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2" r:id="rId3"/>
    <p:sldId id="312" r:id="rId4"/>
    <p:sldId id="313" r:id="rId5"/>
    <p:sldId id="285" r:id="rId6"/>
    <p:sldId id="294" r:id="rId7"/>
    <p:sldId id="296" r:id="rId8"/>
    <p:sldId id="295" r:id="rId9"/>
    <p:sldId id="315" r:id="rId10"/>
    <p:sldId id="297" r:id="rId11"/>
    <p:sldId id="298" r:id="rId12"/>
    <p:sldId id="299" r:id="rId13"/>
    <p:sldId id="300" r:id="rId14"/>
    <p:sldId id="301" r:id="rId15"/>
    <p:sldId id="316" r:id="rId16"/>
    <p:sldId id="303" r:id="rId17"/>
    <p:sldId id="304" r:id="rId18"/>
    <p:sldId id="302" r:id="rId19"/>
    <p:sldId id="305" r:id="rId20"/>
    <p:sldId id="317" r:id="rId21"/>
    <p:sldId id="306" r:id="rId22"/>
    <p:sldId id="307" r:id="rId23"/>
    <p:sldId id="308" r:id="rId24"/>
    <p:sldId id="309" r:id="rId25"/>
    <p:sldId id="314" r:id="rId26"/>
    <p:sldId id="177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6098"/>
    <a:srgbClr val="25075E"/>
    <a:srgbClr val="6F4FDF"/>
    <a:srgbClr val="A6A6A6"/>
    <a:srgbClr val="FF0066"/>
    <a:srgbClr val="4C3479"/>
    <a:srgbClr val="00FF00"/>
    <a:srgbClr val="0000FF"/>
    <a:srgbClr val="006666"/>
    <a:srgbClr val="013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6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EE78C1C-7748-469F-8F4E-62A2DE25F508}" type="datetimeFigureOut">
              <a:rPr lang="zh-CN" altLang="en-US" smtClean="0"/>
              <a:pPr/>
              <a:t>2022/3/19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BC7C28A5-C770-4872-9E21-829A17460E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735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0E88C-65CE-4CEE-BCC6-EB709612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C33803-4AC7-4B04-948F-76D5DE471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4BCCC9-64C2-43CF-8CC7-66B41030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E3436-6D5E-47E5-B376-75EA27A8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F35E08-6190-47B1-BEC2-F46946D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A2EF4-1E69-4E1A-ACA9-8DA4B5D6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E3A234-7040-4564-B0A2-415D66247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002324-4354-4844-986A-19E1F9463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D468B8-171A-4216-A3E8-677D819D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7EDA58-3D5D-4DD4-9100-E729D676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8F79AD-BF75-4D2A-BA1B-FEC06D5E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8962FF-E485-4899-8EDC-2FD90E3F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E2A48D-3EB7-4736-A217-C4633715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54D469-06C3-4AFC-A255-271B2243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E217F-4B27-448E-A5A9-BFBF9AD8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66554-2039-4D21-BD85-53E9C652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3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0BB5C3-E5E7-4BA0-8526-D414E4F3C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50A577-A0AF-4961-A7F9-C5906929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641873-5632-4A0F-9DF0-3ABCCE47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B81C6F-4FA6-4219-90CC-7A1F0B63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5F9D94-9219-43B7-A6EC-DB03A24A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8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37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2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3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F893A-F6F5-4EB2-8285-BAC5018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0DC754-3188-4D5B-B256-9CA7E828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B9D3F3-40BD-4324-AB69-CFF65F32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1C1922-5B36-4CDD-87B3-4B218221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75730E-44A2-4C95-9254-FB828F2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8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0F5AF-4C54-45F0-B341-7BCD1CDB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BF646-4151-448E-88BE-3C2BBE673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3A78BA-101E-4E33-9D06-8CB34CCA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C86791-8882-44B8-9575-E912E5D5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D192E1-B5B4-4B75-B217-0B593DB8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74406-0942-47C3-B8CC-47A05B5A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671FFF-6CE1-44DB-AFFC-8E0A1F75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10B3D7-5954-480A-A41B-B5201ADE3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575496-E8D8-420D-A5B1-7CE1B7CC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2AB439-9369-498F-8479-42A1FB9E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2B9D94-1CF3-4CCB-8225-62F4F475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2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A0963-EC67-4717-B62A-9BFBA9CA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90B9A0-43DE-4F57-81FF-9DD222E2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ECDEB8-1798-464E-A8A8-B0E21041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7CB5F1-FDBF-4371-862A-F02F03F16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28D064-F206-4F5B-9C9E-759A707F7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A1583F-7B36-4AF5-9DB2-EB9260C3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CB48FE-8B0C-42C1-BF3B-2E80C3BD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E07BDB-12B1-447D-B676-16143AB3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5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A0963-EC67-4717-B62A-9BFBA9CA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90B9A0-43DE-4F57-81FF-9DD222E2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ECDEB8-1798-464E-A8A8-B0E21041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7CB5F1-FDBF-4371-862A-F02F03F16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28D064-F206-4F5B-9C9E-759A707F7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A1583F-7B36-4AF5-9DB2-EB9260C3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CB48FE-8B0C-42C1-BF3B-2E80C3BD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E07BDB-12B1-447D-B676-16143AB3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9168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65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A86038-03B0-4700-BB29-64D230C4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0E49AD-7941-436B-B1A9-5C2BF97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D7783E-0CB4-43EF-9A2F-CFDC81A8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C05C19-03C2-4460-B0C1-9EF9FE6D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D39E77-D9C1-421A-87FB-C8138994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6F0-32E3-47A3-8965-CB7424307DD1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995D8E-9FA8-4582-B243-3C8265C1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069F08-D3E7-4FA7-82DC-B5193F05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7F-6F37-4A7F-AB62-76BCCDC92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A9E502E-A9AD-4DF1-BBB7-889A021DE9D4}"/>
              </a:ext>
            </a:extLst>
          </p:cNvPr>
          <p:cNvSpPr/>
          <p:nvPr userDrawn="1"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5A579B8-093C-4C2D-8B03-BE80ED285E46}"/>
              </a:ext>
            </a:extLst>
          </p:cNvPr>
          <p:cNvSpPr/>
          <p:nvPr userDrawn="1"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4C33F8C-4564-4EC7-9E71-142E8E0B3992}"/>
              </a:ext>
            </a:extLst>
          </p:cNvPr>
          <p:cNvSpPr/>
          <p:nvPr userDrawn="1"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9D5F147-4CF5-46C3-9824-03C42C28DFC9}"/>
              </a:ext>
            </a:extLst>
          </p:cNvPr>
          <p:cNvSpPr/>
          <p:nvPr userDrawn="1"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6B9405E8-6487-4D12-8942-273FD5AF2D1E}"/>
              </a:ext>
            </a:extLst>
          </p:cNvPr>
          <p:cNvSpPr/>
          <p:nvPr userDrawn="1"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BFDA218-FC53-4F81-B88E-31AF53BA4B74}"/>
              </a:ext>
            </a:extLst>
          </p:cNvPr>
          <p:cNvSpPr/>
          <p:nvPr userDrawn="1"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0426547-423D-4889-85CF-5113E527FA7B}"/>
              </a:ext>
            </a:extLst>
          </p:cNvPr>
          <p:cNvSpPr/>
          <p:nvPr userDrawn="1"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EC267CF-5F0F-4195-8325-1AF96056C10D}"/>
              </a:ext>
            </a:extLst>
          </p:cNvPr>
          <p:cNvSpPr/>
          <p:nvPr userDrawn="1"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C9C48BF0-50AC-498C-8B19-AA20CF7CC929}"/>
              </a:ext>
            </a:extLst>
          </p:cNvPr>
          <p:cNvSpPr/>
          <p:nvPr userDrawn="1"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548D7467-7581-4BD6-A6CB-D095F861F073}"/>
              </a:ext>
            </a:extLst>
          </p:cNvPr>
          <p:cNvSpPr/>
          <p:nvPr userDrawn="1"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F61E7BA-DF15-4C99-AAAE-CF9861895261}"/>
              </a:ext>
            </a:extLst>
          </p:cNvPr>
          <p:cNvSpPr/>
          <p:nvPr userDrawn="1"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0CFBC72-54C3-42DD-B5E5-25E5E333CCC7}"/>
              </a:ext>
            </a:extLst>
          </p:cNvPr>
          <p:cNvSpPr/>
          <p:nvPr userDrawn="1"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800980AC-C288-40CC-8C4A-EFDDD4FF6B1B}"/>
              </a:ext>
            </a:extLst>
          </p:cNvPr>
          <p:cNvSpPr/>
          <p:nvPr userDrawn="1"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4A3DF300-DCCA-4206-B79B-12064DE83059}"/>
              </a:ext>
            </a:extLst>
          </p:cNvPr>
          <p:cNvSpPr/>
          <p:nvPr userDrawn="1"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1D6E59-9D70-4536-992A-B3C71B3219BA}"/>
              </a:ext>
            </a:extLst>
          </p:cNvPr>
          <p:cNvSpPr/>
          <p:nvPr userDrawn="1"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0D226BC-E106-45E0-BF9D-25B6D93BFCB7}"/>
              </a:ext>
            </a:extLst>
          </p:cNvPr>
          <p:cNvSpPr/>
          <p:nvPr userDrawn="1"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8DE812BD-1E67-430F-BDF4-0E38EDA1EDEB}"/>
              </a:ext>
            </a:extLst>
          </p:cNvPr>
          <p:cNvSpPr/>
          <p:nvPr userDrawn="1"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A17CA48-6D4A-40C3-B8DE-F43602AF62BF}"/>
              </a:ext>
            </a:extLst>
          </p:cNvPr>
          <p:cNvSpPr/>
          <p:nvPr userDrawn="1"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F359C3A-AE94-477F-9D52-3BA4B9E5DB75}"/>
              </a:ext>
            </a:extLst>
          </p:cNvPr>
          <p:cNvSpPr/>
          <p:nvPr userDrawn="1"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05C991-55C1-40AC-A4AF-8AE30D4640A7}"/>
              </a:ext>
            </a:extLst>
          </p:cNvPr>
          <p:cNvSpPr/>
          <p:nvPr userDrawn="1"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26D6C92-5FF8-4ACA-A7C5-9312160EE894}"/>
              </a:ext>
            </a:extLst>
          </p:cNvPr>
          <p:cNvSpPr/>
          <p:nvPr userDrawn="1"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CEC9C17-7442-4E68-972B-CD56DD46E5B5}"/>
              </a:ext>
            </a:extLst>
          </p:cNvPr>
          <p:cNvSpPr/>
          <p:nvPr userDrawn="1"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AA28EE8-67D4-467A-A991-4D877213A1B3}"/>
              </a:ext>
            </a:extLst>
          </p:cNvPr>
          <p:cNvSpPr/>
          <p:nvPr userDrawn="1"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3655A58-6B61-4537-A3D2-3263BBD57DD9}"/>
              </a:ext>
            </a:extLst>
          </p:cNvPr>
          <p:cNvSpPr/>
          <p:nvPr userDrawn="1"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A1100477-636C-4740-8EF0-10017F066448}"/>
              </a:ext>
            </a:extLst>
          </p:cNvPr>
          <p:cNvSpPr/>
          <p:nvPr userDrawn="1"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13F5399-5FB3-48AF-A703-9451CB53D870}"/>
              </a:ext>
            </a:extLst>
          </p:cNvPr>
          <p:cNvSpPr/>
          <p:nvPr userDrawn="1"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3C2C8E57-8CD4-4FE8-B5A8-BB9B6C5522E1}"/>
              </a:ext>
            </a:extLst>
          </p:cNvPr>
          <p:cNvSpPr/>
          <p:nvPr userDrawn="1"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EB5D8A7-8581-4F43-93DA-EEB789F32770}"/>
              </a:ext>
            </a:extLst>
          </p:cNvPr>
          <p:cNvSpPr/>
          <p:nvPr userDrawn="1"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F036BD8D-6B91-44A9-B318-B846A49A7790}"/>
              </a:ext>
            </a:extLst>
          </p:cNvPr>
          <p:cNvSpPr/>
          <p:nvPr userDrawn="1"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CD1EC153-B340-49A5-B311-46ED7187F65E}"/>
              </a:ext>
            </a:extLst>
          </p:cNvPr>
          <p:cNvSpPr/>
          <p:nvPr userDrawn="1"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3ECD21A8-78BA-4815-B5FA-68DF8DB6E4FA}"/>
              </a:ext>
            </a:extLst>
          </p:cNvPr>
          <p:cNvSpPr/>
          <p:nvPr userDrawn="1"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C6D4C4C0-CB27-41B8-B737-6774F32206C5}"/>
              </a:ext>
            </a:extLst>
          </p:cNvPr>
          <p:cNvSpPr/>
          <p:nvPr userDrawn="1"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D76BA1BF-CF11-4325-9AA7-DF665922F1AB}"/>
              </a:ext>
            </a:extLst>
          </p:cNvPr>
          <p:cNvSpPr/>
          <p:nvPr userDrawn="1"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4A37403E-3E01-4731-8E39-92BFD9CBDB43}"/>
              </a:ext>
            </a:extLst>
          </p:cNvPr>
          <p:cNvSpPr/>
          <p:nvPr userDrawn="1"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925A330-5781-47A3-933A-555F00DE0946}"/>
              </a:ext>
            </a:extLst>
          </p:cNvPr>
          <p:cNvSpPr/>
          <p:nvPr userDrawn="1"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5F760212-FB14-43F8-A41F-38194B628C56}"/>
              </a:ext>
            </a:extLst>
          </p:cNvPr>
          <p:cNvSpPr/>
          <p:nvPr userDrawn="1"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1C1514B2-AC1B-4592-AD9B-C937D98F95CA}"/>
              </a:ext>
            </a:extLst>
          </p:cNvPr>
          <p:cNvSpPr/>
          <p:nvPr userDrawn="1"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FFE3C53-D4B6-4475-B0FC-ECB237108181}"/>
              </a:ext>
            </a:extLst>
          </p:cNvPr>
          <p:cNvSpPr/>
          <p:nvPr userDrawn="1"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B4B3A4B1-D561-4DA7-9FE3-44C9D55EAABB}"/>
              </a:ext>
            </a:extLst>
          </p:cNvPr>
          <p:cNvSpPr/>
          <p:nvPr userDrawn="1"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333BECCB-898F-4F46-9802-68039C8528BD}"/>
              </a:ext>
            </a:extLst>
          </p:cNvPr>
          <p:cNvSpPr/>
          <p:nvPr userDrawn="1"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69AA446F-2AF6-4117-996C-E966499AB91D}"/>
              </a:ext>
            </a:extLst>
          </p:cNvPr>
          <p:cNvSpPr/>
          <p:nvPr userDrawn="1"/>
        </p:nvSpPr>
        <p:spPr>
          <a:xfrm>
            <a:off x="9036057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FC060BE9-05DD-4A79-8860-10D8B7C468EE}"/>
              </a:ext>
            </a:extLst>
          </p:cNvPr>
          <p:cNvSpPr/>
          <p:nvPr userDrawn="1"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308E06F-98D5-4993-8426-547B96DA3629}"/>
              </a:ext>
            </a:extLst>
          </p:cNvPr>
          <p:cNvSpPr/>
          <p:nvPr userDrawn="1"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B77C2976-C165-4C58-B39F-17BEF37E7E54}"/>
              </a:ext>
            </a:extLst>
          </p:cNvPr>
          <p:cNvSpPr/>
          <p:nvPr userDrawn="1"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27165180-9862-4C3B-8A87-037A07E217B6}"/>
              </a:ext>
            </a:extLst>
          </p:cNvPr>
          <p:cNvSpPr/>
          <p:nvPr userDrawn="1"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07A0461-587B-49E8-913A-D818DE4293E5}"/>
              </a:ext>
            </a:extLst>
          </p:cNvPr>
          <p:cNvSpPr/>
          <p:nvPr userDrawn="1"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F753335A-C1F6-4427-B223-F05292183C03}"/>
              </a:ext>
            </a:extLst>
          </p:cNvPr>
          <p:cNvSpPr/>
          <p:nvPr userDrawn="1"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4273F4FA-C6F5-4544-BCB8-EE0EE910BB26}"/>
              </a:ext>
            </a:extLst>
          </p:cNvPr>
          <p:cNvSpPr/>
          <p:nvPr userDrawn="1"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74C79A3D-4944-49DC-A3AF-0018EF8E9B64}"/>
              </a:ext>
            </a:extLst>
          </p:cNvPr>
          <p:cNvSpPr/>
          <p:nvPr userDrawn="1"/>
        </p:nvSpPr>
        <p:spPr>
          <a:xfrm>
            <a:off x="862602" y="721291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B454141-7B45-4C10-973F-81B98A74B6DB}"/>
              </a:ext>
            </a:extLst>
          </p:cNvPr>
          <p:cNvSpPr/>
          <p:nvPr userDrawn="1"/>
        </p:nvSpPr>
        <p:spPr>
          <a:xfrm>
            <a:off x="-1733067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E0FF6413-72A7-4ACC-95C9-84B6ABF264CD}"/>
              </a:ext>
            </a:extLst>
          </p:cNvPr>
          <p:cNvSpPr/>
          <p:nvPr userDrawn="1"/>
        </p:nvSpPr>
        <p:spPr>
          <a:xfrm>
            <a:off x="-849287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5A29AEC5-0F07-42AD-9AF3-804C65C89195}"/>
              </a:ext>
            </a:extLst>
          </p:cNvPr>
          <p:cNvSpPr/>
          <p:nvPr userDrawn="1"/>
        </p:nvSpPr>
        <p:spPr>
          <a:xfrm>
            <a:off x="-2185395" y="-140117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8C8891AB-FB9C-45B5-8024-36D0DF8EA8FC}"/>
              </a:ext>
            </a:extLst>
          </p:cNvPr>
          <p:cNvSpPr/>
          <p:nvPr userDrawn="1"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E8A8999B-8C21-4300-8026-9FA1982C4D19}"/>
              </a:ext>
            </a:extLst>
          </p:cNvPr>
          <p:cNvSpPr/>
          <p:nvPr userDrawn="1"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1D99D27A-0913-461D-B953-6A963DBB11F2}"/>
              </a:ext>
            </a:extLst>
          </p:cNvPr>
          <p:cNvSpPr/>
          <p:nvPr userDrawn="1"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8C36701-C9F8-4504-96C5-F11CEDD576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075E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2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9468A11-BB47-44F2-8E67-5B89DF26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2FCFE3-6806-4EB1-B200-AB9C804A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C8EB5-7372-4DF7-ABC2-EB8557D51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14896F0-32E3-47A3-8965-CB7424307DD1}" type="datetimeFigureOut">
              <a:rPr lang="zh-CN" altLang="en-US" smtClean="0"/>
              <a:pPr/>
              <a:t>2022/3/19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B3E7-0155-4D47-96F9-EB3486384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F7DEC-789B-4205-9D3D-BC55643B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387827F-6F37-4A7F-AB62-76BCCDC92ED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614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C8638B6-A652-4838-863C-A35FA03D88FA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343EBAFF-59B5-4B45-972A-456C365F1421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F734B0E6-3FF6-4C18-9E86-DB5159068FC7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0797660B-AA44-4492-A67F-D55C884D1F8E}"/>
              </a:ext>
            </a:extLst>
          </p:cNvPr>
          <p:cNvSpPr txBox="1"/>
          <p:nvPr/>
        </p:nvSpPr>
        <p:spPr>
          <a:xfrm>
            <a:off x="1873694" y="2159328"/>
            <a:ext cx="819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FREE PPT TEMPLATES </a:t>
            </a:r>
            <a:endParaRPr lang="zh-CN" alt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58424D8B-17FD-4057-907A-0A4047405634}"/>
              </a:ext>
            </a:extLst>
          </p:cNvPr>
          <p:cNvSpPr/>
          <p:nvPr/>
        </p:nvSpPr>
        <p:spPr>
          <a:xfrm>
            <a:off x="2759054" y="3353634"/>
            <a:ext cx="631234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eaLnBrk="0" hangingPunct="0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91" name="矩形: 圆角 190">
            <a:extLst>
              <a:ext uri="{FF2B5EF4-FFF2-40B4-BE49-F238E27FC236}">
                <a16:creationId xmlns:a16="http://schemas.microsoft.com/office/drawing/2014/main" id="{84A21095-BDC3-4AE1-971F-00F43618DA82}"/>
              </a:ext>
            </a:extLst>
          </p:cNvPr>
          <p:cNvSpPr/>
          <p:nvPr/>
        </p:nvSpPr>
        <p:spPr>
          <a:xfrm>
            <a:off x="4568601" y="4332372"/>
            <a:ext cx="2797398" cy="4278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100000">
                <a:srgbClr val="25075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Report </a:t>
            </a:r>
            <a:r>
              <a:rPr lang="zh-CN" altLang="en-US" sz="2000" dirty="0">
                <a:cs typeface="+mn-ea"/>
                <a:sym typeface="+mn-lt"/>
              </a:rPr>
              <a:t>：</a:t>
            </a:r>
            <a:r>
              <a:rPr lang="en-US" altLang="zh-CN" sz="2000" dirty="0">
                <a:cs typeface="+mn-ea"/>
                <a:sym typeface="+mn-lt"/>
              </a:rPr>
              <a:t>jpppt.com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2D603D6B-554B-474F-B487-284C6CD13850}"/>
              </a:ext>
            </a:extLst>
          </p:cNvPr>
          <p:cNvSpPr/>
          <p:nvPr/>
        </p:nvSpPr>
        <p:spPr>
          <a:xfrm>
            <a:off x="4957869" y="6338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4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083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9" grpId="0" animBg="1"/>
      <p:bldP spid="181" grpId="0" animBg="1"/>
      <p:bldP spid="107" grpId="0"/>
      <p:bldP spid="1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62C492-DBEE-4C13-A031-1B711C880E95}"/>
              </a:ext>
            </a:extLst>
          </p:cNvPr>
          <p:cNvGrpSpPr/>
          <p:nvPr/>
        </p:nvGrpSpPr>
        <p:grpSpPr>
          <a:xfrm>
            <a:off x="4733635" y="2117771"/>
            <a:ext cx="2724731" cy="2724731"/>
            <a:chOff x="4478174" y="2021519"/>
            <a:chExt cx="3234062" cy="3234062"/>
          </a:xfrm>
        </p:grpSpPr>
        <p:sp>
          <p:nvSpPr>
            <p:cNvPr id="9" name="íŝlíḓe">
              <a:extLst>
                <a:ext uri="{FF2B5EF4-FFF2-40B4-BE49-F238E27FC236}">
                  <a16:creationId xmlns:a16="http://schemas.microsoft.com/office/drawing/2014/main" id="{8CDBF57B-19E4-4F5F-BD4C-97BA6B379C17}"/>
                </a:ext>
              </a:extLst>
            </p:cNvPr>
            <p:cNvSpPr/>
            <p:nvPr/>
          </p:nvSpPr>
          <p:spPr bwMode="auto">
            <a:xfrm>
              <a:off x="4478174" y="2021519"/>
              <a:ext cx="3234062" cy="3234062"/>
            </a:xfrm>
            <a:custGeom>
              <a:avLst/>
              <a:gdLst>
                <a:gd name="connsiteX0" fmla="*/ 2282398 w 3234062"/>
                <a:gd name="connsiteY0" fmla="*/ 1664933 h 3234062"/>
                <a:gd name="connsiteX1" fmla="*/ 2831423 w 3234062"/>
                <a:gd name="connsiteY1" fmla="*/ 1886383 h 3234062"/>
                <a:gd name="connsiteX2" fmla="*/ 1839381 w 3234062"/>
                <a:gd name="connsiteY2" fmla="*/ 3221408 h 3234062"/>
                <a:gd name="connsiteX3" fmla="*/ 1839381 w 3234062"/>
                <a:gd name="connsiteY3" fmla="*/ 3234062 h 3234062"/>
                <a:gd name="connsiteX4" fmla="*/ 1399528 w 3234062"/>
                <a:gd name="connsiteY4" fmla="*/ 3234062 h 3234062"/>
                <a:gd name="connsiteX5" fmla="*/ 2282398 w 3234062"/>
                <a:gd name="connsiteY5" fmla="*/ 1664933 h 3234062"/>
                <a:gd name="connsiteX6" fmla="*/ 0 w 3234062"/>
                <a:gd name="connsiteY6" fmla="*/ 1400823 h 3234062"/>
                <a:gd name="connsiteX7" fmla="*/ 1575602 w 3234062"/>
                <a:gd name="connsiteY7" fmla="*/ 2290899 h 3234062"/>
                <a:gd name="connsiteX8" fmla="*/ 1353909 w 3234062"/>
                <a:gd name="connsiteY8" fmla="*/ 2852137 h 3234062"/>
                <a:gd name="connsiteX9" fmla="*/ 11085 w 3234062"/>
                <a:gd name="connsiteY9" fmla="*/ 1838747 h 3234062"/>
                <a:gd name="connsiteX10" fmla="*/ 0 w 3234062"/>
                <a:gd name="connsiteY10" fmla="*/ 1838747 h 3234062"/>
                <a:gd name="connsiteX11" fmla="*/ 0 w 3234062"/>
                <a:gd name="connsiteY11" fmla="*/ 1400823 h 3234062"/>
                <a:gd name="connsiteX12" fmla="*/ 1880153 w 3234062"/>
                <a:gd name="connsiteY12" fmla="*/ 383220 h 3234062"/>
                <a:gd name="connsiteX13" fmla="*/ 3222978 w 3234062"/>
                <a:gd name="connsiteY13" fmla="*/ 1395229 h 3234062"/>
                <a:gd name="connsiteX14" fmla="*/ 3234062 w 3234062"/>
                <a:gd name="connsiteY14" fmla="*/ 1395229 h 3234062"/>
                <a:gd name="connsiteX15" fmla="*/ 3234062 w 3234062"/>
                <a:gd name="connsiteY15" fmla="*/ 1833240 h 3234062"/>
                <a:gd name="connsiteX16" fmla="*/ 1658460 w 3234062"/>
                <a:gd name="connsiteY16" fmla="*/ 942988 h 3234062"/>
                <a:gd name="connsiteX17" fmla="*/ 1880153 w 3234062"/>
                <a:gd name="connsiteY17" fmla="*/ 383220 h 3234062"/>
                <a:gd name="connsiteX18" fmla="*/ 1394638 w 3234062"/>
                <a:gd name="connsiteY18" fmla="*/ 0 h 3234062"/>
                <a:gd name="connsiteX19" fmla="*/ 1834535 w 3234062"/>
                <a:gd name="connsiteY19" fmla="*/ 0 h 3234062"/>
                <a:gd name="connsiteX20" fmla="*/ 943665 w 3234062"/>
                <a:gd name="connsiteY20" fmla="*/ 1574307 h 3234062"/>
                <a:gd name="connsiteX21" fmla="*/ 381926 w 3234062"/>
                <a:gd name="connsiteY21" fmla="*/ 1354378 h 3234062"/>
                <a:gd name="connsiteX22" fmla="*/ 1394638 w 3234062"/>
                <a:gd name="connsiteY22" fmla="*/ 12658 h 3234062"/>
                <a:gd name="connsiteX23" fmla="*/ 1394638 w 3234062"/>
                <a:gd name="connsiteY23" fmla="*/ 0 h 323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34062" h="3234062">
                  <a:moveTo>
                    <a:pt x="2282398" y="1664933"/>
                  </a:moveTo>
                  <a:cubicBezTo>
                    <a:pt x="2450112" y="1766167"/>
                    <a:pt x="2635230" y="1842093"/>
                    <a:pt x="2831423" y="1886383"/>
                  </a:cubicBezTo>
                  <a:cubicBezTo>
                    <a:pt x="2257083" y="2058797"/>
                    <a:pt x="1839381" y="2591858"/>
                    <a:pt x="1839381" y="3221408"/>
                  </a:cubicBezTo>
                  <a:cubicBezTo>
                    <a:pt x="1839381" y="3226153"/>
                    <a:pt x="1839381" y="3229317"/>
                    <a:pt x="1839381" y="3234062"/>
                  </a:cubicBezTo>
                  <a:cubicBezTo>
                    <a:pt x="1839381" y="3234062"/>
                    <a:pt x="1839381" y="3234062"/>
                    <a:pt x="1399528" y="3234062"/>
                  </a:cubicBezTo>
                  <a:cubicBezTo>
                    <a:pt x="1401110" y="2569713"/>
                    <a:pt x="1753942" y="1987617"/>
                    <a:pt x="2282398" y="1664933"/>
                  </a:cubicBezTo>
                  <a:close/>
                  <a:moveTo>
                    <a:pt x="0" y="1400823"/>
                  </a:moveTo>
                  <a:cubicBezTo>
                    <a:pt x="668245" y="1400823"/>
                    <a:pt x="1254148" y="1758118"/>
                    <a:pt x="1575602" y="2290899"/>
                  </a:cubicBezTo>
                  <a:cubicBezTo>
                    <a:pt x="1472673" y="2461642"/>
                    <a:pt x="1396664" y="2649775"/>
                    <a:pt x="1353909" y="2852137"/>
                  </a:cubicBezTo>
                  <a:cubicBezTo>
                    <a:pt x="1189223" y="2267185"/>
                    <a:pt x="650827" y="1838747"/>
                    <a:pt x="11085" y="1838747"/>
                  </a:cubicBezTo>
                  <a:cubicBezTo>
                    <a:pt x="7918" y="1838747"/>
                    <a:pt x="3167" y="1838747"/>
                    <a:pt x="0" y="1838747"/>
                  </a:cubicBezTo>
                  <a:cubicBezTo>
                    <a:pt x="0" y="1838747"/>
                    <a:pt x="0" y="1838747"/>
                    <a:pt x="0" y="1400823"/>
                  </a:cubicBezTo>
                  <a:close/>
                  <a:moveTo>
                    <a:pt x="1880153" y="383220"/>
                  </a:moveTo>
                  <a:cubicBezTo>
                    <a:pt x="2046423" y="966707"/>
                    <a:pt x="2584819" y="1395229"/>
                    <a:pt x="3222978" y="1395229"/>
                  </a:cubicBezTo>
                  <a:cubicBezTo>
                    <a:pt x="3226145" y="1395229"/>
                    <a:pt x="3230895" y="1395229"/>
                    <a:pt x="3234062" y="1395229"/>
                  </a:cubicBezTo>
                  <a:cubicBezTo>
                    <a:pt x="3234062" y="1395229"/>
                    <a:pt x="3234062" y="1395229"/>
                    <a:pt x="3234062" y="1833240"/>
                  </a:cubicBezTo>
                  <a:cubicBezTo>
                    <a:pt x="2565817" y="1833240"/>
                    <a:pt x="1981498" y="1475874"/>
                    <a:pt x="1658460" y="942988"/>
                  </a:cubicBezTo>
                  <a:cubicBezTo>
                    <a:pt x="1761389" y="772211"/>
                    <a:pt x="1837398" y="584041"/>
                    <a:pt x="1880153" y="383220"/>
                  </a:cubicBezTo>
                  <a:close/>
                  <a:moveTo>
                    <a:pt x="1394638" y="0"/>
                  </a:moveTo>
                  <a:cubicBezTo>
                    <a:pt x="1394638" y="0"/>
                    <a:pt x="1394638" y="0"/>
                    <a:pt x="1834535" y="0"/>
                  </a:cubicBezTo>
                  <a:cubicBezTo>
                    <a:pt x="1832953" y="667696"/>
                    <a:pt x="1476921" y="1253117"/>
                    <a:pt x="943665" y="1574307"/>
                  </a:cubicBezTo>
                  <a:cubicBezTo>
                    <a:pt x="771187" y="1473045"/>
                    <a:pt x="582886" y="1397098"/>
                    <a:pt x="381926" y="1354378"/>
                  </a:cubicBezTo>
                  <a:cubicBezTo>
                    <a:pt x="967400" y="1188246"/>
                    <a:pt x="1394638" y="650291"/>
                    <a:pt x="1394638" y="12658"/>
                  </a:cubicBezTo>
                  <a:cubicBezTo>
                    <a:pt x="1394638" y="7911"/>
                    <a:pt x="1394638" y="4747"/>
                    <a:pt x="139463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ïşľiḓe">
              <a:extLst>
                <a:ext uri="{FF2B5EF4-FFF2-40B4-BE49-F238E27FC236}">
                  <a16:creationId xmlns:a16="http://schemas.microsoft.com/office/drawing/2014/main" id="{B8509CD1-4304-40A2-B453-32BB233D83CD}"/>
                </a:ext>
              </a:extLst>
            </p:cNvPr>
            <p:cNvSpPr/>
            <p:nvPr/>
          </p:nvSpPr>
          <p:spPr bwMode="auto">
            <a:xfrm>
              <a:off x="4507257" y="2255729"/>
              <a:ext cx="993397" cy="1021202"/>
            </a:xfrm>
            <a:custGeom>
              <a:avLst/>
              <a:gdLst>
                <a:gd name="T0" fmla="*/ 750 w 750"/>
                <a:gd name="T1" fmla="*/ 154 h 729"/>
                <a:gd name="T2" fmla="*/ 722 w 750"/>
                <a:gd name="T3" fmla="*/ 63 h 729"/>
                <a:gd name="T4" fmla="*/ 694 w 750"/>
                <a:gd name="T5" fmla="*/ 93 h 729"/>
                <a:gd name="T6" fmla="*/ 406 w 750"/>
                <a:gd name="T7" fmla="*/ 10 h 729"/>
                <a:gd name="T8" fmla="*/ 128 w 750"/>
                <a:gd name="T9" fmla="*/ 157 h 729"/>
                <a:gd name="T10" fmla="*/ 35 w 750"/>
                <a:gd name="T11" fmla="*/ 453 h 729"/>
                <a:gd name="T12" fmla="*/ 175 w 750"/>
                <a:gd name="T13" fmla="*/ 729 h 729"/>
                <a:gd name="T14" fmla="*/ 184 w 750"/>
                <a:gd name="T15" fmla="*/ 719 h 729"/>
                <a:gd name="T16" fmla="*/ 138 w 750"/>
                <a:gd name="T17" fmla="*/ 166 h 729"/>
                <a:gd name="T18" fmla="*/ 407 w 750"/>
                <a:gd name="T19" fmla="*/ 24 h 729"/>
                <a:gd name="T20" fmla="*/ 685 w 750"/>
                <a:gd name="T21" fmla="*/ 103 h 729"/>
                <a:gd name="T22" fmla="*/ 656 w 750"/>
                <a:gd name="T23" fmla="*/ 135 h 729"/>
                <a:gd name="T24" fmla="*/ 750 w 750"/>
                <a:gd name="T25" fmla="*/ 15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729">
                  <a:moveTo>
                    <a:pt x="750" y="154"/>
                  </a:moveTo>
                  <a:cubicBezTo>
                    <a:pt x="722" y="63"/>
                    <a:pt x="722" y="63"/>
                    <a:pt x="722" y="63"/>
                  </a:cubicBezTo>
                  <a:cubicBezTo>
                    <a:pt x="694" y="93"/>
                    <a:pt x="694" y="93"/>
                    <a:pt x="694" y="93"/>
                  </a:cubicBezTo>
                  <a:cubicBezTo>
                    <a:pt x="612" y="30"/>
                    <a:pt x="510" y="0"/>
                    <a:pt x="406" y="10"/>
                  </a:cubicBezTo>
                  <a:cubicBezTo>
                    <a:pt x="297" y="21"/>
                    <a:pt x="198" y="73"/>
                    <a:pt x="128" y="157"/>
                  </a:cubicBezTo>
                  <a:cubicBezTo>
                    <a:pt x="59" y="241"/>
                    <a:pt x="26" y="346"/>
                    <a:pt x="35" y="453"/>
                  </a:cubicBezTo>
                  <a:cubicBezTo>
                    <a:pt x="44" y="561"/>
                    <a:pt x="94" y="659"/>
                    <a:pt x="175" y="72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20" y="576"/>
                    <a:pt x="0" y="334"/>
                    <a:pt x="138" y="166"/>
                  </a:cubicBezTo>
                  <a:cubicBezTo>
                    <a:pt x="206" y="84"/>
                    <a:pt x="301" y="34"/>
                    <a:pt x="407" y="24"/>
                  </a:cubicBezTo>
                  <a:cubicBezTo>
                    <a:pt x="507" y="14"/>
                    <a:pt x="606" y="42"/>
                    <a:pt x="685" y="103"/>
                  </a:cubicBezTo>
                  <a:cubicBezTo>
                    <a:pt x="656" y="135"/>
                    <a:pt x="656" y="135"/>
                    <a:pt x="656" y="135"/>
                  </a:cubicBezTo>
                  <a:lnTo>
                    <a:pt x="750" y="154"/>
                  </a:lnTo>
                  <a:close/>
                </a:path>
              </a:pathLst>
            </a:custGeom>
            <a:solidFill>
              <a:srgbClr val="6F4FD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ş1íďè">
              <a:extLst>
                <a:ext uri="{FF2B5EF4-FFF2-40B4-BE49-F238E27FC236}">
                  <a16:creationId xmlns:a16="http://schemas.microsoft.com/office/drawing/2014/main" id="{159C0910-A51B-4D8C-91B1-63588F90BFE7}"/>
                </a:ext>
              </a:extLst>
            </p:cNvPr>
            <p:cNvSpPr/>
            <p:nvPr/>
          </p:nvSpPr>
          <p:spPr bwMode="auto">
            <a:xfrm>
              <a:off x="4672226" y="2420699"/>
              <a:ext cx="810357" cy="811471"/>
            </a:xfrm>
            <a:custGeom>
              <a:avLst/>
              <a:gdLst>
                <a:gd name="T0" fmla="*/ 467 w 595"/>
                <a:gd name="T1" fmla="*/ 94 h 596"/>
                <a:gd name="T2" fmla="*/ 502 w 595"/>
                <a:gd name="T3" fmla="*/ 467 h 596"/>
                <a:gd name="T4" fmla="*/ 129 w 595"/>
                <a:gd name="T5" fmla="*/ 503 h 596"/>
                <a:gd name="T6" fmla="*/ 93 w 595"/>
                <a:gd name="T7" fmla="*/ 129 h 596"/>
                <a:gd name="T8" fmla="*/ 467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7" y="94"/>
                  </a:moveTo>
                  <a:cubicBezTo>
                    <a:pt x="580" y="187"/>
                    <a:pt x="595" y="354"/>
                    <a:pt x="502" y="467"/>
                  </a:cubicBezTo>
                  <a:cubicBezTo>
                    <a:pt x="409" y="580"/>
                    <a:pt x="242" y="596"/>
                    <a:pt x="129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7" y="16"/>
                    <a:pt x="354" y="0"/>
                    <a:pt x="467" y="94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îşļiḑe">
              <a:extLst>
                <a:ext uri="{FF2B5EF4-FFF2-40B4-BE49-F238E27FC236}">
                  <a16:creationId xmlns:a16="http://schemas.microsoft.com/office/drawing/2014/main" id="{4DBC128B-2824-4B7F-B679-63597C1B2C24}"/>
                </a:ext>
              </a:extLst>
            </p:cNvPr>
            <p:cNvSpPr/>
            <p:nvPr/>
          </p:nvSpPr>
          <p:spPr bwMode="auto">
            <a:xfrm>
              <a:off x="4921244" y="2685919"/>
              <a:ext cx="312324" cy="281032"/>
            </a:xfrm>
            <a:custGeom>
              <a:avLst/>
              <a:gdLst>
                <a:gd name="connsiteX0" fmla="*/ 465730 w 609191"/>
                <a:gd name="connsiteY0" fmla="*/ 360460 h 548159"/>
                <a:gd name="connsiteX1" fmla="*/ 465730 w 609191"/>
                <a:gd name="connsiteY1" fmla="*/ 404898 h 548159"/>
                <a:gd name="connsiteX2" fmla="*/ 421230 w 609191"/>
                <a:gd name="connsiteY2" fmla="*/ 404898 h 548159"/>
                <a:gd name="connsiteX3" fmla="*/ 421230 w 609191"/>
                <a:gd name="connsiteY3" fmla="*/ 439197 h 548159"/>
                <a:gd name="connsiteX4" fmla="*/ 465730 w 609191"/>
                <a:gd name="connsiteY4" fmla="*/ 439197 h 548159"/>
                <a:gd name="connsiteX5" fmla="*/ 465730 w 609191"/>
                <a:gd name="connsiteY5" fmla="*/ 483635 h 548159"/>
                <a:gd name="connsiteX6" fmla="*/ 499982 w 609191"/>
                <a:gd name="connsiteY6" fmla="*/ 483635 h 548159"/>
                <a:gd name="connsiteX7" fmla="*/ 499982 w 609191"/>
                <a:gd name="connsiteY7" fmla="*/ 439197 h 548159"/>
                <a:gd name="connsiteX8" fmla="*/ 544577 w 609191"/>
                <a:gd name="connsiteY8" fmla="*/ 439197 h 548159"/>
                <a:gd name="connsiteX9" fmla="*/ 544577 w 609191"/>
                <a:gd name="connsiteY9" fmla="*/ 404898 h 548159"/>
                <a:gd name="connsiteX10" fmla="*/ 499982 w 609191"/>
                <a:gd name="connsiteY10" fmla="*/ 404898 h 548159"/>
                <a:gd name="connsiteX11" fmla="*/ 499982 w 609191"/>
                <a:gd name="connsiteY11" fmla="*/ 360460 h 548159"/>
                <a:gd name="connsiteX12" fmla="*/ 482809 w 609191"/>
                <a:gd name="connsiteY12" fmla="*/ 295746 h 548159"/>
                <a:gd name="connsiteX13" fmla="*/ 609191 w 609191"/>
                <a:gd name="connsiteY13" fmla="*/ 421953 h 548159"/>
                <a:gd name="connsiteX14" fmla="*/ 482809 w 609191"/>
                <a:gd name="connsiteY14" fmla="*/ 548159 h 548159"/>
                <a:gd name="connsiteX15" fmla="*/ 356426 w 609191"/>
                <a:gd name="connsiteY15" fmla="*/ 421953 h 548159"/>
                <a:gd name="connsiteX16" fmla="*/ 482809 w 609191"/>
                <a:gd name="connsiteY16" fmla="*/ 295746 h 548159"/>
                <a:gd name="connsiteX17" fmla="*/ 256102 w 609191"/>
                <a:gd name="connsiteY17" fmla="*/ 446 h 548159"/>
                <a:gd name="connsiteX18" fmla="*/ 318064 w 609191"/>
                <a:gd name="connsiteY18" fmla="*/ 13618 h 548159"/>
                <a:gd name="connsiteX19" fmla="*/ 348333 w 609191"/>
                <a:gd name="connsiteY19" fmla="*/ 41667 h 548159"/>
                <a:gd name="connsiteX20" fmla="*/ 381544 w 609191"/>
                <a:gd name="connsiteY20" fmla="*/ 146945 h 548159"/>
                <a:gd name="connsiteX21" fmla="*/ 379267 w 609191"/>
                <a:gd name="connsiteY21" fmla="*/ 156232 h 548159"/>
                <a:gd name="connsiteX22" fmla="*/ 388186 w 609191"/>
                <a:gd name="connsiteY22" fmla="*/ 200485 h 548159"/>
                <a:gd name="connsiteX23" fmla="*/ 366742 w 609191"/>
                <a:gd name="connsiteY23" fmla="*/ 237725 h 548159"/>
                <a:gd name="connsiteX24" fmla="*/ 351749 w 609191"/>
                <a:gd name="connsiteY24" fmla="*/ 278851 h 548159"/>
                <a:gd name="connsiteX25" fmla="*/ 351749 w 609191"/>
                <a:gd name="connsiteY25" fmla="*/ 322915 h 548159"/>
                <a:gd name="connsiteX26" fmla="*/ 317969 w 609191"/>
                <a:gd name="connsiteY26" fmla="*/ 422507 h 548159"/>
                <a:gd name="connsiteX27" fmla="*/ 376800 w 609191"/>
                <a:gd name="connsiteY27" fmla="*/ 548159 h 548159"/>
                <a:gd name="connsiteX28" fmla="*/ 26853 w 609191"/>
                <a:gd name="connsiteY28" fmla="*/ 548159 h 548159"/>
                <a:gd name="connsiteX29" fmla="*/ 0 w 609191"/>
                <a:gd name="connsiteY29" fmla="*/ 521437 h 548159"/>
                <a:gd name="connsiteX30" fmla="*/ 0 w 609191"/>
                <a:gd name="connsiteY30" fmla="*/ 473867 h 548159"/>
                <a:gd name="connsiteX31" fmla="*/ 19452 w 609191"/>
                <a:gd name="connsiteY31" fmla="*/ 433120 h 548159"/>
                <a:gd name="connsiteX32" fmla="*/ 173740 w 609191"/>
                <a:gd name="connsiteY32" fmla="*/ 334286 h 548159"/>
                <a:gd name="connsiteX33" fmla="*/ 176586 w 609191"/>
                <a:gd name="connsiteY33" fmla="*/ 330021 h 548159"/>
                <a:gd name="connsiteX34" fmla="*/ 176586 w 609191"/>
                <a:gd name="connsiteY34" fmla="*/ 278851 h 548159"/>
                <a:gd name="connsiteX35" fmla="*/ 161594 w 609191"/>
                <a:gd name="connsiteY35" fmla="*/ 237725 h 548159"/>
                <a:gd name="connsiteX36" fmla="*/ 140149 w 609191"/>
                <a:gd name="connsiteY36" fmla="*/ 200485 h 548159"/>
                <a:gd name="connsiteX37" fmla="*/ 148499 w 609191"/>
                <a:gd name="connsiteY37" fmla="*/ 156232 h 548159"/>
                <a:gd name="connsiteX38" fmla="*/ 146222 w 609191"/>
                <a:gd name="connsiteY38" fmla="*/ 146756 h 548159"/>
                <a:gd name="connsiteX39" fmla="*/ 146032 w 609191"/>
                <a:gd name="connsiteY39" fmla="*/ 95111 h 548159"/>
                <a:gd name="connsiteX40" fmla="*/ 176207 w 609191"/>
                <a:gd name="connsiteY40" fmla="*/ 42141 h 548159"/>
                <a:gd name="connsiteX41" fmla="*/ 204199 w 609191"/>
                <a:gd name="connsiteY41" fmla="*/ 19019 h 548159"/>
                <a:gd name="connsiteX42" fmla="*/ 231431 w 609191"/>
                <a:gd name="connsiteY42" fmla="*/ 5184 h 548159"/>
                <a:gd name="connsiteX43" fmla="*/ 256102 w 609191"/>
                <a:gd name="connsiteY43" fmla="*/ 446 h 5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191" h="548159">
                  <a:moveTo>
                    <a:pt x="465730" y="360460"/>
                  </a:moveTo>
                  <a:lnTo>
                    <a:pt x="465730" y="404898"/>
                  </a:lnTo>
                  <a:lnTo>
                    <a:pt x="421230" y="404898"/>
                  </a:lnTo>
                  <a:lnTo>
                    <a:pt x="421230" y="439197"/>
                  </a:lnTo>
                  <a:lnTo>
                    <a:pt x="465730" y="439197"/>
                  </a:lnTo>
                  <a:lnTo>
                    <a:pt x="465730" y="483635"/>
                  </a:lnTo>
                  <a:lnTo>
                    <a:pt x="499982" y="483635"/>
                  </a:lnTo>
                  <a:lnTo>
                    <a:pt x="499982" y="439197"/>
                  </a:lnTo>
                  <a:lnTo>
                    <a:pt x="544577" y="439197"/>
                  </a:lnTo>
                  <a:lnTo>
                    <a:pt x="544577" y="404898"/>
                  </a:lnTo>
                  <a:lnTo>
                    <a:pt x="499982" y="404898"/>
                  </a:lnTo>
                  <a:lnTo>
                    <a:pt x="499982" y="360460"/>
                  </a:lnTo>
                  <a:close/>
                  <a:moveTo>
                    <a:pt x="482809" y="295746"/>
                  </a:moveTo>
                  <a:cubicBezTo>
                    <a:pt x="552642" y="295746"/>
                    <a:pt x="609191" y="352217"/>
                    <a:pt x="609191" y="421953"/>
                  </a:cubicBezTo>
                  <a:cubicBezTo>
                    <a:pt x="609191" y="491688"/>
                    <a:pt x="552642" y="548159"/>
                    <a:pt x="482809" y="548159"/>
                  </a:cubicBezTo>
                  <a:cubicBezTo>
                    <a:pt x="413071" y="548159"/>
                    <a:pt x="356426" y="491688"/>
                    <a:pt x="356426" y="421953"/>
                  </a:cubicBezTo>
                  <a:cubicBezTo>
                    <a:pt x="356426" y="352217"/>
                    <a:pt x="412976" y="295746"/>
                    <a:pt x="482809" y="295746"/>
                  </a:cubicBezTo>
                  <a:close/>
                  <a:moveTo>
                    <a:pt x="256102" y="446"/>
                  </a:moveTo>
                  <a:cubicBezTo>
                    <a:pt x="283050" y="-1828"/>
                    <a:pt x="303356" y="4900"/>
                    <a:pt x="318064" y="13618"/>
                  </a:cubicBezTo>
                  <a:cubicBezTo>
                    <a:pt x="339983" y="25747"/>
                    <a:pt x="348333" y="41667"/>
                    <a:pt x="348333" y="41667"/>
                  </a:cubicBezTo>
                  <a:cubicBezTo>
                    <a:pt x="348333" y="41667"/>
                    <a:pt x="398434" y="45173"/>
                    <a:pt x="381544" y="146945"/>
                  </a:cubicBezTo>
                  <a:cubicBezTo>
                    <a:pt x="380975" y="149978"/>
                    <a:pt x="380216" y="153105"/>
                    <a:pt x="379267" y="156232"/>
                  </a:cubicBezTo>
                  <a:cubicBezTo>
                    <a:pt x="388946" y="156232"/>
                    <a:pt x="398624" y="163623"/>
                    <a:pt x="388186" y="200485"/>
                  </a:cubicBezTo>
                  <a:cubicBezTo>
                    <a:pt x="380026" y="229292"/>
                    <a:pt x="372435" y="237251"/>
                    <a:pt x="366742" y="237725"/>
                  </a:cubicBezTo>
                  <a:cubicBezTo>
                    <a:pt x="364749" y="250802"/>
                    <a:pt x="359530" y="265206"/>
                    <a:pt x="351749" y="278851"/>
                  </a:cubicBezTo>
                  <a:lnTo>
                    <a:pt x="351749" y="322915"/>
                  </a:lnTo>
                  <a:cubicBezTo>
                    <a:pt x="330589" y="350584"/>
                    <a:pt x="317969" y="385077"/>
                    <a:pt x="317969" y="422507"/>
                  </a:cubicBezTo>
                  <a:cubicBezTo>
                    <a:pt x="317969" y="472920"/>
                    <a:pt x="340837" y="518120"/>
                    <a:pt x="376800" y="548159"/>
                  </a:cubicBezTo>
                  <a:lnTo>
                    <a:pt x="26853" y="548159"/>
                  </a:lnTo>
                  <a:cubicBezTo>
                    <a:pt x="12051" y="548159"/>
                    <a:pt x="0" y="536219"/>
                    <a:pt x="0" y="521437"/>
                  </a:cubicBezTo>
                  <a:lnTo>
                    <a:pt x="0" y="473867"/>
                  </a:lnTo>
                  <a:cubicBezTo>
                    <a:pt x="0" y="458137"/>
                    <a:pt x="7211" y="443070"/>
                    <a:pt x="19452" y="433120"/>
                  </a:cubicBezTo>
                  <a:cubicBezTo>
                    <a:pt x="86633" y="377970"/>
                    <a:pt x="159032" y="341487"/>
                    <a:pt x="173740" y="334286"/>
                  </a:cubicBezTo>
                  <a:cubicBezTo>
                    <a:pt x="175353" y="333528"/>
                    <a:pt x="176396" y="331917"/>
                    <a:pt x="176586" y="330021"/>
                  </a:cubicBezTo>
                  <a:lnTo>
                    <a:pt x="176586" y="278851"/>
                  </a:lnTo>
                  <a:cubicBezTo>
                    <a:pt x="168616" y="265206"/>
                    <a:pt x="163587" y="250802"/>
                    <a:pt x="161594" y="237725"/>
                  </a:cubicBezTo>
                  <a:cubicBezTo>
                    <a:pt x="155901" y="237251"/>
                    <a:pt x="148310" y="229197"/>
                    <a:pt x="140149" y="200485"/>
                  </a:cubicBezTo>
                  <a:cubicBezTo>
                    <a:pt x="129806" y="164192"/>
                    <a:pt x="139200" y="156516"/>
                    <a:pt x="148499" y="156232"/>
                  </a:cubicBezTo>
                  <a:cubicBezTo>
                    <a:pt x="147645" y="153105"/>
                    <a:pt x="146886" y="149978"/>
                    <a:pt x="146222" y="146756"/>
                  </a:cubicBezTo>
                  <a:cubicBezTo>
                    <a:pt x="142711" y="128467"/>
                    <a:pt x="141667" y="111410"/>
                    <a:pt x="146032" y="95111"/>
                  </a:cubicBezTo>
                  <a:cubicBezTo>
                    <a:pt x="151061" y="73222"/>
                    <a:pt x="162922" y="55691"/>
                    <a:pt x="176207" y="42141"/>
                  </a:cubicBezTo>
                  <a:cubicBezTo>
                    <a:pt x="184557" y="33233"/>
                    <a:pt x="194046" y="25463"/>
                    <a:pt x="204199" y="19019"/>
                  </a:cubicBezTo>
                  <a:cubicBezTo>
                    <a:pt x="212454" y="13334"/>
                    <a:pt x="221563" y="8406"/>
                    <a:pt x="231431" y="5184"/>
                  </a:cubicBezTo>
                  <a:cubicBezTo>
                    <a:pt x="239117" y="2626"/>
                    <a:pt x="247373" y="825"/>
                    <a:pt x="256102" y="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išḷïde">
              <a:extLst>
                <a:ext uri="{FF2B5EF4-FFF2-40B4-BE49-F238E27FC236}">
                  <a16:creationId xmlns:a16="http://schemas.microsoft.com/office/drawing/2014/main" id="{458CFFE0-D319-4799-AF4C-9D9D6A2F3261}"/>
                </a:ext>
              </a:extLst>
            </p:cNvPr>
            <p:cNvSpPr/>
            <p:nvPr/>
          </p:nvSpPr>
          <p:spPr bwMode="auto">
            <a:xfrm>
              <a:off x="6689757" y="2254790"/>
              <a:ext cx="993160" cy="1022142"/>
            </a:xfrm>
            <a:custGeom>
              <a:avLst/>
              <a:gdLst>
                <a:gd name="T0" fmla="*/ 575 w 729"/>
                <a:gd name="T1" fmla="*/ 750 h 750"/>
                <a:gd name="T2" fmla="*/ 666 w 729"/>
                <a:gd name="T3" fmla="*/ 722 h 750"/>
                <a:gd name="T4" fmla="*/ 636 w 729"/>
                <a:gd name="T5" fmla="*/ 695 h 750"/>
                <a:gd name="T6" fmla="*/ 719 w 729"/>
                <a:gd name="T7" fmla="*/ 406 h 750"/>
                <a:gd name="T8" fmla="*/ 572 w 729"/>
                <a:gd name="T9" fmla="*/ 128 h 750"/>
                <a:gd name="T10" fmla="*/ 276 w 729"/>
                <a:gd name="T11" fmla="*/ 36 h 750"/>
                <a:gd name="T12" fmla="*/ 0 w 729"/>
                <a:gd name="T13" fmla="*/ 175 h 750"/>
                <a:gd name="T14" fmla="*/ 11 w 729"/>
                <a:gd name="T15" fmla="*/ 184 h 750"/>
                <a:gd name="T16" fmla="*/ 563 w 729"/>
                <a:gd name="T17" fmla="*/ 139 h 750"/>
                <a:gd name="T18" fmla="*/ 706 w 729"/>
                <a:gd name="T19" fmla="*/ 407 h 750"/>
                <a:gd name="T20" fmla="*/ 626 w 729"/>
                <a:gd name="T21" fmla="*/ 686 h 750"/>
                <a:gd name="T22" fmla="*/ 595 w 729"/>
                <a:gd name="T23" fmla="*/ 657 h 750"/>
                <a:gd name="T24" fmla="*/ 575 w 729"/>
                <a:gd name="T25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" h="750">
                  <a:moveTo>
                    <a:pt x="575" y="750"/>
                  </a:moveTo>
                  <a:cubicBezTo>
                    <a:pt x="666" y="722"/>
                    <a:pt x="666" y="722"/>
                    <a:pt x="666" y="722"/>
                  </a:cubicBezTo>
                  <a:cubicBezTo>
                    <a:pt x="636" y="695"/>
                    <a:pt x="636" y="695"/>
                    <a:pt x="636" y="695"/>
                  </a:cubicBezTo>
                  <a:cubicBezTo>
                    <a:pt x="700" y="612"/>
                    <a:pt x="729" y="510"/>
                    <a:pt x="719" y="406"/>
                  </a:cubicBezTo>
                  <a:cubicBezTo>
                    <a:pt x="709" y="297"/>
                    <a:pt x="656" y="198"/>
                    <a:pt x="572" y="128"/>
                  </a:cubicBezTo>
                  <a:cubicBezTo>
                    <a:pt x="489" y="60"/>
                    <a:pt x="384" y="27"/>
                    <a:pt x="276" y="36"/>
                  </a:cubicBezTo>
                  <a:cubicBezTo>
                    <a:pt x="169" y="45"/>
                    <a:pt x="71" y="94"/>
                    <a:pt x="0" y="175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53" y="21"/>
                    <a:pt x="396" y="0"/>
                    <a:pt x="563" y="139"/>
                  </a:cubicBezTo>
                  <a:cubicBezTo>
                    <a:pt x="645" y="206"/>
                    <a:pt x="696" y="302"/>
                    <a:pt x="706" y="407"/>
                  </a:cubicBezTo>
                  <a:cubicBezTo>
                    <a:pt x="715" y="508"/>
                    <a:pt x="687" y="606"/>
                    <a:pt x="626" y="686"/>
                  </a:cubicBezTo>
                  <a:cubicBezTo>
                    <a:pt x="595" y="657"/>
                    <a:pt x="595" y="657"/>
                    <a:pt x="595" y="657"/>
                  </a:cubicBezTo>
                  <a:lnTo>
                    <a:pt x="575" y="75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î$ḷîḍê">
              <a:extLst>
                <a:ext uri="{FF2B5EF4-FFF2-40B4-BE49-F238E27FC236}">
                  <a16:creationId xmlns:a16="http://schemas.microsoft.com/office/drawing/2014/main" id="{1E2FE3BD-0E81-445F-875E-6C1E0E834848}"/>
                </a:ext>
              </a:extLst>
            </p:cNvPr>
            <p:cNvSpPr/>
            <p:nvPr/>
          </p:nvSpPr>
          <p:spPr bwMode="auto">
            <a:xfrm>
              <a:off x="6708913" y="2448741"/>
              <a:ext cx="810356" cy="811471"/>
            </a:xfrm>
            <a:custGeom>
              <a:avLst/>
              <a:gdLst>
                <a:gd name="T0" fmla="*/ 466 w 595"/>
                <a:gd name="T1" fmla="*/ 94 h 596"/>
                <a:gd name="T2" fmla="*/ 502 w 595"/>
                <a:gd name="T3" fmla="*/ 467 h 596"/>
                <a:gd name="T4" fmla="*/ 128 w 595"/>
                <a:gd name="T5" fmla="*/ 503 h 596"/>
                <a:gd name="T6" fmla="*/ 93 w 595"/>
                <a:gd name="T7" fmla="*/ 129 h 596"/>
                <a:gd name="T8" fmla="*/ 466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6" y="94"/>
                  </a:moveTo>
                  <a:cubicBezTo>
                    <a:pt x="579" y="187"/>
                    <a:pt x="595" y="354"/>
                    <a:pt x="502" y="467"/>
                  </a:cubicBezTo>
                  <a:cubicBezTo>
                    <a:pt x="408" y="580"/>
                    <a:pt x="241" y="596"/>
                    <a:pt x="128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6" y="16"/>
                    <a:pt x="353" y="0"/>
                    <a:pt x="466" y="94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íṡḻïḍe">
              <a:extLst>
                <a:ext uri="{FF2B5EF4-FFF2-40B4-BE49-F238E27FC236}">
                  <a16:creationId xmlns:a16="http://schemas.microsoft.com/office/drawing/2014/main" id="{4E509C05-A464-4C3B-92AF-59224740CFAE}"/>
                </a:ext>
              </a:extLst>
            </p:cNvPr>
            <p:cNvSpPr/>
            <p:nvPr/>
          </p:nvSpPr>
          <p:spPr bwMode="auto">
            <a:xfrm>
              <a:off x="6971673" y="2698315"/>
              <a:ext cx="284838" cy="312324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îṣľiḋê">
              <a:extLst>
                <a:ext uri="{FF2B5EF4-FFF2-40B4-BE49-F238E27FC236}">
                  <a16:creationId xmlns:a16="http://schemas.microsoft.com/office/drawing/2014/main" id="{B0AC2A9C-B66F-427E-965E-C7BD6DA21C22}"/>
                </a:ext>
              </a:extLst>
            </p:cNvPr>
            <p:cNvSpPr/>
            <p:nvPr/>
          </p:nvSpPr>
          <p:spPr bwMode="auto">
            <a:xfrm>
              <a:off x="6689757" y="4000169"/>
              <a:ext cx="993397" cy="1021202"/>
            </a:xfrm>
            <a:custGeom>
              <a:avLst/>
              <a:gdLst>
                <a:gd name="T0" fmla="*/ 0 w 750"/>
                <a:gd name="T1" fmla="*/ 575 h 729"/>
                <a:gd name="T2" fmla="*/ 28 w 750"/>
                <a:gd name="T3" fmla="*/ 666 h 729"/>
                <a:gd name="T4" fmla="*/ 56 w 750"/>
                <a:gd name="T5" fmla="*/ 636 h 729"/>
                <a:gd name="T6" fmla="*/ 344 w 750"/>
                <a:gd name="T7" fmla="*/ 719 h 729"/>
                <a:gd name="T8" fmla="*/ 622 w 750"/>
                <a:gd name="T9" fmla="*/ 572 h 729"/>
                <a:gd name="T10" fmla="*/ 715 w 750"/>
                <a:gd name="T11" fmla="*/ 276 h 729"/>
                <a:gd name="T12" fmla="*/ 575 w 750"/>
                <a:gd name="T13" fmla="*/ 0 h 729"/>
                <a:gd name="T14" fmla="*/ 566 w 750"/>
                <a:gd name="T15" fmla="*/ 10 h 729"/>
                <a:gd name="T16" fmla="*/ 612 w 750"/>
                <a:gd name="T17" fmla="*/ 563 h 729"/>
                <a:gd name="T18" fmla="*/ 343 w 750"/>
                <a:gd name="T19" fmla="*/ 705 h 729"/>
                <a:gd name="T20" fmla="*/ 65 w 750"/>
                <a:gd name="T21" fmla="*/ 626 h 729"/>
                <a:gd name="T22" fmla="*/ 94 w 750"/>
                <a:gd name="T23" fmla="*/ 594 h 729"/>
                <a:gd name="T24" fmla="*/ 0 w 750"/>
                <a:gd name="T25" fmla="*/ 57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729">
                  <a:moveTo>
                    <a:pt x="0" y="575"/>
                  </a:moveTo>
                  <a:cubicBezTo>
                    <a:pt x="28" y="666"/>
                    <a:pt x="28" y="666"/>
                    <a:pt x="28" y="666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138" y="699"/>
                    <a:pt x="240" y="729"/>
                    <a:pt x="344" y="719"/>
                  </a:cubicBezTo>
                  <a:cubicBezTo>
                    <a:pt x="453" y="708"/>
                    <a:pt x="552" y="656"/>
                    <a:pt x="622" y="572"/>
                  </a:cubicBezTo>
                  <a:cubicBezTo>
                    <a:pt x="691" y="488"/>
                    <a:pt x="724" y="383"/>
                    <a:pt x="715" y="276"/>
                  </a:cubicBezTo>
                  <a:cubicBezTo>
                    <a:pt x="706" y="168"/>
                    <a:pt x="656" y="70"/>
                    <a:pt x="575" y="0"/>
                  </a:cubicBezTo>
                  <a:cubicBezTo>
                    <a:pt x="566" y="10"/>
                    <a:pt x="566" y="10"/>
                    <a:pt x="566" y="10"/>
                  </a:cubicBezTo>
                  <a:cubicBezTo>
                    <a:pt x="730" y="153"/>
                    <a:pt x="750" y="395"/>
                    <a:pt x="612" y="563"/>
                  </a:cubicBezTo>
                  <a:cubicBezTo>
                    <a:pt x="544" y="645"/>
                    <a:pt x="449" y="695"/>
                    <a:pt x="343" y="705"/>
                  </a:cubicBezTo>
                  <a:cubicBezTo>
                    <a:pt x="243" y="715"/>
                    <a:pt x="144" y="687"/>
                    <a:pt x="65" y="626"/>
                  </a:cubicBezTo>
                  <a:cubicBezTo>
                    <a:pt x="94" y="594"/>
                    <a:pt x="94" y="594"/>
                    <a:pt x="94" y="594"/>
                  </a:cubicBezTo>
                  <a:lnTo>
                    <a:pt x="0" y="575"/>
                  </a:lnTo>
                  <a:close/>
                </a:path>
              </a:pathLst>
            </a:custGeom>
            <a:solidFill>
              <a:srgbClr val="6F4FD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íṥļíḑe">
              <a:extLst>
                <a:ext uri="{FF2B5EF4-FFF2-40B4-BE49-F238E27FC236}">
                  <a16:creationId xmlns:a16="http://schemas.microsoft.com/office/drawing/2014/main" id="{FD9B692A-F640-47BD-B5C8-A70E37C8861C}"/>
                </a:ext>
              </a:extLst>
            </p:cNvPr>
            <p:cNvSpPr/>
            <p:nvPr/>
          </p:nvSpPr>
          <p:spPr bwMode="auto">
            <a:xfrm>
              <a:off x="6708913" y="4033145"/>
              <a:ext cx="810357" cy="811471"/>
            </a:xfrm>
            <a:custGeom>
              <a:avLst/>
              <a:gdLst>
                <a:gd name="T0" fmla="*/ 466 w 595"/>
                <a:gd name="T1" fmla="*/ 94 h 596"/>
                <a:gd name="T2" fmla="*/ 502 w 595"/>
                <a:gd name="T3" fmla="*/ 467 h 596"/>
                <a:gd name="T4" fmla="*/ 128 w 595"/>
                <a:gd name="T5" fmla="*/ 503 h 596"/>
                <a:gd name="T6" fmla="*/ 93 w 595"/>
                <a:gd name="T7" fmla="*/ 129 h 596"/>
                <a:gd name="T8" fmla="*/ 466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6" y="94"/>
                  </a:moveTo>
                  <a:cubicBezTo>
                    <a:pt x="579" y="187"/>
                    <a:pt x="595" y="354"/>
                    <a:pt x="502" y="467"/>
                  </a:cubicBezTo>
                  <a:cubicBezTo>
                    <a:pt x="408" y="580"/>
                    <a:pt x="241" y="596"/>
                    <a:pt x="128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6" y="16"/>
                    <a:pt x="353" y="0"/>
                    <a:pt x="466" y="94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îs1íḍê">
              <a:extLst>
                <a:ext uri="{FF2B5EF4-FFF2-40B4-BE49-F238E27FC236}">
                  <a16:creationId xmlns:a16="http://schemas.microsoft.com/office/drawing/2014/main" id="{03980584-61D8-4EFD-B2FA-135C9480F9F3}"/>
                </a:ext>
              </a:extLst>
            </p:cNvPr>
            <p:cNvSpPr/>
            <p:nvPr/>
          </p:nvSpPr>
          <p:spPr bwMode="auto">
            <a:xfrm>
              <a:off x="6957370" y="4272258"/>
              <a:ext cx="313442" cy="333246"/>
            </a:xfrm>
            <a:custGeom>
              <a:avLst/>
              <a:gdLst>
                <a:gd name="connsiteX0" fmla="*/ 133148 w 570667"/>
                <a:gd name="connsiteY0" fmla="*/ 372716 h 606722"/>
                <a:gd name="connsiteX1" fmla="*/ 98615 w 570667"/>
                <a:gd name="connsiteY1" fmla="*/ 385336 h 606722"/>
                <a:gd name="connsiteX2" fmla="*/ 157624 w 570667"/>
                <a:gd name="connsiteY2" fmla="*/ 426037 h 606722"/>
                <a:gd name="connsiteX3" fmla="*/ 133148 w 570667"/>
                <a:gd name="connsiteY3" fmla="*/ 372716 h 606722"/>
                <a:gd name="connsiteX4" fmla="*/ 222418 w 570667"/>
                <a:gd name="connsiteY4" fmla="*/ 358586 h 606722"/>
                <a:gd name="connsiteX5" fmla="*/ 170885 w 570667"/>
                <a:gd name="connsiteY5" fmla="*/ 364096 h 606722"/>
                <a:gd name="connsiteX6" fmla="*/ 222418 w 570667"/>
                <a:gd name="connsiteY6" fmla="*/ 439368 h 606722"/>
                <a:gd name="connsiteX7" fmla="*/ 152195 w 570667"/>
                <a:gd name="connsiteY7" fmla="*/ 260564 h 606722"/>
                <a:gd name="connsiteX8" fmla="*/ 160472 w 570667"/>
                <a:gd name="connsiteY8" fmla="*/ 326949 h 606722"/>
                <a:gd name="connsiteX9" fmla="*/ 222418 w 570667"/>
                <a:gd name="connsiteY9" fmla="*/ 320195 h 606722"/>
                <a:gd name="connsiteX10" fmla="*/ 222418 w 570667"/>
                <a:gd name="connsiteY10" fmla="*/ 260564 h 606722"/>
                <a:gd name="connsiteX11" fmla="*/ 39339 w 570667"/>
                <a:gd name="connsiteY11" fmla="*/ 260564 h 606722"/>
                <a:gd name="connsiteX12" fmla="*/ 73338 w 570667"/>
                <a:gd name="connsiteY12" fmla="*/ 354854 h 606722"/>
                <a:gd name="connsiteX13" fmla="*/ 123091 w 570667"/>
                <a:gd name="connsiteY13" fmla="*/ 335658 h 606722"/>
                <a:gd name="connsiteX14" fmla="*/ 113657 w 570667"/>
                <a:gd name="connsiteY14" fmla="*/ 260564 h 606722"/>
                <a:gd name="connsiteX15" fmla="*/ 435071 w 570667"/>
                <a:gd name="connsiteY15" fmla="*/ 190994 h 606722"/>
                <a:gd name="connsiteX16" fmla="*/ 449493 w 570667"/>
                <a:gd name="connsiteY16" fmla="*/ 199593 h 606722"/>
                <a:gd name="connsiteX17" fmla="*/ 568250 w 570667"/>
                <a:gd name="connsiteY17" fmla="*/ 420443 h 606722"/>
                <a:gd name="connsiteX18" fmla="*/ 550445 w 570667"/>
                <a:gd name="connsiteY18" fmla="*/ 450127 h 606722"/>
                <a:gd name="connsiteX19" fmla="*/ 488574 w 570667"/>
                <a:gd name="connsiteY19" fmla="*/ 450127 h 606722"/>
                <a:gd name="connsiteX20" fmla="*/ 488574 w 570667"/>
                <a:gd name="connsiteY20" fmla="*/ 590370 h 606722"/>
                <a:gd name="connsiteX21" fmla="*/ 472194 w 570667"/>
                <a:gd name="connsiteY21" fmla="*/ 606722 h 606722"/>
                <a:gd name="connsiteX22" fmla="*/ 397948 w 570667"/>
                <a:gd name="connsiteY22" fmla="*/ 606722 h 606722"/>
                <a:gd name="connsiteX23" fmla="*/ 381568 w 570667"/>
                <a:gd name="connsiteY23" fmla="*/ 590370 h 606722"/>
                <a:gd name="connsiteX24" fmla="*/ 381568 w 570667"/>
                <a:gd name="connsiteY24" fmla="*/ 450127 h 606722"/>
                <a:gd name="connsiteX25" fmla="*/ 319697 w 570667"/>
                <a:gd name="connsiteY25" fmla="*/ 450127 h 606722"/>
                <a:gd name="connsiteX26" fmla="*/ 301892 w 570667"/>
                <a:gd name="connsiteY26" fmla="*/ 420443 h 606722"/>
                <a:gd name="connsiteX27" fmla="*/ 420649 w 570667"/>
                <a:gd name="connsiteY27" fmla="*/ 199593 h 606722"/>
                <a:gd name="connsiteX28" fmla="*/ 435071 w 570667"/>
                <a:gd name="connsiteY28" fmla="*/ 190994 h 606722"/>
                <a:gd name="connsiteX29" fmla="*/ 322724 w 570667"/>
                <a:gd name="connsiteY29" fmla="*/ 155254 h 606722"/>
                <a:gd name="connsiteX30" fmla="*/ 260956 w 570667"/>
                <a:gd name="connsiteY30" fmla="*/ 162008 h 606722"/>
                <a:gd name="connsiteX31" fmla="*/ 260956 w 570667"/>
                <a:gd name="connsiteY31" fmla="*/ 222083 h 606722"/>
                <a:gd name="connsiteX32" fmla="*/ 331180 w 570667"/>
                <a:gd name="connsiteY32" fmla="*/ 222083 h 606722"/>
                <a:gd name="connsiteX33" fmla="*/ 322724 w 570667"/>
                <a:gd name="connsiteY33" fmla="*/ 155254 h 606722"/>
                <a:gd name="connsiteX34" fmla="*/ 160650 w 570667"/>
                <a:gd name="connsiteY34" fmla="*/ 155254 h 606722"/>
                <a:gd name="connsiteX35" fmla="*/ 152195 w 570667"/>
                <a:gd name="connsiteY35" fmla="*/ 222083 h 606722"/>
                <a:gd name="connsiteX36" fmla="*/ 222418 w 570667"/>
                <a:gd name="connsiteY36" fmla="*/ 222083 h 606722"/>
                <a:gd name="connsiteX37" fmla="*/ 222418 w 570667"/>
                <a:gd name="connsiteY37" fmla="*/ 162008 h 606722"/>
                <a:gd name="connsiteX38" fmla="*/ 160650 w 570667"/>
                <a:gd name="connsiteY38" fmla="*/ 155254 h 606722"/>
                <a:gd name="connsiteX39" fmla="*/ 73605 w 570667"/>
                <a:gd name="connsiteY39" fmla="*/ 127438 h 606722"/>
                <a:gd name="connsiteX40" fmla="*/ 39339 w 570667"/>
                <a:gd name="connsiteY40" fmla="*/ 222083 h 606722"/>
                <a:gd name="connsiteX41" fmla="*/ 113746 w 570667"/>
                <a:gd name="connsiteY41" fmla="*/ 222083 h 606722"/>
                <a:gd name="connsiteX42" fmla="*/ 123269 w 570667"/>
                <a:gd name="connsiteY42" fmla="*/ 146544 h 606722"/>
                <a:gd name="connsiteX43" fmla="*/ 73605 w 570667"/>
                <a:gd name="connsiteY43" fmla="*/ 127438 h 606722"/>
                <a:gd name="connsiteX44" fmla="*/ 325305 w 570667"/>
                <a:gd name="connsiteY44" fmla="*/ 56431 h 606722"/>
                <a:gd name="connsiteX45" fmla="*/ 349870 w 570667"/>
                <a:gd name="connsiteY45" fmla="*/ 109575 h 606722"/>
                <a:gd name="connsiteX46" fmla="*/ 384403 w 570667"/>
                <a:gd name="connsiteY46" fmla="*/ 97045 h 606722"/>
                <a:gd name="connsiteX47" fmla="*/ 325305 w 570667"/>
                <a:gd name="connsiteY47" fmla="*/ 56431 h 606722"/>
                <a:gd name="connsiteX48" fmla="*/ 158069 w 570667"/>
                <a:gd name="connsiteY48" fmla="*/ 56431 h 606722"/>
                <a:gd name="connsiteX49" fmla="*/ 98971 w 570667"/>
                <a:gd name="connsiteY49" fmla="*/ 97045 h 606722"/>
                <a:gd name="connsiteX50" fmla="*/ 133504 w 570667"/>
                <a:gd name="connsiteY50" fmla="*/ 109575 h 606722"/>
                <a:gd name="connsiteX51" fmla="*/ 158069 w 570667"/>
                <a:gd name="connsiteY51" fmla="*/ 56431 h 606722"/>
                <a:gd name="connsiteX52" fmla="*/ 260956 w 570667"/>
                <a:gd name="connsiteY52" fmla="*/ 43723 h 606722"/>
                <a:gd name="connsiteX53" fmla="*/ 260956 w 570667"/>
                <a:gd name="connsiteY53" fmla="*/ 123616 h 606722"/>
                <a:gd name="connsiteX54" fmla="*/ 312222 w 570667"/>
                <a:gd name="connsiteY54" fmla="*/ 118195 h 606722"/>
                <a:gd name="connsiteX55" fmla="*/ 260956 w 570667"/>
                <a:gd name="connsiteY55" fmla="*/ 43723 h 606722"/>
                <a:gd name="connsiteX56" fmla="*/ 222418 w 570667"/>
                <a:gd name="connsiteY56" fmla="*/ 43723 h 606722"/>
                <a:gd name="connsiteX57" fmla="*/ 171152 w 570667"/>
                <a:gd name="connsiteY57" fmla="*/ 118195 h 606722"/>
                <a:gd name="connsiteX58" fmla="*/ 222418 w 570667"/>
                <a:gd name="connsiteY58" fmla="*/ 123616 h 606722"/>
                <a:gd name="connsiteX59" fmla="*/ 241643 w 570667"/>
                <a:gd name="connsiteY59" fmla="*/ 0 h 606722"/>
                <a:gd name="connsiteX60" fmla="*/ 471448 w 570667"/>
                <a:gd name="connsiteY60" fmla="*/ 166362 h 606722"/>
                <a:gd name="connsiteX61" fmla="*/ 424900 w 570667"/>
                <a:gd name="connsiteY61" fmla="*/ 153565 h 606722"/>
                <a:gd name="connsiteX62" fmla="*/ 409769 w 570667"/>
                <a:gd name="connsiteY62" fmla="*/ 127438 h 606722"/>
                <a:gd name="connsiteX63" fmla="*/ 360105 w 570667"/>
                <a:gd name="connsiteY63" fmla="*/ 146544 h 606722"/>
                <a:gd name="connsiteX64" fmla="*/ 369273 w 570667"/>
                <a:gd name="connsiteY64" fmla="*/ 213996 h 606722"/>
                <a:gd name="connsiteX65" fmla="*/ 329043 w 570667"/>
                <a:gd name="connsiteY65" fmla="*/ 288824 h 606722"/>
                <a:gd name="connsiteX66" fmla="*/ 331180 w 570667"/>
                <a:gd name="connsiteY66" fmla="*/ 260564 h 606722"/>
                <a:gd name="connsiteX67" fmla="*/ 260956 w 570667"/>
                <a:gd name="connsiteY67" fmla="*/ 260564 h 606722"/>
                <a:gd name="connsiteX68" fmla="*/ 260956 w 570667"/>
                <a:gd name="connsiteY68" fmla="*/ 320195 h 606722"/>
                <a:gd name="connsiteX69" fmla="*/ 309730 w 570667"/>
                <a:gd name="connsiteY69" fmla="*/ 324727 h 606722"/>
                <a:gd name="connsiteX70" fmla="*/ 290238 w 570667"/>
                <a:gd name="connsiteY70" fmla="*/ 360897 h 606722"/>
                <a:gd name="connsiteX71" fmla="*/ 260956 w 570667"/>
                <a:gd name="connsiteY71" fmla="*/ 358586 h 606722"/>
                <a:gd name="connsiteX72" fmla="*/ 260956 w 570667"/>
                <a:gd name="connsiteY72" fmla="*/ 439368 h 606722"/>
                <a:gd name="connsiteX73" fmla="*/ 261757 w 570667"/>
                <a:gd name="connsiteY73" fmla="*/ 438835 h 606722"/>
                <a:gd name="connsiteX74" fmla="*/ 287212 w 570667"/>
                <a:gd name="connsiteY74" fmla="*/ 478648 h 606722"/>
                <a:gd name="connsiteX75" fmla="*/ 241643 w 570667"/>
                <a:gd name="connsiteY75" fmla="*/ 483091 h 606722"/>
                <a:gd name="connsiteX76" fmla="*/ 0 w 570667"/>
                <a:gd name="connsiteY76" fmla="*/ 241368 h 606722"/>
                <a:gd name="connsiteX77" fmla="*/ 241643 w 570667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0667" h="606722">
                  <a:moveTo>
                    <a:pt x="133148" y="372716"/>
                  </a:moveTo>
                  <a:cubicBezTo>
                    <a:pt x="120866" y="376271"/>
                    <a:pt x="109295" y="380537"/>
                    <a:pt x="98615" y="385336"/>
                  </a:cubicBezTo>
                  <a:cubicBezTo>
                    <a:pt x="115615" y="402132"/>
                    <a:pt x="135551" y="415995"/>
                    <a:pt x="157624" y="426037"/>
                  </a:cubicBezTo>
                  <a:cubicBezTo>
                    <a:pt x="147478" y="409597"/>
                    <a:pt x="139467" y="391379"/>
                    <a:pt x="133148" y="372716"/>
                  </a:cubicBezTo>
                  <a:close/>
                  <a:moveTo>
                    <a:pt x="222418" y="358586"/>
                  </a:moveTo>
                  <a:cubicBezTo>
                    <a:pt x="204618" y="359386"/>
                    <a:pt x="187351" y="361252"/>
                    <a:pt x="170885" y="364096"/>
                  </a:cubicBezTo>
                  <a:cubicBezTo>
                    <a:pt x="180320" y="391023"/>
                    <a:pt x="197586" y="425682"/>
                    <a:pt x="222418" y="439368"/>
                  </a:cubicBezTo>
                  <a:close/>
                  <a:moveTo>
                    <a:pt x="152195" y="260564"/>
                  </a:moveTo>
                  <a:cubicBezTo>
                    <a:pt x="153174" y="283758"/>
                    <a:pt x="156022" y="306153"/>
                    <a:pt x="160472" y="326949"/>
                  </a:cubicBezTo>
                  <a:cubicBezTo>
                    <a:pt x="180320" y="323305"/>
                    <a:pt x="201057" y="320994"/>
                    <a:pt x="222418" y="320195"/>
                  </a:cubicBezTo>
                  <a:lnTo>
                    <a:pt x="222418" y="260564"/>
                  </a:lnTo>
                  <a:close/>
                  <a:moveTo>
                    <a:pt x="39339" y="260564"/>
                  </a:moveTo>
                  <a:cubicBezTo>
                    <a:pt x="42632" y="295223"/>
                    <a:pt x="54737" y="327482"/>
                    <a:pt x="73338" y="354854"/>
                  </a:cubicBezTo>
                  <a:cubicBezTo>
                    <a:pt x="88291" y="347389"/>
                    <a:pt x="105023" y="340901"/>
                    <a:pt x="123091" y="335658"/>
                  </a:cubicBezTo>
                  <a:cubicBezTo>
                    <a:pt x="117929" y="312019"/>
                    <a:pt x="114725" y="286691"/>
                    <a:pt x="113657" y="260564"/>
                  </a:cubicBezTo>
                  <a:close/>
                  <a:moveTo>
                    <a:pt x="435071" y="190994"/>
                  </a:moveTo>
                  <a:cubicBezTo>
                    <a:pt x="440746" y="190994"/>
                    <a:pt x="446422" y="193861"/>
                    <a:pt x="449493" y="199593"/>
                  </a:cubicBezTo>
                  <a:lnTo>
                    <a:pt x="568250" y="420443"/>
                  </a:lnTo>
                  <a:cubicBezTo>
                    <a:pt x="575461" y="433863"/>
                    <a:pt x="565668" y="450127"/>
                    <a:pt x="550445" y="450127"/>
                  </a:cubicBezTo>
                  <a:lnTo>
                    <a:pt x="488574" y="450127"/>
                  </a:lnTo>
                  <a:lnTo>
                    <a:pt x="488574" y="590370"/>
                  </a:lnTo>
                  <a:cubicBezTo>
                    <a:pt x="488574" y="599346"/>
                    <a:pt x="481274" y="606722"/>
                    <a:pt x="472194" y="606722"/>
                  </a:cubicBezTo>
                  <a:lnTo>
                    <a:pt x="397948" y="606722"/>
                  </a:lnTo>
                  <a:cubicBezTo>
                    <a:pt x="388868" y="606722"/>
                    <a:pt x="381568" y="599346"/>
                    <a:pt x="381568" y="590370"/>
                  </a:cubicBezTo>
                  <a:lnTo>
                    <a:pt x="381568" y="450127"/>
                  </a:lnTo>
                  <a:lnTo>
                    <a:pt x="319697" y="450127"/>
                  </a:lnTo>
                  <a:cubicBezTo>
                    <a:pt x="304474" y="450127"/>
                    <a:pt x="294681" y="433863"/>
                    <a:pt x="301892" y="420443"/>
                  </a:cubicBezTo>
                  <a:lnTo>
                    <a:pt x="420649" y="199593"/>
                  </a:lnTo>
                  <a:cubicBezTo>
                    <a:pt x="423720" y="193861"/>
                    <a:pt x="429396" y="190994"/>
                    <a:pt x="435071" y="190994"/>
                  </a:cubicBezTo>
                  <a:close/>
                  <a:moveTo>
                    <a:pt x="322724" y="155254"/>
                  </a:moveTo>
                  <a:cubicBezTo>
                    <a:pt x="302966" y="158897"/>
                    <a:pt x="282228" y="161208"/>
                    <a:pt x="260956" y="162008"/>
                  </a:cubicBezTo>
                  <a:lnTo>
                    <a:pt x="260956" y="222083"/>
                  </a:lnTo>
                  <a:lnTo>
                    <a:pt x="331180" y="222083"/>
                  </a:lnTo>
                  <a:cubicBezTo>
                    <a:pt x="330112" y="198711"/>
                    <a:pt x="327263" y="176227"/>
                    <a:pt x="322724" y="155254"/>
                  </a:cubicBezTo>
                  <a:close/>
                  <a:moveTo>
                    <a:pt x="160650" y="155254"/>
                  </a:moveTo>
                  <a:cubicBezTo>
                    <a:pt x="156111" y="176227"/>
                    <a:pt x="153263" y="198711"/>
                    <a:pt x="152195" y="222083"/>
                  </a:cubicBezTo>
                  <a:lnTo>
                    <a:pt x="222418" y="222083"/>
                  </a:lnTo>
                  <a:lnTo>
                    <a:pt x="222418" y="162008"/>
                  </a:lnTo>
                  <a:cubicBezTo>
                    <a:pt x="201146" y="161119"/>
                    <a:pt x="180409" y="158897"/>
                    <a:pt x="160650" y="155254"/>
                  </a:cubicBezTo>
                  <a:close/>
                  <a:moveTo>
                    <a:pt x="73605" y="127438"/>
                  </a:moveTo>
                  <a:cubicBezTo>
                    <a:pt x="54826" y="154898"/>
                    <a:pt x="42632" y="187246"/>
                    <a:pt x="39339" y="222083"/>
                  </a:cubicBezTo>
                  <a:lnTo>
                    <a:pt x="113746" y="222083"/>
                  </a:lnTo>
                  <a:cubicBezTo>
                    <a:pt x="114814" y="195778"/>
                    <a:pt x="118018" y="170361"/>
                    <a:pt x="123269" y="146544"/>
                  </a:cubicBezTo>
                  <a:cubicBezTo>
                    <a:pt x="105201" y="141390"/>
                    <a:pt x="88558" y="134903"/>
                    <a:pt x="73605" y="127438"/>
                  </a:cubicBezTo>
                  <a:close/>
                  <a:moveTo>
                    <a:pt x="325305" y="56431"/>
                  </a:moveTo>
                  <a:cubicBezTo>
                    <a:pt x="335719" y="72961"/>
                    <a:pt x="343729" y="91179"/>
                    <a:pt x="349870" y="109575"/>
                  </a:cubicBezTo>
                  <a:cubicBezTo>
                    <a:pt x="362242" y="106020"/>
                    <a:pt x="373812" y="101843"/>
                    <a:pt x="384403" y="97045"/>
                  </a:cubicBezTo>
                  <a:cubicBezTo>
                    <a:pt x="367404" y="80248"/>
                    <a:pt x="347378" y="66385"/>
                    <a:pt x="325305" y="56431"/>
                  </a:cubicBezTo>
                  <a:close/>
                  <a:moveTo>
                    <a:pt x="158069" y="56431"/>
                  </a:moveTo>
                  <a:cubicBezTo>
                    <a:pt x="135996" y="66385"/>
                    <a:pt x="115971" y="80248"/>
                    <a:pt x="98971" y="97045"/>
                  </a:cubicBezTo>
                  <a:cubicBezTo>
                    <a:pt x="109562" y="101843"/>
                    <a:pt x="121133" y="106020"/>
                    <a:pt x="133504" y="109575"/>
                  </a:cubicBezTo>
                  <a:cubicBezTo>
                    <a:pt x="139645" y="91179"/>
                    <a:pt x="147656" y="72961"/>
                    <a:pt x="158069" y="56431"/>
                  </a:cubicBezTo>
                  <a:close/>
                  <a:moveTo>
                    <a:pt x="260956" y="43723"/>
                  </a:moveTo>
                  <a:lnTo>
                    <a:pt x="260956" y="123616"/>
                  </a:lnTo>
                  <a:cubicBezTo>
                    <a:pt x="278579" y="122816"/>
                    <a:pt x="295845" y="120950"/>
                    <a:pt x="312222" y="118195"/>
                  </a:cubicBezTo>
                  <a:cubicBezTo>
                    <a:pt x="302699" y="91446"/>
                    <a:pt x="285610" y="57320"/>
                    <a:pt x="260956" y="43723"/>
                  </a:cubicBezTo>
                  <a:close/>
                  <a:moveTo>
                    <a:pt x="222418" y="43723"/>
                  </a:moveTo>
                  <a:cubicBezTo>
                    <a:pt x="197764" y="57231"/>
                    <a:pt x="180676" y="91446"/>
                    <a:pt x="171152" y="118195"/>
                  </a:cubicBezTo>
                  <a:cubicBezTo>
                    <a:pt x="187529" y="120950"/>
                    <a:pt x="204707" y="122816"/>
                    <a:pt x="222418" y="123616"/>
                  </a:cubicBezTo>
                  <a:close/>
                  <a:moveTo>
                    <a:pt x="241643" y="0"/>
                  </a:moveTo>
                  <a:cubicBezTo>
                    <a:pt x="348802" y="0"/>
                    <a:pt x="439763" y="69940"/>
                    <a:pt x="471448" y="166362"/>
                  </a:cubicBezTo>
                  <a:cubicBezTo>
                    <a:pt x="458988" y="155342"/>
                    <a:pt x="441988" y="150366"/>
                    <a:pt x="424900" y="153565"/>
                  </a:cubicBezTo>
                  <a:cubicBezTo>
                    <a:pt x="420449" y="144500"/>
                    <a:pt x="415465" y="135702"/>
                    <a:pt x="409769" y="127438"/>
                  </a:cubicBezTo>
                  <a:cubicBezTo>
                    <a:pt x="394817" y="134903"/>
                    <a:pt x="378173" y="141390"/>
                    <a:pt x="360105" y="146544"/>
                  </a:cubicBezTo>
                  <a:cubicBezTo>
                    <a:pt x="364823" y="167873"/>
                    <a:pt x="367849" y="190535"/>
                    <a:pt x="369273" y="213996"/>
                  </a:cubicBezTo>
                  <a:lnTo>
                    <a:pt x="329043" y="288824"/>
                  </a:lnTo>
                  <a:cubicBezTo>
                    <a:pt x="330022" y="279582"/>
                    <a:pt x="330735" y="270162"/>
                    <a:pt x="331180" y="260564"/>
                  </a:cubicBezTo>
                  <a:lnTo>
                    <a:pt x="260956" y="260564"/>
                  </a:lnTo>
                  <a:lnTo>
                    <a:pt x="260956" y="320195"/>
                  </a:lnTo>
                  <a:cubicBezTo>
                    <a:pt x="277600" y="320817"/>
                    <a:pt x="293887" y="322416"/>
                    <a:pt x="309730" y="324727"/>
                  </a:cubicBezTo>
                  <a:lnTo>
                    <a:pt x="290238" y="360897"/>
                  </a:lnTo>
                  <a:cubicBezTo>
                    <a:pt x="280715" y="359830"/>
                    <a:pt x="270925" y="359030"/>
                    <a:pt x="260956" y="358586"/>
                  </a:cubicBezTo>
                  <a:lnTo>
                    <a:pt x="260956" y="439368"/>
                  </a:lnTo>
                  <a:cubicBezTo>
                    <a:pt x="261223" y="439190"/>
                    <a:pt x="261490" y="439012"/>
                    <a:pt x="261757" y="438835"/>
                  </a:cubicBezTo>
                  <a:cubicBezTo>
                    <a:pt x="264249" y="455186"/>
                    <a:pt x="273417" y="469494"/>
                    <a:pt x="287212" y="478648"/>
                  </a:cubicBezTo>
                  <a:cubicBezTo>
                    <a:pt x="272438" y="481580"/>
                    <a:pt x="257218" y="483091"/>
                    <a:pt x="241643" y="483091"/>
                  </a:cubicBezTo>
                  <a:cubicBezTo>
                    <a:pt x="112233" y="483091"/>
                    <a:pt x="0" y="377337"/>
                    <a:pt x="0" y="241368"/>
                  </a:cubicBezTo>
                  <a:cubicBezTo>
                    <a:pt x="0" y="108242"/>
                    <a:pt x="108405" y="0"/>
                    <a:pt x="24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îsḻíḍè">
              <a:extLst>
                <a:ext uri="{FF2B5EF4-FFF2-40B4-BE49-F238E27FC236}">
                  <a16:creationId xmlns:a16="http://schemas.microsoft.com/office/drawing/2014/main" id="{06D0E019-C68F-43C5-BBC2-902FDD2DDE12}"/>
                </a:ext>
              </a:extLst>
            </p:cNvPr>
            <p:cNvSpPr/>
            <p:nvPr/>
          </p:nvSpPr>
          <p:spPr bwMode="auto">
            <a:xfrm>
              <a:off x="4507257" y="4000169"/>
              <a:ext cx="993397" cy="1021202"/>
            </a:xfrm>
            <a:custGeom>
              <a:avLst/>
              <a:gdLst>
                <a:gd name="T0" fmla="*/ 154 w 729"/>
                <a:gd name="T1" fmla="*/ 0 h 750"/>
                <a:gd name="T2" fmla="*/ 63 w 729"/>
                <a:gd name="T3" fmla="*/ 28 h 750"/>
                <a:gd name="T4" fmla="*/ 93 w 729"/>
                <a:gd name="T5" fmla="*/ 55 h 750"/>
                <a:gd name="T6" fmla="*/ 10 w 729"/>
                <a:gd name="T7" fmla="*/ 344 h 750"/>
                <a:gd name="T8" fmla="*/ 157 w 729"/>
                <a:gd name="T9" fmla="*/ 622 h 750"/>
                <a:gd name="T10" fmla="*/ 453 w 729"/>
                <a:gd name="T11" fmla="*/ 714 h 750"/>
                <a:gd name="T12" fmla="*/ 729 w 729"/>
                <a:gd name="T13" fmla="*/ 575 h 750"/>
                <a:gd name="T14" fmla="*/ 718 w 729"/>
                <a:gd name="T15" fmla="*/ 566 h 750"/>
                <a:gd name="T16" fmla="*/ 166 w 729"/>
                <a:gd name="T17" fmla="*/ 611 h 750"/>
                <a:gd name="T18" fmla="*/ 23 w 729"/>
                <a:gd name="T19" fmla="*/ 343 h 750"/>
                <a:gd name="T20" fmla="*/ 103 w 729"/>
                <a:gd name="T21" fmla="*/ 64 h 750"/>
                <a:gd name="T22" fmla="*/ 134 w 729"/>
                <a:gd name="T23" fmla="*/ 93 h 750"/>
                <a:gd name="T24" fmla="*/ 154 w 729"/>
                <a:gd name="T2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9" h="750">
                  <a:moveTo>
                    <a:pt x="154" y="0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29" y="138"/>
                    <a:pt x="0" y="240"/>
                    <a:pt x="10" y="344"/>
                  </a:cubicBezTo>
                  <a:cubicBezTo>
                    <a:pt x="20" y="453"/>
                    <a:pt x="73" y="552"/>
                    <a:pt x="157" y="622"/>
                  </a:cubicBezTo>
                  <a:cubicBezTo>
                    <a:pt x="240" y="690"/>
                    <a:pt x="345" y="723"/>
                    <a:pt x="453" y="714"/>
                  </a:cubicBezTo>
                  <a:cubicBezTo>
                    <a:pt x="560" y="705"/>
                    <a:pt x="658" y="656"/>
                    <a:pt x="729" y="575"/>
                  </a:cubicBezTo>
                  <a:cubicBezTo>
                    <a:pt x="718" y="566"/>
                    <a:pt x="718" y="566"/>
                    <a:pt x="718" y="566"/>
                  </a:cubicBezTo>
                  <a:cubicBezTo>
                    <a:pt x="576" y="729"/>
                    <a:pt x="333" y="750"/>
                    <a:pt x="166" y="611"/>
                  </a:cubicBezTo>
                  <a:cubicBezTo>
                    <a:pt x="84" y="544"/>
                    <a:pt x="33" y="448"/>
                    <a:pt x="23" y="343"/>
                  </a:cubicBezTo>
                  <a:cubicBezTo>
                    <a:pt x="14" y="242"/>
                    <a:pt x="42" y="144"/>
                    <a:pt x="103" y="64"/>
                  </a:cubicBezTo>
                  <a:cubicBezTo>
                    <a:pt x="134" y="93"/>
                    <a:pt x="134" y="93"/>
                    <a:pt x="134" y="93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ṥļidé">
              <a:extLst>
                <a:ext uri="{FF2B5EF4-FFF2-40B4-BE49-F238E27FC236}">
                  <a16:creationId xmlns:a16="http://schemas.microsoft.com/office/drawing/2014/main" id="{9A4E4E7F-D79E-41A6-81AD-7B45CD5928B3}"/>
                </a:ext>
              </a:extLst>
            </p:cNvPr>
            <p:cNvSpPr/>
            <p:nvPr/>
          </p:nvSpPr>
          <p:spPr bwMode="auto">
            <a:xfrm>
              <a:off x="4672226" y="4033145"/>
              <a:ext cx="810357" cy="811471"/>
            </a:xfrm>
            <a:custGeom>
              <a:avLst/>
              <a:gdLst>
                <a:gd name="T0" fmla="*/ 467 w 595"/>
                <a:gd name="T1" fmla="*/ 94 h 596"/>
                <a:gd name="T2" fmla="*/ 502 w 595"/>
                <a:gd name="T3" fmla="*/ 467 h 596"/>
                <a:gd name="T4" fmla="*/ 129 w 595"/>
                <a:gd name="T5" fmla="*/ 503 h 596"/>
                <a:gd name="T6" fmla="*/ 93 w 595"/>
                <a:gd name="T7" fmla="*/ 129 h 596"/>
                <a:gd name="T8" fmla="*/ 467 w 595"/>
                <a:gd name="T9" fmla="*/ 9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596">
                  <a:moveTo>
                    <a:pt x="467" y="94"/>
                  </a:moveTo>
                  <a:cubicBezTo>
                    <a:pt x="580" y="187"/>
                    <a:pt x="595" y="354"/>
                    <a:pt x="502" y="467"/>
                  </a:cubicBezTo>
                  <a:cubicBezTo>
                    <a:pt x="409" y="580"/>
                    <a:pt x="242" y="596"/>
                    <a:pt x="129" y="503"/>
                  </a:cubicBezTo>
                  <a:cubicBezTo>
                    <a:pt x="16" y="409"/>
                    <a:pt x="0" y="242"/>
                    <a:pt x="93" y="129"/>
                  </a:cubicBezTo>
                  <a:cubicBezTo>
                    <a:pt x="187" y="16"/>
                    <a:pt x="354" y="0"/>
                    <a:pt x="467" y="94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íṣļîḑê">
              <a:extLst>
                <a:ext uri="{FF2B5EF4-FFF2-40B4-BE49-F238E27FC236}">
                  <a16:creationId xmlns:a16="http://schemas.microsoft.com/office/drawing/2014/main" id="{BEC5C1AA-C765-4A51-8135-99F88622BDF2}"/>
                </a:ext>
              </a:extLst>
            </p:cNvPr>
            <p:cNvSpPr/>
            <p:nvPr/>
          </p:nvSpPr>
          <p:spPr bwMode="auto">
            <a:xfrm>
              <a:off x="4913919" y="4326936"/>
              <a:ext cx="326972" cy="223892"/>
            </a:xfrm>
            <a:custGeom>
              <a:avLst/>
              <a:gdLst>
                <a:gd name="connsiteX0" fmla="*/ 337989 w 606368"/>
                <a:gd name="connsiteY0" fmla="*/ 156075 h 415207"/>
                <a:gd name="connsiteX1" fmla="*/ 289432 w 606368"/>
                <a:gd name="connsiteY1" fmla="*/ 204570 h 415207"/>
                <a:gd name="connsiteX2" fmla="*/ 268913 w 606368"/>
                <a:gd name="connsiteY2" fmla="*/ 183985 h 415207"/>
                <a:gd name="connsiteX3" fmla="*/ 247095 w 606368"/>
                <a:gd name="connsiteY3" fmla="*/ 205127 h 415207"/>
                <a:gd name="connsiteX4" fmla="*/ 268263 w 606368"/>
                <a:gd name="connsiteY4" fmla="*/ 225711 h 415207"/>
                <a:gd name="connsiteX5" fmla="*/ 289432 w 606368"/>
                <a:gd name="connsiteY5" fmla="*/ 246853 h 415207"/>
                <a:gd name="connsiteX6" fmla="*/ 310600 w 606368"/>
                <a:gd name="connsiteY6" fmla="*/ 225711 h 415207"/>
                <a:gd name="connsiteX7" fmla="*/ 359158 w 606368"/>
                <a:gd name="connsiteY7" fmla="*/ 177217 h 415207"/>
                <a:gd name="connsiteX8" fmla="*/ 303173 w 606368"/>
                <a:gd name="connsiteY8" fmla="*/ 92652 h 415207"/>
                <a:gd name="connsiteX9" fmla="*/ 412172 w 606368"/>
                <a:gd name="connsiteY9" fmla="*/ 201418 h 415207"/>
                <a:gd name="connsiteX10" fmla="*/ 303173 w 606368"/>
                <a:gd name="connsiteY10" fmla="*/ 310276 h 415207"/>
                <a:gd name="connsiteX11" fmla="*/ 194266 w 606368"/>
                <a:gd name="connsiteY11" fmla="*/ 201418 h 415207"/>
                <a:gd name="connsiteX12" fmla="*/ 303173 w 606368"/>
                <a:gd name="connsiteY12" fmla="*/ 92652 h 415207"/>
                <a:gd name="connsiteX13" fmla="*/ 98322 w 606368"/>
                <a:gd name="connsiteY13" fmla="*/ 57845 h 415207"/>
                <a:gd name="connsiteX14" fmla="*/ 98322 w 606368"/>
                <a:gd name="connsiteY14" fmla="*/ 340027 h 415207"/>
                <a:gd name="connsiteX15" fmla="*/ 246502 w 606368"/>
                <a:gd name="connsiteY15" fmla="*/ 340027 h 415207"/>
                <a:gd name="connsiteX16" fmla="*/ 246502 w 606368"/>
                <a:gd name="connsiteY16" fmla="*/ 343086 h 415207"/>
                <a:gd name="connsiteX17" fmla="*/ 262657 w 606368"/>
                <a:gd name="connsiteY17" fmla="*/ 359308 h 415207"/>
                <a:gd name="connsiteX18" fmla="*/ 343618 w 606368"/>
                <a:gd name="connsiteY18" fmla="*/ 359308 h 415207"/>
                <a:gd name="connsiteX19" fmla="*/ 359866 w 606368"/>
                <a:gd name="connsiteY19" fmla="*/ 343086 h 415207"/>
                <a:gd name="connsiteX20" fmla="*/ 359866 w 606368"/>
                <a:gd name="connsiteY20" fmla="*/ 340027 h 415207"/>
                <a:gd name="connsiteX21" fmla="*/ 508046 w 606368"/>
                <a:gd name="connsiteY21" fmla="*/ 340027 h 415207"/>
                <a:gd name="connsiteX22" fmla="*/ 508696 w 606368"/>
                <a:gd name="connsiteY22" fmla="*/ 340027 h 415207"/>
                <a:gd name="connsiteX23" fmla="*/ 508696 w 606368"/>
                <a:gd name="connsiteY23" fmla="*/ 57845 h 415207"/>
                <a:gd name="connsiteX24" fmla="*/ 82817 w 606368"/>
                <a:gd name="connsiteY24" fmla="*/ 0 h 415207"/>
                <a:gd name="connsiteX25" fmla="*/ 524108 w 606368"/>
                <a:gd name="connsiteY25" fmla="*/ 0 h 415207"/>
                <a:gd name="connsiteX26" fmla="*/ 566445 w 606368"/>
                <a:gd name="connsiteY26" fmla="*/ 42272 h 415207"/>
                <a:gd name="connsiteX27" fmla="*/ 566445 w 606368"/>
                <a:gd name="connsiteY27" fmla="*/ 340027 h 415207"/>
                <a:gd name="connsiteX28" fmla="*/ 568302 w 606368"/>
                <a:gd name="connsiteY28" fmla="*/ 340027 h 415207"/>
                <a:gd name="connsiteX29" fmla="*/ 606368 w 606368"/>
                <a:gd name="connsiteY29" fmla="*/ 340027 h 415207"/>
                <a:gd name="connsiteX30" fmla="*/ 606368 w 606368"/>
                <a:gd name="connsiteY30" fmla="*/ 368579 h 415207"/>
                <a:gd name="connsiteX31" fmla="*/ 558460 w 606368"/>
                <a:gd name="connsiteY31" fmla="*/ 415207 h 415207"/>
                <a:gd name="connsiteX32" fmla="*/ 513616 w 606368"/>
                <a:gd name="connsiteY32" fmla="*/ 415207 h 415207"/>
                <a:gd name="connsiteX33" fmla="*/ 91452 w 606368"/>
                <a:gd name="connsiteY33" fmla="*/ 415207 h 415207"/>
                <a:gd name="connsiteX34" fmla="*/ 46701 w 606368"/>
                <a:gd name="connsiteY34" fmla="*/ 415207 h 415207"/>
                <a:gd name="connsiteX35" fmla="*/ 0 w 606368"/>
                <a:gd name="connsiteY35" fmla="*/ 368579 h 415207"/>
                <a:gd name="connsiteX36" fmla="*/ 0 w 606368"/>
                <a:gd name="connsiteY36" fmla="*/ 340027 h 415207"/>
                <a:gd name="connsiteX37" fmla="*/ 37973 w 606368"/>
                <a:gd name="connsiteY37" fmla="*/ 340027 h 415207"/>
                <a:gd name="connsiteX38" fmla="*/ 40480 w 606368"/>
                <a:gd name="connsiteY38" fmla="*/ 340027 h 415207"/>
                <a:gd name="connsiteX39" fmla="*/ 40480 w 606368"/>
                <a:gd name="connsiteY39" fmla="*/ 42272 h 415207"/>
                <a:gd name="connsiteX40" fmla="*/ 82817 w 606368"/>
                <a:gd name="connsiteY40" fmla="*/ 0 h 41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368" h="415207">
                  <a:moveTo>
                    <a:pt x="337989" y="156075"/>
                  </a:moveTo>
                  <a:lnTo>
                    <a:pt x="289432" y="204570"/>
                  </a:lnTo>
                  <a:lnTo>
                    <a:pt x="268913" y="183985"/>
                  </a:lnTo>
                  <a:lnTo>
                    <a:pt x="247095" y="205127"/>
                  </a:lnTo>
                  <a:lnTo>
                    <a:pt x="268263" y="225711"/>
                  </a:lnTo>
                  <a:lnTo>
                    <a:pt x="289432" y="246853"/>
                  </a:lnTo>
                  <a:lnTo>
                    <a:pt x="310600" y="225711"/>
                  </a:lnTo>
                  <a:lnTo>
                    <a:pt x="359158" y="177217"/>
                  </a:lnTo>
                  <a:close/>
                  <a:moveTo>
                    <a:pt x="303173" y="92652"/>
                  </a:moveTo>
                  <a:cubicBezTo>
                    <a:pt x="362964" y="92652"/>
                    <a:pt x="412172" y="141147"/>
                    <a:pt x="412172" y="201418"/>
                  </a:cubicBezTo>
                  <a:cubicBezTo>
                    <a:pt x="412172" y="261132"/>
                    <a:pt x="363614" y="310276"/>
                    <a:pt x="303173" y="310276"/>
                  </a:cubicBezTo>
                  <a:cubicBezTo>
                    <a:pt x="242824" y="310276"/>
                    <a:pt x="194266" y="261039"/>
                    <a:pt x="194266" y="201418"/>
                  </a:cubicBezTo>
                  <a:cubicBezTo>
                    <a:pt x="194266" y="141703"/>
                    <a:pt x="242824" y="92652"/>
                    <a:pt x="303173" y="92652"/>
                  </a:cubicBezTo>
                  <a:close/>
                  <a:moveTo>
                    <a:pt x="98322" y="57845"/>
                  </a:moveTo>
                  <a:lnTo>
                    <a:pt x="98322" y="340027"/>
                  </a:lnTo>
                  <a:lnTo>
                    <a:pt x="246502" y="340027"/>
                  </a:lnTo>
                  <a:lnTo>
                    <a:pt x="246502" y="343086"/>
                  </a:lnTo>
                  <a:cubicBezTo>
                    <a:pt x="246502" y="351892"/>
                    <a:pt x="254023" y="359308"/>
                    <a:pt x="262657" y="359308"/>
                  </a:cubicBezTo>
                  <a:lnTo>
                    <a:pt x="343618" y="359308"/>
                  </a:lnTo>
                  <a:cubicBezTo>
                    <a:pt x="352438" y="359308"/>
                    <a:pt x="359866" y="351800"/>
                    <a:pt x="359866" y="343086"/>
                  </a:cubicBezTo>
                  <a:lnTo>
                    <a:pt x="359866" y="340027"/>
                  </a:lnTo>
                  <a:lnTo>
                    <a:pt x="508046" y="340027"/>
                  </a:lnTo>
                  <a:lnTo>
                    <a:pt x="508696" y="340027"/>
                  </a:lnTo>
                  <a:lnTo>
                    <a:pt x="508696" y="57845"/>
                  </a:lnTo>
                  <a:close/>
                  <a:moveTo>
                    <a:pt x="82817" y="0"/>
                  </a:moveTo>
                  <a:lnTo>
                    <a:pt x="524108" y="0"/>
                  </a:lnTo>
                  <a:cubicBezTo>
                    <a:pt x="547133" y="0"/>
                    <a:pt x="566445" y="18633"/>
                    <a:pt x="566445" y="42272"/>
                  </a:cubicBezTo>
                  <a:lnTo>
                    <a:pt x="566445" y="340027"/>
                  </a:lnTo>
                  <a:lnTo>
                    <a:pt x="568302" y="340027"/>
                  </a:lnTo>
                  <a:lnTo>
                    <a:pt x="606368" y="340027"/>
                  </a:lnTo>
                  <a:lnTo>
                    <a:pt x="606368" y="368579"/>
                  </a:lnTo>
                  <a:cubicBezTo>
                    <a:pt x="606368" y="394071"/>
                    <a:pt x="585199" y="415207"/>
                    <a:pt x="558460" y="415207"/>
                  </a:cubicBezTo>
                  <a:lnTo>
                    <a:pt x="513616" y="415207"/>
                  </a:lnTo>
                  <a:lnTo>
                    <a:pt x="91452" y="415207"/>
                  </a:lnTo>
                  <a:lnTo>
                    <a:pt x="46701" y="415207"/>
                  </a:lnTo>
                  <a:cubicBezTo>
                    <a:pt x="21169" y="415207"/>
                    <a:pt x="0" y="394627"/>
                    <a:pt x="0" y="368579"/>
                  </a:cubicBezTo>
                  <a:lnTo>
                    <a:pt x="0" y="340027"/>
                  </a:lnTo>
                  <a:lnTo>
                    <a:pt x="37973" y="340027"/>
                  </a:lnTo>
                  <a:lnTo>
                    <a:pt x="40480" y="340027"/>
                  </a:lnTo>
                  <a:lnTo>
                    <a:pt x="40480" y="42272"/>
                  </a:lnTo>
                  <a:cubicBezTo>
                    <a:pt x="40480" y="19282"/>
                    <a:pt x="59142" y="0"/>
                    <a:pt x="82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CECA39A-1E0E-41F7-966C-F6880BB31E3D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4B6EC50-D734-4609-8CA6-55E9CFCDC987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F78EC9C-B99C-4398-A9A6-46BCD83E1C79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9" name="平行四边形 38">
                <a:extLst>
                  <a:ext uri="{FF2B5EF4-FFF2-40B4-BE49-F238E27FC236}">
                    <a16:creationId xmlns:a16="http://schemas.microsoft.com/office/drawing/2014/main" id="{538B6949-5B05-469A-A19E-C5A977983434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0" name="平行四边形 39">
                <a:extLst>
                  <a:ext uri="{FF2B5EF4-FFF2-40B4-BE49-F238E27FC236}">
                    <a16:creationId xmlns:a16="http://schemas.microsoft.com/office/drawing/2014/main" id="{55EA610D-43A3-4230-A550-2DCBD3BD9694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矩形 47">
            <a:extLst>
              <a:ext uri="{FF2B5EF4-FFF2-40B4-BE49-F238E27FC236}">
                <a16:creationId xmlns:a16="http://schemas.microsoft.com/office/drawing/2014/main" id="{500154F8-3C04-4B68-8703-DE0CB396B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78573"/>
            <a:ext cx="3342942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7">
            <a:extLst>
              <a:ext uri="{FF2B5EF4-FFF2-40B4-BE49-F238E27FC236}">
                <a16:creationId xmlns:a16="http://schemas.microsoft.com/office/drawing/2014/main" id="{8936AE6E-19C4-486C-90D4-F1EEE714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4" y="3872946"/>
            <a:ext cx="3262731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7">
            <a:extLst>
              <a:ext uri="{FF2B5EF4-FFF2-40B4-BE49-F238E27FC236}">
                <a16:creationId xmlns:a16="http://schemas.microsoft.com/office/drawing/2014/main" id="{8943B29E-5CA2-4D9B-A6F7-1A57ED09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42" y="1878573"/>
            <a:ext cx="3318614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9FCDCCC-F303-4325-A662-FDCEFC24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26" y="3872946"/>
            <a:ext cx="3286530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5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ïŝļïḑé">
            <a:extLst>
              <a:ext uri="{FF2B5EF4-FFF2-40B4-BE49-F238E27FC236}">
                <a16:creationId xmlns:a16="http://schemas.microsoft.com/office/drawing/2014/main" id="{9214C904-6211-41DC-8FE3-C89D5080182F}"/>
              </a:ext>
            </a:extLst>
          </p:cNvPr>
          <p:cNvSpPr/>
          <p:nvPr/>
        </p:nvSpPr>
        <p:spPr>
          <a:xfrm>
            <a:off x="6717461" y="1320171"/>
            <a:ext cx="4803026" cy="4845653"/>
          </a:xfrm>
          <a:prstGeom prst="donu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E474ADD-F6E7-41D8-8D8A-F32B925ACD4A}"/>
              </a:ext>
            </a:extLst>
          </p:cNvPr>
          <p:cNvGrpSpPr/>
          <p:nvPr/>
        </p:nvGrpSpPr>
        <p:grpSpPr>
          <a:xfrm>
            <a:off x="669924" y="2528754"/>
            <a:ext cx="1957214" cy="2428487"/>
            <a:chOff x="669924" y="2528754"/>
            <a:chExt cx="1957214" cy="2428487"/>
          </a:xfrm>
        </p:grpSpPr>
        <p:sp>
          <p:nvSpPr>
            <p:cNvPr id="24" name="íSlïdè">
              <a:extLst>
                <a:ext uri="{FF2B5EF4-FFF2-40B4-BE49-F238E27FC236}">
                  <a16:creationId xmlns:a16="http://schemas.microsoft.com/office/drawing/2014/main" id="{BB9ECE05-6EE9-40A3-90D1-B918584DD445}"/>
                </a:ext>
              </a:extLst>
            </p:cNvPr>
            <p:cNvSpPr/>
            <p:nvPr/>
          </p:nvSpPr>
          <p:spPr>
            <a:xfrm>
              <a:off x="669924" y="2528754"/>
              <a:ext cx="1957214" cy="2428487"/>
            </a:xfrm>
            <a:prstGeom prst="roundRect">
              <a:avLst>
                <a:gd name="adj" fmla="val 4372"/>
              </a:avLst>
            </a:prstGeom>
            <a:solidFill>
              <a:srgbClr val="FFFFFF"/>
            </a:solidFill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ïṩḷíḋè">
              <a:extLst>
                <a:ext uri="{FF2B5EF4-FFF2-40B4-BE49-F238E27FC236}">
                  <a16:creationId xmlns:a16="http://schemas.microsoft.com/office/drawing/2014/main" id="{B6DB22E6-776F-4D4D-83A4-70C7C10446A6}"/>
                </a:ext>
              </a:extLst>
            </p:cNvPr>
            <p:cNvSpPr/>
            <p:nvPr/>
          </p:nvSpPr>
          <p:spPr bwMode="auto">
            <a:xfrm>
              <a:off x="686004" y="3918119"/>
              <a:ext cx="1925052" cy="1039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îṥḷíḓé">
              <a:extLst>
                <a:ext uri="{FF2B5EF4-FFF2-40B4-BE49-F238E27FC236}">
                  <a16:creationId xmlns:a16="http://schemas.microsoft.com/office/drawing/2014/main" id="{543C9A1C-FF9C-4B00-AA2E-908A84253D12}"/>
                </a:ext>
              </a:extLst>
            </p:cNvPr>
            <p:cNvSpPr txBox="1"/>
            <p:nvPr/>
          </p:nvSpPr>
          <p:spPr bwMode="auto">
            <a:xfrm>
              <a:off x="816252" y="3593274"/>
              <a:ext cx="1664559" cy="4529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6" name="îSľîdé">
              <a:extLst>
                <a:ext uri="{FF2B5EF4-FFF2-40B4-BE49-F238E27FC236}">
                  <a16:creationId xmlns:a16="http://schemas.microsoft.com/office/drawing/2014/main" id="{99D674A4-459F-40AE-84E6-14B8C41401C4}"/>
                </a:ext>
              </a:extLst>
            </p:cNvPr>
            <p:cNvSpPr/>
            <p:nvPr/>
          </p:nvSpPr>
          <p:spPr bwMode="auto">
            <a:xfrm>
              <a:off x="1375209" y="2849353"/>
              <a:ext cx="546643" cy="509342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0D4DB6-4EFD-402F-9FAC-EAB9DCDC3785}"/>
              </a:ext>
            </a:extLst>
          </p:cNvPr>
          <p:cNvGrpSpPr/>
          <p:nvPr/>
        </p:nvGrpSpPr>
        <p:grpSpPr>
          <a:xfrm>
            <a:off x="5056169" y="2528754"/>
            <a:ext cx="2017174" cy="2532646"/>
            <a:chOff x="5056169" y="2528754"/>
            <a:chExt cx="2017174" cy="2532646"/>
          </a:xfrm>
        </p:grpSpPr>
        <p:sp>
          <p:nvSpPr>
            <p:cNvPr id="19" name="iş1iďe">
              <a:extLst>
                <a:ext uri="{FF2B5EF4-FFF2-40B4-BE49-F238E27FC236}">
                  <a16:creationId xmlns:a16="http://schemas.microsoft.com/office/drawing/2014/main" id="{B9F9E03A-8C53-49B9-9B2A-89B6E7BA828D}"/>
                </a:ext>
              </a:extLst>
            </p:cNvPr>
            <p:cNvSpPr/>
            <p:nvPr/>
          </p:nvSpPr>
          <p:spPr>
            <a:xfrm>
              <a:off x="5056169" y="2528754"/>
              <a:ext cx="1957214" cy="2428487"/>
            </a:xfrm>
            <a:prstGeom prst="roundRect">
              <a:avLst>
                <a:gd name="adj" fmla="val 4372"/>
              </a:avLst>
            </a:prstGeom>
            <a:solidFill>
              <a:srgbClr val="FFFFFF"/>
            </a:solidFill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ï$1ïde">
              <a:extLst>
                <a:ext uri="{FF2B5EF4-FFF2-40B4-BE49-F238E27FC236}">
                  <a16:creationId xmlns:a16="http://schemas.microsoft.com/office/drawing/2014/main" id="{D0C1F43C-4636-4861-A4E8-C11F858EC408}"/>
                </a:ext>
              </a:extLst>
            </p:cNvPr>
            <p:cNvSpPr/>
            <p:nvPr/>
          </p:nvSpPr>
          <p:spPr bwMode="auto">
            <a:xfrm>
              <a:off x="5100164" y="3942068"/>
              <a:ext cx="1973179" cy="111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ŝ1ïďé">
              <a:extLst>
                <a:ext uri="{FF2B5EF4-FFF2-40B4-BE49-F238E27FC236}">
                  <a16:creationId xmlns:a16="http://schemas.microsoft.com/office/drawing/2014/main" id="{3B54F0D6-C89B-4793-A2DC-2EE59196DEAC}"/>
                </a:ext>
              </a:extLst>
            </p:cNvPr>
            <p:cNvSpPr txBox="1"/>
            <p:nvPr/>
          </p:nvSpPr>
          <p:spPr bwMode="auto">
            <a:xfrm>
              <a:off x="5202497" y="3593274"/>
              <a:ext cx="1664559" cy="4529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1" name="ïṥ1iḓè">
              <a:extLst>
                <a:ext uri="{FF2B5EF4-FFF2-40B4-BE49-F238E27FC236}">
                  <a16:creationId xmlns:a16="http://schemas.microsoft.com/office/drawing/2014/main" id="{BB826759-D547-4BE2-97E4-D8B58E6BEA6B}"/>
                </a:ext>
              </a:extLst>
            </p:cNvPr>
            <p:cNvSpPr/>
            <p:nvPr/>
          </p:nvSpPr>
          <p:spPr bwMode="auto">
            <a:xfrm>
              <a:off x="5761454" y="2852884"/>
              <a:ext cx="546643" cy="502279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E2BE907-DCB3-470C-8E2A-79B04983EE73}"/>
              </a:ext>
            </a:extLst>
          </p:cNvPr>
          <p:cNvGrpSpPr/>
          <p:nvPr/>
        </p:nvGrpSpPr>
        <p:grpSpPr>
          <a:xfrm>
            <a:off x="2692463" y="2317098"/>
            <a:ext cx="2298380" cy="2851799"/>
            <a:chOff x="2692463" y="2317098"/>
            <a:chExt cx="2298380" cy="2851799"/>
          </a:xfrm>
        </p:grpSpPr>
        <p:sp>
          <p:nvSpPr>
            <p:cNvPr id="13" name="ïṡḻiḋè">
              <a:extLst>
                <a:ext uri="{FF2B5EF4-FFF2-40B4-BE49-F238E27FC236}">
                  <a16:creationId xmlns:a16="http://schemas.microsoft.com/office/drawing/2014/main" id="{87252437-D29F-47D8-90F9-38C1C9DA7B9D}"/>
                </a:ext>
              </a:extLst>
            </p:cNvPr>
            <p:cNvSpPr/>
            <p:nvPr/>
          </p:nvSpPr>
          <p:spPr>
            <a:xfrm>
              <a:off x="2692463" y="2317098"/>
              <a:ext cx="2298380" cy="2851799"/>
            </a:xfrm>
            <a:prstGeom prst="roundRect">
              <a:avLst>
                <a:gd name="adj" fmla="val 4372"/>
              </a:avLst>
            </a:prstGeom>
            <a:solidFill>
              <a:srgbClr val="6F4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iṣḻîḑe">
              <a:extLst>
                <a:ext uri="{FF2B5EF4-FFF2-40B4-BE49-F238E27FC236}">
                  <a16:creationId xmlns:a16="http://schemas.microsoft.com/office/drawing/2014/main" id="{D7673E10-BF07-4584-9815-9E81E3AD4516}"/>
                </a:ext>
              </a:extLst>
            </p:cNvPr>
            <p:cNvSpPr/>
            <p:nvPr/>
          </p:nvSpPr>
          <p:spPr bwMode="auto">
            <a:xfrm>
              <a:off x="3600372" y="2639447"/>
              <a:ext cx="482563" cy="546643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4" h="6062">
                  <a:moveTo>
                    <a:pt x="2976" y="1855"/>
                  </a:moveTo>
                  <a:cubicBezTo>
                    <a:pt x="2574" y="614"/>
                    <a:pt x="3142" y="0"/>
                    <a:pt x="3142" y="0"/>
                  </a:cubicBezTo>
                  <a:cubicBezTo>
                    <a:pt x="3142" y="0"/>
                    <a:pt x="1278" y="896"/>
                    <a:pt x="726" y="3310"/>
                  </a:cubicBezTo>
                  <a:cubicBezTo>
                    <a:pt x="493" y="2976"/>
                    <a:pt x="291" y="2793"/>
                    <a:pt x="314" y="2853"/>
                  </a:cubicBezTo>
                  <a:cubicBezTo>
                    <a:pt x="563" y="3499"/>
                    <a:pt x="0" y="3788"/>
                    <a:pt x="7" y="4468"/>
                  </a:cubicBezTo>
                  <a:cubicBezTo>
                    <a:pt x="15" y="5149"/>
                    <a:pt x="1189" y="5928"/>
                    <a:pt x="1189" y="5928"/>
                  </a:cubicBezTo>
                  <a:cubicBezTo>
                    <a:pt x="1189" y="5927"/>
                    <a:pt x="1190" y="5927"/>
                    <a:pt x="1190" y="5927"/>
                  </a:cubicBezTo>
                  <a:cubicBezTo>
                    <a:pt x="1236" y="5961"/>
                    <a:pt x="1285" y="5993"/>
                    <a:pt x="1336" y="6024"/>
                  </a:cubicBezTo>
                  <a:cubicBezTo>
                    <a:pt x="1292" y="5972"/>
                    <a:pt x="1251" y="5918"/>
                    <a:pt x="1213" y="5864"/>
                  </a:cubicBezTo>
                  <a:cubicBezTo>
                    <a:pt x="1086" y="5682"/>
                    <a:pt x="996" y="5491"/>
                    <a:pt x="994" y="5306"/>
                  </a:cubicBezTo>
                  <a:cubicBezTo>
                    <a:pt x="990" y="4941"/>
                    <a:pt x="1150" y="4689"/>
                    <a:pt x="1261" y="4434"/>
                  </a:cubicBezTo>
                  <a:cubicBezTo>
                    <a:pt x="1357" y="4213"/>
                    <a:pt x="1417" y="3990"/>
                    <a:pt x="1301" y="3690"/>
                  </a:cubicBezTo>
                  <a:cubicBezTo>
                    <a:pt x="1283" y="3643"/>
                    <a:pt x="1405" y="3747"/>
                    <a:pt x="1572" y="3957"/>
                  </a:cubicBezTo>
                  <a:cubicBezTo>
                    <a:pt x="1896" y="3077"/>
                    <a:pt x="2216" y="2314"/>
                    <a:pt x="2216" y="2314"/>
                  </a:cubicBezTo>
                  <a:cubicBezTo>
                    <a:pt x="2216" y="2314"/>
                    <a:pt x="2225" y="3512"/>
                    <a:pt x="2631" y="4281"/>
                  </a:cubicBezTo>
                  <a:cubicBezTo>
                    <a:pt x="3012" y="5002"/>
                    <a:pt x="2989" y="5372"/>
                    <a:pt x="2989" y="5372"/>
                  </a:cubicBezTo>
                  <a:cubicBezTo>
                    <a:pt x="3683" y="4709"/>
                    <a:pt x="3915" y="3655"/>
                    <a:pt x="3915" y="3655"/>
                  </a:cubicBezTo>
                  <a:cubicBezTo>
                    <a:pt x="4167" y="3877"/>
                    <a:pt x="4312" y="4160"/>
                    <a:pt x="4394" y="4444"/>
                  </a:cubicBezTo>
                  <a:cubicBezTo>
                    <a:pt x="4566" y="5041"/>
                    <a:pt x="4211" y="5642"/>
                    <a:pt x="4203" y="5700"/>
                  </a:cubicBezTo>
                  <a:cubicBezTo>
                    <a:pt x="4199" y="5724"/>
                    <a:pt x="4193" y="5747"/>
                    <a:pt x="4188" y="5770"/>
                  </a:cubicBezTo>
                  <a:cubicBezTo>
                    <a:pt x="4164" y="5879"/>
                    <a:pt x="4120" y="5976"/>
                    <a:pt x="4060" y="6062"/>
                  </a:cubicBezTo>
                  <a:cubicBezTo>
                    <a:pt x="4125" y="6021"/>
                    <a:pt x="4187" y="5975"/>
                    <a:pt x="4246" y="5927"/>
                  </a:cubicBezTo>
                  <a:cubicBezTo>
                    <a:pt x="4246" y="5927"/>
                    <a:pt x="4247" y="5927"/>
                    <a:pt x="4247" y="5928"/>
                  </a:cubicBezTo>
                  <a:cubicBezTo>
                    <a:pt x="4247" y="5928"/>
                    <a:pt x="5329" y="5149"/>
                    <a:pt x="5337" y="4468"/>
                  </a:cubicBezTo>
                  <a:cubicBezTo>
                    <a:pt x="5344" y="3788"/>
                    <a:pt x="4781" y="3498"/>
                    <a:pt x="5030" y="2853"/>
                  </a:cubicBezTo>
                  <a:cubicBezTo>
                    <a:pt x="5052" y="2797"/>
                    <a:pt x="4887" y="2952"/>
                    <a:pt x="4689" y="3246"/>
                  </a:cubicBezTo>
                  <a:cubicBezTo>
                    <a:pt x="4492" y="2640"/>
                    <a:pt x="4366" y="2150"/>
                    <a:pt x="3709" y="1570"/>
                  </a:cubicBezTo>
                  <a:cubicBezTo>
                    <a:pt x="3709" y="1570"/>
                    <a:pt x="3831" y="2888"/>
                    <a:pt x="3132" y="3843"/>
                  </a:cubicBezTo>
                  <a:cubicBezTo>
                    <a:pt x="3132" y="3843"/>
                    <a:pt x="3378" y="3097"/>
                    <a:pt x="2976" y="18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iṣļîḍe">
              <a:extLst>
                <a:ext uri="{FF2B5EF4-FFF2-40B4-BE49-F238E27FC236}">
                  <a16:creationId xmlns:a16="http://schemas.microsoft.com/office/drawing/2014/main" id="{CAD885F2-70DB-47B7-868D-EFB6F09457C0}"/>
                </a:ext>
              </a:extLst>
            </p:cNvPr>
            <p:cNvSpPr/>
            <p:nvPr/>
          </p:nvSpPr>
          <p:spPr bwMode="auto">
            <a:xfrm>
              <a:off x="2695075" y="3758688"/>
              <a:ext cx="2294020" cy="139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ṧľîde">
              <a:extLst>
                <a:ext uri="{FF2B5EF4-FFF2-40B4-BE49-F238E27FC236}">
                  <a16:creationId xmlns:a16="http://schemas.microsoft.com/office/drawing/2014/main" id="{44CC8599-4060-43EC-9C60-DD435C4AF858}"/>
                </a:ext>
              </a:extLst>
            </p:cNvPr>
            <p:cNvSpPr txBox="1"/>
            <p:nvPr/>
          </p:nvSpPr>
          <p:spPr bwMode="auto">
            <a:xfrm>
              <a:off x="3009373" y="3305736"/>
              <a:ext cx="1664559" cy="4529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E131A23-8AC9-40F2-ABDA-8A737969E07B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FD13F1A-F85F-4BF5-8491-8BC140881A3D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D7382D9-EBB3-4540-BA4C-D0631FC9A376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2" name="平行四边形 31">
                <a:extLst>
                  <a:ext uri="{FF2B5EF4-FFF2-40B4-BE49-F238E27FC236}">
                    <a16:creationId xmlns:a16="http://schemas.microsoft.com/office/drawing/2014/main" id="{41026DC4-2651-4775-AEEE-CBEA0006F577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3" name="平行四边形 32">
                <a:extLst>
                  <a:ext uri="{FF2B5EF4-FFF2-40B4-BE49-F238E27FC236}">
                    <a16:creationId xmlns:a16="http://schemas.microsoft.com/office/drawing/2014/main" id="{644210FF-CE06-419C-B03B-D3622B71FC94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7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>
            <a:extLst>
              <a:ext uri="{FF2B5EF4-FFF2-40B4-BE49-F238E27FC236}">
                <a16:creationId xmlns:a16="http://schemas.microsoft.com/office/drawing/2014/main" id="{888775FF-D51E-4E0B-B9E2-8B2D3598DE6F}"/>
              </a:ext>
            </a:extLst>
          </p:cNvPr>
          <p:cNvGrpSpPr/>
          <p:nvPr/>
        </p:nvGrpSpPr>
        <p:grpSpPr>
          <a:xfrm>
            <a:off x="509484" y="1610987"/>
            <a:ext cx="6007624" cy="1988306"/>
            <a:chOff x="38765" y="1688516"/>
            <a:chExt cx="9785872" cy="1586998"/>
          </a:xfrm>
        </p:grpSpPr>
        <p:sp>
          <p:nvSpPr>
            <p:cNvPr id="9" name="îṣļîḑé-Freeform: Shape 37">
              <a:extLst>
                <a:ext uri="{FF2B5EF4-FFF2-40B4-BE49-F238E27FC236}">
                  <a16:creationId xmlns:a16="http://schemas.microsoft.com/office/drawing/2014/main" id="{FBE982F0-D78E-4914-ACF5-EFF0B254905F}"/>
                </a:ext>
              </a:extLst>
            </p:cNvPr>
            <p:cNvSpPr/>
            <p:nvPr/>
          </p:nvSpPr>
          <p:spPr>
            <a:xfrm>
              <a:off x="38765" y="2071030"/>
              <a:ext cx="6489812" cy="1204484"/>
            </a:xfrm>
            <a:custGeom>
              <a:avLst/>
              <a:gdLst>
                <a:gd name="connsiteX0" fmla="*/ 0 w 1795861"/>
                <a:gd name="connsiteY0" fmla="*/ 1723829 h 1723829"/>
                <a:gd name="connsiteX1" fmla="*/ 865569 w 1795861"/>
                <a:gd name="connsiteY1" fmla="*/ 0 h 1723829"/>
                <a:gd name="connsiteX2" fmla="*/ 1795861 w 1795861"/>
                <a:gd name="connsiteY2" fmla="*/ 1723829 h 1723829"/>
                <a:gd name="connsiteX3" fmla="*/ 0 w 179586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17435"/>
                <a:gd name="connsiteY0" fmla="*/ 1723829 h 1723829"/>
                <a:gd name="connsiteX1" fmla="*/ 887143 w 1817435"/>
                <a:gd name="connsiteY1" fmla="*/ 0 h 1723829"/>
                <a:gd name="connsiteX2" fmla="*/ 1817435 w 1817435"/>
                <a:gd name="connsiteY2" fmla="*/ 1723829 h 1723829"/>
                <a:gd name="connsiteX3" fmla="*/ 21574 w 1817435"/>
                <a:gd name="connsiteY3" fmla="*/ 1723829 h 1723829"/>
                <a:gd name="connsiteX0" fmla="*/ 0 w 1795861"/>
                <a:gd name="connsiteY0" fmla="*/ 1723829 h 1723835"/>
                <a:gd name="connsiteX1" fmla="*/ 865569 w 1795861"/>
                <a:gd name="connsiteY1" fmla="*/ 0 h 1723835"/>
                <a:gd name="connsiteX2" fmla="*/ 1795861 w 1795861"/>
                <a:gd name="connsiteY2" fmla="*/ 1723829 h 1723835"/>
                <a:gd name="connsiteX3" fmla="*/ 0 w 1795861"/>
                <a:gd name="connsiteY3" fmla="*/ 1723829 h 17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861" h="1723835">
                  <a:moveTo>
                    <a:pt x="0" y="1723829"/>
                  </a:moveTo>
                  <a:cubicBezTo>
                    <a:pt x="492651" y="1727609"/>
                    <a:pt x="566259" y="0"/>
                    <a:pt x="865569" y="0"/>
                  </a:cubicBezTo>
                  <a:cubicBezTo>
                    <a:pt x="1164879" y="0"/>
                    <a:pt x="1203522" y="1721281"/>
                    <a:pt x="1795861" y="1723829"/>
                  </a:cubicBezTo>
                  <a:lnTo>
                    <a:pt x="0" y="1723829"/>
                  </a:lnTo>
                  <a:close/>
                </a:path>
              </a:pathLst>
            </a:custGeom>
            <a:solidFill>
              <a:srgbClr val="A6A6A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ṣļîḑé-Freeform: Shape 38">
              <a:extLst>
                <a:ext uri="{FF2B5EF4-FFF2-40B4-BE49-F238E27FC236}">
                  <a16:creationId xmlns:a16="http://schemas.microsoft.com/office/drawing/2014/main" id="{BB00856B-F7BE-4389-BF48-5CB1D33DFD88}"/>
                </a:ext>
              </a:extLst>
            </p:cNvPr>
            <p:cNvSpPr/>
            <p:nvPr/>
          </p:nvSpPr>
          <p:spPr>
            <a:xfrm>
              <a:off x="1757887" y="1688516"/>
              <a:ext cx="5877135" cy="1586998"/>
            </a:xfrm>
            <a:custGeom>
              <a:avLst/>
              <a:gdLst>
                <a:gd name="connsiteX0" fmla="*/ 0 w 1795861"/>
                <a:gd name="connsiteY0" fmla="*/ 1723829 h 1723829"/>
                <a:gd name="connsiteX1" fmla="*/ 865569 w 1795861"/>
                <a:gd name="connsiteY1" fmla="*/ 0 h 1723829"/>
                <a:gd name="connsiteX2" fmla="*/ 1795861 w 1795861"/>
                <a:gd name="connsiteY2" fmla="*/ 1723829 h 1723829"/>
                <a:gd name="connsiteX3" fmla="*/ 0 w 179586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17435"/>
                <a:gd name="connsiteY0" fmla="*/ 1723829 h 1723829"/>
                <a:gd name="connsiteX1" fmla="*/ 887143 w 1817435"/>
                <a:gd name="connsiteY1" fmla="*/ 0 h 1723829"/>
                <a:gd name="connsiteX2" fmla="*/ 1817435 w 1817435"/>
                <a:gd name="connsiteY2" fmla="*/ 1723829 h 1723829"/>
                <a:gd name="connsiteX3" fmla="*/ 21574 w 1817435"/>
                <a:gd name="connsiteY3" fmla="*/ 1723829 h 1723829"/>
                <a:gd name="connsiteX0" fmla="*/ 0 w 1795861"/>
                <a:gd name="connsiteY0" fmla="*/ 1723829 h 1723835"/>
                <a:gd name="connsiteX1" fmla="*/ 865569 w 1795861"/>
                <a:gd name="connsiteY1" fmla="*/ 0 h 1723835"/>
                <a:gd name="connsiteX2" fmla="*/ 1795861 w 1795861"/>
                <a:gd name="connsiteY2" fmla="*/ 1723829 h 1723835"/>
                <a:gd name="connsiteX3" fmla="*/ 0 w 1795861"/>
                <a:gd name="connsiteY3" fmla="*/ 1723829 h 17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861" h="1723835">
                  <a:moveTo>
                    <a:pt x="0" y="1723829"/>
                  </a:moveTo>
                  <a:cubicBezTo>
                    <a:pt x="492651" y="1727609"/>
                    <a:pt x="566259" y="0"/>
                    <a:pt x="865569" y="0"/>
                  </a:cubicBezTo>
                  <a:cubicBezTo>
                    <a:pt x="1164879" y="0"/>
                    <a:pt x="1203522" y="1721281"/>
                    <a:pt x="1795861" y="1723829"/>
                  </a:cubicBezTo>
                  <a:lnTo>
                    <a:pt x="0" y="1723829"/>
                  </a:lnTo>
                  <a:close/>
                </a:path>
              </a:pathLst>
            </a:custGeom>
            <a:solidFill>
              <a:srgbClr val="6F4FDF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îṣļîḑé-Freeform: Shape 39">
              <a:extLst>
                <a:ext uri="{FF2B5EF4-FFF2-40B4-BE49-F238E27FC236}">
                  <a16:creationId xmlns:a16="http://schemas.microsoft.com/office/drawing/2014/main" id="{292FE24D-68A6-47DE-B228-28D6A437EACD}"/>
                </a:ext>
              </a:extLst>
            </p:cNvPr>
            <p:cNvSpPr/>
            <p:nvPr/>
          </p:nvSpPr>
          <p:spPr>
            <a:xfrm>
              <a:off x="2864331" y="1824954"/>
              <a:ext cx="5956338" cy="1450560"/>
            </a:xfrm>
            <a:custGeom>
              <a:avLst/>
              <a:gdLst>
                <a:gd name="connsiteX0" fmla="*/ 0 w 1795861"/>
                <a:gd name="connsiteY0" fmla="*/ 1723829 h 1723829"/>
                <a:gd name="connsiteX1" fmla="*/ 865569 w 1795861"/>
                <a:gd name="connsiteY1" fmla="*/ 0 h 1723829"/>
                <a:gd name="connsiteX2" fmla="*/ 1795861 w 1795861"/>
                <a:gd name="connsiteY2" fmla="*/ 1723829 h 1723829"/>
                <a:gd name="connsiteX3" fmla="*/ 0 w 179586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17435"/>
                <a:gd name="connsiteY0" fmla="*/ 1723829 h 1723829"/>
                <a:gd name="connsiteX1" fmla="*/ 887143 w 1817435"/>
                <a:gd name="connsiteY1" fmla="*/ 0 h 1723829"/>
                <a:gd name="connsiteX2" fmla="*/ 1817435 w 1817435"/>
                <a:gd name="connsiteY2" fmla="*/ 1723829 h 1723829"/>
                <a:gd name="connsiteX3" fmla="*/ 21574 w 1817435"/>
                <a:gd name="connsiteY3" fmla="*/ 1723829 h 1723829"/>
                <a:gd name="connsiteX0" fmla="*/ 0 w 1795861"/>
                <a:gd name="connsiteY0" fmla="*/ 1723829 h 1723835"/>
                <a:gd name="connsiteX1" fmla="*/ 865569 w 1795861"/>
                <a:gd name="connsiteY1" fmla="*/ 0 h 1723835"/>
                <a:gd name="connsiteX2" fmla="*/ 1795861 w 1795861"/>
                <a:gd name="connsiteY2" fmla="*/ 1723829 h 1723835"/>
                <a:gd name="connsiteX3" fmla="*/ 0 w 1795861"/>
                <a:gd name="connsiteY3" fmla="*/ 1723829 h 17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861" h="1723835">
                  <a:moveTo>
                    <a:pt x="0" y="1723829"/>
                  </a:moveTo>
                  <a:cubicBezTo>
                    <a:pt x="492651" y="1727609"/>
                    <a:pt x="566259" y="0"/>
                    <a:pt x="865569" y="0"/>
                  </a:cubicBezTo>
                  <a:cubicBezTo>
                    <a:pt x="1164879" y="0"/>
                    <a:pt x="1203522" y="1721281"/>
                    <a:pt x="1795861" y="1723829"/>
                  </a:cubicBezTo>
                  <a:lnTo>
                    <a:pt x="0" y="1723829"/>
                  </a:lnTo>
                  <a:close/>
                </a:path>
              </a:pathLst>
            </a:custGeom>
            <a:solidFill>
              <a:srgbClr val="A6A6A6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îṣļîḑé-Freeform: Shape 40">
              <a:extLst>
                <a:ext uri="{FF2B5EF4-FFF2-40B4-BE49-F238E27FC236}">
                  <a16:creationId xmlns:a16="http://schemas.microsoft.com/office/drawing/2014/main" id="{03C49E35-4657-4A6E-9DB8-80C016F8172D}"/>
                </a:ext>
              </a:extLst>
            </p:cNvPr>
            <p:cNvSpPr/>
            <p:nvPr/>
          </p:nvSpPr>
          <p:spPr>
            <a:xfrm>
              <a:off x="4049978" y="2047372"/>
              <a:ext cx="5774659" cy="1228142"/>
            </a:xfrm>
            <a:custGeom>
              <a:avLst/>
              <a:gdLst>
                <a:gd name="connsiteX0" fmla="*/ 0 w 1795861"/>
                <a:gd name="connsiteY0" fmla="*/ 1723829 h 1723829"/>
                <a:gd name="connsiteX1" fmla="*/ 865569 w 1795861"/>
                <a:gd name="connsiteY1" fmla="*/ 0 h 1723829"/>
                <a:gd name="connsiteX2" fmla="*/ 1795861 w 1795861"/>
                <a:gd name="connsiteY2" fmla="*/ 1723829 h 1723829"/>
                <a:gd name="connsiteX3" fmla="*/ 0 w 179586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35151"/>
                <a:gd name="connsiteY0" fmla="*/ 1723829 h 1723829"/>
                <a:gd name="connsiteX1" fmla="*/ 887143 w 1835151"/>
                <a:gd name="connsiteY1" fmla="*/ 0 h 1723829"/>
                <a:gd name="connsiteX2" fmla="*/ 1817435 w 1835151"/>
                <a:gd name="connsiteY2" fmla="*/ 1723829 h 1723829"/>
                <a:gd name="connsiteX3" fmla="*/ 21574 w 1835151"/>
                <a:gd name="connsiteY3" fmla="*/ 1723829 h 1723829"/>
                <a:gd name="connsiteX0" fmla="*/ 21574 w 1817435"/>
                <a:gd name="connsiteY0" fmla="*/ 1723829 h 1723829"/>
                <a:gd name="connsiteX1" fmla="*/ 887143 w 1817435"/>
                <a:gd name="connsiteY1" fmla="*/ 0 h 1723829"/>
                <a:gd name="connsiteX2" fmla="*/ 1817435 w 1817435"/>
                <a:gd name="connsiteY2" fmla="*/ 1723829 h 1723829"/>
                <a:gd name="connsiteX3" fmla="*/ 21574 w 1817435"/>
                <a:gd name="connsiteY3" fmla="*/ 1723829 h 1723829"/>
                <a:gd name="connsiteX0" fmla="*/ 0 w 1795861"/>
                <a:gd name="connsiteY0" fmla="*/ 1723829 h 1723835"/>
                <a:gd name="connsiteX1" fmla="*/ 865569 w 1795861"/>
                <a:gd name="connsiteY1" fmla="*/ 0 h 1723835"/>
                <a:gd name="connsiteX2" fmla="*/ 1795861 w 1795861"/>
                <a:gd name="connsiteY2" fmla="*/ 1723829 h 1723835"/>
                <a:gd name="connsiteX3" fmla="*/ 0 w 1795861"/>
                <a:gd name="connsiteY3" fmla="*/ 1723829 h 17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5861" h="1723835">
                  <a:moveTo>
                    <a:pt x="0" y="1723829"/>
                  </a:moveTo>
                  <a:cubicBezTo>
                    <a:pt x="492651" y="1727609"/>
                    <a:pt x="566259" y="0"/>
                    <a:pt x="865569" y="0"/>
                  </a:cubicBezTo>
                  <a:cubicBezTo>
                    <a:pt x="1164879" y="0"/>
                    <a:pt x="1203522" y="1721281"/>
                    <a:pt x="1795861" y="1723829"/>
                  </a:cubicBezTo>
                  <a:lnTo>
                    <a:pt x="0" y="1723829"/>
                  </a:lnTo>
                  <a:close/>
                </a:path>
              </a:pathLst>
            </a:custGeom>
            <a:solidFill>
              <a:srgbClr val="6F4FDF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îṣļîḑé-TextBox 42">
            <a:extLst>
              <a:ext uri="{FF2B5EF4-FFF2-40B4-BE49-F238E27FC236}">
                <a16:creationId xmlns:a16="http://schemas.microsoft.com/office/drawing/2014/main" id="{6E817182-072C-4C75-95F4-929DC7EF8778}"/>
              </a:ext>
            </a:extLst>
          </p:cNvPr>
          <p:cNvSpPr txBox="1"/>
          <p:nvPr/>
        </p:nvSpPr>
        <p:spPr>
          <a:xfrm>
            <a:off x="1927020" y="1764360"/>
            <a:ext cx="637308" cy="36032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4" name="îṣļîḑé-TextBox 43">
            <a:extLst>
              <a:ext uri="{FF2B5EF4-FFF2-40B4-BE49-F238E27FC236}">
                <a16:creationId xmlns:a16="http://schemas.microsoft.com/office/drawing/2014/main" id="{03DD3BFA-CC71-411A-BC1B-CE8E403DE447}"/>
              </a:ext>
            </a:extLst>
          </p:cNvPr>
          <p:cNvSpPr txBox="1"/>
          <p:nvPr/>
        </p:nvSpPr>
        <p:spPr>
          <a:xfrm>
            <a:off x="2929592" y="1274323"/>
            <a:ext cx="637308" cy="36032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5" name="îṣļîḑé-TextBox 44">
            <a:extLst>
              <a:ext uri="{FF2B5EF4-FFF2-40B4-BE49-F238E27FC236}">
                <a16:creationId xmlns:a16="http://schemas.microsoft.com/office/drawing/2014/main" id="{1592A78E-D98B-4CAF-9E3D-E2EEBF2AF07B}"/>
              </a:ext>
            </a:extLst>
          </p:cNvPr>
          <p:cNvSpPr txBox="1"/>
          <p:nvPr/>
        </p:nvSpPr>
        <p:spPr>
          <a:xfrm>
            <a:off x="3700232" y="1419793"/>
            <a:ext cx="637308" cy="36032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6" name="îṣļîḑé-TextBox 45">
            <a:extLst>
              <a:ext uri="{FF2B5EF4-FFF2-40B4-BE49-F238E27FC236}">
                <a16:creationId xmlns:a16="http://schemas.microsoft.com/office/drawing/2014/main" id="{5D99F851-BE60-4FE7-928F-EC2049589AD0}"/>
              </a:ext>
            </a:extLst>
          </p:cNvPr>
          <p:cNvSpPr txBox="1"/>
          <p:nvPr/>
        </p:nvSpPr>
        <p:spPr>
          <a:xfrm>
            <a:off x="4412713" y="1629826"/>
            <a:ext cx="637308" cy="36032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17" name="Group 46">
            <a:extLst>
              <a:ext uri="{FF2B5EF4-FFF2-40B4-BE49-F238E27FC236}">
                <a16:creationId xmlns:a16="http://schemas.microsoft.com/office/drawing/2014/main" id="{9963EF78-758B-4C64-8C07-085DA52AA7B5}"/>
              </a:ext>
            </a:extLst>
          </p:cNvPr>
          <p:cNvGrpSpPr/>
          <p:nvPr/>
        </p:nvGrpSpPr>
        <p:grpSpPr>
          <a:xfrm>
            <a:off x="1138425" y="3872392"/>
            <a:ext cx="3856514" cy="208636"/>
            <a:chOff x="3632609" y="4343239"/>
            <a:chExt cx="4541393" cy="245688"/>
          </a:xfrm>
        </p:grpSpPr>
        <p:sp>
          <p:nvSpPr>
            <p:cNvPr id="18" name="îṣļîḑé-Oval 47">
              <a:extLst>
                <a:ext uri="{FF2B5EF4-FFF2-40B4-BE49-F238E27FC236}">
                  <a16:creationId xmlns:a16="http://schemas.microsoft.com/office/drawing/2014/main" id="{CFCF34FD-624A-47FA-85BA-89C9FFD42BAF}"/>
                </a:ext>
              </a:extLst>
            </p:cNvPr>
            <p:cNvSpPr/>
            <p:nvPr/>
          </p:nvSpPr>
          <p:spPr>
            <a:xfrm>
              <a:off x="3632609" y="4388132"/>
              <a:ext cx="158953" cy="158953"/>
            </a:xfrm>
            <a:prstGeom prst="ellipse">
              <a:avLst/>
            </a:prstGeom>
            <a:solidFill>
              <a:srgbClr val="A6A6A6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ṣļîḑé-Oval 48">
              <a:extLst>
                <a:ext uri="{FF2B5EF4-FFF2-40B4-BE49-F238E27FC236}">
                  <a16:creationId xmlns:a16="http://schemas.microsoft.com/office/drawing/2014/main" id="{C45FF808-CF88-419F-908B-8AD86C425AD0}"/>
                </a:ext>
              </a:extLst>
            </p:cNvPr>
            <p:cNvSpPr/>
            <p:nvPr/>
          </p:nvSpPr>
          <p:spPr>
            <a:xfrm>
              <a:off x="4855395" y="4385779"/>
              <a:ext cx="158953" cy="158953"/>
            </a:xfrm>
            <a:prstGeom prst="ellipse">
              <a:avLst/>
            </a:prstGeom>
            <a:solidFill>
              <a:srgbClr val="6F4FDF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ṣļîḑé-TextBox 49">
              <a:extLst>
                <a:ext uri="{FF2B5EF4-FFF2-40B4-BE49-F238E27FC236}">
                  <a16:creationId xmlns:a16="http://schemas.microsoft.com/office/drawing/2014/main" id="{FE6EB749-4A52-471F-B926-0129201A565C}"/>
                </a:ext>
              </a:extLst>
            </p:cNvPr>
            <p:cNvSpPr txBox="1"/>
            <p:nvPr/>
          </p:nvSpPr>
          <p:spPr>
            <a:xfrm>
              <a:off x="5060262" y="4347455"/>
              <a:ext cx="631122" cy="241472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Data 2</a:t>
              </a:r>
            </a:p>
          </p:txBody>
        </p:sp>
        <p:sp>
          <p:nvSpPr>
            <p:cNvPr id="21" name="îṣļîḑé-Oval 50">
              <a:extLst>
                <a:ext uri="{FF2B5EF4-FFF2-40B4-BE49-F238E27FC236}">
                  <a16:creationId xmlns:a16="http://schemas.microsoft.com/office/drawing/2014/main" id="{EE728110-F06B-4EDA-BF68-29558E18F975}"/>
                </a:ext>
              </a:extLst>
            </p:cNvPr>
            <p:cNvSpPr/>
            <p:nvPr/>
          </p:nvSpPr>
          <p:spPr>
            <a:xfrm>
              <a:off x="6124010" y="4387843"/>
              <a:ext cx="158953" cy="158953"/>
            </a:xfrm>
            <a:prstGeom prst="ellipse">
              <a:avLst/>
            </a:prstGeom>
            <a:solidFill>
              <a:srgbClr val="A6A6A6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ṣļîḑé-TextBox 51">
              <a:extLst>
                <a:ext uri="{FF2B5EF4-FFF2-40B4-BE49-F238E27FC236}">
                  <a16:creationId xmlns:a16="http://schemas.microsoft.com/office/drawing/2014/main" id="{08C2AB52-C66B-4ED9-8C36-A5D24312CD94}"/>
                </a:ext>
              </a:extLst>
            </p:cNvPr>
            <p:cNvSpPr txBox="1"/>
            <p:nvPr/>
          </p:nvSpPr>
          <p:spPr>
            <a:xfrm>
              <a:off x="6328878" y="4345304"/>
              <a:ext cx="631122" cy="241473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Data 3</a:t>
              </a:r>
            </a:p>
          </p:txBody>
        </p:sp>
        <p:sp>
          <p:nvSpPr>
            <p:cNvPr id="23" name="îṣļîḑé-Oval 52">
              <a:extLst>
                <a:ext uri="{FF2B5EF4-FFF2-40B4-BE49-F238E27FC236}">
                  <a16:creationId xmlns:a16="http://schemas.microsoft.com/office/drawing/2014/main" id="{B339E621-6E23-483B-BDD4-96DA16EA483A}"/>
                </a:ext>
              </a:extLst>
            </p:cNvPr>
            <p:cNvSpPr/>
            <p:nvPr/>
          </p:nvSpPr>
          <p:spPr>
            <a:xfrm>
              <a:off x="7338012" y="4395153"/>
              <a:ext cx="158953" cy="158953"/>
            </a:xfrm>
            <a:prstGeom prst="ellipse">
              <a:avLst/>
            </a:prstGeom>
            <a:solidFill>
              <a:srgbClr val="6F4FDF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ṣļîḑé-TextBox 53">
              <a:extLst>
                <a:ext uri="{FF2B5EF4-FFF2-40B4-BE49-F238E27FC236}">
                  <a16:creationId xmlns:a16="http://schemas.microsoft.com/office/drawing/2014/main" id="{82F65EF8-3F5E-47D9-8F84-663351166D11}"/>
                </a:ext>
              </a:extLst>
            </p:cNvPr>
            <p:cNvSpPr txBox="1"/>
            <p:nvPr/>
          </p:nvSpPr>
          <p:spPr>
            <a:xfrm>
              <a:off x="7542880" y="4344182"/>
              <a:ext cx="631122" cy="241473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Data 4</a:t>
              </a:r>
            </a:p>
          </p:txBody>
        </p:sp>
        <p:sp>
          <p:nvSpPr>
            <p:cNvPr id="25" name="îṣļîḑé-TextBox 54">
              <a:extLst>
                <a:ext uri="{FF2B5EF4-FFF2-40B4-BE49-F238E27FC236}">
                  <a16:creationId xmlns:a16="http://schemas.microsoft.com/office/drawing/2014/main" id="{BDEF0AA5-EADC-492B-98B3-10EEC2FA7D37}"/>
                </a:ext>
              </a:extLst>
            </p:cNvPr>
            <p:cNvSpPr txBox="1"/>
            <p:nvPr/>
          </p:nvSpPr>
          <p:spPr>
            <a:xfrm>
              <a:off x="3846261" y="4343239"/>
              <a:ext cx="631122" cy="241473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Data 1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A507E09-F392-412D-AF23-5BC9180F09AA}"/>
              </a:ext>
            </a:extLst>
          </p:cNvPr>
          <p:cNvSpPr txBox="1"/>
          <p:nvPr/>
        </p:nvSpPr>
        <p:spPr>
          <a:xfrm>
            <a:off x="959758" y="4168732"/>
            <a:ext cx="5533616" cy="8798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D5522EF-6B4E-4686-A5A8-2A06C09BD251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B12CE9-C762-493D-B53D-BDA9169D1C14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8F9D64C-97EB-48B2-8B18-7AC6E589530B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9" name="平行四边形 38">
                <a:extLst>
                  <a:ext uri="{FF2B5EF4-FFF2-40B4-BE49-F238E27FC236}">
                    <a16:creationId xmlns:a16="http://schemas.microsoft.com/office/drawing/2014/main" id="{E4D1E2E8-EF8E-4136-BA67-0605938EC154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0" name="平行四边形 39">
                <a:extLst>
                  <a:ext uri="{FF2B5EF4-FFF2-40B4-BE49-F238E27FC236}">
                    <a16:creationId xmlns:a16="http://schemas.microsoft.com/office/drawing/2014/main" id="{77722292-2639-4223-8651-363AB7EA897F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160970A-4D95-47E5-86AB-9BFA73957FDA}"/>
              </a:ext>
            </a:extLst>
          </p:cNvPr>
          <p:cNvGrpSpPr/>
          <p:nvPr/>
        </p:nvGrpSpPr>
        <p:grpSpPr>
          <a:xfrm>
            <a:off x="6684903" y="2112798"/>
            <a:ext cx="4608739" cy="1279037"/>
            <a:chOff x="5051177" y="1937831"/>
            <a:chExt cx="4608739" cy="1279037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B2AB182-A855-41FB-A145-BD3599DFC226}"/>
                </a:ext>
              </a:extLst>
            </p:cNvPr>
            <p:cNvGrpSpPr/>
            <p:nvPr/>
          </p:nvGrpSpPr>
          <p:grpSpPr>
            <a:xfrm>
              <a:off x="5051177" y="1937831"/>
              <a:ext cx="1262537" cy="436333"/>
              <a:chOff x="5051177" y="1937831"/>
              <a:chExt cx="1262537" cy="436333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28D8929-85E3-4B04-8F12-1DC6C95A8EF3}"/>
                  </a:ext>
                </a:extLst>
              </p:cNvPr>
              <p:cNvSpPr/>
              <p:nvPr/>
            </p:nvSpPr>
            <p:spPr>
              <a:xfrm>
                <a:off x="5051177" y="1937831"/>
                <a:ext cx="1262537" cy="436333"/>
              </a:xfrm>
              <a:prstGeom prst="roundRect">
                <a:avLst>
                  <a:gd name="adj" fmla="val 50000"/>
                </a:avLst>
              </a:prstGeom>
              <a:solidFill>
                <a:srgbClr val="6F4F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78753D8-196D-4B2C-B431-DE4C123AB9FD}"/>
                  </a:ext>
                </a:extLst>
              </p:cNvPr>
              <p:cNvSpPr txBox="1"/>
              <p:nvPr/>
            </p:nvSpPr>
            <p:spPr>
              <a:xfrm>
                <a:off x="5051177" y="1961068"/>
                <a:ext cx="1262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F2C8BDF-900A-4332-8481-BF2282979F1D}"/>
                </a:ext>
              </a:extLst>
            </p:cNvPr>
            <p:cNvSpPr txBox="1"/>
            <p:nvPr/>
          </p:nvSpPr>
          <p:spPr>
            <a:xfrm>
              <a:off x="5051178" y="2429345"/>
              <a:ext cx="460873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6268DF1-C982-4255-838E-15398F03D766}"/>
              </a:ext>
            </a:extLst>
          </p:cNvPr>
          <p:cNvGrpSpPr/>
          <p:nvPr/>
        </p:nvGrpSpPr>
        <p:grpSpPr>
          <a:xfrm>
            <a:off x="6684903" y="3679267"/>
            <a:ext cx="4688950" cy="1279037"/>
            <a:chOff x="5051177" y="1937831"/>
            <a:chExt cx="4688950" cy="127903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5283158-134D-4649-8F24-E012E040E929}"/>
                </a:ext>
              </a:extLst>
            </p:cNvPr>
            <p:cNvGrpSpPr/>
            <p:nvPr/>
          </p:nvGrpSpPr>
          <p:grpSpPr>
            <a:xfrm>
              <a:off x="5051177" y="1937831"/>
              <a:ext cx="1262537" cy="436333"/>
              <a:chOff x="5051177" y="1937831"/>
              <a:chExt cx="1262537" cy="436333"/>
            </a:xfrm>
          </p:grpSpPr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4270F6D2-77A5-4DEA-ADCD-F28ACDFD5336}"/>
                  </a:ext>
                </a:extLst>
              </p:cNvPr>
              <p:cNvSpPr/>
              <p:nvPr/>
            </p:nvSpPr>
            <p:spPr>
              <a:xfrm>
                <a:off x="5051177" y="1937831"/>
                <a:ext cx="1262537" cy="436333"/>
              </a:xfrm>
              <a:prstGeom prst="roundRect">
                <a:avLst>
                  <a:gd name="adj" fmla="val 50000"/>
                </a:avLst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0BA23D8-DDCB-41A5-B21E-B381CCF26659}"/>
                  </a:ext>
                </a:extLst>
              </p:cNvPr>
              <p:cNvSpPr txBox="1"/>
              <p:nvPr/>
            </p:nvSpPr>
            <p:spPr>
              <a:xfrm>
                <a:off x="5051177" y="1961068"/>
                <a:ext cx="1262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261998F-DF28-4DC1-93AD-7B4EA6502E0B}"/>
                </a:ext>
              </a:extLst>
            </p:cNvPr>
            <p:cNvSpPr txBox="1"/>
            <p:nvPr/>
          </p:nvSpPr>
          <p:spPr>
            <a:xfrm>
              <a:off x="5051178" y="2429345"/>
              <a:ext cx="4688949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0612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4754B13-2BC6-4005-91D9-9550B6675619}"/>
              </a:ext>
            </a:extLst>
          </p:cNvPr>
          <p:cNvGrpSpPr/>
          <p:nvPr/>
        </p:nvGrpSpPr>
        <p:grpSpPr>
          <a:xfrm>
            <a:off x="858725" y="2154717"/>
            <a:ext cx="2695020" cy="2749831"/>
            <a:chOff x="858725" y="2154717"/>
            <a:chExt cx="2695020" cy="2749831"/>
          </a:xfrm>
        </p:grpSpPr>
        <p:sp>
          <p:nvSpPr>
            <p:cNvPr id="9" name="椭圆 1">
              <a:extLst>
                <a:ext uri="{FF2B5EF4-FFF2-40B4-BE49-F238E27FC236}">
                  <a16:creationId xmlns:a16="http://schemas.microsoft.com/office/drawing/2014/main" id="{D019F0F9-6ECD-4385-BA51-99D818CC1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25" y="2154717"/>
              <a:ext cx="2572573" cy="2749831"/>
            </a:xfrm>
            <a:custGeom>
              <a:avLst/>
              <a:gdLst>
                <a:gd name="T0" fmla="*/ 935969 w 1751265"/>
                <a:gd name="T1" fmla="*/ 0 h 1872208"/>
                <a:gd name="T2" fmla="*/ 1751012 w 1751265"/>
                <a:gd name="T3" fmla="*/ 476658 h 1872208"/>
                <a:gd name="T4" fmla="*/ 1620794 w 1751265"/>
                <a:gd name="T5" fmla="*/ 951124 h 1872208"/>
                <a:gd name="T6" fmla="*/ 1741720 w 1751265"/>
                <a:gd name="T7" fmla="*/ 1410297 h 1872208"/>
                <a:gd name="T8" fmla="*/ 935969 w 1751265"/>
                <a:gd name="T9" fmla="*/ 1871662 h 1872208"/>
                <a:gd name="T10" fmla="*/ 0 w 1751265"/>
                <a:gd name="T11" fmla="*/ 935831 h 1872208"/>
                <a:gd name="T12" fmla="*/ 935969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A6A6A6"/>
            </a:solidFill>
            <a:ln w="12700" cap="flat" cmpd="sng" algn="ctr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AE0E26E9-45E6-451C-BBE6-BF80258D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181" y="2171043"/>
              <a:ext cx="691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3D53C197-2440-40C8-B214-72C130B21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6" y="2902260"/>
              <a:ext cx="25679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AB4F953D-4ABD-4C89-8972-722427F3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495" y="3416133"/>
              <a:ext cx="2245116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hangingPunct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197EC0D-E228-4B63-ACB6-BC980E7890B8}"/>
              </a:ext>
            </a:extLst>
          </p:cNvPr>
          <p:cNvGrpSpPr/>
          <p:nvPr/>
        </p:nvGrpSpPr>
        <p:grpSpPr>
          <a:xfrm>
            <a:off x="3431298" y="2171043"/>
            <a:ext cx="2703183" cy="2756829"/>
            <a:chOff x="3431298" y="2171043"/>
            <a:chExt cx="2703183" cy="2756829"/>
          </a:xfrm>
        </p:grpSpPr>
        <p:sp>
          <p:nvSpPr>
            <p:cNvPr id="11" name="椭圆 1">
              <a:extLst>
                <a:ext uri="{FF2B5EF4-FFF2-40B4-BE49-F238E27FC236}">
                  <a16:creationId xmlns:a16="http://schemas.microsoft.com/office/drawing/2014/main" id="{6ACA3CFD-8DFB-4439-B18A-B7DF0C732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298" y="2178041"/>
              <a:ext cx="2574906" cy="2749831"/>
            </a:xfrm>
            <a:custGeom>
              <a:avLst/>
              <a:gdLst>
                <a:gd name="T0" fmla="*/ 936818 w 1751265"/>
                <a:gd name="T1" fmla="*/ 0 h 1872208"/>
                <a:gd name="T2" fmla="*/ 1752600 w 1751265"/>
                <a:gd name="T3" fmla="*/ 476658 h 1872208"/>
                <a:gd name="T4" fmla="*/ 1622264 w 1751265"/>
                <a:gd name="T5" fmla="*/ 951124 h 1872208"/>
                <a:gd name="T6" fmla="*/ 1743300 w 1751265"/>
                <a:gd name="T7" fmla="*/ 1410297 h 1872208"/>
                <a:gd name="T8" fmla="*/ 936818 w 1751265"/>
                <a:gd name="T9" fmla="*/ 1871662 h 1872208"/>
                <a:gd name="T10" fmla="*/ 0 w 1751265"/>
                <a:gd name="T11" fmla="*/ 935831 h 1872208"/>
                <a:gd name="T12" fmla="*/ 936818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6F4FDF"/>
            </a:solidFill>
            <a:ln w="12700" cap="flat" cmpd="sng" algn="ctr">
              <a:solidFill>
                <a:srgbClr val="6F4FD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9D6AA8FD-8138-48F0-B548-0499A658E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737" y="2171043"/>
              <a:ext cx="691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17B28DA0-422A-4696-A3E9-10C9833C5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04" y="2902260"/>
              <a:ext cx="25655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F0458F5F-6968-42E1-9013-7DDF2A153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351" y="3415163"/>
              <a:ext cx="2229717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hangingPunct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1825E6A-E0D1-4A16-8928-812CCA5D4533}"/>
              </a:ext>
            </a:extLst>
          </p:cNvPr>
          <p:cNvGrpSpPr/>
          <p:nvPr/>
        </p:nvGrpSpPr>
        <p:grpSpPr>
          <a:xfrm>
            <a:off x="6006206" y="2171043"/>
            <a:ext cx="2688020" cy="2756829"/>
            <a:chOff x="6006206" y="2171043"/>
            <a:chExt cx="2688020" cy="2756829"/>
          </a:xfrm>
        </p:grpSpPr>
        <p:sp>
          <p:nvSpPr>
            <p:cNvPr id="12" name="椭圆 1">
              <a:extLst>
                <a:ext uri="{FF2B5EF4-FFF2-40B4-BE49-F238E27FC236}">
                  <a16:creationId xmlns:a16="http://schemas.microsoft.com/office/drawing/2014/main" id="{3F8916CA-ACCA-4A71-9076-5D88E062A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206" y="2178041"/>
              <a:ext cx="2572576" cy="2749831"/>
            </a:xfrm>
            <a:custGeom>
              <a:avLst/>
              <a:gdLst>
                <a:gd name="T0" fmla="*/ 935969 w 1751265"/>
                <a:gd name="T1" fmla="*/ 0 h 1872208"/>
                <a:gd name="T2" fmla="*/ 1751013 w 1751265"/>
                <a:gd name="T3" fmla="*/ 476658 h 1872208"/>
                <a:gd name="T4" fmla="*/ 1620795 w 1751265"/>
                <a:gd name="T5" fmla="*/ 951124 h 1872208"/>
                <a:gd name="T6" fmla="*/ 1741721 w 1751265"/>
                <a:gd name="T7" fmla="*/ 1410297 h 1872208"/>
                <a:gd name="T8" fmla="*/ 935969 w 1751265"/>
                <a:gd name="T9" fmla="*/ 1871662 h 1872208"/>
                <a:gd name="T10" fmla="*/ 0 w 1751265"/>
                <a:gd name="T11" fmla="*/ 935831 h 1872208"/>
                <a:gd name="T12" fmla="*/ 935969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A6A6A6"/>
            </a:solidFill>
            <a:ln w="12700" cap="flat" cmpd="sng" algn="ctr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8455744D-BB2E-44B5-9DC7-76BE41918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166" y="2171043"/>
              <a:ext cx="691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7079C7A6-E7DF-4C05-BA82-E30D74C1D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317" y="2949678"/>
              <a:ext cx="25679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59E7F362-FBFF-4178-A8F0-49AE0AC4A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285" y="3429000"/>
              <a:ext cx="227797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hangingPunct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79C5BF-8E0F-4ABA-9FD9-009CE55FE2D4}"/>
              </a:ext>
            </a:extLst>
          </p:cNvPr>
          <p:cNvGrpSpPr/>
          <p:nvPr/>
        </p:nvGrpSpPr>
        <p:grpSpPr>
          <a:xfrm>
            <a:off x="8581111" y="2171043"/>
            <a:ext cx="2752165" cy="2756829"/>
            <a:chOff x="8581111" y="2171043"/>
            <a:chExt cx="2752165" cy="2756829"/>
          </a:xfrm>
        </p:grpSpPr>
        <p:sp>
          <p:nvSpPr>
            <p:cNvPr id="10" name="椭圆 11">
              <a:extLst>
                <a:ext uri="{FF2B5EF4-FFF2-40B4-BE49-F238E27FC236}">
                  <a16:creationId xmlns:a16="http://schemas.microsoft.com/office/drawing/2014/main" id="{FC08820C-AAA6-4A4E-AB1E-E40B7A7CF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1111" y="2178041"/>
              <a:ext cx="2752165" cy="2749831"/>
            </a:xfrm>
            <a:prstGeom prst="ellipse">
              <a:avLst/>
            </a:prstGeom>
            <a:solidFill>
              <a:srgbClr val="6F4FDF"/>
            </a:solidFill>
            <a:ln w="12700" cap="flat" cmpd="sng" algn="ctr">
              <a:solidFill>
                <a:srgbClr val="6F4FD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779FF5C1-3655-4C2E-8A70-DAF92662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7536" y="2171043"/>
              <a:ext cx="691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3533B100-E53C-4601-8CE0-19EA710F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725" y="2992885"/>
              <a:ext cx="25655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E0AC7F26-5F00-4E5D-B787-66159A563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164" y="3436915"/>
              <a:ext cx="221805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hangingPunct="0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31D1E95-7BB4-44AB-8179-DEFDE2F6BA88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FFFFF72-AB91-40D7-8904-F13847C947AB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2D14962-C591-429A-BD83-9530D8607BCE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28" name="平行四边形 27">
                <a:extLst>
                  <a:ext uri="{FF2B5EF4-FFF2-40B4-BE49-F238E27FC236}">
                    <a16:creationId xmlns:a16="http://schemas.microsoft.com/office/drawing/2014/main" id="{EFCDCEB3-924A-4612-B31B-ECA72AC9D598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9" name="平行四边形 28">
                <a:extLst>
                  <a:ext uri="{FF2B5EF4-FFF2-40B4-BE49-F238E27FC236}">
                    <a16:creationId xmlns:a16="http://schemas.microsoft.com/office/drawing/2014/main" id="{764BE425-443C-428B-9B9C-EA6C45FABD78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49677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5ED37920-43A0-493C-B644-7587584911B5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038AEC31-CA8F-46CC-9B2C-8EFB70A7F35D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C8783DC-DFE9-4F85-B05D-5A16E448A85A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4013F8E-D467-45EC-B3DA-31788558C4C9}"/>
              </a:ext>
            </a:extLst>
          </p:cNvPr>
          <p:cNvSpPr/>
          <p:nvPr/>
        </p:nvSpPr>
        <p:spPr>
          <a:xfrm>
            <a:off x="5481088" y="1938633"/>
            <a:ext cx="1229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048ACF2-3ADD-4E24-B9E5-AB2C121CF32A}"/>
              </a:ext>
            </a:extLst>
          </p:cNvPr>
          <p:cNvSpPr txBox="1"/>
          <p:nvPr/>
        </p:nvSpPr>
        <p:spPr>
          <a:xfrm>
            <a:off x="3916781" y="2999053"/>
            <a:ext cx="435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98683BE-19A7-479B-A8E4-62068E48DC44}"/>
              </a:ext>
            </a:extLst>
          </p:cNvPr>
          <p:cNvSpPr/>
          <p:nvPr/>
        </p:nvSpPr>
        <p:spPr>
          <a:xfrm>
            <a:off x="3446045" y="3781925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extLst>
      <p:ext uri="{BB962C8B-B14F-4D97-AF65-F5344CB8AC3E}">
        <p14:creationId xmlns:p14="http://schemas.microsoft.com/office/powerpoint/2010/main" val="19826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/>
      <p:bldP spid="76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ïślîḑè">
            <a:extLst>
              <a:ext uri="{FF2B5EF4-FFF2-40B4-BE49-F238E27FC236}">
                <a16:creationId xmlns:a16="http://schemas.microsoft.com/office/drawing/2014/main" id="{E9EC8BDC-1F01-4168-83F2-F9C6D76704D1}"/>
              </a:ext>
            </a:extLst>
          </p:cNvPr>
          <p:cNvGrpSpPr/>
          <p:nvPr/>
        </p:nvGrpSpPr>
        <p:grpSpPr>
          <a:xfrm>
            <a:off x="6194337" y="1909388"/>
            <a:ext cx="5179517" cy="1122571"/>
            <a:chOff x="4946492" y="1831612"/>
            <a:chExt cx="5502550" cy="1122571"/>
          </a:xfrm>
        </p:grpSpPr>
        <p:sp>
          <p:nvSpPr>
            <p:cNvPr id="27" name="íśḷîḓe">
              <a:extLst>
                <a:ext uri="{FF2B5EF4-FFF2-40B4-BE49-F238E27FC236}">
                  <a16:creationId xmlns:a16="http://schemas.microsoft.com/office/drawing/2014/main" id="{2B1C98C0-AE09-41BC-8615-AEF37F5B5283}"/>
                </a:ext>
              </a:extLst>
            </p:cNvPr>
            <p:cNvSpPr/>
            <p:nvPr/>
          </p:nvSpPr>
          <p:spPr bwMode="auto">
            <a:xfrm flipH="1">
              <a:off x="4946492" y="2226683"/>
              <a:ext cx="5502550" cy="72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îṧḻîḍé">
              <a:extLst>
                <a:ext uri="{FF2B5EF4-FFF2-40B4-BE49-F238E27FC236}">
                  <a16:creationId xmlns:a16="http://schemas.microsoft.com/office/drawing/2014/main" id="{8EB21A37-536F-4182-8843-CC420CE811D2}"/>
                </a:ext>
              </a:extLst>
            </p:cNvPr>
            <p:cNvSpPr txBox="1"/>
            <p:nvPr/>
          </p:nvSpPr>
          <p:spPr bwMode="auto">
            <a:xfrm flipH="1">
              <a:off x="4946494" y="1831612"/>
              <a:ext cx="4110310" cy="44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01.Title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84A998C-4BC0-4435-8421-AB0DA8CFDF97}"/>
              </a:ext>
            </a:extLst>
          </p:cNvPr>
          <p:cNvGrpSpPr/>
          <p:nvPr/>
        </p:nvGrpSpPr>
        <p:grpSpPr>
          <a:xfrm>
            <a:off x="892253" y="1909388"/>
            <a:ext cx="5557813" cy="3233736"/>
            <a:chOff x="892253" y="1909388"/>
            <a:chExt cx="5557813" cy="3233736"/>
          </a:xfrm>
        </p:grpSpPr>
        <p:sp>
          <p:nvSpPr>
            <p:cNvPr id="9" name="iṡľiḍè">
              <a:extLst>
                <a:ext uri="{FF2B5EF4-FFF2-40B4-BE49-F238E27FC236}">
                  <a16:creationId xmlns:a16="http://schemas.microsoft.com/office/drawing/2014/main" id="{DDBEDB2F-F7C4-4115-98F0-ABD9F07023B8}"/>
                </a:ext>
              </a:extLst>
            </p:cNvPr>
            <p:cNvSpPr/>
            <p:nvPr/>
          </p:nvSpPr>
          <p:spPr>
            <a:xfrm>
              <a:off x="892253" y="2796831"/>
              <a:ext cx="1489198" cy="1490400"/>
            </a:xfrm>
            <a:prstGeom prst="octagon">
              <a:avLst/>
            </a:prstGeom>
            <a:solidFill>
              <a:srgbClr val="6F4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10" name="íSľiďê">
              <a:extLst>
                <a:ext uri="{FF2B5EF4-FFF2-40B4-BE49-F238E27FC236}">
                  <a16:creationId xmlns:a16="http://schemas.microsoft.com/office/drawing/2014/main" id="{EB862251-C6C5-444A-9C70-7D90AFC8F7E4}"/>
                </a:ext>
              </a:extLst>
            </p:cNvPr>
            <p:cNvSpPr/>
            <p:nvPr/>
          </p:nvSpPr>
          <p:spPr>
            <a:xfrm>
              <a:off x="2817749" y="1909388"/>
              <a:ext cx="3233736" cy="3233736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îSlîḓé">
              <a:extLst>
                <a:ext uri="{FF2B5EF4-FFF2-40B4-BE49-F238E27FC236}">
                  <a16:creationId xmlns:a16="http://schemas.microsoft.com/office/drawing/2014/main" id="{17517DF4-71A0-411D-96BB-334BCD0F7E3F}"/>
                </a:ext>
              </a:extLst>
            </p:cNvPr>
            <p:cNvSpPr/>
            <p:nvPr/>
          </p:nvSpPr>
          <p:spPr>
            <a:xfrm>
              <a:off x="5221341" y="1968960"/>
              <a:ext cx="647700" cy="647700"/>
            </a:xfrm>
            <a:prstGeom prst="ellipse">
              <a:avLst/>
            </a:prstGeom>
            <a:solidFill>
              <a:srgbClr val="6F4FDF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Sḻiḓê">
              <a:extLst>
                <a:ext uri="{FF2B5EF4-FFF2-40B4-BE49-F238E27FC236}">
                  <a16:creationId xmlns:a16="http://schemas.microsoft.com/office/drawing/2014/main" id="{F6CC909C-05DD-4B79-A490-3C0A5CA9497D}"/>
                </a:ext>
              </a:extLst>
            </p:cNvPr>
            <p:cNvSpPr/>
            <p:nvPr/>
          </p:nvSpPr>
          <p:spPr>
            <a:xfrm>
              <a:off x="5802366" y="3202406"/>
              <a:ext cx="647700" cy="647700"/>
            </a:xfrm>
            <a:prstGeom prst="ellipse">
              <a:avLst/>
            </a:prstGeom>
            <a:solidFill>
              <a:srgbClr val="A6A6A6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ṥḷíḓè">
              <a:extLst>
                <a:ext uri="{FF2B5EF4-FFF2-40B4-BE49-F238E27FC236}">
                  <a16:creationId xmlns:a16="http://schemas.microsoft.com/office/drawing/2014/main" id="{EC296EB7-A306-476A-BF52-3595566B7222}"/>
                </a:ext>
              </a:extLst>
            </p:cNvPr>
            <p:cNvSpPr/>
            <p:nvPr/>
          </p:nvSpPr>
          <p:spPr>
            <a:xfrm>
              <a:off x="5221341" y="4435852"/>
              <a:ext cx="647700" cy="647700"/>
            </a:xfrm>
            <a:prstGeom prst="ellipse">
              <a:avLst/>
            </a:prstGeom>
            <a:solidFill>
              <a:srgbClr val="6F4FDF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8B768B6-B698-4AE2-BBA0-E4C92ABB904A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2326108" y="3526256"/>
              <a:ext cx="49164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ïṥlíḓè">
              <a:extLst>
                <a:ext uri="{FF2B5EF4-FFF2-40B4-BE49-F238E27FC236}">
                  <a16:creationId xmlns:a16="http://schemas.microsoft.com/office/drawing/2014/main" id="{ACD79C90-19DD-4A6F-8BE2-3F8092901451}"/>
                </a:ext>
              </a:extLst>
            </p:cNvPr>
            <p:cNvSpPr/>
            <p:nvPr/>
          </p:nvSpPr>
          <p:spPr bwMode="auto">
            <a:xfrm>
              <a:off x="5370411" y="2119004"/>
              <a:ext cx="349560" cy="347614"/>
            </a:xfrm>
            <a:custGeom>
              <a:avLst/>
              <a:gdLst>
                <a:gd name="connsiteX0" fmla="*/ 463604 w 528837"/>
                <a:gd name="connsiteY0" fmla="*/ 361011 h 525894"/>
                <a:gd name="connsiteX1" fmla="*/ 468167 w 528837"/>
                <a:gd name="connsiteY1" fmla="*/ 363857 h 525894"/>
                <a:gd name="connsiteX2" fmla="*/ 485277 w 528837"/>
                <a:gd name="connsiteY2" fmla="*/ 399140 h 525894"/>
                <a:gd name="connsiteX3" fmla="*/ 524061 w 528837"/>
                <a:gd name="connsiteY3" fmla="*/ 404831 h 525894"/>
                <a:gd name="connsiteX4" fmla="*/ 528624 w 528837"/>
                <a:gd name="connsiteY4" fmla="*/ 408245 h 525894"/>
                <a:gd name="connsiteX5" fmla="*/ 526913 w 528837"/>
                <a:gd name="connsiteY5" fmla="*/ 413367 h 525894"/>
                <a:gd name="connsiteX6" fmla="*/ 498966 w 528837"/>
                <a:gd name="connsiteY6" fmla="*/ 440683 h 525894"/>
                <a:gd name="connsiteX7" fmla="*/ 505810 w 528837"/>
                <a:gd name="connsiteY7" fmla="*/ 479380 h 525894"/>
                <a:gd name="connsiteX8" fmla="*/ 503528 w 528837"/>
                <a:gd name="connsiteY8" fmla="*/ 484502 h 525894"/>
                <a:gd name="connsiteX9" fmla="*/ 497825 w 528837"/>
                <a:gd name="connsiteY9" fmla="*/ 485071 h 525894"/>
                <a:gd name="connsiteX10" fmla="*/ 463604 w 528837"/>
                <a:gd name="connsiteY10" fmla="*/ 466861 h 525894"/>
                <a:gd name="connsiteX11" fmla="*/ 428813 w 528837"/>
                <a:gd name="connsiteY11" fmla="*/ 485071 h 525894"/>
                <a:gd name="connsiteX12" fmla="*/ 423109 w 528837"/>
                <a:gd name="connsiteY12" fmla="*/ 484502 h 525894"/>
                <a:gd name="connsiteX13" fmla="*/ 420828 w 528837"/>
                <a:gd name="connsiteY13" fmla="*/ 479380 h 525894"/>
                <a:gd name="connsiteX14" fmla="*/ 427672 w 528837"/>
                <a:gd name="connsiteY14" fmla="*/ 440683 h 525894"/>
                <a:gd name="connsiteX15" fmla="*/ 399725 w 528837"/>
                <a:gd name="connsiteY15" fmla="*/ 413367 h 525894"/>
                <a:gd name="connsiteX16" fmla="*/ 398014 w 528837"/>
                <a:gd name="connsiteY16" fmla="*/ 408245 h 525894"/>
                <a:gd name="connsiteX17" fmla="*/ 402576 w 528837"/>
                <a:gd name="connsiteY17" fmla="*/ 404831 h 525894"/>
                <a:gd name="connsiteX18" fmla="*/ 441360 w 528837"/>
                <a:gd name="connsiteY18" fmla="*/ 399140 h 525894"/>
                <a:gd name="connsiteX19" fmla="*/ 458471 w 528837"/>
                <a:gd name="connsiteY19" fmla="*/ 363857 h 525894"/>
                <a:gd name="connsiteX20" fmla="*/ 463604 w 528837"/>
                <a:gd name="connsiteY20" fmla="*/ 361011 h 525894"/>
                <a:gd name="connsiteX21" fmla="*/ 308013 w 528837"/>
                <a:gd name="connsiteY21" fmla="*/ 361011 h 525894"/>
                <a:gd name="connsiteX22" fmla="*/ 312576 w 528837"/>
                <a:gd name="connsiteY22" fmla="*/ 363857 h 525894"/>
                <a:gd name="connsiteX23" fmla="*/ 330260 w 528837"/>
                <a:gd name="connsiteY23" fmla="*/ 399140 h 525894"/>
                <a:gd name="connsiteX24" fmla="*/ 369051 w 528837"/>
                <a:gd name="connsiteY24" fmla="*/ 404831 h 525894"/>
                <a:gd name="connsiteX25" fmla="*/ 373044 w 528837"/>
                <a:gd name="connsiteY25" fmla="*/ 408245 h 525894"/>
                <a:gd name="connsiteX26" fmla="*/ 371903 w 528837"/>
                <a:gd name="connsiteY26" fmla="*/ 413367 h 525894"/>
                <a:gd name="connsiteX27" fmla="*/ 343951 w 528837"/>
                <a:gd name="connsiteY27" fmla="*/ 440683 h 525894"/>
                <a:gd name="connsiteX28" fmla="*/ 350226 w 528837"/>
                <a:gd name="connsiteY28" fmla="*/ 479380 h 525894"/>
                <a:gd name="connsiteX29" fmla="*/ 348515 w 528837"/>
                <a:gd name="connsiteY29" fmla="*/ 484502 h 525894"/>
                <a:gd name="connsiteX30" fmla="*/ 342810 w 528837"/>
                <a:gd name="connsiteY30" fmla="*/ 485071 h 525894"/>
                <a:gd name="connsiteX31" fmla="*/ 308013 w 528837"/>
                <a:gd name="connsiteY31" fmla="*/ 466861 h 525894"/>
                <a:gd name="connsiteX32" fmla="*/ 273215 w 528837"/>
                <a:gd name="connsiteY32" fmla="*/ 485071 h 525894"/>
                <a:gd name="connsiteX33" fmla="*/ 267511 w 528837"/>
                <a:gd name="connsiteY33" fmla="*/ 484502 h 525894"/>
                <a:gd name="connsiteX34" fmla="*/ 265800 w 528837"/>
                <a:gd name="connsiteY34" fmla="*/ 479380 h 525894"/>
                <a:gd name="connsiteX35" fmla="*/ 272075 w 528837"/>
                <a:gd name="connsiteY35" fmla="*/ 440683 h 525894"/>
                <a:gd name="connsiteX36" fmla="*/ 244123 w 528837"/>
                <a:gd name="connsiteY36" fmla="*/ 413367 h 525894"/>
                <a:gd name="connsiteX37" fmla="*/ 242982 w 528837"/>
                <a:gd name="connsiteY37" fmla="*/ 408245 h 525894"/>
                <a:gd name="connsiteX38" fmla="*/ 246975 w 528837"/>
                <a:gd name="connsiteY38" fmla="*/ 404831 h 525894"/>
                <a:gd name="connsiteX39" fmla="*/ 285765 w 528837"/>
                <a:gd name="connsiteY39" fmla="*/ 399140 h 525894"/>
                <a:gd name="connsiteX40" fmla="*/ 303449 w 528837"/>
                <a:gd name="connsiteY40" fmla="*/ 363857 h 525894"/>
                <a:gd name="connsiteX41" fmla="*/ 308013 w 528837"/>
                <a:gd name="connsiteY41" fmla="*/ 361011 h 525894"/>
                <a:gd name="connsiteX42" fmla="*/ 173924 w 528837"/>
                <a:gd name="connsiteY42" fmla="*/ 261878 h 525894"/>
                <a:gd name="connsiteX43" fmla="*/ 155106 w 528837"/>
                <a:gd name="connsiteY43" fmla="*/ 322190 h 525894"/>
                <a:gd name="connsiteX44" fmla="*/ 154536 w 528837"/>
                <a:gd name="connsiteY44" fmla="*/ 326742 h 525894"/>
                <a:gd name="connsiteX45" fmla="*/ 174494 w 528837"/>
                <a:gd name="connsiteY45" fmla="*/ 410950 h 525894"/>
                <a:gd name="connsiteX46" fmla="*/ 174494 w 528837"/>
                <a:gd name="connsiteY46" fmla="*/ 410381 h 525894"/>
                <a:gd name="connsiteX47" fmla="*/ 192742 w 528837"/>
                <a:gd name="connsiteY47" fmla="*/ 326742 h 525894"/>
                <a:gd name="connsiteX48" fmla="*/ 192742 w 528837"/>
                <a:gd name="connsiteY48" fmla="*/ 322190 h 525894"/>
                <a:gd name="connsiteX49" fmla="*/ 175065 w 528837"/>
                <a:gd name="connsiteY49" fmla="*/ 263016 h 525894"/>
                <a:gd name="connsiteX50" fmla="*/ 200155 w 528837"/>
                <a:gd name="connsiteY50" fmla="*/ 297155 h 525894"/>
                <a:gd name="connsiteX51" fmla="*/ 222965 w 528837"/>
                <a:gd name="connsiteY51" fmla="*/ 265292 h 525894"/>
                <a:gd name="connsiteX52" fmla="*/ 232089 w 528837"/>
                <a:gd name="connsiteY52" fmla="*/ 261878 h 525894"/>
                <a:gd name="connsiteX53" fmla="*/ 301658 w 528837"/>
                <a:gd name="connsiteY53" fmla="*/ 305689 h 525894"/>
                <a:gd name="connsiteX54" fmla="*/ 331881 w 528837"/>
                <a:gd name="connsiteY54" fmla="*/ 370553 h 525894"/>
                <a:gd name="connsiteX55" fmla="*/ 321047 w 528837"/>
                <a:gd name="connsiteY55" fmla="*/ 348932 h 525894"/>
                <a:gd name="connsiteX56" fmla="*/ 308501 w 528837"/>
                <a:gd name="connsiteY56" fmla="*/ 341535 h 525894"/>
                <a:gd name="connsiteX57" fmla="*/ 295956 w 528837"/>
                <a:gd name="connsiteY57" fmla="*/ 348932 h 525894"/>
                <a:gd name="connsiteX58" fmla="*/ 277138 w 528837"/>
                <a:gd name="connsiteY58" fmla="*/ 387053 h 525894"/>
                <a:gd name="connsiteX59" fmla="*/ 234940 w 528837"/>
                <a:gd name="connsiteY59" fmla="*/ 393312 h 525894"/>
                <a:gd name="connsiteX60" fmla="*/ 223535 w 528837"/>
                <a:gd name="connsiteY60" fmla="*/ 402984 h 525894"/>
                <a:gd name="connsiteX61" fmla="*/ 227527 w 528837"/>
                <a:gd name="connsiteY61" fmla="*/ 416640 h 525894"/>
                <a:gd name="connsiteX62" fmla="*/ 257750 w 528837"/>
                <a:gd name="connsiteY62" fmla="*/ 446796 h 525894"/>
                <a:gd name="connsiteX63" fmla="*/ 250907 w 528837"/>
                <a:gd name="connsiteY63" fmla="*/ 488331 h 525894"/>
                <a:gd name="connsiteX64" fmla="*/ 256039 w 528837"/>
                <a:gd name="connsiteY64" fmla="*/ 501986 h 525894"/>
                <a:gd name="connsiteX65" fmla="*/ 264593 w 528837"/>
                <a:gd name="connsiteY65" fmla="*/ 504831 h 525894"/>
                <a:gd name="connsiteX66" fmla="*/ 270865 w 528837"/>
                <a:gd name="connsiteY66" fmla="*/ 503124 h 525894"/>
                <a:gd name="connsiteX67" fmla="*/ 308501 w 528837"/>
                <a:gd name="connsiteY67" fmla="*/ 483210 h 525894"/>
                <a:gd name="connsiteX68" fmla="*/ 346137 w 528837"/>
                <a:gd name="connsiteY68" fmla="*/ 503124 h 525894"/>
                <a:gd name="connsiteX69" fmla="*/ 352410 w 528837"/>
                <a:gd name="connsiteY69" fmla="*/ 504831 h 525894"/>
                <a:gd name="connsiteX70" fmla="*/ 355261 w 528837"/>
                <a:gd name="connsiteY70" fmla="*/ 504262 h 525894"/>
                <a:gd name="connsiteX71" fmla="*/ 317055 w 528837"/>
                <a:gd name="connsiteY71" fmla="*/ 525883 h 525894"/>
                <a:gd name="connsiteX72" fmla="*/ 37636 w 528837"/>
                <a:gd name="connsiteY72" fmla="*/ 525883 h 525894"/>
                <a:gd name="connsiteX73" fmla="*/ 1141 w 528837"/>
                <a:gd name="connsiteY73" fmla="*/ 495159 h 525894"/>
                <a:gd name="connsiteX74" fmla="*/ 0 w 528837"/>
                <a:gd name="connsiteY74" fmla="*/ 495159 h 525894"/>
                <a:gd name="connsiteX75" fmla="*/ 42198 w 528837"/>
                <a:gd name="connsiteY75" fmla="*/ 328448 h 525894"/>
                <a:gd name="connsiteX76" fmla="*/ 42768 w 528837"/>
                <a:gd name="connsiteY76" fmla="*/ 329017 h 525894"/>
                <a:gd name="connsiteX77" fmla="*/ 50182 w 528837"/>
                <a:gd name="connsiteY77" fmla="*/ 313086 h 525894"/>
                <a:gd name="connsiteX78" fmla="*/ 49611 w 528837"/>
                <a:gd name="connsiteY78" fmla="*/ 313086 h 525894"/>
                <a:gd name="connsiteX79" fmla="*/ 53033 w 528837"/>
                <a:gd name="connsiteY79" fmla="*/ 306827 h 525894"/>
                <a:gd name="connsiteX80" fmla="*/ 54173 w 528837"/>
                <a:gd name="connsiteY80" fmla="*/ 305689 h 525894"/>
                <a:gd name="connsiteX81" fmla="*/ 55884 w 528837"/>
                <a:gd name="connsiteY81" fmla="*/ 303414 h 525894"/>
                <a:gd name="connsiteX82" fmla="*/ 115189 w 528837"/>
                <a:gd name="connsiteY82" fmla="*/ 264154 h 525894"/>
                <a:gd name="connsiteX83" fmla="*/ 124883 w 528837"/>
                <a:gd name="connsiteY83" fmla="*/ 267568 h 525894"/>
                <a:gd name="connsiteX84" fmla="*/ 147693 w 528837"/>
                <a:gd name="connsiteY84" fmla="*/ 298293 h 525894"/>
                <a:gd name="connsiteX85" fmla="*/ 173924 w 528837"/>
                <a:gd name="connsiteY85" fmla="*/ 261878 h 525894"/>
                <a:gd name="connsiteX86" fmla="*/ 381420 w 528837"/>
                <a:gd name="connsiteY86" fmla="*/ 227618 h 525894"/>
                <a:gd name="connsiteX87" fmla="*/ 385983 w 528837"/>
                <a:gd name="connsiteY87" fmla="*/ 231032 h 525894"/>
                <a:gd name="connsiteX88" fmla="*/ 403667 w 528837"/>
                <a:gd name="connsiteY88" fmla="*/ 265740 h 525894"/>
                <a:gd name="connsiteX89" fmla="*/ 442458 w 528837"/>
                <a:gd name="connsiteY89" fmla="*/ 271430 h 525894"/>
                <a:gd name="connsiteX90" fmla="*/ 446451 w 528837"/>
                <a:gd name="connsiteY90" fmla="*/ 274844 h 525894"/>
                <a:gd name="connsiteX91" fmla="*/ 445310 w 528837"/>
                <a:gd name="connsiteY91" fmla="*/ 280534 h 525894"/>
                <a:gd name="connsiteX92" fmla="*/ 417358 w 528837"/>
                <a:gd name="connsiteY92" fmla="*/ 307845 h 525894"/>
                <a:gd name="connsiteX93" fmla="*/ 423633 w 528837"/>
                <a:gd name="connsiteY93" fmla="*/ 345966 h 525894"/>
                <a:gd name="connsiteX94" fmla="*/ 421922 w 528837"/>
                <a:gd name="connsiteY94" fmla="*/ 351087 h 525894"/>
                <a:gd name="connsiteX95" fmla="*/ 416217 w 528837"/>
                <a:gd name="connsiteY95" fmla="*/ 351656 h 525894"/>
                <a:gd name="connsiteX96" fmla="*/ 381420 w 528837"/>
                <a:gd name="connsiteY96" fmla="*/ 333449 h 525894"/>
                <a:gd name="connsiteX97" fmla="*/ 346622 w 528837"/>
                <a:gd name="connsiteY97" fmla="*/ 351656 h 525894"/>
                <a:gd name="connsiteX98" fmla="*/ 341488 w 528837"/>
                <a:gd name="connsiteY98" fmla="*/ 351087 h 525894"/>
                <a:gd name="connsiteX99" fmla="*/ 339207 w 528837"/>
                <a:gd name="connsiteY99" fmla="*/ 345966 h 525894"/>
                <a:gd name="connsiteX100" fmla="*/ 345482 w 528837"/>
                <a:gd name="connsiteY100" fmla="*/ 307845 h 525894"/>
                <a:gd name="connsiteX101" fmla="*/ 317530 w 528837"/>
                <a:gd name="connsiteY101" fmla="*/ 280534 h 525894"/>
                <a:gd name="connsiteX102" fmla="*/ 316389 w 528837"/>
                <a:gd name="connsiteY102" fmla="*/ 274844 h 525894"/>
                <a:gd name="connsiteX103" fmla="*/ 320382 w 528837"/>
                <a:gd name="connsiteY103" fmla="*/ 271430 h 525894"/>
                <a:gd name="connsiteX104" fmla="*/ 359172 w 528837"/>
                <a:gd name="connsiteY104" fmla="*/ 265740 h 525894"/>
                <a:gd name="connsiteX105" fmla="*/ 376856 w 528837"/>
                <a:gd name="connsiteY105" fmla="*/ 230463 h 525894"/>
                <a:gd name="connsiteX106" fmla="*/ 381420 w 528837"/>
                <a:gd name="connsiteY106" fmla="*/ 227618 h 525894"/>
                <a:gd name="connsiteX107" fmla="*/ 173112 w 528837"/>
                <a:gd name="connsiteY107" fmla="*/ 0 h 525894"/>
                <a:gd name="connsiteX108" fmla="*/ 295550 w 528837"/>
                <a:gd name="connsiteY108" fmla="*/ 121753 h 525894"/>
                <a:gd name="connsiteX109" fmla="*/ 173112 w 528837"/>
                <a:gd name="connsiteY109" fmla="*/ 243506 h 525894"/>
                <a:gd name="connsiteX110" fmla="*/ 50674 w 528837"/>
                <a:gd name="connsiteY110" fmla="*/ 121753 h 525894"/>
                <a:gd name="connsiteX111" fmla="*/ 173112 w 528837"/>
                <a:gd name="connsiteY111" fmla="*/ 0 h 5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28837" h="525894">
                  <a:moveTo>
                    <a:pt x="463604" y="361011"/>
                  </a:moveTo>
                  <a:cubicBezTo>
                    <a:pt x="465315" y="361011"/>
                    <a:pt x="467026" y="362149"/>
                    <a:pt x="468167" y="363857"/>
                  </a:cubicBezTo>
                  <a:cubicBezTo>
                    <a:pt x="485277" y="399140"/>
                    <a:pt x="485277" y="399140"/>
                    <a:pt x="485277" y="399140"/>
                  </a:cubicBezTo>
                  <a:cubicBezTo>
                    <a:pt x="524061" y="404831"/>
                    <a:pt x="524061" y="404831"/>
                    <a:pt x="524061" y="404831"/>
                  </a:cubicBezTo>
                  <a:cubicBezTo>
                    <a:pt x="526342" y="404831"/>
                    <a:pt x="528054" y="405969"/>
                    <a:pt x="528624" y="408245"/>
                  </a:cubicBezTo>
                  <a:cubicBezTo>
                    <a:pt x="529194" y="409952"/>
                    <a:pt x="528624" y="412229"/>
                    <a:pt x="526913" y="413367"/>
                  </a:cubicBezTo>
                  <a:cubicBezTo>
                    <a:pt x="498966" y="440683"/>
                    <a:pt x="498966" y="440683"/>
                    <a:pt x="498966" y="440683"/>
                  </a:cubicBezTo>
                  <a:cubicBezTo>
                    <a:pt x="505810" y="479380"/>
                    <a:pt x="505810" y="479380"/>
                    <a:pt x="505810" y="479380"/>
                  </a:cubicBezTo>
                  <a:cubicBezTo>
                    <a:pt x="505810" y="481088"/>
                    <a:pt x="505240" y="483364"/>
                    <a:pt x="503528" y="484502"/>
                  </a:cubicBezTo>
                  <a:cubicBezTo>
                    <a:pt x="501817" y="485640"/>
                    <a:pt x="500106" y="485640"/>
                    <a:pt x="497825" y="485071"/>
                  </a:cubicBezTo>
                  <a:cubicBezTo>
                    <a:pt x="463604" y="466861"/>
                    <a:pt x="463604" y="466861"/>
                    <a:pt x="463604" y="466861"/>
                  </a:cubicBezTo>
                  <a:cubicBezTo>
                    <a:pt x="428813" y="485071"/>
                    <a:pt x="428813" y="485071"/>
                    <a:pt x="428813" y="485071"/>
                  </a:cubicBezTo>
                  <a:cubicBezTo>
                    <a:pt x="427101" y="485640"/>
                    <a:pt x="424820" y="485640"/>
                    <a:pt x="423109" y="484502"/>
                  </a:cubicBezTo>
                  <a:cubicBezTo>
                    <a:pt x="421398" y="483364"/>
                    <a:pt x="420828" y="481088"/>
                    <a:pt x="420828" y="479380"/>
                  </a:cubicBezTo>
                  <a:cubicBezTo>
                    <a:pt x="427672" y="440683"/>
                    <a:pt x="427672" y="440683"/>
                    <a:pt x="427672" y="440683"/>
                  </a:cubicBezTo>
                  <a:cubicBezTo>
                    <a:pt x="399725" y="413367"/>
                    <a:pt x="399725" y="413367"/>
                    <a:pt x="399725" y="413367"/>
                  </a:cubicBezTo>
                  <a:cubicBezTo>
                    <a:pt x="398014" y="412229"/>
                    <a:pt x="397443" y="409952"/>
                    <a:pt x="398014" y="408245"/>
                  </a:cubicBezTo>
                  <a:cubicBezTo>
                    <a:pt x="398584" y="405969"/>
                    <a:pt x="400295" y="404831"/>
                    <a:pt x="402576" y="404831"/>
                  </a:cubicBezTo>
                  <a:cubicBezTo>
                    <a:pt x="441360" y="399140"/>
                    <a:pt x="441360" y="399140"/>
                    <a:pt x="441360" y="399140"/>
                  </a:cubicBezTo>
                  <a:cubicBezTo>
                    <a:pt x="458471" y="363857"/>
                    <a:pt x="458471" y="363857"/>
                    <a:pt x="458471" y="363857"/>
                  </a:cubicBezTo>
                  <a:cubicBezTo>
                    <a:pt x="459611" y="362149"/>
                    <a:pt x="461323" y="361011"/>
                    <a:pt x="463604" y="361011"/>
                  </a:cubicBezTo>
                  <a:close/>
                  <a:moveTo>
                    <a:pt x="308013" y="361011"/>
                  </a:moveTo>
                  <a:cubicBezTo>
                    <a:pt x="310295" y="361011"/>
                    <a:pt x="312006" y="362149"/>
                    <a:pt x="312576" y="363857"/>
                  </a:cubicBezTo>
                  <a:cubicBezTo>
                    <a:pt x="330260" y="399140"/>
                    <a:pt x="330260" y="399140"/>
                    <a:pt x="330260" y="399140"/>
                  </a:cubicBezTo>
                  <a:cubicBezTo>
                    <a:pt x="369051" y="404831"/>
                    <a:pt x="369051" y="404831"/>
                    <a:pt x="369051" y="404831"/>
                  </a:cubicBezTo>
                  <a:cubicBezTo>
                    <a:pt x="370762" y="404831"/>
                    <a:pt x="372473" y="406538"/>
                    <a:pt x="373044" y="408245"/>
                  </a:cubicBezTo>
                  <a:cubicBezTo>
                    <a:pt x="373614" y="409952"/>
                    <a:pt x="373044" y="412229"/>
                    <a:pt x="371903" y="413367"/>
                  </a:cubicBezTo>
                  <a:cubicBezTo>
                    <a:pt x="343951" y="440683"/>
                    <a:pt x="343951" y="440683"/>
                    <a:pt x="343951" y="440683"/>
                  </a:cubicBezTo>
                  <a:cubicBezTo>
                    <a:pt x="350226" y="479380"/>
                    <a:pt x="350226" y="479380"/>
                    <a:pt x="350226" y="479380"/>
                  </a:cubicBezTo>
                  <a:cubicBezTo>
                    <a:pt x="350796" y="481088"/>
                    <a:pt x="349655" y="483364"/>
                    <a:pt x="348515" y="484502"/>
                  </a:cubicBezTo>
                  <a:cubicBezTo>
                    <a:pt x="346803" y="485640"/>
                    <a:pt x="344521" y="485640"/>
                    <a:pt x="342810" y="485071"/>
                  </a:cubicBezTo>
                  <a:cubicBezTo>
                    <a:pt x="308013" y="466861"/>
                    <a:pt x="308013" y="466861"/>
                    <a:pt x="308013" y="466861"/>
                  </a:cubicBezTo>
                  <a:cubicBezTo>
                    <a:pt x="273215" y="485071"/>
                    <a:pt x="273215" y="485071"/>
                    <a:pt x="273215" y="485071"/>
                  </a:cubicBezTo>
                  <a:cubicBezTo>
                    <a:pt x="271504" y="485640"/>
                    <a:pt x="269222" y="485640"/>
                    <a:pt x="267511" y="484502"/>
                  </a:cubicBezTo>
                  <a:cubicBezTo>
                    <a:pt x="266370" y="483364"/>
                    <a:pt x="265229" y="481657"/>
                    <a:pt x="265800" y="479380"/>
                  </a:cubicBezTo>
                  <a:cubicBezTo>
                    <a:pt x="272075" y="440683"/>
                    <a:pt x="272075" y="440683"/>
                    <a:pt x="272075" y="440683"/>
                  </a:cubicBezTo>
                  <a:cubicBezTo>
                    <a:pt x="244123" y="413367"/>
                    <a:pt x="244123" y="413367"/>
                    <a:pt x="244123" y="413367"/>
                  </a:cubicBezTo>
                  <a:cubicBezTo>
                    <a:pt x="242982" y="412229"/>
                    <a:pt x="242411" y="409952"/>
                    <a:pt x="242982" y="408245"/>
                  </a:cubicBezTo>
                  <a:cubicBezTo>
                    <a:pt x="243552" y="406538"/>
                    <a:pt x="245263" y="404831"/>
                    <a:pt x="246975" y="404831"/>
                  </a:cubicBezTo>
                  <a:cubicBezTo>
                    <a:pt x="285765" y="399140"/>
                    <a:pt x="285765" y="399140"/>
                    <a:pt x="285765" y="399140"/>
                  </a:cubicBezTo>
                  <a:cubicBezTo>
                    <a:pt x="303449" y="363857"/>
                    <a:pt x="303449" y="363857"/>
                    <a:pt x="303449" y="363857"/>
                  </a:cubicBezTo>
                  <a:cubicBezTo>
                    <a:pt x="304020" y="362149"/>
                    <a:pt x="306301" y="361011"/>
                    <a:pt x="308013" y="361011"/>
                  </a:cubicBezTo>
                  <a:close/>
                  <a:moveTo>
                    <a:pt x="173924" y="261878"/>
                  </a:moveTo>
                  <a:cubicBezTo>
                    <a:pt x="173924" y="261878"/>
                    <a:pt x="173924" y="261878"/>
                    <a:pt x="155106" y="322190"/>
                  </a:cubicBezTo>
                  <a:cubicBezTo>
                    <a:pt x="154536" y="323328"/>
                    <a:pt x="154536" y="325035"/>
                    <a:pt x="154536" y="326742"/>
                  </a:cubicBezTo>
                  <a:cubicBezTo>
                    <a:pt x="154536" y="326742"/>
                    <a:pt x="154536" y="326742"/>
                    <a:pt x="174494" y="410950"/>
                  </a:cubicBezTo>
                  <a:lnTo>
                    <a:pt x="174494" y="410381"/>
                  </a:lnTo>
                  <a:cubicBezTo>
                    <a:pt x="174494" y="410381"/>
                    <a:pt x="174494" y="410381"/>
                    <a:pt x="192742" y="326742"/>
                  </a:cubicBezTo>
                  <a:cubicBezTo>
                    <a:pt x="192742" y="325035"/>
                    <a:pt x="192742" y="323897"/>
                    <a:pt x="192742" y="322190"/>
                  </a:cubicBezTo>
                  <a:cubicBezTo>
                    <a:pt x="192742" y="322190"/>
                    <a:pt x="192742" y="322190"/>
                    <a:pt x="175065" y="263016"/>
                  </a:cubicBezTo>
                  <a:cubicBezTo>
                    <a:pt x="175065" y="263016"/>
                    <a:pt x="175065" y="263016"/>
                    <a:pt x="200155" y="297155"/>
                  </a:cubicBezTo>
                  <a:cubicBezTo>
                    <a:pt x="200155" y="297155"/>
                    <a:pt x="200155" y="297155"/>
                    <a:pt x="222965" y="265292"/>
                  </a:cubicBezTo>
                  <a:cubicBezTo>
                    <a:pt x="225246" y="262447"/>
                    <a:pt x="228667" y="261309"/>
                    <a:pt x="232089" y="261878"/>
                  </a:cubicBezTo>
                  <a:cubicBezTo>
                    <a:pt x="254899" y="265292"/>
                    <a:pt x="283981" y="276103"/>
                    <a:pt x="301658" y="305689"/>
                  </a:cubicBezTo>
                  <a:cubicBezTo>
                    <a:pt x="313634" y="320483"/>
                    <a:pt x="323328" y="344949"/>
                    <a:pt x="331881" y="370553"/>
                  </a:cubicBezTo>
                  <a:cubicBezTo>
                    <a:pt x="331881" y="370553"/>
                    <a:pt x="331881" y="370553"/>
                    <a:pt x="321047" y="348932"/>
                  </a:cubicBezTo>
                  <a:cubicBezTo>
                    <a:pt x="318766" y="344380"/>
                    <a:pt x="313634" y="341535"/>
                    <a:pt x="308501" y="341535"/>
                  </a:cubicBezTo>
                  <a:cubicBezTo>
                    <a:pt x="303369" y="341535"/>
                    <a:pt x="298237" y="344380"/>
                    <a:pt x="295956" y="348932"/>
                  </a:cubicBezTo>
                  <a:cubicBezTo>
                    <a:pt x="295956" y="348932"/>
                    <a:pt x="295956" y="348932"/>
                    <a:pt x="277138" y="387053"/>
                  </a:cubicBezTo>
                  <a:cubicBezTo>
                    <a:pt x="277138" y="387053"/>
                    <a:pt x="277138" y="387053"/>
                    <a:pt x="234940" y="393312"/>
                  </a:cubicBezTo>
                  <a:cubicBezTo>
                    <a:pt x="229808" y="393881"/>
                    <a:pt x="225246" y="397864"/>
                    <a:pt x="223535" y="402984"/>
                  </a:cubicBezTo>
                  <a:cubicBezTo>
                    <a:pt x="222395" y="407536"/>
                    <a:pt x="223535" y="413226"/>
                    <a:pt x="227527" y="416640"/>
                  </a:cubicBezTo>
                  <a:cubicBezTo>
                    <a:pt x="227527" y="416640"/>
                    <a:pt x="227527" y="416640"/>
                    <a:pt x="257750" y="446796"/>
                  </a:cubicBezTo>
                  <a:cubicBezTo>
                    <a:pt x="257750" y="446796"/>
                    <a:pt x="257750" y="446796"/>
                    <a:pt x="250907" y="488331"/>
                  </a:cubicBezTo>
                  <a:cubicBezTo>
                    <a:pt x="249766" y="493452"/>
                    <a:pt x="252047" y="499141"/>
                    <a:pt x="256039" y="501986"/>
                  </a:cubicBezTo>
                  <a:cubicBezTo>
                    <a:pt x="258320" y="503693"/>
                    <a:pt x="261171" y="504831"/>
                    <a:pt x="264593" y="504831"/>
                  </a:cubicBezTo>
                  <a:cubicBezTo>
                    <a:pt x="266874" y="504831"/>
                    <a:pt x="268584" y="504262"/>
                    <a:pt x="270865" y="503124"/>
                  </a:cubicBezTo>
                  <a:cubicBezTo>
                    <a:pt x="270865" y="503124"/>
                    <a:pt x="270865" y="503124"/>
                    <a:pt x="308501" y="483210"/>
                  </a:cubicBezTo>
                  <a:cubicBezTo>
                    <a:pt x="308501" y="483210"/>
                    <a:pt x="308501" y="483210"/>
                    <a:pt x="346137" y="503124"/>
                  </a:cubicBezTo>
                  <a:cubicBezTo>
                    <a:pt x="348418" y="504262"/>
                    <a:pt x="350129" y="504831"/>
                    <a:pt x="352410" y="504831"/>
                  </a:cubicBezTo>
                  <a:cubicBezTo>
                    <a:pt x="353551" y="504831"/>
                    <a:pt x="354691" y="504831"/>
                    <a:pt x="355261" y="504262"/>
                  </a:cubicBezTo>
                  <a:cubicBezTo>
                    <a:pt x="346137" y="526452"/>
                    <a:pt x="317055" y="525883"/>
                    <a:pt x="317055" y="525883"/>
                  </a:cubicBezTo>
                  <a:cubicBezTo>
                    <a:pt x="317055" y="525883"/>
                    <a:pt x="317055" y="525883"/>
                    <a:pt x="37636" y="525883"/>
                  </a:cubicBezTo>
                  <a:cubicBezTo>
                    <a:pt x="5132" y="526452"/>
                    <a:pt x="1141" y="505400"/>
                    <a:pt x="1141" y="495159"/>
                  </a:cubicBezTo>
                  <a:cubicBezTo>
                    <a:pt x="1141" y="495159"/>
                    <a:pt x="1141" y="495159"/>
                    <a:pt x="0" y="495159"/>
                  </a:cubicBezTo>
                  <a:cubicBezTo>
                    <a:pt x="0" y="485486"/>
                    <a:pt x="19959" y="380794"/>
                    <a:pt x="42198" y="328448"/>
                  </a:cubicBezTo>
                  <a:cubicBezTo>
                    <a:pt x="42198" y="328448"/>
                    <a:pt x="42768" y="328448"/>
                    <a:pt x="42768" y="329017"/>
                  </a:cubicBezTo>
                  <a:cubicBezTo>
                    <a:pt x="45049" y="323328"/>
                    <a:pt x="47901" y="317638"/>
                    <a:pt x="50182" y="313086"/>
                  </a:cubicBezTo>
                  <a:cubicBezTo>
                    <a:pt x="50182" y="313086"/>
                    <a:pt x="49611" y="313086"/>
                    <a:pt x="49611" y="313086"/>
                  </a:cubicBezTo>
                  <a:cubicBezTo>
                    <a:pt x="50752" y="310810"/>
                    <a:pt x="51892" y="309103"/>
                    <a:pt x="53033" y="306827"/>
                  </a:cubicBezTo>
                  <a:cubicBezTo>
                    <a:pt x="53603" y="306827"/>
                    <a:pt x="54173" y="306258"/>
                    <a:pt x="54173" y="305689"/>
                  </a:cubicBezTo>
                  <a:cubicBezTo>
                    <a:pt x="54744" y="305120"/>
                    <a:pt x="55314" y="304551"/>
                    <a:pt x="55884" y="303414"/>
                  </a:cubicBezTo>
                  <a:cubicBezTo>
                    <a:pt x="72991" y="279516"/>
                    <a:pt x="96941" y="268706"/>
                    <a:pt x="115189" y="264154"/>
                  </a:cubicBezTo>
                  <a:cubicBezTo>
                    <a:pt x="118611" y="263016"/>
                    <a:pt x="122602" y="264723"/>
                    <a:pt x="124883" y="267568"/>
                  </a:cubicBezTo>
                  <a:cubicBezTo>
                    <a:pt x="124883" y="267568"/>
                    <a:pt x="124883" y="267568"/>
                    <a:pt x="147693" y="298293"/>
                  </a:cubicBezTo>
                  <a:cubicBezTo>
                    <a:pt x="147693" y="298293"/>
                    <a:pt x="147693" y="298293"/>
                    <a:pt x="173924" y="261878"/>
                  </a:cubicBezTo>
                  <a:close/>
                  <a:moveTo>
                    <a:pt x="381420" y="227618"/>
                  </a:moveTo>
                  <a:cubicBezTo>
                    <a:pt x="383702" y="227618"/>
                    <a:pt x="385413" y="228756"/>
                    <a:pt x="385983" y="231032"/>
                  </a:cubicBezTo>
                  <a:cubicBezTo>
                    <a:pt x="403667" y="265740"/>
                    <a:pt x="403667" y="265740"/>
                    <a:pt x="403667" y="265740"/>
                  </a:cubicBezTo>
                  <a:cubicBezTo>
                    <a:pt x="442458" y="271430"/>
                    <a:pt x="442458" y="271430"/>
                    <a:pt x="442458" y="271430"/>
                  </a:cubicBezTo>
                  <a:cubicBezTo>
                    <a:pt x="444169" y="271430"/>
                    <a:pt x="445880" y="273137"/>
                    <a:pt x="446451" y="274844"/>
                  </a:cubicBezTo>
                  <a:cubicBezTo>
                    <a:pt x="447021" y="277120"/>
                    <a:pt x="446451" y="278827"/>
                    <a:pt x="445310" y="280534"/>
                  </a:cubicBezTo>
                  <a:cubicBezTo>
                    <a:pt x="417358" y="307845"/>
                    <a:pt x="417358" y="307845"/>
                    <a:pt x="417358" y="307845"/>
                  </a:cubicBezTo>
                  <a:cubicBezTo>
                    <a:pt x="423633" y="345966"/>
                    <a:pt x="423633" y="345966"/>
                    <a:pt x="423633" y="345966"/>
                  </a:cubicBezTo>
                  <a:cubicBezTo>
                    <a:pt x="424203" y="348242"/>
                    <a:pt x="423062" y="349949"/>
                    <a:pt x="421922" y="351087"/>
                  </a:cubicBezTo>
                  <a:cubicBezTo>
                    <a:pt x="420210" y="352794"/>
                    <a:pt x="417928" y="352794"/>
                    <a:pt x="416217" y="351656"/>
                  </a:cubicBezTo>
                  <a:cubicBezTo>
                    <a:pt x="381420" y="333449"/>
                    <a:pt x="381420" y="333449"/>
                    <a:pt x="381420" y="333449"/>
                  </a:cubicBezTo>
                  <a:cubicBezTo>
                    <a:pt x="346622" y="351656"/>
                    <a:pt x="346622" y="351656"/>
                    <a:pt x="346622" y="351656"/>
                  </a:cubicBezTo>
                  <a:cubicBezTo>
                    <a:pt x="344911" y="352794"/>
                    <a:pt x="342629" y="352794"/>
                    <a:pt x="341488" y="351087"/>
                  </a:cubicBezTo>
                  <a:cubicBezTo>
                    <a:pt x="339777" y="349949"/>
                    <a:pt x="338636" y="348242"/>
                    <a:pt x="339207" y="345966"/>
                  </a:cubicBezTo>
                  <a:cubicBezTo>
                    <a:pt x="345482" y="307845"/>
                    <a:pt x="345482" y="307845"/>
                    <a:pt x="345482" y="307845"/>
                  </a:cubicBezTo>
                  <a:cubicBezTo>
                    <a:pt x="317530" y="280534"/>
                    <a:pt x="317530" y="280534"/>
                    <a:pt x="317530" y="280534"/>
                  </a:cubicBezTo>
                  <a:cubicBezTo>
                    <a:pt x="316389" y="278827"/>
                    <a:pt x="315818" y="277120"/>
                    <a:pt x="316389" y="274844"/>
                  </a:cubicBezTo>
                  <a:cubicBezTo>
                    <a:pt x="316959" y="273137"/>
                    <a:pt x="318670" y="271430"/>
                    <a:pt x="320382" y="271430"/>
                  </a:cubicBezTo>
                  <a:cubicBezTo>
                    <a:pt x="359172" y="265740"/>
                    <a:pt x="359172" y="265740"/>
                    <a:pt x="359172" y="265740"/>
                  </a:cubicBezTo>
                  <a:cubicBezTo>
                    <a:pt x="376856" y="230463"/>
                    <a:pt x="376856" y="230463"/>
                    <a:pt x="376856" y="230463"/>
                  </a:cubicBezTo>
                  <a:cubicBezTo>
                    <a:pt x="377427" y="228756"/>
                    <a:pt x="379708" y="227618"/>
                    <a:pt x="381420" y="227618"/>
                  </a:cubicBezTo>
                  <a:close/>
                  <a:moveTo>
                    <a:pt x="173112" y="0"/>
                  </a:moveTo>
                  <a:cubicBezTo>
                    <a:pt x="240733" y="0"/>
                    <a:pt x="295550" y="54511"/>
                    <a:pt x="295550" y="121753"/>
                  </a:cubicBezTo>
                  <a:cubicBezTo>
                    <a:pt x="295550" y="188995"/>
                    <a:pt x="240733" y="243506"/>
                    <a:pt x="173112" y="243506"/>
                  </a:cubicBezTo>
                  <a:cubicBezTo>
                    <a:pt x="105491" y="243506"/>
                    <a:pt x="50674" y="188995"/>
                    <a:pt x="50674" y="121753"/>
                  </a:cubicBezTo>
                  <a:cubicBezTo>
                    <a:pt x="50674" y="54511"/>
                    <a:pt x="105491" y="0"/>
                    <a:pt x="173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ṡ1îḋé">
              <a:extLst>
                <a:ext uri="{FF2B5EF4-FFF2-40B4-BE49-F238E27FC236}">
                  <a16:creationId xmlns:a16="http://schemas.microsoft.com/office/drawing/2014/main" id="{D8FF0E58-D0D3-4B1D-A9A6-59F713B54BC6}"/>
                </a:ext>
              </a:extLst>
            </p:cNvPr>
            <p:cNvSpPr/>
            <p:nvPr/>
          </p:nvSpPr>
          <p:spPr bwMode="auto">
            <a:xfrm>
              <a:off x="5365031" y="4579542"/>
              <a:ext cx="360322" cy="360322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î$1íḓê">
              <a:extLst>
                <a:ext uri="{FF2B5EF4-FFF2-40B4-BE49-F238E27FC236}">
                  <a16:creationId xmlns:a16="http://schemas.microsoft.com/office/drawing/2014/main" id="{1314E81A-ACAB-48B4-ADA2-67B61E08F0C5}"/>
                </a:ext>
              </a:extLst>
            </p:cNvPr>
            <p:cNvSpPr/>
            <p:nvPr/>
          </p:nvSpPr>
          <p:spPr bwMode="auto">
            <a:xfrm>
              <a:off x="5968303" y="3364331"/>
              <a:ext cx="315828" cy="323850"/>
            </a:xfrm>
            <a:custGeom>
              <a:avLst/>
              <a:gdLst>
                <a:gd name="connsiteX0" fmla="*/ 329497 w 352368"/>
                <a:gd name="connsiteY0" fmla="*/ 243145 h 361318"/>
                <a:gd name="connsiteX1" fmla="*/ 341302 w 352368"/>
                <a:gd name="connsiteY1" fmla="*/ 243145 h 361318"/>
                <a:gd name="connsiteX2" fmla="*/ 350155 w 352368"/>
                <a:gd name="connsiteY2" fmla="*/ 249048 h 361318"/>
                <a:gd name="connsiteX3" fmla="*/ 350155 w 352368"/>
                <a:gd name="connsiteY3" fmla="*/ 260852 h 361318"/>
                <a:gd name="connsiteX4" fmla="*/ 282280 w 352368"/>
                <a:gd name="connsiteY4" fmla="*/ 331678 h 361318"/>
                <a:gd name="connsiteX5" fmla="*/ 270476 w 352368"/>
                <a:gd name="connsiteY5" fmla="*/ 331678 h 361318"/>
                <a:gd name="connsiteX6" fmla="*/ 217356 w 352368"/>
                <a:gd name="connsiteY6" fmla="*/ 290363 h 361318"/>
                <a:gd name="connsiteX7" fmla="*/ 214405 w 352368"/>
                <a:gd name="connsiteY7" fmla="*/ 281510 h 361318"/>
                <a:gd name="connsiteX8" fmla="*/ 223258 w 352368"/>
                <a:gd name="connsiteY8" fmla="*/ 272656 h 361318"/>
                <a:gd name="connsiteX9" fmla="*/ 232112 w 352368"/>
                <a:gd name="connsiteY9" fmla="*/ 269705 h 361318"/>
                <a:gd name="connsiteX10" fmla="*/ 267525 w 352368"/>
                <a:gd name="connsiteY10" fmla="*/ 296265 h 361318"/>
                <a:gd name="connsiteX11" fmla="*/ 279329 w 352368"/>
                <a:gd name="connsiteY11" fmla="*/ 293314 h 361318"/>
                <a:gd name="connsiteX12" fmla="*/ 329497 w 352368"/>
                <a:gd name="connsiteY12" fmla="*/ 243145 h 361318"/>
                <a:gd name="connsiteX13" fmla="*/ 157616 w 352368"/>
                <a:gd name="connsiteY13" fmla="*/ 0 h 361318"/>
                <a:gd name="connsiteX14" fmla="*/ 252780 w 352368"/>
                <a:gd name="connsiteY14" fmla="*/ 44425 h 361318"/>
                <a:gd name="connsiteX15" fmla="*/ 309284 w 352368"/>
                <a:gd name="connsiteY15" fmla="*/ 50348 h 361318"/>
                <a:gd name="connsiteX16" fmla="*/ 318205 w 352368"/>
                <a:gd name="connsiteY16" fmla="*/ 59233 h 361318"/>
                <a:gd name="connsiteX17" fmla="*/ 318205 w 352368"/>
                <a:gd name="connsiteY17" fmla="*/ 162890 h 361318"/>
                <a:gd name="connsiteX18" fmla="*/ 312257 w 352368"/>
                <a:gd name="connsiteY18" fmla="*/ 198429 h 361318"/>
                <a:gd name="connsiteX19" fmla="*/ 306310 w 352368"/>
                <a:gd name="connsiteY19" fmla="*/ 204352 h 361318"/>
                <a:gd name="connsiteX20" fmla="*/ 282519 w 352368"/>
                <a:gd name="connsiteY20" fmla="*/ 201391 h 361318"/>
                <a:gd name="connsiteX21" fmla="*/ 196276 w 352368"/>
                <a:gd name="connsiteY21" fmla="*/ 287278 h 361318"/>
                <a:gd name="connsiteX22" fmla="*/ 208172 w 352368"/>
                <a:gd name="connsiteY22" fmla="*/ 331702 h 361318"/>
                <a:gd name="connsiteX23" fmla="*/ 208172 w 352368"/>
                <a:gd name="connsiteY23" fmla="*/ 337625 h 361318"/>
                <a:gd name="connsiteX24" fmla="*/ 157616 w 352368"/>
                <a:gd name="connsiteY24" fmla="*/ 361318 h 361318"/>
                <a:gd name="connsiteX25" fmla="*/ 0 w 352368"/>
                <a:gd name="connsiteY25" fmla="*/ 162890 h 361318"/>
                <a:gd name="connsiteX26" fmla="*/ 2974 w 352368"/>
                <a:gd name="connsiteY26" fmla="*/ 56271 h 361318"/>
                <a:gd name="connsiteX27" fmla="*/ 8922 w 352368"/>
                <a:gd name="connsiteY27" fmla="*/ 47386 h 361318"/>
                <a:gd name="connsiteX28" fmla="*/ 77321 w 352368"/>
                <a:gd name="connsiteY28" fmla="*/ 44425 h 361318"/>
                <a:gd name="connsiteX29" fmla="*/ 157616 w 352368"/>
                <a:gd name="connsiteY29" fmla="*/ 0 h 3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52368" h="361318">
                  <a:moveTo>
                    <a:pt x="329497" y="243145"/>
                  </a:moveTo>
                  <a:cubicBezTo>
                    <a:pt x="332449" y="240194"/>
                    <a:pt x="338351" y="240194"/>
                    <a:pt x="341302" y="243145"/>
                  </a:cubicBezTo>
                  <a:cubicBezTo>
                    <a:pt x="350155" y="249048"/>
                    <a:pt x="350155" y="249048"/>
                    <a:pt x="350155" y="249048"/>
                  </a:cubicBezTo>
                  <a:cubicBezTo>
                    <a:pt x="353106" y="251999"/>
                    <a:pt x="353106" y="257901"/>
                    <a:pt x="350155" y="260852"/>
                  </a:cubicBezTo>
                  <a:lnTo>
                    <a:pt x="282280" y="331678"/>
                  </a:lnTo>
                  <a:cubicBezTo>
                    <a:pt x="279329" y="334629"/>
                    <a:pt x="273427" y="334629"/>
                    <a:pt x="270476" y="331678"/>
                  </a:cubicBezTo>
                  <a:cubicBezTo>
                    <a:pt x="217356" y="290363"/>
                    <a:pt x="217356" y="290363"/>
                    <a:pt x="217356" y="290363"/>
                  </a:cubicBezTo>
                  <a:cubicBezTo>
                    <a:pt x="214405" y="290363"/>
                    <a:pt x="211454" y="284461"/>
                    <a:pt x="214405" y="281510"/>
                  </a:cubicBezTo>
                  <a:cubicBezTo>
                    <a:pt x="223258" y="272656"/>
                    <a:pt x="223258" y="272656"/>
                    <a:pt x="223258" y="272656"/>
                  </a:cubicBezTo>
                  <a:cubicBezTo>
                    <a:pt x="223258" y="266754"/>
                    <a:pt x="229161" y="266754"/>
                    <a:pt x="232112" y="269705"/>
                  </a:cubicBezTo>
                  <a:cubicBezTo>
                    <a:pt x="267525" y="296265"/>
                    <a:pt x="267525" y="296265"/>
                    <a:pt x="267525" y="296265"/>
                  </a:cubicBezTo>
                  <a:cubicBezTo>
                    <a:pt x="270476" y="299216"/>
                    <a:pt x="276378" y="299216"/>
                    <a:pt x="279329" y="293314"/>
                  </a:cubicBezTo>
                  <a:cubicBezTo>
                    <a:pt x="329497" y="243145"/>
                    <a:pt x="329497" y="243145"/>
                    <a:pt x="329497" y="243145"/>
                  </a:cubicBezTo>
                  <a:close/>
                  <a:moveTo>
                    <a:pt x="157616" y="0"/>
                  </a:moveTo>
                  <a:cubicBezTo>
                    <a:pt x="172485" y="0"/>
                    <a:pt x="211146" y="32578"/>
                    <a:pt x="252780" y="44425"/>
                  </a:cubicBezTo>
                  <a:cubicBezTo>
                    <a:pt x="270623" y="50348"/>
                    <a:pt x="291440" y="50348"/>
                    <a:pt x="309284" y="50348"/>
                  </a:cubicBezTo>
                  <a:cubicBezTo>
                    <a:pt x="312257" y="50348"/>
                    <a:pt x="318205" y="50348"/>
                    <a:pt x="318205" y="59233"/>
                  </a:cubicBezTo>
                  <a:cubicBezTo>
                    <a:pt x="318205" y="59233"/>
                    <a:pt x="318205" y="162890"/>
                    <a:pt x="318205" y="162890"/>
                  </a:cubicBezTo>
                  <a:cubicBezTo>
                    <a:pt x="318205" y="174736"/>
                    <a:pt x="315231" y="186582"/>
                    <a:pt x="312257" y="198429"/>
                  </a:cubicBezTo>
                  <a:cubicBezTo>
                    <a:pt x="312257" y="201391"/>
                    <a:pt x="309284" y="204352"/>
                    <a:pt x="306310" y="204352"/>
                  </a:cubicBezTo>
                  <a:cubicBezTo>
                    <a:pt x="300362" y="201391"/>
                    <a:pt x="291440" y="201391"/>
                    <a:pt x="282519" y="201391"/>
                  </a:cubicBezTo>
                  <a:cubicBezTo>
                    <a:pt x="234937" y="201391"/>
                    <a:pt x="196276" y="239892"/>
                    <a:pt x="196276" y="287278"/>
                  </a:cubicBezTo>
                  <a:cubicBezTo>
                    <a:pt x="196276" y="302086"/>
                    <a:pt x="199250" y="319856"/>
                    <a:pt x="208172" y="331702"/>
                  </a:cubicBezTo>
                  <a:cubicBezTo>
                    <a:pt x="208172" y="334664"/>
                    <a:pt x="211146" y="334664"/>
                    <a:pt x="208172" y="337625"/>
                  </a:cubicBezTo>
                  <a:cubicBezTo>
                    <a:pt x="184381" y="355395"/>
                    <a:pt x="169511" y="361318"/>
                    <a:pt x="157616" y="361318"/>
                  </a:cubicBezTo>
                  <a:cubicBezTo>
                    <a:pt x="127877" y="361318"/>
                    <a:pt x="0" y="266546"/>
                    <a:pt x="0" y="162890"/>
                  </a:cubicBezTo>
                  <a:cubicBezTo>
                    <a:pt x="0" y="162890"/>
                    <a:pt x="2974" y="59233"/>
                    <a:pt x="2974" y="56271"/>
                  </a:cubicBezTo>
                  <a:cubicBezTo>
                    <a:pt x="2974" y="47386"/>
                    <a:pt x="5948" y="47386"/>
                    <a:pt x="8922" y="47386"/>
                  </a:cubicBezTo>
                  <a:cubicBezTo>
                    <a:pt x="29739" y="50348"/>
                    <a:pt x="53530" y="50348"/>
                    <a:pt x="77321" y="44425"/>
                  </a:cubicBezTo>
                  <a:cubicBezTo>
                    <a:pt x="118955" y="32578"/>
                    <a:pt x="145720" y="0"/>
                    <a:pt x="1576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4274471-BE94-42E8-A807-792267DC0579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BA1676B-6AC0-4AD1-8047-95A2BEE14502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718CA96C-A42A-4E56-9125-0918D69F76E9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2" name="平行四边形 31">
                <a:extLst>
                  <a:ext uri="{FF2B5EF4-FFF2-40B4-BE49-F238E27FC236}">
                    <a16:creationId xmlns:a16="http://schemas.microsoft.com/office/drawing/2014/main" id="{37515CDA-889B-40D6-9FA7-D98E4EC2E320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3" name="平行四边形 32">
                <a:extLst>
                  <a:ext uri="{FF2B5EF4-FFF2-40B4-BE49-F238E27FC236}">
                    <a16:creationId xmlns:a16="http://schemas.microsoft.com/office/drawing/2014/main" id="{91A56725-2AB9-4DF5-BE9D-52751C539D1A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ïślîḑè">
            <a:extLst>
              <a:ext uri="{FF2B5EF4-FFF2-40B4-BE49-F238E27FC236}">
                <a16:creationId xmlns:a16="http://schemas.microsoft.com/office/drawing/2014/main" id="{CFCCBADB-CE06-4AA1-92AB-4EB4218B3A2D}"/>
              </a:ext>
            </a:extLst>
          </p:cNvPr>
          <p:cNvGrpSpPr/>
          <p:nvPr/>
        </p:nvGrpSpPr>
        <p:grpSpPr>
          <a:xfrm>
            <a:off x="6611433" y="3096504"/>
            <a:ext cx="4682212" cy="1122571"/>
            <a:chOff x="4946492" y="1831612"/>
            <a:chExt cx="4974229" cy="1122571"/>
          </a:xfrm>
        </p:grpSpPr>
        <p:sp>
          <p:nvSpPr>
            <p:cNvPr id="35" name="íśḷîḓe">
              <a:extLst>
                <a:ext uri="{FF2B5EF4-FFF2-40B4-BE49-F238E27FC236}">
                  <a16:creationId xmlns:a16="http://schemas.microsoft.com/office/drawing/2014/main" id="{9D3A1716-AB7C-436A-9BF6-D4D886C3D882}"/>
                </a:ext>
              </a:extLst>
            </p:cNvPr>
            <p:cNvSpPr/>
            <p:nvPr/>
          </p:nvSpPr>
          <p:spPr bwMode="auto">
            <a:xfrm flipH="1">
              <a:off x="4946492" y="2226683"/>
              <a:ext cx="4974229" cy="72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îṧḻîḍé">
              <a:extLst>
                <a:ext uri="{FF2B5EF4-FFF2-40B4-BE49-F238E27FC236}">
                  <a16:creationId xmlns:a16="http://schemas.microsoft.com/office/drawing/2014/main" id="{FACE9F64-CD0E-4FA8-AF92-88B57CE6B9D5}"/>
                </a:ext>
              </a:extLst>
            </p:cNvPr>
            <p:cNvSpPr txBox="1"/>
            <p:nvPr/>
          </p:nvSpPr>
          <p:spPr bwMode="auto">
            <a:xfrm flipH="1">
              <a:off x="4946494" y="1831612"/>
              <a:ext cx="4110310" cy="44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02.Title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ïślîḑè">
            <a:extLst>
              <a:ext uri="{FF2B5EF4-FFF2-40B4-BE49-F238E27FC236}">
                <a16:creationId xmlns:a16="http://schemas.microsoft.com/office/drawing/2014/main" id="{B451E6D1-34F5-470A-83E7-9357990C10A1}"/>
              </a:ext>
            </a:extLst>
          </p:cNvPr>
          <p:cNvGrpSpPr/>
          <p:nvPr/>
        </p:nvGrpSpPr>
        <p:grpSpPr>
          <a:xfrm>
            <a:off x="6194337" y="4283620"/>
            <a:ext cx="5179517" cy="1122571"/>
            <a:chOff x="4946492" y="1831612"/>
            <a:chExt cx="5502550" cy="1122571"/>
          </a:xfrm>
        </p:grpSpPr>
        <p:sp>
          <p:nvSpPr>
            <p:cNvPr id="38" name="íśḷîḓe">
              <a:extLst>
                <a:ext uri="{FF2B5EF4-FFF2-40B4-BE49-F238E27FC236}">
                  <a16:creationId xmlns:a16="http://schemas.microsoft.com/office/drawing/2014/main" id="{BEA07752-40A0-4F0D-B09A-D84283896C0F}"/>
                </a:ext>
              </a:extLst>
            </p:cNvPr>
            <p:cNvSpPr/>
            <p:nvPr/>
          </p:nvSpPr>
          <p:spPr bwMode="auto">
            <a:xfrm flipH="1">
              <a:off x="4946492" y="2226683"/>
              <a:ext cx="5502550" cy="72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îṧḻîḍé">
              <a:extLst>
                <a:ext uri="{FF2B5EF4-FFF2-40B4-BE49-F238E27FC236}">
                  <a16:creationId xmlns:a16="http://schemas.microsoft.com/office/drawing/2014/main" id="{2E645F89-C0F3-47C1-8401-DE15921A57DE}"/>
                </a:ext>
              </a:extLst>
            </p:cNvPr>
            <p:cNvSpPr txBox="1"/>
            <p:nvPr/>
          </p:nvSpPr>
          <p:spPr bwMode="auto">
            <a:xfrm flipH="1">
              <a:off x="4946494" y="1831612"/>
              <a:ext cx="4110310" cy="44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03.Title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d"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8C28AD72-9E02-4A86-A4DF-4C75223372EA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807AD62-2FE0-4D28-9876-9FDA7954E6CA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724917C-0EAF-4EB2-BD29-3E18C0AEA1E2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8" name="平行四边形 37">
                <a:extLst>
                  <a:ext uri="{FF2B5EF4-FFF2-40B4-BE49-F238E27FC236}">
                    <a16:creationId xmlns:a16="http://schemas.microsoft.com/office/drawing/2014/main" id="{1270B27A-2116-4F05-A804-38E5FE5DEA08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9" name="平行四边形 38">
                <a:extLst>
                  <a:ext uri="{FF2B5EF4-FFF2-40B4-BE49-F238E27FC236}">
                    <a16:creationId xmlns:a16="http://schemas.microsoft.com/office/drawing/2014/main" id="{66F74476-E568-4BFD-A6A1-F5BDC3E955F1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2BAD20-F7F0-4F46-80EF-5ABD3954C7AB}"/>
              </a:ext>
            </a:extLst>
          </p:cNvPr>
          <p:cNvGrpSpPr/>
          <p:nvPr/>
        </p:nvGrpSpPr>
        <p:grpSpPr>
          <a:xfrm>
            <a:off x="5088775" y="1616463"/>
            <a:ext cx="2130173" cy="3673330"/>
            <a:chOff x="5088775" y="1616463"/>
            <a:chExt cx="2130173" cy="3673330"/>
          </a:xfrm>
        </p:grpSpPr>
        <p:grpSp>
          <p:nvGrpSpPr>
            <p:cNvPr id="10" name="îSļïḍê">
              <a:extLst>
                <a:ext uri="{FF2B5EF4-FFF2-40B4-BE49-F238E27FC236}">
                  <a16:creationId xmlns:a16="http://schemas.microsoft.com/office/drawing/2014/main" id="{8C2D0355-7097-494E-A296-A9E1A0701AE5}"/>
                </a:ext>
              </a:extLst>
            </p:cNvPr>
            <p:cNvGrpSpPr/>
            <p:nvPr/>
          </p:nvGrpSpPr>
          <p:grpSpPr>
            <a:xfrm>
              <a:off x="5088775" y="1616463"/>
              <a:ext cx="2130173" cy="3673330"/>
              <a:chOff x="4949779" y="1661974"/>
              <a:chExt cx="2292442" cy="3953152"/>
            </a:xfrm>
          </p:grpSpPr>
          <p:sp>
            <p:nvSpPr>
              <p:cNvPr id="22" name="iṩļïďê">
                <a:extLst>
                  <a:ext uri="{FF2B5EF4-FFF2-40B4-BE49-F238E27FC236}">
                    <a16:creationId xmlns:a16="http://schemas.microsoft.com/office/drawing/2014/main" id="{11478FFC-C2B9-4A08-A98E-1DC132EC8DF6}"/>
                  </a:ext>
                </a:extLst>
              </p:cNvPr>
              <p:cNvSpPr/>
              <p:nvPr/>
            </p:nvSpPr>
            <p:spPr bwMode="auto">
              <a:xfrm>
                <a:off x="5079763" y="1999929"/>
                <a:ext cx="2162458" cy="1333975"/>
              </a:xfrm>
              <a:custGeom>
                <a:avLst/>
                <a:gdLst>
                  <a:gd name="T0" fmla="*/ 0 w 1028"/>
                  <a:gd name="T1" fmla="*/ 238 h 635"/>
                  <a:gd name="T2" fmla="*/ 1028 w 1028"/>
                  <a:gd name="T3" fmla="*/ 303 h 635"/>
                  <a:gd name="T4" fmla="*/ 810 w 1028"/>
                  <a:gd name="T5" fmla="*/ 11 h 635"/>
                  <a:gd name="T6" fmla="*/ 210 w 1028"/>
                  <a:gd name="T7" fmla="*/ 0 h 635"/>
                  <a:gd name="T8" fmla="*/ 0 w 1028"/>
                  <a:gd name="T9" fmla="*/ 23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8" h="635">
                    <a:moveTo>
                      <a:pt x="0" y="238"/>
                    </a:moveTo>
                    <a:cubicBezTo>
                      <a:pt x="0" y="238"/>
                      <a:pt x="264" y="635"/>
                      <a:pt x="1028" y="303"/>
                    </a:cubicBezTo>
                    <a:cubicBezTo>
                      <a:pt x="1028" y="303"/>
                      <a:pt x="992" y="130"/>
                      <a:pt x="810" y="11"/>
                    </a:cubicBezTo>
                    <a:cubicBezTo>
                      <a:pt x="810" y="11"/>
                      <a:pt x="621" y="169"/>
                      <a:pt x="210" y="0"/>
                    </a:cubicBezTo>
                    <a:cubicBezTo>
                      <a:pt x="210" y="0"/>
                      <a:pt x="60" y="97"/>
                      <a:pt x="0" y="238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išlíḑè">
                <a:extLst>
                  <a:ext uri="{FF2B5EF4-FFF2-40B4-BE49-F238E27FC236}">
                    <a16:creationId xmlns:a16="http://schemas.microsoft.com/office/drawing/2014/main" id="{99CC760F-DB18-4225-A1FC-8E5690E4CF8E}"/>
                  </a:ext>
                </a:extLst>
              </p:cNvPr>
              <p:cNvSpPr/>
              <p:nvPr/>
            </p:nvSpPr>
            <p:spPr bwMode="auto">
              <a:xfrm>
                <a:off x="4983202" y="3001009"/>
                <a:ext cx="2247800" cy="1375989"/>
              </a:xfrm>
              <a:custGeom>
                <a:avLst/>
                <a:gdLst>
                  <a:gd name="T0" fmla="*/ 0 w 1069"/>
                  <a:gd name="T1" fmla="*/ 0 h 655"/>
                  <a:gd name="T2" fmla="*/ 1069 w 1069"/>
                  <a:gd name="T3" fmla="*/ 204 h 655"/>
                  <a:gd name="T4" fmla="*/ 987 w 1069"/>
                  <a:gd name="T5" fmla="*/ 343 h 655"/>
                  <a:gd name="T6" fmla="*/ 894 w 1069"/>
                  <a:gd name="T7" fmla="*/ 478 h 655"/>
                  <a:gd name="T8" fmla="*/ 121 w 1069"/>
                  <a:gd name="T9" fmla="*/ 344 h 655"/>
                  <a:gd name="T10" fmla="*/ 0 w 1069"/>
                  <a:gd name="T11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9" h="655">
                    <a:moveTo>
                      <a:pt x="0" y="0"/>
                    </a:moveTo>
                    <a:cubicBezTo>
                      <a:pt x="0" y="0"/>
                      <a:pt x="413" y="432"/>
                      <a:pt x="1069" y="204"/>
                    </a:cubicBezTo>
                    <a:cubicBezTo>
                      <a:pt x="1069" y="204"/>
                      <a:pt x="1032" y="288"/>
                      <a:pt x="987" y="343"/>
                    </a:cubicBezTo>
                    <a:cubicBezTo>
                      <a:pt x="942" y="398"/>
                      <a:pt x="894" y="478"/>
                      <a:pt x="894" y="478"/>
                    </a:cubicBezTo>
                    <a:cubicBezTo>
                      <a:pt x="894" y="478"/>
                      <a:pt x="517" y="655"/>
                      <a:pt x="121" y="344"/>
                    </a:cubicBezTo>
                    <a:cubicBezTo>
                      <a:pt x="121" y="344"/>
                      <a:pt x="6" y="228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isḷíḋe">
                <a:extLst>
                  <a:ext uri="{FF2B5EF4-FFF2-40B4-BE49-F238E27FC236}">
                    <a16:creationId xmlns:a16="http://schemas.microsoft.com/office/drawing/2014/main" id="{7FA526A8-5168-4B4C-B7AE-905D832B23CE}"/>
                  </a:ext>
                </a:extLst>
              </p:cNvPr>
              <p:cNvSpPr/>
              <p:nvPr/>
            </p:nvSpPr>
            <p:spPr bwMode="auto">
              <a:xfrm>
                <a:off x="5442741" y="4118343"/>
                <a:ext cx="1228938" cy="761521"/>
              </a:xfrm>
              <a:custGeom>
                <a:avLst/>
                <a:gdLst>
                  <a:gd name="T0" fmla="*/ 0 w 584"/>
                  <a:gd name="T1" fmla="*/ 0 h 362"/>
                  <a:gd name="T2" fmla="*/ 584 w 584"/>
                  <a:gd name="T3" fmla="*/ 209 h 362"/>
                  <a:gd name="T4" fmla="*/ 75 w 584"/>
                  <a:gd name="T5" fmla="*/ 212 h 362"/>
                  <a:gd name="T6" fmla="*/ 0 w 584"/>
                  <a:gd name="T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4" h="362">
                    <a:moveTo>
                      <a:pt x="0" y="0"/>
                    </a:moveTo>
                    <a:cubicBezTo>
                      <a:pt x="0" y="0"/>
                      <a:pt x="182" y="210"/>
                      <a:pt x="584" y="209"/>
                    </a:cubicBezTo>
                    <a:cubicBezTo>
                      <a:pt x="584" y="209"/>
                      <a:pt x="400" y="362"/>
                      <a:pt x="75" y="212"/>
                    </a:cubicBezTo>
                    <a:cubicBezTo>
                      <a:pt x="75" y="212"/>
                      <a:pt x="25" y="1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ïṣļîďe">
                <a:extLst>
                  <a:ext uri="{FF2B5EF4-FFF2-40B4-BE49-F238E27FC236}">
                    <a16:creationId xmlns:a16="http://schemas.microsoft.com/office/drawing/2014/main" id="{32B13032-5C40-4E81-8994-34975CAB46B6}"/>
                  </a:ext>
                </a:extLst>
              </p:cNvPr>
              <p:cNvSpPr/>
              <p:nvPr/>
            </p:nvSpPr>
            <p:spPr bwMode="auto">
              <a:xfrm>
                <a:off x="5591107" y="4575256"/>
                <a:ext cx="1112084" cy="1039870"/>
              </a:xfrm>
              <a:custGeom>
                <a:avLst/>
                <a:gdLst>
                  <a:gd name="T0" fmla="*/ 514 w 529"/>
                  <a:gd name="T1" fmla="*/ 0 h 495"/>
                  <a:gd name="T2" fmla="*/ 264 w 529"/>
                  <a:gd name="T3" fmla="*/ 19 h 495"/>
                  <a:gd name="T4" fmla="*/ 15 w 529"/>
                  <a:gd name="T5" fmla="*/ 0 h 495"/>
                  <a:gd name="T6" fmla="*/ 11 w 529"/>
                  <a:gd name="T7" fmla="*/ 20 h 495"/>
                  <a:gd name="T8" fmla="*/ 21 w 529"/>
                  <a:gd name="T9" fmla="*/ 54 h 495"/>
                  <a:gd name="T10" fmla="*/ 26 w 529"/>
                  <a:gd name="T11" fmla="*/ 118 h 495"/>
                  <a:gd name="T12" fmla="*/ 35 w 529"/>
                  <a:gd name="T13" fmla="*/ 118 h 495"/>
                  <a:gd name="T14" fmla="*/ 35 w 529"/>
                  <a:gd name="T15" fmla="*/ 118 h 495"/>
                  <a:gd name="T16" fmla="*/ 35 w 529"/>
                  <a:gd name="T17" fmla="*/ 142 h 495"/>
                  <a:gd name="T18" fmla="*/ 32 w 529"/>
                  <a:gd name="T19" fmla="*/ 142 h 495"/>
                  <a:gd name="T20" fmla="*/ 13 w 529"/>
                  <a:gd name="T21" fmla="*/ 156 h 495"/>
                  <a:gd name="T22" fmla="*/ 32 w 529"/>
                  <a:gd name="T23" fmla="*/ 170 h 495"/>
                  <a:gd name="T24" fmla="*/ 35 w 529"/>
                  <a:gd name="T25" fmla="*/ 170 h 495"/>
                  <a:gd name="T26" fmla="*/ 35 w 529"/>
                  <a:gd name="T27" fmla="*/ 194 h 495"/>
                  <a:gd name="T28" fmla="*/ 32 w 529"/>
                  <a:gd name="T29" fmla="*/ 194 h 495"/>
                  <a:gd name="T30" fmla="*/ 13 w 529"/>
                  <a:gd name="T31" fmla="*/ 212 h 495"/>
                  <a:gd name="T32" fmla="*/ 32 w 529"/>
                  <a:gd name="T33" fmla="*/ 230 h 495"/>
                  <a:gd name="T34" fmla="*/ 35 w 529"/>
                  <a:gd name="T35" fmla="*/ 230 h 495"/>
                  <a:gd name="T36" fmla="*/ 35 w 529"/>
                  <a:gd name="T37" fmla="*/ 258 h 495"/>
                  <a:gd name="T38" fmla="*/ 33 w 529"/>
                  <a:gd name="T39" fmla="*/ 258 h 495"/>
                  <a:gd name="T40" fmla="*/ 14 w 529"/>
                  <a:gd name="T41" fmla="*/ 274 h 495"/>
                  <a:gd name="T42" fmla="*/ 33 w 529"/>
                  <a:gd name="T43" fmla="*/ 290 h 495"/>
                  <a:gd name="T44" fmla="*/ 35 w 529"/>
                  <a:gd name="T45" fmla="*/ 290 h 495"/>
                  <a:gd name="T46" fmla="*/ 35 w 529"/>
                  <a:gd name="T47" fmla="*/ 296 h 495"/>
                  <a:gd name="T48" fmla="*/ 40 w 529"/>
                  <a:gd name="T49" fmla="*/ 314 h 495"/>
                  <a:gd name="T50" fmla="*/ 33 w 529"/>
                  <a:gd name="T51" fmla="*/ 314 h 495"/>
                  <a:gd name="T52" fmla="*/ 14 w 529"/>
                  <a:gd name="T53" fmla="*/ 332 h 495"/>
                  <a:gd name="T54" fmla="*/ 33 w 529"/>
                  <a:gd name="T55" fmla="*/ 350 h 495"/>
                  <a:gd name="T56" fmla="*/ 59 w 529"/>
                  <a:gd name="T57" fmla="*/ 350 h 495"/>
                  <a:gd name="T58" fmla="*/ 90 w 529"/>
                  <a:gd name="T59" fmla="*/ 379 h 495"/>
                  <a:gd name="T60" fmla="*/ 143 w 529"/>
                  <a:gd name="T61" fmla="*/ 417 h 495"/>
                  <a:gd name="T62" fmla="*/ 142 w 529"/>
                  <a:gd name="T63" fmla="*/ 417 h 495"/>
                  <a:gd name="T64" fmla="*/ 236 w 529"/>
                  <a:gd name="T65" fmla="*/ 485 h 495"/>
                  <a:gd name="T66" fmla="*/ 251 w 529"/>
                  <a:gd name="T67" fmla="*/ 492 h 495"/>
                  <a:gd name="T68" fmla="*/ 267 w 529"/>
                  <a:gd name="T69" fmla="*/ 494 h 495"/>
                  <a:gd name="T70" fmla="*/ 381 w 529"/>
                  <a:gd name="T71" fmla="*/ 416 h 495"/>
                  <a:gd name="T72" fmla="*/ 379 w 529"/>
                  <a:gd name="T73" fmla="*/ 417 h 495"/>
                  <a:gd name="T74" fmla="*/ 460 w 529"/>
                  <a:gd name="T75" fmla="*/ 350 h 495"/>
                  <a:gd name="T76" fmla="*/ 482 w 529"/>
                  <a:gd name="T77" fmla="*/ 350 h 495"/>
                  <a:gd name="T78" fmla="*/ 501 w 529"/>
                  <a:gd name="T79" fmla="*/ 332 h 495"/>
                  <a:gd name="T80" fmla="*/ 482 w 529"/>
                  <a:gd name="T81" fmla="*/ 314 h 495"/>
                  <a:gd name="T82" fmla="*/ 482 w 529"/>
                  <a:gd name="T83" fmla="*/ 314 h 495"/>
                  <a:gd name="T84" fmla="*/ 487 w 529"/>
                  <a:gd name="T85" fmla="*/ 296 h 495"/>
                  <a:gd name="T86" fmla="*/ 487 w 529"/>
                  <a:gd name="T87" fmla="*/ 289 h 495"/>
                  <a:gd name="T88" fmla="*/ 501 w 529"/>
                  <a:gd name="T89" fmla="*/ 274 h 495"/>
                  <a:gd name="T90" fmla="*/ 487 w 529"/>
                  <a:gd name="T91" fmla="*/ 260 h 495"/>
                  <a:gd name="T92" fmla="*/ 487 w 529"/>
                  <a:gd name="T93" fmla="*/ 230 h 495"/>
                  <a:gd name="T94" fmla="*/ 501 w 529"/>
                  <a:gd name="T95" fmla="*/ 213 h 495"/>
                  <a:gd name="T96" fmla="*/ 487 w 529"/>
                  <a:gd name="T97" fmla="*/ 197 h 495"/>
                  <a:gd name="T98" fmla="*/ 487 w 529"/>
                  <a:gd name="T99" fmla="*/ 171 h 495"/>
                  <a:gd name="T100" fmla="*/ 501 w 529"/>
                  <a:gd name="T101" fmla="*/ 157 h 495"/>
                  <a:gd name="T102" fmla="*/ 487 w 529"/>
                  <a:gd name="T103" fmla="*/ 142 h 495"/>
                  <a:gd name="T104" fmla="*/ 487 w 529"/>
                  <a:gd name="T105" fmla="*/ 118 h 495"/>
                  <a:gd name="T106" fmla="*/ 487 w 529"/>
                  <a:gd name="T107" fmla="*/ 118 h 495"/>
                  <a:gd name="T108" fmla="*/ 503 w 529"/>
                  <a:gd name="T109" fmla="*/ 118 h 495"/>
                  <a:gd name="T110" fmla="*/ 508 w 529"/>
                  <a:gd name="T111" fmla="*/ 54 h 495"/>
                  <a:gd name="T112" fmla="*/ 518 w 529"/>
                  <a:gd name="T113" fmla="*/ 21 h 495"/>
                  <a:gd name="T114" fmla="*/ 514 w 529"/>
                  <a:gd name="T11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9" h="495">
                    <a:moveTo>
                      <a:pt x="514" y="0"/>
                    </a:moveTo>
                    <a:cubicBezTo>
                      <a:pt x="466" y="13"/>
                      <a:pt x="312" y="18"/>
                      <a:pt x="264" y="19"/>
                    </a:cubicBezTo>
                    <a:cubicBezTo>
                      <a:pt x="215" y="18"/>
                      <a:pt x="63" y="13"/>
                      <a:pt x="15" y="0"/>
                    </a:cubicBezTo>
                    <a:cubicBezTo>
                      <a:pt x="15" y="0"/>
                      <a:pt x="0" y="2"/>
                      <a:pt x="11" y="20"/>
                    </a:cubicBezTo>
                    <a:cubicBezTo>
                      <a:pt x="11" y="20"/>
                      <a:pt x="19" y="24"/>
                      <a:pt x="21" y="54"/>
                    </a:cubicBezTo>
                    <a:cubicBezTo>
                      <a:pt x="23" y="83"/>
                      <a:pt x="15" y="102"/>
                      <a:pt x="26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7"/>
                      <a:pt x="35" y="118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21" y="142"/>
                      <a:pt x="13" y="147"/>
                      <a:pt x="13" y="156"/>
                    </a:cubicBezTo>
                    <a:cubicBezTo>
                      <a:pt x="13" y="165"/>
                      <a:pt x="21" y="170"/>
                      <a:pt x="32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2" y="194"/>
                      <a:pt x="32" y="194"/>
                      <a:pt x="32" y="194"/>
                    </a:cubicBezTo>
                    <a:cubicBezTo>
                      <a:pt x="21" y="194"/>
                      <a:pt x="13" y="203"/>
                      <a:pt x="13" y="212"/>
                    </a:cubicBezTo>
                    <a:cubicBezTo>
                      <a:pt x="13" y="221"/>
                      <a:pt x="21" y="230"/>
                      <a:pt x="32" y="230"/>
                    </a:cubicBezTo>
                    <a:cubicBezTo>
                      <a:pt x="35" y="230"/>
                      <a:pt x="35" y="230"/>
                      <a:pt x="35" y="230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3" y="258"/>
                      <a:pt x="33" y="258"/>
                      <a:pt x="33" y="258"/>
                    </a:cubicBezTo>
                    <a:cubicBezTo>
                      <a:pt x="22" y="258"/>
                      <a:pt x="14" y="265"/>
                      <a:pt x="14" y="274"/>
                    </a:cubicBezTo>
                    <a:cubicBezTo>
                      <a:pt x="14" y="283"/>
                      <a:pt x="22" y="290"/>
                      <a:pt x="33" y="290"/>
                    </a:cubicBezTo>
                    <a:cubicBezTo>
                      <a:pt x="35" y="290"/>
                      <a:pt x="35" y="290"/>
                      <a:pt x="35" y="290"/>
                    </a:cubicBezTo>
                    <a:cubicBezTo>
                      <a:pt x="35" y="296"/>
                      <a:pt x="35" y="296"/>
                      <a:pt x="35" y="296"/>
                    </a:cubicBezTo>
                    <a:cubicBezTo>
                      <a:pt x="35" y="302"/>
                      <a:pt x="37" y="310"/>
                      <a:pt x="40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22" y="314"/>
                      <a:pt x="14" y="323"/>
                      <a:pt x="14" y="332"/>
                    </a:cubicBezTo>
                    <a:cubicBezTo>
                      <a:pt x="14" y="341"/>
                      <a:pt x="22" y="350"/>
                      <a:pt x="33" y="350"/>
                    </a:cubicBezTo>
                    <a:cubicBezTo>
                      <a:pt x="59" y="350"/>
                      <a:pt x="59" y="350"/>
                      <a:pt x="59" y="350"/>
                    </a:cubicBezTo>
                    <a:cubicBezTo>
                      <a:pt x="66" y="358"/>
                      <a:pt x="77" y="370"/>
                      <a:pt x="90" y="379"/>
                    </a:cubicBezTo>
                    <a:cubicBezTo>
                      <a:pt x="107" y="391"/>
                      <a:pt x="125" y="404"/>
                      <a:pt x="143" y="417"/>
                    </a:cubicBezTo>
                    <a:cubicBezTo>
                      <a:pt x="143" y="417"/>
                      <a:pt x="142" y="417"/>
                      <a:pt x="142" y="417"/>
                    </a:cubicBezTo>
                    <a:cubicBezTo>
                      <a:pt x="161" y="432"/>
                      <a:pt x="203" y="468"/>
                      <a:pt x="236" y="485"/>
                    </a:cubicBezTo>
                    <a:cubicBezTo>
                      <a:pt x="241" y="488"/>
                      <a:pt x="246" y="490"/>
                      <a:pt x="251" y="492"/>
                    </a:cubicBezTo>
                    <a:cubicBezTo>
                      <a:pt x="257" y="494"/>
                      <a:pt x="262" y="495"/>
                      <a:pt x="267" y="494"/>
                    </a:cubicBezTo>
                    <a:cubicBezTo>
                      <a:pt x="299" y="492"/>
                      <a:pt x="381" y="416"/>
                      <a:pt x="381" y="416"/>
                    </a:cubicBezTo>
                    <a:cubicBezTo>
                      <a:pt x="380" y="416"/>
                      <a:pt x="380" y="417"/>
                      <a:pt x="379" y="417"/>
                    </a:cubicBezTo>
                    <a:cubicBezTo>
                      <a:pt x="407" y="398"/>
                      <a:pt x="440" y="374"/>
                      <a:pt x="460" y="350"/>
                    </a:cubicBezTo>
                    <a:cubicBezTo>
                      <a:pt x="482" y="350"/>
                      <a:pt x="482" y="350"/>
                      <a:pt x="482" y="350"/>
                    </a:cubicBezTo>
                    <a:cubicBezTo>
                      <a:pt x="492" y="350"/>
                      <a:pt x="501" y="341"/>
                      <a:pt x="501" y="332"/>
                    </a:cubicBezTo>
                    <a:cubicBezTo>
                      <a:pt x="501" y="323"/>
                      <a:pt x="492" y="314"/>
                      <a:pt x="482" y="314"/>
                    </a:cubicBezTo>
                    <a:cubicBezTo>
                      <a:pt x="482" y="314"/>
                      <a:pt x="482" y="314"/>
                      <a:pt x="482" y="314"/>
                    </a:cubicBezTo>
                    <a:cubicBezTo>
                      <a:pt x="485" y="310"/>
                      <a:pt x="487" y="302"/>
                      <a:pt x="487" y="296"/>
                    </a:cubicBezTo>
                    <a:cubicBezTo>
                      <a:pt x="487" y="289"/>
                      <a:pt x="487" y="289"/>
                      <a:pt x="487" y="289"/>
                    </a:cubicBezTo>
                    <a:cubicBezTo>
                      <a:pt x="495" y="287"/>
                      <a:pt x="501" y="282"/>
                      <a:pt x="501" y="274"/>
                    </a:cubicBezTo>
                    <a:cubicBezTo>
                      <a:pt x="501" y="267"/>
                      <a:pt x="495" y="262"/>
                      <a:pt x="487" y="260"/>
                    </a:cubicBezTo>
                    <a:cubicBezTo>
                      <a:pt x="487" y="230"/>
                      <a:pt x="487" y="230"/>
                      <a:pt x="487" y="230"/>
                    </a:cubicBezTo>
                    <a:cubicBezTo>
                      <a:pt x="495" y="227"/>
                      <a:pt x="501" y="221"/>
                      <a:pt x="501" y="213"/>
                    </a:cubicBezTo>
                    <a:cubicBezTo>
                      <a:pt x="501" y="206"/>
                      <a:pt x="495" y="199"/>
                      <a:pt x="487" y="197"/>
                    </a:cubicBezTo>
                    <a:cubicBezTo>
                      <a:pt x="487" y="171"/>
                      <a:pt x="487" y="171"/>
                      <a:pt x="487" y="171"/>
                    </a:cubicBezTo>
                    <a:cubicBezTo>
                      <a:pt x="495" y="169"/>
                      <a:pt x="501" y="164"/>
                      <a:pt x="501" y="157"/>
                    </a:cubicBezTo>
                    <a:cubicBezTo>
                      <a:pt x="501" y="149"/>
                      <a:pt x="495" y="144"/>
                      <a:pt x="487" y="142"/>
                    </a:cubicBezTo>
                    <a:cubicBezTo>
                      <a:pt x="487" y="118"/>
                      <a:pt x="487" y="118"/>
                      <a:pt x="487" y="118"/>
                    </a:cubicBezTo>
                    <a:cubicBezTo>
                      <a:pt x="487" y="117"/>
                      <a:pt x="487" y="118"/>
                      <a:pt x="487" y="118"/>
                    </a:cubicBezTo>
                    <a:cubicBezTo>
                      <a:pt x="503" y="118"/>
                      <a:pt x="503" y="118"/>
                      <a:pt x="503" y="118"/>
                    </a:cubicBezTo>
                    <a:cubicBezTo>
                      <a:pt x="515" y="102"/>
                      <a:pt x="506" y="83"/>
                      <a:pt x="508" y="54"/>
                    </a:cubicBezTo>
                    <a:cubicBezTo>
                      <a:pt x="510" y="24"/>
                      <a:pt x="518" y="21"/>
                      <a:pt x="518" y="21"/>
                    </a:cubicBezTo>
                    <a:cubicBezTo>
                      <a:pt x="529" y="3"/>
                      <a:pt x="514" y="0"/>
                      <a:pt x="514" y="0"/>
                    </a:cubicBezTo>
                    <a:close/>
                  </a:path>
                </a:pathLst>
              </a:custGeom>
              <a:solidFill>
                <a:srgbClr val="6F4F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71310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6" name="iṡlídè">
                <a:extLst>
                  <a:ext uri="{FF2B5EF4-FFF2-40B4-BE49-F238E27FC236}">
                    <a16:creationId xmlns:a16="http://schemas.microsoft.com/office/drawing/2014/main" id="{6BC9C794-C626-4E6B-B6A4-3A4530BD5835}"/>
                  </a:ext>
                </a:extLst>
              </p:cNvPr>
              <p:cNvGrpSpPr/>
              <p:nvPr/>
            </p:nvGrpSpPr>
            <p:grpSpPr>
              <a:xfrm>
                <a:off x="4949779" y="2023562"/>
                <a:ext cx="2292441" cy="1906429"/>
                <a:chOff x="4949779" y="2023562"/>
                <a:chExt cx="2292441" cy="1906429"/>
              </a:xfrm>
            </p:grpSpPr>
            <p:sp>
              <p:nvSpPr>
                <p:cNvPr id="33" name="íŝ1idé">
                  <a:extLst>
                    <a:ext uri="{FF2B5EF4-FFF2-40B4-BE49-F238E27FC236}">
                      <a16:creationId xmlns:a16="http://schemas.microsoft.com/office/drawing/2014/main" id="{245D7451-9ABF-4C10-9764-2F948768552C}"/>
                    </a:ext>
                  </a:extLst>
                </p:cNvPr>
                <p:cNvSpPr/>
                <p:nvPr/>
              </p:nvSpPr>
              <p:spPr bwMode="auto">
                <a:xfrm>
                  <a:off x="4949779" y="2023562"/>
                  <a:ext cx="2292441" cy="1906429"/>
                </a:xfrm>
                <a:custGeom>
                  <a:avLst/>
                  <a:gdLst>
                    <a:gd name="T0" fmla="*/ 872 w 1090"/>
                    <a:gd name="T1" fmla="*/ 0 h 908"/>
                    <a:gd name="T2" fmla="*/ 562 w 1090"/>
                    <a:gd name="T3" fmla="*/ 344 h 908"/>
                    <a:gd name="T4" fmla="*/ 11 w 1090"/>
                    <a:gd name="T5" fmla="*/ 461 h 908"/>
                    <a:gd name="T6" fmla="*/ 132 w 1090"/>
                    <a:gd name="T7" fmla="*/ 805 h 908"/>
                    <a:gd name="T8" fmla="*/ 1090 w 1090"/>
                    <a:gd name="T9" fmla="*/ 292 h 908"/>
                    <a:gd name="T10" fmla="*/ 872 w 1090"/>
                    <a:gd name="T11" fmla="*/ 0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0" h="908">
                      <a:moveTo>
                        <a:pt x="872" y="0"/>
                      </a:moveTo>
                      <a:cubicBezTo>
                        <a:pt x="872" y="0"/>
                        <a:pt x="898" y="160"/>
                        <a:pt x="562" y="344"/>
                      </a:cubicBezTo>
                      <a:cubicBezTo>
                        <a:pt x="225" y="528"/>
                        <a:pt x="17" y="492"/>
                        <a:pt x="11" y="461"/>
                      </a:cubicBezTo>
                      <a:cubicBezTo>
                        <a:pt x="11" y="461"/>
                        <a:pt x="0" y="642"/>
                        <a:pt x="132" y="805"/>
                      </a:cubicBezTo>
                      <a:cubicBezTo>
                        <a:pt x="132" y="805"/>
                        <a:pt x="681" y="908"/>
                        <a:pt x="1090" y="292"/>
                      </a:cubicBezTo>
                      <a:cubicBezTo>
                        <a:pt x="1090" y="292"/>
                        <a:pt x="1046" y="103"/>
                        <a:pt x="872" y="0"/>
                      </a:cubicBezTo>
                      <a:close/>
                    </a:path>
                  </a:pathLst>
                </a:custGeom>
                <a:solidFill>
                  <a:srgbClr val="6F4FD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1pPr>
                  <a:lvl2pPr marL="35687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2pPr>
                  <a:lvl3pPr marL="71310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3pPr>
                  <a:lvl4pPr marL="106997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4pPr>
                  <a:lvl5pPr marL="142621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5pPr>
                  <a:lvl6pPr marL="178308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6pPr>
                  <a:lvl7pPr marL="213995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7pPr>
                  <a:lvl8pPr marL="249618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8pPr>
                  <a:lvl9pPr marL="285305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71310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ślíḓè">
                  <a:extLst>
                    <a:ext uri="{FF2B5EF4-FFF2-40B4-BE49-F238E27FC236}">
                      <a16:creationId xmlns:a16="http://schemas.microsoft.com/office/drawing/2014/main" id="{042D2026-E909-4366-AF8B-4F3BB743A06A}"/>
                    </a:ext>
                  </a:extLst>
                </p:cNvPr>
                <p:cNvSpPr/>
                <p:nvPr/>
              </p:nvSpPr>
              <p:spPr bwMode="auto">
                <a:xfrm>
                  <a:off x="5869617" y="2939146"/>
                  <a:ext cx="452764" cy="407404"/>
                </a:xfrm>
                <a:custGeom>
                  <a:avLst/>
                  <a:gdLst>
                    <a:gd name="connsiteX0" fmla="*/ 465730 w 609191"/>
                    <a:gd name="connsiteY0" fmla="*/ 360460 h 548159"/>
                    <a:gd name="connsiteX1" fmla="*/ 465730 w 609191"/>
                    <a:gd name="connsiteY1" fmla="*/ 404898 h 548159"/>
                    <a:gd name="connsiteX2" fmla="*/ 421230 w 609191"/>
                    <a:gd name="connsiteY2" fmla="*/ 404898 h 548159"/>
                    <a:gd name="connsiteX3" fmla="*/ 421230 w 609191"/>
                    <a:gd name="connsiteY3" fmla="*/ 439197 h 548159"/>
                    <a:gd name="connsiteX4" fmla="*/ 465730 w 609191"/>
                    <a:gd name="connsiteY4" fmla="*/ 439197 h 548159"/>
                    <a:gd name="connsiteX5" fmla="*/ 465730 w 609191"/>
                    <a:gd name="connsiteY5" fmla="*/ 483635 h 548159"/>
                    <a:gd name="connsiteX6" fmla="*/ 499982 w 609191"/>
                    <a:gd name="connsiteY6" fmla="*/ 483635 h 548159"/>
                    <a:gd name="connsiteX7" fmla="*/ 499982 w 609191"/>
                    <a:gd name="connsiteY7" fmla="*/ 439197 h 548159"/>
                    <a:gd name="connsiteX8" fmla="*/ 544577 w 609191"/>
                    <a:gd name="connsiteY8" fmla="*/ 439197 h 548159"/>
                    <a:gd name="connsiteX9" fmla="*/ 544577 w 609191"/>
                    <a:gd name="connsiteY9" fmla="*/ 404898 h 548159"/>
                    <a:gd name="connsiteX10" fmla="*/ 499982 w 609191"/>
                    <a:gd name="connsiteY10" fmla="*/ 404898 h 548159"/>
                    <a:gd name="connsiteX11" fmla="*/ 499982 w 609191"/>
                    <a:gd name="connsiteY11" fmla="*/ 360460 h 548159"/>
                    <a:gd name="connsiteX12" fmla="*/ 482809 w 609191"/>
                    <a:gd name="connsiteY12" fmla="*/ 295746 h 548159"/>
                    <a:gd name="connsiteX13" fmla="*/ 609191 w 609191"/>
                    <a:gd name="connsiteY13" fmla="*/ 421953 h 548159"/>
                    <a:gd name="connsiteX14" fmla="*/ 482809 w 609191"/>
                    <a:gd name="connsiteY14" fmla="*/ 548159 h 548159"/>
                    <a:gd name="connsiteX15" fmla="*/ 356426 w 609191"/>
                    <a:gd name="connsiteY15" fmla="*/ 421953 h 548159"/>
                    <a:gd name="connsiteX16" fmla="*/ 482809 w 609191"/>
                    <a:gd name="connsiteY16" fmla="*/ 295746 h 548159"/>
                    <a:gd name="connsiteX17" fmla="*/ 256102 w 609191"/>
                    <a:gd name="connsiteY17" fmla="*/ 446 h 548159"/>
                    <a:gd name="connsiteX18" fmla="*/ 318064 w 609191"/>
                    <a:gd name="connsiteY18" fmla="*/ 13618 h 548159"/>
                    <a:gd name="connsiteX19" fmla="*/ 348333 w 609191"/>
                    <a:gd name="connsiteY19" fmla="*/ 41667 h 548159"/>
                    <a:gd name="connsiteX20" fmla="*/ 381544 w 609191"/>
                    <a:gd name="connsiteY20" fmla="*/ 146945 h 548159"/>
                    <a:gd name="connsiteX21" fmla="*/ 379267 w 609191"/>
                    <a:gd name="connsiteY21" fmla="*/ 156232 h 548159"/>
                    <a:gd name="connsiteX22" fmla="*/ 388186 w 609191"/>
                    <a:gd name="connsiteY22" fmla="*/ 200485 h 548159"/>
                    <a:gd name="connsiteX23" fmla="*/ 366742 w 609191"/>
                    <a:gd name="connsiteY23" fmla="*/ 237725 h 548159"/>
                    <a:gd name="connsiteX24" fmla="*/ 351749 w 609191"/>
                    <a:gd name="connsiteY24" fmla="*/ 278851 h 548159"/>
                    <a:gd name="connsiteX25" fmla="*/ 351749 w 609191"/>
                    <a:gd name="connsiteY25" fmla="*/ 322915 h 548159"/>
                    <a:gd name="connsiteX26" fmla="*/ 317969 w 609191"/>
                    <a:gd name="connsiteY26" fmla="*/ 422507 h 548159"/>
                    <a:gd name="connsiteX27" fmla="*/ 376800 w 609191"/>
                    <a:gd name="connsiteY27" fmla="*/ 548159 h 548159"/>
                    <a:gd name="connsiteX28" fmla="*/ 26853 w 609191"/>
                    <a:gd name="connsiteY28" fmla="*/ 548159 h 548159"/>
                    <a:gd name="connsiteX29" fmla="*/ 0 w 609191"/>
                    <a:gd name="connsiteY29" fmla="*/ 521437 h 548159"/>
                    <a:gd name="connsiteX30" fmla="*/ 0 w 609191"/>
                    <a:gd name="connsiteY30" fmla="*/ 473867 h 548159"/>
                    <a:gd name="connsiteX31" fmla="*/ 19452 w 609191"/>
                    <a:gd name="connsiteY31" fmla="*/ 433120 h 548159"/>
                    <a:gd name="connsiteX32" fmla="*/ 173740 w 609191"/>
                    <a:gd name="connsiteY32" fmla="*/ 334286 h 548159"/>
                    <a:gd name="connsiteX33" fmla="*/ 176586 w 609191"/>
                    <a:gd name="connsiteY33" fmla="*/ 330021 h 548159"/>
                    <a:gd name="connsiteX34" fmla="*/ 176586 w 609191"/>
                    <a:gd name="connsiteY34" fmla="*/ 278851 h 548159"/>
                    <a:gd name="connsiteX35" fmla="*/ 161594 w 609191"/>
                    <a:gd name="connsiteY35" fmla="*/ 237725 h 548159"/>
                    <a:gd name="connsiteX36" fmla="*/ 140149 w 609191"/>
                    <a:gd name="connsiteY36" fmla="*/ 200485 h 548159"/>
                    <a:gd name="connsiteX37" fmla="*/ 148499 w 609191"/>
                    <a:gd name="connsiteY37" fmla="*/ 156232 h 548159"/>
                    <a:gd name="connsiteX38" fmla="*/ 146222 w 609191"/>
                    <a:gd name="connsiteY38" fmla="*/ 146756 h 548159"/>
                    <a:gd name="connsiteX39" fmla="*/ 146032 w 609191"/>
                    <a:gd name="connsiteY39" fmla="*/ 95111 h 548159"/>
                    <a:gd name="connsiteX40" fmla="*/ 176207 w 609191"/>
                    <a:gd name="connsiteY40" fmla="*/ 42141 h 548159"/>
                    <a:gd name="connsiteX41" fmla="*/ 204199 w 609191"/>
                    <a:gd name="connsiteY41" fmla="*/ 19019 h 548159"/>
                    <a:gd name="connsiteX42" fmla="*/ 231431 w 609191"/>
                    <a:gd name="connsiteY42" fmla="*/ 5184 h 548159"/>
                    <a:gd name="connsiteX43" fmla="*/ 256102 w 609191"/>
                    <a:gd name="connsiteY43" fmla="*/ 446 h 54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609191" h="548159">
                      <a:moveTo>
                        <a:pt x="465730" y="360460"/>
                      </a:moveTo>
                      <a:lnTo>
                        <a:pt x="465730" y="404898"/>
                      </a:lnTo>
                      <a:lnTo>
                        <a:pt x="421230" y="404898"/>
                      </a:lnTo>
                      <a:lnTo>
                        <a:pt x="421230" y="439197"/>
                      </a:lnTo>
                      <a:lnTo>
                        <a:pt x="465730" y="439197"/>
                      </a:lnTo>
                      <a:lnTo>
                        <a:pt x="465730" y="483635"/>
                      </a:lnTo>
                      <a:lnTo>
                        <a:pt x="499982" y="483635"/>
                      </a:lnTo>
                      <a:lnTo>
                        <a:pt x="499982" y="439197"/>
                      </a:lnTo>
                      <a:lnTo>
                        <a:pt x="544577" y="439197"/>
                      </a:lnTo>
                      <a:lnTo>
                        <a:pt x="544577" y="404898"/>
                      </a:lnTo>
                      <a:lnTo>
                        <a:pt x="499982" y="404898"/>
                      </a:lnTo>
                      <a:lnTo>
                        <a:pt x="499982" y="360460"/>
                      </a:lnTo>
                      <a:close/>
                      <a:moveTo>
                        <a:pt x="482809" y="295746"/>
                      </a:moveTo>
                      <a:cubicBezTo>
                        <a:pt x="552642" y="295746"/>
                        <a:pt x="609191" y="352217"/>
                        <a:pt x="609191" y="421953"/>
                      </a:cubicBezTo>
                      <a:cubicBezTo>
                        <a:pt x="609191" y="491688"/>
                        <a:pt x="552642" y="548159"/>
                        <a:pt x="482809" y="548159"/>
                      </a:cubicBezTo>
                      <a:cubicBezTo>
                        <a:pt x="413071" y="548159"/>
                        <a:pt x="356426" y="491688"/>
                        <a:pt x="356426" y="421953"/>
                      </a:cubicBezTo>
                      <a:cubicBezTo>
                        <a:pt x="356426" y="352217"/>
                        <a:pt x="412976" y="295746"/>
                        <a:pt x="482809" y="295746"/>
                      </a:cubicBezTo>
                      <a:close/>
                      <a:moveTo>
                        <a:pt x="256102" y="446"/>
                      </a:moveTo>
                      <a:cubicBezTo>
                        <a:pt x="283050" y="-1828"/>
                        <a:pt x="303356" y="4900"/>
                        <a:pt x="318064" y="13618"/>
                      </a:cubicBezTo>
                      <a:cubicBezTo>
                        <a:pt x="339983" y="25747"/>
                        <a:pt x="348333" y="41667"/>
                        <a:pt x="348333" y="41667"/>
                      </a:cubicBezTo>
                      <a:cubicBezTo>
                        <a:pt x="348333" y="41667"/>
                        <a:pt x="398434" y="45173"/>
                        <a:pt x="381544" y="146945"/>
                      </a:cubicBezTo>
                      <a:cubicBezTo>
                        <a:pt x="380975" y="149978"/>
                        <a:pt x="380216" y="153105"/>
                        <a:pt x="379267" y="156232"/>
                      </a:cubicBezTo>
                      <a:cubicBezTo>
                        <a:pt x="388946" y="156232"/>
                        <a:pt x="398624" y="163623"/>
                        <a:pt x="388186" y="200485"/>
                      </a:cubicBezTo>
                      <a:cubicBezTo>
                        <a:pt x="380026" y="229292"/>
                        <a:pt x="372435" y="237251"/>
                        <a:pt x="366742" y="237725"/>
                      </a:cubicBezTo>
                      <a:cubicBezTo>
                        <a:pt x="364749" y="250802"/>
                        <a:pt x="359530" y="265206"/>
                        <a:pt x="351749" y="278851"/>
                      </a:cubicBezTo>
                      <a:lnTo>
                        <a:pt x="351749" y="322915"/>
                      </a:lnTo>
                      <a:cubicBezTo>
                        <a:pt x="330589" y="350584"/>
                        <a:pt x="317969" y="385077"/>
                        <a:pt x="317969" y="422507"/>
                      </a:cubicBezTo>
                      <a:cubicBezTo>
                        <a:pt x="317969" y="472920"/>
                        <a:pt x="340837" y="518120"/>
                        <a:pt x="376800" y="548159"/>
                      </a:cubicBezTo>
                      <a:lnTo>
                        <a:pt x="26853" y="548159"/>
                      </a:lnTo>
                      <a:cubicBezTo>
                        <a:pt x="12051" y="548159"/>
                        <a:pt x="0" y="536219"/>
                        <a:pt x="0" y="521437"/>
                      </a:cubicBezTo>
                      <a:lnTo>
                        <a:pt x="0" y="473867"/>
                      </a:lnTo>
                      <a:cubicBezTo>
                        <a:pt x="0" y="458137"/>
                        <a:pt x="7211" y="443070"/>
                        <a:pt x="19452" y="433120"/>
                      </a:cubicBezTo>
                      <a:cubicBezTo>
                        <a:pt x="86633" y="377970"/>
                        <a:pt x="159032" y="341487"/>
                        <a:pt x="173740" y="334286"/>
                      </a:cubicBezTo>
                      <a:cubicBezTo>
                        <a:pt x="175353" y="333528"/>
                        <a:pt x="176396" y="331917"/>
                        <a:pt x="176586" y="330021"/>
                      </a:cubicBezTo>
                      <a:lnTo>
                        <a:pt x="176586" y="278851"/>
                      </a:lnTo>
                      <a:cubicBezTo>
                        <a:pt x="168616" y="265206"/>
                        <a:pt x="163587" y="250802"/>
                        <a:pt x="161594" y="237725"/>
                      </a:cubicBezTo>
                      <a:cubicBezTo>
                        <a:pt x="155901" y="237251"/>
                        <a:pt x="148310" y="229197"/>
                        <a:pt x="140149" y="200485"/>
                      </a:cubicBezTo>
                      <a:cubicBezTo>
                        <a:pt x="129806" y="164192"/>
                        <a:pt x="139200" y="156516"/>
                        <a:pt x="148499" y="156232"/>
                      </a:cubicBezTo>
                      <a:cubicBezTo>
                        <a:pt x="147645" y="153105"/>
                        <a:pt x="146886" y="149978"/>
                        <a:pt x="146222" y="146756"/>
                      </a:cubicBezTo>
                      <a:cubicBezTo>
                        <a:pt x="142711" y="128467"/>
                        <a:pt x="141667" y="111410"/>
                        <a:pt x="146032" y="95111"/>
                      </a:cubicBezTo>
                      <a:cubicBezTo>
                        <a:pt x="151061" y="73222"/>
                        <a:pt x="162922" y="55691"/>
                        <a:pt x="176207" y="42141"/>
                      </a:cubicBezTo>
                      <a:cubicBezTo>
                        <a:pt x="184557" y="33233"/>
                        <a:pt x="194046" y="25463"/>
                        <a:pt x="204199" y="19019"/>
                      </a:cubicBezTo>
                      <a:cubicBezTo>
                        <a:pt x="212454" y="13334"/>
                        <a:pt x="221563" y="8406"/>
                        <a:pt x="231431" y="5184"/>
                      </a:cubicBezTo>
                      <a:cubicBezTo>
                        <a:pt x="239117" y="2626"/>
                        <a:pt x="247373" y="825"/>
                        <a:pt x="256102" y="4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ïsľíḋé">
                <a:extLst>
                  <a:ext uri="{FF2B5EF4-FFF2-40B4-BE49-F238E27FC236}">
                    <a16:creationId xmlns:a16="http://schemas.microsoft.com/office/drawing/2014/main" id="{7EE1203E-4896-42C9-AD0E-3F50632BF436}"/>
                  </a:ext>
                </a:extLst>
              </p:cNvPr>
              <p:cNvGrpSpPr/>
              <p:nvPr/>
            </p:nvGrpSpPr>
            <p:grpSpPr>
              <a:xfrm>
                <a:off x="5442741" y="3430349"/>
                <a:ext cx="1788261" cy="1148846"/>
                <a:chOff x="5442741" y="3430349"/>
                <a:chExt cx="1788261" cy="1148846"/>
              </a:xfrm>
            </p:grpSpPr>
            <p:sp>
              <p:nvSpPr>
                <p:cNvPr id="31" name="ïśļídè">
                  <a:extLst>
                    <a:ext uri="{FF2B5EF4-FFF2-40B4-BE49-F238E27FC236}">
                      <a16:creationId xmlns:a16="http://schemas.microsoft.com/office/drawing/2014/main" id="{6C02F40B-506C-4CF0-85C2-ADE00926CAE8}"/>
                    </a:ext>
                  </a:extLst>
                </p:cNvPr>
                <p:cNvSpPr/>
                <p:nvPr/>
              </p:nvSpPr>
              <p:spPr bwMode="auto">
                <a:xfrm>
                  <a:off x="5442741" y="3430349"/>
                  <a:ext cx="1788261" cy="1148846"/>
                </a:xfrm>
                <a:custGeom>
                  <a:avLst/>
                  <a:gdLst>
                    <a:gd name="T0" fmla="*/ 850 w 850"/>
                    <a:gd name="T1" fmla="*/ 0 h 547"/>
                    <a:gd name="T2" fmla="*/ 0 w 850"/>
                    <a:gd name="T3" fmla="*/ 328 h 547"/>
                    <a:gd name="T4" fmla="*/ 17 w 850"/>
                    <a:gd name="T5" fmla="*/ 397 h 547"/>
                    <a:gd name="T6" fmla="*/ 75 w 850"/>
                    <a:gd name="T7" fmla="*/ 540 h 547"/>
                    <a:gd name="T8" fmla="*/ 657 w 850"/>
                    <a:gd name="T9" fmla="*/ 371 h 547"/>
                    <a:gd name="T10" fmla="*/ 730 w 850"/>
                    <a:gd name="T11" fmla="*/ 207 h 547"/>
                    <a:gd name="T12" fmla="*/ 850 w 850"/>
                    <a:gd name="T13" fmla="*/ 0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0" h="547">
                      <a:moveTo>
                        <a:pt x="850" y="0"/>
                      </a:moveTo>
                      <a:cubicBezTo>
                        <a:pt x="850" y="0"/>
                        <a:pt x="586" y="297"/>
                        <a:pt x="0" y="328"/>
                      </a:cubicBezTo>
                      <a:cubicBezTo>
                        <a:pt x="0" y="328"/>
                        <a:pt x="13" y="357"/>
                        <a:pt x="17" y="397"/>
                      </a:cubicBezTo>
                      <a:cubicBezTo>
                        <a:pt x="20" y="437"/>
                        <a:pt x="51" y="533"/>
                        <a:pt x="75" y="540"/>
                      </a:cubicBezTo>
                      <a:cubicBezTo>
                        <a:pt x="100" y="547"/>
                        <a:pt x="484" y="535"/>
                        <a:pt x="657" y="371"/>
                      </a:cubicBezTo>
                      <a:cubicBezTo>
                        <a:pt x="657" y="371"/>
                        <a:pt x="646" y="314"/>
                        <a:pt x="730" y="207"/>
                      </a:cubicBezTo>
                      <a:cubicBezTo>
                        <a:pt x="816" y="107"/>
                        <a:pt x="850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1pPr>
                  <a:lvl2pPr marL="35687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2pPr>
                  <a:lvl3pPr marL="71310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3pPr>
                  <a:lvl4pPr marL="106997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4pPr>
                  <a:lvl5pPr marL="142621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5pPr>
                  <a:lvl6pPr marL="178308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6pPr>
                  <a:lvl7pPr marL="213995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7pPr>
                  <a:lvl8pPr marL="249618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8pPr>
                  <a:lvl9pPr marL="285305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71310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îṧ1îḍé">
                  <a:extLst>
                    <a:ext uri="{FF2B5EF4-FFF2-40B4-BE49-F238E27FC236}">
                      <a16:creationId xmlns:a16="http://schemas.microsoft.com/office/drawing/2014/main" id="{BEBF4647-0CEC-4D4E-852D-0DB969439999}"/>
                    </a:ext>
                  </a:extLst>
                </p:cNvPr>
                <p:cNvSpPr/>
                <p:nvPr/>
              </p:nvSpPr>
              <p:spPr bwMode="auto">
                <a:xfrm>
                  <a:off x="6175070" y="4022168"/>
                  <a:ext cx="323603" cy="354830"/>
                </a:xfrm>
                <a:custGeom>
                  <a:avLst/>
                  <a:gdLst>
                    <a:gd name="connsiteX0" fmla="*/ 257952 w 552598"/>
                    <a:gd name="connsiteY0" fmla="*/ 238897 h 605921"/>
                    <a:gd name="connsiteX1" fmla="*/ 252845 w 552598"/>
                    <a:gd name="connsiteY1" fmla="*/ 243996 h 605921"/>
                    <a:gd name="connsiteX2" fmla="*/ 252845 w 552598"/>
                    <a:gd name="connsiteY2" fmla="*/ 308986 h 605921"/>
                    <a:gd name="connsiteX3" fmla="*/ 228056 w 552598"/>
                    <a:gd name="connsiteY3" fmla="*/ 308986 h 605921"/>
                    <a:gd name="connsiteX4" fmla="*/ 225642 w 552598"/>
                    <a:gd name="connsiteY4" fmla="*/ 314085 h 605921"/>
                    <a:gd name="connsiteX5" fmla="*/ 273271 w 552598"/>
                    <a:gd name="connsiteY5" fmla="*/ 372123 h 605921"/>
                    <a:gd name="connsiteX6" fmla="*/ 279306 w 552598"/>
                    <a:gd name="connsiteY6" fmla="*/ 372123 h 605921"/>
                    <a:gd name="connsiteX7" fmla="*/ 327027 w 552598"/>
                    <a:gd name="connsiteY7" fmla="*/ 314085 h 605921"/>
                    <a:gd name="connsiteX8" fmla="*/ 324520 w 552598"/>
                    <a:gd name="connsiteY8" fmla="*/ 308986 h 605921"/>
                    <a:gd name="connsiteX9" fmla="*/ 299731 w 552598"/>
                    <a:gd name="connsiteY9" fmla="*/ 308986 h 605921"/>
                    <a:gd name="connsiteX10" fmla="*/ 299731 w 552598"/>
                    <a:gd name="connsiteY10" fmla="*/ 243996 h 605921"/>
                    <a:gd name="connsiteX11" fmla="*/ 294718 w 552598"/>
                    <a:gd name="connsiteY11" fmla="*/ 238897 h 605921"/>
                    <a:gd name="connsiteX12" fmla="*/ 260737 w 552598"/>
                    <a:gd name="connsiteY12" fmla="*/ 130146 h 605921"/>
                    <a:gd name="connsiteX13" fmla="*/ 291932 w 552598"/>
                    <a:gd name="connsiteY13" fmla="*/ 130146 h 605921"/>
                    <a:gd name="connsiteX14" fmla="*/ 303445 w 552598"/>
                    <a:gd name="connsiteY14" fmla="*/ 141642 h 605921"/>
                    <a:gd name="connsiteX15" fmla="*/ 303445 w 552598"/>
                    <a:gd name="connsiteY15" fmla="*/ 167602 h 605921"/>
                    <a:gd name="connsiteX16" fmla="*/ 353580 w 552598"/>
                    <a:gd name="connsiteY16" fmla="*/ 188369 h 605921"/>
                    <a:gd name="connsiteX17" fmla="*/ 371963 w 552598"/>
                    <a:gd name="connsiteY17" fmla="*/ 170012 h 605921"/>
                    <a:gd name="connsiteX18" fmla="*/ 388118 w 552598"/>
                    <a:gd name="connsiteY18" fmla="*/ 170012 h 605921"/>
                    <a:gd name="connsiteX19" fmla="*/ 410215 w 552598"/>
                    <a:gd name="connsiteY19" fmla="*/ 192077 h 605921"/>
                    <a:gd name="connsiteX20" fmla="*/ 410215 w 552598"/>
                    <a:gd name="connsiteY20" fmla="*/ 208209 h 605921"/>
                    <a:gd name="connsiteX21" fmla="*/ 391832 w 552598"/>
                    <a:gd name="connsiteY21" fmla="*/ 226566 h 605921"/>
                    <a:gd name="connsiteX22" fmla="*/ 412628 w 552598"/>
                    <a:gd name="connsiteY22" fmla="*/ 276630 h 605921"/>
                    <a:gd name="connsiteX23" fmla="*/ 438625 w 552598"/>
                    <a:gd name="connsiteY23" fmla="*/ 276630 h 605921"/>
                    <a:gd name="connsiteX24" fmla="*/ 450137 w 552598"/>
                    <a:gd name="connsiteY24" fmla="*/ 288126 h 605921"/>
                    <a:gd name="connsiteX25" fmla="*/ 450137 w 552598"/>
                    <a:gd name="connsiteY25" fmla="*/ 319277 h 605921"/>
                    <a:gd name="connsiteX26" fmla="*/ 438625 w 552598"/>
                    <a:gd name="connsiteY26" fmla="*/ 330773 h 605921"/>
                    <a:gd name="connsiteX27" fmla="*/ 412628 w 552598"/>
                    <a:gd name="connsiteY27" fmla="*/ 330773 h 605921"/>
                    <a:gd name="connsiteX28" fmla="*/ 391832 w 552598"/>
                    <a:gd name="connsiteY28" fmla="*/ 380838 h 605921"/>
                    <a:gd name="connsiteX29" fmla="*/ 410215 w 552598"/>
                    <a:gd name="connsiteY29" fmla="*/ 399102 h 605921"/>
                    <a:gd name="connsiteX30" fmla="*/ 410215 w 552598"/>
                    <a:gd name="connsiteY30" fmla="*/ 415326 h 605921"/>
                    <a:gd name="connsiteX31" fmla="*/ 388118 w 552598"/>
                    <a:gd name="connsiteY31" fmla="*/ 437299 h 605921"/>
                    <a:gd name="connsiteX32" fmla="*/ 371963 w 552598"/>
                    <a:gd name="connsiteY32" fmla="*/ 437299 h 605921"/>
                    <a:gd name="connsiteX33" fmla="*/ 353580 w 552598"/>
                    <a:gd name="connsiteY33" fmla="*/ 419035 h 605921"/>
                    <a:gd name="connsiteX34" fmla="*/ 303445 w 552598"/>
                    <a:gd name="connsiteY34" fmla="*/ 439802 h 605921"/>
                    <a:gd name="connsiteX35" fmla="*/ 303445 w 552598"/>
                    <a:gd name="connsiteY35" fmla="*/ 465761 h 605921"/>
                    <a:gd name="connsiteX36" fmla="*/ 291932 w 552598"/>
                    <a:gd name="connsiteY36" fmla="*/ 477257 h 605921"/>
                    <a:gd name="connsiteX37" fmla="*/ 260737 w 552598"/>
                    <a:gd name="connsiteY37" fmla="*/ 477257 h 605921"/>
                    <a:gd name="connsiteX38" fmla="*/ 249224 w 552598"/>
                    <a:gd name="connsiteY38" fmla="*/ 465761 h 605921"/>
                    <a:gd name="connsiteX39" fmla="*/ 249224 w 552598"/>
                    <a:gd name="connsiteY39" fmla="*/ 439802 h 605921"/>
                    <a:gd name="connsiteX40" fmla="*/ 199089 w 552598"/>
                    <a:gd name="connsiteY40" fmla="*/ 419035 h 605921"/>
                    <a:gd name="connsiteX41" fmla="*/ 180799 w 552598"/>
                    <a:gd name="connsiteY41" fmla="*/ 437299 h 605921"/>
                    <a:gd name="connsiteX42" fmla="*/ 164551 w 552598"/>
                    <a:gd name="connsiteY42" fmla="*/ 437299 h 605921"/>
                    <a:gd name="connsiteX43" fmla="*/ 142547 w 552598"/>
                    <a:gd name="connsiteY43" fmla="*/ 415326 h 605921"/>
                    <a:gd name="connsiteX44" fmla="*/ 142547 w 552598"/>
                    <a:gd name="connsiteY44" fmla="*/ 399102 h 605921"/>
                    <a:gd name="connsiteX45" fmla="*/ 160837 w 552598"/>
                    <a:gd name="connsiteY45" fmla="*/ 380838 h 605921"/>
                    <a:gd name="connsiteX46" fmla="*/ 140041 w 552598"/>
                    <a:gd name="connsiteY46" fmla="*/ 330773 h 605921"/>
                    <a:gd name="connsiteX47" fmla="*/ 114044 w 552598"/>
                    <a:gd name="connsiteY47" fmla="*/ 330773 h 605921"/>
                    <a:gd name="connsiteX48" fmla="*/ 102532 w 552598"/>
                    <a:gd name="connsiteY48" fmla="*/ 319277 h 605921"/>
                    <a:gd name="connsiteX49" fmla="*/ 102532 w 552598"/>
                    <a:gd name="connsiteY49" fmla="*/ 288126 h 605921"/>
                    <a:gd name="connsiteX50" fmla="*/ 114044 w 552598"/>
                    <a:gd name="connsiteY50" fmla="*/ 276630 h 605921"/>
                    <a:gd name="connsiteX51" fmla="*/ 140041 w 552598"/>
                    <a:gd name="connsiteY51" fmla="*/ 276630 h 605921"/>
                    <a:gd name="connsiteX52" fmla="*/ 160837 w 552598"/>
                    <a:gd name="connsiteY52" fmla="*/ 226566 h 605921"/>
                    <a:gd name="connsiteX53" fmla="*/ 142547 w 552598"/>
                    <a:gd name="connsiteY53" fmla="*/ 208209 h 605921"/>
                    <a:gd name="connsiteX54" fmla="*/ 142547 w 552598"/>
                    <a:gd name="connsiteY54" fmla="*/ 192077 h 605921"/>
                    <a:gd name="connsiteX55" fmla="*/ 164551 w 552598"/>
                    <a:gd name="connsiteY55" fmla="*/ 170012 h 605921"/>
                    <a:gd name="connsiteX56" fmla="*/ 180799 w 552598"/>
                    <a:gd name="connsiteY56" fmla="*/ 170012 h 605921"/>
                    <a:gd name="connsiteX57" fmla="*/ 199089 w 552598"/>
                    <a:gd name="connsiteY57" fmla="*/ 188369 h 605921"/>
                    <a:gd name="connsiteX58" fmla="*/ 249224 w 552598"/>
                    <a:gd name="connsiteY58" fmla="*/ 167602 h 605921"/>
                    <a:gd name="connsiteX59" fmla="*/ 249224 w 552598"/>
                    <a:gd name="connsiteY59" fmla="*/ 141642 h 605921"/>
                    <a:gd name="connsiteX60" fmla="*/ 260737 w 552598"/>
                    <a:gd name="connsiteY60" fmla="*/ 130146 h 605921"/>
                    <a:gd name="connsiteX61" fmla="*/ 438507 w 552598"/>
                    <a:gd name="connsiteY61" fmla="*/ 79551 h 605921"/>
                    <a:gd name="connsiteX62" fmla="*/ 552598 w 552598"/>
                    <a:gd name="connsiteY62" fmla="*/ 302952 h 605921"/>
                    <a:gd name="connsiteX63" fmla="*/ 276329 w 552598"/>
                    <a:gd name="connsiteY63" fmla="*/ 578821 h 605921"/>
                    <a:gd name="connsiteX64" fmla="*/ 276329 w 552598"/>
                    <a:gd name="connsiteY64" fmla="*/ 602737 h 605921"/>
                    <a:gd name="connsiteX65" fmla="*/ 271316 w 552598"/>
                    <a:gd name="connsiteY65" fmla="*/ 605332 h 605921"/>
                    <a:gd name="connsiteX66" fmla="*/ 206426 w 552598"/>
                    <a:gd name="connsiteY66" fmla="*/ 560837 h 605921"/>
                    <a:gd name="connsiteX67" fmla="*/ 206426 w 552598"/>
                    <a:gd name="connsiteY67" fmla="*/ 555553 h 605921"/>
                    <a:gd name="connsiteX68" fmla="*/ 271316 w 552598"/>
                    <a:gd name="connsiteY68" fmla="*/ 511059 h 605921"/>
                    <a:gd name="connsiteX69" fmla="*/ 276329 w 552598"/>
                    <a:gd name="connsiteY69" fmla="*/ 513654 h 605921"/>
                    <a:gd name="connsiteX70" fmla="*/ 276329 w 552598"/>
                    <a:gd name="connsiteY70" fmla="*/ 537663 h 605921"/>
                    <a:gd name="connsiteX71" fmla="*/ 511381 w 552598"/>
                    <a:gd name="connsiteY71" fmla="*/ 302952 h 605921"/>
                    <a:gd name="connsiteX72" fmla="*/ 414278 w 552598"/>
                    <a:gd name="connsiteY72" fmla="*/ 112830 h 605921"/>
                    <a:gd name="connsiteX73" fmla="*/ 281414 w 552598"/>
                    <a:gd name="connsiteY73" fmla="*/ 589 h 605921"/>
                    <a:gd name="connsiteX74" fmla="*/ 346313 w 552598"/>
                    <a:gd name="connsiteY74" fmla="*/ 45086 h 605921"/>
                    <a:gd name="connsiteX75" fmla="*/ 346313 w 552598"/>
                    <a:gd name="connsiteY75" fmla="*/ 50277 h 605921"/>
                    <a:gd name="connsiteX76" fmla="*/ 281414 w 552598"/>
                    <a:gd name="connsiteY76" fmla="*/ 94775 h 605921"/>
                    <a:gd name="connsiteX77" fmla="*/ 276308 w 552598"/>
                    <a:gd name="connsiteY77" fmla="*/ 92179 h 605921"/>
                    <a:gd name="connsiteX78" fmla="*/ 276308 w 552598"/>
                    <a:gd name="connsiteY78" fmla="*/ 68262 h 605921"/>
                    <a:gd name="connsiteX79" fmla="*/ 41223 w 552598"/>
                    <a:gd name="connsiteY79" fmla="*/ 303077 h 605921"/>
                    <a:gd name="connsiteX80" fmla="*/ 138432 w 552598"/>
                    <a:gd name="connsiteY80" fmla="*/ 493302 h 605921"/>
                    <a:gd name="connsiteX81" fmla="*/ 114200 w 552598"/>
                    <a:gd name="connsiteY81" fmla="*/ 526582 h 605921"/>
                    <a:gd name="connsiteX82" fmla="*/ 0 w 552598"/>
                    <a:gd name="connsiteY82" fmla="*/ 303077 h 605921"/>
                    <a:gd name="connsiteX83" fmla="*/ 276308 w 552598"/>
                    <a:gd name="connsiteY83" fmla="*/ 27195 h 605921"/>
                    <a:gd name="connsiteX84" fmla="*/ 276308 w 552598"/>
                    <a:gd name="connsiteY84" fmla="*/ 3185 h 605921"/>
                    <a:gd name="connsiteX85" fmla="*/ 281414 w 552598"/>
                    <a:gd name="connsiteY85" fmla="*/ 589 h 60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552598" h="605921">
                      <a:moveTo>
                        <a:pt x="257952" y="238897"/>
                      </a:moveTo>
                      <a:cubicBezTo>
                        <a:pt x="255074" y="238897"/>
                        <a:pt x="252845" y="241122"/>
                        <a:pt x="252845" y="243996"/>
                      </a:cubicBezTo>
                      <a:lnTo>
                        <a:pt x="252845" y="308986"/>
                      </a:lnTo>
                      <a:lnTo>
                        <a:pt x="228056" y="308986"/>
                      </a:lnTo>
                      <a:cubicBezTo>
                        <a:pt x="225364" y="308986"/>
                        <a:pt x="223878" y="311953"/>
                        <a:pt x="225642" y="314085"/>
                      </a:cubicBezTo>
                      <a:lnTo>
                        <a:pt x="273271" y="372123"/>
                      </a:lnTo>
                      <a:cubicBezTo>
                        <a:pt x="274849" y="373977"/>
                        <a:pt x="277727" y="373977"/>
                        <a:pt x="279306" y="372123"/>
                      </a:cubicBezTo>
                      <a:lnTo>
                        <a:pt x="327027" y="314085"/>
                      </a:lnTo>
                      <a:cubicBezTo>
                        <a:pt x="328605" y="311953"/>
                        <a:pt x="327213" y="308894"/>
                        <a:pt x="324520" y="308986"/>
                      </a:cubicBezTo>
                      <a:lnTo>
                        <a:pt x="299731" y="308986"/>
                      </a:lnTo>
                      <a:lnTo>
                        <a:pt x="299731" y="243996"/>
                      </a:lnTo>
                      <a:cubicBezTo>
                        <a:pt x="299731" y="241122"/>
                        <a:pt x="297503" y="238897"/>
                        <a:pt x="294718" y="238897"/>
                      </a:cubicBezTo>
                      <a:close/>
                      <a:moveTo>
                        <a:pt x="260737" y="130146"/>
                      </a:moveTo>
                      <a:lnTo>
                        <a:pt x="291932" y="130146"/>
                      </a:lnTo>
                      <a:cubicBezTo>
                        <a:pt x="298431" y="130146"/>
                        <a:pt x="303445" y="135338"/>
                        <a:pt x="303445" y="141642"/>
                      </a:cubicBezTo>
                      <a:lnTo>
                        <a:pt x="303445" y="167602"/>
                      </a:lnTo>
                      <a:cubicBezTo>
                        <a:pt x="321642" y="171125"/>
                        <a:pt x="338632" y="178356"/>
                        <a:pt x="353580" y="188369"/>
                      </a:cubicBezTo>
                      <a:lnTo>
                        <a:pt x="371963" y="170012"/>
                      </a:lnTo>
                      <a:cubicBezTo>
                        <a:pt x="376420" y="165562"/>
                        <a:pt x="383661" y="165562"/>
                        <a:pt x="388118" y="170012"/>
                      </a:cubicBezTo>
                      <a:lnTo>
                        <a:pt x="410215" y="192077"/>
                      </a:lnTo>
                      <a:cubicBezTo>
                        <a:pt x="414671" y="196528"/>
                        <a:pt x="414671" y="203759"/>
                        <a:pt x="410215" y="208209"/>
                      </a:cubicBezTo>
                      <a:lnTo>
                        <a:pt x="391832" y="226566"/>
                      </a:lnTo>
                      <a:cubicBezTo>
                        <a:pt x="401859" y="241400"/>
                        <a:pt x="409100" y="258459"/>
                        <a:pt x="412628" y="276630"/>
                      </a:cubicBezTo>
                      <a:lnTo>
                        <a:pt x="438625" y="276630"/>
                      </a:lnTo>
                      <a:cubicBezTo>
                        <a:pt x="445124" y="276630"/>
                        <a:pt x="450137" y="281822"/>
                        <a:pt x="450137" y="288126"/>
                      </a:cubicBezTo>
                      <a:lnTo>
                        <a:pt x="450137" y="319277"/>
                      </a:lnTo>
                      <a:cubicBezTo>
                        <a:pt x="450137" y="325674"/>
                        <a:pt x="444938" y="330773"/>
                        <a:pt x="438625" y="330773"/>
                      </a:cubicBezTo>
                      <a:lnTo>
                        <a:pt x="412628" y="330773"/>
                      </a:lnTo>
                      <a:cubicBezTo>
                        <a:pt x="409100" y="348945"/>
                        <a:pt x="401859" y="365818"/>
                        <a:pt x="391832" y="380838"/>
                      </a:cubicBezTo>
                      <a:lnTo>
                        <a:pt x="410215" y="399102"/>
                      </a:lnTo>
                      <a:cubicBezTo>
                        <a:pt x="414671" y="403552"/>
                        <a:pt x="414671" y="410876"/>
                        <a:pt x="410215" y="415326"/>
                      </a:cubicBezTo>
                      <a:lnTo>
                        <a:pt x="388118" y="437299"/>
                      </a:lnTo>
                      <a:cubicBezTo>
                        <a:pt x="383661" y="441749"/>
                        <a:pt x="376420" y="441749"/>
                        <a:pt x="371963" y="437299"/>
                      </a:cubicBezTo>
                      <a:lnTo>
                        <a:pt x="353580" y="419035"/>
                      </a:lnTo>
                      <a:cubicBezTo>
                        <a:pt x="338725" y="429047"/>
                        <a:pt x="321642" y="436186"/>
                        <a:pt x="303445" y="439802"/>
                      </a:cubicBezTo>
                      <a:lnTo>
                        <a:pt x="303445" y="465761"/>
                      </a:lnTo>
                      <a:cubicBezTo>
                        <a:pt x="303445" y="472158"/>
                        <a:pt x="298246" y="477257"/>
                        <a:pt x="291932" y="477257"/>
                      </a:cubicBezTo>
                      <a:lnTo>
                        <a:pt x="260737" y="477257"/>
                      </a:lnTo>
                      <a:cubicBezTo>
                        <a:pt x="254331" y="477257"/>
                        <a:pt x="249224" y="472065"/>
                        <a:pt x="249224" y="465761"/>
                      </a:cubicBezTo>
                      <a:lnTo>
                        <a:pt x="249224" y="439802"/>
                      </a:lnTo>
                      <a:cubicBezTo>
                        <a:pt x="231027" y="436186"/>
                        <a:pt x="214130" y="429047"/>
                        <a:pt x="199089" y="419035"/>
                      </a:cubicBezTo>
                      <a:lnTo>
                        <a:pt x="180799" y="437299"/>
                      </a:lnTo>
                      <a:cubicBezTo>
                        <a:pt x="176342" y="441749"/>
                        <a:pt x="169008" y="441749"/>
                        <a:pt x="164551" y="437299"/>
                      </a:cubicBezTo>
                      <a:lnTo>
                        <a:pt x="142547" y="415326"/>
                      </a:lnTo>
                      <a:cubicBezTo>
                        <a:pt x="138091" y="410876"/>
                        <a:pt x="138091" y="403552"/>
                        <a:pt x="142547" y="399102"/>
                      </a:cubicBezTo>
                      <a:lnTo>
                        <a:pt x="160837" y="380838"/>
                      </a:lnTo>
                      <a:cubicBezTo>
                        <a:pt x="150810" y="366004"/>
                        <a:pt x="143661" y="348945"/>
                        <a:pt x="140041" y="330773"/>
                      </a:cubicBezTo>
                      <a:lnTo>
                        <a:pt x="114044" y="330773"/>
                      </a:lnTo>
                      <a:cubicBezTo>
                        <a:pt x="107638" y="330773"/>
                        <a:pt x="102532" y="325582"/>
                        <a:pt x="102532" y="319277"/>
                      </a:cubicBezTo>
                      <a:lnTo>
                        <a:pt x="102532" y="288126"/>
                      </a:lnTo>
                      <a:cubicBezTo>
                        <a:pt x="102532" y="281636"/>
                        <a:pt x="107731" y="276630"/>
                        <a:pt x="114044" y="276630"/>
                      </a:cubicBezTo>
                      <a:lnTo>
                        <a:pt x="140041" y="276630"/>
                      </a:lnTo>
                      <a:cubicBezTo>
                        <a:pt x="143661" y="258459"/>
                        <a:pt x="150810" y="241492"/>
                        <a:pt x="160837" y="226566"/>
                      </a:cubicBezTo>
                      <a:lnTo>
                        <a:pt x="142547" y="208209"/>
                      </a:lnTo>
                      <a:cubicBezTo>
                        <a:pt x="138091" y="203759"/>
                        <a:pt x="138091" y="196528"/>
                        <a:pt x="142547" y="192077"/>
                      </a:cubicBezTo>
                      <a:lnTo>
                        <a:pt x="164551" y="170012"/>
                      </a:lnTo>
                      <a:cubicBezTo>
                        <a:pt x="169008" y="165562"/>
                        <a:pt x="176342" y="165562"/>
                        <a:pt x="180799" y="170012"/>
                      </a:cubicBezTo>
                      <a:lnTo>
                        <a:pt x="199089" y="188369"/>
                      </a:lnTo>
                      <a:cubicBezTo>
                        <a:pt x="213944" y="178356"/>
                        <a:pt x="231027" y="171125"/>
                        <a:pt x="249224" y="167602"/>
                      </a:cubicBezTo>
                      <a:lnTo>
                        <a:pt x="249224" y="141642"/>
                      </a:lnTo>
                      <a:cubicBezTo>
                        <a:pt x="249224" y="135153"/>
                        <a:pt x="254424" y="130146"/>
                        <a:pt x="260737" y="130146"/>
                      </a:cubicBezTo>
                      <a:close/>
                      <a:moveTo>
                        <a:pt x="438507" y="79551"/>
                      </a:moveTo>
                      <a:cubicBezTo>
                        <a:pt x="510081" y="131462"/>
                        <a:pt x="552598" y="214890"/>
                        <a:pt x="552598" y="302952"/>
                      </a:cubicBezTo>
                      <a:cubicBezTo>
                        <a:pt x="552598" y="455069"/>
                        <a:pt x="428760" y="578821"/>
                        <a:pt x="276329" y="578821"/>
                      </a:cubicBezTo>
                      <a:lnTo>
                        <a:pt x="276329" y="602737"/>
                      </a:lnTo>
                      <a:cubicBezTo>
                        <a:pt x="276329" y="605332"/>
                        <a:pt x="273358" y="606815"/>
                        <a:pt x="271316" y="605332"/>
                      </a:cubicBezTo>
                      <a:lnTo>
                        <a:pt x="206426" y="560837"/>
                      </a:lnTo>
                      <a:cubicBezTo>
                        <a:pt x="204569" y="559539"/>
                        <a:pt x="204569" y="556759"/>
                        <a:pt x="206426" y="555553"/>
                      </a:cubicBezTo>
                      <a:lnTo>
                        <a:pt x="271316" y="511059"/>
                      </a:lnTo>
                      <a:cubicBezTo>
                        <a:pt x="273544" y="509575"/>
                        <a:pt x="276329" y="511059"/>
                        <a:pt x="276329" y="513654"/>
                      </a:cubicBezTo>
                      <a:lnTo>
                        <a:pt x="276329" y="537663"/>
                      </a:lnTo>
                      <a:cubicBezTo>
                        <a:pt x="405923" y="537663"/>
                        <a:pt x="511381" y="432358"/>
                        <a:pt x="511381" y="302952"/>
                      </a:cubicBezTo>
                      <a:cubicBezTo>
                        <a:pt x="511381" y="228053"/>
                        <a:pt x="475176" y="156954"/>
                        <a:pt x="414278" y="112830"/>
                      </a:cubicBezTo>
                      <a:close/>
                      <a:moveTo>
                        <a:pt x="281414" y="589"/>
                      </a:moveTo>
                      <a:lnTo>
                        <a:pt x="346313" y="45086"/>
                      </a:lnTo>
                      <a:cubicBezTo>
                        <a:pt x="348170" y="46384"/>
                        <a:pt x="348170" y="49072"/>
                        <a:pt x="346313" y="50277"/>
                      </a:cubicBezTo>
                      <a:lnTo>
                        <a:pt x="281414" y="94775"/>
                      </a:lnTo>
                      <a:cubicBezTo>
                        <a:pt x="279186" y="96258"/>
                        <a:pt x="276308" y="94775"/>
                        <a:pt x="276308" y="92179"/>
                      </a:cubicBezTo>
                      <a:lnTo>
                        <a:pt x="276308" y="68262"/>
                      </a:lnTo>
                      <a:cubicBezTo>
                        <a:pt x="146695" y="68262"/>
                        <a:pt x="41223" y="173665"/>
                        <a:pt x="41223" y="303077"/>
                      </a:cubicBezTo>
                      <a:cubicBezTo>
                        <a:pt x="41223" y="377980"/>
                        <a:pt x="77526" y="449176"/>
                        <a:pt x="138432" y="493302"/>
                      </a:cubicBezTo>
                      <a:lnTo>
                        <a:pt x="114200" y="526582"/>
                      </a:lnTo>
                      <a:cubicBezTo>
                        <a:pt x="42709" y="474762"/>
                        <a:pt x="0" y="391237"/>
                        <a:pt x="0" y="303077"/>
                      </a:cubicBezTo>
                      <a:cubicBezTo>
                        <a:pt x="0" y="150953"/>
                        <a:pt x="123948" y="27195"/>
                        <a:pt x="276308" y="27195"/>
                      </a:cubicBezTo>
                      <a:lnTo>
                        <a:pt x="276308" y="3185"/>
                      </a:lnTo>
                      <a:cubicBezTo>
                        <a:pt x="276308" y="589"/>
                        <a:pt x="279279" y="-894"/>
                        <a:pt x="281414" y="5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ïṩḷídè">
                <a:extLst>
                  <a:ext uri="{FF2B5EF4-FFF2-40B4-BE49-F238E27FC236}">
                    <a16:creationId xmlns:a16="http://schemas.microsoft.com/office/drawing/2014/main" id="{81F510AD-F740-4313-BFC6-6CE53882D1A9}"/>
                  </a:ext>
                </a:extLst>
              </p:cNvPr>
              <p:cNvGrpSpPr/>
              <p:nvPr/>
            </p:nvGrpSpPr>
            <p:grpSpPr>
              <a:xfrm>
                <a:off x="5075301" y="1661974"/>
                <a:ext cx="1225000" cy="938772"/>
                <a:chOff x="5075301" y="1661974"/>
                <a:chExt cx="1225000" cy="938772"/>
              </a:xfrm>
            </p:grpSpPr>
            <p:sp>
              <p:nvSpPr>
                <p:cNvPr id="29" name="ïŝlíďe">
                  <a:extLst>
                    <a:ext uri="{FF2B5EF4-FFF2-40B4-BE49-F238E27FC236}">
                      <a16:creationId xmlns:a16="http://schemas.microsoft.com/office/drawing/2014/main" id="{6C16CF6B-4121-4AC9-8189-44A753DD5513}"/>
                    </a:ext>
                  </a:extLst>
                </p:cNvPr>
                <p:cNvSpPr/>
                <p:nvPr/>
              </p:nvSpPr>
              <p:spPr bwMode="auto">
                <a:xfrm>
                  <a:off x="5075301" y="1661974"/>
                  <a:ext cx="1225000" cy="938772"/>
                </a:xfrm>
                <a:custGeom>
                  <a:avLst/>
                  <a:gdLst>
                    <a:gd name="T0" fmla="*/ 0 w 582"/>
                    <a:gd name="T1" fmla="*/ 397 h 447"/>
                    <a:gd name="T2" fmla="*/ 582 w 582"/>
                    <a:gd name="T3" fmla="*/ 82 h 447"/>
                    <a:gd name="T4" fmla="*/ 0 w 582"/>
                    <a:gd name="T5" fmla="*/ 397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2" h="447">
                      <a:moveTo>
                        <a:pt x="0" y="397"/>
                      </a:moveTo>
                      <a:cubicBezTo>
                        <a:pt x="0" y="397"/>
                        <a:pt x="430" y="447"/>
                        <a:pt x="582" y="82"/>
                      </a:cubicBezTo>
                      <a:cubicBezTo>
                        <a:pt x="582" y="82"/>
                        <a:pt x="209" y="0"/>
                        <a:pt x="0" y="397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1pPr>
                  <a:lvl2pPr marL="35687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2pPr>
                  <a:lvl3pPr marL="71310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3pPr>
                  <a:lvl4pPr marL="106997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4pPr>
                  <a:lvl5pPr marL="142621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5pPr>
                  <a:lvl6pPr marL="178308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6pPr>
                  <a:lvl7pPr marL="2139950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7pPr>
                  <a:lvl8pPr marL="249618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8pPr>
                  <a:lvl9pPr marL="2853055" algn="l" defTabSz="713105" rtl="0" eaLnBrk="1" latinLnBrk="0" hangingPunct="1">
                    <a:defRPr sz="1405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71310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ṡļíḍe">
                  <a:extLst>
                    <a:ext uri="{FF2B5EF4-FFF2-40B4-BE49-F238E27FC236}">
                      <a16:creationId xmlns:a16="http://schemas.microsoft.com/office/drawing/2014/main" id="{3DF420D6-983C-4D47-BFE4-4238CC047124}"/>
                    </a:ext>
                  </a:extLst>
                </p:cNvPr>
                <p:cNvSpPr/>
                <p:nvPr/>
              </p:nvSpPr>
              <p:spPr bwMode="auto">
                <a:xfrm>
                  <a:off x="5512467" y="1963403"/>
                  <a:ext cx="350668" cy="335914"/>
                </a:xfrm>
                <a:custGeom>
                  <a:avLst/>
                  <a:gdLst>
                    <a:gd name="connsiteX0" fmla="*/ 216980 w 551492"/>
                    <a:gd name="connsiteY0" fmla="*/ 310247 h 528291"/>
                    <a:gd name="connsiteX1" fmla="*/ 149820 w 551492"/>
                    <a:gd name="connsiteY1" fmla="*/ 316698 h 528291"/>
                    <a:gd name="connsiteX2" fmla="*/ 153694 w 551492"/>
                    <a:gd name="connsiteY2" fmla="*/ 395401 h 528291"/>
                    <a:gd name="connsiteX3" fmla="*/ 151111 w 551492"/>
                    <a:gd name="connsiteY3" fmla="*/ 453460 h 528291"/>
                    <a:gd name="connsiteX4" fmla="*/ 229896 w 551492"/>
                    <a:gd name="connsiteY4" fmla="*/ 474103 h 528291"/>
                    <a:gd name="connsiteX5" fmla="*/ 231187 w 551492"/>
                    <a:gd name="connsiteY5" fmla="*/ 474103 h 528291"/>
                    <a:gd name="connsiteX6" fmla="*/ 329346 w 551492"/>
                    <a:gd name="connsiteY6" fmla="*/ 503777 h 528291"/>
                    <a:gd name="connsiteX7" fmla="*/ 427503 w 551492"/>
                    <a:gd name="connsiteY7" fmla="*/ 474103 h 528291"/>
                    <a:gd name="connsiteX8" fmla="*/ 437836 w 551492"/>
                    <a:gd name="connsiteY8" fmla="*/ 466362 h 528291"/>
                    <a:gd name="connsiteX9" fmla="*/ 472708 w 551492"/>
                    <a:gd name="connsiteY9" fmla="*/ 430236 h 528291"/>
                    <a:gd name="connsiteX10" fmla="*/ 519203 w 551492"/>
                    <a:gd name="connsiteY10" fmla="*/ 383789 h 528291"/>
                    <a:gd name="connsiteX11" fmla="*/ 525661 w 551492"/>
                    <a:gd name="connsiteY11" fmla="*/ 363145 h 528291"/>
                    <a:gd name="connsiteX12" fmla="*/ 497247 w 551492"/>
                    <a:gd name="connsiteY12" fmla="*/ 334761 h 528291"/>
                    <a:gd name="connsiteX13" fmla="*/ 484332 w 551492"/>
                    <a:gd name="connsiteY13" fmla="*/ 338632 h 528291"/>
                    <a:gd name="connsiteX14" fmla="*/ 475291 w 551492"/>
                    <a:gd name="connsiteY14" fmla="*/ 345083 h 528291"/>
                    <a:gd name="connsiteX15" fmla="*/ 475291 w 551492"/>
                    <a:gd name="connsiteY15" fmla="*/ 346373 h 528291"/>
                    <a:gd name="connsiteX16" fmla="*/ 418463 w 551492"/>
                    <a:gd name="connsiteY16" fmla="*/ 404432 h 528291"/>
                    <a:gd name="connsiteX17" fmla="*/ 368092 w 551492"/>
                    <a:gd name="connsiteY17" fmla="*/ 441848 h 528291"/>
                    <a:gd name="connsiteX18" fmla="*/ 280266 w 551492"/>
                    <a:gd name="connsiteY18" fmla="*/ 418624 h 528291"/>
                    <a:gd name="connsiteX19" fmla="*/ 289308 w 551492"/>
                    <a:gd name="connsiteY19" fmla="*/ 395401 h 528291"/>
                    <a:gd name="connsiteX20" fmla="*/ 365509 w 551492"/>
                    <a:gd name="connsiteY20" fmla="*/ 417334 h 528291"/>
                    <a:gd name="connsiteX21" fmla="*/ 366801 w 551492"/>
                    <a:gd name="connsiteY21" fmla="*/ 417334 h 528291"/>
                    <a:gd name="connsiteX22" fmla="*/ 396506 w 551492"/>
                    <a:gd name="connsiteY22" fmla="*/ 388949 h 528291"/>
                    <a:gd name="connsiteX23" fmla="*/ 388757 w 551492"/>
                    <a:gd name="connsiteY23" fmla="*/ 369596 h 528291"/>
                    <a:gd name="connsiteX24" fmla="*/ 216980 w 551492"/>
                    <a:gd name="connsiteY24" fmla="*/ 310247 h 528291"/>
                    <a:gd name="connsiteX25" fmla="*/ 365509 w 551492"/>
                    <a:gd name="connsiteY25" fmla="*/ 198000 h 528291"/>
                    <a:gd name="connsiteX26" fmla="*/ 365509 w 551492"/>
                    <a:gd name="connsiteY26" fmla="*/ 207031 h 528291"/>
                    <a:gd name="connsiteX27" fmla="*/ 355177 w 551492"/>
                    <a:gd name="connsiteY27" fmla="*/ 210902 h 528291"/>
                    <a:gd name="connsiteX28" fmla="*/ 347427 w 551492"/>
                    <a:gd name="connsiteY28" fmla="*/ 216063 h 528291"/>
                    <a:gd name="connsiteX29" fmla="*/ 340970 w 551492"/>
                    <a:gd name="connsiteY29" fmla="*/ 225094 h 528291"/>
                    <a:gd name="connsiteX30" fmla="*/ 339678 w 551492"/>
                    <a:gd name="connsiteY30" fmla="*/ 235416 h 528291"/>
                    <a:gd name="connsiteX31" fmla="*/ 340970 w 551492"/>
                    <a:gd name="connsiteY31" fmla="*/ 243157 h 528291"/>
                    <a:gd name="connsiteX32" fmla="*/ 346136 w 551492"/>
                    <a:gd name="connsiteY32" fmla="*/ 252188 h 528291"/>
                    <a:gd name="connsiteX33" fmla="*/ 356468 w 551492"/>
                    <a:gd name="connsiteY33" fmla="*/ 261220 h 528291"/>
                    <a:gd name="connsiteX34" fmla="*/ 375841 w 551492"/>
                    <a:gd name="connsiteY34" fmla="*/ 266380 h 528291"/>
                    <a:gd name="connsiteX35" fmla="*/ 382299 w 551492"/>
                    <a:gd name="connsiteY35" fmla="*/ 267671 h 528291"/>
                    <a:gd name="connsiteX36" fmla="*/ 388757 w 551492"/>
                    <a:gd name="connsiteY36" fmla="*/ 270251 h 528291"/>
                    <a:gd name="connsiteX37" fmla="*/ 393923 w 551492"/>
                    <a:gd name="connsiteY37" fmla="*/ 274122 h 528291"/>
                    <a:gd name="connsiteX38" fmla="*/ 395215 w 551492"/>
                    <a:gd name="connsiteY38" fmla="*/ 279282 h 528291"/>
                    <a:gd name="connsiteX39" fmla="*/ 391340 w 551492"/>
                    <a:gd name="connsiteY39" fmla="*/ 284443 h 528291"/>
                    <a:gd name="connsiteX40" fmla="*/ 383591 w 551492"/>
                    <a:gd name="connsiteY40" fmla="*/ 287024 h 528291"/>
                    <a:gd name="connsiteX41" fmla="*/ 375841 w 551492"/>
                    <a:gd name="connsiteY41" fmla="*/ 285733 h 528291"/>
                    <a:gd name="connsiteX42" fmla="*/ 370675 w 551492"/>
                    <a:gd name="connsiteY42" fmla="*/ 284443 h 528291"/>
                    <a:gd name="connsiteX43" fmla="*/ 365509 w 551492"/>
                    <a:gd name="connsiteY43" fmla="*/ 280573 h 528291"/>
                    <a:gd name="connsiteX44" fmla="*/ 360343 w 551492"/>
                    <a:gd name="connsiteY44" fmla="*/ 276702 h 528291"/>
                    <a:gd name="connsiteX45" fmla="*/ 340970 w 551492"/>
                    <a:gd name="connsiteY45" fmla="*/ 276702 h 528291"/>
                    <a:gd name="connsiteX46" fmla="*/ 340970 w 551492"/>
                    <a:gd name="connsiteY46" fmla="*/ 305086 h 528291"/>
                    <a:gd name="connsiteX47" fmla="*/ 360343 w 551492"/>
                    <a:gd name="connsiteY47" fmla="*/ 305086 h 528291"/>
                    <a:gd name="connsiteX48" fmla="*/ 360343 w 551492"/>
                    <a:gd name="connsiteY48" fmla="*/ 301216 h 528291"/>
                    <a:gd name="connsiteX49" fmla="*/ 362926 w 551492"/>
                    <a:gd name="connsiteY49" fmla="*/ 302506 h 528291"/>
                    <a:gd name="connsiteX50" fmla="*/ 365509 w 551492"/>
                    <a:gd name="connsiteY50" fmla="*/ 303796 h 528291"/>
                    <a:gd name="connsiteX51" fmla="*/ 365509 w 551492"/>
                    <a:gd name="connsiteY51" fmla="*/ 315408 h 528291"/>
                    <a:gd name="connsiteX52" fmla="*/ 386174 w 551492"/>
                    <a:gd name="connsiteY52" fmla="*/ 315408 h 528291"/>
                    <a:gd name="connsiteX53" fmla="*/ 386174 w 551492"/>
                    <a:gd name="connsiteY53" fmla="*/ 306377 h 528291"/>
                    <a:gd name="connsiteX54" fmla="*/ 397798 w 551492"/>
                    <a:gd name="connsiteY54" fmla="*/ 303796 h 528291"/>
                    <a:gd name="connsiteX55" fmla="*/ 406839 w 551492"/>
                    <a:gd name="connsiteY55" fmla="*/ 297345 h 528291"/>
                    <a:gd name="connsiteX56" fmla="*/ 413296 w 551492"/>
                    <a:gd name="connsiteY56" fmla="*/ 289604 h 528291"/>
                    <a:gd name="connsiteX57" fmla="*/ 414588 w 551492"/>
                    <a:gd name="connsiteY57" fmla="*/ 279282 h 528291"/>
                    <a:gd name="connsiteX58" fmla="*/ 414588 w 551492"/>
                    <a:gd name="connsiteY58" fmla="*/ 271541 h 528291"/>
                    <a:gd name="connsiteX59" fmla="*/ 409422 w 551492"/>
                    <a:gd name="connsiteY59" fmla="*/ 262510 h 528291"/>
                    <a:gd name="connsiteX60" fmla="*/ 397798 w 551492"/>
                    <a:gd name="connsiteY60" fmla="*/ 253478 h 528291"/>
                    <a:gd name="connsiteX61" fmla="*/ 378424 w 551492"/>
                    <a:gd name="connsiteY61" fmla="*/ 247027 h 528291"/>
                    <a:gd name="connsiteX62" fmla="*/ 359051 w 551492"/>
                    <a:gd name="connsiteY62" fmla="*/ 235416 h 528291"/>
                    <a:gd name="connsiteX63" fmla="*/ 362926 w 551492"/>
                    <a:gd name="connsiteY63" fmla="*/ 228965 h 528291"/>
                    <a:gd name="connsiteX64" fmla="*/ 370675 w 551492"/>
                    <a:gd name="connsiteY64" fmla="*/ 226384 h 528291"/>
                    <a:gd name="connsiteX65" fmla="*/ 378424 w 551492"/>
                    <a:gd name="connsiteY65" fmla="*/ 226384 h 528291"/>
                    <a:gd name="connsiteX66" fmla="*/ 383591 w 551492"/>
                    <a:gd name="connsiteY66" fmla="*/ 228965 h 528291"/>
                    <a:gd name="connsiteX67" fmla="*/ 388757 w 551492"/>
                    <a:gd name="connsiteY67" fmla="*/ 232835 h 528291"/>
                    <a:gd name="connsiteX68" fmla="*/ 392632 w 551492"/>
                    <a:gd name="connsiteY68" fmla="*/ 236706 h 528291"/>
                    <a:gd name="connsiteX69" fmla="*/ 413296 w 551492"/>
                    <a:gd name="connsiteY69" fmla="*/ 236706 h 528291"/>
                    <a:gd name="connsiteX70" fmla="*/ 413296 w 551492"/>
                    <a:gd name="connsiteY70" fmla="*/ 208321 h 528291"/>
                    <a:gd name="connsiteX71" fmla="*/ 393923 w 551492"/>
                    <a:gd name="connsiteY71" fmla="*/ 208321 h 528291"/>
                    <a:gd name="connsiteX72" fmla="*/ 393923 w 551492"/>
                    <a:gd name="connsiteY72" fmla="*/ 212192 h 528291"/>
                    <a:gd name="connsiteX73" fmla="*/ 386174 w 551492"/>
                    <a:gd name="connsiteY73" fmla="*/ 208321 h 528291"/>
                    <a:gd name="connsiteX74" fmla="*/ 386174 w 551492"/>
                    <a:gd name="connsiteY74" fmla="*/ 198000 h 528291"/>
                    <a:gd name="connsiteX75" fmla="*/ 322888 w 551492"/>
                    <a:gd name="connsiteY75" fmla="*/ 124458 h 528291"/>
                    <a:gd name="connsiteX76" fmla="*/ 375841 w 551492"/>
                    <a:gd name="connsiteY76" fmla="*/ 130909 h 528291"/>
                    <a:gd name="connsiteX77" fmla="*/ 427503 w 551492"/>
                    <a:gd name="connsiteY77" fmla="*/ 124458 h 528291"/>
                    <a:gd name="connsiteX78" fmla="*/ 502413 w 551492"/>
                    <a:gd name="connsiteY78" fmla="*/ 268961 h 528291"/>
                    <a:gd name="connsiteX79" fmla="*/ 494664 w 551492"/>
                    <a:gd name="connsiteY79" fmla="*/ 310247 h 528291"/>
                    <a:gd name="connsiteX80" fmla="*/ 497247 w 551492"/>
                    <a:gd name="connsiteY80" fmla="*/ 310247 h 528291"/>
                    <a:gd name="connsiteX81" fmla="*/ 551492 w 551492"/>
                    <a:gd name="connsiteY81" fmla="*/ 363145 h 528291"/>
                    <a:gd name="connsiteX82" fmla="*/ 535994 w 551492"/>
                    <a:gd name="connsiteY82" fmla="*/ 400561 h 528291"/>
                    <a:gd name="connsiteX83" fmla="*/ 490789 w 551492"/>
                    <a:gd name="connsiteY83" fmla="*/ 448299 h 528291"/>
                    <a:gd name="connsiteX84" fmla="*/ 464958 w 551492"/>
                    <a:gd name="connsiteY84" fmla="*/ 474103 h 528291"/>
                    <a:gd name="connsiteX85" fmla="*/ 440419 w 551492"/>
                    <a:gd name="connsiteY85" fmla="*/ 493456 h 528291"/>
                    <a:gd name="connsiteX86" fmla="*/ 439127 w 551492"/>
                    <a:gd name="connsiteY86" fmla="*/ 494746 h 528291"/>
                    <a:gd name="connsiteX87" fmla="*/ 329346 w 551492"/>
                    <a:gd name="connsiteY87" fmla="*/ 528291 h 528291"/>
                    <a:gd name="connsiteX88" fmla="*/ 216980 w 551492"/>
                    <a:gd name="connsiteY88" fmla="*/ 496036 h 528291"/>
                    <a:gd name="connsiteX89" fmla="*/ 149820 w 551492"/>
                    <a:gd name="connsiteY89" fmla="*/ 477973 h 528291"/>
                    <a:gd name="connsiteX90" fmla="*/ 147236 w 551492"/>
                    <a:gd name="connsiteY90" fmla="*/ 510228 h 528291"/>
                    <a:gd name="connsiteX91" fmla="*/ 6458 w 551492"/>
                    <a:gd name="connsiteY91" fmla="*/ 510228 h 528291"/>
                    <a:gd name="connsiteX92" fmla="*/ 0 w 551492"/>
                    <a:gd name="connsiteY92" fmla="*/ 395401 h 528291"/>
                    <a:gd name="connsiteX93" fmla="*/ 6458 w 551492"/>
                    <a:gd name="connsiteY93" fmla="*/ 280573 h 528291"/>
                    <a:gd name="connsiteX94" fmla="*/ 147236 w 551492"/>
                    <a:gd name="connsiteY94" fmla="*/ 280573 h 528291"/>
                    <a:gd name="connsiteX95" fmla="*/ 148528 w 551492"/>
                    <a:gd name="connsiteY95" fmla="*/ 293475 h 528291"/>
                    <a:gd name="connsiteX96" fmla="*/ 216980 w 551492"/>
                    <a:gd name="connsiteY96" fmla="*/ 285733 h 528291"/>
                    <a:gd name="connsiteX97" fmla="*/ 244103 w 551492"/>
                    <a:gd name="connsiteY97" fmla="*/ 287024 h 528291"/>
                    <a:gd name="connsiteX98" fmla="*/ 241520 w 551492"/>
                    <a:gd name="connsiteY98" fmla="*/ 268961 h 528291"/>
                    <a:gd name="connsiteX99" fmla="*/ 322888 w 551492"/>
                    <a:gd name="connsiteY99" fmla="*/ 124458 h 528291"/>
                    <a:gd name="connsiteX100" fmla="*/ 433981 w 551492"/>
                    <a:gd name="connsiteY100" fmla="*/ 660 h 528291"/>
                    <a:gd name="connsiteX101" fmla="*/ 441857 w 551492"/>
                    <a:gd name="connsiteY101" fmla="*/ 7013 h 528291"/>
                    <a:gd name="connsiteX102" fmla="*/ 416000 w 551492"/>
                    <a:gd name="connsiteY102" fmla="*/ 108988 h 528291"/>
                    <a:gd name="connsiteX103" fmla="*/ 377216 w 551492"/>
                    <a:gd name="connsiteY103" fmla="*/ 112860 h 528291"/>
                    <a:gd name="connsiteX104" fmla="*/ 329382 w 551492"/>
                    <a:gd name="connsiteY104" fmla="*/ 107697 h 528291"/>
                    <a:gd name="connsiteX105" fmla="*/ 302233 w 551492"/>
                    <a:gd name="connsiteY105" fmla="*/ 8304 h 528291"/>
                    <a:gd name="connsiteX106" fmla="*/ 373338 w 551492"/>
                    <a:gd name="connsiteY106" fmla="*/ 34121 h 528291"/>
                    <a:gd name="connsiteX107" fmla="*/ 433981 w 551492"/>
                    <a:gd name="connsiteY107" fmla="*/ 660 h 52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551492" h="528291">
                      <a:moveTo>
                        <a:pt x="216980" y="310247"/>
                      </a:moveTo>
                      <a:cubicBezTo>
                        <a:pt x="193732" y="310247"/>
                        <a:pt x="170484" y="312828"/>
                        <a:pt x="149820" y="316698"/>
                      </a:cubicBezTo>
                      <a:cubicBezTo>
                        <a:pt x="151111" y="339922"/>
                        <a:pt x="153694" y="370887"/>
                        <a:pt x="153694" y="395401"/>
                      </a:cubicBezTo>
                      <a:cubicBezTo>
                        <a:pt x="153694" y="413463"/>
                        <a:pt x="152403" y="434107"/>
                        <a:pt x="151111" y="453460"/>
                      </a:cubicBezTo>
                      <a:cubicBezTo>
                        <a:pt x="179525" y="450879"/>
                        <a:pt x="206648" y="459911"/>
                        <a:pt x="229896" y="474103"/>
                      </a:cubicBezTo>
                      <a:lnTo>
                        <a:pt x="231187" y="474103"/>
                      </a:lnTo>
                      <a:cubicBezTo>
                        <a:pt x="258310" y="492166"/>
                        <a:pt x="291891" y="503777"/>
                        <a:pt x="329346" y="503777"/>
                      </a:cubicBezTo>
                      <a:cubicBezTo>
                        <a:pt x="365509" y="503777"/>
                        <a:pt x="400381" y="492166"/>
                        <a:pt x="427503" y="474103"/>
                      </a:cubicBezTo>
                      <a:cubicBezTo>
                        <a:pt x="431378" y="471522"/>
                        <a:pt x="433961" y="468942"/>
                        <a:pt x="437836" y="466362"/>
                      </a:cubicBezTo>
                      <a:cubicBezTo>
                        <a:pt x="441710" y="461201"/>
                        <a:pt x="452043" y="450879"/>
                        <a:pt x="472708" y="430236"/>
                      </a:cubicBezTo>
                      <a:cubicBezTo>
                        <a:pt x="481749" y="422495"/>
                        <a:pt x="511454" y="391530"/>
                        <a:pt x="519203" y="383789"/>
                      </a:cubicBezTo>
                      <a:cubicBezTo>
                        <a:pt x="523078" y="378628"/>
                        <a:pt x="526953" y="370887"/>
                        <a:pt x="525661" y="363145"/>
                      </a:cubicBezTo>
                      <a:cubicBezTo>
                        <a:pt x="525661" y="347663"/>
                        <a:pt x="514037" y="334761"/>
                        <a:pt x="497247" y="334761"/>
                      </a:cubicBezTo>
                      <a:cubicBezTo>
                        <a:pt x="492081" y="334761"/>
                        <a:pt x="488206" y="336051"/>
                        <a:pt x="484332" y="338632"/>
                      </a:cubicBezTo>
                      <a:cubicBezTo>
                        <a:pt x="481749" y="339922"/>
                        <a:pt x="479165" y="342502"/>
                        <a:pt x="475291" y="345083"/>
                      </a:cubicBezTo>
                      <a:cubicBezTo>
                        <a:pt x="475291" y="345083"/>
                        <a:pt x="475291" y="345083"/>
                        <a:pt x="475291" y="346373"/>
                      </a:cubicBezTo>
                      <a:cubicBezTo>
                        <a:pt x="457209" y="361855"/>
                        <a:pt x="426212" y="390240"/>
                        <a:pt x="418463" y="404432"/>
                      </a:cubicBezTo>
                      <a:cubicBezTo>
                        <a:pt x="412005" y="426365"/>
                        <a:pt x="391340" y="441848"/>
                        <a:pt x="368092" y="441848"/>
                      </a:cubicBezTo>
                      <a:cubicBezTo>
                        <a:pt x="348719" y="441848"/>
                        <a:pt x="321596" y="434107"/>
                        <a:pt x="280266" y="418624"/>
                      </a:cubicBezTo>
                      <a:lnTo>
                        <a:pt x="289308" y="395401"/>
                      </a:lnTo>
                      <a:cubicBezTo>
                        <a:pt x="328054" y="410883"/>
                        <a:pt x="351302" y="417334"/>
                        <a:pt x="365509" y="417334"/>
                      </a:cubicBezTo>
                      <a:cubicBezTo>
                        <a:pt x="366801" y="417334"/>
                        <a:pt x="366801" y="417334"/>
                        <a:pt x="366801" y="417334"/>
                      </a:cubicBezTo>
                      <a:cubicBezTo>
                        <a:pt x="383591" y="417334"/>
                        <a:pt x="396506" y="404432"/>
                        <a:pt x="396506" y="388949"/>
                      </a:cubicBezTo>
                      <a:cubicBezTo>
                        <a:pt x="396506" y="381208"/>
                        <a:pt x="392632" y="374757"/>
                        <a:pt x="388757" y="369596"/>
                      </a:cubicBezTo>
                      <a:cubicBezTo>
                        <a:pt x="350010" y="333471"/>
                        <a:pt x="288016" y="310247"/>
                        <a:pt x="216980" y="310247"/>
                      </a:cubicBezTo>
                      <a:close/>
                      <a:moveTo>
                        <a:pt x="365509" y="198000"/>
                      </a:moveTo>
                      <a:lnTo>
                        <a:pt x="365509" y="207031"/>
                      </a:lnTo>
                      <a:cubicBezTo>
                        <a:pt x="361634" y="208321"/>
                        <a:pt x="359051" y="208321"/>
                        <a:pt x="355177" y="210902"/>
                      </a:cubicBezTo>
                      <a:cubicBezTo>
                        <a:pt x="352593" y="212192"/>
                        <a:pt x="350010" y="213482"/>
                        <a:pt x="347427" y="216063"/>
                      </a:cubicBezTo>
                      <a:cubicBezTo>
                        <a:pt x="344844" y="218643"/>
                        <a:pt x="342261" y="221223"/>
                        <a:pt x="340970" y="225094"/>
                      </a:cubicBezTo>
                      <a:cubicBezTo>
                        <a:pt x="339678" y="227674"/>
                        <a:pt x="339678" y="231545"/>
                        <a:pt x="339678" y="235416"/>
                      </a:cubicBezTo>
                      <a:cubicBezTo>
                        <a:pt x="339678" y="237996"/>
                        <a:pt x="339678" y="240576"/>
                        <a:pt x="340970" y="243157"/>
                      </a:cubicBezTo>
                      <a:cubicBezTo>
                        <a:pt x="340970" y="247027"/>
                        <a:pt x="343553" y="249608"/>
                        <a:pt x="346136" y="252188"/>
                      </a:cubicBezTo>
                      <a:cubicBezTo>
                        <a:pt x="348719" y="256059"/>
                        <a:pt x="352593" y="258639"/>
                        <a:pt x="356468" y="261220"/>
                      </a:cubicBezTo>
                      <a:cubicBezTo>
                        <a:pt x="361634" y="263800"/>
                        <a:pt x="368092" y="265090"/>
                        <a:pt x="375841" y="266380"/>
                      </a:cubicBezTo>
                      <a:cubicBezTo>
                        <a:pt x="378424" y="266380"/>
                        <a:pt x="379716" y="267671"/>
                        <a:pt x="382299" y="267671"/>
                      </a:cubicBezTo>
                      <a:cubicBezTo>
                        <a:pt x="384882" y="268961"/>
                        <a:pt x="387465" y="268961"/>
                        <a:pt x="388757" y="270251"/>
                      </a:cubicBezTo>
                      <a:cubicBezTo>
                        <a:pt x="391340" y="271541"/>
                        <a:pt x="392632" y="272831"/>
                        <a:pt x="393923" y="274122"/>
                      </a:cubicBezTo>
                      <a:cubicBezTo>
                        <a:pt x="395215" y="275412"/>
                        <a:pt x="395215" y="276702"/>
                        <a:pt x="395215" y="279282"/>
                      </a:cubicBezTo>
                      <a:cubicBezTo>
                        <a:pt x="395215" y="281863"/>
                        <a:pt x="393923" y="283153"/>
                        <a:pt x="391340" y="284443"/>
                      </a:cubicBezTo>
                      <a:cubicBezTo>
                        <a:pt x="390048" y="285733"/>
                        <a:pt x="386174" y="287024"/>
                        <a:pt x="383591" y="287024"/>
                      </a:cubicBezTo>
                      <a:cubicBezTo>
                        <a:pt x="381008" y="287024"/>
                        <a:pt x="378424" y="287024"/>
                        <a:pt x="375841" y="285733"/>
                      </a:cubicBezTo>
                      <a:cubicBezTo>
                        <a:pt x="373258" y="285733"/>
                        <a:pt x="371967" y="285733"/>
                        <a:pt x="370675" y="284443"/>
                      </a:cubicBezTo>
                      <a:cubicBezTo>
                        <a:pt x="368092" y="283153"/>
                        <a:pt x="366801" y="281863"/>
                        <a:pt x="365509" y="280573"/>
                      </a:cubicBezTo>
                      <a:cubicBezTo>
                        <a:pt x="362926" y="279282"/>
                        <a:pt x="361634" y="277992"/>
                        <a:pt x="360343" y="276702"/>
                      </a:cubicBezTo>
                      <a:lnTo>
                        <a:pt x="340970" y="276702"/>
                      </a:lnTo>
                      <a:lnTo>
                        <a:pt x="340970" y="305086"/>
                      </a:lnTo>
                      <a:lnTo>
                        <a:pt x="360343" y="305086"/>
                      </a:lnTo>
                      <a:lnTo>
                        <a:pt x="360343" y="301216"/>
                      </a:lnTo>
                      <a:cubicBezTo>
                        <a:pt x="361634" y="301216"/>
                        <a:pt x="361634" y="302506"/>
                        <a:pt x="362926" y="302506"/>
                      </a:cubicBezTo>
                      <a:cubicBezTo>
                        <a:pt x="364217" y="302506"/>
                        <a:pt x="365509" y="303796"/>
                        <a:pt x="365509" y="303796"/>
                      </a:cubicBezTo>
                      <a:lnTo>
                        <a:pt x="365509" y="315408"/>
                      </a:lnTo>
                      <a:lnTo>
                        <a:pt x="386174" y="315408"/>
                      </a:lnTo>
                      <a:lnTo>
                        <a:pt x="386174" y="306377"/>
                      </a:lnTo>
                      <a:cubicBezTo>
                        <a:pt x="390048" y="306377"/>
                        <a:pt x="393923" y="305086"/>
                        <a:pt x="397798" y="303796"/>
                      </a:cubicBezTo>
                      <a:cubicBezTo>
                        <a:pt x="400381" y="302506"/>
                        <a:pt x="404255" y="299926"/>
                        <a:pt x="406839" y="297345"/>
                      </a:cubicBezTo>
                      <a:cubicBezTo>
                        <a:pt x="409422" y="296055"/>
                        <a:pt x="410713" y="292184"/>
                        <a:pt x="413296" y="289604"/>
                      </a:cubicBezTo>
                      <a:cubicBezTo>
                        <a:pt x="414588" y="285733"/>
                        <a:pt x="414588" y="283153"/>
                        <a:pt x="414588" y="279282"/>
                      </a:cubicBezTo>
                      <a:cubicBezTo>
                        <a:pt x="414588" y="276702"/>
                        <a:pt x="414588" y="274122"/>
                        <a:pt x="414588" y="271541"/>
                      </a:cubicBezTo>
                      <a:cubicBezTo>
                        <a:pt x="413296" y="268961"/>
                        <a:pt x="412005" y="265090"/>
                        <a:pt x="409422" y="262510"/>
                      </a:cubicBezTo>
                      <a:cubicBezTo>
                        <a:pt x="406839" y="258639"/>
                        <a:pt x="402964" y="256059"/>
                        <a:pt x="397798" y="253478"/>
                      </a:cubicBezTo>
                      <a:cubicBezTo>
                        <a:pt x="393923" y="250898"/>
                        <a:pt x="387465" y="248318"/>
                        <a:pt x="378424" y="247027"/>
                      </a:cubicBezTo>
                      <a:cubicBezTo>
                        <a:pt x="365509" y="245737"/>
                        <a:pt x="359051" y="240576"/>
                        <a:pt x="359051" y="235416"/>
                      </a:cubicBezTo>
                      <a:cubicBezTo>
                        <a:pt x="359051" y="232835"/>
                        <a:pt x="360343" y="231545"/>
                        <a:pt x="362926" y="228965"/>
                      </a:cubicBezTo>
                      <a:cubicBezTo>
                        <a:pt x="364217" y="227674"/>
                        <a:pt x="366801" y="226384"/>
                        <a:pt x="370675" y="226384"/>
                      </a:cubicBezTo>
                      <a:cubicBezTo>
                        <a:pt x="374550" y="226384"/>
                        <a:pt x="375841" y="226384"/>
                        <a:pt x="378424" y="226384"/>
                      </a:cubicBezTo>
                      <a:cubicBezTo>
                        <a:pt x="381008" y="227674"/>
                        <a:pt x="382299" y="227674"/>
                        <a:pt x="383591" y="228965"/>
                      </a:cubicBezTo>
                      <a:cubicBezTo>
                        <a:pt x="384882" y="230255"/>
                        <a:pt x="387465" y="231545"/>
                        <a:pt x="388757" y="232835"/>
                      </a:cubicBezTo>
                      <a:cubicBezTo>
                        <a:pt x="390048" y="234125"/>
                        <a:pt x="391340" y="235416"/>
                        <a:pt x="392632" y="236706"/>
                      </a:cubicBezTo>
                      <a:lnTo>
                        <a:pt x="413296" y="236706"/>
                      </a:lnTo>
                      <a:lnTo>
                        <a:pt x="413296" y="208321"/>
                      </a:lnTo>
                      <a:lnTo>
                        <a:pt x="393923" y="208321"/>
                      </a:lnTo>
                      <a:lnTo>
                        <a:pt x="393923" y="212192"/>
                      </a:lnTo>
                      <a:cubicBezTo>
                        <a:pt x="391340" y="210902"/>
                        <a:pt x="388757" y="209612"/>
                        <a:pt x="386174" y="208321"/>
                      </a:cubicBezTo>
                      <a:lnTo>
                        <a:pt x="386174" y="198000"/>
                      </a:lnTo>
                      <a:close/>
                      <a:moveTo>
                        <a:pt x="322888" y="124458"/>
                      </a:moveTo>
                      <a:cubicBezTo>
                        <a:pt x="339678" y="128329"/>
                        <a:pt x="356468" y="130909"/>
                        <a:pt x="375841" y="130909"/>
                      </a:cubicBezTo>
                      <a:cubicBezTo>
                        <a:pt x="393923" y="130909"/>
                        <a:pt x="410713" y="128329"/>
                        <a:pt x="427503" y="124458"/>
                      </a:cubicBezTo>
                      <a:cubicBezTo>
                        <a:pt x="457209" y="151552"/>
                        <a:pt x="502413" y="232835"/>
                        <a:pt x="502413" y="268961"/>
                      </a:cubicBezTo>
                      <a:cubicBezTo>
                        <a:pt x="502413" y="284443"/>
                        <a:pt x="499830" y="298635"/>
                        <a:pt x="494664" y="310247"/>
                      </a:cubicBezTo>
                      <a:cubicBezTo>
                        <a:pt x="494664" y="310247"/>
                        <a:pt x="495956" y="310247"/>
                        <a:pt x="497247" y="310247"/>
                      </a:cubicBezTo>
                      <a:cubicBezTo>
                        <a:pt x="526953" y="310247"/>
                        <a:pt x="551492" y="334761"/>
                        <a:pt x="551492" y="363145"/>
                      </a:cubicBezTo>
                      <a:cubicBezTo>
                        <a:pt x="551492" y="377338"/>
                        <a:pt x="545034" y="390240"/>
                        <a:pt x="535994" y="400561"/>
                      </a:cubicBezTo>
                      <a:cubicBezTo>
                        <a:pt x="535994" y="400561"/>
                        <a:pt x="530827" y="408303"/>
                        <a:pt x="490789" y="448299"/>
                      </a:cubicBezTo>
                      <a:cubicBezTo>
                        <a:pt x="477874" y="459911"/>
                        <a:pt x="470125" y="467652"/>
                        <a:pt x="464958" y="474103"/>
                      </a:cubicBezTo>
                      <a:cubicBezTo>
                        <a:pt x="457209" y="480554"/>
                        <a:pt x="448168" y="488295"/>
                        <a:pt x="440419" y="493456"/>
                      </a:cubicBezTo>
                      <a:cubicBezTo>
                        <a:pt x="439127" y="494746"/>
                        <a:pt x="439127" y="494746"/>
                        <a:pt x="439127" y="494746"/>
                      </a:cubicBezTo>
                      <a:cubicBezTo>
                        <a:pt x="408130" y="515389"/>
                        <a:pt x="371967" y="528291"/>
                        <a:pt x="329346" y="528291"/>
                      </a:cubicBezTo>
                      <a:cubicBezTo>
                        <a:pt x="286724" y="528291"/>
                        <a:pt x="247977" y="516679"/>
                        <a:pt x="216980" y="496036"/>
                      </a:cubicBezTo>
                      <a:cubicBezTo>
                        <a:pt x="192441" y="480554"/>
                        <a:pt x="170484" y="474103"/>
                        <a:pt x="149820" y="477973"/>
                      </a:cubicBezTo>
                      <a:cubicBezTo>
                        <a:pt x="148528" y="497326"/>
                        <a:pt x="147236" y="510228"/>
                        <a:pt x="147236" y="510228"/>
                      </a:cubicBezTo>
                      <a:lnTo>
                        <a:pt x="6458" y="510228"/>
                      </a:lnTo>
                      <a:cubicBezTo>
                        <a:pt x="6458" y="510228"/>
                        <a:pt x="0" y="458620"/>
                        <a:pt x="0" y="395401"/>
                      </a:cubicBezTo>
                      <a:cubicBezTo>
                        <a:pt x="0" y="332181"/>
                        <a:pt x="6458" y="280573"/>
                        <a:pt x="6458" y="280573"/>
                      </a:cubicBezTo>
                      <a:lnTo>
                        <a:pt x="147236" y="280573"/>
                      </a:lnTo>
                      <a:cubicBezTo>
                        <a:pt x="147236" y="280573"/>
                        <a:pt x="147236" y="285733"/>
                        <a:pt x="148528" y="293475"/>
                      </a:cubicBezTo>
                      <a:cubicBezTo>
                        <a:pt x="170484" y="288314"/>
                        <a:pt x="192441" y="285733"/>
                        <a:pt x="216980" y="285733"/>
                      </a:cubicBezTo>
                      <a:cubicBezTo>
                        <a:pt x="226021" y="285733"/>
                        <a:pt x="235062" y="285733"/>
                        <a:pt x="244103" y="287024"/>
                      </a:cubicBezTo>
                      <a:cubicBezTo>
                        <a:pt x="242811" y="280573"/>
                        <a:pt x="241520" y="275412"/>
                        <a:pt x="241520" y="268961"/>
                      </a:cubicBezTo>
                      <a:cubicBezTo>
                        <a:pt x="241520" y="232835"/>
                        <a:pt x="293182" y="148972"/>
                        <a:pt x="322888" y="124458"/>
                      </a:cubicBezTo>
                      <a:close/>
                      <a:moveTo>
                        <a:pt x="433981" y="660"/>
                      </a:moveTo>
                      <a:cubicBezTo>
                        <a:pt x="436787" y="1608"/>
                        <a:pt x="439433" y="3625"/>
                        <a:pt x="441857" y="7013"/>
                      </a:cubicBezTo>
                      <a:cubicBezTo>
                        <a:pt x="459956" y="32830"/>
                        <a:pt x="428929" y="102534"/>
                        <a:pt x="416000" y="108988"/>
                      </a:cubicBezTo>
                      <a:cubicBezTo>
                        <a:pt x="416000" y="108988"/>
                        <a:pt x="400487" y="112860"/>
                        <a:pt x="377216" y="112860"/>
                      </a:cubicBezTo>
                      <a:cubicBezTo>
                        <a:pt x="353945" y="112860"/>
                        <a:pt x="329382" y="107697"/>
                        <a:pt x="329382" y="107697"/>
                      </a:cubicBezTo>
                      <a:cubicBezTo>
                        <a:pt x="315161" y="96080"/>
                        <a:pt x="284133" y="19922"/>
                        <a:pt x="302233" y="8304"/>
                      </a:cubicBezTo>
                      <a:cubicBezTo>
                        <a:pt x="324211" y="-4604"/>
                        <a:pt x="357824" y="27666"/>
                        <a:pt x="373338" y="34121"/>
                      </a:cubicBezTo>
                      <a:cubicBezTo>
                        <a:pt x="386912" y="39768"/>
                        <a:pt x="414344" y="-5975"/>
                        <a:pt x="433981" y="66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3" name="îs1íḍê">
              <a:extLst>
                <a:ext uri="{FF2B5EF4-FFF2-40B4-BE49-F238E27FC236}">
                  <a16:creationId xmlns:a16="http://schemas.microsoft.com/office/drawing/2014/main" id="{568DD88D-AD5A-48CF-B657-D12BD5E2BFC8}"/>
                </a:ext>
              </a:extLst>
            </p:cNvPr>
            <p:cNvSpPr/>
            <p:nvPr/>
          </p:nvSpPr>
          <p:spPr bwMode="auto">
            <a:xfrm>
              <a:off x="6068405" y="4639684"/>
              <a:ext cx="264078" cy="280763"/>
            </a:xfrm>
            <a:custGeom>
              <a:avLst/>
              <a:gdLst>
                <a:gd name="connsiteX0" fmla="*/ 133148 w 570667"/>
                <a:gd name="connsiteY0" fmla="*/ 372716 h 606722"/>
                <a:gd name="connsiteX1" fmla="*/ 98615 w 570667"/>
                <a:gd name="connsiteY1" fmla="*/ 385336 h 606722"/>
                <a:gd name="connsiteX2" fmla="*/ 157624 w 570667"/>
                <a:gd name="connsiteY2" fmla="*/ 426037 h 606722"/>
                <a:gd name="connsiteX3" fmla="*/ 133148 w 570667"/>
                <a:gd name="connsiteY3" fmla="*/ 372716 h 606722"/>
                <a:gd name="connsiteX4" fmla="*/ 222418 w 570667"/>
                <a:gd name="connsiteY4" fmla="*/ 358586 h 606722"/>
                <a:gd name="connsiteX5" fmla="*/ 170885 w 570667"/>
                <a:gd name="connsiteY5" fmla="*/ 364096 h 606722"/>
                <a:gd name="connsiteX6" fmla="*/ 222418 w 570667"/>
                <a:gd name="connsiteY6" fmla="*/ 439368 h 606722"/>
                <a:gd name="connsiteX7" fmla="*/ 152195 w 570667"/>
                <a:gd name="connsiteY7" fmla="*/ 260564 h 606722"/>
                <a:gd name="connsiteX8" fmla="*/ 160472 w 570667"/>
                <a:gd name="connsiteY8" fmla="*/ 326949 h 606722"/>
                <a:gd name="connsiteX9" fmla="*/ 222418 w 570667"/>
                <a:gd name="connsiteY9" fmla="*/ 320195 h 606722"/>
                <a:gd name="connsiteX10" fmla="*/ 222418 w 570667"/>
                <a:gd name="connsiteY10" fmla="*/ 260564 h 606722"/>
                <a:gd name="connsiteX11" fmla="*/ 39339 w 570667"/>
                <a:gd name="connsiteY11" fmla="*/ 260564 h 606722"/>
                <a:gd name="connsiteX12" fmla="*/ 73338 w 570667"/>
                <a:gd name="connsiteY12" fmla="*/ 354854 h 606722"/>
                <a:gd name="connsiteX13" fmla="*/ 123091 w 570667"/>
                <a:gd name="connsiteY13" fmla="*/ 335658 h 606722"/>
                <a:gd name="connsiteX14" fmla="*/ 113657 w 570667"/>
                <a:gd name="connsiteY14" fmla="*/ 260564 h 606722"/>
                <a:gd name="connsiteX15" fmla="*/ 435071 w 570667"/>
                <a:gd name="connsiteY15" fmla="*/ 190994 h 606722"/>
                <a:gd name="connsiteX16" fmla="*/ 449493 w 570667"/>
                <a:gd name="connsiteY16" fmla="*/ 199593 h 606722"/>
                <a:gd name="connsiteX17" fmla="*/ 568250 w 570667"/>
                <a:gd name="connsiteY17" fmla="*/ 420443 h 606722"/>
                <a:gd name="connsiteX18" fmla="*/ 550445 w 570667"/>
                <a:gd name="connsiteY18" fmla="*/ 450127 h 606722"/>
                <a:gd name="connsiteX19" fmla="*/ 488574 w 570667"/>
                <a:gd name="connsiteY19" fmla="*/ 450127 h 606722"/>
                <a:gd name="connsiteX20" fmla="*/ 488574 w 570667"/>
                <a:gd name="connsiteY20" fmla="*/ 590370 h 606722"/>
                <a:gd name="connsiteX21" fmla="*/ 472194 w 570667"/>
                <a:gd name="connsiteY21" fmla="*/ 606722 h 606722"/>
                <a:gd name="connsiteX22" fmla="*/ 397948 w 570667"/>
                <a:gd name="connsiteY22" fmla="*/ 606722 h 606722"/>
                <a:gd name="connsiteX23" fmla="*/ 381568 w 570667"/>
                <a:gd name="connsiteY23" fmla="*/ 590370 h 606722"/>
                <a:gd name="connsiteX24" fmla="*/ 381568 w 570667"/>
                <a:gd name="connsiteY24" fmla="*/ 450127 h 606722"/>
                <a:gd name="connsiteX25" fmla="*/ 319697 w 570667"/>
                <a:gd name="connsiteY25" fmla="*/ 450127 h 606722"/>
                <a:gd name="connsiteX26" fmla="*/ 301892 w 570667"/>
                <a:gd name="connsiteY26" fmla="*/ 420443 h 606722"/>
                <a:gd name="connsiteX27" fmla="*/ 420649 w 570667"/>
                <a:gd name="connsiteY27" fmla="*/ 199593 h 606722"/>
                <a:gd name="connsiteX28" fmla="*/ 435071 w 570667"/>
                <a:gd name="connsiteY28" fmla="*/ 190994 h 606722"/>
                <a:gd name="connsiteX29" fmla="*/ 322724 w 570667"/>
                <a:gd name="connsiteY29" fmla="*/ 155254 h 606722"/>
                <a:gd name="connsiteX30" fmla="*/ 260956 w 570667"/>
                <a:gd name="connsiteY30" fmla="*/ 162008 h 606722"/>
                <a:gd name="connsiteX31" fmla="*/ 260956 w 570667"/>
                <a:gd name="connsiteY31" fmla="*/ 222083 h 606722"/>
                <a:gd name="connsiteX32" fmla="*/ 331180 w 570667"/>
                <a:gd name="connsiteY32" fmla="*/ 222083 h 606722"/>
                <a:gd name="connsiteX33" fmla="*/ 322724 w 570667"/>
                <a:gd name="connsiteY33" fmla="*/ 155254 h 606722"/>
                <a:gd name="connsiteX34" fmla="*/ 160650 w 570667"/>
                <a:gd name="connsiteY34" fmla="*/ 155254 h 606722"/>
                <a:gd name="connsiteX35" fmla="*/ 152195 w 570667"/>
                <a:gd name="connsiteY35" fmla="*/ 222083 h 606722"/>
                <a:gd name="connsiteX36" fmla="*/ 222418 w 570667"/>
                <a:gd name="connsiteY36" fmla="*/ 222083 h 606722"/>
                <a:gd name="connsiteX37" fmla="*/ 222418 w 570667"/>
                <a:gd name="connsiteY37" fmla="*/ 162008 h 606722"/>
                <a:gd name="connsiteX38" fmla="*/ 160650 w 570667"/>
                <a:gd name="connsiteY38" fmla="*/ 155254 h 606722"/>
                <a:gd name="connsiteX39" fmla="*/ 73605 w 570667"/>
                <a:gd name="connsiteY39" fmla="*/ 127438 h 606722"/>
                <a:gd name="connsiteX40" fmla="*/ 39339 w 570667"/>
                <a:gd name="connsiteY40" fmla="*/ 222083 h 606722"/>
                <a:gd name="connsiteX41" fmla="*/ 113746 w 570667"/>
                <a:gd name="connsiteY41" fmla="*/ 222083 h 606722"/>
                <a:gd name="connsiteX42" fmla="*/ 123269 w 570667"/>
                <a:gd name="connsiteY42" fmla="*/ 146544 h 606722"/>
                <a:gd name="connsiteX43" fmla="*/ 73605 w 570667"/>
                <a:gd name="connsiteY43" fmla="*/ 127438 h 606722"/>
                <a:gd name="connsiteX44" fmla="*/ 325305 w 570667"/>
                <a:gd name="connsiteY44" fmla="*/ 56431 h 606722"/>
                <a:gd name="connsiteX45" fmla="*/ 349870 w 570667"/>
                <a:gd name="connsiteY45" fmla="*/ 109575 h 606722"/>
                <a:gd name="connsiteX46" fmla="*/ 384403 w 570667"/>
                <a:gd name="connsiteY46" fmla="*/ 97045 h 606722"/>
                <a:gd name="connsiteX47" fmla="*/ 325305 w 570667"/>
                <a:gd name="connsiteY47" fmla="*/ 56431 h 606722"/>
                <a:gd name="connsiteX48" fmla="*/ 158069 w 570667"/>
                <a:gd name="connsiteY48" fmla="*/ 56431 h 606722"/>
                <a:gd name="connsiteX49" fmla="*/ 98971 w 570667"/>
                <a:gd name="connsiteY49" fmla="*/ 97045 h 606722"/>
                <a:gd name="connsiteX50" fmla="*/ 133504 w 570667"/>
                <a:gd name="connsiteY50" fmla="*/ 109575 h 606722"/>
                <a:gd name="connsiteX51" fmla="*/ 158069 w 570667"/>
                <a:gd name="connsiteY51" fmla="*/ 56431 h 606722"/>
                <a:gd name="connsiteX52" fmla="*/ 260956 w 570667"/>
                <a:gd name="connsiteY52" fmla="*/ 43723 h 606722"/>
                <a:gd name="connsiteX53" fmla="*/ 260956 w 570667"/>
                <a:gd name="connsiteY53" fmla="*/ 123616 h 606722"/>
                <a:gd name="connsiteX54" fmla="*/ 312222 w 570667"/>
                <a:gd name="connsiteY54" fmla="*/ 118195 h 606722"/>
                <a:gd name="connsiteX55" fmla="*/ 260956 w 570667"/>
                <a:gd name="connsiteY55" fmla="*/ 43723 h 606722"/>
                <a:gd name="connsiteX56" fmla="*/ 222418 w 570667"/>
                <a:gd name="connsiteY56" fmla="*/ 43723 h 606722"/>
                <a:gd name="connsiteX57" fmla="*/ 171152 w 570667"/>
                <a:gd name="connsiteY57" fmla="*/ 118195 h 606722"/>
                <a:gd name="connsiteX58" fmla="*/ 222418 w 570667"/>
                <a:gd name="connsiteY58" fmla="*/ 123616 h 606722"/>
                <a:gd name="connsiteX59" fmla="*/ 241643 w 570667"/>
                <a:gd name="connsiteY59" fmla="*/ 0 h 606722"/>
                <a:gd name="connsiteX60" fmla="*/ 471448 w 570667"/>
                <a:gd name="connsiteY60" fmla="*/ 166362 h 606722"/>
                <a:gd name="connsiteX61" fmla="*/ 424900 w 570667"/>
                <a:gd name="connsiteY61" fmla="*/ 153565 h 606722"/>
                <a:gd name="connsiteX62" fmla="*/ 409769 w 570667"/>
                <a:gd name="connsiteY62" fmla="*/ 127438 h 606722"/>
                <a:gd name="connsiteX63" fmla="*/ 360105 w 570667"/>
                <a:gd name="connsiteY63" fmla="*/ 146544 h 606722"/>
                <a:gd name="connsiteX64" fmla="*/ 369273 w 570667"/>
                <a:gd name="connsiteY64" fmla="*/ 213996 h 606722"/>
                <a:gd name="connsiteX65" fmla="*/ 329043 w 570667"/>
                <a:gd name="connsiteY65" fmla="*/ 288824 h 606722"/>
                <a:gd name="connsiteX66" fmla="*/ 331180 w 570667"/>
                <a:gd name="connsiteY66" fmla="*/ 260564 h 606722"/>
                <a:gd name="connsiteX67" fmla="*/ 260956 w 570667"/>
                <a:gd name="connsiteY67" fmla="*/ 260564 h 606722"/>
                <a:gd name="connsiteX68" fmla="*/ 260956 w 570667"/>
                <a:gd name="connsiteY68" fmla="*/ 320195 h 606722"/>
                <a:gd name="connsiteX69" fmla="*/ 309730 w 570667"/>
                <a:gd name="connsiteY69" fmla="*/ 324727 h 606722"/>
                <a:gd name="connsiteX70" fmla="*/ 290238 w 570667"/>
                <a:gd name="connsiteY70" fmla="*/ 360897 h 606722"/>
                <a:gd name="connsiteX71" fmla="*/ 260956 w 570667"/>
                <a:gd name="connsiteY71" fmla="*/ 358586 h 606722"/>
                <a:gd name="connsiteX72" fmla="*/ 260956 w 570667"/>
                <a:gd name="connsiteY72" fmla="*/ 439368 h 606722"/>
                <a:gd name="connsiteX73" fmla="*/ 261757 w 570667"/>
                <a:gd name="connsiteY73" fmla="*/ 438835 h 606722"/>
                <a:gd name="connsiteX74" fmla="*/ 287212 w 570667"/>
                <a:gd name="connsiteY74" fmla="*/ 478648 h 606722"/>
                <a:gd name="connsiteX75" fmla="*/ 241643 w 570667"/>
                <a:gd name="connsiteY75" fmla="*/ 483091 h 606722"/>
                <a:gd name="connsiteX76" fmla="*/ 0 w 570667"/>
                <a:gd name="connsiteY76" fmla="*/ 241368 h 606722"/>
                <a:gd name="connsiteX77" fmla="*/ 241643 w 570667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0667" h="606722">
                  <a:moveTo>
                    <a:pt x="133148" y="372716"/>
                  </a:moveTo>
                  <a:cubicBezTo>
                    <a:pt x="120866" y="376271"/>
                    <a:pt x="109295" y="380537"/>
                    <a:pt x="98615" y="385336"/>
                  </a:cubicBezTo>
                  <a:cubicBezTo>
                    <a:pt x="115615" y="402132"/>
                    <a:pt x="135551" y="415995"/>
                    <a:pt x="157624" y="426037"/>
                  </a:cubicBezTo>
                  <a:cubicBezTo>
                    <a:pt x="147478" y="409597"/>
                    <a:pt x="139467" y="391379"/>
                    <a:pt x="133148" y="372716"/>
                  </a:cubicBezTo>
                  <a:close/>
                  <a:moveTo>
                    <a:pt x="222418" y="358586"/>
                  </a:moveTo>
                  <a:cubicBezTo>
                    <a:pt x="204618" y="359386"/>
                    <a:pt x="187351" y="361252"/>
                    <a:pt x="170885" y="364096"/>
                  </a:cubicBezTo>
                  <a:cubicBezTo>
                    <a:pt x="180320" y="391023"/>
                    <a:pt x="197586" y="425682"/>
                    <a:pt x="222418" y="439368"/>
                  </a:cubicBezTo>
                  <a:close/>
                  <a:moveTo>
                    <a:pt x="152195" y="260564"/>
                  </a:moveTo>
                  <a:cubicBezTo>
                    <a:pt x="153174" y="283758"/>
                    <a:pt x="156022" y="306153"/>
                    <a:pt x="160472" y="326949"/>
                  </a:cubicBezTo>
                  <a:cubicBezTo>
                    <a:pt x="180320" y="323305"/>
                    <a:pt x="201057" y="320994"/>
                    <a:pt x="222418" y="320195"/>
                  </a:cubicBezTo>
                  <a:lnTo>
                    <a:pt x="222418" y="260564"/>
                  </a:lnTo>
                  <a:close/>
                  <a:moveTo>
                    <a:pt x="39339" y="260564"/>
                  </a:moveTo>
                  <a:cubicBezTo>
                    <a:pt x="42632" y="295223"/>
                    <a:pt x="54737" y="327482"/>
                    <a:pt x="73338" y="354854"/>
                  </a:cubicBezTo>
                  <a:cubicBezTo>
                    <a:pt x="88291" y="347389"/>
                    <a:pt x="105023" y="340901"/>
                    <a:pt x="123091" y="335658"/>
                  </a:cubicBezTo>
                  <a:cubicBezTo>
                    <a:pt x="117929" y="312019"/>
                    <a:pt x="114725" y="286691"/>
                    <a:pt x="113657" y="260564"/>
                  </a:cubicBezTo>
                  <a:close/>
                  <a:moveTo>
                    <a:pt x="435071" y="190994"/>
                  </a:moveTo>
                  <a:cubicBezTo>
                    <a:pt x="440746" y="190994"/>
                    <a:pt x="446422" y="193861"/>
                    <a:pt x="449493" y="199593"/>
                  </a:cubicBezTo>
                  <a:lnTo>
                    <a:pt x="568250" y="420443"/>
                  </a:lnTo>
                  <a:cubicBezTo>
                    <a:pt x="575461" y="433863"/>
                    <a:pt x="565668" y="450127"/>
                    <a:pt x="550445" y="450127"/>
                  </a:cubicBezTo>
                  <a:lnTo>
                    <a:pt x="488574" y="450127"/>
                  </a:lnTo>
                  <a:lnTo>
                    <a:pt x="488574" y="590370"/>
                  </a:lnTo>
                  <a:cubicBezTo>
                    <a:pt x="488574" y="599346"/>
                    <a:pt x="481274" y="606722"/>
                    <a:pt x="472194" y="606722"/>
                  </a:cubicBezTo>
                  <a:lnTo>
                    <a:pt x="397948" y="606722"/>
                  </a:lnTo>
                  <a:cubicBezTo>
                    <a:pt x="388868" y="606722"/>
                    <a:pt x="381568" y="599346"/>
                    <a:pt x="381568" y="590370"/>
                  </a:cubicBezTo>
                  <a:lnTo>
                    <a:pt x="381568" y="450127"/>
                  </a:lnTo>
                  <a:lnTo>
                    <a:pt x="319697" y="450127"/>
                  </a:lnTo>
                  <a:cubicBezTo>
                    <a:pt x="304474" y="450127"/>
                    <a:pt x="294681" y="433863"/>
                    <a:pt x="301892" y="420443"/>
                  </a:cubicBezTo>
                  <a:lnTo>
                    <a:pt x="420649" y="199593"/>
                  </a:lnTo>
                  <a:cubicBezTo>
                    <a:pt x="423720" y="193861"/>
                    <a:pt x="429396" y="190994"/>
                    <a:pt x="435071" y="190994"/>
                  </a:cubicBezTo>
                  <a:close/>
                  <a:moveTo>
                    <a:pt x="322724" y="155254"/>
                  </a:moveTo>
                  <a:cubicBezTo>
                    <a:pt x="302966" y="158897"/>
                    <a:pt x="282228" y="161208"/>
                    <a:pt x="260956" y="162008"/>
                  </a:cubicBezTo>
                  <a:lnTo>
                    <a:pt x="260956" y="222083"/>
                  </a:lnTo>
                  <a:lnTo>
                    <a:pt x="331180" y="222083"/>
                  </a:lnTo>
                  <a:cubicBezTo>
                    <a:pt x="330112" y="198711"/>
                    <a:pt x="327263" y="176227"/>
                    <a:pt x="322724" y="155254"/>
                  </a:cubicBezTo>
                  <a:close/>
                  <a:moveTo>
                    <a:pt x="160650" y="155254"/>
                  </a:moveTo>
                  <a:cubicBezTo>
                    <a:pt x="156111" y="176227"/>
                    <a:pt x="153263" y="198711"/>
                    <a:pt x="152195" y="222083"/>
                  </a:cubicBezTo>
                  <a:lnTo>
                    <a:pt x="222418" y="222083"/>
                  </a:lnTo>
                  <a:lnTo>
                    <a:pt x="222418" y="162008"/>
                  </a:lnTo>
                  <a:cubicBezTo>
                    <a:pt x="201146" y="161119"/>
                    <a:pt x="180409" y="158897"/>
                    <a:pt x="160650" y="155254"/>
                  </a:cubicBezTo>
                  <a:close/>
                  <a:moveTo>
                    <a:pt x="73605" y="127438"/>
                  </a:moveTo>
                  <a:cubicBezTo>
                    <a:pt x="54826" y="154898"/>
                    <a:pt x="42632" y="187246"/>
                    <a:pt x="39339" y="222083"/>
                  </a:cubicBezTo>
                  <a:lnTo>
                    <a:pt x="113746" y="222083"/>
                  </a:lnTo>
                  <a:cubicBezTo>
                    <a:pt x="114814" y="195778"/>
                    <a:pt x="118018" y="170361"/>
                    <a:pt x="123269" y="146544"/>
                  </a:cubicBezTo>
                  <a:cubicBezTo>
                    <a:pt x="105201" y="141390"/>
                    <a:pt x="88558" y="134903"/>
                    <a:pt x="73605" y="127438"/>
                  </a:cubicBezTo>
                  <a:close/>
                  <a:moveTo>
                    <a:pt x="325305" y="56431"/>
                  </a:moveTo>
                  <a:cubicBezTo>
                    <a:pt x="335719" y="72961"/>
                    <a:pt x="343729" y="91179"/>
                    <a:pt x="349870" y="109575"/>
                  </a:cubicBezTo>
                  <a:cubicBezTo>
                    <a:pt x="362242" y="106020"/>
                    <a:pt x="373812" y="101843"/>
                    <a:pt x="384403" y="97045"/>
                  </a:cubicBezTo>
                  <a:cubicBezTo>
                    <a:pt x="367404" y="80248"/>
                    <a:pt x="347378" y="66385"/>
                    <a:pt x="325305" y="56431"/>
                  </a:cubicBezTo>
                  <a:close/>
                  <a:moveTo>
                    <a:pt x="158069" y="56431"/>
                  </a:moveTo>
                  <a:cubicBezTo>
                    <a:pt x="135996" y="66385"/>
                    <a:pt x="115971" y="80248"/>
                    <a:pt x="98971" y="97045"/>
                  </a:cubicBezTo>
                  <a:cubicBezTo>
                    <a:pt x="109562" y="101843"/>
                    <a:pt x="121133" y="106020"/>
                    <a:pt x="133504" y="109575"/>
                  </a:cubicBezTo>
                  <a:cubicBezTo>
                    <a:pt x="139645" y="91179"/>
                    <a:pt x="147656" y="72961"/>
                    <a:pt x="158069" y="56431"/>
                  </a:cubicBezTo>
                  <a:close/>
                  <a:moveTo>
                    <a:pt x="260956" y="43723"/>
                  </a:moveTo>
                  <a:lnTo>
                    <a:pt x="260956" y="123616"/>
                  </a:lnTo>
                  <a:cubicBezTo>
                    <a:pt x="278579" y="122816"/>
                    <a:pt x="295845" y="120950"/>
                    <a:pt x="312222" y="118195"/>
                  </a:cubicBezTo>
                  <a:cubicBezTo>
                    <a:pt x="302699" y="91446"/>
                    <a:pt x="285610" y="57320"/>
                    <a:pt x="260956" y="43723"/>
                  </a:cubicBezTo>
                  <a:close/>
                  <a:moveTo>
                    <a:pt x="222418" y="43723"/>
                  </a:moveTo>
                  <a:cubicBezTo>
                    <a:pt x="197764" y="57231"/>
                    <a:pt x="180676" y="91446"/>
                    <a:pt x="171152" y="118195"/>
                  </a:cubicBezTo>
                  <a:cubicBezTo>
                    <a:pt x="187529" y="120950"/>
                    <a:pt x="204707" y="122816"/>
                    <a:pt x="222418" y="123616"/>
                  </a:cubicBezTo>
                  <a:close/>
                  <a:moveTo>
                    <a:pt x="241643" y="0"/>
                  </a:moveTo>
                  <a:cubicBezTo>
                    <a:pt x="348802" y="0"/>
                    <a:pt x="439763" y="69940"/>
                    <a:pt x="471448" y="166362"/>
                  </a:cubicBezTo>
                  <a:cubicBezTo>
                    <a:pt x="458988" y="155342"/>
                    <a:pt x="441988" y="150366"/>
                    <a:pt x="424900" y="153565"/>
                  </a:cubicBezTo>
                  <a:cubicBezTo>
                    <a:pt x="420449" y="144500"/>
                    <a:pt x="415465" y="135702"/>
                    <a:pt x="409769" y="127438"/>
                  </a:cubicBezTo>
                  <a:cubicBezTo>
                    <a:pt x="394817" y="134903"/>
                    <a:pt x="378173" y="141390"/>
                    <a:pt x="360105" y="146544"/>
                  </a:cubicBezTo>
                  <a:cubicBezTo>
                    <a:pt x="364823" y="167873"/>
                    <a:pt x="367849" y="190535"/>
                    <a:pt x="369273" y="213996"/>
                  </a:cubicBezTo>
                  <a:lnTo>
                    <a:pt x="329043" y="288824"/>
                  </a:lnTo>
                  <a:cubicBezTo>
                    <a:pt x="330022" y="279582"/>
                    <a:pt x="330735" y="270162"/>
                    <a:pt x="331180" y="260564"/>
                  </a:cubicBezTo>
                  <a:lnTo>
                    <a:pt x="260956" y="260564"/>
                  </a:lnTo>
                  <a:lnTo>
                    <a:pt x="260956" y="320195"/>
                  </a:lnTo>
                  <a:cubicBezTo>
                    <a:pt x="277600" y="320817"/>
                    <a:pt x="293887" y="322416"/>
                    <a:pt x="309730" y="324727"/>
                  </a:cubicBezTo>
                  <a:lnTo>
                    <a:pt x="290238" y="360897"/>
                  </a:lnTo>
                  <a:cubicBezTo>
                    <a:pt x="280715" y="359830"/>
                    <a:pt x="270925" y="359030"/>
                    <a:pt x="260956" y="358586"/>
                  </a:cubicBezTo>
                  <a:lnTo>
                    <a:pt x="260956" y="439368"/>
                  </a:lnTo>
                  <a:cubicBezTo>
                    <a:pt x="261223" y="439190"/>
                    <a:pt x="261490" y="439012"/>
                    <a:pt x="261757" y="438835"/>
                  </a:cubicBezTo>
                  <a:cubicBezTo>
                    <a:pt x="264249" y="455186"/>
                    <a:pt x="273417" y="469494"/>
                    <a:pt x="287212" y="478648"/>
                  </a:cubicBezTo>
                  <a:cubicBezTo>
                    <a:pt x="272438" y="481580"/>
                    <a:pt x="257218" y="483091"/>
                    <a:pt x="241643" y="483091"/>
                  </a:cubicBezTo>
                  <a:cubicBezTo>
                    <a:pt x="112233" y="483091"/>
                    <a:pt x="0" y="377337"/>
                    <a:pt x="0" y="241368"/>
                  </a:cubicBezTo>
                  <a:cubicBezTo>
                    <a:pt x="0" y="108242"/>
                    <a:pt x="108405" y="0"/>
                    <a:pt x="24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538F0DF5-8CD3-4C0A-AF2E-E4D54D7BE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78573"/>
            <a:ext cx="3342942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7">
            <a:extLst>
              <a:ext uri="{FF2B5EF4-FFF2-40B4-BE49-F238E27FC236}">
                <a16:creationId xmlns:a16="http://schemas.microsoft.com/office/drawing/2014/main" id="{E63B5392-F7C2-432A-8DCB-5920C041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4" y="3872946"/>
            <a:ext cx="3262731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7">
            <a:extLst>
              <a:ext uri="{FF2B5EF4-FFF2-40B4-BE49-F238E27FC236}">
                <a16:creationId xmlns:a16="http://schemas.microsoft.com/office/drawing/2014/main" id="{BFA492EC-C695-449C-858D-7E9E862F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42" y="1878573"/>
            <a:ext cx="3318614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47">
            <a:extLst>
              <a:ext uri="{FF2B5EF4-FFF2-40B4-BE49-F238E27FC236}">
                <a16:creationId xmlns:a16="http://schemas.microsoft.com/office/drawing/2014/main" id="{DC4D58C9-11FC-4CC8-B179-6CC688547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26" y="3872946"/>
            <a:ext cx="3286530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5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>
            <a:extLst>
              <a:ext uri="{FF2B5EF4-FFF2-40B4-BE49-F238E27FC236}">
                <a16:creationId xmlns:a16="http://schemas.microsoft.com/office/drawing/2014/main" id="{0E2EFFC2-E4E2-4CBD-881D-602D783B7AE7}"/>
              </a:ext>
            </a:extLst>
          </p:cNvPr>
          <p:cNvSpPr txBox="1"/>
          <p:nvPr/>
        </p:nvSpPr>
        <p:spPr>
          <a:xfrm>
            <a:off x="1184373" y="4221357"/>
            <a:ext cx="270549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6C96B59-83BD-496C-A96C-649B3A17EC59}"/>
              </a:ext>
            </a:extLst>
          </p:cNvPr>
          <p:cNvGrpSpPr/>
          <p:nvPr/>
        </p:nvGrpSpPr>
        <p:grpSpPr>
          <a:xfrm>
            <a:off x="1154393" y="1646976"/>
            <a:ext cx="2705492" cy="2546203"/>
            <a:chOff x="1154393" y="2044209"/>
            <a:chExt cx="2705492" cy="254620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3BAB3EF-D024-4B13-AA66-65A4A132F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3096" y="2044209"/>
              <a:ext cx="1952142" cy="1952142"/>
            </a:xfrm>
            <a:prstGeom prst="ellipse">
              <a:avLst/>
            </a:prstGeom>
          </p:spPr>
        </p:pic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7AC57D65-FF0C-4AB5-B5C8-D04516301C96}"/>
                </a:ext>
              </a:extLst>
            </p:cNvPr>
            <p:cNvGrpSpPr/>
            <p:nvPr/>
          </p:nvGrpSpPr>
          <p:grpSpPr>
            <a:xfrm>
              <a:off x="2140131" y="2571244"/>
              <a:ext cx="898072" cy="898072"/>
              <a:chOff x="2715327" y="2492885"/>
              <a:chExt cx="898072" cy="898072"/>
            </a:xfrm>
          </p:grpSpPr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3D412F3B-F600-4296-82F4-18ECAB62416B}"/>
                  </a:ext>
                </a:extLst>
              </p:cNvPr>
              <p:cNvSpPr/>
              <p:nvPr/>
            </p:nvSpPr>
            <p:spPr>
              <a:xfrm>
                <a:off x="2715327" y="2492885"/>
                <a:ext cx="898072" cy="898072"/>
              </a:xfrm>
              <a:prstGeom prst="ellipse">
                <a:avLst/>
              </a:prstGeom>
              <a:solidFill>
                <a:srgbClr val="6F4FDF">
                  <a:alpha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id-ID" sz="2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AutoShape 117">
                <a:extLst>
                  <a:ext uri="{FF2B5EF4-FFF2-40B4-BE49-F238E27FC236}">
                    <a16:creationId xmlns:a16="http://schemas.microsoft.com/office/drawing/2014/main" id="{34D36CA7-D948-4429-9718-2230167A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954" y="2781023"/>
                <a:ext cx="428818" cy="321796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1FECAE7-70F2-4621-A460-1A24D7B595C3}"/>
                </a:ext>
              </a:extLst>
            </p:cNvPr>
            <p:cNvSpPr txBox="1"/>
            <p:nvPr/>
          </p:nvSpPr>
          <p:spPr>
            <a:xfrm>
              <a:off x="1154393" y="4173888"/>
              <a:ext cx="2705492" cy="4165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lnSpc>
                  <a:spcPct val="114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15" name="文本框 7">
            <a:extLst>
              <a:ext uri="{FF2B5EF4-FFF2-40B4-BE49-F238E27FC236}">
                <a16:creationId xmlns:a16="http://schemas.microsoft.com/office/drawing/2014/main" id="{C38EF743-F60C-4F2D-9CDB-50FCD905727E}"/>
              </a:ext>
            </a:extLst>
          </p:cNvPr>
          <p:cNvSpPr txBox="1"/>
          <p:nvPr/>
        </p:nvSpPr>
        <p:spPr>
          <a:xfrm>
            <a:off x="4771811" y="4221357"/>
            <a:ext cx="27054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4E25332-FD24-4A0D-85B9-9D146AB5A530}"/>
              </a:ext>
            </a:extLst>
          </p:cNvPr>
          <p:cNvGrpSpPr/>
          <p:nvPr/>
        </p:nvGrpSpPr>
        <p:grpSpPr>
          <a:xfrm>
            <a:off x="4749851" y="1603521"/>
            <a:ext cx="2705492" cy="2581331"/>
            <a:chOff x="4749851" y="2000754"/>
            <a:chExt cx="2705492" cy="258133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A9A280A-B699-4A68-AC2C-47279A24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6000" y="2000754"/>
              <a:ext cx="1958420" cy="1958420"/>
            </a:xfrm>
            <a:prstGeom prst="ellipse">
              <a:avLst/>
            </a:prstGeom>
          </p:spPr>
        </p:pic>
        <p:grpSp>
          <p:nvGrpSpPr>
            <p:cNvPr id="18" name="Group 2054">
              <a:extLst>
                <a:ext uri="{FF2B5EF4-FFF2-40B4-BE49-F238E27FC236}">
                  <a16:creationId xmlns:a16="http://schemas.microsoft.com/office/drawing/2014/main" id="{A232DB9E-B1FC-4C8B-8E7B-50B7AAED83AF}"/>
                </a:ext>
              </a:extLst>
            </p:cNvPr>
            <p:cNvGrpSpPr/>
            <p:nvPr/>
          </p:nvGrpSpPr>
          <p:grpSpPr>
            <a:xfrm>
              <a:off x="5726174" y="2530928"/>
              <a:ext cx="898072" cy="898072"/>
              <a:chOff x="5646487" y="2492885"/>
              <a:chExt cx="898072" cy="898072"/>
            </a:xfrm>
          </p:grpSpPr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FA1C2084-488A-4FED-98BD-B35589857355}"/>
                  </a:ext>
                </a:extLst>
              </p:cNvPr>
              <p:cNvSpPr/>
              <p:nvPr/>
            </p:nvSpPr>
            <p:spPr>
              <a:xfrm>
                <a:off x="5646487" y="2492885"/>
                <a:ext cx="898072" cy="898072"/>
              </a:xfrm>
              <a:prstGeom prst="ellipse">
                <a:avLst/>
              </a:prstGeom>
              <a:solidFill>
                <a:srgbClr val="A6A6A6">
                  <a:alpha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id-ID" sz="2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48">
                <a:extLst>
                  <a:ext uri="{FF2B5EF4-FFF2-40B4-BE49-F238E27FC236}">
                    <a16:creationId xmlns:a16="http://schemas.microsoft.com/office/drawing/2014/main" id="{7CC630D3-D3FB-4576-997F-391143392C15}"/>
                  </a:ext>
                </a:extLst>
              </p:cNvPr>
              <p:cNvGrpSpPr/>
              <p:nvPr/>
            </p:nvGrpSpPr>
            <p:grpSpPr>
              <a:xfrm>
                <a:off x="5948185" y="2727145"/>
                <a:ext cx="294676" cy="429552"/>
                <a:chOff x="3582988" y="3510757"/>
                <a:chExt cx="319088" cy="465138"/>
              </a:xfrm>
              <a:solidFill>
                <a:srgbClr val="FFFFFF"/>
              </a:solidFill>
            </p:grpSpPr>
            <p:sp>
              <p:nvSpPr>
                <p:cNvPr id="22" name="AutoShape 113">
                  <a:extLst>
                    <a:ext uri="{FF2B5EF4-FFF2-40B4-BE49-F238E27FC236}">
                      <a16:creationId xmlns:a16="http://schemas.microsoft.com/office/drawing/2014/main" id="{1EF851F6-9E5B-4478-8E3A-9FD729DCA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AutoShape 114">
                  <a:extLst>
                    <a:ext uri="{FF2B5EF4-FFF2-40B4-BE49-F238E27FC236}">
                      <a16:creationId xmlns:a16="http://schemas.microsoft.com/office/drawing/2014/main" id="{A0C5257C-6500-4B5D-90D5-21787033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文本框 8">
              <a:extLst>
                <a:ext uri="{FF2B5EF4-FFF2-40B4-BE49-F238E27FC236}">
                  <a16:creationId xmlns:a16="http://schemas.microsoft.com/office/drawing/2014/main" id="{E767CDF8-3DD3-4DED-BD25-816F5442CC12}"/>
                </a:ext>
              </a:extLst>
            </p:cNvPr>
            <p:cNvSpPr txBox="1"/>
            <p:nvPr/>
          </p:nvSpPr>
          <p:spPr>
            <a:xfrm>
              <a:off x="4749851" y="4165561"/>
              <a:ext cx="2705492" cy="4165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lnSpc>
                  <a:spcPct val="114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24" name="文本框 7">
            <a:extLst>
              <a:ext uri="{FF2B5EF4-FFF2-40B4-BE49-F238E27FC236}">
                <a16:creationId xmlns:a16="http://schemas.microsoft.com/office/drawing/2014/main" id="{5A48BA1B-E790-4CD3-9E39-982087780D06}"/>
              </a:ext>
            </a:extLst>
          </p:cNvPr>
          <p:cNvSpPr txBox="1"/>
          <p:nvPr/>
        </p:nvSpPr>
        <p:spPr>
          <a:xfrm>
            <a:off x="8356393" y="4221357"/>
            <a:ext cx="27054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600" b="1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5ECD175-6102-4B8F-B3DF-65B9F88019EB}"/>
              </a:ext>
            </a:extLst>
          </p:cNvPr>
          <p:cNvGrpSpPr/>
          <p:nvPr/>
        </p:nvGrpSpPr>
        <p:grpSpPr>
          <a:xfrm>
            <a:off x="8359907" y="1603521"/>
            <a:ext cx="2705492" cy="2542107"/>
            <a:chOff x="8359907" y="2000754"/>
            <a:chExt cx="2705492" cy="2542107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20D0527-7D6E-419B-A637-714365B20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5897" y="2000754"/>
              <a:ext cx="1958420" cy="1958420"/>
            </a:xfrm>
            <a:prstGeom prst="ellipse">
              <a:avLst/>
            </a:prstGeom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816EE0BE-8325-4165-B5AB-0E55A79B16E7}"/>
                </a:ext>
              </a:extLst>
            </p:cNvPr>
            <p:cNvGrpSpPr/>
            <p:nvPr/>
          </p:nvGrpSpPr>
          <p:grpSpPr>
            <a:xfrm>
              <a:off x="9316071" y="2530928"/>
              <a:ext cx="898072" cy="898072"/>
              <a:chOff x="8577816" y="2492885"/>
              <a:chExt cx="898072" cy="898072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570BC0A-74B7-4170-B61D-40F45DF95EC9}"/>
                  </a:ext>
                </a:extLst>
              </p:cNvPr>
              <p:cNvSpPr/>
              <p:nvPr/>
            </p:nvSpPr>
            <p:spPr>
              <a:xfrm>
                <a:off x="8577816" y="2492885"/>
                <a:ext cx="898072" cy="898072"/>
              </a:xfrm>
              <a:prstGeom prst="ellipse">
                <a:avLst/>
              </a:prstGeom>
              <a:solidFill>
                <a:srgbClr val="6F4FDF">
                  <a:alpha val="9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id-ID" sz="2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Group 51">
                <a:extLst>
                  <a:ext uri="{FF2B5EF4-FFF2-40B4-BE49-F238E27FC236}">
                    <a16:creationId xmlns:a16="http://schemas.microsoft.com/office/drawing/2014/main" id="{8EE4BE34-6883-49A7-8AF0-92EA87CA657D}"/>
                  </a:ext>
                </a:extLst>
              </p:cNvPr>
              <p:cNvGrpSpPr/>
              <p:nvPr/>
            </p:nvGrpSpPr>
            <p:grpSpPr>
              <a:xfrm>
                <a:off x="8865954" y="2727145"/>
                <a:ext cx="321796" cy="429552"/>
                <a:chOff x="2639219" y="3510757"/>
                <a:chExt cx="348456" cy="465138"/>
              </a:xfrm>
              <a:solidFill>
                <a:srgbClr val="FFFFFF"/>
              </a:solidFill>
            </p:grpSpPr>
            <p:sp>
              <p:nvSpPr>
                <p:cNvPr id="31" name="AutoShape 115">
                  <a:extLst>
                    <a:ext uri="{FF2B5EF4-FFF2-40B4-BE49-F238E27FC236}">
                      <a16:creationId xmlns:a16="http://schemas.microsoft.com/office/drawing/2014/main" id="{AD06756B-3006-4B00-99EB-7CAA1FC0B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AutoShape 116">
                  <a:extLst>
                    <a:ext uri="{FF2B5EF4-FFF2-40B4-BE49-F238E27FC236}">
                      <a16:creationId xmlns:a16="http://schemas.microsoft.com/office/drawing/2014/main" id="{274AE625-EBA5-4572-B027-0A5ABDAE9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8" name="文本框 8">
              <a:extLst>
                <a:ext uri="{FF2B5EF4-FFF2-40B4-BE49-F238E27FC236}">
                  <a16:creationId xmlns:a16="http://schemas.microsoft.com/office/drawing/2014/main" id="{812F8C96-4858-48BA-B503-E2F6C2145B7F}"/>
                </a:ext>
              </a:extLst>
            </p:cNvPr>
            <p:cNvSpPr txBox="1"/>
            <p:nvPr/>
          </p:nvSpPr>
          <p:spPr>
            <a:xfrm>
              <a:off x="8359907" y="4126337"/>
              <a:ext cx="2705492" cy="4165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lnSpc>
                  <a:spcPct val="114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87BAD2B-C931-4E70-B545-12FF9C601B16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0157F44-63AC-455C-825B-B09B43717591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83F3F56-DAF4-400C-AD8F-C1B08700F3D4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6" name="平行四边形 35">
                <a:extLst>
                  <a:ext uri="{FF2B5EF4-FFF2-40B4-BE49-F238E27FC236}">
                    <a16:creationId xmlns:a16="http://schemas.microsoft.com/office/drawing/2014/main" id="{DFF7BDBB-8FDA-44F4-8EC0-053C182CB46A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7" name="平行四边形 36">
                <a:extLst>
                  <a:ext uri="{FF2B5EF4-FFF2-40B4-BE49-F238E27FC236}">
                    <a16:creationId xmlns:a16="http://schemas.microsoft.com/office/drawing/2014/main" id="{490F784F-45E9-4CF1-8487-FAE966C200B5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ïṩľïďe">
            <a:extLst>
              <a:ext uri="{FF2B5EF4-FFF2-40B4-BE49-F238E27FC236}">
                <a16:creationId xmlns:a16="http://schemas.microsoft.com/office/drawing/2014/main" id="{EC5670C4-6EAA-4391-907C-C7EBEB93BBF5}"/>
              </a:ext>
            </a:extLst>
          </p:cNvPr>
          <p:cNvGrpSpPr/>
          <p:nvPr/>
        </p:nvGrpSpPr>
        <p:grpSpPr>
          <a:xfrm>
            <a:off x="1279979" y="2730848"/>
            <a:ext cx="3234408" cy="1686590"/>
            <a:chOff x="7876383" y="2767095"/>
            <a:chExt cx="3642517" cy="1899399"/>
          </a:xfrm>
        </p:grpSpPr>
        <p:sp>
          <p:nvSpPr>
            <p:cNvPr id="25" name="íṣlîḍè">
              <a:extLst>
                <a:ext uri="{FF2B5EF4-FFF2-40B4-BE49-F238E27FC236}">
                  <a16:creationId xmlns:a16="http://schemas.microsoft.com/office/drawing/2014/main" id="{46485C5D-0C05-40DE-A4D6-D3222996FBA0}"/>
                </a:ext>
              </a:extLst>
            </p:cNvPr>
            <p:cNvSpPr/>
            <p:nvPr/>
          </p:nvSpPr>
          <p:spPr>
            <a:xfrm>
              <a:off x="7876383" y="3208900"/>
              <a:ext cx="3642517" cy="145759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500" b="1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5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ṩ1íďè">
              <a:extLst>
                <a:ext uri="{FF2B5EF4-FFF2-40B4-BE49-F238E27FC236}">
                  <a16:creationId xmlns:a16="http://schemas.microsoft.com/office/drawing/2014/main" id="{119BEF52-F348-468A-8783-7CB854DDF4E1}"/>
                </a:ext>
              </a:extLst>
            </p:cNvPr>
            <p:cNvSpPr txBox="1"/>
            <p:nvPr/>
          </p:nvSpPr>
          <p:spPr bwMode="auto">
            <a:xfrm>
              <a:off x="7876383" y="2767095"/>
              <a:ext cx="3642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E5EF9C-8007-4F1A-84F3-B54F9C67846C}"/>
              </a:ext>
            </a:extLst>
          </p:cNvPr>
          <p:cNvGrpSpPr/>
          <p:nvPr/>
        </p:nvGrpSpPr>
        <p:grpSpPr>
          <a:xfrm>
            <a:off x="4598262" y="1707473"/>
            <a:ext cx="6342454" cy="3605002"/>
            <a:chOff x="4598262" y="1707473"/>
            <a:chExt cx="6342454" cy="3605002"/>
          </a:xfrm>
        </p:grpSpPr>
        <p:sp>
          <p:nvSpPr>
            <p:cNvPr id="9" name="îṣļïdé">
              <a:extLst>
                <a:ext uri="{FF2B5EF4-FFF2-40B4-BE49-F238E27FC236}">
                  <a16:creationId xmlns:a16="http://schemas.microsoft.com/office/drawing/2014/main" id="{1FBADAB7-787A-4893-AF8A-3F2A365E7A73}"/>
                </a:ext>
              </a:extLst>
            </p:cNvPr>
            <p:cNvSpPr/>
            <p:nvPr/>
          </p:nvSpPr>
          <p:spPr>
            <a:xfrm flipH="1">
              <a:off x="6239077" y="1707473"/>
              <a:ext cx="4672944" cy="1048769"/>
            </a:xfrm>
            <a:prstGeom prst="homePlat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îṣľide">
              <a:extLst>
                <a:ext uri="{FF2B5EF4-FFF2-40B4-BE49-F238E27FC236}">
                  <a16:creationId xmlns:a16="http://schemas.microsoft.com/office/drawing/2014/main" id="{7F885FA0-671D-4D3C-9AE9-92C163231C12}"/>
                </a:ext>
              </a:extLst>
            </p:cNvPr>
            <p:cNvSpPr/>
            <p:nvPr/>
          </p:nvSpPr>
          <p:spPr>
            <a:xfrm flipH="1">
              <a:off x="4598262" y="2984887"/>
              <a:ext cx="6313760" cy="1048769"/>
            </a:xfrm>
            <a:prstGeom prst="homePlate">
              <a:avLst/>
            </a:prstGeom>
            <a:solidFill>
              <a:srgbClr val="6F4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ṣľîde">
              <a:extLst>
                <a:ext uri="{FF2B5EF4-FFF2-40B4-BE49-F238E27FC236}">
                  <a16:creationId xmlns:a16="http://schemas.microsoft.com/office/drawing/2014/main" id="{1761E05A-CC8E-4269-8803-2A9A50C61B72}"/>
                </a:ext>
              </a:extLst>
            </p:cNvPr>
            <p:cNvSpPr/>
            <p:nvPr/>
          </p:nvSpPr>
          <p:spPr>
            <a:xfrm flipH="1">
              <a:off x="6237667" y="4263706"/>
              <a:ext cx="4674354" cy="1048769"/>
            </a:xfrm>
            <a:prstGeom prst="homePlat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iṧlidé">
              <a:extLst>
                <a:ext uri="{FF2B5EF4-FFF2-40B4-BE49-F238E27FC236}">
                  <a16:creationId xmlns:a16="http://schemas.microsoft.com/office/drawing/2014/main" id="{CE09A8AB-3AEF-4B25-A053-F05ED62FE6E9}"/>
                </a:ext>
              </a:extLst>
            </p:cNvPr>
            <p:cNvSpPr/>
            <p:nvPr/>
          </p:nvSpPr>
          <p:spPr bwMode="auto">
            <a:xfrm>
              <a:off x="6626728" y="1989384"/>
              <a:ext cx="504249" cy="484947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îṥľíḓe">
              <a:extLst>
                <a:ext uri="{FF2B5EF4-FFF2-40B4-BE49-F238E27FC236}">
                  <a16:creationId xmlns:a16="http://schemas.microsoft.com/office/drawing/2014/main" id="{56714BAC-EA3A-487E-BBB2-EFF5727CFA85}"/>
                </a:ext>
              </a:extLst>
            </p:cNvPr>
            <p:cNvSpPr/>
            <p:nvPr/>
          </p:nvSpPr>
          <p:spPr bwMode="auto">
            <a:xfrm>
              <a:off x="4987322" y="3269531"/>
              <a:ext cx="480379" cy="47948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ïṡlíḋè">
              <a:extLst>
                <a:ext uri="{FF2B5EF4-FFF2-40B4-BE49-F238E27FC236}">
                  <a16:creationId xmlns:a16="http://schemas.microsoft.com/office/drawing/2014/main" id="{DCE9CD5F-8490-4847-9AC4-8CB64007058D}"/>
                </a:ext>
              </a:extLst>
            </p:cNvPr>
            <p:cNvSpPr/>
            <p:nvPr/>
          </p:nvSpPr>
          <p:spPr bwMode="auto">
            <a:xfrm>
              <a:off x="6641381" y="4552589"/>
              <a:ext cx="489596" cy="47100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</p:spPr>
          <p:txBody>
            <a:bodyPr vert="horz" wrap="square" lIns="91440" tIns="45720" rIns="91440" bIns="45720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îṥ1ïďé">
              <a:extLst>
                <a:ext uri="{FF2B5EF4-FFF2-40B4-BE49-F238E27FC236}">
                  <a16:creationId xmlns:a16="http://schemas.microsoft.com/office/drawing/2014/main" id="{A027EB4B-A1B9-45C0-9342-350682F11BA3}"/>
                </a:ext>
              </a:extLst>
            </p:cNvPr>
            <p:cNvGrpSpPr/>
            <p:nvPr/>
          </p:nvGrpSpPr>
          <p:grpSpPr>
            <a:xfrm>
              <a:off x="7320816" y="1789430"/>
              <a:ext cx="3619900" cy="937725"/>
              <a:chOff x="673100" y="1749820"/>
              <a:chExt cx="4076649" cy="1056045"/>
            </a:xfrm>
          </p:grpSpPr>
          <p:sp>
            <p:nvSpPr>
              <p:cNvPr id="23" name="íṧļîḋè">
                <a:extLst>
                  <a:ext uri="{FF2B5EF4-FFF2-40B4-BE49-F238E27FC236}">
                    <a16:creationId xmlns:a16="http://schemas.microsoft.com/office/drawing/2014/main" id="{E365F50E-F231-487D-A40B-1EF0D279A551}"/>
                  </a:ext>
                </a:extLst>
              </p:cNvPr>
              <p:cNvSpPr txBox="1"/>
              <p:nvPr/>
            </p:nvSpPr>
            <p:spPr bwMode="auto">
              <a:xfrm>
                <a:off x="673100" y="1749820"/>
                <a:ext cx="375865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24" name="íSliḍé">
                <a:extLst>
                  <a:ext uri="{FF2B5EF4-FFF2-40B4-BE49-F238E27FC236}">
                    <a16:creationId xmlns:a16="http://schemas.microsoft.com/office/drawing/2014/main" id="{8B54245F-0006-4538-A9B9-485F67924475}"/>
                  </a:ext>
                </a:extLst>
              </p:cNvPr>
              <p:cNvSpPr/>
              <p:nvPr/>
            </p:nvSpPr>
            <p:spPr bwMode="auto">
              <a:xfrm>
                <a:off x="673100" y="2137428"/>
                <a:ext cx="4076649" cy="66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íşlïḍè">
              <a:extLst>
                <a:ext uri="{FF2B5EF4-FFF2-40B4-BE49-F238E27FC236}">
                  <a16:creationId xmlns:a16="http://schemas.microsoft.com/office/drawing/2014/main" id="{37297317-1A49-4D51-AAB8-0FFE8692BC6F}"/>
                </a:ext>
              </a:extLst>
            </p:cNvPr>
            <p:cNvGrpSpPr/>
            <p:nvPr/>
          </p:nvGrpSpPr>
          <p:grpSpPr>
            <a:xfrm>
              <a:off x="7320816" y="4345663"/>
              <a:ext cx="3337535" cy="932843"/>
              <a:chOff x="673100" y="1749820"/>
              <a:chExt cx="3758656" cy="1050547"/>
            </a:xfrm>
          </p:grpSpPr>
          <p:sp>
            <p:nvSpPr>
              <p:cNvPr id="21" name="ísļïdè">
                <a:extLst>
                  <a:ext uri="{FF2B5EF4-FFF2-40B4-BE49-F238E27FC236}">
                    <a16:creationId xmlns:a16="http://schemas.microsoft.com/office/drawing/2014/main" id="{A3C7D98D-F95E-4879-BF20-CBC3869C61B6}"/>
                  </a:ext>
                </a:extLst>
              </p:cNvPr>
              <p:cNvSpPr txBox="1"/>
              <p:nvPr/>
            </p:nvSpPr>
            <p:spPr bwMode="auto">
              <a:xfrm>
                <a:off x="673100" y="1749820"/>
                <a:ext cx="375865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  <a:defRPr/>
                </a:pPr>
                <a:r>
                  <a:rPr lang="en-US" altLang="zh-CN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22" name="iSļîdé">
                <a:extLst>
                  <a:ext uri="{FF2B5EF4-FFF2-40B4-BE49-F238E27FC236}">
                    <a16:creationId xmlns:a16="http://schemas.microsoft.com/office/drawing/2014/main" id="{EB4D74D7-C6DC-4BB3-8762-9C8367608CE9}"/>
                  </a:ext>
                </a:extLst>
              </p:cNvPr>
              <p:cNvSpPr/>
              <p:nvPr/>
            </p:nvSpPr>
            <p:spPr bwMode="auto">
              <a:xfrm>
                <a:off x="673100" y="2137429"/>
                <a:ext cx="3758656" cy="66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altLang="zh-CN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en-US" altLang="zh-CN" sz="105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ïŝḷiḓè">
              <a:extLst>
                <a:ext uri="{FF2B5EF4-FFF2-40B4-BE49-F238E27FC236}">
                  <a16:creationId xmlns:a16="http://schemas.microsoft.com/office/drawing/2014/main" id="{C1C928BF-587C-43CC-9834-719D023097BF}"/>
                </a:ext>
              </a:extLst>
            </p:cNvPr>
            <p:cNvGrpSpPr/>
            <p:nvPr/>
          </p:nvGrpSpPr>
          <p:grpSpPr>
            <a:xfrm>
              <a:off x="5653069" y="2984887"/>
              <a:ext cx="4710130" cy="1014288"/>
              <a:chOff x="7431450" y="1919492"/>
              <a:chExt cx="5304441" cy="1142268"/>
            </a:xfrm>
          </p:grpSpPr>
          <p:sp>
            <p:nvSpPr>
              <p:cNvPr id="19" name="ïSḻiďe">
                <a:extLst>
                  <a:ext uri="{FF2B5EF4-FFF2-40B4-BE49-F238E27FC236}">
                    <a16:creationId xmlns:a16="http://schemas.microsoft.com/office/drawing/2014/main" id="{0F500BD5-B682-4259-92AD-30E318FA79B2}"/>
                  </a:ext>
                </a:extLst>
              </p:cNvPr>
              <p:cNvSpPr txBox="1"/>
              <p:nvPr/>
            </p:nvSpPr>
            <p:spPr bwMode="auto">
              <a:xfrm>
                <a:off x="7431450" y="1919492"/>
                <a:ext cx="409233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íşlîde">
                <a:extLst>
                  <a:ext uri="{FF2B5EF4-FFF2-40B4-BE49-F238E27FC236}">
                    <a16:creationId xmlns:a16="http://schemas.microsoft.com/office/drawing/2014/main" id="{8B063F27-1A2F-4A8C-9B52-302FD7BF06F3}"/>
                  </a:ext>
                </a:extLst>
              </p:cNvPr>
              <p:cNvSpPr/>
              <p:nvPr/>
            </p:nvSpPr>
            <p:spPr bwMode="auto">
              <a:xfrm>
                <a:off x="7432994" y="2307100"/>
                <a:ext cx="5302897" cy="754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150000"/>
                  </a:lnSpc>
                  <a:defRPr/>
                </a:pPr>
                <a:r>
                  <a:rPr lang="en-US" altLang="zh-CN" sz="16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30D4019-425B-4E0E-ACF5-ACB805D7B77A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DB79D15-3C57-400D-AD7A-3ED322B73EB2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77BEFBF-0CA5-4461-A632-F0ECB2D7AE7B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0" name="平行四边形 29">
                <a:extLst>
                  <a:ext uri="{FF2B5EF4-FFF2-40B4-BE49-F238E27FC236}">
                    <a16:creationId xmlns:a16="http://schemas.microsoft.com/office/drawing/2014/main" id="{6E7A30EC-E104-412E-AEB1-73E61DF430DB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1" name="平行四边形 30">
                <a:extLst>
                  <a:ext uri="{FF2B5EF4-FFF2-40B4-BE49-F238E27FC236}">
                    <a16:creationId xmlns:a16="http://schemas.microsoft.com/office/drawing/2014/main" id="{7518A177-7B18-46AC-BE8A-D8151DF620FB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869966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5ED37920-43A0-493C-B644-7587584911B5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038AEC31-CA8F-46CC-9B2C-8EFB70A7F35D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C8783DC-DFE9-4F85-B05D-5A16E448A85A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4013F8E-D467-45EC-B3DA-31788558C4C9}"/>
              </a:ext>
            </a:extLst>
          </p:cNvPr>
          <p:cNvSpPr/>
          <p:nvPr/>
        </p:nvSpPr>
        <p:spPr>
          <a:xfrm>
            <a:off x="5481088" y="1938633"/>
            <a:ext cx="1229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048ACF2-3ADD-4E24-B9E5-AB2C121CF32A}"/>
              </a:ext>
            </a:extLst>
          </p:cNvPr>
          <p:cNvSpPr txBox="1"/>
          <p:nvPr/>
        </p:nvSpPr>
        <p:spPr>
          <a:xfrm>
            <a:off x="3916781" y="2999053"/>
            <a:ext cx="435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98683BE-19A7-479B-A8E4-62068E48DC44}"/>
              </a:ext>
            </a:extLst>
          </p:cNvPr>
          <p:cNvSpPr/>
          <p:nvPr/>
        </p:nvSpPr>
        <p:spPr>
          <a:xfrm>
            <a:off x="3446045" y="3781925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extLst>
      <p:ext uri="{BB962C8B-B14F-4D97-AF65-F5344CB8AC3E}">
        <p14:creationId xmlns:p14="http://schemas.microsoft.com/office/powerpoint/2010/main" val="10101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/>
      <p:bldP spid="76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3228EDF9-C894-4744-8301-641BBA5A4460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1314D2AC-167E-4DD9-9B71-1DEFFC730C14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B66FF669-6D3A-4AB0-8315-68FF864484AF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9EFC8F78-9086-4172-9BF8-C00E48D83908}"/>
              </a:ext>
            </a:extLst>
          </p:cNvPr>
          <p:cNvSpPr/>
          <p:nvPr/>
        </p:nvSpPr>
        <p:spPr>
          <a:xfrm>
            <a:off x="4728479" y="1120487"/>
            <a:ext cx="27350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kern="0" dirty="0">
                <a:solidFill>
                  <a:prstClr val="white"/>
                </a:solidFill>
                <a:cs typeface="+mn-ea"/>
                <a:sym typeface="+mn-lt"/>
              </a:rPr>
              <a:t>content</a:t>
            </a:r>
            <a:endParaRPr lang="zh-CN" altLang="en-US" sz="5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F5FCAD2-115D-4CC1-958A-F91AB89AB513}"/>
              </a:ext>
            </a:extLst>
          </p:cNvPr>
          <p:cNvGrpSpPr/>
          <p:nvPr/>
        </p:nvGrpSpPr>
        <p:grpSpPr>
          <a:xfrm>
            <a:off x="2843461" y="2626327"/>
            <a:ext cx="3152273" cy="730049"/>
            <a:chOff x="3529263" y="2141150"/>
            <a:chExt cx="3545305" cy="746430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2A73E8AB-0856-42AC-9FDA-22A715A1E93B}"/>
                </a:ext>
              </a:extLst>
            </p:cNvPr>
            <p:cNvGrpSpPr/>
            <p:nvPr/>
          </p:nvGrpSpPr>
          <p:grpSpPr>
            <a:xfrm>
              <a:off x="3529263" y="2141150"/>
              <a:ext cx="746430" cy="746430"/>
              <a:chOff x="3818021" y="2494076"/>
              <a:chExt cx="593558" cy="593558"/>
            </a:xfrm>
          </p:grpSpPr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C071048D-1F96-4EFF-BAA9-A982FAB99825}"/>
                  </a:ext>
                </a:extLst>
              </p:cNvPr>
              <p:cNvSpPr/>
              <p:nvPr/>
            </p:nvSpPr>
            <p:spPr>
              <a:xfrm>
                <a:off x="3818021" y="2494076"/>
                <a:ext cx="593558" cy="59355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  <a:alpha val="30000"/>
                    </a:schemeClr>
                  </a:gs>
                  <a:gs pos="100000">
                    <a:srgbClr val="25075E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066E1CD3-F18B-4011-A4EF-0081A7969730}"/>
                  </a:ext>
                </a:extLst>
              </p:cNvPr>
              <p:cNvSpPr txBox="1"/>
              <p:nvPr/>
            </p:nvSpPr>
            <p:spPr>
              <a:xfrm>
                <a:off x="3850105" y="2601059"/>
                <a:ext cx="529390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C1A6C242-50BE-4615-8081-B043CE8A9457}"/>
                </a:ext>
              </a:extLst>
            </p:cNvPr>
            <p:cNvSpPr txBox="1"/>
            <p:nvPr/>
          </p:nvSpPr>
          <p:spPr>
            <a:xfrm>
              <a:off x="4555958" y="2252755"/>
              <a:ext cx="2518610" cy="47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4D83F63D-190E-4D46-A735-96DF83754850}"/>
              </a:ext>
            </a:extLst>
          </p:cNvPr>
          <p:cNvGrpSpPr/>
          <p:nvPr/>
        </p:nvGrpSpPr>
        <p:grpSpPr>
          <a:xfrm>
            <a:off x="2843461" y="3909694"/>
            <a:ext cx="3152273" cy="730049"/>
            <a:chOff x="3529263" y="2141150"/>
            <a:chExt cx="3545305" cy="746430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43F1E5D3-3E86-4593-8EB3-C1B1CC37AD06}"/>
                </a:ext>
              </a:extLst>
            </p:cNvPr>
            <p:cNvGrpSpPr/>
            <p:nvPr/>
          </p:nvGrpSpPr>
          <p:grpSpPr>
            <a:xfrm>
              <a:off x="3529263" y="2141150"/>
              <a:ext cx="746430" cy="746430"/>
              <a:chOff x="3818021" y="2494076"/>
              <a:chExt cx="593558" cy="593558"/>
            </a:xfrm>
          </p:grpSpPr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6C471BE-AC80-4A41-B609-5106AB5007C3}"/>
                  </a:ext>
                </a:extLst>
              </p:cNvPr>
              <p:cNvSpPr/>
              <p:nvPr/>
            </p:nvSpPr>
            <p:spPr>
              <a:xfrm>
                <a:off x="3818021" y="2494076"/>
                <a:ext cx="593558" cy="59355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  <a:alpha val="30000"/>
                    </a:schemeClr>
                  </a:gs>
                  <a:gs pos="100000">
                    <a:srgbClr val="25075E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7BE6362E-9550-4A1C-B30E-46CDEE1E1B7B}"/>
                  </a:ext>
                </a:extLst>
              </p:cNvPr>
              <p:cNvSpPr txBox="1"/>
              <p:nvPr/>
            </p:nvSpPr>
            <p:spPr>
              <a:xfrm>
                <a:off x="3850105" y="2601059"/>
                <a:ext cx="529390" cy="37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5169D4E4-ACF5-4EE3-9983-CAE3D94EE773}"/>
                </a:ext>
              </a:extLst>
            </p:cNvPr>
            <p:cNvSpPr txBox="1"/>
            <p:nvPr/>
          </p:nvSpPr>
          <p:spPr>
            <a:xfrm>
              <a:off x="4555958" y="2252755"/>
              <a:ext cx="2518610" cy="47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E1B1AC1-59B2-49AE-A5D4-BC12D3A5DB27}"/>
              </a:ext>
            </a:extLst>
          </p:cNvPr>
          <p:cNvGrpSpPr/>
          <p:nvPr/>
        </p:nvGrpSpPr>
        <p:grpSpPr>
          <a:xfrm>
            <a:off x="6420855" y="2626327"/>
            <a:ext cx="3152273" cy="730049"/>
            <a:chOff x="3529263" y="2141150"/>
            <a:chExt cx="3545305" cy="746430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1814D8F7-EEA2-43F3-B1BF-FF42B544AEB1}"/>
                </a:ext>
              </a:extLst>
            </p:cNvPr>
            <p:cNvGrpSpPr/>
            <p:nvPr/>
          </p:nvGrpSpPr>
          <p:grpSpPr>
            <a:xfrm>
              <a:off x="3529263" y="2141150"/>
              <a:ext cx="746430" cy="746430"/>
              <a:chOff x="3818021" y="2494076"/>
              <a:chExt cx="593558" cy="593558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A58D9892-9086-4043-82BF-98B4173D0D54}"/>
                  </a:ext>
                </a:extLst>
              </p:cNvPr>
              <p:cNvSpPr/>
              <p:nvPr/>
            </p:nvSpPr>
            <p:spPr>
              <a:xfrm>
                <a:off x="3818021" y="2494076"/>
                <a:ext cx="593558" cy="59355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  <a:alpha val="30000"/>
                    </a:schemeClr>
                  </a:gs>
                  <a:gs pos="100000">
                    <a:srgbClr val="25075E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AA1E1BB5-9BFF-4D76-B495-8CA2A21A5A58}"/>
                  </a:ext>
                </a:extLst>
              </p:cNvPr>
              <p:cNvSpPr txBox="1"/>
              <p:nvPr/>
            </p:nvSpPr>
            <p:spPr>
              <a:xfrm>
                <a:off x="3850105" y="2601059"/>
                <a:ext cx="529390" cy="37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3E091B7B-6651-48EB-8EC9-C0007C11C8B0}"/>
                </a:ext>
              </a:extLst>
            </p:cNvPr>
            <p:cNvSpPr txBox="1"/>
            <p:nvPr/>
          </p:nvSpPr>
          <p:spPr>
            <a:xfrm>
              <a:off x="4555958" y="2252755"/>
              <a:ext cx="2518610" cy="47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06AA1437-0F9A-4E35-A441-EBB66071E5A1}"/>
              </a:ext>
            </a:extLst>
          </p:cNvPr>
          <p:cNvGrpSpPr/>
          <p:nvPr/>
        </p:nvGrpSpPr>
        <p:grpSpPr>
          <a:xfrm>
            <a:off x="6420855" y="3909694"/>
            <a:ext cx="3152273" cy="730049"/>
            <a:chOff x="3529263" y="2141150"/>
            <a:chExt cx="3545305" cy="746430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B5FE597-F8C1-4A1C-86E2-9AC8C4BE05F5}"/>
                </a:ext>
              </a:extLst>
            </p:cNvPr>
            <p:cNvGrpSpPr/>
            <p:nvPr/>
          </p:nvGrpSpPr>
          <p:grpSpPr>
            <a:xfrm>
              <a:off x="3529263" y="2141150"/>
              <a:ext cx="746430" cy="746430"/>
              <a:chOff x="3818021" y="2494076"/>
              <a:chExt cx="593558" cy="593558"/>
            </a:xfrm>
          </p:grpSpPr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CCD27E54-EDDF-4E3E-BC21-AED194F36A5A}"/>
                  </a:ext>
                </a:extLst>
              </p:cNvPr>
              <p:cNvSpPr/>
              <p:nvPr/>
            </p:nvSpPr>
            <p:spPr>
              <a:xfrm>
                <a:off x="3818021" y="2494076"/>
                <a:ext cx="593558" cy="59355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  <a:alpha val="30000"/>
                    </a:schemeClr>
                  </a:gs>
                  <a:gs pos="100000">
                    <a:srgbClr val="25075E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45C05339-15B9-49FE-86C1-13D6CF28BFDB}"/>
                  </a:ext>
                </a:extLst>
              </p:cNvPr>
              <p:cNvSpPr txBox="1"/>
              <p:nvPr/>
            </p:nvSpPr>
            <p:spPr>
              <a:xfrm>
                <a:off x="3850105" y="2601059"/>
                <a:ext cx="529390" cy="37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8ADA1F14-A498-4654-968A-7C6CB59FCD22}"/>
                </a:ext>
              </a:extLst>
            </p:cNvPr>
            <p:cNvSpPr txBox="1"/>
            <p:nvPr/>
          </p:nvSpPr>
          <p:spPr>
            <a:xfrm>
              <a:off x="4555958" y="2252755"/>
              <a:ext cx="2518610" cy="47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1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6DD19E0-32C1-45F6-8BEC-5B1F146881C3}"/>
              </a:ext>
            </a:extLst>
          </p:cNvPr>
          <p:cNvGrpSpPr/>
          <p:nvPr/>
        </p:nvGrpSpPr>
        <p:grpSpPr>
          <a:xfrm>
            <a:off x="417094" y="1733147"/>
            <a:ext cx="4636017" cy="3975052"/>
            <a:chOff x="417094" y="1733147"/>
            <a:chExt cx="4636017" cy="3975052"/>
          </a:xfrm>
        </p:grpSpPr>
        <p:sp>
          <p:nvSpPr>
            <p:cNvPr id="9" name="îṣļiḑê">
              <a:extLst>
                <a:ext uri="{FF2B5EF4-FFF2-40B4-BE49-F238E27FC236}">
                  <a16:creationId xmlns:a16="http://schemas.microsoft.com/office/drawing/2014/main" id="{65287E44-F943-4802-8F3A-F4198C4DD8A5}"/>
                </a:ext>
              </a:extLst>
            </p:cNvPr>
            <p:cNvSpPr/>
            <p:nvPr/>
          </p:nvSpPr>
          <p:spPr>
            <a:xfrm rot="5400000">
              <a:off x="587350" y="1562891"/>
              <a:ext cx="3975052" cy="4315564"/>
            </a:xfrm>
            <a:prstGeom prst="donut">
              <a:avLst>
                <a:gd name="adj" fmla="val 21222"/>
              </a:avLst>
            </a:prstGeom>
            <a:gradFill flip="none" rotWithShape="1">
              <a:gsLst>
                <a:gs pos="57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6F4FDF">
                    <a:alpha val="48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íṡḻíḋ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8489BB60-A2EA-4B65-B3EC-223FEE4229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93727" y="2627404"/>
              <a:ext cx="1647776" cy="1956315"/>
              <a:chOff x="4154488" y="1217613"/>
              <a:chExt cx="3883026" cy="4610101"/>
            </a:xfrm>
          </p:grpSpPr>
          <p:sp>
            <p:nvSpPr>
              <p:cNvPr id="28" name="íṧḻïḓê">
                <a:extLst>
                  <a:ext uri="{FF2B5EF4-FFF2-40B4-BE49-F238E27FC236}">
                    <a16:creationId xmlns:a16="http://schemas.microsoft.com/office/drawing/2014/main" id="{9E46B030-0483-4519-B4AE-057F78EC7AFA}"/>
                  </a:ext>
                </a:extLst>
              </p:cNvPr>
              <p:cNvSpPr/>
              <p:nvPr/>
            </p:nvSpPr>
            <p:spPr bwMode="auto">
              <a:xfrm>
                <a:off x="4883151" y="3546476"/>
                <a:ext cx="3154363" cy="1935163"/>
              </a:xfrm>
              <a:custGeom>
                <a:avLst/>
                <a:gdLst>
                  <a:gd name="T0" fmla="*/ 11386 w 11916"/>
                  <a:gd name="T1" fmla="*/ 7318 h 7318"/>
                  <a:gd name="T2" fmla="*/ 530 w 11916"/>
                  <a:gd name="T3" fmla="*/ 7318 h 7318"/>
                  <a:gd name="T4" fmla="*/ 0 w 11916"/>
                  <a:gd name="T5" fmla="*/ 6789 h 7318"/>
                  <a:gd name="T6" fmla="*/ 0 w 11916"/>
                  <a:gd name="T7" fmla="*/ 529 h 7318"/>
                  <a:gd name="T8" fmla="*/ 530 w 11916"/>
                  <a:gd name="T9" fmla="*/ 0 h 7318"/>
                  <a:gd name="T10" fmla="*/ 11386 w 11916"/>
                  <a:gd name="T11" fmla="*/ 0 h 7318"/>
                  <a:gd name="T12" fmla="*/ 11916 w 11916"/>
                  <a:gd name="T13" fmla="*/ 529 h 7318"/>
                  <a:gd name="T14" fmla="*/ 11916 w 11916"/>
                  <a:gd name="T15" fmla="*/ 6789 h 7318"/>
                  <a:gd name="T16" fmla="*/ 11386 w 11916"/>
                  <a:gd name="T17" fmla="*/ 7318 h 7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16" h="7318">
                    <a:moveTo>
                      <a:pt x="11386" y="7318"/>
                    </a:moveTo>
                    <a:cubicBezTo>
                      <a:pt x="530" y="7318"/>
                      <a:pt x="530" y="7318"/>
                      <a:pt x="530" y="7318"/>
                    </a:cubicBezTo>
                    <a:cubicBezTo>
                      <a:pt x="237" y="7318"/>
                      <a:pt x="0" y="7081"/>
                      <a:pt x="0" y="6789"/>
                    </a:cubicBezTo>
                    <a:cubicBezTo>
                      <a:pt x="0" y="529"/>
                      <a:pt x="0" y="529"/>
                      <a:pt x="0" y="529"/>
                    </a:cubicBezTo>
                    <a:cubicBezTo>
                      <a:pt x="0" y="237"/>
                      <a:pt x="237" y="0"/>
                      <a:pt x="530" y="0"/>
                    </a:cubicBezTo>
                    <a:cubicBezTo>
                      <a:pt x="11386" y="0"/>
                      <a:pt x="11386" y="0"/>
                      <a:pt x="11386" y="0"/>
                    </a:cubicBezTo>
                    <a:cubicBezTo>
                      <a:pt x="11678" y="0"/>
                      <a:pt x="11916" y="237"/>
                      <a:pt x="11916" y="529"/>
                    </a:cubicBezTo>
                    <a:cubicBezTo>
                      <a:pt x="11916" y="6789"/>
                      <a:pt x="11916" y="6789"/>
                      <a:pt x="11916" y="6789"/>
                    </a:cubicBezTo>
                    <a:cubicBezTo>
                      <a:pt x="11916" y="7081"/>
                      <a:pt x="11678" y="7318"/>
                      <a:pt x="11386" y="7318"/>
                    </a:cubicBezTo>
                  </a:path>
                </a:pathLst>
              </a:custGeom>
              <a:solidFill>
                <a:srgbClr val="19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îṩ1ïḓê">
                <a:extLst>
                  <a:ext uri="{FF2B5EF4-FFF2-40B4-BE49-F238E27FC236}">
                    <a16:creationId xmlns:a16="http://schemas.microsoft.com/office/drawing/2014/main" id="{854DA28F-315F-4A7F-A343-74AC69760128}"/>
                  </a:ext>
                </a:extLst>
              </p:cNvPr>
              <p:cNvSpPr/>
              <p:nvPr/>
            </p:nvSpPr>
            <p:spPr bwMode="auto">
              <a:xfrm>
                <a:off x="4972051" y="3635376"/>
                <a:ext cx="2976563" cy="1755775"/>
              </a:xfrm>
              <a:custGeom>
                <a:avLst/>
                <a:gdLst>
                  <a:gd name="T0" fmla="*/ 10749 w 11239"/>
                  <a:gd name="T1" fmla="*/ 6638 h 6638"/>
                  <a:gd name="T2" fmla="*/ 490 w 11239"/>
                  <a:gd name="T3" fmla="*/ 6638 h 6638"/>
                  <a:gd name="T4" fmla="*/ 0 w 11239"/>
                  <a:gd name="T5" fmla="*/ 6148 h 6638"/>
                  <a:gd name="T6" fmla="*/ 0 w 11239"/>
                  <a:gd name="T7" fmla="*/ 490 h 6638"/>
                  <a:gd name="T8" fmla="*/ 490 w 11239"/>
                  <a:gd name="T9" fmla="*/ 0 h 6638"/>
                  <a:gd name="T10" fmla="*/ 10749 w 11239"/>
                  <a:gd name="T11" fmla="*/ 0 h 6638"/>
                  <a:gd name="T12" fmla="*/ 11239 w 11239"/>
                  <a:gd name="T13" fmla="*/ 490 h 6638"/>
                  <a:gd name="T14" fmla="*/ 11239 w 11239"/>
                  <a:gd name="T15" fmla="*/ 6148 h 6638"/>
                  <a:gd name="T16" fmla="*/ 10749 w 11239"/>
                  <a:gd name="T17" fmla="*/ 6638 h 6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39" h="6638">
                    <a:moveTo>
                      <a:pt x="10749" y="6638"/>
                    </a:moveTo>
                    <a:cubicBezTo>
                      <a:pt x="490" y="6638"/>
                      <a:pt x="490" y="6638"/>
                      <a:pt x="490" y="6638"/>
                    </a:cubicBezTo>
                    <a:cubicBezTo>
                      <a:pt x="219" y="6638"/>
                      <a:pt x="0" y="6418"/>
                      <a:pt x="0" y="6148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0" y="220"/>
                      <a:pt x="219" y="0"/>
                      <a:pt x="490" y="0"/>
                    </a:cubicBezTo>
                    <a:cubicBezTo>
                      <a:pt x="10749" y="0"/>
                      <a:pt x="10749" y="0"/>
                      <a:pt x="10749" y="0"/>
                    </a:cubicBezTo>
                    <a:cubicBezTo>
                      <a:pt x="11020" y="0"/>
                      <a:pt x="11239" y="220"/>
                      <a:pt x="11239" y="490"/>
                    </a:cubicBezTo>
                    <a:cubicBezTo>
                      <a:pt x="11239" y="6148"/>
                      <a:pt x="11239" y="6148"/>
                      <a:pt x="11239" y="6148"/>
                    </a:cubicBezTo>
                    <a:cubicBezTo>
                      <a:pt x="11239" y="6418"/>
                      <a:pt x="11020" y="6638"/>
                      <a:pt x="10749" y="6638"/>
                    </a:cubicBezTo>
                  </a:path>
                </a:pathLst>
              </a:custGeom>
              <a:solidFill>
                <a:srgbClr val="2FA5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iṡliḑé">
                <a:extLst>
                  <a:ext uri="{FF2B5EF4-FFF2-40B4-BE49-F238E27FC236}">
                    <a16:creationId xmlns:a16="http://schemas.microsoft.com/office/drawing/2014/main" id="{BF1B93A2-B1E3-41DD-A11D-5F711FCF8836}"/>
                  </a:ext>
                </a:extLst>
              </p:cNvPr>
              <p:cNvSpPr/>
              <p:nvPr/>
            </p:nvSpPr>
            <p:spPr bwMode="auto">
              <a:xfrm>
                <a:off x="6151563" y="5481638"/>
                <a:ext cx="617538" cy="258763"/>
              </a:xfrm>
              <a:prstGeom prst="rect">
                <a:avLst/>
              </a:prstGeom>
              <a:solidFill>
                <a:srgbClr val="19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îś1íḑé">
                <a:extLst>
                  <a:ext uri="{FF2B5EF4-FFF2-40B4-BE49-F238E27FC236}">
                    <a16:creationId xmlns:a16="http://schemas.microsoft.com/office/drawing/2014/main" id="{E094F32E-1695-4C07-B70B-980560E7A7EF}"/>
                  </a:ext>
                </a:extLst>
              </p:cNvPr>
              <p:cNvSpPr/>
              <p:nvPr/>
            </p:nvSpPr>
            <p:spPr bwMode="auto">
              <a:xfrm>
                <a:off x="6151563" y="5481638"/>
                <a:ext cx="617538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ṩḻïḍe">
                <a:extLst>
                  <a:ext uri="{FF2B5EF4-FFF2-40B4-BE49-F238E27FC236}">
                    <a16:creationId xmlns:a16="http://schemas.microsoft.com/office/drawing/2014/main" id="{61973B9D-9515-458B-B614-0F2FF3F913B9}"/>
                  </a:ext>
                </a:extLst>
              </p:cNvPr>
              <p:cNvSpPr/>
              <p:nvPr/>
            </p:nvSpPr>
            <p:spPr bwMode="auto">
              <a:xfrm>
                <a:off x="6151563" y="5481638"/>
                <a:ext cx="617538" cy="63500"/>
              </a:xfrm>
              <a:prstGeom prst="rect">
                <a:avLst/>
              </a:prstGeom>
              <a:solidFill>
                <a:srgbClr val="151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íṩḻîḍe">
                <a:extLst>
                  <a:ext uri="{FF2B5EF4-FFF2-40B4-BE49-F238E27FC236}">
                    <a16:creationId xmlns:a16="http://schemas.microsoft.com/office/drawing/2014/main" id="{42ACEAD6-104D-4600-ABE3-9CD57EC6FCA6}"/>
                  </a:ext>
                </a:extLst>
              </p:cNvPr>
              <p:cNvSpPr/>
              <p:nvPr/>
            </p:nvSpPr>
            <p:spPr bwMode="auto">
              <a:xfrm>
                <a:off x="6151563" y="5481638"/>
                <a:ext cx="61753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íŝḻiḓè">
                <a:extLst>
                  <a:ext uri="{FF2B5EF4-FFF2-40B4-BE49-F238E27FC236}">
                    <a16:creationId xmlns:a16="http://schemas.microsoft.com/office/drawing/2014/main" id="{DCE28D5B-6040-4535-B802-B6279257807A}"/>
                  </a:ext>
                </a:extLst>
              </p:cNvPr>
              <p:cNvSpPr/>
              <p:nvPr/>
            </p:nvSpPr>
            <p:spPr bwMode="auto">
              <a:xfrm>
                <a:off x="5913438" y="5715001"/>
                <a:ext cx="1092200" cy="112713"/>
              </a:xfrm>
              <a:custGeom>
                <a:avLst/>
                <a:gdLst>
                  <a:gd name="T0" fmla="*/ 3713 w 4123"/>
                  <a:gd name="T1" fmla="*/ 0 h 427"/>
                  <a:gd name="T2" fmla="*/ 411 w 4123"/>
                  <a:gd name="T3" fmla="*/ 0 h 427"/>
                  <a:gd name="T4" fmla="*/ 186 w 4123"/>
                  <a:gd name="T5" fmla="*/ 126 h 427"/>
                  <a:gd name="T6" fmla="*/ 0 w 4123"/>
                  <a:gd name="T7" fmla="*/ 427 h 427"/>
                  <a:gd name="T8" fmla="*/ 4123 w 4123"/>
                  <a:gd name="T9" fmla="*/ 427 h 427"/>
                  <a:gd name="T10" fmla="*/ 3940 w 4123"/>
                  <a:gd name="T11" fmla="*/ 127 h 427"/>
                  <a:gd name="T12" fmla="*/ 3713 w 4123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3" h="427">
                    <a:moveTo>
                      <a:pt x="3713" y="0"/>
                    </a:moveTo>
                    <a:cubicBezTo>
                      <a:pt x="411" y="0"/>
                      <a:pt x="411" y="0"/>
                      <a:pt x="411" y="0"/>
                    </a:cubicBezTo>
                    <a:cubicBezTo>
                      <a:pt x="319" y="0"/>
                      <a:pt x="234" y="48"/>
                      <a:pt x="186" y="126"/>
                    </a:cubicBezTo>
                    <a:cubicBezTo>
                      <a:pt x="0" y="427"/>
                      <a:pt x="0" y="427"/>
                      <a:pt x="0" y="427"/>
                    </a:cubicBezTo>
                    <a:cubicBezTo>
                      <a:pt x="4123" y="427"/>
                      <a:pt x="4123" y="427"/>
                      <a:pt x="4123" y="427"/>
                    </a:cubicBezTo>
                    <a:cubicBezTo>
                      <a:pt x="3940" y="127"/>
                      <a:pt x="3940" y="127"/>
                      <a:pt x="3940" y="127"/>
                    </a:cubicBezTo>
                    <a:cubicBezTo>
                      <a:pt x="3892" y="48"/>
                      <a:pt x="3806" y="0"/>
                      <a:pt x="3713" y="0"/>
                    </a:cubicBezTo>
                    <a:close/>
                  </a:path>
                </a:pathLst>
              </a:custGeom>
              <a:solidFill>
                <a:srgbClr val="141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îSľîde">
                <a:extLst>
                  <a:ext uri="{FF2B5EF4-FFF2-40B4-BE49-F238E27FC236}">
                    <a16:creationId xmlns:a16="http://schemas.microsoft.com/office/drawing/2014/main" id="{0D5CC0D9-EB58-429C-9F78-B6F0CE546BE7}"/>
                  </a:ext>
                </a:extLst>
              </p:cNvPr>
              <p:cNvSpPr/>
              <p:nvPr/>
            </p:nvSpPr>
            <p:spPr bwMode="auto">
              <a:xfrm>
                <a:off x="5006976" y="1589088"/>
                <a:ext cx="549275" cy="776288"/>
              </a:xfrm>
              <a:custGeom>
                <a:avLst/>
                <a:gdLst>
                  <a:gd name="T0" fmla="*/ 93 w 2071"/>
                  <a:gd name="T1" fmla="*/ 2003 h 2937"/>
                  <a:gd name="T2" fmla="*/ 153 w 2071"/>
                  <a:gd name="T3" fmla="*/ 1877 h 2937"/>
                  <a:gd name="T4" fmla="*/ 169 w 2071"/>
                  <a:gd name="T5" fmla="*/ 1613 h 2937"/>
                  <a:gd name="T6" fmla="*/ 49 w 2071"/>
                  <a:gd name="T7" fmla="*/ 1274 h 2937"/>
                  <a:gd name="T8" fmla="*/ 92 w 2071"/>
                  <a:gd name="T9" fmla="*/ 737 h 2937"/>
                  <a:gd name="T10" fmla="*/ 1387 w 2071"/>
                  <a:gd name="T11" fmla="*/ 573 h 2937"/>
                  <a:gd name="T12" fmla="*/ 1541 w 2071"/>
                  <a:gd name="T13" fmla="*/ 1950 h 2937"/>
                  <a:gd name="T14" fmla="*/ 1482 w 2071"/>
                  <a:gd name="T15" fmla="*/ 2009 h 2937"/>
                  <a:gd name="T16" fmla="*/ 1822 w 2071"/>
                  <a:gd name="T17" fmla="*/ 1979 h 2937"/>
                  <a:gd name="T18" fmla="*/ 1930 w 2071"/>
                  <a:gd name="T19" fmla="*/ 2224 h 2937"/>
                  <a:gd name="T20" fmla="*/ 1190 w 2071"/>
                  <a:gd name="T21" fmla="*/ 2937 h 2937"/>
                  <a:gd name="T22" fmla="*/ 989 w 2071"/>
                  <a:gd name="T23" fmla="*/ 2477 h 2937"/>
                  <a:gd name="T24" fmla="*/ 514 w 2071"/>
                  <a:gd name="T25" fmla="*/ 2566 h 2937"/>
                  <a:gd name="T26" fmla="*/ 505 w 2071"/>
                  <a:gd name="T27" fmla="*/ 2442 h 2937"/>
                  <a:gd name="T28" fmla="*/ 502 w 2071"/>
                  <a:gd name="T29" fmla="*/ 2408 h 2937"/>
                  <a:gd name="T30" fmla="*/ 457 w 2071"/>
                  <a:gd name="T31" fmla="*/ 2352 h 2937"/>
                  <a:gd name="T32" fmla="*/ 309 w 2071"/>
                  <a:gd name="T33" fmla="*/ 2152 h 2937"/>
                  <a:gd name="T34" fmla="*/ 187 w 2071"/>
                  <a:gd name="T35" fmla="*/ 2103 h 2937"/>
                  <a:gd name="T36" fmla="*/ 93 w 2071"/>
                  <a:gd name="T37" fmla="*/ 2003 h 2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71" h="2937">
                    <a:moveTo>
                      <a:pt x="93" y="2003"/>
                    </a:moveTo>
                    <a:cubicBezTo>
                      <a:pt x="108" y="1975"/>
                      <a:pt x="128" y="1935"/>
                      <a:pt x="153" y="1877"/>
                    </a:cubicBezTo>
                    <a:cubicBezTo>
                      <a:pt x="187" y="1793"/>
                      <a:pt x="193" y="1700"/>
                      <a:pt x="169" y="1613"/>
                    </a:cubicBezTo>
                    <a:cubicBezTo>
                      <a:pt x="140" y="1511"/>
                      <a:pt x="97" y="1372"/>
                      <a:pt x="49" y="1274"/>
                    </a:cubicBezTo>
                    <a:cubicBezTo>
                      <a:pt x="49" y="1274"/>
                      <a:pt x="0" y="1009"/>
                      <a:pt x="92" y="737"/>
                    </a:cubicBezTo>
                    <a:cubicBezTo>
                      <a:pt x="92" y="737"/>
                      <a:pt x="683" y="0"/>
                      <a:pt x="1387" y="573"/>
                    </a:cubicBezTo>
                    <a:cubicBezTo>
                      <a:pt x="1387" y="573"/>
                      <a:pt x="2071" y="1110"/>
                      <a:pt x="1541" y="1950"/>
                    </a:cubicBezTo>
                    <a:cubicBezTo>
                      <a:pt x="1482" y="2009"/>
                      <a:pt x="1482" y="2009"/>
                      <a:pt x="1482" y="2009"/>
                    </a:cubicBezTo>
                    <a:cubicBezTo>
                      <a:pt x="1822" y="1979"/>
                      <a:pt x="1822" y="1979"/>
                      <a:pt x="1822" y="1979"/>
                    </a:cubicBezTo>
                    <a:cubicBezTo>
                      <a:pt x="1930" y="2224"/>
                      <a:pt x="1930" y="2224"/>
                      <a:pt x="1930" y="2224"/>
                    </a:cubicBezTo>
                    <a:cubicBezTo>
                      <a:pt x="1190" y="2937"/>
                      <a:pt x="1190" y="2937"/>
                      <a:pt x="1190" y="2937"/>
                    </a:cubicBezTo>
                    <a:cubicBezTo>
                      <a:pt x="989" y="2477"/>
                      <a:pt x="989" y="2477"/>
                      <a:pt x="989" y="2477"/>
                    </a:cubicBezTo>
                    <a:cubicBezTo>
                      <a:pt x="989" y="2477"/>
                      <a:pt x="593" y="2679"/>
                      <a:pt x="514" y="2566"/>
                    </a:cubicBezTo>
                    <a:cubicBezTo>
                      <a:pt x="514" y="2566"/>
                      <a:pt x="470" y="2517"/>
                      <a:pt x="505" y="2442"/>
                    </a:cubicBezTo>
                    <a:cubicBezTo>
                      <a:pt x="505" y="2442"/>
                      <a:pt x="504" y="2429"/>
                      <a:pt x="502" y="2408"/>
                    </a:cubicBezTo>
                    <a:cubicBezTo>
                      <a:pt x="486" y="2391"/>
                      <a:pt x="470" y="2372"/>
                      <a:pt x="457" y="2352"/>
                    </a:cubicBezTo>
                    <a:cubicBezTo>
                      <a:pt x="406" y="2278"/>
                      <a:pt x="329" y="2168"/>
                      <a:pt x="309" y="2152"/>
                    </a:cubicBezTo>
                    <a:cubicBezTo>
                      <a:pt x="288" y="2137"/>
                      <a:pt x="255" y="2123"/>
                      <a:pt x="187" y="2103"/>
                    </a:cubicBezTo>
                    <a:cubicBezTo>
                      <a:pt x="138" y="2088"/>
                      <a:pt x="68" y="2047"/>
                      <a:pt x="93" y="2003"/>
                    </a:cubicBezTo>
                    <a:close/>
                  </a:path>
                </a:pathLst>
              </a:custGeom>
              <a:solidFill>
                <a:srgbClr val="EFD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íṥ1iḑè">
                <a:extLst>
                  <a:ext uri="{FF2B5EF4-FFF2-40B4-BE49-F238E27FC236}">
                    <a16:creationId xmlns:a16="http://schemas.microsoft.com/office/drawing/2014/main" id="{6B434203-C637-4FB6-9E3B-F4986A28A8B1}"/>
                  </a:ext>
                </a:extLst>
              </p:cNvPr>
              <p:cNvSpPr/>
              <p:nvPr/>
            </p:nvSpPr>
            <p:spPr bwMode="auto">
              <a:xfrm>
                <a:off x="4975226" y="1662113"/>
                <a:ext cx="565150" cy="546100"/>
              </a:xfrm>
              <a:custGeom>
                <a:avLst/>
                <a:gdLst>
                  <a:gd name="T0" fmla="*/ 218 w 2132"/>
                  <a:gd name="T1" fmla="*/ 972 h 2066"/>
                  <a:gd name="T2" fmla="*/ 126 w 2132"/>
                  <a:gd name="T3" fmla="*/ 979 h 2066"/>
                  <a:gd name="T4" fmla="*/ 99 w 2132"/>
                  <a:gd name="T5" fmla="*/ 377 h 2066"/>
                  <a:gd name="T6" fmla="*/ 370 w 2132"/>
                  <a:gd name="T7" fmla="*/ 103 h 2066"/>
                  <a:gd name="T8" fmla="*/ 858 w 2132"/>
                  <a:gd name="T9" fmla="*/ 28 h 2066"/>
                  <a:gd name="T10" fmla="*/ 960 w 2132"/>
                  <a:gd name="T11" fmla="*/ 57 h 2066"/>
                  <a:gd name="T12" fmla="*/ 1211 w 2132"/>
                  <a:gd name="T13" fmla="*/ 86 h 2066"/>
                  <a:gd name="T14" fmla="*/ 1576 w 2132"/>
                  <a:gd name="T15" fmla="*/ 145 h 2066"/>
                  <a:gd name="T16" fmla="*/ 1998 w 2132"/>
                  <a:gd name="T17" fmla="*/ 603 h 2066"/>
                  <a:gd name="T18" fmla="*/ 2072 w 2132"/>
                  <a:gd name="T19" fmla="*/ 1175 h 2066"/>
                  <a:gd name="T20" fmla="*/ 2069 w 2132"/>
                  <a:gd name="T21" fmla="*/ 1187 h 2066"/>
                  <a:gd name="T22" fmla="*/ 2051 w 2132"/>
                  <a:gd name="T23" fmla="*/ 1931 h 2066"/>
                  <a:gd name="T24" fmla="*/ 2035 w 2132"/>
                  <a:gd name="T25" fmla="*/ 1964 h 2066"/>
                  <a:gd name="T26" fmla="*/ 1710 w 2132"/>
                  <a:gd name="T27" fmla="*/ 1966 h 2066"/>
                  <a:gd name="T28" fmla="*/ 1556 w 2132"/>
                  <a:gd name="T29" fmla="*/ 1754 h 2066"/>
                  <a:gd name="T30" fmla="*/ 1508 w 2132"/>
                  <a:gd name="T31" fmla="*/ 1468 h 2066"/>
                  <a:gd name="T32" fmla="*/ 1433 w 2132"/>
                  <a:gd name="T33" fmla="*/ 1213 h 2066"/>
                  <a:gd name="T34" fmla="*/ 1431 w 2132"/>
                  <a:gd name="T35" fmla="*/ 1210 h 2066"/>
                  <a:gd name="T36" fmla="*/ 1176 w 2132"/>
                  <a:gd name="T37" fmla="*/ 1175 h 2066"/>
                  <a:gd name="T38" fmla="*/ 1173 w 2132"/>
                  <a:gd name="T39" fmla="*/ 1180 h 2066"/>
                  <a:gd name="T40" fmla="*/ 1029 w 2132"/>
                  <a:gd name="T41" fmla="*/ 1305 h 2066"/>
                  <a:gd name="T42" fmla="*/ 871 w 2132"/>
                  <a:gd name="T43" fmla="*/ 1262 h 2066"/>
                  <a:gd name="T44" fmla="*/ 697 w 2132"/>
                  <a:gd name="T45" fmla="*/ 994 h 2066"/>
                  <a:gd name="T46" fmla="*/ 693 w 2132"/>
                  <a:gd name="T47" fmla="*/ 918 h 2066"/>
                  <a:gd name="T48" fmla="*/ 319 w 2132"/>
                  <a:gd name="T49" fmla="*/ 804 h 2066"/>
                  <a:gd name="T50" fmla="*/ 218 w 2132"/>
                  <a:gd name="T51" fmla="*/ 972 h 2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32" h="2066">
                    <a:moveTo>
                      <a:pt x="218" y="972"/>
                    </a:moveTo>
                    <a:cubicBezTo>
                      <a:pt x="200" y="1008"/>
                      <a:pt x="150" y="1012"/>
                      <a:pt x="126" y="979"/>
                    </a:cubicBezTo>
                    <a:cubicBezTo>
                      <a:pt x="88" y="924"/>
                      <a:pt x="0" y="761"/>
                      <a:pt x="99" y="377"/>
                    </a:cubicBezTo>
                    <a:cubicBezTo>
                      <a:pt x="125" y="277"/>
                      <a:pt x="245" y="154"/>
                      <a:pt x="370" y="103"/>
                    </a:cubicBezTo>
                    <a:cubicBezTo>
                      <a:pt x="487" y="56"/>
                      <a:pt x="673" y="0"/>
                      <a:pt x="858" y="28"/>
                    </a:cubicBezTo>
                    <a:cubicBezTo>
                      <a:pt x="893" y="33"/>
                      <a:pt x="927" y="44"/>
                      <a:pt x="960" y="57"/>
                    </a:cubicBezTo>
                    <a:cubicBezTo>
                      <a:pt x="999" y="71"/>
                      <a:pt x="1082" y="95"/>
                      <a:pt x="1211" y="86"/>
                    </a:cubicBezTo>
                    <a:cubicBezTo>
                      <a:pt x="1336" y="76"/>
                      <a:pt x="1461" y="95"/>
                      <a:pt x="1576" y="145"/>
                    </a:cubicBezTo>
                    <a:cubicBezTo>
                      <a:pt x="1749" y="220"/>
                      <a:pt x="1920" y="386"/>
                      <a:pt x="1998" y="603"/>
                    </a:cubicBezTo>
                    <a:cubicBezTo>
                      <a:pt x="1998" y="603"/>
                      <a:pt x="2132" y="1024"/>
                      <a:pt x="2072" y="1175"/>
                    </a:cubicBezTo>
                    <a:cubicBezTo>
                      <a:pt x="2070" y="1179"/>
                      <a:pt x="2069" y="1183"/>
                      <a:pt x="2069" y="1187"/>
                    </a:cubicBezTo>
                    <a:cubicBezTo>
                      <a:pt x="2065" y="1248"/>
                      <a:pt x="1865" y="1579"/>
                      <a:pt x="2051" y="1931"/>
                    </a:cubicBezTo>
                    <a:cubicBezTo>
                      <a:pt x="2057" y="1942"/>
                      <a:pt x="2046" y="1956"/>
                      <a:pt x="2035" y="1964"/>
                    </a:cubicBezTo>
                    <a:cubicBezTo>
                      <a:pt x="1990" y="1995"/>
                      <a:pt x="1860" y="2066"/>
                      <a:pt x="1710" y="1966"/>
                    </a:cubicBezTo>
                    <a:cubicBezTo>
                      <a:pt x="1710" y="1966"/>
                      <a:pt x="1626" y="1917"/>
                      <a:pt x="1556" y="1754"/>
                    </a:cubicBezTo>
                    <a:cubicBezTo>
                      <a:pt x="1517" y="1664"/>
                      <a:pt x="1502" y="1566"/>
                      <a:pt x="1508" y="1468"/>
                    </a:cubicBezTo>
                    <a:cubicBezTo>
                      <a:pt x="1513" y="1398"/>
                      <a:pt x="1503" y="1299"/>
                      <a:pt x="1433" y="1213"/>
                    </a:cubicBezTo>
                    <a:cubicBezTo>
                      <a:pt x="1433" y="1212"/>
                      <a:pt x="1432" y="1211"/>
                      <a:pt x="1431" y="1210"/>
                    </a:cubicBezTo>
                    <a:cubicBezTo>
                      <a:pt x="1414" y="1194"/>
                      <a:pt x="1249" y="1031"/>
                      <a:pt x="1176" y="1175"/>
                    </a:cubicBezTo>
                    <a:cubicBezTo>
                      <a:pt x="1175" y="1177"/>
                      <a:pt x="1174" y="1178"/>
                      <a:pt x="1173" y="1180"/>
                    </a:cubicBezTo>
                    <a:cubicBezTo>
                      <a:pt x="1163" y="1194"/>
                      <a:pt x="1107" y="1268"/>
                      <a:pt x="1029" y="1305"/>
                    </a:cubicBezTo>
                    <a:cubicBezTo>
                      <a:pt x="973" y="1332"/>
                      <a:pt x="906" y="1313"/>
                      <a:pt x="871" y="1262"/>
                    </a:cubicBezTo>
                    <a:cubicBezTo>
                      <a:pt x="840" y="1216"/>
                      <a:pt x="716" y="1057"/>
                      <a:pt x="697" y="994"/>
                    </a:cubicBezTo>
                    <a:cubicBezTo>
                      <a:pt x="693" y="980"/>
                      <a:pt x="695" y="951"/>
                      <a:pt x="693" y="918"/>
                    </a:cubicBezTo>
                    <a:cubicBezTo>
                      <a:pt x="682" y="726"/>
                      <a:pt x="436" y="651"/>
                      <a:pt x="319" y="804"/>
                    </a:cubicBezTo>
                    <a:cubicBezTo>
                      <a:pt x="287" y="847"/>
                      <a:pt x="252" y="902"/>
                      <a:pt x="218" y="972"/>
                    </a:cubicBezTo>
                    <a:close/>
                  </a:path>
                </a:pathLst>
              </a:custGeom>
              <a:solidFill>
                <a:srgbClr val="19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ïSliďè">
                <a:extLst>
                  <a:ext uri="{FF2B5EF4-FFF2-40B4-BE49-F238E27FC236}">
                    <a16:creationId xmlns:a16="http://schemas.microsoft.com/office/drawing/2014/main" id="{5A943032-1492-40DB-92BB-49CB2897085A}"/>
                  </a:ext>
                </a:extLst>
              </p:cNvPr>
              <p:cNvSpPr/>
              <p:nvPr/>
            </p:nvSpPr>
            <p:spPr bwMode="auto">
              <a:xfrm>
                <a:off x="4448176" y="4064001"/>
                <a:ext cx="214313" cy="165100"/>
              </a:xfrm>
              <a:custGeom>
                <a:avLst/>
                <a:gdLst>
                  <a:gd name="T0" fmla="*/ 148 w 812"/>
                  <a:gd name="T1" fmla="*/ 0 h 622"/>
                  <a:gd name="T2" fmla="*/ 0 w 812"/>
                  <a:gd name="T3" fmla="*/ 602 h 622"/>
                  <a:gd name="T4" fmla="*/ 744 w 812"/>
                  <a:gd name="T5" fmla="*/ 622 h 622"/>
                  <a:gd name="T6" fmla="*/ 812 w 812"/>
                  <a:gd name="T7" fmla="*/ 84 h 622"/>
                  <a:gd name="T8" fmla="*/ 148 w 812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622">
                    <a:moveTo>
                      <a:pt x="148" y="0"/>
                    </a:moveTo>
                    <a:cubicBezTo>
                      <a:pt x="148" y="0"/>
                      <a:pt x="119" y="404"/>
                      <a:pt x="0" y="602"/>
                    </a:cubicBezTo>
                    <a:cubicBezTo>
                      <a:pt x="744" y="622"/>
                      <a:pt x="744" y="622"/>
                      <a:pt x="744" y="622"/>
                    </a:cubicBezTo>
                    <a:cubicBezTo>
                      <a:pt x="744" y="622"/>
                      <a:pt x="656" y="389"/>
                      <a:pt x="812" y="84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CCA9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ŝ1ïḑè">
                <a:extLst>
                  <a:ext uri="{FF2B5EF4-FFF2-40B4-BE49-F238E27FC236}">
                    <a16:creationId xmlns:a16="http://schemas.microsoft.com/office/drawing/2014/main" id="{C8E875FC-7832-4EAD-88D6-9CCDF6F28EDE}"/>
                  </a:ext>
                </a:extLst>
              </p:cNvPr>
              <p:cNvSpPr/>
              <p:nvPr/>
            </p:nvSpPr>
            <p:spPr bwMode="auto">
              <a:xfrm>
                <a:off x="4154488" y="4143376"/>
                <a:ext cx="503238" cy="252413"/>
              </a:xfrm>
              <a:custGeom>
                <a:avLst/>
                <a:gdLst>
                  <a:gd name="T0" fmla="*/ 1246 w 1903"/>
                  <a:gd name="T1" fmla="*/ 53 h 954"/>
                  <a:gd name="T2" fmla="*/ 1123 w 1903"/>
                  <a:gd name="T3" fmla="*/ 0 h 954"/>
                  <a:gd name="T4" fmla="*/ 1035 w 1903"/>
                  <a:gd name="T5" fmla="*/ 61 h 954"/>
                  <a:gd name="T6" fmla="*/ 1030 w 1903"/>
                  <a:gd name="T7" fmla="*/ 64 h 954"/>
                  <a:gd name="T8" fmla="*/ 956 w 1903"/>
                  <a:gd name="T9" fmla="*/ 112 h 954"/>
                  <a:gd name="T10" fmla="*/ 953 w 1903"/>
                  <a:gd name="T11" fmla="*/ 114 h 954"/>
                  <a:gd name="T12" fmla="*/ 922 w 1903"/>
                  <a:gd name="T13" fmla="*/ 133 h 954"/>
                  <a:gd name="T14" fmla="*/ 915 w 1903"/>
                  <a:gd name="T15" fmla="*/ 137 h 954"/>
                  <a:gd name="T16" fmla="*/ 843 w 1903"/>
                  <a:gd name="T17" fmla="*/ 179 h 954"/>
                  <a:gd name="T18" fmla="*/ 826 w 1903"/>
                  <a:gd name="T19" fmla="*/ 188 h 954"/>
                  <a:gd name="T20" fmla="*/ 797 w 1903"/>
                  <a:gd name="T21" fmla="*/ 203 h 954"/>
                  <a:gd name="T22" fmla="*/ 776 w 1903"/>
                  <a:gd name="T23" fmla="*/ 215 h 954"/>
                  <a:gd name="T24" fmla="*/ 712 w 1903"/>
                  <a:gd name="T25" fmla="*/ 246 h 954"/>
                  <a:gd name="T26" fmla="*/ 681 w 1903"/>
                  <a:gd name="T27" fmla="*/ 262 h 954"/>
                  <a:gd name="T28" fmla="*/ 418 w 1903"/>
                  <a:gd name="T29" fmla="*/ 361 h 954"/>
                  <a:gd name="T30" fmla="*/ 369 w 1903"/>
                  <a:gd name="T31" fmla="*/ 374 h 954"/>
                  <a:gd name="T32" fmla="*/ 1 w 1903"/>
                  <a:gd name="T33" fmla="*/ 706 h 954"/>
                  <a:gd name="T34" fmla="*/ 7 w 1903"/>
                  <a:gd name="T35" fmla="*/ 764 h 954"/>
                  <a:gd name="T36" fmla="*/ 282 w 1903"/>
                  <a:gd name="T37" fmla="*/ 867 h 954"/>
                  <a:gd name="T38" fmla="*/ 1826 w 1903"/>
                  <a:gd name="T39" fmla="*/ 754 h 954"/>
                  <a:gd name="T40" fmla="*/ 1903 w 1903"/>
                  <a:gd name="T41" fmla="*/ 500 h 954"/>
                  <a:gd name="T42" fmla="*/ 1903 w 1903"/>
                  <a:gd name="T43" fmla="*/ 474 h 954"/>
                  <a:gd name="T44" fmla="*/ 1841 w 1903"/>
                  <a:gd name="T45" fmla="*/ 7 h 954"/>
                  <a:gd name="T46" fmla="*/ 1413 w 1903"/>
                  <a:gd name="T47" fmla="*/ 63 h 954"/>
                  <a:gd name="T48" fmla="*/ 1359 w 1903"/>
                  <a:gd name="T49" fmla="*/ 65 h 954"/>
                  <a:gd name="T50" fmla="*/ 1327 w 1903"/>
                  <a:gd name="T51" fmla="*/ 65 h 954"/>
                  <a:gd name="T52" fmla="*/ 1275 w 1903"/>
                  <a:gd name="T53" fmla="*/ 59 h 954"/>
                  <a:gd name="T54" fmla="*/ 1274 w 1903"/>
                  <a:gd name="T55" fmla="*/ 58 h 954"/>
                  <a:gd name="T56" fmla="*/ 1268 w 1903"/>
                  <a:gd name="T57" fmla="*/ 58 h 954"/>
                  <a:gd name="T58" fmla="*/ 1266 w 1903"/>
                  <a:gd name="T59" fmla="*/ 57 h 954"/>
                  <a:gd name="T60" fmla="*/ 1246 w 1903"/>
                  <a:gd name="T61" fmla="*/ 53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03" h="954">
                    <a:moveTo>
                      <a:pt x="1246" y="53"/>
                    </a:moveTo>
                    <a:cubicBezTo>
                      <a:pt x="1194" y="42"/>
                      <a:pt x="1151" y="23"/>
                      <a:pt x="1123" y="0"/>
                    </a:cubicBezTo>
                    <a:cubicBezTo>
                      <a:pt x="1098" y="18"/>
                      <a:pt x="1069" y="38"/>
                      <a:pt x="1035" y="61"/>
                    </a:cubicBezTo>
                    <a:cubicBezTo>
                      <a:pt x="1033" y="62"/>
                      <a:pt x="1032" y="63"/>
                      <a:pt x="1030" y="64"/>
                    </a:cubicBezTo>
                    <a:cubicBezTo>
                      <a:pt x="1007" y="79"/>
                      <a:pt x="982" y="96"/>
                      <a:pt x="956" y="112"/>
                    </a:cubicBezTo>
                    <a:cubicBezTo>
                      <a:pt x="955" y="113"/>
                      <a:pt x="954" y="113"/>
                      <a:pt x="953" y="114"/>
                    </a:cubicBezTo>
                    <a:cubicBezTo>
                      <a:pt x="943" y="120"/>
                      <a:pt x="933" y="127"/>
                      <a:pt x="922" y="133"/>
                    </a:cubicBezTo>
                    <a:cubicBezTo>
                      <a:pt x="919" y="134"/>
                      <a:pt x="917" y="136"/>
                      <a:pt x="915" y="137"/>
                    </a:cubicBezTo>
                    <a:cubicBezTo>
                      <a:pt x="892" y="151"/>
                      <a:pt x="868" y="165"/>
                      <a:pt x="843" y="179"/>
                    </a:cubicBezTo>
                    <a:cubicBezTo>
                      <a:pt x="837" y="182"/>
                      <a:pt x="832" y="185"/>
                      <a:pt x="826" y="188"/>
                    </a:cubicBezTo>
                    <a:cubicBezTo>
                      <a:pt x="817" y="193"/>
                      <a:pt x="807" y="198"/>
                      <a:pt x="797" y="203"/>
                    </a:cubicBezTo>
                    <a:cubicBezTo>
                      <a:pt x="790" y="207"/>
                      <a:pt x="783" y="211"/>
                      <a:pt x="776" y="215"/>
                    </a:cubicBezTo>
                    <a:cubicBezTo>
                      <a:pt x="755" y="226"/>
                      <a:pt x="734" y="236"/>
                      <a:pt x="712" y="246"/>
                    </a:cubicBezTo>
                    <a:cubicBezTo>
                      <a:pt x="702" y="252"/>
                      <a:pt x="691" y="257"/>
                      <a:pt x="681" y="262"/>
                    </a:cubicBezTo>
                    <a:cubicBezTo>
                      <a:pt x="598" y="300"/>
                      <a:pt x="509" y="335"/>
                      <a:pt x="418" y="361"/>
                    </a:cubicBezTo>
                    <a:cubicBezTo>
                      <a:pt x="402" y="365"/>
                      <a:pt x="386" y="370"/>
                      <a:pt x="369" y="374"/>
                    </a:cubicBezTo>
                    <a:cubicBezTo>
                      <a:pt x="51" y="452"/>
                      <a:pt x="2" y="618"/>
                      <a:pt x="1" y="706"/>
                    </a:cubicBezTo>
                    <a:cubicBezTo>
                      <a:pt x="0" y="741"/>
                      <a:pt x="7" y="764"/>
                      <a:pt x="7" y="764"/>
                    </a:cubicBezTo>
                    <a:cubicBezTo>
                      <a:pt x="7" y="764"/>
                      <a:pt x="122" y="843"/>
                      <a:pt x="282" y="867"/>
                    </a:cubicBezTo>
                    <a:cubicBezTo>
                      <a:pt x="869" y="954"/>
                      <a:pt x="1826" y="754"/>
                      <a:pt x="1826" y="754"/>
                    </a:cubicBezTo>
                    <a:cubicBezTo>
                      <a:pt x="1826" y="754"/>
                      <a:pt x="1902" y="684"/>
                      <a:pt x="1903" y="500"/>
                    </a:cubicBezTo>
                    <a:cubicBezTo>
                      <a:pt x="1903" y="492"/>
                      <a:pt x="1903" y="483"/>
                      <a:pt x="1903" y="474"/>
                    </a:cubicBezTo>
                    <a:cubicBezTo>
                      <a:pt x="1902" y="462"/>
                      <a:pt x="1862" y="109"/>
                      <a:pt x="1841" y="7"/>
                    </a:cubicBezTo>
                    <a:cubicBezTo>
                      <a:pt x="1762" y="24"/>
                      <a:pt x="1637" y="46"/>
                      <a:pt x="1413" y="63"/>
                    </a:cubicBezTo>
                    <a:cubicBezTo>
                      <a:pt x="1393" y="64"/>
                      <a:pt x="1375" y="65"/>
                      <a:pt x="1359" y="65"/>
                    </a:cubicBezTo>
                    <a:cubicBezTo>
                      <a:pt x="1348" y="65"/>
                      <a:pt x="1337" y="65"/>
                      <a:pt x="1327" y="65"/>
                    </a:cubicBezTo>
                    <a:cubicBezTo>
                      <a:pt x="1307" y="64"/>
                      <a:pt x="1290" y="62"/>
                      <a:pt x="1275" y="59"/>
                    </a:cubicBezTo>
                    <a:cubicBezTo>
                      <a:pt x="1274" y="58"/>
                      <a:pt x="1274" y="58"/>
                      <a:pt x="1274" y="58"/>
                    </a:cubicBezTo>
                    <a:cubicBezTo>
                      <a:pt x="1268" y="58"/>
                      <a:pt x="1268" y="58"/>
                      <a:pt x="1268" y="58"/>
                    </a:cubicBezTo>
                    <a:cubicBezTo>
                      <a:pt x="1267" y="57"/>
                      <a:pt x="1266" y="57"/>
                      <a:pt x="1266" y="57"/>
                    </a:cubicBezTo>
                    <a:lnTo>
                      <a:pt x="1246" y="53"/>
                    </a:lnTo>
                    <a:close/>
                  </a:path>
                </a:pathLst>
              </a:custGeom>
              <a:solidFill>
                <a:srgbClr val="1E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ïŝḻiḑê">
                <a:extLst>
                  <a:ext uri="{FF2B5EF4-FFF2-40B4-BE49-F238E27FC236}">
                    <a16:creationId xmlns:a16="http://schemas.microsoft.com/office/drawing/2014/main" id="{6B3117F9-DF52-4909-8FEA-1F916CF70069}"/>
                  </a:ext>
                </a:extLst>
              </p:cNvPr>
              <p:cNvSpPr/>
              <p:nvPr/>
            </p:nvSpPr>
            <p:spPr bwMode="auto">
              <a:xfrm>
                <a:off x="4154488" y="4314826"/>
                <a:ext cx="498475" cy="80963"/>
              </a:xfrm>
              <a:custGeom>
                <a:avLst/>
                <a:gdLst>
                  <a:gd name="T0" fmla="*/ 286 w 1884"/>
                  <a:gd name="T1" fmla="*/ 107 h 307"/>
                  <a:gd name="T2" fmla="*/ 7 w 1884"/>
                  <a:gd name="T3" fmla="*/ 7 h 307"/>
                  <a:gd name="T4" fmla="*/ 1 w 1884"/>
                  <a:gd name="T5" fmla="*/ 59 h 307"/>
                  <a:gd name="T6" fmla="*/ 7 w 1884"/>
                  <a:gd name="T7" fmla="*/ 117 h 307"/>
                  <a:gd name="T8" fmla="*/ 283 w 1884"/>
                  <a:gd name="T9" fmla="*/ 220 h 307"/>
                  <a:gd name="T10" fmla="*/ 1827 w 1884"/>
                  <a:gd name="T11" fmla="*/ 107 h 307"/>
                  <a:gd name="T12" fmla="*/ 1884 w 1884"/>
                  <a:gd name="T13" fmla="*/ 0 h 307"/>
                  <a:gd name="T14" fmla="*/ 286 w 1884"/>
                  <a:gd name="T15" fmla="*/ 1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4" h="307">
                    <a:moveTo>
                      <a:pt x="286" y="107"/>
                    </a:moveTo>
                    <a:cubicBezTo>
                      <a:pt x="153" y="87"/>
                      <a:pt x="48" y="32"/>
                      <a:pt x="7" y="7"/>
                    </a:cubicBezTo>
                    <a:cubicBezTo>
                      <a:pt x="3" y="26"/>
                      <a:pt x="1" y="44"/>
                      <a:pt x="1" y="59"/>
                    </a:cubicBezTo>
                    <a:cubicBezTo>
                      <a:pt x="0" y="94"/>
                      <a:pt x="7" y="117"/>
                      <a:pt x="7" y="117"/>
                    </a:cubicBezTo>
                    <a:cubicBezTo>
                      <a:pt x="7" y="117"/>
                      <a:pt x="123" y="196"/>
                      <a:pt x="283" y="220"/>
                    </a:cubicBezTo>
                    <a:cubicBezTo>
                      <a:pt x="869" y="307"/>
                      <a:pt x="1827" y="107"/>
                      <a:pt x="1827" y="107"/>
                    </a:cubicBezTo>
                    <a:cubicBezTo>
                      <a:pt x="1827" y="107"/>
                      <a:pt x="1861" y="75"/>
                      <a:pt x="1884" y="0"/>
                    </a:cubicBezTo>
                    <a:cubicBezTo>
                      <a:pt x="1635" y="47"/>
                      <a:pt x="819" y="186"/>
                      <a:pt x="286" y="107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ṩľîḓé">
                <a:extLst>
                  <a:ext uri="{FF2B5EF4-FFF2-40B4-BE49-F238E27FC236}">
                    <a16:creationId xmlns:a16="http://schemas.microsoft.com/office/drawing/2014/main" id="{1E171077-409D-420E-A9C6-49ADBFE0B357}"/>
                  </a:ext>
                </a:extLst>
              </p:cNvPr>
              <p:cNvSpPr/>
              <p:nvPr/>
            </p:nvSpPr>
            <p:spPr bwMode="auto">
              <a:xfrm>
                <a:off x="4403726" y="4159251"/>
                <a:ext cx="85725" cy="47625"/>
              </a:xfrm>
              <a:custGeom>
                <a:avLst/>
                <a:gdLst>
                  <a:gd name="T0" fmla="*/ 316 w 324"/>
                  <a:gd name="T1" fmla="*/ 154 h 178"/>
                  <a:gd name="T2" fmla="*/ 254 w 324"/>
                  <a:gd name="T3" fmla="*/ 166 h 178"/>
                  <a:gd name="T4" fmla="*/ 0 w 324"/>
                  <a:gd name="T5" fmla="*/ 48 h 178"/>
                  <a:gd name="T6" fmla="*/ 75 w 324"/>
                  <a:gd name="T7" fmla="*/ 0 h 178"/>
                  <a:gd name="T8" fmla="*/ 285 w 324"/>
                  <a:gd name="T9" fmla="*/ 98 h 178"/>
                  <a:gd name="T10" fmla="*/ 316 w 324"/>
                  <a:gd name="T11" fmla="*/ 15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" h="178">
                    <a:moveTo>
                      <a:pt x="316" y="154"/>
                    </a:moveTo>
                    <a:cubicBezTo>
                      <a:pt x="307" y="172"/>
                      <a:pt x="279" y="178"/>
                      <a:pt x="254" y="16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7" y="32"/>
                      <a:pt x="52" y="16"/>
                      <a:pt x="75" y="0"/>
                    </a:cubicBezTo>
                    <a:cubicBezTo>
                      <a:pt x="285" y="98"/>
                      <a:pt x="285" y="98"/>
                      <a:pt x="285" y="98"/>
                    </a:cubicBezTo>
                    <a:cubicBezTo>
                      <a:pt x="310" y="110"/>
                      <a:pt x="324" y="135"/>
                      <a:pt x="316" y="154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íṡlïḍê">
                <a:extLst>
                  <a:ext uri="{FF2B5EF4-FFF2-40B4-BE49-F238E27FC236}">
                    <a16:creationId xmlns:a16="http://schemas.microsoft.com/office/drawing/2014/main" id="{0DDD33B6-D653-4D05-818E-5F843235A9CA}"/>
                  </a:ext>
                </a:extLst>
              </p:cNvPr>
              <p:cNvSpPr/>
              <p:nvPr/>
            </p:nvSpPr>
            <p:spPr bwMode="auto">
              <a:xfrm>
                <a:off x="4373563" y="4178301"/>
                <a:ext cx="80963" cy="44450"/>
              </a:xfrm>
              <a:custGeom>
                <a:avLst/>
                <a:gdLst>
                  <a:gd name="T0" fmla="*/ 296 w 305"/>
                  <a:gd name="T1" fmla="*/ 142 h 167"/>
                  <a:gd name="T2" fmla="*/ 234 w 305"/>
                  <a:gd name="T3" fmla="*/ 155 h 167"/>
                  <a:gd name="T4" fmla="*/ 0 w 305"/>
                  <a:gd name="T5" fmla="*/ 46 h 167"/>
                  <a:gd name="T6" fmla="*/ 72 w 305"/>
                  <a:gd name="T7" fmla="*/ 4 h 167"/>
                  <a:gd name="T8" fmla="*/ 79 w 305"/>
                  <a:gd name="T9" fmla="*/ 0 h 167"/>
                  <a:gd name="T10" fmla="*/ 265 w 305"/>
                  <a:gd name="T11" fmla="*/ 87 h 167"/>
                  <a:gd name="T12" fmla="*/ 296 w 305"/>
                  <a:gd name="T13" fmla="*/ 14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167">
                    <a:moveTo>
                      <a:pt x="296" y="142"/>
                    </a:moveTo>
                    <a:cubicBezTo>
                      <a:pt x="287" y="161"/>
                      <a:pt x="259" y="167"/>
                      <a:pt x="234" y="15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5" y="32"/>
                      <a:pt x="49" y="18"/>
                      <a:pt x="72" y="4"/>
                    </a:cubicBezTo>
                    <a:cubicBezTo>
                      <a:pt x="75" y="3"/>
                      <a:pt x="77" y="1"/>
                      <a:pt x="79" y="0"/>
                    </a:cubicBezTo>
                    <a:cubicBezTo>
                      <a:pt x="265" y="87"/>
                      <a:pt x="265" y="87"/>
                      <a:pt x="265" y="87"/>
                    </a:cubicBezTo>
                    <a:cubicBezTo>
                      <a:pt x="291" y="99"/>
                      <a:pt x="305" y="124"/>
                      <a:pt x="296" y="142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iśḻîḓè">
                <a:extLst>
                  <a:ext uri="{FF2B5EF4-FFF2-40B4-BE49-F238E27FC236}">
                    <a16:creationId xmlns:a16="http://schemas.microsoft.com/office/drawing/2014/main" id="{ACB20CD5-CD12-48EA-A820-57E89F4334A7}"/>
                  </a:ext>
                </a:extLst>
              </p:cNvPr>
              <p:cNvSpPr/>
              <p:nvPr/>
            </p:nvSpPr>
            <p:spPr bwMode="auto">
              <a:xfrm>
                <a:off x="4338638" y="4197351"/>
                <a:ext cx="79375" cy="41275"/>
              </a:xfrm>
              <a:custGeom>
                <a:avLst/>
                <a:gdLst>
                  <a:gd name="T0" fmla="*/ 288 w 297"/>
                  <a:gd name="T1" fmla="*/ 136 h 161"/>
                  <a:gd name="T2" fmla="*/ 226 w 297"/>
                  <a:gd name="T3" fmla="*/ 149 h 161"/>
                  <a:gd name="T4" fmla="*/ 0 w 297"/>
                  <a:gd name="T5" fmla="*/ 43 h 161"/>
                  <a:gd name="T6" fmla="*/ 63 w 297"/>
                  <a:gd name="T7" fmla="*/ 12 h 161"/>
                  <a:gd name="T8" fmla="*/ 85 w 297"/>
                  <a:gd name="T9" fmla="*/ 0 h 161"/>
                  <a:gd name="T10" fmla="*/ 258 w 297"/>
                  <a:gd name="T11" fmla="*/ 81 h 161"/>
                  <a:gd name="T12" fmla="*/ 288 w 297"/>
                  <a:gd name="T13" fmla="*/ 13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161">
                    <a:moveTo>
                      <a:pt x="288" y="136"/>
                    </a:moveTo>
                    <a:cubicBezTo>
                      <a:pt x="279" y="155"/>
                      <a:pt x="251" y="161"/>
                      <a:pt x="226" y="1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2" y="34"/>
                      <a:pt x="43" y="23"/>
                      <a:pt x="63" y="12"/>
                    </a:cubicBezTo>
                    <a:cubicBezTo>
                      <a:pt x="71" y="8"/>
                      <a:pt x="78" y="4"/>
                      <a:pt x="85" y="0"/>
                    </a:cubicBezTo>
                    <a:cubicBezTo>
                      <a:pt x="258" y="81"/>
                      <a:pt x="258" y="81"/>
                      <a:pt x="258" y="81"/>
                    </a:cubicBezTo>
                    <a:cubicBezTo>
                      <a:pt x="283" y="93"/>
                      <a:pt x="297" y="117"/>
                      <a:pt x="288" y="136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ï$ḻîde">
                <a:extLst>
                  <a:ext uri="{FF2B5EF4-FFF2-40B4-BE49-F238E27FC236}">
                    <a16:creationId xmlns:a16="http://schemas.microsoft.com/office/drawing/2014/main" id="{84A71F1F-4D46-4544-95E9-17642BD1EF95}"/>
                  </a:ext>
                </a:extLst>
              </p:cNvPr>
              <p:cNvSpPr/>
              <p:nvPr/>
            </p:nvSpPr>
            <p:spPr bwMode="auto">
              <a:xfrm>
                <a:off x="4464051" y="3238501"/>
                <a:ext cx="365125" cy="893763"/>
              </a:xfrm>
              <a:custGeom>
                <a:avLst/>
                <a:gdLst>
                  <a:gd name="T0" fmla="*/ 332 w 1374"/>
                  <a:gd name="T1" fmla="*/ 3378 h 3378"/>
                  <a:gd name="T2" fmla="*/ 0 w 1374"/>
                  <a:gd name="T3" fmla="*/ 3348 h 3378"/>
                  <a:gd name="T4" fmla="*/ 881 w 1374"/>
                  <a:gd name="T5" fmla="*/ 63 h 3378"/>
                  <a:gd name="T6" fmla="*/ 919 w 1374"/>
                  <a:gd name="T7" fmla="*/ 1624 h 3378"/>
                  <a:gd name="T8" fmla="*/ 332 w 1374"/>
                  <a:gd name="T9" fmla="*/ 3378 h 3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4" h="3378">
                    <a:moveTo>
                      <a:pt x="332" y="3378"/>
                    </a:moveTo>
                    <a:cubicBezTo>
                      <a:pt x="0" y="3348"/>
                      <a:pt x="0" y="3348"/>
                      <a:pt x="0" y="3348"/>
                    </a:cubicBezTo>
                    <a:cubicBezTo>
                      <a:pt x="0" y="3348"/>
                      <a:pt x="149" y="0"/>
                      <a:pt x="881" y="63"/>
                    </a:cubicBezTo>
                    <a:cubicBezTo>
                      <a:pt x="1374" y="106"/>
                      <a:pt x="919" y="1624"/>
                      <a:pt x="919" y="1624"/>
                    </a:cubicBezTo>
                    <a:lnTo>
                      <a:pt x="332" y="3378"/>
                    </a:lnTo>
                    <a:close/>
                  </a:path>
                </a:pathLst>
              </a:custGeom>
              <a:solidFill>
                <a:srgbClr val="EFA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íṧľiḓè">
                <a:extLst>
                  <a:ext uri="{FF2B5EF4-FFF2-40B4-BE49-F238E27FC236}">
                    <a16:creationId xmlns:a16="http://schemas.microsoft.com/office/drawing/2014/main" id="{669595B9-0EF4-44AA-A023-754CBA797AE5}"/>
                  </a:ext>
                </a:extLst>
              </p:cNvPr>
              <p:cNvSpPr/>
              <p:nvPr/>
            </p:nvSpPr>
            <p:spPr bwMode="auto">
              <a:xfrm>
                <a:off x="4610101" y="3135313"/>
                <a:ext cx="700088" cy="82550"/>
              </a:xfrm>
              <a:custGeom>
                <a:avLst/>
                <a:gdLst>
                  <a:gd name="T0" fmla="*/ 61 w 2644"/>
                  <a:gd name="T1" fmla="*/ 0 h 312"/>
                  <a:gd name="T2" fmla="*/ 2582 w 2644"/>
                  <a:gd name="T3" fmla="*/ 0 h 312"/>
                  <a:gd name="T4" fmla="*/ 2644 w 2644"/>
                  <a:gd name="T5" fmla="*/ 62 h 312"/>
                  <a:gd name="T6" fmla="*/ 2644 w 2644"/>
                  <a:gd name="T7" fmla="*/ 251 h 312"/>
                  <a:gd name="T8" fmla="*/ 2582 w 2644"/>
                  <a:gd name="T9" fmla="*/ 312 h 312"/>
                  <a:gd name="T10" fmla="*/ 61 w 2644"/>
                  <a:gd name="T11" fmla="*/ 312 h 312"/>
                  <a:gd name="T12" fmla="*/ 0 w 2644"/>
                  <a:gd name="T13" fmla="*/ 251 h 312"/>
                  <a:gd name="T14" fmla="*/ 0 w 2644"/>
                  <a:gd name="T15" fmla="*/ 62 h 312"/>
                  <a:gd name="T16" fmla="*/ 61 w 2644"/>
                  <a:gd name="T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4" h="312">
                    <a:moveTo>
                      <a:pt x="61" y="0"/>
                    </a:moveTo>
                    <a:cubicBezTo>
                      <a:pt x="2582" y="0"/>
                      <a:pt x="2582" y="0"/>
                      <a:pt x="2582" y="0"/>
                    </a:cubicBezTo>
                    <a:cubicBezTo>
                      <a:pt x="2616" y="0"/>
                      <a:pt x="2644" y="28"/>
                      <a:pt x="2644" y="62"/>
                    </a:cubicBezTo>
                    <a:cubicBezTo>
                      <a:pt x="2644" y="251"/>
                      <a:pt x="2644" y="251"/>
                      <a:pt x="2644" y="251"/>
                    </a:cubicBezTo>
                    <a:cubicBezTo>
                      <a:pt x="2644" y="285"/>
                      <a:pt x="2616" y="312"/>
                      <a:pt x="2582" y="312"/>
                    </a:cubicBezTo>
                    <a:cubicBezTo>
                      <a:pt x="61" y="312"/>
                      <a:pt x="61" y="312"/>
                      <a:pt x="61" y="312"/>
                    </a:cubicBezTo>
                    <a:cubicBezTo>
                      <a:pt x="27" y="312"/>
                      <a:pt x="0" y="285"/>
                      <a:pt x="0" y="2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7" y="0"/>
                      <a:pt x="61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iṡḻiḍe">
                <a:extLst>
                  <a:ext uri="{FF2B5EF4-FFF2-40B4-BE49-F238E27FC236}">
                    <a16:creationId xmlns:a16="http://schemas.microsoft.com/office/drawing/2014/main" id="{2287BB44-98B5-454F-959C-42842C1AD803}"/>
                  </a:ext>
                </a:extLst>
              </p:cNvPr>
              <p:cNvSpPr/>
              <p:nvPr/>
            </p:nvSpPr>
            <p:spPr bwMode="auto">
              <a:xfrm>
                <a:off x="4264026" y="2590801"/>
                <a:ext cx="401638" cy="604838"/>
              </a:xfrm>
              <a:custGeom>
                <a:avLst/>
                <a:gdLst>
                  <a:gd name="T0" fmla="*/ 133 w 1518"/>
                  <a:gd name="T1" fmla="*/ 28 h 2283"/>
                  <a:gd name="T2" fmla="*/ 1504 w 1518"/>
                  <a:gd name="T3" fmla="*/ 2179 h 2283"/>
                  <a:gd name="T4" fmla="*/ 1490 w 1518"/>
                  <a:gd name="T5" fmla="*/ 2243 h 2283"/>
                  <a:gd name="T6" fmla="*/ 1450 w 1518"/>
                  <a:gd name="T7" fmla="*/ 2269 h 2283"/>
                  <a:gd name="T8" fmla="*/ 1385 w 1518"/>
                  <a:gd name="T9" fmla="*/ 2255 h 2283"/>
                  <a:gd name="T10" fmla="*/ 14 w 1518"/>
                  <a:gd name="T11" fmla="*/ 104 h 2283"/>
                  <a:gd name="T12" fmla="*/ 28 w 1518"/>
                  <a:gd name="T13" fmla="*/ 40 h 2283"/>
                  <a:gd name="T14" fmla="*/ 68 w 1518"/>
                  <a:gd name="T15" fmla="*/ 14 h 2283"/>
                  <a:gd name="T16" fmla="*/ 133 w 1518"/>
                  <a:gd name="T17" fmla="*/ 28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8" h="2283">
                    <a:moveTo>
                      <a:pt x="133" y="28"/>
                    </a:moveTo>
                    <a:cubicBezTo>
                      <a:pt x="1504" y="2179"/>
                      <a:pt x="1504" y="2179"/>
                      <a:pt x="1504" y="2179"/>
                    </a:cubicBezTo>
                    <a:cubicBezTo>
                      <a:pt x="1518" y="2201"/>
                      <a:pt x="1512" y="2229"/>
                      <a:pt x="1490" y="2243"/>
                    </a:cubicBezTo>
                    <a:cubicBezTo>
                      <a:pt x="1450" y="2269"/>
                      <a:pt x="1450" y="2269"/>
                      <a:pt x="1450" y="2269"/>
                    </a:cubicBezTo>
                    <a:cubicBezTo>
                      <a:pt x="1428" y="2283"/>
                      <a:pt x="1399" y="2276"/>
                      <a:pt x="1385" y="2255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82"/>
                      <a:pt x="6" y="53"/>
                      <a:pt x="28" y="40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90" y="0"/>
                      <a:pt x="119" y="6"/>
                      <a:pt x="133" y="28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ï$lîďè">
                <a:extLst>
                  <a:ext uri="{FF2B5EF4-FFF2-40B4-BE49-F238E27FC236}">
                    <a16:creationId xmlns:a16="http://schemas.microsoft.com/office/drawing/2014/main" id="{9F96B983-0DCA-41C6-A0DE-9A6650947865}"/>
                  </a:ext>
                </a:extLst>
              </p:cNvPr>
              <p:cNvSpPr/>
              <p:nvPr/>
            </p:nvSpPr>
            <p:spPr bwMode="auto">
              <a:xfrm>
                <a:off x="4554538" y="4094163"/>
                <a:ext cx="215900" cy="165100"/>
              </a:xfrm>
              <a:custGeom>
                <a:avLst/>
                <a:gdLst>
                  <a:gd name="T0" fmla="*/ 149 w 813"/>
                  <a:gd name="T1" fmla="*/ 0 h 622"/>
                  <a:gd name="T2" fmla="*/ 0 w 813"/>
                  <a:gd name="T3" fmla="*/ 602 h 622"/>
                  <a:gd name="T4" fmla="*/ 744 w 813"/>
                  <a:gd name="T5" fmla="*/ 622 h 622"/>
                  <a:gd name="T6" fmla="*/ 813 w 813"/>
                  <a:gd name="T7" fmla="*/ 84 h 622"/>
                  <a:gd name="T8" fmla="*/ 149 w 813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3" h="622">
                    <a:moveTo>
                      <a:pt x="149" y="0"/>
                    </a:moveTo>
                    <a:cubicBezTo>
                      <a:pt x="149" y="0"/>
                      <a:pt x="119" y="404"/>
                      <a:pt x="0" y="602"/>
                    </a:cubicBezTo>
                    <a:cubicBezTo>
                      <a:pt x="744" y="622"/>
                      <a:pt x="744" y="622"/>
                      <a:pt x="744" y="622"/>
                    </a:cubicBezTo>
                    <a:cubicBezTo>
                      <a:pt x="744" y="622"/>
                      <a:pt x="656" y="389"/>
                      <a:pt x="813" y="84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DBB8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iśľíḓè">
                <a:extLst>
                  <a:ext uri="{FF2B5EF4-FFF2-40B4-BE49-F238E27FC236}">
                    <a16:creationId xmlns:a16="http://schemas.microsoft.com/office/drawing/2014/main" id="{74812462-FEBD-4067-BCAB-627CDDCE02D6}"/>
                  </a:ext>
                </a:extLst>
              </p:cNvPr>
              <p:cNvSpPr/>
              <p:nvPr/>
            </p:nvSpPr>
            <p:spPr bwMode="auto">
              <a:xfrm>
                <a:off x="4260851" y="4173538"/>
                <a:ext cx="504825" cy="252413"/>
              </a:xfrm>
              <a:custGeom>
                <a:avLst/>
                <a:gdLst>
                  <a:gd name="T0" fmla="*/ 1246 w 1903"/>
                  <a:gd name="T1" fmla="*/ 53 h 954"/>
                  <a:gd name="T2" fmla="*/ 1123 w 1903"/>
                  <a:gd name="T3" fmla="*/ 0 h 954"/>
                  <a:gd name="T4" fmla="*/ 1035 w 1903"/>
                  <a:gd name="T5" fmla="*/ 61 h 954"/>
                  <a:gd name="T6" fmla="*/ 1030 w 1903"/>
                  <a:gd name="T7" fmla="*/ 64 h 954"/>
                  <a:gd name="T8" fmla="*/ 956 w 1903"/>
                  <a:gd name="T9" fmla="*/ 112 h 954"/>
                  <a:gd name="T10" fmla="*/ 953 w 1903"/>
                  <a:gd name="T11" fmla="*/ 114 h 954"/>
                  <a:gd name="T12" fmla="*/ 922 w 1903"/>
                  <a:gd name="T13" fmla="*/ 133 h 954"/>
                  <a:gd name="T14" fmla="*/ 915 w 1903"/>
                  <a:gd name="T15" fmla="*/ 137 h 954"/>
                  <a:gd name="T16" fmla="*/ 843 w 1903"/>
                  <a:gd name="T17" fmla="*/ 179 h 954"/>
                  <a:gd name="T18" fmla="*/ 827 w 1903"/>
                  <a:gd name="T19" fmla="*/ 188 h 954"/>
                  <a:gd name="T20" fmla="*/ 798 w 1903"/>
                  <a:gd name="T21" fmla="*/ 203 h 954"/>
                  <a:gd name="T22" fmla="*/ 776 w 1903"/>
                  <a:gd name="T23" fmla="*/ 215 h 954"/>
                  <a:gd name="T24" fmla="*/ 713 w 1903"/>
                  <a:gd name="T25" fmla="*/ 246 h 954"/>
                  <a:gd name="T26" fmla="*/ 681 w 1903"/>
                  <a:gd name="T27" fmla="*/ 262 h 954"/>
                  <a:gd name="T28" fmla="*/ 418 w 1903"/>
                  <a:gd name="T29" fmla="*/ 361 h 954"/>
                  <a:gd name="T30" fmla="*/ 370 w 1903"/>
                  <a:gd name="T31" fmla="*/ 374 h 954"/>
                  <a:gd name="T32" fmla="*/ 1 w 1903"/>
                  <a:gd name="T33" fmla="*/ 706 h 954"/>
                  <a:gd name="T34" fmla="*/ 7 w 1903"/>
                  <a:gd name="T35" fmla="*/ 764 h 954"/>
                  <a:gd name="T36" fmla="*/ 282 w 1903"/>
                  <a:gd name="T37" fmla="*/ 867 h 954"/>
                  <a:gd name="T38" fmla="*/ 1827 w 1903"/>
                  <a:gd name="T39" fmla="*/ 754 h 954"/>
                  <a:gd name="T40" fmla="*/ 1903 w 1903"/>
                  <a:gd name="T41" fmla="*/ 500 h 954"/>
                  <a:gd name="T42" fmla="*/ 1903 w 1903"/>
                  <a:gd name="T43" fmla="*/ 474 h 954"/>
                  <a:gd name="T44" fmla="*/ 1842 w 1903"/>
                  <a:gd name="T45" fmla="*/ 8 h 954"/>
                  <a:gd name="T46" fmla="*/ 1414 w 1903"/>
                  <a:gd name="T47" fmla="*/ 63 h 954"/>
                  <a:gd name="T48" fmla="*/ 1359 w 1903"/>
                  <a:gd name="T49" fmla="*/ 65 h 954"/>
                  <a:gd name="T50" fmla="*/ 1327 w 1903"/>
                  <a:gd name="T51" fmla="*/ 65 h 954"/>
                  <a:gd name="T52" fmla="*/ 1275 w 1903"/>
                  <a:gd name="T53" fmla="*/ 59 h 954"/>
                  <a:gd name="T54" fmla="*/ 1274 w 1903"/>
                  <a:gd name="T55" fmla="*/ 58 h 954"/>
                  <a:gd name="T56" fmla="*/ 1268 w 1903"/>
                  <a:gd name="T57" fmla="*/ 58 h 954"/>
                  <a:gd name="T58" fmla="*/ 1266 w 1903"/>
                  <a:gd name="T59" fmla="*/ 57 h 954"/>
                  <a:gd name="T60" fmla="*/ 1246 w 1903"/>
                  <a:gd name="T61" fmla="*/ 53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03" h="954">
                    <a:moveTo>
                      <a:pt x="1246" y="53"/>
                    </a:moveTo>
                    <a:cubicBezTo>
                      <a:pt x="1194" y="42"/>
                      <a:pt x="1151" y="23"/>
                      <a:pt x="1123" y="0"/>
                    </a:cubicBezTo>
                    <a:cubicBezTo>
                      <a:pt x="1099" y="18"/>
                      <a:pt x="1069" y="38"/>
                      <a:pt x="1035" y="61"/>
                    </a:cubicBezTo>
                    <a:cubicBezTo>
                      <a:pt x="1034" y="62"/>
                      <a:pt x="1032" y="63"/>
                      <a:pt x="1030" y="64"/>
                    </a:cubicBezTo>
                    <a:cubicBezTo>
                      <a:pt x="1008" y="79"/>
                      <a:pt x="983" y="96"/>
                      <a:pt x="956" y="112"/>
                    </a:cubicBezTo>
                    <a:cubicBezTo>
                      <a:pt x="955" y="113"/>
                      <a:pt x="954" y="113"/>
                      <a:pt x="953" y="114"/>
                    </a:cubicBezTo>
                    <a:cubicBezTo>
                      <a:pt x="943" y="120"/>
                      <a:pt x="933" y="127"/>
                      <a:pt x="922" y="133"/>
                    </a:cubicBezTo>
                    <a:cubicBezTo>
                      <a:pt x="920" y="134"/>
                      <a:pt x="917" y="136"/>
                      <a:pt x="915" y="137"/>
                    </a:cubicBezTo>
                    <a:cubicBezTo>
                      <a:pt x="892" y="151"/>
                      <a:pt x="868" y="165"/>
                      <a:pt x="843" y="179"/>
                    </a:cubicBezTo>
                    <a:cubicBezTo>
                      <a:pt x="837" y="182"/>
                      <a:pt x="832" y="185"/>
                      <a:pt x="827" y="188"/>
                    </a:cubicBezTo>
                    <a:cubicBezTo>
                      <a:pt x="817" y="193"/>
                      <a:pt x="807" y="198"/>
                      <a:pt x="798" y="203"/>
                    </a:cubicBezTo>
                    <a:cubicBezTo>
                      <a:pt x="790" y="207"/>
                      <a:pt x="783" y="211"/>
                      <a:pt x="776" y="215"/>
                    </a:cubicBezTo>
                    <a:cubicBezTo>
                      <a:pt x="755" y="226"/>
                      <a:pt x="734" y="236"/>
                      <a:pt x="713" y="246"/>
                    </a:cubicBezTo>
                    <a:cubicBezTo>
                      <a:pt x="702" y="252"/>
                      <a:pt x="691" y="257"/>
                      <a:pt x="681" y="262"/>
                    </a:cubicBezTo>
                    <a:cubicBezTo>
                      <a:pt x="598" y="300"/>
                      <a:pt x="510" y="335"/>
                      <a:pt x="418" y="361"/>
                    </a:cubicBezTo>
                    <a:cubicBezTo>
                      <a:pt x="402" y="365"/>
                      <a:pt x="386" y="370"/>
                      <a:pt x="370" y="374"/>
                    </a:cubicBezTo>
                    <a:cubicBezTo>
                      <a:pt x="51" y="452"/>
                      <a:pt x="3" y="618"/>
                      <a:pt x="1" y="706"/>
                    </a:cubicBezTo>
                    <a:cubicBezTo>
                      <a:pt x="0" y="741"/>
                      <a:pt x="7" y="764"/>
                      <a:pt x="7" y="764"/>
                    </a:cubicBezTo>
                    <a:cubicBezTo>
                      <a:pt x="7" y="764"/>
                      <a:pt x="122" y="843"/>
                      <a:pt x="282" y="867"/>
                    </a:cubicBezTo>
                    <a:cubicBezTo>
                      <a:pt x="869" y="954"/>
                      <a:pt x="1827" y="754"/>
                      <a:pt x="1827" y="754"/>
                    </a:cubicBezTo>
                    <a:cubicBezTo>
                      <a:pt x="1827" y="754"/>
                      <a:pt x="1902" y="684"/>
                      <a:pt x="1903" y="500"/>
                    </a:cubicBezTo>
                    <a:cubicBezTo>
                      <a:pt x="1903" y="492"/>
                      <a:pt x="1903" y="483"/>
                      <a:pt x="1903" y="474"/>
                    </a:cubicBezTo>
                    <a:cubicBezTo>
                      <a:pt x="1903" y="462"/>
                      <a:pt x="1862" y="109"/>
                      <a:pt x="1842" y="8"/>
                    </a:cubicBezTo>
                    <a:cubicBezTo>
                      <a:pt x="1762" y="24"/>
                      <a:pt x="1637" y="46"/>
                      <a:pt x="1414" y="63"/>
                    </a:cubicBezTo>
                    <a:cubicBezTo>
                      <a:pt x="1394" y="64"/>
                      <a:pt x="1375" y="65"/>
                      <a:pt x="1359" y="65"/>
                    </a:cubicBezTo>
                    <a:cubicBezTo>
                      <a:pt x="1348" y="65"/>
                      <a:pt x="1337" y="65"/>
                      <a:pt x="1327" y="65"/>
                    </a:cubicBezTo>
                    <a:cubicBezTo>
                      <a:pt x="1308" y="64"/>
                      <a:pt x="1290" y="62"/>
                      <a:pt x="1275" y="59"/>
                    </a:cubicBezTo>
                    <a:cubicBezTo>
                      <a:pt x="1274" y="58"/>
                      <a:pt x="1274" y="58"/>
                      <a:pt x="1274" y="58"/>
                    </a:cubicBezTo>
                    <a:cubicBezTo>
                      <a:pt x="1268" y="58"/>
                      <a:pt x="1268" y="58"/>
                      <a:pt x="1268" y="58"/>
                    </a:cubicBezTo>
                    <a:cubicBezTo>
                      <a:pt x="1267" y="57"/>
                      <a:pt x="1267" y="57"/>
                      <a:pt x="1266" y="57"/>
                    </a:cubicBezTo>
                    <a:lnTo>
                      <a:pt x="1246" y="53"/>
                    </a:lnTo>
                    <a:close/>
                  </a:path>
                </a:pathLst>
              </a:custGeom>
              <a:solidFill>
                <a:srgbClr val="174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íṡḻídè">
                <a:extLst>
                  <a:ext uri="{FF2B5EF4-FFF2-40B4-BE49-F238E27FC236}">
                    <a16:creationId xmlns:a16="http://schemas.microsoft.com/office/drawing/2014/main" id="{E656347A-F9A9-45AA-95C6-590A7DF5BB25}"/>
                  </a:ext>
                </a:extLst>
              </p:cNvPr>
              <p:cNvSpPr/>
              <p:nvPr/>
            </p:nvSpPr>
            <p:spPr bwMode="auto">
              <a:xfrm>
                <a:off x="4260851" y="4343401"/>
                <a:ext cx="500063" cy="82550"/>
              </a:xfrm>
              <a:custGeom>
                <a:avLst/>
                <a:gdLst>
                  <a:gd name="T0" fmla="*/ 286 w 1884"/>
                  <a:gd name="T1" fmla="*/ 107 h 307"/>
                  <a:gd name="T2" fmla="*/ 7 w 1884"/>
                  <a:gd name="T3" fmla="*/ 7 h 307"/>
                  <a:gd name="T4" fmla="*/ 1 w 1884"/>
                  <a:gd name="T5" fmla="*/ 59 h 307"/>
                  <a:gd name="T6" fmla="*/ 7 w 1884"/>
                  <a:gd name="T7" fmla="*/ 117 h 307"/>
                  <a:gd name="T8" fmla="*/ 283 w 1884"/>
                  <a:gd name="T9" fmla="*/ 220 h 307"/>
                  <a:gd name="T10" fmla="*/ 1828 w 1884"/>
                  <a:gd name="T11" fmla="*/ 107 h 307"/>
                  <a:gd name="T12" fmla="*/ 1884 w 1884"/>
                  <a:gd name="T13" fmla="*/ 0 h 307"/>
                  <a:gd name="T14" fmla="*/ 286 w 1884"/>
                  <a:gd name="T15" fmla="*/ 1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4" h="307">
                    <a:moveTo>
                      <a:pt x="286" y="107"/>
                    </a:moveTo>
                    <a:cubicBezTo>
                      <a:pt x="153" y="87"/>
                      <a:pt x="48" y="32"/>
                      <a:pt x="7" y="7"/>
                    </a:cubicBezTo>
                    <a:cubicBezTo>
                      <a:pt x="3" y="26"/>
                      <a:pt x="1" y="44"/>
                      <a:pt x="1" y="59"/>
                    </a:cubicBezTo>
                    <a:cubicBezTo>
                      <a:pt x="0" y="94"/>
                      <a:pt x="7" y="117"/>
                      <a:pt x="7" y="117"/>
                    </a:cubicBezTo>
                    <a:cubicBezTo>
                      <a:pt x="7" y="117"/>
                      <a:pt x="123" y="196"/>
                      <a:pt x="283" y="220"/>
                    </a:cubicBezTo>
                    <a:cubicBezTo>
                      <a:pt x="869" y="307"/>
                      <a:pt x="1828" y="107"/>
                      <a:pt x="1828" y="107"/>
                    </a:cubicBezTo>
                    <a:cubicBezTo>
                      <a:pt x="1828" y="107"/>
                      <a:pt x="1861" y="75"/>
                      <a:pt x="1884" y="0"/>
                    </a:cubicBezTo>
                    <a:cubicBezTo>
                      <a:pt x="1635" y="47"/>
                      <a:pt x="819" y="186"/>
                      <a:pt x="286" y="107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ïSľídê">
                <a:extLst>
                  <a:ext uri="{FF2B5EF4-FFF2-40B4-BE49-F238E27FC236}">
                    <a16:creationId xmlns:a16="http://schemas.microsoft.com/office/drawing/2014/main" id="{2A05E3C5-CDBD-4AF8-B194-BD5120CA6642}"/>
                  </a:ext>
                </a:extLst>
              </p:cNvPr>
              <p:cNvSpPr/>
              <p:nvPr/>
            </p:nvSpPr>
            <p:spPr bwMode="auto">
              <a:xfrm>
                <a:off x="4510088" y="4189413"/>
                <a:ext cx="85725" cy="47625"/>
              </a:xfrm>
              <a:custGeom>
                <a:avLst/>
                <a:gdLst>
                  <a:gd name="T0" fmla="*/ 316 w 325"/>
                  <a:gd name="T1" fmla="*/ 154 h 178"/>
                  <a:gd name="T2" fmla="*/ 254 w 325"/>
                  <a:gd name="T3" fmla="*/ 166 h 178"/>
                  <a:gd name="T4" fmla="*/ 0 w 325"/>
                  <a:gd name="T5" fmla="*/ 48 h 178"/>
                  <a:gd name="T6" fmla="*/ 75 w 325"/>
                  <a:gd name="T7" fmla="*/ 0 h 178"/>
                  <a:gd name="T8" fmla="*/ 285 w 325"/>
                  <a:gd name="T9" fmla="*/ 98 h 178"/>
                  <a:gd name="T10" fmla="*/ 316 w 325"/>
                  <a:gd name="T11" fmla="*/ 15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178">
                    <a:moveTo>
                      <a:pt x="316" y="154"/>
                    </a:moveTo>
                    <a:cubicBezTo>
                      <a:pt x="307" y="172"/>
                      <a:pt x="279" y="178"/>
                      <a:pt x="254" y="16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7" y="32"/>
                      <a:pt x="52" y="16"/>
                      <a:pt x="75" y="0"/>
                    </a:cubicBezTo>
                    <a:cubicBezTo>
                      <a:pt x="285" y="98"/>
                      <a:pt x="285" y="98"/>
                      <a:pt x="285" y="98"/>
                    </a:cubicBezTo>
                    <a:cubicBezTo>
                      <a:pt x="311" y="110"/>
                      <a:pt x="325" y="135"/>
                      <a:pt x="316" y="154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isḷïḑê">
                <a:extLst>
                  <a:ext uri="{FF2B5EF4-FFF2-40B4-BE49-F238E27FC236}">
                    <a16:creationId xmlns:a16="http://schemas.microsoft.com/office/drawing/2014/main" id="{99CD2526-621B-4BC1-B356-B2BB5CC821CA}"/>
                  </a:ext>
                </a:extLst>
              </p:cNvPr>
              <p:cNvSpPr/>
              <p:nvPr/>
            </p:nvSpPr>
            <p:spPr bwMode="auto">
              <a:xfrm>
                <a:off x="4479926" y="4208463"/>
                <a:ext cx="80963" cy="42863"/>
              </a:xfrm>
              <a:custGeom>
                <a:avLst/>
                <a:gdLst>
                  <a:gd name="T0" fmla="*/ 296 w 305"/>
                  <a:gd name="T1" fmla="*/ 142 h 167"/>
                  <a:gd name="T2" fmla="*/ 234 w 305"/>
                  <a:gd name="T3" fmla="*/ 155 h 167"/>
                  <a:gd name="T4" fmla="*/ 0 w 305"/>
                  <a:gd name="T5" fmla="*/ 46 h 167"/>
                  <a:gd name="T6" fmla="*/ 73 w 305"/>
                  <a:gd name="T7" fmla="*/ 4 h 167"/>
                  <a:gd name="T8" fmla="*/ 79 w 305"/>
                  <a:gd name="T9" fmla="*/ 0 h 167"/>
                  <a:gd name="T10" fmla="*/ 265 w 305"/>
                  <a:gd name="T11" fmla="*/ 87 h 167"/>
                  <a:gd name="T12" fmla="*/ 296 w 305"/>
                  <a:gd name="T13" fmla="*/ 14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167">
                    <a:moveTo>
                      <a:pt x="296" y="142"/>
                    </a:moveTo>
                    <a:cubicBezTo>
                      <a:pt x="287" y="161"/>
                      <a:pt x="259" y="167"/>
                      <a:pt x="234" y="15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5" y="32"/>
                      <a:pt x="50" y="18"/>
                      <a:pt x="73" y="4"/>
                    </a:cubicBezTo>
                    <a:cubicBezTo>
                      <a:pt x="75" y="3"/>
                      <a:pt x="77" y="1"/>
                      <a:pt x="79" y="0"/>
                    </a:cubicBezTo>
                    <a:cubicBezTo>
                      <a:pt x="265" y="87"/>
                      <a:pt x="265" y="87"/>
                      <a:pt x="265" y="87"/>
                    </a:cubicBezTo>
                    <a:cubicBezTo>
                      <a:pt x="291" y="99"/>
                      <a:pt x="305" y="124"/>
                      <a:pt x="296" y="142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ïşḷïḓè">
                <a:extLst>
                  <a:ext uri="{FF2B5EF4-FFF2-40B4-BE49-F238E27FC236}">
                    <a16:creationId xmlns:a16="http://schemas.microsoft.com/office/drawing/2014/main" id="{F51A1945-3C79-4506-8D8B-1706FDA63CBA}"/>
                  </a:ext>
                </a:extLst>
              </p:cNvPr>
              <p:cNvSpPr/>
              <p:nvPr/>
            </p:nvSpPr>
            <p:spPr bwMode="auto">
              <a:xfrm>
                <a:off x="4446588" y="4225926"/>
                <a:ext cx="77788" cy="42863"/>
              </a:xfrm>
              <a:custGeom>
                <a:avLst/>
                <a:gdLst>
                  <a:gd name="T0" fmla="*/ 288 w 297"/>
                  <a:gd name="T1" fmla="*/ 136 h 161"/>
                  <a:gd name="T2" fmla="*/ 226 w 297"/>
                  <a:gd name="T3" fmla="*/ 149 h 161"/>
                  <a:gd name="T4" fmla="*/ 0 w 297"/>
                  <a:gd name="T5" fmla="*/ 43 h 161"/>
                  <a:gd name="T6" fmla="*/ 63 w 297"/>
                  <a:gd name="T7" fmla="*/ 12 h 161"/>
                  <a:gd name="T8" fmla="*/ 85 w 297"/>
                  <a:gd name="T9" fmla="*/ 0 h 161"/>
                  <a:gd name="T10" fmla="*/ 258 w 297"/>
                  <a:gd name="T11" fmla="*/ 81 h 161"/>
                  <a:gd name="T12" fmla="*/ 288 w 297"/>
                  <a:gd name="T13" fmla="*/ 13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161">
                    <a:moveTo>
                      <a:pt x="288" y="136"/>
                    </a:moveTo>
                    <a:cubicBezTo>
                      <a:pt x="279" y="155"/>
                      <a:pt x="252" y="161"/>
                      <a:pt x="226" y="14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2" y="34"/>
                      <a:pt x="43" y="23"/>
                      <a:pt x="63" y="12"/>
                    </a:cubicBezTo>
                    <a:cubicBezTo>
                      <a:pt x="71" y="8"/>
                      <a:pt x="78" y="4"/>
                      <a:pt x="85" y="0"/>
                    </a:cubicBezTo>
                    <a:cubicBezTo>
                      <a:pt x="258" y="81"/>
                      <a:pt x="258" y="81"/>
                      <a:pt x="258" y="81"/>
                    </a:cubicBezTo>
                    <a:cubicBezTo>
                      <a:pt x="283" y="93"/>
                      <a:pt x="297" y="117"/>
                      <a:pt x="288" y="136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iślíḑê">
                <a:extLst>
                  <a:ext uri="{FF2B5EF4-FFF2-40B4-BE49-F238E27FC236}">
                    <a16:creationId xmlns:a16="http://schemas.microsoft.com/office/drawing/2014/main" id="{BBF5C121-2037-416A-A759-FC85C0FAA4A9}"/>
                  </a:ext>
                </a:extLst>
              </p:cNvPr>
              <p:cNvSpPr/>
              <p:nvPr/>
            </p:nvSpPr>
            <p:spPr bwMode="auto">
              <a:xfrm>
                <a:off x="4522788" y="3209926"/>
                <a:ext cx="1238250" cy="954088"/>
              </a:xfrm>
              <a:custGeom>
                <a:avLst/>
                <a:gdLst>
                  <a:gd name="T0" fmla="*/ 353 w 4679"/>
                  <a:gd name="T1" fmla="*/ 836 h 3612"/>
                  <a:gd name="T2" fmla="*/ 884 w 4679"/>
                  <a:gd name="T3" fmla="*/ 46 h 3612"/>
                  <a:gd name="T4" fmla="*/ 2363 w 4679"/>
                  <a:gd name="T5" fmla="*/ 35 h 3612"/>
                  <a:gd name="T6" fmla="*/ 3009 w 4679"/>
                  <a:gd name="T7" fmla="*/ 0 h 3612"/>
                  <a:gd name="T8" fmla="*/ 4679 w 4679"/>
                  <a:gd name="T9" fmla="*/ 602 h 3612"/>
                  <a:gd name="T10" fmla="*/ 4648 w 4679"/>
                  <a:gd name="T11" fmla="*/ 769 h 3612"/>
                  <a:gd name="T12" fmla="*/ 4009 w 4679"/>
                  <a:gd name="T13" fmla="*/ 1265 h 3612"/>
                  <a:gd name="T14" fmla="*/ 2693 w 4679"/>
                  <a:gd name="T15" fmla="*/ 1265 h 3612"/>
                  <a:gd name="T16" fmla="*/ 1358 w 4679"/>
                  <a:gd name="T17" fmla="*/ 1254 h 3612"/>
                  <a:gd name="T18" fmla="*/ 1358 w 4679"/>
                  <a:gd name="T19" fmla="*/ 1482 h 3612"/>
                  <a:gd name="T20" fmla="*/ 1134 w 4679"/>
                  <a:gd name="T21" fmla="*/ 3584 h 3612"/>
                  <a:gd name="T22" fmla="*/ 69 w 4679"/>
                  <a:gd name="T23" fmla="*/ 3535 h 3612"/>
                  <a:gd name="T24" fmla="*/ 136 w 4679"/>
                  <a:gd name="T25" fmla="*/ 2482 h 3612"/>
                  <a:gd name="T26" fmla="*/ 353 w 4679"/>
                  <a:gd name="T27" fmla="*/ 836 h 3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79" h="3612">
                    <a:moveTo>
                      <a:pt x="353" y="836"/>
                    </a:moveTo>
                    <a:cubicBezTo>
                      <a:pt x="416" y="421"/>
                      <a:pt x="504" y="64"/>
                      <a:pt x="884" y="46"/>
                    </a:cubicBezTo>
                    <a:cubicBezTo>
                      <a:pt x="1427" y="21"/>
                      <a:pt x="1758" y="25"/>
                      <a:pt x="2363" y="35"/>
                    </a:cubicBezTo>
                    <a:cubicBezTo>
                      <a:pt x="2423" y="36"/>
                      <a:pt x="2849" y="69"/>
                      <a:pt x="3009" y="0"/>
                    </a:cubicBezTo>
                    <a:cubicBezTo>
                      <a:pt x="3893" y="425"/>
                      <a:pt x="4409" y="561"/>
                      <a:pt x="4679" y="602"/>
                    </a:cubicBezTo>
                    <a:cubicBezTo>
                      <a:pt x="4670" y="659"/>
                      <a:pt x="4660" y="715"/>
                      <a:pt x="4648" y="769"/>
                    </a:cubicBezTo>
                    <a:cubicBezTo>
                      <a:pt x="4596" y="995"/>
                      <a:pt x="4246" y="1251"/>
                      <a:pt x="4009" y="1265"/>
                    </a:cubicBezTo>
                    <a:cubicBezTo>
                      <a:pt x="3605" y="1289"/>
                      <a:pt x="3093" y="1265"/>
                      <a:pt x="2693" y="1265"/>
                    </a:cubicBezTo>
                    <a:cubicBezTo>
                      <a:pt x="2223" y="1267"/>
                      <a:pt x="1638" y="1265"/>
                      <a:pt x="1358" y="1254"/>
                    </a:cubicBezTo>
                    <a:cubicBezTo>
                      <a:pt x="1358" y="1345"/>
                      <a:pt x="1358" y="1413"/>
                      <a:pt x="1358" y="1482"/>
                    </a:cubicBezTo>
                    <a:cubicBezTo>
                      <a:pt x="1359" y="2114"/>
                      <a:pt x="1145" y="3519"/>
                      <a:pt x="1134" y="3584"/>
                    </a:cubicBezTo>
                    <a:cubicBezTo>
                      <a:pt x="621" y="3612"/>
                      <a:pt x="492" y="3546"/>
                      <a:pt x="69" y="3535"/>
                    </a:cubicBezTo>
                    <a:cubicBezTo>
                      <a:pt x="0" y="3533"/>
                      <a:pt x="128" y="2533"/>
                      <a:pt x="136" y="2482"/>
                    </a:cubicBezTo>
                    <a:cubicBezTo>
                      <a:pt x="218" y="1922"/>
                      <a:pt x="244" y="1415"/>
                      <a:pt x="353" y="836"/>
                    </a:cubicBezTo>
                    <a:close/>
                  </a:path>
                </a:pathLst>
              </a:custGeom>
              <a:solidFill>
                <a:srgbClr val="E69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ïs1iďè">
                <a:extLst>
                  <a:ext uri="{FF2B5EF4-FFF2-40B4-BE49-F238E27FC236}">
                    <a16:creationId xmlns:a16="http://schemas.microsoft.com/office/drawing/2014/main" id="{E12B4375-6D48-4BB7-ABB8-94C71C7361A2}"/>
                  </a:ext>
                </a:extLst>
              </p:cNvPr>
              <p:cNvSpPr/>
              <p:nvPr/>
            </p:nvSpPr>
            <p:spPr bwMode="auto">
              <a:xfrm>
                <a:off x="4754563" y="2900363"/>
                <a:ext cx="128588" cy="130175"/>
              </a:xfrm>
              <a:custGeom>
                <a:avLst/>
                <a:gdLst>
                  <a:gd name="T0" fmla="*/ 81 w 81"/>
                  <a:gd name="T1" fmla="*/ 48 h 82"/>
                  <a:gd name="T2" fmla="*/ 48 w 81"/>
                  <a:gd name="T3" fmla="*/ 82 h 82"/>
                  <a:gd name="T4" fmla="*/ 0 w 81"/>
                  <a:gd name="T5" fmla="*/ 36 h 82"/>
                  <a:gd name="T6" fmla="*/ 36 w 81"/>
                  <a:gd name="T7" fmla="*/ 0 h 82"/>
                  <a:gd name="T8" fmla="*/ 81 w 81"/>
                  <a:gd name="T9" fmla="*/ 4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48"/>
                    </a:moveTo>
                    <a:lnTo>
                      <a:pt x="48" y="82"/>
                    </a:lnTo>
                    <a:lnTo>
                      <a:pt x="0" y="36"/>
                    </a:lnTo>
                    <a:lnTo>
                      <a:pt x="36" y="0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val="EFD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îṧlîḋè">
                <a:extLst>
                  <a:ext uri="{FF2B5EF4-FFF2-40B4-BE49-F238E27FC236}">
                    <a16:creationId xmlns:a16="http://schemas.microsoft.com/office/drawing/2014/main" id="{C2DEBD2F-71B5-44D5-9D50-53A8DC355F0E}"/>
                  </a:ext>
                </a:extLst>
              </p:cNvPr>
              <p:cNvSpPr/>
              <p:nvPr/>
            </p:nvSpPr>
            <p:spPr bwMode="auto">
              <a:xfrm>
                <a:off x="4579938" y="2946401"/>
                <a:ext cx="250825" cy="244475"/>
              </a:xfrm>
              <a:custGeom>
                <a:avLst/>
                <a:gdLst>
                  <a:gd name="T0" fmla="*/ 707 w 948"/>
                  <a:gd name="T1" fmla="*/ 0 h 924"/>
                  <a:gd name="T2" fmla="*/ 948 w 948"/>
                  <a:gd name="T3" fmla="*/ 306 h 924"/>
                  <a:gd name="T4" fmla="*/ 841 w 948"/>
                  <a:gd name="T5" fmla="*/ 660 h 924"/>
                  <a:gd name="T6" fmla="*/ 557 w 948"/>
                  <a:gd name="T7" fmla="*/ 892 h 924"/>
                  <a:gd name="T8" fmla="*/ 412 w 948"/>
                  <a:gd name="T9" fmla="*/ 836 h 924"/>
                  <a:gd name="T10" fmla="*/ 273 w 948"/>
                  <a:gd name="T11" fmla="*/ 678 h 924"/>
                  <a:gd name="T12" fmla="*/ 161 w 948"/>
                  <a:gd name="T13" fmla="*/ 476 h 924"/>
                  <a:gd name="T14" fmla="*/ 145 w 948"/>
                  <a:gd name="T15" fmla="*/ 301 h 924"/>
                  <a:gd name="T16" fmla="*/ 230 w 948"/>
                  <a:gd name="T17" fmla="*/ 163 h 924"/>
                  <a:gd name="T18" fmla="*/ 451 w 948"/>
                  <a:gd name="T19" fmla="*/ 54 h 924"/>
                  <a:gd name="T20" fmla="*/ 707 w 948"/>
                  <a:gd name="T21" fmla="*/ 0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8" h="924">
                    <a:moveTo>
                      <a:pt x="707" y="0"/>
                    </a:moveTo>
                    <a:cubicBezTo>
                      <a:pt x="948" y="306"/>
                      <a:pt x="948" y="306"/>
                      <a:pt x="948" y="306"/>
                    </a:cubicBezTo>
                    <a:cubicBezTo>
                      <a:pt x="948" y="306"/>
                      <a:pt x="905" y="593"/>
                      <a:pt x="841" y="660"/>
                    </a:cubicBezTo>
                    <a:cubicBezTo>
                      <a:pt x="841" y="660"/>
                      <a:pt x="736" y="873"/>
                      <a:pt x="557" y="892"/>
                    </a:cubicBezTo>
                    <a:cubicBezTo>
                      <a:pt x="557" y="892"/>
                      <a:pt x="392" y="924"/>
                      <a:pt x="412" y="836"/>
                    </a:cubicBezTo>
                    <a:cubicBezTo>
                      <a:pt x="412" y="836"/>
                      <a:pt x="199" y="820"/>
                      <a:pt x="273" y="678"/>
                    </a:cubicBezTo>
                    <a:cubicBezTo>
                      <a:pt x="273" y="678"/>
                      <a:pt x="44" y="659"/>
                      <a:pt x="161" y="476"/>
                    </a:cubicBezTo>
                    <a:cubicBezTo>
                      <a:pt x="161" y="476"/>
                      <a:pt x="0" y="427"/>
                      <a:pt x="145" y="301"/>
                    </a:cubicBezTo>
                    <a:cubicBezTo>
                      <a:pt x="145" y="301"/>
                      <a:pt x="180" y="273"/>
                      <a:pt x="230" y="163"/>
                    </a:cubicBezTo>
                    <a:cubicBezTo>
                      <a:pt x="230" y="163"/>
                      <a:pt x="293" y="39"/>
                      <a:pt x="451" y="54"/>
                    </a:cubicBezTo>
                    <a:cubicBezTo>
                      <a:pt x="451" y="54"/>
                      <a:pt x="559" y="93"/>
                      <a:pt x="707" y="0"/>
                    </a:cubicBezTo>
                    <a:close/>
                  </a:path>
                </a:pathLst>
              </a:custGeom>
              <a:solidFill>
                <a:srgbClr val="EFD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îṩ1íḑê">
                <a:extLst>
                  <a:ext uri="{FF2B5EF4-FFF2-40B4-BE49-F238E27FC236}">
                    <a16:creationId xmlns:a16="http://schemas.microsoft.com/office/drawing/2014/main" id="{AEB5D37D-0F65-4ED4-B4F9-BBE29A138D05}"/>
                  </a:ext>
                </a:extLst>
              </p:cNvPr>
              <p:cNvSpPr/>
              <p:nvPr/>
            </p:nvSpPr>
            <p:spPr bwMode="auto">
              <a:xfrm>
                <a:off x="4757738" y="2151063"/>
                <a:ext cx="1023938" cy="1217613"/>
              </a:xfrm>
              <a:custGeom>
                <a:avLst/>
                <a:gdLst>
                  <a:gd name="T0" fmla="*/ 3479 w 3861"/>
                  <a:gd name="T1" fmla="*/ 1512 h 4601"/>
                  <a:gd name="T2" fmla="*/ 3064 w 3861"/>
                  <a:gd name="T3" fmla="*/ 459 h 4601"/>
                  <a:gd name="T4" fmla="*/ 2831 w 3861"/>
                  <a:gd name="T5" fmla="*/ 0 h 4601"/>
                  <a:gd name="T6" fmla="*/ 2343 w 3861"/>
                  <a:gd name="T7" fmla="*/ 425 h 4601"/>
                  <a:gd name="T8" fmla="*/ 2029 w 3861"/>
                  <a:gd name="T9" fmla="*/ 740 h 4601"/>
                  <a:gd name="T10" fmla="*/ 1624 w 3861"/>
                  <a:gd name="T11" fmla="*/ 1690 h 4601"/>
                  <a:gd name="T12" fmla="*/ 1284 w 3861"/>
                  <a:gd name="T13" fmla="*/ 2021 h 4601"/>
                  <a:gd name="T14" fmla="*/ 0 w 3861"/>
                  <a:gd name="T15" fmla="*/ 2964 h 4601"/>
                  <a:gd name="T16" fmla="*/ 408 w 3861"/>
                  <a:gd name="T17" fmla="*/ 3564 h 4601"/>
                  <a:gd name="T18" fmla="*/ 1888 w 3861"/>
                  <a:gd name="T19" fmla="*/ 2573 h 4601"/>
                  <a:gd name="T20" fmla="*/ 2005 w 3861"/>
                  <a:gd name="T21" fmla="*/ 2475 h 4601"/>
                  <a:gd name="T22" fmla="*/ 2155 w 3861"/>
                  <a:gd name="T23" fmla="*/ 3978 h 4601"/>
                  <a:gd name="T24" fmla="*/ 2118 w 3861"/>
                  <a:gd name="T25" fmla="*/ 3999 h 4601"/>
                  <a:gd name="T26" fmla="*/ 3788 w 3861"/>
                  <a:gd name="T27" fmla="*/ 4601 h 4601"/>
                  <a:gd name="T28" fmla="*/ 3827 w 3861"/>
                  <a:gd name="T29" fmla="*/ 4251 h 4601"/>
                  <a:gd name="T30" fmla="*/ 3846 w 3861"/>
                  <a:gd name="T31" fmla="*/ 3732 h 4601"/>
                  <a:gd name="T32" fmla="*/ 3479 w 3861"/>
                  <a:gd name="T33" fmla="*/ 1512 h 4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1" h="4601">
                    <a:moveTo>
                      <a:pt x="3479" y="1512"/>
                    </a:moveTo>
                    <a:cubicBezTo>
                      <a:pt x="3353" y="1081"/>
                      <a:pt x="3308" y="1002"/>
                      <a:pt x="3064" y="459"/>
                    </a:cubicBezTo>
                    <a:cubicBezTo>
                      <a:pt x="2935" y="201"/>
                      <a:pt x="2975" y="259"/>
                      <a:pt x="2831" y="0"/>
                    </a:cubicBezTo>
                    <a:cubicBezTo>
                      <a:pt x="2677" y="129"/>
                      <a:pt x="2549" y="246"/>
                      <a:pt x="2343" y="425"/>
                    </a:cubicBezTo>
                    <a:cubicBezTo>
                      <a:pt x="2070" y="690"/>
                      <a:pt x="2070" y="690"/>
                      <a:pt x="2029" y="740"/>
                    </a:cubicBezTo>
                    <a:cubicBezTo>
                      <a:pt x="1787" y="1034"/>
                      <a:pt x="1747" y="1384"/>
                      <a:pt x="1624" y="1690"/>
                    </a:cubicBezTo>
                    <a:cubicBezTo>
                      <a:pt x="1505" y="1835"/>
                      <a:pt x="1284" y="2021"/>
                      <a:pt x="1284" y="2021"/>
                    </a:cubicBezTo>
                    <a:cubicBezTo>
                      <a:pt x="0" y="2964"/>
                      <a:pt x="0" y="2964"/>
                      <a:pt x="0" y="2964"/>
                    </a:cubicBezTo>
                    <a:cubicBezTo>
                      <a:pt x="408" y="3564"/>
                      <a:pt x="408" y="3564"/>
                      <a:pt x="408" y="3564"/>
                    </a:cubicBezTo>
                    <a:cubicBezTo>
                      <a:pt x="1888" y="2573"/>
                      <a:pt x="1888" y="2573"/>
                      <a:pt x="1888" y="2573"/>
                    </a:cubicBezTo>
                    <a:cubicBezTo>
                      <a:pt x="1888" y="2573"/>
                      <a:pt x="1943" y="2539"/>
                      <a:pt x="2005" y="2475"/>
                    </a:cubicBezTo>
                    <a:cubicBezTo>
                      <a:pt x="2155" y="3978"/>
                      <a:pt x="2155" y="3978"/>
                      <a:pt x="2155" y="3978"/>
                    </a:cubicBezTo>
                    <a:cubicBezTo>
                      <a:pt x="2145" y="3986"/>
                      <a:pt x="2133" y="3993"/>
                      <a:pt x="2118" y="3999"/>
                    </a:cubicBezTo>
                    <a:cubicBezTo>
                      <a:pt x="3002" y="4424"/>
                      <a:pt x="3518" y="4560"/>
                      <a:pt x="3788" y="4601"/>
                    </a:cubicBezTo>
                    <a:cubicBezTo>
                      <a:pt x="3806" y="4488"/>
                      <a:pt x="3819" y="4369"/>
                      <a:pt x="3827" y="4251"/>
                    </a:cubicBezTo>
                    <a:cubicBezTo>
                      <a:pt x="3839" y="4073"/>
                      <a:pt x="3843" y="3895"/>
                      <a:pt x="3846" y="3732"/>
                    </a:cubicBezTo>
                    <a:cubicBezTo>
                      <a:pt x="3861" y="2969"/>
                      <a:pt x="3691" y="2245"/>
                      <a:pt x="3479" y="1512"/>
                    </a:cubicBezTo>
                    <a:close/>
                  </a:path>
                </a:pathLst>
              </a:custGeom>
              <a:solidFill>
                <a:srgbClr val="EE5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î$ḷíḍé">
                <a:extLst>
                  <a:ext uri="{FF2B5EF4-FFF2-40B4-BE49-F238E27FC236}">
                    <a16:creationId xmlns:a16="http://schemas.microsoft.com/office/drawing/2014/main" id="{253F728E-2A1A-4922-A2A7-7E9E323BB6C5}"/>
                  </a:ext>
                </a:extLst>
              </p:cNvPr>
              <p:cNvSpPr/>
              <p:nvPr/>
            </p:nvSpPr>
            <p:spPr bwMode="auto">
              <a:xfrm>
                <a:off x="4727576" y="2890838"/>
                <a:ext cx="190500" cy="220663"/>
              </a:xfrm>
              <a:custGeom>
                <a:avLst/>
                <a:gdLst>
                  <a:gd name="T0" fmla="*/ 292 w 718"/>
                  <a:gd name="T1" fmla="*/ 47 h 839"/>
                  <a:gd name="T2" fmla="*/ 691 w 718"/>
                  <a:gd name="T3" fmla="*/ 602 h 839"/>
                  <a:gd name="T4" fmla="*/ 671 w 718"/>
                  <a:gd name="T5" fmla="*/ 722 h 839"/>
                  <a:gd name="T6" fmla="*/ 546 w 718"/>
                  <a:gd name="T7" fmla="*/ 812 h 839"/>
                  <a:gd name="T8" fmla="*/ 426 w 718"/>
                  <a:gd name="T9" fmla="*/ 792 h 839"/>
                  <a:gd name="T10" fmla="*/ 28 w 718"/>
                  <a:gd name="T11" fmla="*/ 237 h 839"/>
                  <a:gd name="T12" fmla="*/ 47 w 718"/>
                  <a:gd name="T13" fmla="*/ 117 h 839"/>
                  <a:gd name="T14" fmla="*/ 173 w 718"/>
                  <a:gd name="T15" fmla="*/ 27 h 839"/>
                  <a:gd name="T16" fmla="*/ 292 w 718"/>
                  <a:gd name="T17" fmla="*/ 47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8" h="839">
                    <a:moveTo>
                      <a:pt x="292" y="47"/>
                    </a:moveTo>
                    <a:cubicBezTo>
                      <a:pt x="691" y="602"/>
                      <a:pt x="691" y="602"/>
                      <a:pt x="691" y="602"/>
                    </a:cubicBezTo>
                    <a:cubicBezTo>
                      <a:pt x="718" y="640"/>
                      <a:pt x="709" y="694"/>
                      <a:pt x="671" y="722"/>
                    </a:cubicBezTo>
                    <a:cubicBezTo>
                      <a:pt x="546" y="812"/>
                      <a:pt x="546" y="812"/>
                      <a:pt x="546" y="812"/>
                    </a:cubicBezTo>
                    <a:cubicBezTo>
                      <a:pt x="507" y="839"/>
                      <a:pt x="453" y="830"/>
                      <a:pt x="426" y="792"/>
                    </a:cubicBezTo>
                    <a:cubicBezTo>
                      <a:pt x="28" y="237"/>
                      <a:pt x="28" y="237"/>
                      <a:pt x="28" y="237"/>
                    </a:cubicBezTo>
                    <a:cubicBezTo>
                      <a:pt x="0" y="199"/>
                      <a:pt x="9" y="145"/>
                      <a:pt x="47" y="117"/>
                    </a:cubicBezTo>
                    <a:cubicBezTo>
                      <a:pt x="173" y="27"/>
                      <a:pt x="173" y="27"/>
                      <a:pt x="173" y="27"/>
                    </a:cubicBezTo>
                    <a:cubicBezTo>
                      <a:pt x="211" y="0"/>
                      <a:pt x="265" y="9"/>
                      <a:pt x="29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îṡḷíḋê">
                <a:extLst>
                  <a:ext uri="{FF2B5EF4-FFF2-40B4-BE49-F238E27FC236}">
                    <a16:creationId xmlns:a16="http://schemas.microsoft.com/office/drawing/2014/main" id="{B3D55B52-FC74-43F4-8222-0FEFE41F83BB}"/>
                  </a:ext>
                </a:extLst>
              </p:cNvPr>
              <p:cNvSpPr/>
              <p:nvPr/>
            </p:nvSpPr>
            <p:spPr bwMode="auto">
              <a:xfrm>
                <a:off x="6286501" y="2641601"/>
                <a:ext cx="106363" cy="212725"/>
              </a:xfrm>
              <a:custGeom>
                <a:avLst/>
                <a:gdLst>
                  <a:gd name="T0" fmla="*/ 0 w 403"/>
                  <a:gd name="T1" fmla="*/ 806 h 806"/>
                  <a:gd name="T2" fmla="*/ 0 w 403"/>
                  <a:gd name="T3" fmla="*/ 0 h 806"/>
                  <a:gd name="T4" fmla="*/ 403 w 403"/>
                  <a:gd name="T5" fmla="*/ 403 h 806"/>
                  <a:gd name="T6" fmla="*/ 0 w 403"/>
                  <a:gd name="T7" fmla="*/ 806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" h="806">
                    <a:moveTo>
                      <a:pt x="0" y="80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8" y="0"/>
                      <a:pt x="403" y="181"/>
                      <a:pt x="403" y="403"/>
                    </a:cubicBezTo>
                    <a:cubicBezTo>
                      <a:pt x="403" y="626"/>
                      <a:pt x="198" y="806"/>
                      <a:pt x="0" y="806"/>
                    </a:cubicBezTo>
                    <a:close/>
                  </a:path>
                </a:pathLst>
              </a:custGeom>
              <a:solidFill>
                <a:srgbClr val="B3B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iṥľíḑe">
                <a:extLst>
                  <a:ext uri="{FF2B5EF4-FFF2-40B4-BE49-F238E27FC236}">
                    <a16:creationId xmlns:a16="http://schemas.microsoft.com/office/drawing/2014/main" id="{56E562EA-1F0A-4013-A4D5-A3C8D255935A}"/>
                  </a:ext>
                </a:extLst>
              </p:cNvPr>
              <p:cNvSpPr/>
              <p:nvPr/>
            </p:nvSpPr>
            <p:spPr bwMode="auto">
              <a:xfrm>
                <a:off x="6022976" y="1535113"/>
                <a:ext cx="695325" cy="1366838"/>
              </a:xfrm>
              <a:custGeom>
                <a:avLst/>
                <a:gdLst>
                  <a:gd name="T0" fmla="*/ 2225 w 2625"/>
                  <a:gd name="T1" fmla="*/ 0 h 5168"/>
                  <a:gd name="T2" fmla="*/ 1312 w 2625"/>
                  <a:gd name="T3" fmla="*/ 0 h 5168"/>
                  <a:gd name="T4" fmla="*/ 400 w 2625"/>
                  <a:gd name="T5" fmla="*/ 0 h 5168"/>
                  <a:gd name="T6" fmla="*/ 60 w 2625"/>
                  <a:gd name="T7" fmla="*/ 2596 h 5168"/>
                  <a:gd name="T8" fmla="*/ 781 w 2625"/>
                  <a:gd name="T9" fmla="*/ 5168 h 5168"/>
                  <a:gd name="T10" fmla="*/ 1312 w 2625"/>
                  <a:gd name="T11" fmla="*/ 5168 h 5168"/>
                  <a:gd name="T12" fmla="*/ 1845 w 2625"/>
                  <a:gd name="T13" fmla="*/ 5168 h 5168"/>
                  <a:gd name="T14" fmla="*/ 2565 w 2625"/>
                  <a:gd name="T15" fmla="*/ 2596 h 5168"/>
                  <a:gd name="T16" fmla="*/ 2225 w 2625"/>
                  <a:gd name="T17" fmla="*/ 0 h 5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5" h="5168">
                    <a:moveTo>
                      <a:pt x="2225" y="0"/>
                    </a:moveTo>
                    <a:cubicBezTo>
                      <a:pt x="1312" y="0"/>
                      <a:pt x="1312" y="0"/>
                      <a:pt x="1312" y="0"/>
                    </a:cubicBezTo>
                    <a:cubicBezTo>
                      <a:pt x="400" y="0"/>
                      <a:pt x="400" y="0"/>
                      <a:pt x="400" y="0"/>
                    </a:cubicBezTo>
                    <a:cubicBezTo>
                      <a:pt x="0" y="1109"/>
                      <a:pt x="60" y="2596"/>
                      <a:pt x="60" y="2596"/>
                    </a:cubicBezTo>
                    <a:cubicBezTo>
                      <a:pt x="106" y="4926"/>
                      <a:pt x="781" y="5168"/>
                      <a:pt x="781" y="5168"/>
                    </a:cubicBezTo>
                    <a:cubicBezTo>
                      <a:pt x="1312" y="5168"/>
                      <a:pt x="1312" y="5168"/>
                      <a:pt x="1312" y="5168"/>
                    </a:cubicBezTo>
                    <a:cubicBezTo>
                      <a:pt x="1845" y="5168"/>
                      <a:pt x="1845" y="5168"/>
                      <a:pt x="1845" y="5168"/>
                    </a:cubicBezTo>
                    <a:cubicBezTo>
                      <a:pt x="1845" y="5168"/>
                      <a:pt x="2519" y="4926"/>
                      <a:pt x="2565" y="2596"/>
                    </a:cubicBezTo>
                    <a:cubicBezTo>
                      <a:pt x="2565" y="2596"/>
                      <a:pt x="2625" y="1109"/>
                      <a:pt x="2225" y="0"/>
                    </a:cubicBezTo>
                    <a:close/>
                  </a:path>
                </a:pathLst>
              </a:custGeom>
              <a:solidFill>
                <a:srgbClr val="71C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ïSlíḋê">
                <a:extLst>
                  <a:ext uri="{FF2B5EF4-FFF2-40B4-BE49-F238E27FC236}">
                    <a16:creationId xmlns:a16="http://schemas.microsoft.com/office/drawing/2014/main" id="{1BDC84E8-10D8-45B9-9A8D-085688AC7AA2}"/>
                  </a:ext>
                </a:extLst>
              </p:cNvPr>
              <p:cNvSpPr/>
              <p:nvPr/>
            </p:nvSpPr>
            <p:spPr bwMode="auto">
              <a:xfrm>
                <a:off x="5713413" y="2276476"/>
                <a:ext cx="500063" cy="782638"/>
              </a:xfrm>
              <a:custGeom>
                <a:avLst/>
                <a:gdLst>
                  <a:gd name="T0" fmla="*/ 1237 w 1888"/>
                  <a:gd name="T1" fmla="*/ 0 h 2960"/>
                  <a:gd name="T2" fmla="*/ 922 w 1888"/>
                  <a:gd name="T3" fmla="*/ 2960 h 2960"/>
                  <a:gd name="T4" fmla="*/ 1888 w 1888"/>
                  <a:gd name="T5" fmla="*/ 2321 h 2960"/>
                  <a:gd name="T6" fmla="*/ 1237 w 1888"/>
                  <a:gd name="T7" fmla="*/ 0 h 2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8" h="2960">
                    <a:moveTo>
                      <a:pt x="1237" y="0"/>
                    </a:moveTo>
                    <a:cubicBezTo>
                      <a:pt x="1237" y="0"/>
                      <a:pt x="0" y="907"/>
                      <a:pt x="922" y="2960"/>
                    </a:cubicBezTo>
                    <a:cubicBezTo>
                      <a:pt x="922" y="2960"/>
                      <a:pt x="1179" y="2237"/>
                      <a:pt x="1888" y="2321"/>
                    </a:cubicBezTo>
                    <a:cubicBezTo>
                      <a:pt x="1888" y="2321"/>
                      <a:pt x="1307" y="1954"/>
                      <a:pt x="1237" y="0"/>
                    </a:cubicBezTo>
                    <a:close/>
                  </a:path>
                </a:pathLst>
              </a:custGeom>
              <a:solidFill>
                <a:srgbClr val="E1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îśḷíḋe">
                <a:extLst>
                  <a:ext uri="{FF2B5EF4-FFF2-40B4-BE49-F238E27FC236}">
                    <a16:creationId xmlns:a16="http://schemas.microsoft.com/office/drawing/2014/main" id="{73754A7E-219E-43EA-807D-D8CB14D04931}"/>
                  </a:ext>
                </a:extLst>
              </p:cNvPr>
              <p:cNvSpPr/>
              <p:nvPr/>
            </p:nvSpPr>
            <p:spPr bwMode="auto">
              <a:xfrm>
                <a:off x="6529388" y="2276476"/>
                <a:ext cx="498475" cy="782638"/>
              </a:xfrm>
              <a:custGeom>
                <a:avLst/>
                <a:gdLst>
                  <a:gd name="T0" fmla="*/ 646 w 1883"/>
                  <a:gd name="T1" fmla="*/ 0 h 2960"/>
                  <a:gd name="T2" fmla="*/ 961 w 1883"/>
                  <a:gd name="T3" fmla="*/ 2960 h 2960"/>
                  <a:gd name="T4" fmla="*/ 0 w 1883"/>
                  <a:gd name="T5" fmla="*/ 2320 h 2960"/>
                  <a:gd name="T6" fmla="*/ 646 w 1883"/>
                  <a:gd name="T7" fmla="*/ 0 h 2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3" h="2960">
                    <a:moveTo>
                      <a:pt x="646" y="0"/>
                    </a:moveTo>
                    <a:cubicBezTo>
                      <a:pt x="646" y="0"/>
                      <a:pt x="1883" y="907"/>
                      <a:pt x="961" y="2960"/>
                    </a:cubicBezTo>
                    <a:cubicBezTo>
                      <a:pt x="961" y="2960"/>
                      <a:pt x="709" y="2237"/>
                      <a:pt x="0" y="2320"/>
                    </a:cubicBezTo>
                    <a:cubicBezTo>
                      <a:pt x="0" y="2320"/>
                      <a:pt x="577" y="1954"/>
                      <a:pt x="646" y="0"/>
                    </a:cubicBezTo>
                    <a:close/>
                  </a:path>
                </a:pathLst>
              </a:custGeom>
              <a:solidFill>
                <a:srgbClr val="E17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íṧḷîḓè">
                <a:extLst>
                  <a:ext uri="{FF2B5EF4-FFF2-40B4-BE49-F238E27FC236}">
                    <a16:creationId xmlns:a16="http://schemas.microsoft.com/office/drawing/2014/main" id="{26A16A1E-8C57-490A-9241-69ED402902DD}"/>
                  </a:ext>
                </a:extLst>
              </p:cNvPr>
              <p:cNvSpPr/>
              <p:nvPr/>
            </p:nvSpPr>
            <p:spPr bwMode="auto">
              <a:xfrm>
                <a:off x="6370638" y="1535113"/>
                <a:ext cx="347663" cy="1365250"/>
              </a:xfrm>
              <a:custGeom>
                <a:avLst/>
                <a:gdLst>
                  <a:gd name="T0" fmla="*/ 1253 w 1312"/>
                  <a:gd name="T1" fmla="*/ 2552 h 5161"/>
                  <a:gd name="T2" fmla="*/ 529 w 1312"/>
                  <a:gd name="T3" fmla="*/ 5161 h 5161"/>
                  <a:gd name="T4" fmla="*/ 0 w 1312"/>
                  <a:gd name="T5" fmla="*/ 5156 h 5161"/>
                  <a:gd name="T6" fmla="*/ 4 w 1312"/>
                  <a:gd name="T7" fmla="*/ 0 h 5161"/>
                  <a:gd name="T8" fmla="*/ 922 w 1312"/>
                  <a:gd name="T9" fmla="*/ 0 h 5161"/>
                  <a:gd name="T10" fmla="*/ 1253 w 1312"/>
                  <a:gd name="T11" fmla="*/ 2552 h 5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2" h="5161">
                    <a:moveTo>
                      <a:pt x="1253" y="2552"/>
                    </a:moveTo>
                    <a:cubicBezTo>
                      <a:pt x="1214" y="4942"/>
                      <a:pt x="529" y="5161"/>
                      <a:pt x="529" y="5161"/>
                    </a:cubicBezTo>
                    <a:cubicBezTo>
                      <a:pt x="0" y="5156"/>
                      <a:pt x="0" y="5156"/>
                      <a:pt x="0" y="515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22" y="0"/>
                      <a:pt x="922" y="0"/>
                      <a:pt x="922" y="0"/>
                    </a:cubicBezTo>
                    <a:cubicBezTo>
                      <a:pt x="1312" y="1089"/>
                      <a:pt x="1253" y="2552"/>
                      <a:pt x="1253" y="2552"/>
                    </a:cubicBezTo>
                    <a:close/>
                  </a:path>
                </a:pathLst>
              </a:custGeom>
              <a:solidFill>
                <a:srgbClr val="51A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iṡḷíḑè">
                <a:extLst>
                  <a:ext uri="{FF2B5EF4-FFF2-40B4-BE49-F238E27FC236}">
                    <a16:creationId xmlns:a16="http://schemas.microsoft.com/office/drawing/2014/main" id="{E943FB5B-6A56-41B4-A5E5-83CB9FEAF8A8}"/>
                  </a:ext>
                </a:extLst>
              </p:cNvPr>
              <p:cNvSpPr/>
              <p:nvPr/>
            </p:nvSpPr>
            <p:spPr bwMode="auto">
              <a:xfrm>
                <a:off x="6151563" y="1217613"/>
                <a:ext cx="228600" cy="271463"/>
              </a:xfrm>
              <a:custGeom>
                <a:avLst/>
                <a:gdLst>
                  <a:gd name="T0" fmla="*/ 829 w 863"/>
                  <a:gd name="T1" fmla="*/ 7 h 1023"/>
                  <a:gd name="T2" fmla="*/ 824 w 863"/>
                  <a:gd name="T3" fmla="*/ 8 h 1023"/>
                  <a:gd name="T4" fmla="*/ 815 w 863"/>
                  <a:gd name="T5" fmla="*/ 0 h 1023"/>
                  <a:gd name="T6" fmla="*/ 0 w 863"/>
                  <a:gd name="T7" fmla="*/ 1023 h 1023"/>
                  <a:gd name="T8" fmla="*/ 814 w 863"/>
                  <a:gd name="T9" fmla="*/ 1023 h 1023"/>
                  <a:gd name="T10" fmla="*/ 825 w 863"/>
                  <a:gd name="T11" fmla="*/ 1023 h 1023"/>
                  <a:gd name="T12" fmla="*/ 863 w 863"/>
                  <a:gd name="T13" fmla="*/ 1023 h 1023"/>
                  <a:gd name="T14" fmla="*/ 863 w 863"/>
                  <a:gd name="T15" fmla="*/ 19 h 1023"/>
                  <a:gd name="T16" fmla="*/ 829 w 863"/>
                  <a:gd name="T17" fmla="*/ 7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3" h="1023">
                    <a:moveTo>
                      <a:pt x="829" y="7"/>
                    </a:moveTo>
                    <a:cubicBezTo>
                      <a:pt x="829" y="7"/>
                      <a:pt x="825" y="8"/>
                      <a:pt x="824" y="8"/>
                    </a:cubicBezTo>
                    <a:cubicBezTo>
                      <a:pt x="820" y="8"/>
                      <a:pt x="815" y="0"/>
                      <a:pt x="815" y="0"/>
                    </a:cubicBezTo>
                    <a:cubicBezTo>
                      <a:pt x="733" y="17"/>
                      <a:pt x="238" y="151"/>
                      <a:pt x="0" y="1023"/>
                    </a:cubicBezTo>
                    <a:cubicBezTo>
                      <a:pt x="814" y="1023"/>
                      <a:pt x="814" y="1023"/>
                      <a:pt x="814" y="1023"/>
                    </a:cubicBezTo>
                    <a:cubicBezTo>
                      <a:pt x="825" y="1023"/>
                      <a:pt x="825" y="1023"/>
                      <a:pt x="825" y="1023"/>
                    </a:cubicBezTo>
                    <a:cubicBezTo>
                      <a:pt x="863" y="1023"/>
                      <a:pt x="863" y="1023"/>
                      <a:pt x="863" y="1023"/>
                    </a:cubicBezTo>
                    <a:cubicBezTo>
                      <a:pt x="863" y="19"/>
                      <a:pt x="863" y="19"/>
                      <a:pt x="863" y="19"/>
                    </a:cubicBezTo>
                    <a:cubicBezTo>
                      <a:pt x="843" y="15"/>
                      <a:pt x="836" y="9"/>
                      <a:pt x="829" y="7"/>
                    </a:cubicBezTo>
                    <a:close/>
                  </a:path>
                </a:pathLst>
              </a:custGeom>
              <a:solidFill>
                <a:srgbClr val="D56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îsļíḍé">
                <a:extLst>
                  <a:ext uri="{FF2B5EF4-FFF2-40B4-BE49-F238E27FC236}">
                    <a16:creationId xmlns:a16="http://schemas.microsoft.com/office/drawing/2014/main" id="{93F5CB69-FF7C-44ED-A80E-D28E781981B4}"/>
                  </a:ext>
                </a:extLst>
              </p:cNvPr>
              <p:cNvSpPr/>
              <p:nvPr/>
            </p:nvSpPr>
            <p:spPr bwMode="auto">
              <a:xfrm>
                <a:off x="6369051" y="1217613"/>
                <a:ext cx="217488" cy="271463"/>
              </a:xfrm>
              <a:custGeom>
                <a:avLst/>
                <a:gdLst>
                  <a:gd name="T0" fmla="*/ 0 w 821"/>
                  <a:gd name="T1" fmla="*/ 0 h 1025"/>
                  <a:gd name="T2" fmla="*/ 6 w 821"/>
                  <a:gd name="T3" fmla="*/ 1025 h 1025"/>
                  <a:gd name="T4" fmla="*/ 821 w 821"/>
                  <a:gd name="T5" fmla="*/ 1025 h 1025"/>
                  <a:gd name="T6" fmla="*/ 0 w 821"/>
                  <a:gd name="T7" fmla="*/ 0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1" h="1025">
                    <a:moveTo>
                      <a:pt x="0" y="0"/>
                    </a:moveTo>
                    <a:cubicBezTo>
                      <a:pt x="6" y="1025"/>
                      <a:pt x="6" y="1025"/>
                      <a:pt x="6" y="1025"/>
                    </a:cubicBezTo>
                    <a:cubicBezTo>
                      <a:pt x="821" y="1025"/>
                      <a:pt x="821" y="1025"/>
                      <a:pt x="821" y="1025"/>
                    </a:cubicBezTo>
                    <a:cubicBezTo>
                      <a:pt x="604" y="233"/>
                      <a:pt x="127" y="41"/>
                      <a:pt x="0" y="0"/>
                    </a:cubicBezTo>
                    <a:close/>
                  </a:path>
                </a:pathLst>
              </a:custGeom>
              <a:solidFill>
                <a:srgbClr val="CC5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ïśḻiḑè">
                <a:extLst>
                  <a:ext uri="{FF2B5EF4-FFF2-40B4-BE49-F238E27FC236}">
                    <a16:creationId xmlns:a16="http://schemas.microsoft.com/office/drawing/2014/main" id="{55EA5750-F044-441C-B5F8-8EF8152DA722}"/>
                  </a:ext>
                </a:extLst>
              </p:cNvPr>
              <p:cNvSpPr/>
              <p:nvPr/>
            </p:nvSpPr>
            <p:spPr bwMode="auto">
              <a:xfrm>
                <a:off x="6294438" y="2068513"/>
                <a:ext cx="168275" cy="168275"/>
              </a:xfrm>
              <a:custGeom>
                <a:avLst/>
                <a:gdLst>
                  <a:gd name="T0" fmla="*/ 319 w 637"/>
                  <a:gd name="T1" fmla="*/ 0 h 637"/>
                  <a:gd name="T2" fmla="*/ 0 w 637"/>
                  <a:gd name="T3" fmla="*/ 319 h 637"/>
                  <a:gd name="T4" fmla="*/ 319 w 637"/>
                  <a:gd name="T5" fmla="*/ 637 h 637"/>
                  <a:gd name="T6" fmla="*/ 637 w 637"/>
                  <a:gd name="T7" fmla="*/ 319 h 637"/>
                  <a:gd name="T8" fmla="*/ 319 w 637"/>
                  <a:gd name="T9" fmla="*/ 0 h 637"/>
                  <a:gd name="T10" fmla="*/ 531 w 637"/>
                  <a:gd name="T11" fmla="*/ 434 h 637"/>
                  <a:gd name="T12" fmla="*/ 519 w 637"/>
                  <a:gd name="T13" fmla="*/ 454 h 637"/>
                  <a:gd name="T14" fmla="*/ 513 w 637"/>
                  <a:gd name="T15" fmla="*/ 464 h 637"/>
                  <a:gd name="T16" fmla="*/ 498 w 637"/>
                  <a:gd name="T17" fmla="*/ 482 h 637"/>
                  <a:gd name="T18" fmla="*/ 454 w 637"/>
                  <a:gd name="T19" fmla="*/ 520 h 637"/>
                  <a:gd name="T20" fmla="*/ 424 w 637"/>
                  <a:gd name="T21" fmla="*/ 537 h 637"/>
                  <a:gd name="T22" fmla="*/ 319 w 637"/>
                  <a:gd name="T23" fmla="*/ 561 h 637"/>
                  <a:gd name="T24" fmla="*/ 214 w 637"/>
                  <a:gd name="T25" fmla="*/ 537 h 637"/>
                  <a:gd name="T26" fmla="*/ 183 w 637"/>
                  <a:gd name="T27" fmla="*/ 520 h 637"/>
                  <a:gd name="T28" fmla="*/ 156 w 637"/>
                  <a:gd name="T29" fmla="*/ 498 h 637"/>
                  <a:gd name="T30" fmla="*/ 139 w 637"/>
                  <a:gd name="T31" fmla="*/ 482 h 637"/>
                  <a:gd name="T32" fmla="*/ 125 w 637"/>
                  <a:gd name="T33" fmla="*/ 464 h 637"/>
                  <a:gd name="T34" fmla="*/ 118 w 637"/>
                  <a:gd name="T35" fmla="*/ 454 h 637"/>
                  <a:gd name="T36" fmla="*/ 106 w 637"/>
                  <a:gd name="T37" fmla="*/ 434 h 637"/>
                  <a:gd name="T38" fmla="*/ 76 w 637"/>
                  <a:gd name="T39" fmla="*/ 319 h 637"/>
                  <a:gd name="T40" fmla="*/ 118 w 637"/>
                  <a:gd name="T41" fmla="*/ 184 h 637"/>
                  <a:gd name="T42" fmla="*/ 125 w 637"/>
                  <a:gd name="T43" fmla="*/ 174 h 637"/>
                  <a:gd name="T44" fmla="*/ 139 w 637"/>
                  <a:gd name="T45" fmla="*/ 156 h 637"/>
                  <a:gd name="T46" fmla="*/ 156 w 637"/>
                  <a:gd name="T47" fmla="*/ 140 h 637"/>
                  <a:gd name="T48" fmla="*/ 183 w 637"/>
                  <a:gd name="T49" fmla="*/ 118 h 637"/>
                  <a:gd name="T50" fmla="*/ 214 w 637"/>
                  <a:gd name="T51" fmla="*/ 101 h 637"/>
                  <a:gd name="T52" fmla="*/ 235 w 637"/>
                  <a:gd name="T53" fmla="*/ 92 h 637"/>
                  <a:gd name="T54" fmla="*/ 258 w 637"/>
                  <a:gd name="T55" fmla="*/ 84 h 637"/>
                  <a:gd name="T56" fmla="*/ 319 w 637"/>
                  <a:gd name="T57" fmla="*/ 77 h 637"/>
                  <a:gd name="T58" fmla="*/ 379 w 637"/>
                  <a:gd name="T59" fmla="*/ 84 h 637"/>
                  <a:gd name="T60" fmla="*/ 402 w 637"/>
                  <a:gd name="T61" fmla="*/ 92 h 637"/>
                  <a:gd name="T62" fmla="*/ 424 w 637"/>
                  <a:gd name="T63" fmla="*/ 101 h 637"/>
                  <a:gd name="T64" fmla="*/ 454 w 637"/>
                  <a:gd name="T65" fmla="*/ 118 h 637"/>
                  <a:gd name="T66" fmla="*/ 498 w 637"/>
                  <a:gd name="T67" fmla="*/ 156 h 637"/>
                  <a:gd name="T68" fmla="*/ 513 w 637"/>
                  <a:gd name="T69" fmla="*/ 174 h 637"/>
                  <a:gd name="T70" fmla="*/ 519 w 637"/>
                  <a:gd name="T71" fmla="*/ 184 h 637"/>
                  <a:gd name="T72" fmla="*/ 561 w 637"/>
                  <a:gd name="T73" fmla="*/ 319 h 637"/>
                  <a:gd name="T74" fmla="*/ 531 w 637"/>
                  <a:gd name="T75" fmla="*/ 434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7" h="637">
                    <a:moveTo>
                      <a:pt x="319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5"/>
                      <a:pt x="143" y="637"/>
                      <a:pt x="319" y="637"/>
                    </a:cubicBezTo>
                    <a:cubicBezTo>
                      <a:pt x="494" y="637"/>
                      <a:pt x="637" y="495"/>
                      <a:pt x="637" y="319"/>
                    </a:cubicBezTo>
                    <a:cubicBezTo>
                      <a:pt x="637" y="143"/>
                      <a:pt x="494" y="0"/>
                      <a:pt x="319" y="0"/>
                    </a:cubicBezTo>
                    <a:close/>
                    <a:moveTo>
                      <a:pt x="531" y="434"/>
                    </a:moveTo>
                    <a:cubicBezTo>
                      <a:pt x="528" y="441"/>
                      <a:pt x="524" y="448"/>
                      <a:pt x="519" y="454"/>
                    </a:cubicBezTo>
                    <a:cubicBezTo>
                      <a:pt x="517" y="457"/>
                      <a:pt x="515" y="461"/>
                      <a:pt x="513" y="464"/>
                    </a:cubicBezTo>
                    <a:cubicBezTo>
                      <a:pt x="508" y="470"/>
                      <a:pt x="503" y="476"/>
                      <a:pt x="498" y="482"/>
                    </a:cubicBezTo>
                    <a:cubicBezTo>
                      <a:pt x="485" y="496"/>
                      <a:pt x="470" y="509"/>
                      <a:pt x="454" y="520"/>
                    </a:cubicBezTo>
                    <a:cubicBezTo>
                      <a:pt x="444" y="526"/>
                      <a:pt x="434" y="532"/>
                      <a:pt x="424" y="537"/>
                    </a:cubicBezTo>
                    <a:cubicBezTo>
                      <a:pt x="392" y="552"/>
                      <a:pt x="356" y="561"/>
                      <a:pt x="319" y="561"/>
                    </a:cubicBezTo>
                    <a:cubicBezTo>
                      <a:pt x="281" y="561"/>
                      <a:pt x="245" y="552"/>
                      <a:pt x="214" y="537"/>
                    </a:cubicBezTo>
                    <a:cubicBezTo>
                      <a:pt x="203" y="532"/>
                      <a:pt x="193" y="526"/>
                      <a:pt x="183" y="520"/>
                    </a:cubicBezTo>
                    <a:cubicBezTo>
                      <a:pt x="174" y="513"/>
                      <a:pt x="164" y="506"/>
                      <a:pt x="156" y="498"/>
                    </a:cubicBezTo>
                    <a:cubicBezTo>
                      <a:pt x="150" y="493"/>
                      <a:pt x="145" y="487"/>
                      <a:pt x="139" y="482"/>
                    </a:cubicBezTo>
                    <a:cubicBezTo>
                      <a:pt x="134" y="476"/>
                      <a:pt x="129" y="470"/>
                      <a:pt x="125" y="464"/>
                    </a:cubicBezTo>
                    <a:cubicBezTo>
                      <a:pt x="122" y="461"/>
                      <a:pt x="120" y="457"/>
                      <a:pt x="118" y="454"/>
                    </a:cubicBezTo>
                    <a:cubicBezTo>
                      <a:pt x="113" y="448"/>
                      <a:pt x="109" y="441"/>
                      <a:pt x="106" y="434"/>
                    </a:cubicBezTo>
                    <a:cubicBezTo>
                      <a:pt x="87" y="400"/>
                      <a:pt x="76" y="361"/>
                      <a:pt x="76" y="319"/>
                    </a:cubicBezTo>
                    <a:cubicBezTo>
                      <a:pt x="76" y="269"/>
                      <a:pt x="92" y="222"/>
                      <a:pt x="118" y="184"/>
                    </a:cubicBezTo>
                    <a:cubicBezTo>
                      <a:pt x="120" y="180"/>
                      <a:pt x="122" y="177"/>
                      <a:pt x="125" y="174"/>
                    </a:cubicBezTo>
                    <a:cubicBezTo>
                      <a:pt x="129" y="168"/>
                      <a:pt x="134" y="162"/>
                      <a:pt x="139" y="156"/>
                    </a:cubicBezTo>
                    <a:cubicBezTo>
                      <a:pt x="145" y="150"/>
                      <a:pt x="150" y="145"/>
                      <a:pt x="156" y="140"/>
                    </a:cubicBezTo>
                    <a:cubicBezTo>
                      <a:pt x="164" y="132"/>
                      <a:pt x="174" y="125"/>
                      <a:pt x="183" y="118"/>
                    </a:cubicBezTo>
                    <a:cubicBezTo>
                      <a:pt x="193" y="112"/>
                      <a:pt x="203" y="106"/>
                      <a:pt x="214" y="101"/>
                    </a:cubicBezTo>
                    <a:cubicBezTo>
                      <a:pt x="221" y="97"/>
                      <a:pt x="228" y="94"/>
                      <a:pt x="235" y="92"/>
                    </a:cubicBezTo>
                    <a:cubicBezTo>
                      <a:pt x="243" y="89"/>
                      <a:pt x="250" y="86"/>
                      <a:pt x="258" y="84"/>
                    </a:cubicBezTo>
                    <a:cubicBezTo>
                      <a:pt x="277" y="79"/>
                      <a:pt x="298" y="77"/>
                      <a:pt x="319" y="77"/>
                    </a:cubicBezTo>
                    <a:cubicBezTo>
                      <a:pt x="339" y="77"/>
                      <a:pt x="360" y="79"/>
                      <a:pt x="379" y="84"/>
                    </a:cubicBezTo>
                    <a:cubicBezTo>
                      <a:pt x="387" y="86"/>
                      <a:pt x="394" y="89"/>
                      <a:pt x="402" y="92"/>
                    </a:cubicBezTo>
                    <a:cubicBezTo>
                      <a:pt x="409" y="94"/>
                      <a:pt x="416" y="97"/>
                      <a:pt x="424" y="101"/>
                    </a:cubicBezTo>
                    <a:cubicBezTo>
                      <a:pt x="434" y="106"/>
                      <a:pt x="444" y="112"/>
                      <a:pt x="454" y="118"/>
                    </a:cubicBezTo>
                    <a:cubicBezTo>
                      <a:pt x="470" y="129"/>
                      <a:pt x="485" y="142"/>
                      <a:pt x="498" y="156"/>
                    </a:cubicBezTo>
                    <a:cubicBezTo>
                      <a:pt x="503" y="162"/>
                      <a:pt x="508" y="168"/>
                      <a:pt x="513" y="174"/>
                    </a:cubicBezTo>
                    <a:cubicBezTo>
                      <a:pt x="515" y="177"/>
                      <a:pt x="517" y="180"/>
                      <a:pt x="519" y="184"/>
                    </a:cubicBezTo>
                    <a:cubicBezTo>
                      <a:pt x="545" y="222"/>
                      <a:pt x="561" y="269"/>
                      <a:pt x="561" y="319"/>
                    </a:cubicBezTo>
                    <a:cubicBezTo>
                      <a:pt x="561" y="361"/>
                      <a:pt x="550" y="400"/>
                      <a:pt x="531" y="434"/>
                    </a:cubicBezTo>
                    <a:close/>
                  </a:path>
                </a:pathLst>
              </a:custGeom>
              <a:solidFill>
                <a:srgbClr val="F6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íśḻïḑe">
                <a:extLst>
                  <a:ext uri="{FF2B5EF4-FFF2-40B4-BE49-F238E27FC236}">
                    <a16:creationId xmlns:a16="http://schemas.microsoft.com/office/drawing/2014/main" id="{8A2D6FBF-2925-4881-8FB2-2FD844740CA5}"/>
                  </a:ext>
                </a:extLst>
              </p:cNvPr>
              <p:cNvSpPr/>
              <p:nvPr/>
            </p:nvSpPr>
            <p:spPr bwMode="auto">
              <a:xfrm>
                <a:off x="6311901" y="1757363"/>
                <a:ext cx="131763" cy="131763"/>
              </a:xfrm>
              <a:custGeom>
                <a:avLst/>
                <a:gdLst>
                  <a:gd name="T0" fmla="*/ 248 w 495"/>
                  <a:gd name="T1" fmla="*/ 0 h 495"/>
                  <a:gd name="T2" fmla="*/ 0 w 495"/>
                  <a:gd name="T3" fmla="*/ 247 h 495"/>
                  <a:gd name="T4" fmla="*/ 248 w 495"/>
                  <a:gd name="T5" fmla="*/ 495 h 495"/>
                  <a:gd name="T6" fmla="*/ 495 w 495"/>
                  <a:gd name="T7" fmla="*/ 247 h 495"/>
                  <a:gd name="T8" fmla="*/ 248 w 495"/>
                  <a:gd name="T9" fmla="*/ 0 h 495"/>
                  <a:gd name="T10" fmla="*/ 413 w 495"/>
                  <a:gd name="T11" fmla="*/ 337 h 495"/>
                  <a:gd name="T12" fmla="*/ 403 w 495"/>
                  <a:gd name="T13" fmla="*/ 353 h 495"/>
                  <a:gd name="T14" fmla="*/ 398 w 495"/>
                  <a:gd name="T15" fmla="*/ 360 h 495"/>
                  <a:gd name="T16" fmla="*/ 387 w 495"/>
                  <a:gd name="T17" fmla="*/ 374 h 495"/>
                  <a:gd name="T18" fmla="*/ 353 w 495"/>
                  <a:gd name="T19" fmla="*/ 403 h 495"/>
                  <a:gd name="T20" fmla="*/ 329 w 495"/>
                  <a:gd name="T21" fmla="*/ 417 h 495"/>
                  <a:gd name="T22" fmla="*/ 248 w 495"/>
                  <a:gd name="T23" fmla="*/ 436 h 495"/>
                  <a:gd name="T24" fmla="*/ 166 w 495"/>
                  <a:gd name="T25" fmla="*/ 417 h 495"/>
                  <a:gd name="T26" fmla="*/ 142 w 495"/>
                  <a:gd name="T27" fmla="*/ 403 h 495"/>
                  <a:gd name="T28" fmla="*/ 121 w 495"/>
                  <a:gd name="T29" fmla="*/ 387 h 495"/>
                  <a:gd name="T30" fmla="*/ 108 w 495"/>
                  <a:gd name="T31" fmla="*/ 374 h 495"/>
                  <a:gd name="T32" fmla="*/ 97 w 495"/>
                  <a:gd name="T33" fmla="*/ 360 h 495"/>
                  <a:gd name="T34" fmla="*/ 92 w 495"/>
                  <a:gd name="T35" fmla="*/ 353 h 495"/>
                  <a:gd name="T36" fmla="*/ 82 w 495"/>
                  <a:gd name="T37" fmla="*/ 337 h 495"/>
                  <a:gd name="T38" fmla="*/ 60 w 495"/>
                  <a:gd name="T39" fmla="*/ 247 h 495"/>
                  <a:gd name="T40" fmla="*/ 92 w 495"/>
                  <a:gd name="T41" fmla="*/ 142 h 495"/>
                  <a:gd name="T42" fmla="*/ 97 w 495"/>
                  <a:gd name="T43" fmla="*/ 135 h 495"/>
                  <a:gd name="T44" fmla="*/ 108 w 495"/>
                  <a:gd name="T45" fmla="*/ 121 h 495"/>
                  <a:gd name="T46" fmla="*/ 121 w 495"/>
                  <a:gd name="T47" fmla="*/ 108 h 495"/>
                  <a:gd name="T48" fmla="*/ 142 w 495"/>
                  <a:gd name="T49" fmla="*/ 92 h 495"/>
                  <a:gd name="T50" fmla="*/ 166 w 495"/>
                  <a:gd name="T51" fmla="*/ 78 h 495"/>
                  <a:gd name="T52" fmla="*/ 183 w 495"/>
                  <a:gd name="T53" fmla="*/ 71 h 495"/>
                  <a:gd name="T54" fmla="*/ 201 w 495"/>
                  <a:gd name="T55" fmla="*/ 65 h 495"/>
                  <a:gd name="T56" fmla="*/ 248 w 495"/>
                  <a:gd name="T57" fmla="*/ 59 h 495"/>
                  <a:gd name="T58" fmla="*/ 295 w 495"/>
                  <a:gd name="T59" fmla="*/ 65 h 495"/>
                  <a:gd name="T60" fmla="*/ 312 w 495"/>
                  <a:gd name="T61" fmla="*/ 71 h 495"/>
                  <a:gd name="T62" fmla="*/ 329 w 495"/>
                  <a:gd name="T63" fmla="*/ 78 h 495"/>
                  <a:gd name="T64" fmla="*/ 353 w 495"/>
                  <a:gd name="T65" fmla="*/ 92 h 495"/>
                  <a:gd name="T66" fmla="*/ 387 w 495"/>
                  <a:gd name="T67" fmla="*/ 121 h 495"/>
                  <a:gd name="T68" fmla="*/ 398 w 495"/>
                  <a:gd name="T69" fmla="*/ 135 h 495"/>
                  <a:gd name="T70" fmla="*/ 403 w 495"/>
                  <a:gd name="T71" fmla="*/ 142 h 495"/>
                  <a:gd name="T72" fmla="*/ 436 w 495"/>
                  <a:gd name="T73" fmla="*/ 247 h 495"/>
                  <a:gd name="T74" fmla="*/ 413 w 495"/>
                  <a:gd name="T75" fmla="*/ 33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5" h="495">
                    <a:moveTo>
                      <a:pt x="248" y="0"/>
                    </a:moveTo>
                    <a:cubicBezTo>
                      <a:pt x="111" y="0"/>
                      <a:pt x="0" y="111"/>
                      <a:pt x="0" y="247"/>
                    </a:cubicBezTo>
                    <a:cubicBezTo>
                      <a:pt x="0" y="384"/>
                      <a:pt x="111" y="495"/>
                      <a:pt x="248" y="495"/>
                    </a:cubicBezTo>
                    <a:cubicBezTo>
                      <a:pt x="384" y="495"/>
                      <a:pt x="495" y="384"/>
                      <a:pt x="495" y="247"/>
                    </a:cubicBezTo>
                    <a:cubicBezTo>
                      <a:pt x="495" y="111"/>
                      <a:pt x="384" y="0"/>
                      <a:pt x="248" y="0"/>
                    </a:cubicBezTo>
                    <a:close/>
                    <a:moveTo>
                      <a:pt x="413" y="337"/>
                    </a:moveTo>
                    <a:cubicBezTo>
                      <a:pt x="410" y="342"/>
                      <a:pt x="407" y="348"/>
                      <a:pt x="403" y="353"/>
                    </a:cubicBezTo>
                    <a:cubicBezTo>
                      <a:pt x="402" y="355"/>
                      <a:pt x="400" y="358"/>
                      <a:pt x="398" y="360"/>
                    </a:cubicBezTo>
                    <a:cubicBezTo>
                      <a:pt x="395" y="365"/>
                      <a:pt x="391" y="369"/>
                      <a:pt x="387" y="374"/>
                    </a:cubicBezTo>
                    <a:cubicBezTo>
                      <a:pt x="377" y="385"/>
                      <a:pt x="365" y="395"/>
                      <a:pt x="353" y="403"/>
                    </a:cubicBezTo>
                    <a:cubicBezTo>
                      <a:pt x="345" y="408"/>
                      <a:pt x="337" y="413"/>
                      <a:pt x="329" y="417"/>
                    </a:cubicBezTo>
                    <a:cubicBezTo>
                      <a:pt x="304" y="429"/>
                      <a:pt x="277" y="436"/>
                      <a:pt x="248" y="436"/>
                    </a:cubicBezTo>
                    <a:cubicBezTo>
                      <a:pt x="218" y="436"/>
                      <a:pt x="191" y="429"/>
                      <a:pt x="166" y="417"/>
                    </a:cubicBezTo>
                    <a:cubicBezTo>
                      <a:pt x="158" y="413"/>
                      <a:pt x="150" y="408"/>
                      <a:pt x="142" y="403"/>
                    </a:cubicBezTo>
                    <a:cubicBezTo>
                      <a:pt x="135" y="398"/>
                      <a:pt x="128" y="393"/>
                      <a:pt x="121" y="387"/>
                    </a:cubicBezTo>
                    <a:cubicBezTo>
                      <a:pt x="117" y="383"/>
                      <a:pt x="112" y="378"/>
                      <a:pt x="108" y="374"/>
                    </a:cubicBezTo>
                    <a:cubicBezTo>
                      <a:pt x="104" y="369"/>
                      <a:pt x="100" y="365"/>
                      <a:pt x="97" y="360"/>
                    </a:cubicBezTo>
                    <a:cubicBezTo>
                      <a:pt x="95" y="358"/>
                      <a:pt x="93" y="355"/>
                      <a:pt x="92" y="353"/>
                    </a:cubicBezTo>
                    <a:cubicBezTo>
                      <a:pt x="88" y="348"/>
                      <a:pt x="85" y="342"/>
                      <a:pt x="82" y="337"/>
                    </a:cubicBezTo>
                    <a:cubicBezTo>
                      <a:pt x="68" y="310"/>
                      <a:pt x="60" y="280"/>
                      <a:pt x="60" y="247"/>
                    </a:cubicBezTo>
                    <a:cubicBezTo>
                      <a:pt x="60" y="209"/>
                      <a:pt x="71" y="172"/>
                      <a:pt x="92" y="142"/>
                    </a:cubicBezTo>
                    <a:cubicBezTo>
                      <a:pt x="93" y="140"/>
                      <a:pt x="95" y="137"/>
                      <a:pt x="97" y="135"/>
                    </a:cubicBezTo>
                    <a:cubicBezTo>
                      <a:pt x="100" y="130"/>
                      <a:pt x="104" y="125"/>
                      <a:pt x="108" y="121"/>
                    </a:cubicBezTo>
                    <a:cubicBezTo>
                      <a:pt x="112" y="117"/>
                      <a:pt x="117" y="112"/>
                      <a:pt x="121" y="108"/>
                    </a:cubicBezTo>
                    <a:cubicBezTo>
                      <a:pt x="128" y="102"/>
                      <a:pt x="135" y="97"/>
                      <a:pt x="142" y="92"/>
                    </a:cubicBezTo>
                    <a:cubicBezTo>
                      <a:pt x="150" y="86"/>
                      <a:pt x="158" y="82"/>
                      <a:pt x="166" y="78"/>
                    </a:cubicBezTo>
                    <a:cubicBezTo>
                      <a:pt x="172" y="75"/>
                      <a:pt x="177" y="73"/>
                      <a:pt x="183" y="71"/>
                    </a:cubicBezTo>
                    <a:cubicBezTo>
                      <a:pt x="189" y="69"/>
                      <a:pt x="195" y="67"/>
                      <a:pt x="201" y="65"/>
                    </a:cubicBezTo>
                    <a:cubicBezTo>
                      <a:pt x="216" y="61"/>
                      <a:pt x="231" y="59"/>
                      <a:pt x="248" y="59"/>
                    </a:cubicBezTo>
                    <a:cubicBezTo>
                      <a:pt x="264" y="59"/>
                      <a:pt x="280" y="61"/>
                      <a:pt x="295" y="65"/>
                    </a:cubicBezTo>
                    <a:cubicBezTo>
                      <a:pt x="301" y="67"/>
                      <a:pt x="306" y="69"/>
                      <a:pt x="312" y="71"/>
                    </a:cubicBezTo>
                    <a:cubicBezTo>
                      <a:pt x="318" y="73"/>
                      <a:pt x="324" y="75"/>
                      <a:pt x="329" y="78"/>
                    </a:cubicBezTo>
                    <a:cubicBezTo>
                      <a:pt x="337" y="82"/>
                      <a:pt x="345" y="86"/>
                      <a:pt x="353" y="92"/>
                    </a:cubicBezTo>
                    <a:cubicBezTo>
                      <a:pt x="365" y="100"/>
                      <a:pt x="377" y="110"/>
                      <a:pt x="387" y="121"/>
                    </a:cubicBezTo>
                    <a:cubicBezTo>
                      <a:pt x="391" y="125"/>
                      <a:pt x="395" y="130"/>
                      <a:pt x="398" y="135"/>
                    </a:cubicBezTo>
                    <a:cubicBezTo>
                      <a:pt x="400" y="137"/>
                      <a:pt x="402" y="140"/>
                      <a:pt x="403" y="142"/>
                    </a:cubicBezTo>
                    <a:cubicBezTo>
                      <a:pt x="424" y="172"/>
                      <a:pt x="436" y="209"/>
                      <a:pt x="436" y="247"/>
                    </a:cubicBezTo>
                    <a:cubicBezTo>
                      <a:pt x="436" y="280"/>
                      <a:pt x="427" y="310"/>
                      <a:pt x="413" y="337"/>
                    </a:cubicBezTo>
                    <a:close/>
                  </a:path>
                </a:pathLst>
              </a:custGeom>
              <a:solidFill>
                <a:srgbClr val="F6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ï$1ídè">
                <a:extLst>
                  <a:ext uri="{FF2B5EF4-FFF2-40B4-BE49-F238E27FC236}">
                    <a16:creationId xmlns:a16="http://schemas.microsoft.com/office/drawing/2014/main" id="{D9CD97D4-0E33-4748-806D-41DA4E030AFD}"/>
                  </a:ext>
                </a:extLst>
              </p:cNvPr>
              <p:cNvSpPr/>
              <p:nvPr/>
            </p:nvSpPr>
            <p:spPr bwMode="auto">
              <a:xfrm>
                <a:off x="6230938" y="2901951"/>
                <a:ext cx="280988" cy="127000"/>
              </a:xfrm>
              <a:custGeom>
                <a:avLst/>
                <a:gdLst>
                  <a:gd name="T0" fmla="*/ 536 w 1066"/>
                  <a:gd name="T1" fmla="*/ 0 h 478"/>
                  <a:gd name="T2" fmla="*/ 0 w 1066"/>
                  <a:gd name="T3" fmla="*/ 0 h 478"/>
                  <a:gd name="T4" fmla="*/ 536 w 1066"/>
                  <a:gd name="T5" fmla="*/ 478 h 478"/>
                  <a:gd name="T6" fmla="*/ 1066 w 1066"/>
                  <a:gd name="T7" fmla="*/ 0 h 478"/>
                  <a:gd name="T8" fmla="*/ 536 w 1066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478">
                    <a:moveTo>
                      <a:pt x="5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71" y="390"/>
                      <a:pt x="536" y="478"/>
                    </a:cubicBezTo>
                    <a:cubicBezTo>
                      <a:pt x="1000" y="390"/>
                      <a:pt x="1066" y="0"/>
                      <a:pt x="1066" y="0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73BC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ïṥḻiḋe">
                <a:extLst>
                  <a:ext uri="{FF2B5EF4-FFF2-40B4-BE49-F238E27FC236}">
                    <a16:creationId xmlns:a16="http://schemas.microsoft.com/office/drawing/2014/main" id="{0FF7742C-423C-426A-9ECF-708BEF6404E6}"/>
                  </a:ext>
                </a:extLst>
              </p:cNvPr>
              <p:cNvSpPr/>
              <p:nvPr/>
            </p:nvSpPr>
            <p:spPr bwMode="auto">
              <a:xfrm>
                <a:off x="6369051" y="2901951"/>
                <a:ext cx="142875" cy="125413"/>
              </a:xfrm>
              <a:custGeom>
                <a:avLst/>
                <a:gdLst>
                  <a:gd name="T0" fmla="*/ 539 w 539"/>
                  <a:gd name="T1" fmla="*/ 0 h 474"/>
                  <a:gd name="T2" fmla="*/ 9 w 539"/>
                  <a:gd name="T3" fmla="*/ 0 h 474"/>
                  <a:gd name="T4" fmla="*/ 0 w 539"/>
                  <a:gd name="T5" fmla="*/ 0 h 474"/>
                  <a:gd name="T6" fmla="*/ 0 w 539"/>
                  <a:gd name="T7" fmla="*/ 470 h 474"/>
                  <a:gd name="T8" fmla="*/ 6 w 539"/>
                  <a:gd name="T9" fmla="*/ 474 h 474"/>
                  <a:gd name="T10" fmla="*/ 539 w 539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9" h="474">
                    <a:moveTo>
                      <a:pt x="53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470"/>
                      <a:pt x="5" y="474"/>
                      <a:pt x="6" y="474"/>
                    </a:cubicBezTo>
                    <a:cubicBezTo>
                      <a:pt x="470" y="387"/>
                      <a:pt x="539" y="0"/>
                      <a:pt x="539" y="0"/>
                    </a:cubicBezTo>
                    <a:close/>
                  </a:path>
                </a:pathLst>
              </a:custGeom>
              <a:solidFill>
                <a:srgbClr val="5E9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íṩļïḓe">
                <a:extLst>
                  <a:ext uri="{FF2B5EF4-FFF2-40B4-BE49-F238E27FC236}">
                    <a16:creationId xmlns:a16="http://schemas.microsoft.com/office/drawing/2014/main" id="{2F37B31B-80AC-4BB4-A851-02B647DEE1A4}"/>
                  </a:ext>
                </a:extLst>
              </p:cNvPr>
              <p:cNvSpPr/>
              <p:nvPr/>
            </p:nvSpPr>
            <p:spPr bwMode="auto">
              <a:xfrm>
                <a:off x="5046663" y="3059113"/>
                <a:ext cx="2878138" cy="2330450"/>
              </a:xfrm>
              <a:custGeom>
                <a:avLst/>
                <a:gdLst>
                  <a:gd name="T0" fmla="*/ 10869 w 10869"/>
                  <a:gd name="T1" fmla="*/ 7713 h 8814"/>
                  <a:gd name="T2" fmla="*/ 10414 w 10869"/>
                  <a:gd name="T3" fmla="*/ 8814 h 8814"/>
                  <a:gd name="T4" fmla="*/ 662 w 10869"/>
                  <a:gd name="T5" fmla="*/ 8814 h 8814"/>
                  <a:gd name="T6" fmla="*/ 0 w 10869"/>
                  <a:gd name="T7" fmla="*/ 7713 h 8814"/>
                  <a:gd name="T8" fmla="*/ 711 w 10869"/>
                  <a:gd name="T9" fmla="*/ 6583 h 8814"/>
                  <a:gd name="T10" fmla="*/ 2056 w 10869"/>
                  <a:gd name="T11" fmla="*/ 5455 h 8814"/>
                  <a:gd name="T12" fmla="*/ 2996 w 10869"/>
                  <a:gd name="T13" fmla="*/ 5814 h 8814"/>
                  <a:gd name="T14" fmla="*/ 3900 w 10869"/>
                  <a:gd name="T15" fmla="*/ 4307 h 8814"/>
                  <a:gd name="T16" fmla="*/ 4594 w 10869"/>
                  <a:gd name="T17" fmla="*/ 0 h 8814"/>
                  <a:gd name="T18" fmla="*/ 5535 w 10869"/>
                  <a:gd name="T19" fmla="*/ 0 h 8814"/>
                  <a:gd name="T20" fmla="*/ 6274 w 10869"/>
                  <a:gd name="T21" fmla="*/ 4731 h 8814"/>
                  <a:gd name="T22" fmla="*/ 6678 w 10869"/>
                  <a:gd name="T23" fmla="*/ 5851 h 8814"/>
                  <a:gd name="T24" fmla="*/ 6673 w 10869"/>
                  <a:gd name="T25" fmla="*/ 5974 h 8814"/>
                  <a:gd name="T26" fmla="*/ 7659 w 10869"/>
                  <a:gd name="T27" fmla="*/ 5532 h 8814"/>
                  <a:gd name="T28" fmla="*/ 8812 w 10869"/>
                  <a:gd name="T29" fmla="*/ 6226 h 8814"/>
                  <a:gd name="T30" fmla="*/ 9302 w 10869"/>
                  <a:gd name="T31" fmla="*/ 6146 h 8814"/>
                  <a:gd name="T32" fmla="*/ 10869 w 10869"/>
                  <a:gd name="T33" fmla="*/ 7713 h 8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69" h="8814">
                    <a:moveTo>
                      <a:pt x="10869" y="7713"/>
                    </a:moveTo>
                    <a:cubicBezTo>
                      <a:pt x="10869" y="8144"/>
                      <a:pt x="10695" y="8532"/>
                      <a:pt x="10414" y="8814"/>
                    </a:cubicBezTo>
                    <a:cubicBezTo>
                      <a:pt x="662" y="8814"/>
                      <a:pt x="662" y="8814"/>
                      <a:pt x="662" y="8814"/>
                    </a:cubicBezTo>
                    <a:cubicBezTo>
                      <a:pt x="265" y="8588"/>
                      <a:pt x="0" y="8182"/>
                      <a:pt x="0" y="7713"/>
                    </a:cubicBezTo>
                    <a:cubicBezTo>
                      <a:pt x="0" y="7224"/>
                      <a:pt x="288" y="6800"/>
                      <a:pt x="711" y="6583"/>
                    </a:cubicBezTo>
                    <a:cubicBezTo>
                      <a:pt x="792" y="5947"/>
                      <a:pt x="1363" y="5455"/>
                      <a:pt x="2056" y="5455"/>
                    </a:cubicBezTo>
                    <a:cubicBezTo>
                      <a:pt x="2421" y="5455"/>
                      <a:pt x="2752" y="5592"/>
                      <a:pt x="2996" y="5814"/>
                    </a:cubicBezTo>
                    <a:cubicBezTo>
                      <a:pt x="3009" y="5173"/>
                      <a:pt x="3369" y="4613"/>
                      <a:pt x="3900" y="4307"/>
                    </a:cubicBezTo>
                    <a:cubicBezTo>
                      <a:pt x="4594" y="0"/>
                      <a:pt x="4594" y="0"/>
                      <a:pt x="4594" y="0"/>
                    </a:cubicBezTo>
                    <a:cubicBezTo>
                      <a:pt x="5535" y="0"/>
                      <a:pt x="5535" y="0"/>
                      <a:pt x="5535" y="0"/>
                    </a:cubicBezTo>
                    <a:cubicBezTo>
                      <a:pt x="6274" y="4731"/>
                      <a:pt x="6274" y="4731"/>
                      <a:pt x="6274" y="4731"/>
                    </a:cubicBezTo>
                    <a:cubicBezTo>
                      <a:pt x="6527" y="5038"/>
                      <a:pt x="6678" y="5428"/>
                      <a:pt x="6678" y="5851"/>
                    </a:cubicBezTo>
                    <a:cubicBezTo>
                      <a:pt x="6678" y="5892"/>
                      <a:pt x="6676" y="5934"/>
                      <a:pt x="6673" y="5974"/>
                    </a:cubicBezTo>
                    <a:cubicBezTo>
                      <a:pt x="6907" y="5704"/>
                      <a:pt x="7262" y="5532"/>
                      <a:pt x="7659" y="5532"/>
                    </a:cubicBezTo>
                    <a:cubicBezTo>
                      <a:pt x="8169" y="5532"/>
                      <a:pt x="8608" y="5816"/>
                      <a:pt x="8812" y="6226"/>
                    </a:cubicBezTo>
                    <a:cubicBezTo>
                      <a:pt x="8966" y="6175"/>
                      <a:pt x="9131" y="6146"/>
                      <a:pt x="9302" y="6146"/>
                    </a:cubicBezTo>
                    <a:cubicBezTo>
                      <a:pt x="10167" y="6146"/>
                      <a:pt x="10869" y="6847"/>
                      <a:pt x="10869" y="77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iśḷiḍê">
                <a:extLst>
                  <a:ext uri="{FF2B5EF4-FFF2-40B4-BE49-F238E27FC236}">
                    <a16:creationId xmlns:a16="http://schemas.microsoft.com/office/drawing/2014/main" id="{5FF311F7-C123-43DC-B8DE-91277B671775}"/>
                  </a:ext>
                </a:extLst>
              </p:cNvPr>
              <p:cNvSpPr/>
              <p:nvPr/>
            </p:nvSpPr>
            <p:spPr bwMode="auto">
              <a:xfrm>
                <a:off x="5373688" y="5389563"/>
                <a:ext cx="733425" cy="1588"/>
              </a:xfrm>
              <a:custGeom>
                <a:avLst/>
                <a:gdLst>
                  <a:gd name="T0" fmla="*/ 1338 w 2770"/>
                  <a:gd name="T1" fmla="*/ 0 h 6"/>
                  <a:gd name="T2" fmla="*/ 0 w 2770"/>
                  <a:gd name="T3" fmla="*/ 0 h 6"/>
                  <a:gd name="T4" fmla="*/ 6 w 2770"/>
                  <a:gd name="T5" fmla="*/ 6 h 6"/>
                  <a:gd name="T6" fmla="*/ 2770 w 2770"/>
                  <a:gd name="T7" fmla="*/ 6 h 6"/>
                  <a:gd name="T8" fmla="*/ 2770 w 2770"/>
                  <a:gd name="T9" fmla="*/ 6 h 6"/>
                  <a:gd name="T10" fmla="*/ 1337 w 2770"/>
                  <a:gd name="T11" fmla="*/ 6 h 6"/>
                  <a:gd name="T12" fmla="*/ 1338 w 277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0" h="6">
                    <a:moveTo>
                      <a:pt x="13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2770" y="6"/>
                      <a:pt x="2770" y="6"/>
                      <a:pt x="2770" y="6"/>
                    </a:cubicBezTo>
                    <a:cubicBezTo>
                      <a:pt x="2770" y="6"/>
                      <a:pt x="2770" y="6"/>
                      <a:pt x="2770" y="6"/>
                    </a:cubicBezTo>
                    <a:cubicBezTo>
                      <a:pt x="1337" y="6"/>
                      <a:pt x="1337" y="6"/>
                      <a:pt x="1337" y="6"/>
                    </a:cubicBezTo>
                    <a:cubicBezTo>
                      <a:pt x="1337" y="4"/>
                      <a:pt x="1337" y="2"/>
                      <a:pt x="1338" y="0"/>
                    </a:cubicBezTo>
                  </a:path>
                </a:pathLst>
              </a:custGeom>
              <a:solidFill>
                <a:srgbClr val="38A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íṡlídè">
                <a:extLst>
                  <a:ext uri="{FF2B5EF4-FFF2-40B4-BE49-F238E27FC236}">
                    <a16:creationId xmlns:a16="http://schemas.microsoft.com/office/drawing/2014/main" id="{2DD72E84-521B-4686-9067-7EB585AB4220}"/>
                  </a:ext>
                </a:extLst>
              </p:cNvPr>
              <p:cNvSpPr/>
              <p:nvPr/>
            </p:nvSpPr>
            <p:spPr bwMode="auto">
              <a:xfrm>
                <a:off x="5292726" y="4884738"/>
                <a:ext cx="685800" cy="504825"/>
              </a:xfrm>
              <a:custGeom>
                <a:avLst/>
                <a:gdLst>
                  <a:gd name="T0" fmla="*/ 1695 w 2591"/>
                  <a:gd name="T1" fmla="*/ 0 h 1909"/>
                  <a:gd name="T2" fmla="*/ 0 w 2591"/>
                  <a:gd name="T3" fmla="*/ 1213 h 1909"/>
                  <a:gd name="T4" fmla="*/ 307 w 2591"/>
                  <a:gd name="T5" fmla="*/ 1909 h 1909"/>
                  <a:gd name="T6" fmla="*/ 1645 w 2591"/>
                  <a:gd name="T7" fmla="*/ 1909 h 1909"/>
                  <a:gd name="T8" fmla="*/ 2193 w 2591"/>
                  <a:gd name="T9" fmla="*/ 1372 h 1909"/>
                  <a:gd name="T10" fmla="*/ 2591 w 2591"/>
                  <a:gd name="T11" fmla="*/ 941 h 1909"/>
                  <a:gd name="T12" fmla="*/ 2591 w 2591"/>
                  <a:gd name="T13" fmla="*/ 941 h 1909"/>
                  <a:gd name="T14" fmla="*/ 2591 w 2591"/>
                  <a:gd name="T15" fmla="*/ 941 h 1909"/>
                  <a:gd name="T16" fmla="*/ 2552 w 2591"/>
                  <a:gd name="T17" fmla="*/ 562 h 1909"/>
                  <a:gd name="T18" fmla="*/ 2591 w 2591"/>
                  <a:gd name="T19" fmla="*/ 184 h 1909"/>
                  <a:gd name="T20" fmla="*/ 1695 w 2591"/>
                  <a:gd name="T21" fmla="*/ 0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1" h="1909">
                    <a:moveTo>
                      <a:pt x="1695" y="0"/>
                    </a:moveTo>
                    <a:cubicBezTo>
                      <a:pt x="759" y="0"/>
                      <a:pt x="0" y="543"/>
                      <a:pt x="0" y="1213"/>
                    </a:cubicBezTo>
                    <a:cubicBezTo>
                      <a:pt x="0" y="1472"/>
                      <a:pt x="114" y="1712"/>
                      <a:pt x="307" y="1909"/>
                    </a:cubicBezTo>
                    <a:cubicBezTo>
                      <a:pt x="1645" y="1909"/>
                      <a:pt x="1645" y="1909"/>
                      <a:pt x="1645" y="1909"/>
                    </a:cubicBezTo>
                    <a:cubicBezTo>
                      <a:pt x="1690" y="1631"/>
                      <a:pt x="1913" y="1412"/>
                      <a:pt x="2193" y="1372"/>
                    </a:cubicBezTo>
                    <a:cubicBezTo>
                      <a:pt x="2232" y="1164"/>
                      <a:pt x="2388" y="996"/>
                      <a:pt x="2591" y="941"/>
                    </a:cubicBezTo>
                    <a:cubicBezTo>
                      <a:pt x="2591" y="941"/>
                      <a:pt x="2591" y="941"/>
                      <a:pt x="2591" y="941"/>
                    </a:cubicBezTo>
                    <a:cubicBezTo>
                      <a:pt x="2591" y="941"/>
                      <a:pt x="2591" y="941"/>
                      <a:pt x="2591" y="941"/>
                    </a:cubicBezTo>
                    <a:cubicBezTo>
                      <a:pt x="2566" y="819"/>
                      <a:pt x="2552" y="692"/>
                      <a:pt x="2552" y="562"/>
                    </a:cubicBezTo>
                    <a:cubicBezTo>
                      <a:pt x="2552" y="433"/>
                      <a:pt x="2566" y="306"/>
                      <a:pt x="2591" y="184"/>
                    </a:cubicBezTo>
                    <a:cubicBezTo>
                      <a:pt x="2331" y="67"/>
                      <a:pt x="2024" y="0"/>
                      <a:pt x="1695" y="0"/>
                    </a:cubicBezTo>
                  </a:path>
                </a:pathLst>
              </a:custGeom>
              <a:solidFill>
                <a:srgbClr val="DB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íśḷîḍè">
                <a:extLst>
                  <a:ext uri="{FF2B5EF4-FFF2-40B4-BE49-F238E27FC236}">
                    <a16:creationId xmlns:a16="http://schemas.microsoft.com/office/drawing/2014/main" id="{CD3704AF-BF5A-4534-93ED-956B9EE3A68B}"/>
                  </a:ext>
                </a:extLst>
              </p:cNvPr>
              <p:cNvSpPr/>
              <p:nvPr/>
            </p:nvSpPr>
            <p:spPr bwMode="auto">
              <a:xfrm>
                <a:off x="6727826" y="5389563"/>
                <a:ext cx="666750" cy="1588"/>
              </a:xfrm>
              <a:custGeom>
                <a:avLst/>
                <a:gdLst>
                  <a:gd name="T0" fmla="*/ 2517 w 2517"/>
                  <a:gd name="T1" fmla="*/ 0 h 6"/>
                  <a:gd name="T2" fmla="*/ 282 w 2517"/>
                  <a:gd name="T3" fmla="*/ 0 h 6"/>
                  <a:gd name="T4" fmla="*/ 276 w 2517"/>
                  <a:gd name="T5" fmla="*/ 6 h 6"/>
                  <a:gd name="T6" fmla="*/ 0 w 2517"/>
                  <a:gd name="T7" fmla="*/ 6 h 6"/>
                  <a:gd name="T8" fmla="*/ 0 w 2517"/>
                  <a:gd name="T9" fmla="*/ 6 h 6"/>
                  <a:gd name="T10" fmla="*/ 2513 w 2517"/>
                  <a:gd name="T11" fmla="*/ 6 h 6"/>
                  <a:gd name="T12" fmla="*/ 2517 w 25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7" h="6">
                    <a:moveTo>
                      <a:pt x="2517" y="0"/>
                    </a:moveTo>
                    <a:cubicBezTo>
                      <a:pt x="282" y="0"/>
                      <a:pt x="282" y="0"/>
                      <a:pt x="282" y="0"/>
                    </a:cubicBezTo>
                    <a:cubicBezTo>
                      <a:pt x="280" y="2"/>
                      <a:pt x="278" y="4"/>
                      <a:pt x="276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513" y="6"/>
                      <a:pt x="2513" y="6"/>
                      <a:pt x="2513" y="6"/>
                    </a:cubicBezTo>
                    <a:cubicBezTo>
                      <a:pt x="2514" y="4"/>
                      <a:pt x="2516" y="2"/>
                      <a:pt x="2517" y="0"/>
                    </a:cubicBezTo>
                  </a:path>
                </a:pathLst>
              </a:custGeom>
              <a:solidFill>
                <a:srgbClr val="38A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ís1iḍê">
                <a:extLst>
                  <a:ext uri="{FF2B5EF4-FFF2-40B4-BE49-F238E27FC236}">
                    <a16:creationId xmlns:a16="http://schemas.microsoft.com/office/drawing/2014/main" id="{40FAAF0B-7C42-41A3-A982-2F3300608674}"/>
                  </a:ext>
                </a:extLst>
              </p:cNvPr>
              <p:cNvSpPr/>
              <p:nvPr/>
            </p:nvSpPr>
            <p:spPr bwMode="auto">
              <a:xfrm>
                <a:off x="6802438" y="4984751"/>
                <a:ext cx="642938" cy="404813"/>
              </a:xfrm>
              <a:custGeom>
                <a:avLst/>
                <a:gdLst>
                  <a:gd name="T0" fmla="*/ 974 w 2426"/>
                  <a:gd name="T1" fmla="*/ 0 h 1532"/>
                  <a:gd name="T2" fmla="*/ 570 w 2426"/>
                  <a:gd name="T3" fmla="*/ 41 h 1532"/>
                  <a:gd name="T4" fmla="*/ 575 w 2426"/>
                  <a:gd name="T5" fmla="*/ 185 h 1532"/>
                  <a:gd name="T6" fmla="*/ 0 w 2426"/>
                  <a:gd name="T7" fmla="*/ 1532 h 1532"/>
                  <a:gd name="T8" fmla="*/ 2235 w 2426"/>
                  <a:gd name="T9" fmla="*/ 1532 h 1532"/>
                  <a:gd name="T10" fmla="*/ 2426 w 2426"/>
                  <a:gd name="T11" fmla="*/ 1025 h 1532"/>
                  <a:gd name="T12" fmla="*/ 974 w 2426"/>
                  <a:gd name="T13" fmla="*/ 0 h 1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6" h="1532">
                    <a:moveTo>
                      <a:pt x="974" y="0"/>
                    </a:moveTo>
                    <a:cubicBezTo>
                      <a:pt x="834" y="0"/>
                      <a:pt x="698" y="14"/>
                      <a:pt x="570" y="41"/>
                    </a:cubicBezTo>
                    <a:cubicBezTo>
                      <a:pt x="574" y="88"/>
                      <a:pt x="575" y="137"/>
                      <a:pt x="575" y="185"/>
                    </a:cubicBezTo>
                    <a:cubicBezTo>
                      <a:pt x="575" y="715"/>
                      <a:pt x="355" y="1193"/>
                      <a:pt x="0" y="1532"/>
                    </a:cubicBezTo>
                    <a:cubicBezTo>
                      <a:pt x="2235" y="1532"/>
                      <a:pt x="2235" y="1532"/>
                      <a:pt x="2235" y="1532"/>
                    </a:cubicBezTo>
                    <a:cubicBezTo>
                      <a:pt x="2356" y="1383"/>
                      <a:pt x="2426" y="1209"/>
                      <a:pt x="2426" y="1025"/>
                    </a:cubicBezTo>
                    <a:cubicBezTo>
                      <a:pt x="2426" y="459"/>
                      <a:pt x="1776" y="0"/>
                      <a:pt x="974" y="0"/>
                    </a:cubicBezTo>
                  </a:path>
                </a:pathLst>
              </a:custGeom>
              <a:solidFill>
                <a:srgbClr val="DB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îṧ1îḓe">
                <a:extLst>
                  <a:ext uri="{FF2B5EF4-FFF2-40B4-BE49-F238E27FC236}">
                    <a16:creationId xmlns:a16="http://schemas.microsoft.com/office/drawing/2014/main" id="{B7E4EA8A-179F-4E60-8DAB-20CD047E9BE8}"/>
                  </a:ext>
                </a:extLst>
              </p:cNvPr>
              <p:cNvSpPr/>
              <p:nvPr/>
            </p:nvSpPr>
            <p:spPr bwMode="auto">
              <a:xfrm>
                <a:off x="6107113" y="5389563"/>
                <a:ext cx="450850" cy="1588"/>
              </a:xfrm>
              <a:custGeom>
                <a:avLst/>
                <a:gdLst>
                  <a:gd name="T0" fmla="*/ 51 w 1704"/>
                  <a:gd name="T1" fmla="*/ 0 h 6"/>
                  <a:gd name="T2" fmla="*/ 5 w 1704"/>
                  <a:gd name="T3" fmla="*/ 0 h 6"/>
                  <a:gd name="T4" fmla="*/ 0 w 1704"/>
                  <a:gd name="T5" fmla="*/ 6 h 6"/>
                  <a:gd name="T6" fmla="*/ 1704 w 1704"/>
                  <a:gd name="T7" fmla="*/ 6 h 6"/>
                  <a:gd name="T8" fmla="*/ 1704 w 1704"/>
                  <a:gd name="T9" fmla="*/ 6 h 6"/>
                  <a:gd name="T10" fmla="*/ 57 w 1704"/>
                  <a:gd name="T11" fmla="*/ 6 h 6"/>
                  <a:gd name="T12" fmla="*/ 51 w 170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4" h="6"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704" y="6"/>
                      <a:pt x="1704" y="6"/>
                      <a:pt x="1704" y="6"/>
                    </a:cubicBezTo>
                    <a:cubicBezTo>
                      <a:pt x="1704" y="6"/>
                      <a:pt x="1704" y="6"/>
                      <a:pt x="1704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5" y="4"/>
                      <a:pt x="53" y="2"/>
                      <a:pt x="51" y="0"/>
                    </a:cubicBezTo>
                  </a:path>
                </a:pathLst>
              </a:custGeom>
              <a:solidFill>
                <a:srgbClr val="7AC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ïṣľîḓè">
                <a:extLst>
                  <a:ext uri="{FF2B5EF4-FFF2-40B4-BE49-F238E27FC236}">
                    <a16:creationId xmlns:a16="http://schemas.microsoft.com/office/drawing/2014/main" id="{F4ED1873-0B3D-4295-BE95-524AF07AA331}"/>
                  </a:ext>
                </a:extLst>
              </p:cNvPr>
              <p:cNvSpPr/>
              <p:nvPr/>
            </p:nvSpPr>
            <p:spPr bwMode="auto">
              <a:xfrm>
                <a:off x="6108701" y="5383213"/>
                <a:ext cx="12700" cy="6350"/>
              </a:xfrm>
              <a:custGeom>
                <a:avLst/>
                <a:gdLst>
                  <a:gd name="T0" fmla="*/ 22 w 46"/>
                  <a:gd name="T1" fmla="*/ 0 h 23"/>
                  <a:gd name="T2" fmla="*/ 22 w 46"/>
                  <a:gd name="T3" fmla="*/ 0 h 23"/>
                  <a:gd name="T4" fmla="*/ 0 w 46"/>
                  <a:gd name="T5" fmla="*/ 23 h 23"/>
                  <a:gd name="T6" fmla="*/ 46 w 46"/>
                  <a:gd name="T7" fmla="*/ 23 h 23"/>
                  <a:gd name="T8" fmla="*/ 22 w 4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8"/>
                      <a:pt x="8" y="16"/>
                      <a:pt x="0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38" y="16"/>
                      <a:pt x="30" y="8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iṧḷidé">
                <a:extLst>
                  <a:ext uri="{FF2B5EF4-FFF2-40B4-BE49-F238E27FC236}">
                    <a16:creationId xmlns:a16="http://schemas.microsoft.com/office/drawing/2014/main" id="{D7A46878-39DE-4598-8274-871247C0E51D}"/>
                  </a:ext>
                </a:extLst>
              </p:cNvPr>
              <p:cNvSpPr/>
              <p:nvPr/>
            </p:nvSpPr>
            <p:spPr bwMode="auto">
              <a:xfrm>
                <a:off x="5727701" y="5389563"/>
                <a:ext cx="381000" cy="1588"/>
              </a:xfrm>
              <a:custGeom>
                <a:avLst/>
                <a:gdLst>
                  <a:gd name="T0" fmla="*/ 1438 w 1438"/>
                  <a:gd name="T1" fmla="*/ 0 h 6"/>
                  <a:gd name="T2" fmla="*/ 1 w 1438"/>
                  <a:gd name="T3" fmla="*/ 0 h 6"/>
                  <a:gd name="T4" fmla="*/ 0 w 1438"/>
                  <a:gd name="T5" fmla="*/ 6 h 6"/>
                  <a:gd name="T6" fmla="*/ 1433 w 1438"/>
                  <a:gd name="T7" fmla="*/ 6 h 6"/>
                  <a:gd name="T8" fmla="*/ 1438 w 14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8" h="6">
                    <a:moveTo>
                      <a:pt x="143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433" y="6"/>
                      <a:pt x="1433" y="6"/>
                      <a:pt x="1433" y="6"/>
                    </a:cubicBezTo>
                    <a:cubicBezTo>
                      <a:pt x="1435" y="4"/>
                      <a:pt x="1437" y="2"/>
                      <a:pt x="1438" y="0"/>
                    </a:cubicBezTo>
                  </a:path>
                </a:pathLst>
              </a:custGeom>
              <a:solidFill>
                <a:srgbClr val="80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iṣļîḑê">
                <a:extLst>
                  <a:ext uri="{FF2B5EF4-FFF2-40B4-BE49-F238E27FC236}">
                    <a16:creationId xmlns:a16="http://schemas.microsoft.com/office/drawing/2014/main" id="{A4CBD539-67EF-44FE-8CFC-8A8339E42B40}"/>
                  </a:ext>
                </a:extLst>
              </p:cNvPr>
              <p:cNvSpPr/>
              <p:nvPr/>
            </p:nvSpPr>
            <p:spPr bwMode="auto">
              <a:xfrm>
                <a:off x="5727701" y="5133976"/>
                <a:ext cx="387350" cy="255588"/>
              </a:xfrm>
              <a:custGeom>
                <a:avLst/>
                <a:gdLst>
                  <a:gd name="T0" fmla="*/ 946 w 1459"/>
                  <a:gd name="T1" fmla="*/ 0 h 968"/>
                  <a:gd name="T2" fmla="*/ 946 w 1459"/>
                  <a:gd name="T3" fmla="*/ 0 h 968"/>
                  <a:gd name="T4" fmla="*/ 548 w 1459"/>
                  <a:gd name="T5" fmla="*/ 431 h 968"/>
                  <a:gd name="T6" fmla="*/ 0 w 1459"/>
                  <a:gd name="T7" fmla="*/ 968 h 968"/>
                  <a:gd name="T8" fmla="*/ 1437 w 1459"/>
                  <a:gd name="T9" fmla="*/ 968 h 968"/>
                  <a:gd name="T10" fmla="*/ 1459 w 1459"/>
                  <a:gd name="T11" fmla="*/ 945 h 968"/>
                  <a:gd name="T12" fmla="*/ 1459 w 1459"/>
                  <a:gd name="T13" fmla="*/ 945 h 968"/>
                  <a:gd name="T14" fmla="*/ 1459 w 1459"/>
                  <a:gd name="T15" fmla="*/ 945 h 968"/>
                  <a:gd name="T16" fmla="*/ 946 w 1459"/>
                  <a:gd name="T17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9" h="968">
                    <a:moveTo>
                      <a:pt x="946" y="0"/>
                    </a:moveTo>
                    <a:cubicBezTo>
                      <a:pt x="946" y="0"/>
                      <a:pt x="946" y="0"/>
                      <a:pt x="946" y="0"/>
                    </a:cubicBezTo>
                    <a:cubicBezTo>
                      <a:pt x="743" y="55"/>
                      <a:pt x="587" y="223"/>
                      <a:pt x="548" y="431"/>
                    </a:cubicBezTo>
                    <a:cubicBezTo>
                      <a:pt x="268" y="471"/>
                      <a:pt x="45" y="690"/>
                      <a:pt x="0" y="968"/>
                    </a:cubicBezTo>
                    <a:cubicBezTo>
                      <a:pt x="1437" y="968"/>
                      <a:pt x="1437" y="968"/>
                      <a:pt x="1437" y="968"/>
                    </a:cubicBezTo>
                    <a:cubicBezTo>
                      <a:pt x="1445" y="961"/>
                      <a:pt x="1452" y="953"/>
                      <a:pt x="1459" y="945"/>
                    </a:cubicBezTo>
                    <a:cubicBezTo>
                      <a:pt x="1459" y="945"/>
                      <a:pt x="1459" y="945"/>
                      <a:pt x="1459" y="945"/>
                    </a:cubicBezTo>
                    <a:cubicBezTo>
                      <a:pt x="1459" y="945"/>
                      <a:pt x="1459" y="945"/>
                      <a:pt x="1459" y="945"/>
                    </a:cubicBezTo>
                    <a:cubicBezTo>
                      <a:pt x="1204" y="692"/>
                      <a:pt x="1021" y="366"/>
                      <a:pt x="946" y="0"/>
                    </a:cubicBezTo>
                  </a:path>
                </a:pathLst>
              </a:custGeom>
              <a:solidFill>
                <a:srgbClr val="E8F6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íṥḻiḑé">
                <a:extLst>
                  <a:ext uri="{FF2B5EF4-FFF2-40B4-BE49-F238E27FC236}">
                    <a16:creationId xmlns:a16="http://schemas.microsoft.com/office/drawing/2014/main" id="{F7F62583-18FA-49D5-94C6-D642BD49D87E}"/>
                  </a:ext>
                </a:extLst>
              </p:cNvPr>
              <p:cNvSpPr/>
              <p:nvPr/>
            </p:nvSpPr>
            <p:spPr bwMode="auto">
              <a:xfrm>
                <a:off x="6269038" y="3397251"/>
                <a:ext cx="100013" cy="725488"/>
              </a:xfrm>
              <a:custGeom>
                <a:avLst/>
                <a:gdLst>
                  <a:gd name="T0" fmla="*/ 42 w 63"/>
                  <a:gd name="T1" fmla="*/ 457 h 457"/>
                  <a:gd name="T2" fmla="*/ 0 w 63"/>
                  <a:gd name="T3" fmla="*/ 455 h 457"/>
                  <a:gd name="T4" fmla="*/ 21 w 63"/>
                  <a:gd name="T5" fmla="*/ 0 h 457"/>
                  <a:gd name="T6" fmla="*/ 63 w 63"/>
                  <a:gd name="T7" fmla="*/ 2 h 457"/>
                  <a:gd name="T8" fmla="*/ 42 w 63"/>
                  <a:gd name="T9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57">
                    <a:moveTo>
                      <a:pt x="42" y="457"/>
                    </a:moveTo>
                    <a:lnTo>
                      <a:pt x="0" y="455"/>
                    </a:lnTo>
                    <a:lnTo>
                      <a:pt x="21" y="0"/>
                    </a:lnTo>
                    <a:lnTo>
                      <a:pt x="63" y="2"/>
                    </a:lnTo>
                    <a:lnTo>
                      <a:pt x="42" y="457"/>
                    </a:lnTo>
                    <a:close/>
                  </a:path>
                </a:pathLst>
              </a:custGeom>
              <a:solidFill>
                <a:srgbClr val="CDE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iSḷïḍé">
                <a:extLst>
                  <a:ext uri="{FF2B5EF4-FFF2-40B4-BE49-F238E27FC236}">
                    <a16:creationId xmlns:a16="http://schemas.microsoft.com/office/drawing/2014/main" id="{97C0835E-C1BD-4727-A3D9-352FEE2637FD}"/>
                  </a:ext>
                </a:extLst>
              </p:cNvPr>
              <p:cNvSpPr/>
              <p:nvPr/>
            </p:nvSpPr>
            <p:spPr bwMode="auto">
              <a:xfrm>
                <a:off x="6419851" y="3405188"/>
                <a:ext cx="101600" cy="723900"/>
              </a:xfrm>
              <a:custGeom>
                <a:avLst/>
                <a:gdLst>
                  <a:gd name="T0" fmla="*/ 22 w 64"/>
                  <a:gd name="T1" fmla="*/ 456 h 456"/>
                  <a:gd name="T2" fmla="*/ 64 w 64"/>
                  <a:gd name="T3" fmla="*/ 454 h 456"/>
                  <a:gd name="T4" fmla="*/ 43 w 64"/>
                  <a:gd name="T5" fmla="*/ 0 h 456"/>
                  <a:gd name="T6" fmla="*/ 0 w 64"/>
                  <a:gd name="T7" fmla="*/ 2 h 456"/>
                  <a:gd name="T8" fmla="*/ 22 w 64"/>
                  <a:gd name="T9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56">
                    <a:moveTo>
                      <a:pt x="22" y="456"/>
                    </a:moveTo>
                    <a:lnTo>
                      <a:pt x="64" y="454"/>
                    </a:lnTo>
                    <a:lnTo>
                      <a:pt x="43" y="0"/>
                    </a:lnTo>
                    <a:lnTo>
                      <a:pt x="0" y="2"/>
                    </a:lnTo>
                    <a:lnTo>
                      <a:pt x="22" y="456"/>
                    </a:lnTo>
                    <a:close/>
                  </a:path>
                </a:pathLst>
              </a:custGeom>
              <a:solidFill>
                <a:srgbClr val="CDE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ïṣļiḑè">
                <a:extLst>
                  <a:ext uri="{FF2B5EF4-FFF2-40B4-BE49-F238E27FC236}">
                    <a16:creationId xmlns:a16="http://schemas.microsoft.com/office/drawing/2014/main" id="{1FF3EA6D-9EB1-40BE-A541-21354539D425}"/>
                  </a:ext>
                </a:extLst>
              </p:cNvPr>
              <p:cNvSpPr/>
              <p:nvPr/>
            </p:nvSpPr>
            <p:spPr bwMode="auto">
              <a:xfrm>
                <a:off x="6557963" y="5389563"/>
                <a:ext cx="169863" cy="1588"/>
              </a:xfrm>
              <a:custGeom>
                <a:avLst/>
                <a:gdLst>
                  <a:gd name="T0" fmla="*/ 638 w 642"/>
                  <a:gd name="T1" fmla="*/ 0 h 6"/>
                  <a:gd name="T2" fmla="*/ 0 w 642"/>
                  <a:gd name="T3" fmla="*/ 0 h 6"/>
                  <a:gd name="T4" fmla="*/ 1 w 642"/>
                  <a:gd name="T5" fmla="*/ 6 h 6"/>
                  <a:gd name="T6" fmla="*/ 642 w 642"/>
                  <a:gd name="T7" fmla="*/ 6 h 6"/>
                  <a:gd name="T8" fmla="*/ 638 w 6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6">
                    <a:moveTo>
                      <a:pt x="6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642" y="6"/>
                      <a:pt x="642" y="6"/>
                      <a:pt x="642" y="6"/>
                    </a:cubicBezTo>
                    <a:cubicBezTo>
                      <a:pt x="641" y="4"/>
                      <a:pt x="639" y="2"/>
                      <a:pt x="638" y="0"/>
                    </a:cubicBezTo>
                  </a:path>
                </a:pathLst>
              </a:custGeom>
              <a:solidFill>
                <a:srgbClr val="3C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ïṧļíḍé">
                <a:extLst>
                  <a:ext uri="{FF2B5EF4-FFF2-40B4-BE49-F238E27FC236}">
                    <a16:creationId xmlns:a16="http://schemas.microsoft.com/office/drawing/2014/main" id="{067B15B4-5F20-49DB-B928-51A0DF615E73}"/>
                  </a:ext>
                </a:extLst>
              </p:cNvPr>
              <p:cNvSpPr/>
              <p:nvPr/>
            </p:nvSpPr>
            <p:spPr bwMode="auto">
              <a:xfrm>
                <a:off x="5978526" y="4540251"/>
                <a:ext cx="974725" cy="849313"/>
              </a:xfrm>
              <a:custGeom>
                <a:avLst/>
                <a:gdLst>
                  <a:gd name="T0" fmla="*/ 1825 w 3683"/>
                  <a:gd name="T1" fmla="*/ 0 h 3210"/>
                  <a:gd name="T2" fmla="*/ 0 w 3683"/>
                  <a:gd name="T3" fmla="*/ 1485 h 3210"/>
                  <a:gd name="T4" fmla="*/ 0 w 3683"/>
                  <a:gd name="T5" fmla="*/ 1485 h 3210"/>
                  <a:gd name="T6" fmla="*/ 0 w 3683"/>
                  <a:gd name="T7" fmla="*/ 1485 h 3210"/>
                  <a:gd name="T8" fmla="*/ 677 w 3683"/>
                  <a:gd name="T9" fmla="*/ 2063 h 3210"/>
                  <a:gd name="T10" fmla="*/ 677 w 3683"/>
                  <a:gd name="T11" fmla="*/ 2063 h 3210"/>
                  <a:gd name="T12" fmla="*/ 999 w 3683"/>
                  <a:gd name="T13" fmla="*/ 1994 h 3210"/>
                  <a:gd name="T14" fmla="*/ 1757 w 3683"/>
                  <a:gd name="T15" fmla="*/ 2592 h 3210"/>
                  <a:gd name="T16" fmla="*/ 1959 w 3683"/>
                  <a:gd name="T17" fmla="*/ 2813 h 3210"/>
                  <a:gd name="T18" fmla="*/ 2189 w 3683"/>
                  <a:gd name="T19" fmla="*/ 3210 h 3210"/>
                  <a:gd name="T20" fmla="*/ 2827 w 3683"/>
                  <a:gd name="T21" fmla="*/ 3210 h 3210"/>
                  <a:gd name="T22" fmla="*/ 2636 w 3683"/>
                  <a:gd name="T23" fmla="*/ 2703 h 3210"/>
                  <a:gd name="T24" fmla="*/ 3683 w 3683"/>
                  <a:gd name="T25" fmla="*/ 1719 h 3210"/>
                  <a:gd name="T26" fmla="*/ 3683 w 3683"/>
                  <a:gd name="T27" fmla="*/ 1719 h 3210"/>
                  <a:gd name="T28" fmla="*/ 3683 w 3683"/>
                  <a:gd name="T29" fmla="*/ 1719 h 3210"/>
                  <a:gd name="T30" fmla="*/ 1825 w 3683"/>
                  <a:gd name="T31" fmla="*/ 0 h 3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83" h="3210">
                    <a:moveTo>
                      <a:pt x="1825" y="0"/>
                    </a:moveTo>
                    <a:cubicBezTo>
                      <a:pt x="926" y="0"/>
                      <a:pt x="175" y="637"/>
                      <a:pt x="0" y="1485"/>
                    </a:cubicBezTo>
                    <a:cubicBezTo>
                      <a:pt x="0" y="1485"/>
                      <a:pt x="0" y="1485"/>
                      <a:pt x="0" y="1485"/>
                    </a:cubicBezTo>
                    <a:cubicBezTo>
                      <a:pt x="0" y="1485"/>
                      <a:pt x="0" y="1485"/>
                      <a:pt x="0" y="1485"/>
                    </a:cubicBezTo>
                    <a:cubicBezTo>
                      <a:pt x="303" y="1620"/>
                      <a:pt x="542" y="1822"/>
                      <a:pt x="677" y="2063"/>
                    </a:cubicBezTo>
                    <a:cubicBezTo>
                      <a:pt x="677" y="2063"/>
                      <a:pt x="677" y="2063"/>
                      <a:pt x="677" y="2063"/>
                    </a:cubicBezTo>
                    <a:cubicBezTo>
                      <a:pt x="775" y="2018"/>
                      <a:pt x="884" y="1994"/>
                      <a:pt x="999" y="1994"/>
                    </a:cubicBezTo>
                    <a:cubicBezTo>
                      <a:pt x="1367" y="1994"/>
                      <a:pt x="1675" y="2249"/>
                      <a:pt x="1757" y="2592"/>
                    </a:cubicBezTo>
                    <a:cubicBezTo>
                      <a:pt x="1869" y="2605"/>
                      <a:pt x="1956" y="2698"/>
                      <a:pt x="1959" y="2813"/>
                    </a:cubicBezTo>
                    <a:cubicBezTo>
                      <a:pt x="2079" y="2911"/>
                      <a:pt x="2163" y="3051"/>
                      <a:pt x="2189" y="3210"/>
                    </a:cubicBezTo>
                    <a:cubicBezTo>
                      <a:pt x="2827" y="3210"/>
                      <a:pt x="2827" y="3210"/>
                      <a:pt x="2827" y="3210"/>
                    </a:cubicBezTo>
                    <a:cubicBezTo>
                      <a:pt x="2705" y="3061"/>
                      <a:pt x="2636" y="2887"/>
                      <a:pt x="2636" y="2703"/>
                    </a:cubicBezTo>
                    <a:cubicBezTo>
                      <a:pt x="2636" y="2236"/>
                      <a:pt x="3078" y="1842"/>
                      <a:pt x="3683" y="1719"/>
                    </a:cubicBezTo>
                    <a:cubicBezTo>
                      <a:pt x="3683" y="1719"/>
                      <a:pt x="3683" y="1719"/>
                      <a:pt x="3683" y="1719"/>
                    </a:cubicBezTo>
                    <a:cubicBezTo>
                      <a:pt x="3683" y="1719"/>
                      <a:pt x="3683" y="1719"/>
                      <a:pt x="3683" y="1719"/>
                    </a:cubicBezTo>
                    <a:cubicBezTo>
                      <a:pt x="3609" y="757"/>
                      <a:pt x="2805" y="0"/>
                      <a:pt x="1825" y="0"/>
                    </a:cubicBezTo>
                  </a:path>
                </a:pathLst>
              </a:custGeom>
              <a:solidFill>
                <a:srgbClr val="CDE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îsḻíďê">
                <a:extLst>
                  <a:ext uri="{FF2B5EF4-FFF2-40B4-BE49-F238E27FC236}">
                    <a16:creationId xmlns:a16="http://schemas.microsoft.com/office/drawing/2014/main" id="{083382D2-35AD-4449-BDFD-BB5EB42527D8}"/>
                  </a:ext>
                </a:extLst>
              </p:cNvPr>
              <p:cNvSpPr/>
              <p:nvPr/>
            </p:nvSpPr>
            <p:spPr bwMode="auto">
              <a:xfrm>
                <a:off x="5969001" y="4933951"/>
                <a:ext cx="188913" cy="211138"/>
              </a:xfrm>
              <a:custGeom>
                <a:avLst/>
                <a:gdLst>
                  <a:gd name="T0" fmla="*/ 39 w 716"/>
                  <a:gd name="T1" fmla="*/ 0 h 798"/>
                  <a:gd name="T2" fmla="*/ 0 w 716"/>
                  <a:gd name="T3" fmla="*/ 378 h 798"/>
                  <a:gd name="T4" fmla="*/ 39 w 716"/>
                  <a:gd name="T5" fmla="*/ 757 h 798"/>
                  <a:gd name="T6" fmla="*/ 39 w 716"/>
                  <a:gd name="T7" fmla="*/ 757 h 798"/>
                  <a:gd name="T8" fmla="*/ 182 w 716"/>
                  <a:gd name="T9" fmla="*/ 739 h 798"/>
                  <a:gd name="T10" fmla="*/ 431 w 716"/>
                  <a:gd name="T11" fmla="*/ 798 h 798"/>
                  <a:gd name="T12" fmla="*/ 716 w 716"/>
                  <a:gd name="T13" fmla="*/ 578 h 798"/>
                  <a:gd name="T14" fmla="*/ 39 w 716"/>
                  <a:gd name="T15" fmla="*/ 0 h 798"/>
                  <a:gd name="T16" fmla="*/ 39 w 716"/>
                  <a:gd name="T17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798">
                    <a:moveTo>
                      <a:pt x="39" y="0"/>
                    </a:moveTo>
                    <a:cubicBezTo>
                      <a:pt x="14" y="122"/>
                      <a:pt x="0" y="249"/>
                      <a:pt x="0" y="378"/>
                    </a:cubicBezTo>
                    <a:cubicBezTo>
                      <a:pt x="0" y="508"/>
                      <a:pt x="14" y="635"/>
                      <a:pt x="39" y="757"/>
                    </a:cubicBezTo>
                    <a:cubicBezTo>
                      <a:pt x="39" y="757"/>
                      <a:pt x="39" y="757"/>
                      <a:pt x="39" y="757"/>
                    </a:cubicBezTo>
                    <a:cubicBezTo>
                      <a:pt x="84" y="745"/>
                      <a:pt x="133" y="739"/>
                      <a:pt x="182" y="739"/>
                    </a:cubicBezTo>
                    <a:cubicBezTo>
                      <a:pt x="272" y="739"/>
                      <a:pt x="357" y="760"/>
                      <a:pt x="431" y="798"/>
                    </a:cubicBezTo>
                    <a:cubicBezTo>
                      <a:pt x="507" y="704"/>
                      <a:pt x="605" y="629"/>
                      <a:pt x="716" y="578"/>
                    </a:cubicBezTo>
                    <a:cubicBezTo>
                      <a:pt x="581" y="337"/>
                      <a:pt x="342" y="135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4E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í$1iḋe">
                <a:extLst>
                  <a:ext uri="{FF2B5EF4-FFF2-40B4-BE49-F238E27FC236}">
                    <a16:creationId xmlns:a16="http://schemas.microsoft.com/office/drawing/2014/main" id="{62DCCEA6-09ED-448B-AE42-2EA8580AD01F}"/>
                  </a:ext>
                </a:extLst>
              </p:cNvPr>
              <p:cNvSpPr/>
              <p:nvPr/>
            </p:nvSpPr>
            <p:spPr bwMode="auto">
              <a:xfrm>
                <a:off x="6727826" y="5389563"/>
                <a:ext cx="74613" cy="1588"/>
              </a:xfrm>
              <a:custGeom>
                <a:avLst/>
                <a:gdLst>
                  <a:gd name="T0" fmla="*/ 286 w 286"/>
                  <a:gd name="T1" fmla="*/ 0 h 6"/>
                  <a:gd name="T2" fmla="*/ 0 w 286"/>
                  <a:gd name="T3" fmla="*/ 0 h 6"/>
                  <a:gd name="T4" fmla="*/ 4 w 286"/>
                  <a:gd name="T5" fmla="*/ 6 h 6"/>
                  <a:gd name="T6" fmla="*/ 280 w 286"/>
                  <a:gd name="T7" fmla="*/ 6 h 6"/>
                  <a:gd name="T8" fmla="*/ 286 w 28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6">
                    <a:moveTo>
                      <a:pt x="2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3" y="4"/>
                      <a:pt x="4" y="6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2" y="4"/>
                      <a:pt x="284" y="2"/>
                      <a:pt x="286" y="0"/>
                    </a:cubicBezTo>
                  </a:path>
                </a:pathLst>
              </a:custGeom>
              <a:solidFill>
                <a:srgbClr val="42B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iŝ1ïḑé">
                <a:extLst>
                  <a:ext uri="{FF2B5EF4-FFF2-40B4-BE49-F238E27FC236}">
                    <a16:creationId xmlns:a16="http://schemas.microsoft.com/office/drawing/2014/main" id="{9AD96758-3A16-4ED4-9FE4-C22C04D44133}"/>
                  </a:ext>
                </a:extLst>
              </p:cNvPr>
              <p:cNvSpPr/>
              <p:nvPr/>
            </p:nvSpPr>
            <p:spPr bwMode="auto">
              <a:xfrm>
                <a:off x="6677026" y="4995863"/>
                <a:ext cx="277813" cy="393700"/>
              </a:xfrm>
              <a:custGeom>
                <a:avLst/>
                <a:gdLst>
                  <a:gd name="T0" fmla="*/ 1047 w 1052"/>
                  <a:gd name="T1" fmla="*/ 0 h 1491"/>
                  <a:gd name="T2" fmla="*/ 1047 w 1052"/>
                  <a:gd name="T3" fmla="*/ 0 h 1491"/>
                  <a:gd name="T4" fmla="*/ 0 w 1052"/>
                  <a:gd name="T5" fmla="*/ 984 h 1491"/>
                  <a:gd name="T6" fmla="*/ 191 w 1052"/>
                  <a:gd name="T7" fmla="*/ 1491 h 1491"/>
                  <a:gd name="T8" fmla="*/ 477 w 1052"/>
                  <a:gd name="T9" fmla="*/ 1491 h 1491"/>
                  <a:gd name="T10" fmla="*/ 1052 w 1052"/>
                  <a:gd name="T11" fmla="*/ 144 h 1491"/>
                  <a:gd name="T12" fmla="*/ 1047 w 1052"/>
                  <a:gd name="T13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2" h="1491">
                    <a:moveTo>
                      <a:pt x="1047" y="0"/>
                    </a:moveTo>
                    <a:cubicBezTo>
                      <a:pt x="1047" y="0"/>
                      <a:pt x="1047" y="0"/>
                      <a:pt x="1047" y="0"/>
                    </a:cubicBezTo>
                    <a:cubicBezTo>
                      <a:pt x="442" y="123"/>
                      <a:pt x="0" y="517"/>
                      <a:pt x="0" y="984"/>
                    </a:cubicBezTo>
                    <a:cubicBezTo>
                      <a:pt x="0" y="1168"/>
                      <a:pt x="69" y="1342"/>
                      <a:pt x="191" y="1491"/>
                    </a:cubicBezTo>
                    <a:cubicBezTo>
                      <a:pt x="477" y="1491"/>
                      <a:pt x="477" y="1491"/>
                      <a:pt x="477" y="1491"/>
                    </a:cubicBezTo>
                    <a:cubicBezTo>
                      <a:pt x="832" y="1152"/>
                      <a:pt x="1052" y="674"/>
                      <a:pt x="1052" y="144"/>
                    </a:cubicBezTo>
                    <a:cubicBezTo>
                      <a:pt x="1052" y="96"/>
                      <a:pt x="1051" y="47"/>
                      <a:pt x="1047" y="0"/>
                    </a:cubicBezTo>
                  </a:path>
                </a:pathLst>
              </a:custGeom>
              <a:solidFill>
                <a:srgbClr val="B4E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îṡliḋé">
                <a:extLst>
                  <a:ext uri="{FF2B5EF4-FFF2-40B4-BE49-F238E27FC236}">
                    <a16:creationId xmlns:a16="http://schemas.microsoft.com/office/drawing/2014/main" id="{63A1C148-9443-41D4-AD88-FCA402E1733F}"/>
                  </a:ext>
                </a:extLst>
              </p:cNvPr>
              <p:cNvSpPr/>
              <p:nvPr/>
            </p:nvSpPr>
            <p:spPr bwMode="auto">
              <a:xfrm>
                <a:off x="6121401" y="5389563"/>
                <a:ext cx="436563" cy="1588"/>
              </a:xfrm>
              <a:custGeom>
                <a:avLst/>
                <a:gdLst>
                  <a:gd name="T0" fmla="*/ 1652 w 1653"/>
                  <a:gd name="T1" fmla="*/ 0 h 6"/>
                  <a:gd name="T2" fmla="*/ 0 w 1653"/>
                  <a:gd name="T3" fmla="*/ 0 h 6"/>
                  <a:gd name="T4" fmla="*/ 6 w 1653"/>
                  <a:gd name="T5" fmla="*/ 6 h 6"/>
                  <a:gd name="T6" fmla="*/ 1653 w 1653"/>
                  <a:gd name="T7" fmla="*/ 6 h 6"/>
                  <a:gd name="T8" fmla="*/ 1652 w 165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3" h="6">
                    <a:moveTo>
                      <a:pt x="16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1653" y="6"/>
                      <a:pt x="1653" y="6"/>
                      <a:pt x="1653" y="6"/>
                    </a:cubicBezTo>
                    <a:cubicBezTo>
                      <a:pt x="1652" y="4"/>
                      <a:pt x="1652" y="2"/>
                      <a:pt x="1652" y="0"/>
                    </a:cubicBezTo>
                  </a:path>
                </a:pathLst>
              </a:custGeom>
              <a:solidFill>
                <a:srgbClr val="70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is1iḑê">
                <a:extLst>
                  <a:ext uri="{FF2B5EF4-FFF2-40B4-BE49-F238E27FC236}">
                    <a16:creationId xmlns:a16="http://schemas.microsoft.com/office/drawing/2014/main" id="{0A588E45-6D55-4596-B5DD-E4649B7AD146}"/>
                  </a:ext>
                </a:extLst>
              </p:cNvPr>
              <p:cNvSpPr/>
              <p:nvPr/>
            </p:nvSpPr>
            <p:spPr bwMode="auto">
              <a:xfrm>
                <a:off x="6115051" y="5067301"/>
                <a:ext cx="442913" cy="322263"/>
              </a:xfrm>
              <a:custGeom>
                <a:avLst/>
                <a:gdLst>
                  <a:gd name="T0" fmla="*/ 486 w 1676"/>
                  <a:gd name="T1" fmla="*/ 0 h 1216"/>
                  <a:gd name="T2" fmla="*/ 164 w 1676"/>
                  <a:gd name="T3" fmla="*/ 69 h 1216"/>
                  <a:gd name="T4" fmla="*/ 164 w 1676"/>
                  <a:gd name="T5" fmla="*/ 69 h 1216"/>
                  <a:gd name="T6" fmla="*/ 164 w 1676"/>
                  <a:gd name="T7" fmla="*/ 69 h 1216"/>
                  <a:gd name="T8" fmla="*/ 285 w 1676"/>
                  <a:gd name="T9" fmla="*/ 520 h 1216"/>
                  <a:gd name="T10" fmla="*/ 0 w 1676"/>
                  <a:gd name="T11" fmla="*/ 1193 h 1216"/>
                  <a:gd name="T12" fmla="*/ 24 w 1676"/>
                  <a:gd name="T13" fmla="*/ 1216 h 1216"/>
                  <a:gd name="T14" fmla="*/ 1676 w 1676"/>
                  <a:gd name="T15" fmla="*/ 1216 h 1216"/>
                  <a:gd name="T16" fmla="*/ 1446 w 1676"/>
                  <a:gd name="T17" fmla="*/ 819 h 1216"/>
                  <a:gd name="T18" fmla="*/ 1244 w 1676"/>
                  <a:gd name="T19" fmla="*/ 598 h 1216"/>
                  <a:gd name="T20" fmla="*/ 486 w 1676"/>
                  <a:gd name="T21" fmla="*/ 0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6" h="1216">
                    <a:moveTo>
                      <a:pt x="486" y="0"/>
                    </a:moveTo>
                    <a:cubicBezTo>
                      <a:pt x="371" y="0"/>
                      <a:pt x="262" y="24"/>
                      <a:pt x="164" y="69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242" y="208"/>
                      <a:pt x="285" y="360"/>
                      <a:pt x="285" y="520"/>
                    </a:cubicBezTo>
                    <a:cubicBezTo>
                      <a:pt x="285" y="769"/>
                      <a:pt x="180" y="1001"/>
                      <a:pt x="0" y="1193"/>
                    </a:cubicBezTo>
                    <a:cubicBezTo>
                      <a:pt x="8" y="1201"/>
                      <a:pt x="16" y="1209"/>
                      <a:pt x="24" y="1216"/>
                    </a:cubicBezTo>
                    <a:cubicBezTo>
                      <a:pt x="1676" y="1216"/>
                      <a:pt x="1676" y="1216"/>
                      <a:pt x="1676" y="1216"/>
                    </a:cubicBezTo>
                    <a:cubicBezTo>
                      <a:pt x="1650" y="1057"/>
                      <a:pt x="1566" y="917"/>
                      <a:pt x="1446" y="819"/>
                    </a:cubicBezTo>
                    <a:cubicBezTo>
                      <a:pt x="1443" y="704"/>
                      <a:pt x="1356" y="611"/>
                      <a:pt x="1244" y="598"/>
                    </a:cubicBezTo>
                    <a:cubicBezTo>
                      <a:pt x="1162" y="255"/>
                      <a:pt x="854" y="0"/>
                      <a:pt x="486" y="0"/>
                    </a:cubicBezTo>
                  </a:path>
                </a:pathLst>
              </a:custGeom>
              <a:solidFill>
                <a:srgbClr val="CDE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íş1íḑè">
                <a:extLst>
                  <a:ext uri="{FF2B5EF4-FFF2-40B4-BE49-F238E27FC236}">
                    <a16:creationId xmlns:a16="http://schemas.microsoft.com/office/drawing/2014/main" id="{70820D54-DC1B-4361-9EBB-F5ACA26FC732}"/>
                  </a:ext>
                </a:extLst>
              </p:cNvPr>
              <p:cNvSpPr/>
              <p:nvPr/>
            </p:nvSpPr>
            <p:spPr bwMode="auto">
              <a:xfrm>
                <a:off x="5978526" y="5086351"/>
                <a:ext cx="211138" cy="296863"/>
              </a:xfrm>
              <a:custGeom>
                <a:avLst/>
                <a:gdLst>
                  <a:gd name="T0" fmla="*/ 677 w 798"/>
                  <a:gd name="T1" fmla="*/ 0 h 1124"/>
                  <a:gd name="T2" fmla="*/ 392 w 798"/>
                  <a:gd name="T3" fmla="*/ 220 h 1124"/>
                  <a:gd name="T4" fmla="*/ 143 w 798"/>
                  <a:gd name="T5" fmla="*/ 161 h 1124"/>
                  <a:gd name="T6" fmla="*/ 0 w 798"/>
                  <a:gd name="T7" fmla="*/ 179 h 1124"/>
                  <a:gd name="T8" fmla="*/ 513 w 798"/>
                  <a:gd name="T9" fmla="*/ 1124 h 1124"/>
                  <a:gd name="T10" fmla="*/ 513 w 798"/>
                  <a:gd name="T11" fmla="*/ 1124 h 1124"/>
                  <a:gd name="T12" fmla="*/ 798 w 798"/>
                  <a:gd name="T13" fmla="*/ 451 h 1124"/>
                  <a:gd name="T14" fmla="*/ 677 w 798"/>
                  <a:gd name="T15" fmla="*/ 0 h 1124"/>
                  <a:gd name="T16" fmla="*/ 677 w 798"/>
                  <a:gd name="T17" fmla="*/ 0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8" h="1124">
                    <a:moveTo>
                      <a:pt x="677" y="0"/>
                    </a:moveTo>
                    <a:cubicBezTo>
                      <a:pt x="566" y="51"/>
                      <a:pt x="468" y="126"/>
                      <a:pt x="392" y="220"/>
                    </a:cubicBezTo>
                    <a:cubicBezTo>
                      <a:pt x="318" y="182"/>
                      <a:pt x="233" y="161"/>
                      <a:pt x="143" y="161"/>
                    </a:cubicBezTo>
                    <a:cubicBezTo>
                      <a:pt x="94" y="161"/>
                      <a:pt x="45" y="167"/>
                      <a:pt x="0" y="179"/>
                    </a:cubicBezTo>
                    <a:cubicBezTo>
                      <a:pt x="75" y="545"/>
                      <a:pt x="258" y="871"/>
                      <a:pt x="513" y="1124"/>
                    </a:cubicBezTo>
                    <a:cubicBezTo>
                      <a:pt x="513" y="1124"/>
                      <a:pt x="513" y="1124"/>
                      <a:pt x="513" y="1124"/>
                    </a:cubicBezTo>
                    <a:cubicBezTo>
                      <a:pt x="693" y="932"/>
                      <a:pt x="798" y="700"/>
                      <a:pt x="798" y="451"/>
                    </a:cubicBezTo>
                    <a:cubicBezTo>
                      <a:pt x="798" y="291"/>
                      <a:pt x="755" y="139"/>
                      <a:pt x="677" y="0"/>
                    </a:cubicBezTo>
                    <a:cubicBezTo>
                      <a:pt x="677" y="0"/>
                      <a:pt x="677" y="0"/>
                      <a:pt x="677" y="0"/>
                    </a:cubicBezTo>
                  </a:path>
                </a:pathLst>
              </a:custGeom>
              <a:solidFill>
                <a:srgbClr val="BD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îṥľiḓè">
              <a:extLst>
                <a:ext uri="{FF2B5EF4-FFF2-40B4-BE49-F238E27FC236}">
                  <a16:creationId xmlns:a16="http://schemas.microsoft.com/office/drawing/2014/main" id="{E4F59586-1181-4EBF-98C2-1BD258AAF6B6}"/>
                </a:ext>
              </a:extLst>
            </p:cNvPr>
            <p:cNvGrpSpPr/>
            <p:nvPr/>
          </p:nvGrpSpPr>
          <p:grpSpPr>
            <a:xfrm>
              <a:off x="3682331" y="2008761"/>
              <a:ext cx="706036" cy="706036"/>
              <a:chOff x="4462645" y="1965241"/>
              <a:chExt cx="1017604" cy="1017604"/>
            </a:xfrm>
          </p:grpSpPr>
          <p:sp>
            <p:nvSpPr>
              <p:cNvPr id="26" name="îṧ1ïḍè">
                <a:extLst>
                  <a:ext uri="{FF2B5EF4-FFF2-40B4-BE49-F238E27FC236}">
                    <a16:creationId xmlns:a16="http://schemas.microsoft.com/office/drawing/2014/main" id="{2A08EF66-859B-4059-9FFB-F2D176C9E2A9}"/>
                  </a:ext>
                </a:extLst>
              </p:cNvPr>
              <p:cNvSpPr/>
              <p:nvPr/>
            </p:nvSpPr>
            <p:spPr>
              <a:xfrm>
                <a:off x="4462645" y="1965241"/>
                <a:ext cx="1017604" cy="1017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F4FDF"/>
              </a:solidFill>
              <a:ln w="57150">
                <a:solidFill>
                  <a:schemeClr val="bg1"/>
                </a:solidFill>
                <a:miter lim="400000"/>
              </a:ln>
            </p:spPr>
            <p:txBody>
              <a:bodyPr wrap="none" lIns="19050" tIns="19050" rIns="19050" bIns="1905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íṧľíďê">
                <a:extLst>
                  <a:ext uri="{FF2B5EF4-FFF2-40B4-BE49-F238E27FC236}">
                    <a16:creationId xmlns:a16="http://schemas.microsoft.com/office/drawing/2014/main" id="{10FA7E9B-1D20-419D-B9FA-1D6BE3AB0CAB}"/>
                  </a:ext>
                </a:extLst>
              </p:cNvPr>
              <p:cNvSpPr/>
              <p:nvPr/>
            </p:nvSpPr>
            <p:spPr bwMode="auto">
              <a:xfrm>
                <a:off x="4675312" y="2242200"/>
                <a:ext cx="592269" cy="463684"/>
              </a:xfrm>
              <a:custGeom>
                <a:avLst/>
                <a:gdLst>
                  <a:gd name="T0" fmla="*/ 452 w 533"/>
                  <a:gd name="T1" fmla="*/ 226 h 418"/>
                  <a:gd name="T2" fmla="*/ 452 w 533"/>
                  <a:gd name="T3" fmla="*/ 392 h 418"/>
                  <a:gd name="T4" fmla="*/ 425 w 533"/>
                  <a:gd name="T5" fmla="*/ 418 h 418"/>
                  <a:gd name="T6" fmla="*/ 108 w 533"/>
                  <a:gd name="T7" fmla="*/ 418 h 418"/>
                  <a:gd name="T8" fmla="*/ 81 w 533"/>
                  <a:gd name="T9" fmla="*/ 392 h 418"/>
                  <a:gd name="T10" fmla="*/ 81 w 533"/>
                  <a:gd name="T11" fmla="*/ 226 h 418"/>
                  <a:gd name="T12" fmla="*/ 94 w 533"/>
                  <a:gd name="T13" fmla="*/ 204 h 418"/>
                  <a:gd name="T14" fmla="*/ 253 w 533"/>
                  <a:gd name="T15" fmla="*/ 105 h 418"/>
                  <a:gd name="T16" fmla="*/ 281 w 533"/>
                  <a:gd name="T17" fmla="*/ 105 h 418"/>
                  <a:gd name="T18" fmla="*/ 440 w 533"/>
                  <a:gd name="T19" fmla="*/ 204 h 418"/>
                  <a:gd name="T20" fmla="*/ 452 w 533"/>
                  <a:gd name="T21" fmla="*/ 226 h 418"/>
                  <a:gd name="T22" fmla="*/ 517 w 533"/>
                  <a:gd name="T23" fmla="*/ 153 h 418"/>
                  <a:gd name="T24" fmla="*/ 281 w 533"/>
                  <a:gd name="T25" fmla="*/ 5 h 418"/>
                  <a:gd name="T26" fmla="*/ 253 w 533"/>
                  <a:gd name="T27" fmla="*/ 5 h 418"/>
                  <a:gd name="T28" fmla="*/ 17 w 533"/>
                  <a:gd name="T29" fmla="*/ 153 h 418"/>
                  <a:gd name="T30" fmla="*/ 8 w 533"/>
                  <a:gd name="T31" fmla="*/ 190 h 418"/>
                  <a:gd name="T32" fmla="*/ 45 w 533"/>
                  <a:gd name="T33" fmla="*/ 198 h 418"/>
                  <a:gd name="T34" fmla="*/ 267 w 533"/>
                  <a:gd name="T35" fmla="*/ 59 h 418"/>
                  <a:gd name="T36" fmla="*/ 489 w 533"/>
                  <a:gd name="T37" fmla="*/ 198 h 418"/>
                  <a:gd name="T38" fmla="*/ 503 w 533"/>
                  <a:gd name="T39" fmla="*/ 202 h 418"/>
                  <a:gd name="T40" fmla="*/ 525 w 533"/>
                  <a:gd name="T41" fmla="*/ 189 h 418"/>
                  <a:gd name="T42" fmla="*/ 517 w 533"/>
                  <a:gd name="T43" fmla="*/ 153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3" h="418">
                    <a:moveTo>
                      <a:pt x="452" y="226"/>
                    </a:moveTo>
                    <a:lnTo>
                      <a:pt x="452" y="392"/>
                    </a:lnTo>
                    <a:cubicBezTo>
                      <a:pt x="452" y="406"/>
                      <a:pt x="440" y="418"/>
                      <a:pt x="425" y="418"/>
                    </a:cubicBezTo>
                    <a:lnTo>
                      <a:pt x="108" y="418"/>
                    </a:lnTo>
                    <a:cubicBezTo>
                      <a:pt x="93" y="418"/>
                      <a:pt x="81" y="406"/>
                      <a:pt x="81" y="392"/>
                    </a:cubicBezTo>
                    <a:lnTo>
                      <a:pt x="81" y="226"/>
                    </a:lnTo>
                    <a:cubicBezTo>
                      <a:pt x="81" y="217"/>
                      <a:pt x="86" y="209"/>
                      <a:pt x="94" y="204"/>
                    </a:cubicBezTo>
                    <a:lnTo>
                      <a:pt x="253" y="105"/>
                    </a:lnTo>
                    <a:cubicBezTo>
                      <a:pt x="261" y="99"/>
                      <a:pt x="272" y="99"/>
                      <a:pt x="281" y="105"/>
                    </a:cubicBezTo>
                    <a:lnTo>
                      <a:pt x="440" y="204"/>
                    </a:lnTo>
                    <a:cubicBezTo>
                      <a:pt x="447" y="209"/>
                      <a:pt x="452" y="217"/>
                      <a:pt x="452" y="226"/>
                    </a:cubicBezTo>
                    <a:close/>
                    <a:moveTo>
                      <a:pt x="517" y="153"/>
                    </a:moveTo>
                    <a:lnTo>
                      <a:pt x="281" y="5"/>
                    </a:lnTo>
                    <a:cubicBezTo>
                      <a:pt x="272" y="0"/>
                      <a:pt x="261" y="0"/>
                      <a:pt x="253" y="5"/>
                    </a:cubicBezTo>
                    <a:lnTo>
                      <a:pt x="17" y="153"/>
                    </a:lnTo>
                    <a:cubicBezTo>
                      <a:pt x="4" y="161"/>
                      <a:pt x="0" y="177"/>
                      <a:pt x="8" y="190"/>
                    </a:cubicBezTo>
                    <a:cubicBezTo>
                      <a:pt x="16" y="202"/>
                      <a:pt x="32" y="206"/>
                      <a:pt x="45" y="198"/>
                    </a:cubicBezTo>
                    <a:lnTo>
                      <a:pt x="267" y="59"/>
                    </a:lnTo>
                    <a:lnTo>
                      <a:pt x="489" y="198"/>
                    </a:lnTo>
                    <a:cubicBezTo>
                      <a:pt x="493" y="201"/>
                      <a:pt x="498" y="202"/>
                      <a:pt x="503" y="202"/>
                    </a:cubicBezTo>
                    <a:cubicBezTo>
                      <a:pt x="512" y="202"/>
                      <a:pt x="520" y="198"/>
                      <a:pt x="525" y="189"/>
                    </a:cubicBezTo>
                    <a:cubicBezTo>
                      <a:pt x="533" y="177"/>
                      <a:pt x="529" y="161"/>
                      <a:pt x="517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í$ḻiďê">
              <a:extLst>
                <a:ext uri="{FF2B5EF4-FFF2-40B4-BE49-F238E27FC236}">
                  <a16:creationId xmlns:a16="http://schemas.microsoft.com/office/drawing/2014/main" id="{FFC5BF17-6F52-4FD0-A889-226A77C894FE}"/>
                </a:ext>
              </a:extLst>
            </p:cNvPr>
            <p:cNvGrpSpPr/>
            <p:nvPr/>
          </p:nvGrpSpPr>
          <p:grpSpPr>
            <a:xfrm>
              <a:off x="4347075" y="3353255"/>
              <a:ext cx="706036" cy="706036"/>
              <a:chOff x="4462645" y="1965241"/>
              <a:chExt cx="1017604" cy="1017604"/>
            </a:xfrm>
          </p:grpSpPr>
          <p:sp>
            <p:nvSpPr>
              <p:cNvPr id="24" name="íslïďe">
                <a:extLst>
                  <a:ext uri="{FF2B5EF4-FFF2-40B4-BE49-F238E27FC236}">
                    <a16:creationId xmlns:a16="http://schemas.microsoft.com/office/drawing/2014/main" id="{B97AE9A3-6950-4312-BD21-B48E5AFBF398}"/>
                  </a:ext>
                </a:extLst>
              </p:cNvPr>
              <p:cNvSpPr/>
              <p:nvPr/>
            </p:nvSpPr>
            <p:spPr>
              <a:xfrm>
                <a:off x="4462645" y="1965241"/>
                <a:ext cx="1017604" cy="1017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A6A6A6"/>
              </a:solidFill>
              <a:ln w="57150">
                <a:solidFill>
                  <a:schemeClr val="bg1"/>
                </a:solidFill>
                <a:miter lim="400000"/>
              </a:ln>
            </p:spPr>
            <p:txBody>
              <a:bodyPr wrap="none" lIns="19050" tIns="19050" rIns="19050" bIns="1905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íṥḻíḋê">
                <a:extLst>
                  <a:ext uri="{FF2B5EF4-FFF2-40B4-BE49-F238E27FC236}">
                    <a16:creationId xmlns:a16="http://schemas.microsoft.com/office/drawing/2014/main" id="{8DD82812-114A-47FE-AD51-F793E0B597A7}"/>
                  </a:ext>
                </a:extLst>
              </p:cNvPr>
              <p:cNvSpPr/>
              <p:nvPr/>
            </p:nvSpPr>
            <p:spPr bwMode="auto">
              <a:xfrm>
                <a:off x="4675312" y="2232420"/>
                <a:ext cx="592269" cy="483242"/>
              </a:xfrm>
              <a:custGeom>
                <a:avLst/>
                <a:gdLst>
                  <a:gd name="connsiteX0" fmla="*/ 508188 w 609120"/>
                  <a:gd name="connsiteY0" fmla="*/ 388434 h 496992"/>
                  <a:gd name="connsiteX1" fmla="*/ 508188 w 609120"/>
                  <a:gd name="connsiteY1" fmla="*/ 438152 h 496992"/>
                  <a:gd name="connsiteX2" fmla="*/ 557983 w 609120"/>
                  <a:gd name="connsiteY2" fmla="*/ 438152 h 496992"/>
                  <a:gd name="connsiteX3" fmla="*/ 557983 w 609120"/>
                  <a:gd name="connsiteY3" fmla="*/ 388434 h 496992"/>
                  <a:gd name="connsiteX4" fmla="*/ 51136 w 609120"/>
                  <a:gd name="connsiteY4" fmla="*/ 388434 h 496992"/>
                  <a:gd name="connsiteX5" fmla="*/ 51136 w 609120"/>
                  <a:gd name="connsiteY5" fmla="*/ 438152 h 496992"/>
                  <a:gd name="connsiteX6" fmla="*/ 100931 w 609120"/>
                  <a:gd name="connsiteY6" fmla="*/ 438152 h 496992"/>
                  <a:gd name="connsiteX7" fmla="*/ 100931 w 609120"/>
                  <a:gd name="connsiteY7" fmla="*/ 388434 h 496992"/>
                  <a:gd name="connsiteX8" fmla="*/ 508188 w 609120"/>
                  <a:gd name="connsiteY8" fmla="*/ 314770 h 496992"/>
                  <a:gd name="connsiteX9" fmla="*/ 508188 w 609120"/>
                  <a:gd name="connsiteY9" fmla="*/ 364430 h 496992"/>
                  <a:gd name="connsiteX10" fmla="*/ 557983 w 609120"/>
                  <a:gd name="connsiteY10" fmla="*/ 364430 h 496992"/>
                  <a:gd name="connsiteX11" fmla="*/ 557983 w 609120"/>
                  <a:gd name="connsiteY11" fmla="*/ 314770 h 496992"/>
                  <a:gd name="connsiteX12" fmla="*/ 51136 w 609120"/>
                  <a:gd name="connsiteY12" fmla="*/ 314770 h 496992"/>
                  <a:gd name="connsiteX13" fmla="*/ 51136 w 609120"/>
                  <a:gd name="connsiteY13" fmla="*/ 364430 h 496992"/>
                  <a:gd name="connsiteX14" fmla="*/ 100931 w 609120"/>
                  <a:gd name="connsiteY14" fmla="*/ 364430 h 496992"/>
                  <a:gd name="connsiteX15" fmla="*/ 100931 w 609120"/>
                  <a:gd name="connsiteY15" fmla="*/ 314770 h 496992"/>
                  <a:gd name="connsiteX16" fmla="*/ 354456 w 609120"/>
                  <a:gd name="connsiteY16" fmla="*/ 314763 h 496992"/>
                  <a:gd name="connsiteX17" fmla="*/ 354456 w 609120"/>
                  <a:gd name="connsiteY17" fmla="*/ 364425 h 496992"/>
                  <a:gd name="connsiteX18" fmla="*/ 404189 w 609120"/>
                  <a:gd name="connsiteY18" fmla="*/ 364425 h 496992"/>
                  <a:gd name="connsiteX19" fmla="*/ 404189 w 609120"/>
                  <a:gd name="connsiteY19" fmla="*/ 314763 h 496992"/>
                  <a:gd name="connsiteX20" fmla="*/ 279770 w 609120"/>
                  <a:gd name="connsiteY20" fmla="*/ 314763 h 496992"/>
                  <a:gd name="connsiteX21" fmla="*/ 279770 w 609120"/>
                  <a:gd name="connsiteY21" fmla="*/ 364425 h 496992"/>
                  <a:gd name="connsiteX22" fmla="*/ 329561 w 609120"/>
                  <a:gd name="connsiteY22" fmla="*/ 364425 h 496992"/>
                  <a:gd name="connsiteX23" fmla="*/ 329561 w 609120"/>
                  <a:gd name="connsiteY23" fmla="*/ 314763 h 496992"/>
                  <a:gd name="connsiteX24" fmla="*/ 205085 w 609120"/>
                  <a:gd name="connsiteY24" fmla="*/ 314763 h 496992"/>
                  <a:gd name="connsiteX25" fmla="*/ 205085 w 609120"/>
                  <a:gd name="connsiteY25" fmla="*/ 364425 h 496992"/>
                  <a:gd name="connsiteX26" fmla="*/ 254875 w 609120"/>
                  <a:gd name="connsiteY26" fmla="*/ 364425 h 496992"/>
                  <a:gd name="connsiteX27" fmla="*/ 254875 w 609120"/>
                  <a:gd name="connsiteY27" fmla="*/ 314763 h 496992"/>
                  <a:gd name="connsiteX28" fmla="*/ 469471 w 609120"/>
                  <a:gd name="connsiteY28" fmla="*/ 288542 h 496992"/>
                  <a:gd name="connsiteX29" fmla="*/ 596700 w 609120"/>
                  <a:gd name="connsiteY29" fmla="*/ 288542 h 496992"/>
                  <a:gd name="connsiteX30" fmla="*/ 596700 w 609120"/>
                  <a:gd name="connsiteY30" fmla="*/ 496992 h 496992"/>
                  <a:gd name="connsiteX31" fmla="*/ 469471 w 609120"/>
                  <a:gd name="connsiteY31" fmla="*/ 496992 h 496992"/>
                  <a:gd name="connsiteX32" fmla="*/ 12419 w 609120"/>
                  <a:gd name="connsiteY32" fmla="*/ 288542 h 496992"/>
                  <a:gd name="connsiteX33" fmla="*/ 139648 w 609120"/>
                  <a:gd name="connsiteY33" fmla="*/ 288542 h 496992"/>
                  <a:gd name="connsiteX34" fmla="*/ 139648 w 609120"/>
                  <a:gd name="connsiteY34" fmla="*/ 496992 h 496992"/>
                  <a:gd name="connsiteX35" fmla="*/ 12419 w 609120"/>
                  <a:gd name="connsiteY35" fmla="*/ 496992 h 496992"/>
                  <a:gd name="connsiteX36" fmla="*/ 469471 w 609120"/>
                  <a:gd name="connsiteY36" fmla="*/ 257070 h 496992"/>
                  <a:gd name="connsiteX37" fmla="*/ 609120 w 609120"/>
                  <a:gd name="connsiteY37" fmla="*/ 257070 h 496992"/>
                  <a:gd name="connsiteX38" fmla="*/ 609120 w 609120"/>
                  <a:gd name="connsiteY38" fmla="*/ 271959 h 496992"/>
                  <a:gd name="connsiteX39" fmla="*/ 469471 w 609120"/>
                  <a:gd name="connsiteY39" fmla="*/ 271959 h 496992"/>
                  <a:gd name="connsiteX40" fmla="*/ 0 w 609120"/>
                  <a:gd name="connsiteY40" fmla="*/ 257070 h 496992"/>
                  <a:gd name="connsiteX41" fmla="*/ 139649 w 609120"/>
                  <a:gd name="connsiteY41" fmla="*/ 257070 h 496992"/>
                  <a:gd name="connsiteX42" fmla="*/ 139649 w 609120"/>
                  <a:gd name="connsiteY42" fmla="*/ 271959 h 496992"/>
                  <a:gd name="connsiteX43" fmla="*/ 0 w 609120"/>
                  <a:gd name="connsiteY43" fmla="*/ 271959 h 496992"/>
                  <a:gd name="connsiteX44" fmla="*/ 354456 w 609120"/>
                  <a:gd name="connsiteY44" fmla="*/ 240183 h 496992"/>
                  <a:gd name="connsiteX45" fmla="*/ 354456 w 609120"/>
                  <a:gd name="connsiteY45" fmla="*/ 289903 h 496992"/>
                  <a:gd name="connsiteX46" fmla="*/ 404189 w 609120"/>
                  <a:gd name="connsiteY46" fmla="*/ 289903 h 496992"/>
                  <a:gd name="connsiteX47" fmla="*/ 404189 w 609120"/>
                  <a:gd name="connsiteY47" fmla="*/ 240183 h 496992"/>
                  <a:gd name="connsiteX48" fmla="*/ 279770 w 609120"/>
                  <a:gd name="connsiteY48" fmla="*/ 240183 h 496992"/>
                  <a:gd name="connsiteX49" fmla="*/ 279770 w 609120"/>
                  <a:gd name="connsiteY49" fmla="*/ 289903 h 496992"/>
                  <a:gd name="connsiteX50" fmla="*/ 329561 w 609120"/>
                  <a:gd name="connsiteY50" fmla="*/ 289903 h 496992"/>
                  <a:gd name="connsiteX51" fmla="*/ 329561 w 609120"/>
                  <a:gd name="connsiteY51" fmla="*/ 240183 h 496992"/>
                  <a:gd name="connsiteX52" fmla="*/ 205085 w 609120"/>
                  <a:gd name="connsiteY52" fmla="*/ 240183 h 496992"/>
                  <a:gd name="connsiteX53" fmla="*/ 205085 w 609120"/>
                  <a:gd name="connsiteY53" fmla="*/ 289903 h 496992"/>
                  <a:gd name="connsiteX54" fmla="*/ 254875 w 609120"/>
                  <a:gd name="connsiteY54" fmla="*/ 289903 h 496992"/>
                  <a:gd name="connsiteX55" fmla="*/ 254875 w 609120"/>
                  <a:gd name="connsiteY55" fmla="*/ 240183 h 496992"/>
                  <a:gd name="connsiteX56" fmla="*/ 354456 w 609120"/>
                  <a:gd name="connsiteY56" fmla="*/ 165603 h 496992"/>
                  <a:gd name="connsiteX57" fmla="*/ 354456 w 609120"/>
                  <a:gd name="connsiteY57" fmla="*/ 215323 h 496992"/>
                  <a:gd name="connsiteX58" fmla="*/ 404189 w 609120"/>
                  <a:gd name="connsiteY58" fmla="*/ 215323 h 496992"/>
                  <a:gd name="connsiteX59" fmla="*/ 404189 w 609120"/>
                  <a:gd name="connsiteY59" fmla="*/ 165603 h 496992"/>
                  <a:gd name="connsiteX60" fmla="*/ 279770 w 609120"/>
                  <a:gd name="connsiteY60" fmla="*/ 165603 h 496992"/>
                  <a:gd name="connsiteX61" fmla="*/ 279770 w 609120"/>
                  <a:gd name="connsiteY61" fmla="*/ 215323 h 496992"/>
                  <a:gd name="connsiteX62" fmla="*/ 329561 w 609120"/>
                  <a:gd name="connsiteY62" fmla="*/ 215323 h 496992"/>
                  <a:gd name="connsiteX63" fmla="*/ 329561 w 609120"/>
                  <a:gd name="connsiteY63" fmla="*/ 165603 h 496992"/>
                  <a:gd name="connsiteX64" fmla="*/ 205085 w 609120"/>
                  <a:gd name="connsiteY64" fmla="*/ 165603 h 496992"/>
                  <a:gd name="connsiteX65" fmla="*/ 205085 w 609120"/>
                  <a:gd name="connsiteY65" fmla="*/ 215323 h 496992"/>
                  <a:gd name="connsiteX66" fmla="*/ 254875 w 609120"/>
                  <a:gd name="connsiteY66" fmla="*/ 215323 h 496992"/>
                  <a:gd name="connsiteX67" fmla="*/ 254875 w 609120"/>
                  <a:gd name="connsiteY67" fmla="*/ 165603 h 496992"/>
                  <a:gd name="connsiteX68" fmla="*/ 304666 w 609120"/>
                  <a:gd name="connsiteY68" fmla="*/ 50313 h 496992"/>
                  <a:gd name="connsiteX69" fmla="*/ 446043 w 609120"/>
                  <a:gd name="connsiteY69" fmla="*/ 144792 h 496992"/>
                  <a:gd name="connsiteX70" fmla="*/ 446043 w 609120"/>
                  <a:gd name="connsiteY70" fmla="*/ 496992 h 496992"/>
                  <a:gd name="connsiteX71" fmla="*/ 346119 w 609120"/>
                  <a:gd name="connsiteY71" fmla="*/ 496992 h 496992"/>
                  <a:gd name="connsiteX72" fmla="*/ 346119 w 609120"/>
                  <a:gd name="connsiteY72" fmla="*/ 381018 h 496992"/>
                  <a:gd name="connsiteX73" fmla="*/ 263154 w 609120"/>
                  <a:gd name="connsiteY73" fmla="*/ 381018 h 496992"/>
                  <a:gd name="connsiteX74" fmla="*/ 263154 w 609120"/>
                  <a:gd name="connsiteY74" fmla="*/ 496992 h 496992"/>
                  <a:gd name="connsiteX75" fmla="*/ 163288 w 609120"/>
                  <a:gd name="connsiteY75" fmla="*/ 496992 h 496992"/>
                  <a:gd name="connsiteX76" fmla="*/ 163288 w 609120"/>
                  <a:gd name="connsiteY76" fmla="*/ 144792 h 496992"/>
                  <a:gd name="connsiteX77" fmla="*/ 304666 w 609120"/>
                  <a:gd name="connsiteY77" fmla="*/ 0 h 496992"/>
                  <a:gd name="connsiteX78" fmla="*/ 501719 w 609120"/>
                  <a:gd name="connsiteY78" fmla="*/ 131040 h 496992"/>
                  <a:gd name="connsiteX79" fmla="*/ 455296 w 609120"/>
                  <a:gd name="connsiteY79" fmla="*/ 131040 h 496992"/>
                  <a:gd name="connsiteX80" fmla="*/ 309291 w 609120"/>
                  <a:gd name="connsiteY80" fmla="*/ 33473 h 496992"/>
                  <a:gd name="connsiteX81" fmla="*/ 300040 w 609120"/>
                  <a:gd name="connsiteY81" fmla="*/ 33473 h 496992"/>
                  <a:gd name="connsiteX82" fmla="*/ 154035 w 609120"/>
                  <a:gd name="connsiteY82" fmla="*/ 131040 h 496992"/>
                  <a:gd name="connsiteX83" fmla="*/ 107612 w 609120"/>
                  <a:gd name="connsiteY83" fmla="*/ 131040 h 496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9120" h="496992">
                    <a:moveTo>
                      <a:pt x="508188" y="388434"/>
                    </a:moveTo>
                    <a:lnTo>
                      <a:pt x="508188" y="438152"/>
                    </a:lnTo>
                    <a:lnTo>
                      <a:pt x="557983" y="438152"/>
                    </a:lnTo>
                    <a:lnTo>
                      <a:pt x="557983" y="388434"/>
                    </a:lnTo>
                    <a:close/>
                    <a:moveTo>
                      <a:pt x="51136" y="388434"/>
                    </a:moveTo>
                    <a:lnTo>
                      <a:pt x="51136" y="438152"/>
                    </a:lnTo>
                    <a:lnTo>
                      <a:pt x="100931" y="438152"/>
                    </a:lnTo>
                    <a:lnTo>
                      <a:pt x="100931" y="388434"/>
                    </a:lnTo>
                    <a:close/>
                    <a:moveTo>
                      <a:pt x="508188" y="314770"/>
                    </a:moveTo>
                    <a:lnTo>
                      <a:pt x="508188" y="364430"/>
                    </a:lnTo>
                    <a:lnTo>
                      <a:pt x="557983" y="364430"/>
                    </a:lnTo>
                    <a:lnTo>
                      <a:pt x="557983" y="314770"/>
                    </a:lnTo>
                    <a:close/>
                    <a:moveTo>
                      <a:pt x="51136" y="314770"/>
                    </a:moveTo>
                    <a:lnTo>
                      <a:pt x="51136" y="364430"/>
                    </a:lnTo>
                    <a:lnTo>
                      <a:pt x="100931" y="364430"/>
                    </a:lnTo>
                    <a:lnTo>
                      <a:pt x="100931" y="314770"/>
                    </a:lnTo>
                    <a:close/>
                    <a:moveTo>
                      <a:pt x="354456" y="314763"/>
                    </a:moveTo>
                    <a:lnTo>
                      <a:pt x="354456" y="364425"/>
                    </a:lnTo>
                    <a:lnTo>
                      <a:pt x="404189" y="364425"/>
                    </a:lnTo>
                    <a:lnTo>
                      <a:pt x="404189" y="314763"/>
                    </a:lnTo>
                    <a:close/>
                    <a:moveTo>
                      <a:pt x="279770" y="314763"/>
                    </a:moveTo>
                    <a:lnTo>
                      <a:pt x="279770" y="364425"/>
                    </a:lnTo>
                    <a:lnTo>
                      <a:pt x="329561" y="364425"/>
                    </a:lnTo>
                    <a:lnTo>
                      <a:pt x="329561" y="314763"/>
                    </a:lnTo>
                    <a:close/>
                    <a:moveTo>
                      <a:pt x="205085" y="314763"/>
                    </a:moveTo>
                    <a:lnTo>
                      <a:pt x="205085" y="364425"/>
                    </a:lnTo>
                    <a:lnTo>
                      <a:pt x="254875" y="364425"/>
                    </a:lnTo>
                    <a:lnTo>
                      <a:pt x="254875" y="314763"/>
                    </a:lnTo>
                    <a:close/>
                    <a:moveTo>
                      <a:pt x="469471" y="288542"/>
                    </a:moveTo>
                    <a:lnTo>
                      <a:pt x="596700" y="288542"/>
                    </a:lnTo>
                    <a:lnTo>
                      <a:pt x="596700" y="496992"/>
                    </a:lnTo>
                    <a:lnTo>
                      <a:pt x="469471" y="496992"/>
                    </a:lnTo>
                    <a:close/>
                    <a:moveTo>
                      <a:pt x="12419" y="288542"/>
                    </a:moveTo>
                    <a:lnTo>
                      <a:pt x="139648" y="288542"/>
                    </a:lnTo>
                    <a:lnTo>
                      <a:pt x="139648" y="496992"/>
                    </a:lnTo>
                    <a:lnTo>
                      <a:pt x="12419" y="496992"/>
                    </a:lnTo>
                    <a:close/>
                    <a:moveTo>
                      <a:pt x="469471" y="257070"/>
                    </a:moveTo>
                    <a:lnTo>
                      <a:pt x="609120" y="257070"/>
                    </a:lnTo>
                    <a:lnTo>
                      <a:pt x="609120" y="271959"/>
                    </a:lnTo>
                    <a:lnTo>
                      <a:pt x="469471" y="271959"/>
                    </a:lnTo>
                    <a:close/>
                    <a:moveTo>
                      <a:pt x="0" y="257070"/>
                    </a:moveTo>
                    <a:lnTo>
                      <a:pt x="139649" y="257070"/>
                    </a:lnTo>
                    <a:lnTo>
                      <a:pt x="139649" y="271959"/>
                    </a:lnTo>
                    <a:lnTo>
                      <a:pt x="0" y="271959"/>
                    </a:lnTo>
                    <a:close/>
                    <a:moveTo>
                      <a:pt x="354456" y="240183"/>
                    </a:moveTo>
                    <a:lnTo>
                      <a:pt x="354456" y="289903"/>
                    </a:lnTo>
                    <a:lnTo>
                      <a:pt x="404189" y="289903"/>
                    </a:lnTo>
                    <a:lnTo>
                      <a:pt x="404189" y="240183"/>
                    </a:lnTo>
                    <a:close/>
                    <a:moveTo>
                      <a:pt x="279770" y="240183"/>
                    </a:moveTo>
                    <a:lnTo>
                      <a:pt x="279770" y="289903"/>
                    </a:lnTo>
                    <a:lnTo>
                      <a:pt x="329561" y="289903"/>
                    </a:lnTo>
                    <a:lnTo>
                      <a:pt x="329561" y="240183"/>
                    </a:lnTo>
                    <a:close/>
                    <a:moveTo>
                      <a:pt x="205085" y="240183"/>
                    </a:moveTo>
                    <a:lnTo>
                      <a:pt x="205085" y="289903"/>
                    </a:lnTo>
                    <a:lnTo>
                      <a:pt x="254875" y="289903"/>
                    </a:lnTo>
                    <a:lnTo>
                      <a:pt x="254875" y="240183"/>
                    </a:lnTo>
                    <a:close/>
                    <a:moveTo>
                      <a:pt x="354456" y="165603"/>
                    </a:moveTo>
                    <a:lnTo>
                      <a:pt x="354456" y="215323"/>
                    </a:lnTo>
                    <a:lnTo>
                      <a:pt x="404189" y="215323"/>
                    </a:lnTo>
                    <a:lnTo>
                      <a:pt x="404189" y="165603"/>
                    </a:lnTo>
                    <a:close/>
                    <a:moveTo>
                      <a:pt x="279770" y="165603"/>
                    </a:moveTo>
                    <a:lnTo>
                      <a:pt x="279770" y="215323"/>
                    </a:lnTo>
                    <a:lnTo>
                      <a:pt x="329561" y="215323"/>
                    </a:lnTo>
                    <a:lnTo>
                      <a:pt x="329561" y="165603"/>
                    </a:lnTo>
                    <a:close/>
                    <a:moveTo>
                      <a:pt x="205085" y="165603"/>
                    </a:moveTo>
                    <a:lnTo>
                      <a:pt x="205085" y="215323"/>
                    </a:lnTo>
                    <a:lnTo>
                      <a:pt x="254875" y="215323"/>
                    </a:lnTo>
                    <a:lnTo>
                      <a:pt x="254875" y="165603"/>
                    </a:lnTo>
                    <a:close/>
                    <a:moveTo>
                      <a:pt x="304666" y="50313"/>
                    </a:moveTo>
                    <a:lnTo>
                      <a:pt x="446043" y="144792"/>
                    </a:lnTo>
                    <a:lnTo>
                      <a:pt x="446043" y="496992"/>
                    </a:lnTo>
                    <a:lnTo>
                      <a:pt x="346119" y="496992"/>
                    </a:lnTo>
                    <a:lnTo>
                      <a:pt x="346119" y="381018"/>
                    </a:lnTo>
                    <a:lnTo>
                      <a:pt x="263154" y="381018"/>
                    </a:lnTo>
                    <a:lnTo>
                      <a:pt x="263154" y="496992"/>
                    </a:lnTo>
                    <a:lnTo>
                      <a:pt x="163288" y="496992"/>
                    </a:lnTo>
                    <a:lnTo>
                      <a:pt x="163288" y="144792"/>
                    </a:lnTo>
                    <a:close/>
                    <a:moveTo>
                      <a:pt x="304666" y="0"/>
                    </a:moveTo>
                    <a:lnTo>
                      <a:pt x="501719" y="131040"/>
                    </a:lnTo>
                    <a:lnTo>
                      <a:pt x="455296" y="131040"/>
                    </a:lnTo>
                    <a:lnTo>
                      <a:pt x="309291" y="33473"/>
                    </a:lnTo>
                    <a:lnTo>
                      <a:pt x="300040" y="33473"/>
                    </a:lnTo>
                    <a:lnTo>
                      <a:pt x="154035" y="131040"/>
                    </a:lnTo>
                    <a:lnTo>
                      <a:pt x="107612" y="1310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$ļîḋè">
              <a:extLst>
                <a:ext uri="{FF2B5EF4-FFF2-40B4-BE49-F238E27FC236}">
                  <a16:creationId xmlns:a16="http://schemas.microsoft.com/office/drawing/2014/main" id="{2D462B3F-DF47-4726-AD2E-E61F755AD810}"/>
                </a:ext>
              </a:extLst>
            </p:cNvPr>
            <p:cNvGrpSpPr/>
            <p:nvPr/>
          </p:nvGrpSpPr>
          <p:grpSpPr>
            <a:xfrm>
              <a:off x="3682331" y="4771938"/>
              <a:ext cx="706036" cy="706036"/>
              <a:chOff x="4462645" y="1965241"/>
              <a:chExt cx="1017604" cy="1017604"/>
            </a:xfrm>
          </p:grpSpPr>
          <p:sp>
            <p:nvSpPr>
              <p:cNvPr id="22" name="ï$ļíḓè">
                <a:extLst>
                  <a:ext uri="{FF2B5EF4-FFF2-40B4-BE49-F238E27FC236}">
                    <a16:creationId xmlns:a16="http://schemas.microsoft.com/office/drawing/2014/main" id="{3967BEF1-0517-4D8D-A85A-559FC646E2D4}"/>
                  </a:ext>
                </a:extLst>
              </p:cNvPr>
              <p:cNvSpPr/>
              <p:nvPr/>
            </p:nvSpPr>
            <p:spPr>
              <a:xfrm>
                <a:off x="4462645" y="1965241"/>
                <a:ext cx="1017604" cy="1017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F4FDF"/>
              </a:solidFill>
              <a:ln w="57150">
                <a:solidFill>
                  <a:schemeClr val="bg1"/>
                </a:solidFill>
                <a:miter lim="400000"/>
              </a:ln>
            </p:spPr>
            <p:txBody>
              <a:bodyPr wrap="none" lIns="19050" tIns="19050" rIns="19050" bIns="1905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išlîdé">
                <a:extLst>
                  <a:ext uri="{FF2B5EF4-FFF2-40B4-BE49-F238E27FC236}">
                    <a16:creationId xmlns:a16="http://schemas.microsoft.com/office/drawing/2014/main" id="{7EACB4A1-56BF-415E-AE12-E20EF371D1CD}"/>
                  </a:ext>
                </a:extLst>
              </p:cNvPr>
              <p:cNvSpPr/>
              <p:nvPr/>
            </p:nvSpPr>
            <p:spPr bwMode="auto">
              <a:xfrm>
                <a:off x="4675312" y="2201629"/>
                <a:ext cx="592269" cy="544825"/>
              </a:xfrm>
              <a:custGeom>
                <a:avLst/>
                <a:gdLst>
                  <a:gd name="T0" fmla="*/ 1063 w 1485"/>
                  <a:gd name="T1" fmla="*/ 120 h 1368"/>
                  <a:gd name="T2" fmla="*/ 1131 w 1485"/>
                  <a:gd name="T3" fmla="*/ 88 h 1368"/>
                  <a:gd name="T4" fmla="*/ 1154 w 1485"/>
                  <a:gd name="T5" fmla="*/ 171 h 1368"/>
                  <a:gd name="T6" fmla="*/ 1281 w 1485"/>
                  <a:gd name="T7" fmla="*/ 424 h 1368"/>
                  <a:gd name="T8" fmla="*/ 1281 w 1485"/>
                  <a:gd name="T9" fmla="*/ 522 h 1368"/>
                  <a:gd name="T10" fmla="*/ 1299 w 1485"/>
                  <a:gd name="T11" fmla="*/ 519 h 1368"/>
                  <a:gd name="T12" fmla="*/ 1299 w 1485"/>
                  <a:gd name="T13" fmla="*/ 619 h 1368"/>
                  <a:gd name="T14" fmla="*/ 1244 w 1485"/>
                  <a:gd name="T15" fmla="*/ 670 h 1368"/>
                  <a:gd name="T16" fmla="*/ 1153 w 1485"/>
                  <a:gd name="T17" fmla="*/ 871 h 1368"/>
                  <a:gd name="T18" fmla="*/ 1485 w 1485"/>
                  <a:gd name="T19" fmla="*/ 1328 h 1368"/>
                  <a:gd name="T20" fmla="*/ 1353 w 1485"/>
                  <a:gd name="T21" fmla="*/ 1328 h 1368"/>
                  <a:gd name="T22" fmla="*/ 1018 w 1485"/>
                  <a:gd name="T23" fmla="*/ 845 h 1368"/>
                  <a:gd name="T24" fmla="*/ 1083 w 1485"/>
                  <a:gd name="T25" fmla="*/ 682 h 1368"/>
                  <a:gd name="T26" fmla="*/ 1148 w 1485"/>
                  <a:gd name="T27" fmla="*/ 598 h 1368"/>
                  <a:gd name="T28" fmla="*/ 1129 w 1485"/>
                  <a:gd name="T29" fmla="*/ 436 h 1368"/>
                  <a:gd name="T30" fmla="*/ 1129 w 1485"/>
                  <a:gd name="T31" fmla="*/ 373 h 1368"/>
                  <a:gd name="T32" fmla="*/ 1063 w 1485"/>
                  <a:gd name="T33" fmla="*/ 120 h 1368"/>
                  <a:gd name="T34" fmla="*/ 465 w 1485"/>
                  <a:gd name="T35" fmla="*/ 846 h 1368"/>
                  <a:gd name="T36" fmla="*/ 405 w 1485"/>
                  <a:gd name="T37" fmla="*/ 682 h 1368"/>
                  <a:gd name="T38" fmla="*/ 334 w 1485"/>
                  <a:gd name="T39" fmla="*/ 596 h 1368"/>
                  <a:gd name="T40" fmla="*/ 358 w 1485"/>
                  <a:gd name="T41" fmla="*/ 436 h 1368"/>
                  <a:gd name="T42" fmla="*/ 358 w 1485"/>
                  <a:gd name="T43" fmla="*/ 372 h 1368"/>
                  <a:gd name="T44" fmla="*/ 357 w 1485"/>
                  <a:gd name="T45" fmla="*/ 316 h 1368"/>
                  <a:gd name="T46" fmla="*/ 372 w 1485"/>
                  <a:gd name="T47" fmla="*/ 161 h 1368"/>
                  <a:gd name="T48" fmla="*/ 206 w 1485"/>
                  <a:gd name="T49" fmla="*/ 424 h 1368"/>
                  <a:gd name="T50" fmla="*/ 206 w 1485"/>
                  <a:gd name="T51" fmla="*/ 522 h 1368"/>
                  <a:gd name="T52" fmla="*/ 188 w 1485"/>
                  <a:gd name="T53" fmla="*/ 519 h 1368"/>
                  <a:gd name="T54" fmla="*/ 183 w 1485"/>
                  <a:gd name="T55" fmla="*/ 617 h 1368"/>
                  <a:gd name="T56" fmla="*/ 243 w 1485"/>
                  <a:gd name="T57" fmla="*/ 670 h 1368"/>
                  <a:gd name="T58" fmla="*/ 329 w 1485"/>
                  <a:gd name="T59" fmla="*/ 872 h 1368"/>
                  <a:gd name="T60" fmla="*/ 0 w 1485"/>
                  <a:gd name="T61" fmla="*/ 1328 h 1368"/>
                  <a:gd name="T62" fmla="*/ 132 w 1485"/>
                  <a:gd name="T63" fmla="*/ 1328 h 1368"/>
                  <a:gd name="T64" fmla="*/ 465 w 1485"/>
                  <a:gd name="T65" fmla="*/ 846 h 1368"/>
                  <a:gd name="T66" fmla="*/ 941 w 1485"/>
                  <a:gd name="T67" fmla="*/ 864 h 1368"/>
                  <a:gd name="T68" fmla="*/ 1041 w 1485"/>
                  <a:gd name="T69" fmla="*/ 642 h 1368"/>
                  <a:gd name="T70" fmla="*/ 1102 w 1485"/>
                  <a:gd name="T71" fmla="*/ 586 h 1368"/>
                  <a:gd name="T72" fmla="*/ 1102 w 1485"/>
                  <a:gd name="T73" fmla="*/ 476 h 1368"/>
                  <a:gd name="T74" fmla="*/ 1081 w 1485"/>
                  <a:gd name="T75" fmla="*/ 479 h 1368"/>
                  <a:gd name="T76" fmla="*/ 1081 w 1485"/>
                  <a:gd name="T77" fmla="*/ 372 h 1368"/>
                  <a:gd name="T78" fmla="*/ 941 w 1485"/>
                  <a:gd name="T79" fmla="*/ 92 h 1368"/>
                  <a:gd name="T80" fmla="*/ 916 w 1485"/>
                  <a:gd name="T81" fmla="*/ 0 h 1368"/>
                  <a:gd name="T82" fmla="*/ 640 w 1485"/>
                  <a:gd name="T83" fmla="*/ 73 h 1368"/>
                  <a:gd name="T84" fmla="*/ 643 w 1485"/>
                  <a:gd name="T85" fmla="*/ 74 h 1368"/>
                  <a:gd name="T86" fmla="*/ 406 w 1485"/>
                  <a:gd name="T87" fmla="*/ 372 h 1368"/>
                  <a:gd name="T88" fmla="*/ 406 w 1485"/>
                  <a:gd name="T89" fmla="*/ 479 h 1368"/>
                  <a:gd name="T90" fmla="*/ 386 w 1485"/>
                  <a:gd name="T91" fmla="*/ 476 h 1368"/>
                  <a:gd name="T92" fmla="*/ 380 w 1485"/>
                  <a:gd name="T93" fmla="*/ 584 h 1368"/>
                  <a:gd name="T94" fmla="*/ 446 w 1485"/>
                  <a:gd name="T95" fmla="*/ 642 h 1368"/>
                  <a:gd name="T96" fmla="*/ 541 w 1485"/>
                  <a:gd name="T97" fmla="*/ 865 h 1368"/>
                  <a:gd name="T98" fmla="*/ 178 w 1485"/>
                  <a:gd name="T99" fmla="*/ 1368 h 1368"/>
                  <a:gd name="T100" fmla="*/ 1307 w 1485"/>
                  <a:gd name="T101" fmla="*/ 1368 h 1368"/>
                  <a:gd name="T102" fmla="*/ 941 w 1485"/>
                  <a:gd name="T103" fmla="*/ 86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5" h="1368">
                    <a:moveTo>
                      <a:pt x="1063" y="120"/>
                    </a:moveTo>
                    <a:cubicBezTo>
                      <a:pt x="1092" y="111"/>
                      <a:pt x="1117" y="101"/>
                      <a:pt x="1131" y="88"/>
                    </a:cubicBezTo>
                    <a:cubicBezTo>
                      <a:pt x="1131" y="88"/>
                      <a:pt x="1132" y="127"/>
                      <a:pt x="1154" y="171"/>
                    </a:cubicBezTo>
                    <a:cubicBezTo>
                      <a:pt x="1269" y="215"/>
                      <a:pt x="1284" y="318"/>
                      <a:pt x="1281" y="424"/>
                    </a:cubicBezTo>
                    <a:lnTo>
                      <a:pt x="1281" y="522"/>
                    </a:lnTo>
                    <a:cubicBezTo>
                      <a:pt x="1287" y="519"/>
                      <a:pt x="1293" y="518"/>
                      <a:pt x="1299" y="519"/>
                    </a:cubicBezTo>
                    <a:cubicBezTo>
                      <a:pt x="1319" y="525"/>
                      <a:pt x="1308" y="584"/>
                      <a:pt x="1299" y="619"/>
                    </a:cubicBezTo>
                    <a:cubicBezTo>
                      <a:pt x="1290" y="653"/>
                      <a:pt x="1264" y="674"/>
                      <a:pt x="1244" y="670"/>
                    </a:cubicBezTo>
                    <a:cubicBezTo>
                      <a:pt x="1230" y="762"/>
                      <a:pt x="1198" y="828"/>
                      <a:pt x="1153" y="871"/>
                    </a:cubicBezTo>
                    <a:cubicBezTo>
                      <a:pt x="1347" y="941"/>
                      <a:pt x="1485" y="1119"/>
                      <a:pt x="1485" y="1328"/>
                    </a:cubicBezTo>
                    <a:lnTo>
                      <a:pt x="1353" y="1328"/>
                    </a:lnTo>
                    <a:cubicBezTo>
                      <a:pt x="1338" y="1123"/>
                      <a:pt x="1209" y="938"/>
                      <a:pt x="1018" y="845"/>
                    </a:cubicBezTo>
                    <a:cubicBezTo>
                      <a:pt x="1047" y="800"/>
                      <a:pt x="1069" y="746"/>
                      <a:pt x="1083" y="682"/>
                    </a:cubicBezTo>
                    <a:cubicBezTo>
                      <a:pt x="1113" y="668"/>
                      <a:pt x="1137" y="638"/>
                      <a:pt x="1148" y="598"/>
                    </a:cubicBezTo>
                    <a:cubicBezTo>
                      <a:pt x="1157" y="564"/>
                      <a:pt x="1182" y="466"/>
                      <a:pt x="1129" y="436"/>
                    </a:cubicBezTo>
                    <a:lnTo>
                      <a:pt x="1129" y="373"/>
                    </a:lnTo>
                    <a:cubicBezTo>
                      <a:pt x="1131" y="316"/>
                      <a:pt x="1134" y="203"/>
                      <a:pt x="1063" y="120"/>
                    </a:cubicBezTo>
                    <a:close/>
                    <a:moveTo>
                      <a:pt x="465" y="846"/>
                    </a:moveTo>
                    <a:cubicBezTo>
                      <a:pt x="438" y="802"/>
                      <a:pt x="418" y="748"/>
                      <a:pt x="405" y="682"/>
                    </a:cubicBezTo>
                    <a:cubicBezTo>
                      <a:pt x="372" y="668"/>
                      <a:pt x="344" y="635"/>
                      <a:pt x="334" y="596"/>
                    </a:cubicBezTo>
                    <a:cubicBezTo>
                      <a:pt x="324" y="556"/>
                      <a:pt x="306" y="465"/>
                      <a:pt x="358" y="436"/>
                    </a:cubicBezTo>
                    <a:lnTo>
                      <a:pt x="358" y="372"/>
                    </a:lnTo>
                    <a:cubicBezTo>
                      <a:pt x="358" y="352"/>
                      <a:pt x="357" y="334"/>
                      <a:pt x="357" y="316"/>
                    </a:cubicBezTo>
                    <a:cubicBezTo>
                      <a:pt x="355" y="256"/>
                      <a:pt x="356" y="204"/>
                      <a:pt x="372" y="161"/>
                    </a:cubicBezTo>
                    <a:cubicBezTo>
                      <a:pt x="175" y="193"/>
                      <a:pt x="206" y="281"/>
                      <a:pt x="206" y="424"/>
                    </a:cubicBezTo>
                    <a:lnTo>
                      <a:pt x="206" y="522"/>
                    </a:lnTo>
                    <a:cubicBezTo>
                      <a:pt x="200" y="519"/>
                      <a:pt x="194" y="518"/>
                      <a:pt x="188" y="519"/>
                    </a:cubicBezTo>
                    <a:cubicBezTo>
                      <a:pt x="168" y="525"/>
                      <a:pt x="174" y="582"/>
                      <a:pt x="183" y="617"/>
                    </a:cubicBezTo>
                    <a:cubicBezTo>
                      <a:pt x="192" y="651"/>
                      <a:pt x="223" y="674"/>
                      <a:pt x="243" y="670"/>
                    </a:cubicBezTo>
                    <a:cubicBezTo>
                      <a:pt x="258" y="766"/>
                      <a:pt x="288" y="830"/>
                      <a:pt x="329" y="872"/>
                    </a:cubicBezTo>
                    <a:cubicBezTo>
                      <a:pt x="137" y="943"/>
                      <a:pt x="0" y="1120"/>
                      <a:pt x="0" y="1328"/>
                    </a:cubicBezTo>
                    <a:lnTo>
                      <a:pt x="132" y="1328"/>
                    </a:lnTo>
                    <a:cubicBezTo>
                      <a:pt x="147" y="1124"/>
                      <a:pt x="275" y="939"/>
                      <a:pt x="465" y="846"/>
                    </a:cubicBezTo>
                    <a:close/>
                    <a:moveTo>
                      <a:pt x="941" y="864"/>
                    </a:moveTo>
                    <a:cubicBezTo>
                      <a:pt x="990" y="816"/>
                      <a:pt x="1025" y="743"/>
                      <a:pt x="1041" y="642"/>
                    </a:cubicBezTo>
                    <a:cubicBezTo>
                      <a:pt x="1063" y="646"/>
                      <a:pt x="1092" y="624"/>
                      <a:pt x="1102" y="586"/>
                    </a:cubicBezTo>
                    <a:cubicBezTo>
                      <a:pt x="1112" y="547"/>
                      <a:pt x="1124" y="482"/>
                      <a:pt x="1102" y="476"/>
                    </a:cubicBezTo>
                    <a:cubicBezTo>
                      <a:pt x="1095" y="475"/>
                      <a:pt x="1088" y="476"/>
                      <a:pt x="1081" y="479"/>
                    </a:cubicBezTo>
                    <a:lnTo>
                      <a:pt x="1081" y="372"/>
                    </a:lnTo>
                    <a:cubicBezTo>
                      <a:pt x="1085" y="254"/>
                      <a:pt x="1069" y="141"/>
                      <a:pt x="941" y="92"/>
                    </a:cubicBezTo>
                    <a:cubicBezTo>
                      <a:pt x="918" y="44"/>
                      <a:pt x="916" y="0"/>
                      <a:pt x="916" y="0"/>
                    </a:cubicBezTo>
                    <a:cubicBezTo>
                      <a:pt x="859" y="52"/>
                      <a:pt x="640" y="73"/>
                      <a:pt x="640" y="73"/>
                    </a:cubicBezTo>
                    <a:lnTo>
                      <a:pt x="643" y="74"/>
                    </a:lnTo>
                    <a:cubicBezTo>
                      <a:pt x="366" y="102"/>
                      <a:pt x="406" y="202"/>
                      <a:pt x="406" y="372"/>
                    </a:cubicBezTo>
                    <a:lnTo>
                      <a:pt x="406" y="479"/>
                    </a:lnTo>
                    <a:cubicBezTo>
                      <a:pt x="399" y="476"/>
                      <a:pt x="392" y="475"/>
                      <a:pt x="386" y="476"/>
                    </a:cubicBezTo>
                    <a:cubicBezTo>
                      <a:pt x="363" y="482"/>
                      <a:pt x="370" y="545"/>
                      <a:pt x="380" y="584"/>
                    </a:cubicBezTo>
                    <a:cubicBezTo>
                      <a:pt x="390" y="622"/>
                      <a:pt x="424" y="647"/>
                      <a:pt x="446" y="642"/>
                    </a:cubicBezTo>
                    <a:cubicBezTo>
                      <a:pt x="463" y="749"/>
                      <a:pt x="496" y="819"/>
                      <a:pt x="541" y="865"/>
                    </a:cubicBezTo>
                    <a:cubicBezTo>
                      <a:pt x="329" y="943"/>
                      <a:pt x="178" y="1139"/>
                      <a:pt x="178" y="1368"/>
                    </a:cubicBezTo>
                    <a:lnTo>
                      <a:pt x="1307" y="1368"/>
                    </a:lnTo>
                    <a:cubicBezTo>
                      <a:pt x="1306" y="1137"/>
                      <a:pt x="1154" y="941"/>
                      <a:pt x="941" y="8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869472C4-CC73-41B0-AF0B-07C872C6DD25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968308FD-1C49-422F-8576-F3F127A1B12A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7E5E0E22-3E7B-4946-80BA-8DFB7CA7C503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93" name="平行四边形 92">
                <a:extLst>
                  <a:ext uri="{FF2B5EF4-FFF2-40B4-BE49-F238E27FC236}">
                    <a16:creationId xmlns:a16="http://schemas.microsoft.com/office/drawing/2014/main" id="{CBC7D883-F017-42B3-9670-D94CBB10E7F4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94" name="平行四边形 93">
                <a:extLst>
                  <a:ext uri="{FF2B5EF4-FFF2-40B4-BE49-F238E27FC236}">
                    <a16:creationId xmlns:a16="http://schemas.microsoft.com/office/drawing/2014/main" id="{C894381B-1DC5-4567-929E-2EB4C13B1557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97" name="îṣḻiḑè">
            <a:extLst>
              <a:ext uri="{FF2B5EF4-FFF2-40B4-BE49-F238E27FC236}">
                <a16:creationId xmlns:a16="http://schemas.microsoft.com/office/drawing/2014/main" id="{C3EEA30F-8469-4886-88D4-BB304BB6863C}"/>
              </a:ext>
            </a:extLst>
          </p:cNvPr>
          <p:cNvSpPr/>
          <p:nvPr/>
        </p:nvSpPr>
        <p:spPr bwMode="auto">
          <a:xfrm>
            <a:off x="4607091" y="1543540"/>
            <a:ext cx="6189246" cy="12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 defTabSz="914400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8" name="îṣḻiḑè">
            <a:extLst>
              <a:ext uri="{FF2B5EF4-FFF2-40B4-BE49-F238E27FC236}">
                <a16:creationId xmlns:a16="http://schemas.microsoft.com/office/drawing/2014/main" id="{E3E83AE5-5C64-4DB2-B2D9-CA0100A8F3E4}"/>
              </a:ext>
            </a:extLst>
          </p:cNvPr>
          <p:cNvSpPr/>
          <p:nvPr/>
        </p:nvSpPr>
        <p:spPr bwMode="auto">
          <a:xfrm>
            <a:off x="5216691" y="3035456"/>
            <a:ext cx="6189246" cy="12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 defTabSz="914400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9" name="îṣḻiḑè">
            <a:extLst>
              <a:ext uri="{FF2B5EF4-FFF2-40B4-BE49-F238E27FC236}">
                <a16:creationId xmlns:a16="http://schemas.microsoft.com/office/drawing/2014/main" id="{7604003C-B174-426E-92F6-A76124DE5D1E}"/>
              </a:ext>
            </a:extLst>
          </p:cNvPr>
          <p:cNvSpPr/>
          <p:nvPr/>
        </p:nvSpPr>
        <p:spPr bwMode="auto">
          <a:xfrm>
            <a:off x="4607091" y="4527372"/>
            <a:ext cx="6189246" cy="12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 defTabSz="914400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148826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29000" decel="7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29000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9000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8E50158-D0E0-4592-ADDD-ACEC1503CF02}"/>
              </a:ext>
            </a:extLst>
          </p:cNvPr>
          <p:cNvGrpSpPr/>
          <p:nvPr/>
        </p:nvGrpSpPr>
        <p:grpSpPr>
          <a:xfrm>
            <a:off x="3464378" y="1793013"/>
            <a:ext cx="5005854" cy="3115872"/>
            <a:chOff x="3258603" y="1570370"/>
            <a:chExt cx="5674794" cy="3532251"/>
          </a:xfrm>
        </p:grpSpPr>
        <p:sp>
          <p:nvSpPr>
            <p:cNvPr id="36" name="ïś1îḋè">
              <a:extLst>
                <a:ext uri="{FF2B5EF4-FFF2-40B4-BE49-F238E27FC236}">
                  <a16:creationId xmlns:a16="http://schemas.microsoft.com/office/drawing/2014/main" id="{DA74DC1D-A5CB-461E-9749-12BE75D0EF2E}"/>
                </a:ext>
              </a:extLst>
            </p:cNvPr>
            <p:cNvSpPr/>
            <p:nvPr/>
          </p:nvSpPr>
          <p:spPr bwMode="auto">
            <a:xfrm>
              <a:off x="4911022" y="2695704"/>
              <a:ext cx="1283781" cy="1282447"/>
            </a:xfrm>
            <a:custGeom>
              <a:avLst/>
              <a:gdLst>
                <a:gd name="T0" fmla="*/ 523 w 523"/>
                <a:gd name="T1" fmla="*/ 253 h 522"/>
                <a:gd name="T2" fmla="*/ 523 w 523"/>
                <a:gd name="T3" fmla="*/ 253 h 522"/>
                <a:gd name="T4" fmla="*/ 489 w 523"/>
                <a:gd name="T5" fmla="*/ 132 h 522"/>
                <a:gd name="T6" fmla="*/ 489 w 523"/>
                <a:gd name="T7" fmla="*/ 132 h 522"/>
                <a:gd name="T8" fmla="*/ 262 w 523"/>
                <a:gd name="T9" fmla="*/ 0 h 522"/>
                <a:gd name="T10" fmla="*/ 0 w 523"/>
                <a:gd name="T11" fmla="*/ 261 h 522"/>
                <a:gd name="T12" fmla="*/ 0 w 523"/>
                <a:gd name="T13" fmla="*/ 264 h 522"/>
                <a:gd name="T14" fmla="*/ 133 w 523"/>
                <a:gd name="T15" fmla="*/ 488 h 522"/>
                <a:gd name="T16" fmla="*/ 256 w 523"/>
                <a:gd name="T17" fmla="*/ 522 h 522"/>
                <a:gd name="T18" fmla="*/ 262 w 523"/>
                <a:gd name="T19" fmla="*/ 522 h 522"/>
                <a:gd name="T20" fmla="*/ 262 w 523"/>
                <a:gd name="T21" fmla="*/ 522 h 522"/>
                <a:gd name="T22" fmla="*/ 267 w 523"/>
                <a:gd name="T23" fmla="*/ 522 h 522"/>
                <a:gd name="T24" fmla="*/ 391 w 523"/>
                <a:gd name="T25" fmla="*/ 488 h 522"/>
                <a:gd name="T26" fmla="*/ 267 w 523"/>
                <a:gd name="T27" fmla="*/ 455 h 522"/>
                <a:gd name="T28" fmla="*/ 262 w 523"/>
                <a:gd name="T29" fmla="*/ 455 h 522"/>
                <a:gd name="T30" fmla="*/ 262 w 523"/>
                <a:gd name="T31" fmla="*/ 455 h 522"/>
                <a:gd name="T32" fmla="*/ 256 w 523"/>
                <a:gd name="T33" fmla="*/ 455 h 522"/>
                <a:gd name="T34" fmla="*/ 68 w 523"/>
                <a:gd name="T35" fmla="*/ 264 h 522"/>
                <a:gd name="T36" fmla="*/ 68 w 523"/>
                <a:gd name="T37" fmla="*/ 261 h 522"/>
                <a:gd name="T38" fmla="*/ 262 w 523"/>
                <a:gd name="T39" fmla="*/ 67 h 522"/>
                <a:gd name="T40" fmla="*/ 455 w 523"/>
                <a:gd name="T41" fmla="*/ 253 h 522"/>
                <a:gd name="T42" fmla="*/ 455 w 523"/>
                <a:gd name="T43" fmla="*/ 253 h 522"/>
                <a:gd name="T44" fmla="*/ 455 w 523"/>
                <a:gd name="T45" fmla="*/ 261 h 522"/>
                <a:gd name="T46" fmla="*/ 455 w 523"/>
                <a:gd name="T47" fmla="*/ 264 h 522"/>
                <a:gd name="T48" fmla="*/ 523 w 523"/>
                <a:gd name="T49" fmla="*/ 264 h 522"/>
                <a:gd name="T50" fmla="*/ 523 w 523"/>
                <a:gd name="T51" fmla="*/ 261 h 522"/>
                <a:gd name="T52" fmla="*/ 523 w 523"/>
                <a:gd name="T53" fmla="*/ 25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2">
                  <a:moveTo>
                    <a:pt x="523" y="253"/>
                  </a:moveTo>
                  <a:cubicBezTo>
                    <a:pt x="523" y="253"/>
                    <a:pt x="523" y="253"/>
                    <a:pt x="523" y="253"/>
                  </a:cubicBezTo>
                  <a:cubicBezTo>
                    <a:pt x="522" y="209"/>
                    <a:pt x="510" y="168"/>
                    <a:pt x="489" y="132"/>
                  </a:cubicBezTo>
                  <a:cubicBezTo>
                    <a:pt x="489" y="132"/>
                    <a:pt x="489" y="132"/>
                    <a:pt x="489" y="132"/>
                  </a:cubicBezTo>
                  <a:cubicBezTo>
                    <a:pt x="444" y="53"/>
                    <a:pt x="359" y="0"/>
                    <a:pt x="262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262"/>
                    <a:pt x="0" y="263"/>
                    <a:pt x="0" y="264"/>
                  </a:cubicBezTo>
                  <a:cubicBezTo>
                    <a:pt x="1" y="360"/>
                    <a:pt x="55" y="444"/>
                    <a:pt x="133" y="488"/>
                  </a:cubicBezTo>
                  <a:cubicBezTo>
                    <a:pt x="169" y="509"/>
                    <a:pt x="211" y="521"/>
                    <a:pt x="256" y="522"/>
                  </a:cubicBezTo>
                  <a:cubicBezTo>
                    <a:pt x="258" y="522"/>
                    <a:pt x="260" y="522"/>
                    <a:pt x="262" y="522"/>
                  </a:cubicBezTo>
                  <a:cubicBezTo>
                    <a:pt x="262" y="522"/>
                    <a:pt x="262" y="522"/>
                    <a:pt x="262" y="522"/>
                  </a:cubicBezTo>
                  <a:cubicBezTo>
                    <a:pt x="264" y="522"/>
                    <a:pt x="265" y="522"/>
                    <a:pt x="267" y="522"/>
                  </a:cubicBezTo>
                  <a:cubicBezTo>
                    <a:pt x="312" y="521"/>
                    <a:pt x="354" y="509"/>
                    <a:pt x="391" y="488"/>
                  </a:cubicBezTo>
                  <a:cubicBezTo>
                    <a:pt x="354" y="468"/>
                    <a:pt x="312" y="455"/>
                    <a:pt x="267" y="455"/>
                  </a:cubicBezTo>
                  <a:cubicBezTo>
                    <a:pt x="265" y="455"/>
                    <a:pt x="264" y="455"/>
                    <a:pt x="262" y="455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0" y="455"/>
                    <a:pt x="258" y="455"/>
                    <a:pt x="256" y="455"/>
                  </a:cubicBezTo>
                  <a:cubicBezTo>
                    <a:pt x="153" y="452"/>
                    <a:pt x="70" y="368"/>
                    <a:pt x="68" y="264"/>
                  </a:cubicBezTo>
                  <a:cubicBezTo>
                    <a:pt x="68" y="263"/>
                    <a:pt x="68" y="262"/>
                    <a:pt x="68" y="261"/>
                  </a:cubicBezTo>
                  <a:cubicBezTo>
                    <a:pt x="68" y="154"/>
                    <a:pt x="155" y="67"/>
                    <a:pt x="262" y="67"/>
                  </a:cubicBezTo>
                  <a:cubicBezTo>
                    <a:pt x="366" y="67"/>
                    <a:pt x="451" y="150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56"/>
                    <a:pt x="455" y="258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258"/>
                    <a:pt x="523" y="256"/>
                    <a:pt x="523" y="25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îŝlïďé">
              <a:extLst>
                <a:ext uri="{FF2B5EF4-FFF2-40B4-BE49-F238E27FC236}">
                  <a16:creationId xmlns:a16="http://schemas.microsoft.com/office/drawing/2014/main" id="{1C4BE045-CBB5-4FAE-88A6-C576056FC295}"/>
                </a:ext>
              </a:extLst>
            </p:cNvPr>
            <p:cNvSpPr/>
            <p:nvPr/>
          </p:nvSpPr>
          <p:spPr>
            <a:xfrm>
              <a:off x="5160076" y="2939755"/>
              <a:ext cx="775295" cy="775295"/>
            </a:xfrm>
            <a:prstGeom prst="ellipse">
              <a:avLst/>
            </a:prstGeom>
            <a:solidFill>
              <a:srgbClr val="6F4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ïṡḻíḍè">
              <a:extLst>
                <a:ext uri="{FF2B5EF4-FFF2-40B4-BE49-F238E27FC236}">
                  <a16:creationId xmlns:a16="http://schemas.microsoft.com/office/drawing/2014/main" id="{86FD17EF-09DB-4C42-99D6-04568444A358}"/>
                </a:ext>
              </a:extLst>
            </p:cNvPr>
            <p:cNvSpPr/>
            <p:nvPr/>
          </p:nvSpPr>
          <p:spPr bwMode="auto">
            <a:xfrm>
              <a:off x="5364089" y="315751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îṩļïďê">
              <a:extLst>
                <a:ext uri="{FF2B5EF4-FFF2-40B4-BE49-F238E27FC236}">
                  <a16:creationId xmlns:a16="http://schemas.microsoft.com/office/drawing/2014/main" id="{4D28A162-6D73-41D6-8A0A-4542CFC64127}"/>
                </a:ext>
              </a:extLst>
            </p:cNvPr>
            <p:cNvSpPr/>
            <p:nvPr/>
          </p:nvSpPr>
          <p:spPr bwMode="auto">
            <a:xfrm>
              <a:off x="3657903" y="3818841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ṩḻiďê">
              <a:extLst>
                <a:ext uri="{FF2B5EF4-FFF2-40B4-BE49-F238E27FC236}">
                  <a16:creationId xmlns:a16="http://schemas.microsoft.com/office/drawing/2014/main" id="{F55551F9-79E4-49C0-A356-0B654D278ED6}"/>
                </a:ext>
              </a:extLst>
            </p:cNvPr>
            <p:cNvSpPr/>
            <p:nvPr/>
          </p:nvSpPr>
          <p:spPr>
            <a:xfrm rot="16200000" flipH="1">
              <a:off x="3226219" y="4007370"/>
              <a:ext cx="469570" cy="404802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íšḷïḋè">
              <a:extLst>
                <a:ext uri="{FF2B5EF4-FFF2-40B4-BE49-F238E27FC236}">
                  <a16:creationId xmlns:a16="http://schemas.microsoft.com/office/drawing/2014/main" id="{433368A1-94C4-4394-8186-0D57C863831D}"/>
                </a:ext>
              </a:extLst>
            </p:cNvPr>
            <p:cNvSpPr/>
            <p:nvPr/>
          </p:nvSpPr>
          <p:spPr>
            <a:xfrm>
              <a:off x="5160076" y="4069772"/>
              <a:ext cx="775295" cy="775295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ï$ľîdé">
              <a:extLst>
                <a:ext uri="{FF2B5EF4-FFF2-40B4-BE49-F238E27FC236}">
                  <a16:creationId xmlns:a16="http://schemas.microsoft.com/office/drawing/2014/main" id="{CBE0DBBF-9DAC-4435-88DB-EEB250377B38}"/>
                </a:ext>
              </a:extLst>
            </p:cNvPr>
            <p:cNvSpPr/>
            <p:nvPr/>
          </p:nvSpPr>
          <p:spPr bwMode="auto">
            <a:xfrm>
              <a:off x="5350293" y="4246310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iṣḷiḍè">
              <a:extLst>
                <a:ext uri="{FF2B5EF4-FFF2-40B4-BE49-F238E27FC236}">
                  <a16:creationId xmlns:a16="http://schemas.microsoft.com/office/drawing/2014/main" id="{407F4241-159E-45E5-8376-B8320EF08B2A}"/>
                </a:ext>
              </a:extLst>
            </p:cNvPr>
            <p:cNvSpPr/>
            <p:nvPr/>
          </p:nvSpPr>
          <p:spPr bwMode="auto">
            <a:xfrm>
              <a:off x="6037691" y="1570370"/>
              <a:ext cx="639891" cy="1281114"/>
            </a:xfrm>
            <a:custGeom>
              <a:avLst/>
              <a:gdLst>
                <a:gd name="T0" fmla="*/ 0 w 261"/>
                <a:gd name="T1" fmla="*/ 261 h 522"/>
                <a:gd name="T2" fmla="*/ 132 w 261"/>
                <a:gd name="T3" fmla="*/ 489 h 522"/>
                <a:gd name="T4" fmla="*/ 133 w 261"/>
                <a:gd name="T5" fmla="*/ 489 h 522"/>
                <a:gd name="T6" fmla="*/ 159 w 261"/>
                <a:gd name="T7" fmla="*/ 502 h 522"/>
                <a:gd name="T8" fmla="*/ 256 w 261"/>
                <a:gd name="T9" fmla="*/ 522 h 522"/>
                <a:gd name="T10" fmla="*/ 261 w 261"/>
                <a:gd name="T11" fmla="*/ 522 h 522"/>
                <a:gd name="T12" fmla="*/ 261 w 261"/>
                <a:gd name="T13" fmla="*/ 455 h 522"/>
                <a:gd name="T14" fmla="*/ 256 w 261"/>
                <a:gd name="T15" fmla="*/ 455 h 522"/>
                <a:gd name="T16" fmla="*/ 256 w 261"/>
                <a:gd name="T17" fmla="*/ 455 h 522"/>
                <a:gd name="T18" fmla="*/ 68 w 261"/>
                <a:gd name="T19" fmla="*/ 252 h 522"/>
                <a:gd name="T20" fmla="*/ 254 w 261"/>
                <a:gd name="T21" fmla="*/ 68 h 522"/>
                <a:gd name="T22" fmla="*/ 261 w 261"/>
                <a:gd name="T23" fmla="*/ 68 h 522"/>
                <a:gd name="T24" fmla="*/ 261 w 261"/>
                <a:gd name="T25" fmla="*/ 0 h 522"/>
                <a:gd name="T26" fmla="*/ 0 w 261"/>
                <a:gd name="T27" fmla="*/ 26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522">
                  <a:moveTo>
                    <a:pt x="0" y="261"/>
                  </a:moveTo>
                  <a:cubicBezTo>
                    <a:pt x="0" y="359"/>
                    <a:pt x="53" y="444"/>
                    <a:pt x="132" y="489"/>
                  </a:cubicBezTo>
                  <a:cubicBezTo>
                    <a:pt x="132" y="489"/>
                    <a:pt x="132" y="489"/>
                    <a:pt x="133" y="489"/>
                  </a:cubicBezTo>
                  <a:cubicBezTo>
                    <a:pt x="141" y="493"/>
                    <a:pt x="150" y="498"/>
                    <a:pt x="159" y="502"/>
                  </a:cubicBezTo>
                  <a:cubicBezTo>
                    <a:pt x="189" y="514"/>
                    <a:pt x="222" y="522"/>
                    <a:pt x="256" y="522"/>
                  </a:cubicBezTo>
                  <a:cubicBezTo>
                    <a:pt x="258" y="522"/>
                    <a:pt x="259" y="522"/>
                    <a:pt x="261" y="522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59" y="455"/>
                    <a:pt x="258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149" y="452"/>
                    <a:pt x="63" y="361"/>
                    <a:pt x="68" y="252"/>
                  </a:cubicBezTo>
                  <a:cubicBezTo>
                    <a:pt x="73" y="152"/>
                    <a:pt x="154" y="71"/>
                    <a:pt x="254" y="68"/>
                  </a:cubicBezTo>
                  <a:cubicBezTo>
                    <a:pt x="256" y="68"/>
                    <a:pt x="259" y="68"/>
                    <a:pt x="261" y="6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ïş1îdê">
              <a:extLst>
                <a:ext uri="{FF2B5EF4-FFF2-40B4-BE49-F238E27FC236}">
                  <a16:creationId xmlns:a16="http://schemas.microsoft.com/office/drawing/2014/main" id="{061E5EAB-15B4-463A-8E3B-828E22B88F7E}"/>
                </a:ext>
              </a:extLst>
            </p:cNvPr>
            <p:cNvSpPr/>
            <p:nvPr/>
          </p:nvSpPr>
          <p:spPr bwMode="auto">
            <a:xfrm>
              <a:off x="6670723" y="1570370"/>
              <a:ext cx="1893011" cy="954504"/>
            </a:xfrm>
            <a:custGeom>
              <a:avLst/>
              <a:gdLst>
                <a:gd name="T0" fmla="*/ 324 w 772"/>
                <a:gd name="T1" fmla="*/ 326 h 389"/>
                <a:gd name="T2" fmla="*/ 261 w 772"/>
                <a:gd name="T3" fmla="*/ 262 h 389"/>
                <a:gd name="T4" fmla="*/ 261 w 772"/>
                <a:gd name="T5" fmla="*/ 261 h 389"/>
                <a:gd name="T6" fmla="*/ 227 w 772"/>
                <a:gd name="T7" fmla="*/ 132 h 389"/>
                <a:gd name="T8" fmla="*/ 0 w 772"/>
                <a:gd name="T9" fmla="*/ 0 h 389"/>
                <a:gd name="T10" fmla="*/ 0 w 772"/>
                <a:gd name="T11" fmla="*/ 68 h 389"/>
                <a:gd name="T12" fmla="*/ 193 w 772"/>
                <a:gd name="T13" fmla="*/ 261 h 389"/>
                <a:gd name="T14" fmla="*/ 193 w 772"/>
                <a:gd name="T15" fmla="*/ 261 h 389"/>
                <a:gd name="T16" fmla="*/ 194 w 772"/>
                <a:gd name="T17" fmla="*/ 288 h 389"/>
                <a:gd name="T18" fmla="*/ 307 w 772"/>
                <a:gd name="T19" fmla="*/ 389 h 389"/>
                <a:gd name="T20" fmla="*/ 772 w 772"/>
                <a:gd name="T21" fmla="*/ 389 h 389"/>
                <a:gd name="T22" fmla="*/ 772 w 772"/>
                <a:gd name="T23" fmla="*/ 326 h 389"/>
                <a:gd name="T24" fmla="*/ 324 w 772"/>
                <a:gd name="T25" fmla="*/ 32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389">
                  <a:moveTo>
                    <a:pt x="324" y="326"/>
                  </a:moveTo>
                  <a:cubicBezTo>
                    <a:pt x="289" y="326"/>
                    <a:pt x="261" y="297"/>
                    <a:pt x="261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14"/>
                    <a:pt x="249" y="170"/>
                    <a:pt x="227" y="132"/>
                  </a:cubicBezTo>
                  <a:cubicBezTo>
                    <a:pt x="182" y="53"/>
                    <a:pt x="97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6" y="68"/>
                    <a:pt x="193" y="154"/>
                    <a:pt x="193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3" y="270"/>
                    <a:pt x="194" y="279"/>
                    <a:pt x="194" y="288"/>
                  </a:cubicBezTo>
                  <a:cubicBezTo>
                    <a:pt x="200" y="346"/>
                    <a:pt x="249" y="389"/>
                    <a:pt x="307" y="389"/>
                  </a:cubicBezTo>
                  <a:cubicBezTo>
                    <a:pt x="772" y="389"/>
                    <a:pt x="772" y="389"/>
                    <a:pt x="772" y="389"/>
                  </a:cubicBezTo>
                  <a:cubicBezTo>
                    <a:pt x="772" y="326"/>
                    <a:pt x="772" y="326"/>
                    <a:pt x="772" y="326"/>
                  </a:cubicBezTo>
                  <a:lnTo>
                    <a:pt x="324" y="32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îşliḑê">
              <a:extLst>
                <a:ext uri="{FF2B5EF4-FFF2-40B4-BE49-F238E27FC236}">
                  <a16:creationId xmlns:a16="http://schemas.microsoft.com/office/drawing/2014/main" id="{00E992E7-0490-419E-A4E6-CAACC05BDB89}"/>
                </a:ext>
              </a:extLst>
            </p:cNvPr>
            <p:cNvSpPr/>
            <p:nvPr/>
          </p:nvSpPr>
          <p:spPr>
            <a:xfrm rot="5400000">
              <a:off x="8496211" y="2230059"/>
              <a:ext cx="469570" cy="404802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îṣḷíḍe">
              <a:extLst>
                <a:ext uri="{FF2B5EF4-FFF2-40B4-BE49-F238E27FC236}">
                  <a16:creationId xmlns:a16="http://schemas.microsoft.com/office/drawing/2014/main" id="{FF67B85D-46C9-463E-852C-A0D3AE8D5490}"/>
                </a:ext>
              </a:extLst>
            </p:cNvPr>
            <p:cNvSpPr/>
            <p:nvPr/>
          </p:nvSpPr>
          <p:spPr>
            <a:xfrm>
              <a:off x="6278886" y="1830232"/>
              <a:ext cx="775295" cy="775295"/>
            </a:xfrm>
            <a:prstGeom prst="ellipse">
              <a:avLst/>
            </a:prstGeom>
            <a:solidFill>
              <a:srgbClr val="6F4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iSlîḍe">
              <a:extLst>
                <a:ext uri="{FF2B5EF4-FFF2-40B4-BE49-F238E27FC236}">
                  <a16:creationId xmlns:a16="http://schemas.microsoft.com/office/drawing/2014/main" id="{BDE2EC41-9497-4932-BBE2-5BFA61B3F118}"/>
                </a:ext>
              </a:extLst>
            </p:cNvPr>
            <p:cNvSpPr/>
            <p:nvPr/>
          </p:nvSpPr>
          <p:spPr bwMode="auto">
            <a:xfrm>
              <a:off x="6445485" y="2013286"/>
              <a:ext cx="399220" cy="36682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ïšľïḓè">
              <a:extLst>
                <a:ext uri="{FF2B5EF4-FFF2-40B4-BE49-F238E27FC236}">
                  <a16:creationId xmlns:a16="http://schemas.microsoft.com/office/drawing/2014/main" id="{C0488E4F-618E-4B23-B19B-EEB10F31E59A}"/>
                </a:ext>
              </a:extLst>
            </p:cNvPr>
            <p:cNvSpPr/>
            <p:nvPr/>
          </p:nvSpPr>
          <p:spPr bwMode="auto">
            <a:xfrm>
              <a:off x="6028164" y="2686179"/>
              <a:ext cx="1282447" cy="1282447"/>
            </a:xfrm>
            <a:custGeom>
              <a:avLst/>
              <a:gdLst>
                <a:gd name="T0" fmla="*/ 390 w 523"/>
                <a:gd name="T1" fmla="*/ 34 h 522"/>
                <a:gd name="T2" fmla="*/ 390 w 523"/>
                <a:gd name="T3" fmla="*/ 34 h 522"/>
                <a:gd name="T4" fmla="*/ 311 w 523"/>
                <a:gd name="T5" fmla="*/ 4 h 522"/>
                <a:gd name="T6" fmla="*/ 267 w 523"/>
                <a:gd name="T7" fmla="*/ 0 h 522"/>
                <a:gd name="T8" fmla="*/ 262 w 523"/>
                <a:gd name="T9" fmla="*/ 0 h 522"/>
                <a:gd name="T10" fmla="*/ 262 w 523"/>
                <a:gd name="T11" fmla="*/ 67 h 522"/>
                <a:gd name="T12" fmla="*/ 267 w 523"/>
                <a:gd name="T13" fmla="*/ 67 h 522"/>
                <a:gd name="T14" fmla="*/ 267 w 523"/>
                <a:gd name="T15" fmla="*/ 67 h 522"/>
                <a:gd name="T16" fmla="*/ 455 w 523"/>
                <a:gd name="T17" fmla="*/ 261 h 522"/>
                <a:gd name="T18" fmla="*/ 455 w 523"/>
                <a:gd name="T19" fmla="*/ 264 h 522"/>
                <a:gd name="T20" fmla="*/ 261 w 523"/>
                <a:gd name="T21" fmla="*/ 455 h 522"/>
                <a:gd name="T22" fmla="*/ 68 w 523"/>
                <a:gd name="T23" fmla="*/ 269 h 522"/>
                <a:gd name="T24" fmla="*/ 68 w 523"/>
                <a:gd name="T25" fmla="*/ 269 h 522"/>
                <a:gd name="T26" fmla="*/ 68 w 523"/>
                <a:gd name="T27" fmla="*/ 264 h 522"/>
                <a:gd name="T28" fmla="*/ 0 w 523"/>
                <a:gd name="T29" fmla="*/ 264 h 522"/>
                <a:gd name="T30" fmla="*/ 0 w 523"/>
                <a:gd name="T31" fmla="*/ 269 h 522"/>
                <a:gd name="T32" fmla="*/ 0 w 523"/>
                <a:gd name="T33" fmla="*/ 269 h 522"/>
                <a:gd name="T34" fmla="*/ 34 w 523"/>
                <a:gd name="T35" fmla="*/ 390 h 522"/>
                <a:gd name="T36" fmla="*/ 34 w 523"/>
                <a:gd name="T37" fmla="*/ 390 h 522"/>
                <a:gd name="T38" fmla="*/ 261 w 523"/>
                <a:gd name="T39" fmla="*/ 522 h 522"/>
                <a:gd name="T40" fmla="*/ 523 w 523"/>
                <a:gd name="T41" fmla="*/ 264 h 522"/>
                <a:gd name="T42" fmla="*/ 523 w 523"/>
                <a:gd name="T43" fmla="*/ 264 h 522"/>
                <a:gd name="T44" fmla="*/ 523 w 523"/>
                <a:gd name="T45" fmla="*/ 261 h 522"/>
                <a:gd name="T46" fmla="*/ 390 w 523"/>
                <a:gd name="T47" fmla="*/ 3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522">
                  <a:moveTo>
                    <a:pt x="390" y="34"/>
                  </a:moveTo>
                  <a:cubicBezTo>
                    <a:pt x="390" y="34"/>
                    <a:pt x="390" y="34"/>
                    <a:pt x="390" y="34"/>
                  </a:cubicBezTo>
                  <a:cubicBezTo>
                    <a:pt x="366" y="20"/>
                    <a:pt x="339" y="10"/>
                    <a:pt x="311" y="4"/>
                  </a:cubicBezTo>
                  <a:cubicBezTo>
                    <a:pt x="297" y="2"/>
                    <a:pt x="282" y="0"/>
                    <a:pt x="267" y="0"/>
                  </a:cubicBezTo>
                  <a:cubicBezTo>
                    <a:pt x="265" y="0"/>
                    <a:pt x="263" y="0"/>
                    <a:pt x="262" y="0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3" y="67"/>
                    <a:pt x="265" y="67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371" y="70"/>
                    <a:pt x="455" y="156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453" y="370"/>
                    <a:pt x="367" y="455"/>
                    <a:pt x="261" y="455"/>
                  </a:cubicBezTo>
                  <a:cubicBezTo>
                    <a:pt x="157" y="455"/>
                    <a:pt x="72" y="372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7"/>
                    <a:pt x="68" y="266"/>
                    <a:pt x="68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0" y="268"/>
                    <a:pt x="0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" y="313"/>
                    <a:pt x="14" y="354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79" y="469"/>
                    <a:pt x="164" y="522"/>
                    <a:pt x="261" y="522"/>
                  </a:cubicBezTo>
                  <a:cubicBezTo>
                    <a:pt x="405" y="522"/>
                    <a:pt x="521" y="407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163"/>
                    <a:pt x="470" y="78"/>
                    <a:pt x="390" y="3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S1îḋe">
              <a:extLst>
                <a:ext uri="{FF2B5EF4-FFF2-40B4-BE49-F238E27FC236}">
                  <a16:creationId xmlns:a16="http://schemas.microsoft.com/office/drawing/2014/main" id="{5C9DDFE9-42CB-47B5-AABE-49FEAF8447BC}"/>
                </a:ext>
              </a:extLst>
            </p:cNvPr>
            <p:cNvSpPr/>
            <p:nvPr/>
          </p:nvSpPr>
          <p:spPr>
            <a:xfrm>
              <a:off x="6278886" y="2939755"/>
              <a:ext cx="775295" cy="775295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îṧḷïde">
              <a:extLst>
                <a:ext uri="{FF2B5EF4-FFF2-40B4-BE49-F238E27FC236}">
                  <a16:creationId xmlns:a16="http://schemas.microsoft.com/office/drawing/2014/main" id="{7329F964-2C7B-4EA2-80E8-5352C441CF97}"/>
                </a:ext>
              </a:extLst>
            </p:cNvPr>
            <p:cNvSpPr/>
            <p:nvPr/>
          </p:nvSpPr>
          <p:spPr bwMode="auto">
            <a:xfrm>
              <a:off x="6441729" y="3135317"/>
              <a:ext cx="449608" cy="38417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21BC444-1663-4B46-ADD2-C014547C81D8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E51B58B-FF6B-4F72-9A13-9119A080DC3A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4CC4F78-117C-43A5-AF28-3EB8A46A501A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42" name="平行四边形 41">
                <a:extLst>
                  <a:ext uri="{FF2B5EF4-FFF2-40B4-BE49-F238E27FC236}">
                    <a16:creationId xmlns:a16="http://schemas.microsoft.com/office/drawing/2014/main" id="{8F54B79D-4694-4194-9886-EAE9FDF0CFC8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3" name="平行四边形 42">
                <a:extLst>
                  <a:ext uri="{FF2B5EF4-FFF2-40B4-BE49-F238E27FC236}">
                    <a16:creationId xmlns:a16="http://schemas.microsoft.com/office/drawing/2014/main" id="{E830A8B1-06F9-4714-AE68-7D4559521D03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D1611386-DF9D-41DD-BAE8-96FC8388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963" y="2087121"/>
            <a:ext cx="3342942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7">
            <a:extLst>
              <a:ext uri="{FF2B5EF4-FFF2-40B4-BE49-F238E27FC236}">
                <a16:creationId xmlns:a16="http://schemas.microsoft.com/office/drawing/2014/main" id="{0879A92E-6990-4C93-BD9C-B27D8C89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56" y="3579036"/>
            <a:ext cx="419317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7">
            <a:extLst>
              <a:ext uri="{FF2B5EF4-FFF2-40B4-BE49-F238E27FC236}">
                <a16:creationId xmlns:a16="http://schemas.microsoft.com/office/drawing/2014/main" id="{E805FF5A-2A9B-4119-8AC7-FB1AAE4A7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74" y="2231499"/>
            <a:ext cx="4170946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47">
            <a:extLst>
              <a:ext uri="{FF2B5EF4-FFF2-40B4-BE49-F238E27FC236}">
                <a16:creationId xmlns:a16="http://schemas.microsoft.com/office/drawing/2014/main" id="{AE1AD7DC-EC6C-4D9E-BE0B-AFBA17C4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31" y="3819667"/>
            <a:ext cx="2829593" cy="12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7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98B2C20-68F8-42F6-B278-18475900037F}"/>
              </a:ext>
            </a:extLst>
          </p:cNvPr>
          <p:cNvGrpSpPr/>
          <p:nvPr/>
        </p:nvGrpSpPr>
        <p:grpSpPr>
          <a:xfrm>
            <a:off x="3756247" y="2266518"/>
            <a:ext cx="4672061" cy="3114395"/>
            <a:chOff x="3756247" y="2266518"/>
            <a:chExt cx="4672061" cy="3114395"/>
          </a:xfrm>
        </p:grpSpPr>
        <p:sp>
          <p:nvSpPr>
            <p:cNvPr id="9" name="ïśḻîdé">
              <a:extLst>
                <a:ext uri="{FF2B5EF4-FFF2-40B4-BE49-F238E27FC236}">
                  <a16:creationId xmlns:a16="http://schemas.microsoft.com/office/drawing/2014/main" id="{BF913E88-10B9-4686-AD13-58D470017EE5}"/>
                </a:ext>
              </a:extLst>
            </p:cNvPr>
            <p:cNvSpPr/>
            <p:nvPr/>
          </p:nvSpPr>
          <p:spPr bwMode="auto">
            <a:xfrm>
              <a:off x="3756247" y="3258017"/>
              <a:ext cx="1660947" cy="1287259"/>
            </a:xfrm>
            <a:custGeom>
              <a:avLst/>
              <a:gdLst>
                <a:gd name="T0" fmla="*/ 468 w 468"/>
                <a:gd name="T1" fmla="*/ 259 h 362"/>
                <a:gd name="T2" fmla="*/ 345 w 468"/>
                <a:gd name="T3" fmla="*/ 197 h 362"/>
                <a:gd name="T4" fmla="*/ 244 w 468"/>
                <a:gd name="T5" fmla="*/ 34 h 362"/>
                <a:gd name="T6" fmla="*/ 33 w 468"/>
                <a:gd name="T7" fmla="*/ 123 h 362"/>
                <a:gd name="T8" fmla="*/ 123 w 468"/>
                <a:gd name="T9" fmla="*/ 333 h 362"/>
                <a:gd name="T10" fmla="*/ 313 w 468"/>
                <a:gd name="T11" fmla="*/ 281 h 362"/>
                <a:gd name="T12" fmla="*/ 441 w 468"/>
                <a:gd name="T13" fmla="*/ 324 h 362"/>
                <a:gd name="T14" fmla="*/ 468 w 468"/>
                <a:gd name="T15" fmla="*/ 2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362">
                  <a:moveTo>
                    <a:pt x="468" y="259"/>
                  </a:moveTo>
                  <a:cubicBezTo>
                    <a:pt x="422" y="288"/>
                    <a:pt x="345" y="251"/>
                    <a:pt x="345" y="197"/>
                  </a:cubicBezTo>
                  <a:cubicBezTo>
                    <a:pt x="350" y="128"/>
                    <a:pt x="311" y="61"/>
                    <a:pt x="244" y="34"/>
                  </a:cubicBezTo>
                  <a:cubicBezTo>
                    <a:pt x="161" y="0"/>
                    <a:pt x="67" y="40"/>
                    <a:pt x="33" y="123"/>
                  </a:cubicBezTo>
                  <a:cubicBezTo>
                    <a:pt x="0" y="206"/>
                    <a:pt x="40" y="300"/>
                    <a:pt x="123" y="333"/>
                  </a:cubicBezTo>
                  <a:cubicBezTo>
                    <a:pt x="192" y="362"/>
                    <a:pt x="270" y="338"/>
                    <a:pt x="313" y="281"/>
                  </a:cubicBezTo>
                  <a:cubicBezTo>
                    <a:pt x="350" y="247"/>
                    <a:pt x="428" y="274"/>
                    <a:pt x="441" y="324"/>
                  </a:cubicBezTo>
                  <a:cubicBezTo>
                    <a:pt x="447" y="301"/>
                    <a:pt x="456" y="279"/>
                    <a:pt x="468" y="259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</a:p>
          </p:txBody>
        </p:sp>
        <p:sp>
          <p:nvSpPr>
            <p:cNvPr id="10" name="ïšľiḓé">
              <a:extLst>
                <a:ext uri="{FF2B5EF4-FFF2-40B4-BE49-F238E27FC236}">
                  <a16:creationId xmlns:a16="http://schemas.microsoft.com/office/drawing/2014/main" id="{40849A42-A77F-44AC-9171-98605D000F11}"/>
                </a:ext>
              </a:extLst>
            </p:cNvPr>
            <p:cNvSpPr/>
            <p:nvPr/>
          </p:nvSpPr>
          <p:spPr bwMode="auto">
            <a:xfrm>
              <a:off x="4714883" y="2276846"/>
              <a:ext cx="1281625" cy="1639353"/>
            </a:xfrm>
            <a:custGeom>
              <a:avLst/>
              <a:gdLst>
                <a:gd name="T0" fmla="*/ 334 w 361"/>
                <a:gd name="T1" fmla="*/ 436 h 461"/>
                <a:gd name="T2" fmla="*/ 290 w 361"/>
                <a:gd name="T3" fmla="*/ 306 h 461"/>
                <a:gd name="T4" fmla="*/ 332 w 361"/>
                <a:gd name="T5" fmla="*/ 118 h 461"/>
                <a:gd name="T6" fmla="*/ 119 w 361"/>
                <a:gd name="T7" fmla="*/ 36 h 461"/>
                <a:gd name="T8" fmla="*/ 36 w 361"/>
                <a:gd name="T9" fmla="*/ 249 h 461"/>
                <a:gd name="T10" fmla="*/ 209 w 361"/>
                <a:gd name="T11" fmla="*/ 343 h 461"/>
                <a:gd name="T12" fmla="*/ 273 w 361"/>
                <a:gd name="T13" fmla="*/ 461 h 461"/>
                <a:gd name="T14" fmla="*/ 334 w 361"/>
                <a:gd name="T15" fmla="*/ 43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461">
                  <a:moveTo>
                    <a:pt x="334" y="436"/>
                  </a:moveTo>
                  <a:cubicBezTo>
                    <a:pt x="282" y="423"/>
                    <a:pt x="253" y="344"/>
                    <a:pt x="290" y="306"/>
                  </a:cubicBezTo>
                  <a:cubicBezTo>
                    <a:pt x="342" y="260"/>
                    <a:pt x="361" y="185"/>
                    <a:pt x="332" y="118"/>
                  </a:cubicBezTo>
                  <a:cubicBezTo>
                    <a:pt x="296" y="37"/>
                    <a:pt x="200" y="0"/>
                    <a:pt x="119" y="36"/>
                  </a:cubicBezTo>
                  <a:cubicBezTo>
                    <a:pt x="37" y="72"/>
                    <a:pt x="0" y="167"/>
                    <a:pt x="36" y="249"/>
                  </a:cubicBezTo>
                  <a:cubicBezTo>
                    <a:pt x="66" y="318"/>
                    <a:pt x="138" y="355"/>
                    <a:pt x="209" y="343"/>
                  </a:cubicBezTo>
                  <a:cubicBezTo>
                    <a:pt x="259" y="345"/>
                    <a:pt x="295" y="415"/>
                    <a:pt x="273" y="461"/>
                  </a:cubicBezTo>
                  <a:cubicBezTo>
                    <a:pt x="291" y="450"/>
                    <a:pt x="312" y="441"/>
                    <a:pt x="334" y="436"/>
                  </a:cubicBezTo>
                  <a:close/>
                </a:path>
              </a:pathLst>
            </a:custGeom>
            <a:solidFill>
              <a:srgbClr val="6F4FDF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1" name="îṣḻîḑé">
              <a:extLst>
                <a:ext uri="{FF2B5EF4-FFF2-40B4-BE49-F238E27FC236}">
                  <a16:creationId xmlns:a16="http://schemas.microsoft.com/office/drawing/2014/main" id="{F782D5E6-D119-4E29-8FEE-A6421E0F9819}"/>
                </a:ext>
              </a:extLst>
            </p:cNvPr>
            <p:cNvSpPr/>
            <p:nvPr/>
          </p:nvSpPr>
          <p:spPr bwMode="auto">
            <a:xfrm>
              <a:off x="6748582" y="3251443"/>
              <a:ext cx="1679726" cy="1283503"/>
            </a:xfrm>
            <a:custGeom>
              <a:avLst/>
              <a:gdLst>
                <a:gd name="T0" fmla="*/ 0 w 473"/>
                <a:gd name="T1" fmla="*/ 256 h 361"/>
                <a:gd name="T2" fmla="*/ 128 w 473"/>
                <a:gd name="T3" fmla="*/ 197 h 361"/>
                <a:gd name="T4" fmla="*/ 228 w 473"/>
                <a:gd name="T5" fmla="*/ 33 h 361"/>
                <a:gd name="T6" fmla="*/ 439 w 473"/>
                <a:gd name="T7" fmla="*/ 123 h 361"/>
                <a:gd name="T8" fmla="*/ 350 w 473"/>
                <a:gd name="T9" fmla="*/ 333 h 361"/>
                <a:gd name="T10" fmla="*/ 160 w 473"/>
                <a:gd name="T11" fmla="*/ 281 h 361"/>
                <a:gd name="T12" fmla="*/ 30 w 473"/>
                <a:gd name="T13" fmla="*/ 328 h 361"/>
                <a:gd name="T14" fmla="*/ 0 w 473"/>
                <a:gd name="T15" fmla="*/ 25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1">
                  <a:moveTo>
                    <a:pt x="0" y="256"/>
                  </a:moveTo>
                  <a:cubicBezTo>
                    <a:pt x="45" y="290"/>
                    <a:pt x="128" y="253"/>
                    <a:pt x="128" y="197"/>
                  </a:cubicBezTo>
                  <a:cubicBezTo>
                    <a:pt x="122" y="128"/>
                    <a:pt x="161" y="61"/>
                    <a:pt x="228" y="33"/>
                  </a:cubicBezTo>
                  <a:cubicBezTo>
                    <a:pt x="311" y="0"/>
                    <a:pt x="406" y="40"/>
                    <a:pt x="439" y="123"/>
                  </a:cubicBezTo>
                  <a:cubicBezTo>
                    <a:pt x="473" y="206"/>
                    <a:pt x="433" y="300"/>
                    <a:pt x="350" y="333"/>
                  </a:cubicBezTo>
                  <a:cubicBezTo>
                    <a:pt x="280" y="361"/>
                    <a:pt x="203" y="338"/>
                    <a:pt x="160" y="281"/>
                  </a:cubicBezTo>
                  <a:cubicBezTo>
                    <a:pt x="121" y="246"/>
                    <a:pt x="41" y="275"/>
                    <a:pt x="30" y="328"/>
                  </a:cubicBezTo>
                  <a:cubicBezTo>
                    <a:pt x="25" y="302"/>
                    <a:pt x="14" y="277"/>
                    <a:pt x="0" y="256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îṥḻïde">
              <a:extLst>
                <a:ext uri="{FF2B5EF4-FFF2-40B4-BE49-F238E27FC236}">
                  <a16:creationId xmlns:a16="http://schemas.microsoft.com/office/drawing/2014/main" id="{E6D7BE6A-4FCA-44E7-BB0B-82BE93425301}"/>
                </a:ext>
              </a:extLst>
            </p:cNvPr>
            <p:cNvSpPr/>
            <p:nvPr/>
          </p:nvSpPr>
          <p:spPr bwMode="auto">
            <a:xfrm>
              <a:off x="6184291" y="2266518"/>
              <a:ext cx="1285381" cy="1656254"/>
            </a:xfrm>
            <a:custGeom>
              <a:avLst/>
              <a:gdLst>
                <a:gd name="T0" fmla="*/ 22 w 362"/>
                <a:gd name="T1" fmla="*/ 438 h 466"/>
                <a:gd name="T2" fmla="*/ 71 w 362"/>
                <a:gd name="T3" fmla="*/ 306 h 466"/>
                <a:gd name="T4" fmla="*/ 30 w 362"/>
                <a:gd name="T5" fmla="*/ 119 h 466"/>
                <a:gd name="T6" fmla="*/ 243 w 362"/>
                <a:gd name="T7" fmla="*/ 37 h 466"/>
                <a:gd name="T8" fmla="*/ 325 w 362"/>
                <a:gd name="T9" fmla="*/ 250 h 466"/>
                <a:gd name="T10" fmla="*/ 152 w 362"/>
                <a:gd name="T11" fmla="*/ 344 h 466"/>
                <a:gd name="T12" fmla="*/ 91 w 362"/>
                <a:gd name="T13" fmla="*/ 466 h 466"/>
                <a:gd name="T14" fmla="*/ 22 w 362"/>
                <a:gd name="T15" fmla="*/ 43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66">
                  <a:moveTo>
                    <a:pt x="22" y="438"/>
                  </a:moveTo>
                  <a:cubicBezTo>
                    <a:pt x="77" y="429"/>
                    <a:pt x="109" y="346"/>
                    <a:pt x="71" y="306"/>
                  </a:cubicBezTo>
                  <a:cubicBezTo>
                    <a:pt x="19" y="261"/>
                    <a:pt x="0" y="186"/>
                    <a:pt x="30" y="119"/>
                  </a:cubicBezTo>
                  <a:cubicBezTo>
                    <a:pt x="66" y="37"/>
                    <a:pt x="161" y="0"/>
                    <a:pt x="243" y="37"/>
                  </a:cubicBezTo>
                  <a:cubicBezTo>
                    <a:pt x="325" y="73"/>
                    <a:pt x="362" y="168"/>
                    <a:pt x="325" y="250"/>
                  </a:cubicBezTo>
                  <a:cubicBezTo>
                    <a:pt x="295" y="318"/>
                    <a:pt x="223" y="355"/>
                    <a:pt x="152" y="344"/>
                  </a:cubicBezTo>
                  <a:cubicBezTo>
                    <a:pt x="101" y="346"/>
                    <a:pt x="64" y="421"/>
                    <a:pt x="91" y="466"/>
                  </a:cubicBezTo>
                  <a:cubicBezTo>
                    <a:pt x="70" y="453"/>
                    <a:pt x="47" y="443"/>
                    <a:pt x="22" y="438"/>
                  </a:cubicBezTo>
                  <a:close/>
                </a:path>
              </a:pathLst>
            </a:custGeom>
            <a:solidFill>
              <a:srgbClr val="6F4FDF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isļíḋè">
              <a:extLst>
                <a:ext uri="{FF2B5EF4-FFF2-40B4-BE49-F238E27FC236}">
                  <a16:creationId xmlns:a16="http://schemas.microsoft.com/office/drawing/2014/main" id="{9CAF1036-82F5-4D79-8618-4B72B98F8C2E}"/>
                </a:ext>
              </a:extLst>
            </p:cNvPr>
            <p:cNvSpPr/>
            <p:nvPr/>
          </p:nvSpPr>
          <p:spPr bwMode="auto">
            <a:xfrm>
              <a:off x="5300768" y="3802589"/>
              <a:ext cx="1575506" cy="157832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14" name="iSļíďé">
              <a:extLst>
                <a:ext uri="{FF2B5EF4-FFF2-40B4-BE49-F238E27FC236}">
                  <a16:creationId xmlns:a16="http://schemas.microsoft.com/office/drawing/2014/main" id="{555A22DA-74BA-4B66-9666-F622CACE4D03}"/>
                </a:ext>
              </a:extLst>
            </p:cNvPr>
            <p:cNvSpPr/>
            <p:nvPr/>
          </p:nvSpPr>
          <p:spPr bwMode="auto">
            <a:xfrm>
              <a:off x="5403110" y="4147172"/>
              <a:ext cx="298576" cy="398102"/>
            </a:xfrm>
            <a:custGeom>
              <a:avLst/>
              <a:gdLst>
                <a:gd name="T0" fmla="*/ 84 w 84"/>
                <a:gd name="T1" fmla="*/ 33 h 112"/>
                <a:gd name="T2" fmla="*/ 51 w 84"/>
                <a:gd name="T3" fmla="*/ 112 h 112"/>
                <a:gd name="T4" fmla="*/ 0 w 84"/>
                <a:gd name="T5" fmla="*/ 108 h 112"/>
                <a:gd name="T6" fmla="*/ 44 w 84"/>
                <a:gd name="T7" fmla="*/ 0 h 112"/>
                <a:gd name="T8" fmla="*/ 84 w 84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2">
                  <a:moveTo>
                    <a:pt x="84" y="33"/>
                  </a:moveTo>
                  <a:cubicBezTo>
                    <a:pt x="65" y="56"/>
                    <a:pt x="54" y="83"/>
                    <a:pt x="51" y="1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68"/>
                    <a:pt x="19" y="30"/>
                    <a:pt x="44" y="0"/>
                  </a:cubicBezTo>
                  <a:cubicBezTo>
                    <a:pt x="84" y="33"/>
                    <a:pt x="84" y="33"/>
                    <a:pt x="84" y="33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i$1îḑé">
              <a:extLst>
                <a:ext uri="{FF2B5EF4-FFF2-40B4-BE49-F238E27FC236}">
                  <a16:creationId xmlns:a16="http://schemas.microsoft.com/office/drawing/2014/main" id="{A49D7DB0-72C3-4F70-A469-8C5C50DB9F56}"/>
                </a:ext>
              </a:extLst>
            </p:cNvPr>
            <p:cNvSpPr/>
            <p:nvPr/>
          </p:nvSpPr>
          <p:spPr bwMode="auto">
            <a:xfrm>
              <a:off x="5648167" y="3902114"/>
              <a:ext cx="398102" cy="298575"/>
            </a:xfrm>
            <a:custGeom>
              <a:avLst/>
              <a:gdLst>
                <a:gd name="T0" fmla="*/ 112 w 112"/>
                <a:gd name="T1" fmla="*/ 51 h 84"/>
                <a:gd name="T2" fmla="*/ 33 w 112"/>
                <a:gd name="T3" fmla="*/ 84 h 84"/>
                <a:gd name="T4" fmla="*/ 0 w 112"/>
                <a:gd name="T5" fmla="*/ 44 h 84"/>
                <a:gd name="T6" fmla="*/ 107 w 112"/>
                <a:gd name="T7" fmla="*/ 0 h 84"/>
                <a:gd name="T8" fmla="*/ 112 w 112"/>
                <a:gd name="T9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4">
                  <a:moveTo>
                    <a:pt x="112" y="51"/>
                  </a:moveTo>
                  <a:cubicBezTo>
                    <a:pt x="83" y="54"/>
                    <a:pt x="55" y="65"/>
                    <a:pt x="33" y="8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0" y="19"/>
                    <a:pt x="68" y="3"/>
                    <a:pt x="107" y="0"/>
                  </a:cubicBezTo>
                  <a:cubicBezTo>
                    <a:pt x="112" y="51"/>
                    <a:pt x="112" y="51"/>
                    <a:pt x="112" y="51"/>
                  </a:cubicBezTo>
                  <a:close/>
                </a:path>
              </a:pathLst>
            </a:custGeom>
            <a:solidFill>
              <a:srgbClr val="6F4FDF"/>
            </a:solidFill>
          </p:spPr>
          <p:txBody>
            <a:bodyPr vert="horz" wrap="square" lIns="91440" tIns="45720" rIns="91440" bIns="45720" numCol="1" anchor="t" anchorCtr="0" compatLnSpc="1">
              <a:normAutofit fontScale="850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íṧḻídè">
              <a:extLst>
                <a:ext uri="{FF2B5EF4-FFF2-40B4-BE49-F238E27FC236}">
                  <a16:creationId xmlns:a16="http://schemas.microsoft.com/office/drawing/2014/main" id="{9512C94C-40DD-4FB6-90FF-14BE23C9C919}"/>
                </a:ext>
              </a:extLst>
            </p:cNvPr>
            <p:cNvSpPr/>
            <p:nvPr/>
          </p:nvSpPr>
          <p:spPr bwMode="auto">
            <a:xfrm>
              <a:off x="6475355" y="4147172"/>
              <a:ext cx="302333" cy="398102"/>
            </a:xfrm>
            <a:custGeom>
              <a:avLst/>
              <a:gdLst>
                <a:gd name="T0" fmla="*/ 40 w 85"/>
                <a:gd name="T1" fmla="*/ 0 h 112"/>
                <a:gd name="T2" fmla="*/ 85 w 85"/>
                <a:gd name="T3" fmla="*/ 108 h 112"/>
                <a:gd name="T4" fmla="*/ 33 w 85"/>
                <a:gd name="T5" fmla="*/ 112 h 112"/>
                <a:gd name="T6" fmla="*/ 0 w 85"/>
                <a:gd name="T7" fmla="*/ 33 h 112"/>
                <a:gd name="T8" fmla="*/ 40 w 85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2">
                  <a:moveTo>
                    <a:pt x="40" y="0"/>
                  </a:moveTo>
                  <a:cubicBezTo>
                    <a:pt x="66" y="30"/>
                    <a:pt x="81" y="68"/>
                    <a:pt x="85" y="108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1" y="83"/>
                    <a:pt x="19" y="56"/>
                    <a:pt x="0" y="33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íśļîdè">
              <a:extLst>
                <a:ext uri="{FF2B5EF4-FFF2-40B4-BE49-F238E27FC236}">
                  <a16:creationId xmlns:a16="http://schemas.microsoft.com/office/drawing/2014/main" id="{1C20D332-E64F-489E-A91A-EFE7A7BBDE63}"/>
                </a:ext>
              </a:extLst>
            </p:cNvPr>
            <p:cNvSpPr/>
            <p:nvPr/>
          </p:nvSpPr>
          <p:spPr bwMode="auto">
            <a:xfrm>
              <a:off x="6134528" y="3902114"/>
              <a:ext cx="394348" cy="298575"/>
            </a:xfrm>
            <a:custGeom>
              <a:avLst/>
              <a:gdLst>
                <a:gd name="T0" fmla="*/ 4 w 111"/>
                <a:gd name="T1" fmla="*/ 0 h 84"/>
                <a:gd name="T2" fmla="*/ 111 w 111"/>
                <a:gd name="T3" fmla="*/ 44 h 84"/>
                <a:gd name="T4" fmla="*/ 78 w 111"/>
                <a:gd name="T5" fmla="*/ 84 h 84"/>
                <a:gd name="T6" fmla="*/ 0 w 111"/>
                <a:gd name="T7" fmla="*/ 51 h 84"/>
                <a:gd name="T8" fmla="*/ 4 w 111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4">
                  <a:moveTo>
                    <a:pt x="4" y="0"/>
                  </a:moveTo>
                  <a:cubicBezTo>
                    <a:pt x="44" y="3"/>
                    <a:pt x="81" y="19"/>
                    <a:pt x="111" y="4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56" y="65"/>
                    <a:pt x="29" y="54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F4FDF"/>
            </a:solidFill>
          </p:spPr>
          <p:txBody>
            <a:bodyPr vert="horz" wrap="square" lIns="91440" tIns="45720" rIns="91440" bIns="45720" numCol="1" anchor="t" anchorCtr="0" compatLnSpc="1">
              <a:normAutofit fontScale="85000"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îS1ïḍe">
              <a:extLst>
                <a:ext uri="{FF2B5EF4-FFF2-40B4-BE49-F238E27FC236}">
                  <a16:creationId xmlns:a16="http://schemas.microsoft.com/office/drawing/2014/main" id="{DCF4B382-BF23-453B-8499-2E78C95339A1}"/>
                </a:ext>
              </a:extLst>
            </p:cNvPr>
            <p:cNvSpPr/>
            <p:nvPr/>
          </p:nvSpPr>
          <p:spPr bwMode="auto">
            <a:xfrm>
              <a:off x="7541029" y="3679636"/>
              <a:ext cx="443979" cy="42711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ïṥļiďé">
              <a:extLst>
                <a:ext uri="{FF2B5EF4-FFF2-40B4-BE49-F238E27FC236}">
                  <a16:creationId xmlns:a16="http://schemas.microsoft.com/office/drawing/2014/main" id="{4A50DE55-0393-4E2E-88B0-729182F14779}"/>
                </a:ext>
              </a:extLst>
            </p:cNvPr>
            <p:cNvSpPr/>
            <p:nvPr/>
          </p:nvSpPr>
          <p:spPr bwMode="auto">
            <a:xfrm>
              <a:off x="5133705" y="2696973"/>
              <a:ext cx="443979" cy="419770"/>
            </a:xfrm>
            <a:custGeom>
              <a:avLst/>
              <a:gdLst>
                <a:gd name="connsiteX0" fmla="*/ 446385 w 597810"/>
                <a:gd name="connsiteY0" fmla="*/ 350589 h 565214"/>
                <a:gd name="connsiteX1" fmla="*/ 478157 w 597810"/>
                <a:gd name="connsiteY1" fmla="*/ 350589 h 565214"/>
                <a:gd name="connsiteX2" fmla="*/ 478157 w 597810"/>
                <a:gd name="connsiteY2" fmla="*/ 422953 h 565214"/>
                <a:gd name="connsiteX3" fmla="*/ 535248 w 597810"/>
                <a:gd name="connsiteY3" fmla="*/ 422953 h 565214"/>
                <a:gd name="connsiteX4" fmla="*/ 535248 w 597810"/>
                <a:gd name="connsiteY4" fmla="*/ 454674 h 565214"/>
                <a:gd name="connsiteX5" fmla="*/ 446385 w 597810"/>
                <a:gd name="connsiteY5" fmla="*/ 454674 h 565214"/>
                <a:gd name="connsiteX6" fmla="*/ 463750 w 597810"/>
                <a:gd name="connsiteY6" fmla="*/ 337170 h 565214"/>
                <a:gd name="connsiteX7" fmla="*/ 369411 w 597810"/>
                <a:gd name="connsiteY7" fmla="*/ 431362 h 565214"/>
                <a:gd name="connsiteX8" fmla="*/ 463750 w 597810"/>
                <a:gd name="connsiteY8" fmla="*/ 525554 h 565214"/>
                <a:gd name="connsiteX9" fmla="*/ 558088 w 597810"/>
                <a:gd name="connsiteY9" fmla="*/ 431362 h 565214"/>
                <a:gd name="connsiteX10" fmla="*/ 463750 w 597810"/>
                <a:gd name="connsiteY10" fmla="*/ 337170 h 565214"/>
                <a:gd name="connsiteX11" fmla="*/ 463750 w 597810"/>
                <a:gd name="connsiteY11" fmla="*/ 297510 h 565214"/>
                <a:gd name="connsiteX12" fmla="*/ 597810 w 597810"/>
                <a:gd name="connsiteY12" fmla="*/ 431362 h 565214"/>
                <a:gd name="connsiteX13" fmla="*/ 463750 w 597810"/>
                <a:gd name="connsiteY13" fmla="*/ 565214 h 565214"/>
                <a:gd name="connsiteX14" fmla="*/ 393740 w 597810"/>
                <a:gd name="connsiteY14" fmla="*/ 545384 h 565214"/>
                <a:gd name="connsiteX15" fmla="*/ 0 w 597810"/>
                <a:gd name="connsiteY15" fmla="*/ 545384 h 565214"/>
                <a:gd name="connsiteX16" fmla="*/ 97318 w 597810"/>
                <a:gd name="connsiteY16" fmla="*/ 383274 h 565214"/>
                <a:gd name="connsiteX17" fmla="*/ 122144 w 597810"/>
                <a:gd name="connsiteY17" fmla="*/ 361957 h 565214"/>
                <a:gd name="connsiteX18" fmla="*/ 190167 w 597810"/>
                <a:gd name="connsiteY18" fmla="*/ 330725 h 565214"/>
                <a:gd name="connsiteX19" fmla="*/ 222937 w 597810"/>
                <a:gd name="connsiteY19" fmla="*/ 302963 h 565214"/>
                <a:gd name="connsiteX20" fmla="*/ 279541 w 597810"/>
                <a:gd name="connsiteY20" fmla="*/ 358983 h 565214"/>
                <a:gd name="connsiteX21" fmla="*/ 335647 w 597810"/>
                <a:gd name="connsiteY21" fmla="*/ 302963 h 565214"/>
                <a:gd name="connsiteX22" fmla="*/ 368418 w 597810"/>
                <a:gd name="connsiteY22" fmla="*/ 330725 h 565214"/>
                <a:gd name="connsiteX23" fmla="*/ 373383 w 597810"/>
                <a:gd name="connsiteY23" fmla="*/ 332708 h 565214"/>
                <a:gd name="connsiteX24" fmla="*/ 463750 w 597810"/>
                <a:gd name="connsiteY24" fmla="*/ 297510 h 565214"/>
                <a:gd name="connsiteX25" fmla="*/ 279051 w 597810"/>
                <a:gd name="connsiteY25" fmla="*/ 0 h 565214"/>
                <a:gd name="connsiteX26" fmla="*/ 279547 w 597810"/>
                <a:gd name="connsiteY26" fmla="*/ 0 h 565214"/>
                <a:gd name="connsiteX27" fmla="*/ 280044 w 597810"/>
                <a:gd name="connsiteY27" fmla="*/ 0 h 565214"/>
                <a:gd name="connsiteX28" fmla="*/ 408651 w 597810"/>
                <a:gd name="connsiteY28" fmla="*/ 126938 h 565214"/>
                <a:gd name="connsiteX29" fmla="*/ 279547 w 597810"/>
                <a:gd name="connsiteY29" fmla="*/ 309908 h 565214"/>
                <a:gd name="connsiteX30" fmla="*/ 279051 w 597810"/>
                <a:gd name="connsiteY30" fmla="*/ 309908 h 565214"/>
                <a:gd name="connsiteX31" fmla="*/ 149947 w 597810"/>
                <a:gd name="connsiteY31" fmla="*/ 126938 h 565214"/>
                <a:gd name="connsiteX32" fmla="*/ 279051 w 597810"/>
                <a:gd name="connsiteY32" fmla="*/ 0 h 56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810" h="565214">
                  <a:moveTo>
                    <a:pt x="446385" y="350589"/>
                  </a:moveTo>
                  <a:lnTo>
                    <a:pt x="478157" y="350589"/>
                  </a:lnTo>
                  <a:lnTo>
                    <a:pt x="478157" y="422953"/>
                  </a:lnTo>
                  <a:lnTo>
                    <a:pt x="535248" y="422953"/>
                  </a:lnTo>
                  <a:lnTo>
                    <a:pt x="535248" y="454674"/>
                  </a:lnTo>
                  <a:lnTo>
                    <a:pt x="446385" y="454674"/>
                  </a:lnTo>
                  <a:close/>
                  <a:moveTo>
                    <a:pt x="463750" y="337170"/>
                  </a:moveTo>
                  <a:cubicBezTo>
                    <a:pt x="411615" y="337170"/>
                    <a:pt x="369411" y="379308"/>
                    <a:pt x="369411" y="431362"/>
                  </a:cubicBezTo>
                  <a:cubicBezTo>
                    <a:pt x="369411" y="483416"/>
                    <a:pt x="411615" y="525554"/>
                    <a:pt x="463750" y="525554"/>
                  </a:cubicBezTo>
                  <a:cubicBezTo>
                    <a:pt x="515884" y="525554"/>
                    <a:pt x="558088" y="483416"/>
                    <a:pt x="558088" y="431362"/>
                  </a:cubicBezTo>
                  <a:cubicBezTo>
                    <a:pt x="558088" y="379308"/>
                    <a:pt x="515884" y="337170"/>
                    <a:pt x="463750" y="337170"/>
                  </a:cubicBezTo>
                  <a:close/>
                  <a:moveTo>
                    <a:pt x="463750" y="297510"/>
                  </a:moveTo>
                  <a:cubicBezTo>
                    <a:pt x="537731" y="297510"/>
                    <a:pt x="597810" y="357496"/>
                    <a:pt x="597810" y="431362"/>
                  </a:cubicBezTo>
                  <a:cubicBezTo>
                    <a:pt x="597810" y="505228"/>
                    <a:pt x="537731" y="565214"/>
                    <a:pt x="463750" y="565214"/>
                  </a:cubicBezTo>
                  <a:cubicBezTo>
                    <a:pt x="437931" y="565214"/>
                    <a:pt x="414098" y="557778"/>
                    <a:pt x="393740" y="545384"/>
                  </a:cubicBezTo>
                  <a:lnTo>
                    <a:pt x="0" y="545384"/>
                  </a:lnTo>
                  <a:lnTo>
                    <a:pt x="97318" y="383274"/>
                  </a:lnTo>
                  <a:cubicBezTo>
                    <a:pt x="103276" y="373359"/>
                    <a:pt x="112214" y="365923"/>
                    <a:pt x="122144" y="361957"/>
                  </a:cubicBezTo>
                  <a:lnTo>
                    <a:pt x="190167" y="330725"/>
                  </a:lnTo>
                  <a:lnTo>
                    <a:pt x="222937" y="302963"/>
                  </a:lnTo>
                  <a:lnTo>
                    <a:pt x="279541" y="358983"/>
                  </a:lnTo>
                  <a:lnTo>
                    <a:pt x="335647" y="302963"/>
                  </a:lnTo>
                  <a:lnTo>
                    <a:pt x="368418" y="330725"/>
                  </a:lnTo>
                  <a:lnTo>
                    <a:pt x="373383" y="332708"/>
                  </a:lnTo>
                  <a:cubicBezTo>
                    <a:pt x="397216" y="310895"/>
                    <a:pt x="428993" y="297510"/>
                    <a:pt x="463750" y="297510"/>
                  </a:cubicBezTo>
                  <a:close/>
                  <a:moveTo>
                    <a:pt x="279051" y="0"/>
                  </a:moveTo>
                  <a:cubicBezTo>
                    <a:pt x="279051" y="0"/>
                    <a:pt x="279547" y="0"/>
                    <a:pt x="279547" y="0"/>
                  </a:cubicBezTo>
                  <a:cubicBezTo>
                    <a:pt x="279547" y="0"/>
                    <a:pt x="279547" y="0"/>
                    <a:pt x="280044" y="0"/>
                  </a:cubicBezTo>
                  <a:cubicBezTo>
                    <a:pt x="360485" y="1983"/>
                    <a:pt x="409644" y="47602"/>
                    <a:pt x="408651" y="126938"/>
                  </a:cubicBezTo>
                  <a:cubicBezTo>
                    <a:pt x="407658" y="241481"/>
                    <a:pt x="359492" y="310900"/>
                    <a:pt x="279547" y="309908"/>
                  </a:cubicBezTo>
                  <a:cubicBezTo>
                    <a:pt x="279547" y="309908"/>
                    <a:pt x="279051" y="309908"/>
                    <a:pt x="279051" y="309908"/>
                  </a:cubicBezTo>
                  <a:cubicBezTo>
                    <a:pt x="199602" y="310900"/>
                    <a:pt x="151437" y="241481"/>
                    <a:pt x="149947" y="126938"/>
                  </a:cubicBezTo>
                  <a:cubicBezTo>
                    <a:pt x="148954" y="47602"/>
                    <a:pt x="198609" y="1983"/>
                    <a:pt x="27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ï$ḷíḍè">
              <a:extLst>
                <a:ext uri="{FF2B5EF4-FFF2-40B4-BE49-F238E27FC236}">
                  <a16:creationId xmlns:a16="http://schemas.microsoft.com/office/drawing/2014/main" id="{657DA067-412C-47C5-B42D-ED35947B07EA}"/>
                </a:ext>
              </a:extLst>
            </p:cNvPr>
            <p:cNvSpPr/>
            <p:nvPr/>
          </p:nvSpPr>
          <p:spPr bwMode="auto">
            <a:xfrm>
              <a:off x="4161051" y="3704025"/>
              <a:ext cx="443979" cy="395245"/>
            </a:xfrm>
            <a:custGeom>
              <a:avLst/>
              <a:gdLst>
                <a:gd name="T0" fmla="*/ 742 w 942"/>
                <a:gd name="T1" fmla="*/ 570 h 840"/>
                <a:gd name="T2" fmla="*/ 755 w 942"/>
                <a:gd name="T3" fmla="*/ 520 h 840"/>
                <a:gd name="T4" fmla="*/ 645 w 942"/>
                <a:gd name="T5" fmla="*/ 450 h 840"/>
                <a:gd name="T6" fmla="*/ 600 w 942"/>
                <a:gd name="T7" fmla="*/ 452 h 840"/>
                <a:gd name="T8" fmla="*/ 600 w 942"/>
                <a:gd name="T9" fmla="*/ 411 h 840"/>
                <a:gd name="T10" fmla="*/ 722 w 942"/>
                <a:gd name="T11" fmla="*/ 411 h 840"/>
                <a:gd name="T12" fmla="*/ 722 w 942"/>
                <a:gd name="T13" fmla="*/ 367 h 840"/>
                <a:gd name="T14" fmla="*/ 608 w 942"/>
                <a:gd name="T15" fmla="*/ 367 h 840"/>
                <a:gd name="T16" fmla="*/ 650 w 942"/>
                <a:gd name="T17" fmla="*/ 295 h 840"/>
                <a:gd name="T18" fmla="*/ 733 w 942"/>
                <a:gd name="T19" fmla="*/ 295 h 840"/>
                <a:gd name="T20" fmla="*/ 733 w 942"/>
                <a:gd name="T21" fmla="*/ 251 h 840"/>
                <a:gd name="T22" fmla="*/ 676 w 942"/>
                <a:gd name="T23" fmla="*/ 251 h 840"/>
                <a:gd name="T24" fmla="*/ 762 w 942"/>
                <a:gd name="T25" fmla="*/ 106 h 840"/>
                <a:gd name="T26" fmla="*/ 689 w 942"/>
                <a:gd name="T27" fmla="*/ 106 h 840"/>
                <a:gd name="T28" fmla="*/ 569 w 942"/>
                <a:gd name="T29" fmla="*/ 326 h 840"/>
                <a:gd name="T30" fmla="*/ 450 w 942"/>
                <a:gd name="T31" fmla="*/ 106 h 840"/>
                <a:gd name="T32" fmla="*/ 377 w 942"/>
                <a:gd name="T33" fmla="*/ 106 h 840"/>
                <a:gd name="T34" fmla="*/ 463 w 942"/>
                <a:gd name="T35" fmla="*/ 251 h 840"/>
                <a:gd name="T36" fmla="*/ 404 w 942"/>
                <a:gd name="T37" fmla="*/ 251 h 840"/>
                <a:gd name="T38" fmla="*/ 404 w 942"/>
                <a:gd name="T39" fmla="*/ 295 h 840"/>
                <a:gd name="T40" fmla="*/ 489 w 942"/>
                <a:gd name="T41" fmla="*/ 295 h 840"/>
                <a:gd name="T42" fmla="*/ 531 w 942"/>
                <a:gd name="T43" fmla="*/ 367 h 840"/>
                <a:gd name="T44" fmla="*/ 420 w 942"/>
                <a:gd name="T45" fmla="*/ 367 h 840"/>
                <a:gd name="T46" fmla="*/ 420 w 942"/>
                <a:gd name="T47" fmla="*/ 411 h 840"/>
                <a:gd name="T48" fmla="*/ 538 w 942"/>
                <a:gd name="T49" fmla="*/ 411 h 840"/>
                <a:gd name="T50" fmla="*/ 538 w 942"/>
                <a:gd name="T51" fmla="*/ 454 h 840"/>
                <a:gd name="T52" fmla="*/ 535 w 942"/>
                <a:gd name="T53" fmla="*/ 454 h 840"/>
                <a:gd name="T54" fmla="*/ 440 w 942"/>
                <a:gd name="T55" fmla="*/ 436 h 840"/>
                <a:gd name="T56" fmla="*/ 307 w 942"/>
                <a:gd name="T57" fmla="*/ 419 h 840"/>
                <a:gd name="T58" fmla="*/ 249 w 942"/>
                <a:gd name="T59" fmla="*/ 434 h 840"/>
                <a:gd name="T60" fmla="*/ 234 w 942"/>
                <a:gd name="T61" fmla="*/ 335 h 840"/>
                <a:gd name="T62" fmla="*/ 570 w 942"/>
                <a:gd name="T63" fmla="*/ 0 h 840"/>
                <a:gd name="T64" fmla="*/ 905 w 942"/>
                <a:gd name="T65" fmla="*/ 335 h 840"/>
                <a:gd name="T66" fmla="*/ 872 w 942"/>
                <a:gd name="T67" fmla="*/ 479 h 840"/>
                <a:gd name="T68" fmla="*/ 858 w 942"/>
                <a:gd name="T69" fmla="*/ 487 h 840"/>
                <a:gd name="T70" fmla="*/ 798 w 942"/>
                <a:gd name="T71" fmla="*/ 552 h 840"/>
                <a:gd name="T72" fmla="*/ 718 w 942"/>
                <a:gd name="T73" fmla="*/ 628 h 840"/>
                <a:gd name="T74" fmla="*/ 644 w 942"/>
                <a:gd name="T75" fmla="*/ 609 h 840"/>
                <a:gd name="T76" fmla="*/ 742 w 942"/>
                <a:gd name="T77" fmla="*/ 570 h 840"/>
                <a:gd name="T78" fmla="*/ 154 w 942"/>
                <a:gd name="T79" fmla="*/ 780 h 840"/>
                <a:gd name="T80" fmla="*/ 779 w 942"/>
                <a:gd name="T81" fmla="*/ 758 h 840"/>
                <a:gd name="T82" fmla="*/ 932 w 942"/>
                <a:gd name="T83" fmla="*/ 535 h 840"/>
                <a:gd name="T84" fmla="*/ 870 w 942"/>
                <a:gd name="T85" fmla="*/ 507 h 840"/>
                <a:gd name="T86" fmla="*/ 724 w 942"/>
                <a:gd name="T87" fmla="*/ 650 h 840"/>
                <a:gd name="T88" fmla="*/ 545 w 942"/>
                <a:gd name="T89" fmla="*/ 594 h 840"/>
                <a:gd name="T90" fmla="*/ 732 w 942"/>
                <a:gd name="T91" fmla="*/ 524 h 840"/>
                <a:gd name="T92" fmla="*/ 533 w 942"/>
                <a:gd name="T93" fmla="*/ 477 h 840"/>
                <a:gd name="T94" fmla="*/ 310 w 942"/>
                <a:gd name="T95" fmla="*/ 441 h 840"/>
                <a:gd name="T96" fmla="*/ 0 w 942"/>
                <a:gd name="T97" fmla="*/ 626 h 840"/>
                <a:gd name="T98" fmla="*/ 154 w 942"/>
                <a:gd name="T99" fmla="*/ 78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2" h="840">
                  <a:moveTo>
                    <a:pt x="742" y="570"/>
                  </a:moveTo>
                  <a:cubicBezTo>
                    <a:pt x="753" y="556"/>
                    <a:pt x="758" y="539"/>
                    <a:pt x="755" y="520"/>
                  </a:cubicBezTo>
                  <a:cubicBezTo>
                    <a:pt x="745" y="450"/>
                    <a:pt x="670" y="450"/>
                    <a:pt x="645" y="450"/>
                  </a:cubicBezTo>
                  <a:cubicBezTo>
                    <a:pt x="631" y="450"/>
                    <a:pt x="615" y="451"/>
                    <a:pt x="600" y="452"/>
                  </a:cubicBezTo>
                  <a:lnTo>
                    <a:pt x="600" y="411"/>
                  </a:lnTo>
                  <a:lnTo>
                    <a:pt x="722" y="411"/>
                  </a:lnTo>
                  <a:lnTo>
                    <a:pt x="722" y="367"/>
                  </a:lnTo>
                  <a:lnTo>
                    <a:pt x="608" y="367"/>
                  </a:lnTo>
                  <a:lnTo>
                    <a:pt x="650" y="295"/>
                  </a:lnTo>
                  <a:lnTo>
                    <a:pt x="733" y="295"/>
                  </a:lnTo>
                  <a:lnTo>
                    <a:pt x="733" y="251"/>
                  </a:lnTo>
                  <a:lnTo>
                    <a:pt x="676" y="251"/>
                  </a:lnTo>
                  <a:lnTo>
                    <a:pt x="762" y="106"/>
                  </a:lnTo>
                  <a:lnTo>
                    <a:pt x="689" y="106"/>
                  </a:lnTo>
                  <a:lnTo>
                    <a:pt x="569" y="326"/>
                  </a:lnTo>
                  <a:lnTo>
                    <a:pt x="450" y="106"/>
                  </a:lnTo>
                  <a:lnTo>
                    <a:pt x="377" y="106"/>
                  </a:lnTo>
                  <a:lnTo>
                    <a:pt x="463" y="251"/>
                  </a:lnTo>
                  <a:lnTo>
                    <a:pt x="404" y="251"/>
                  </a:lnTo>
                  <a:lnTo>
                    <a:pt x="404" y="295"/>
                  </a:lnTo>
                  <a:lnTo>
                    <a:pt x="489" y="295"/>
                  </a:lnTo>
                  <a:lnTo>
                    <a:pt x="531" y="367"/>
                  </a:lnTo>
                  <a:lnTo>
                    <a:pt x="420" y="367"/>
                  </a:lnTo>
                  <a:lnTo>
                    <a:pt x="420" y="411"/>
                  </a:lnTo>
                  <a:lnTo>
                    <a:pt x="538" y="411"/>
                  </a:lnTo>
                  <a:lnTo>
                    <a:pt x="538" y="454"/>
                  </a:lnTo>
                  <a:cubicBezTo>
                    <a:pt x="537" y="454"/>
                    <a:pt x="536" y="454"/>
                    <a:pt x="535" y="454"/>
                  </a:cubicBezTo>
                  <a:cubicBezTo>
                    <a:pt x="504" y="451"/>
                    <a:pt x="472" y="443"/>
                    <a:pt x="440" y="436"/>
                  </a:cubicBezTo>
                  <a:cubicBezTo>
                    <a:pt x="393" y="424"/>
                    <a:pt x="348" y="413"/>
                    <a:pt x="307" y="419"/>
                  </a:cubicBezTo>
                  <a:cubicBezTo>
                    <a:pt x="287" y="421"/>
                    <a:pt x="268" y="427"/>
                    <a:pt x="249" y="434"/>
                  </a:cubicBezTo>
                  <a:cubicBezTo>
                    <a:pt x="239" y="403"/>
                    <a:pt x="234" y="370"/>
                    <a:pt x="234" y="335"/>
                  </a:cubicBezTo>
                  <a:cubicBezTo>
                    <a:pt x="234" y="150"/>
                    <a:pt x="384" y="0"/>
                    <a:pt x="570" y="0"/>
                  </a:cubicBezTo>
                  <a:cubicBezTo>
                    <a:pt x="755" y="0"/>
                    <a:pt x="905" y="150"/>
                    <a:pt x="905" y="335"/>
                  </a:cubicBezTo>
                  <a:cubicBezTo>
                    <a:pt x="905" y="387"/>
                    <a:pt x="893" y="436"/>
                    <a:pt x="872" y="479"/>
                  </a:cubicBezTo>
                  <a:cubicBezTo>
                    <a:pt x="867" y="482"/>
                    <a:pt x="863" y="484"/>
                    <a:pt x="858" y="487"/>
                  </a:cubicBezTo>
                  <a:cubicBezTo>
                    <a:pt x="835" y="501"/>
                    <a:pt x="817" y="526"/>
                    <a:pt x="798" y="552"/>
                  </a:cubicBezTo>
                  <a:cubicBezTo>
                    <a:pt x="774" y="585"/>
                    <a:pt x="749" y="619"/>
                    <a:pt x="718" y="628"/>
                  </a:cubicBezTo>
                  <a:cubicBezTo>
                    <a:pt x="700" y="633"/>
                    <a:pt x="673" y="623"/>
                    <a:pt x="644" y="609"/>
                  </a:cubicBezTo>
                  <a:cubicBezTo>
                    <a:pt x="686" y="604"/>
                    <a:pt x="723" y="594"/>
                    <a:pt x="742" y="570"/>
                  </a:cubicBezTo>
                  <a:close/>
                  <a:moveTo>
                    <a:pt x="154" y="780"/>
                  </a:moveTo>
                  <a:cubicBezTo>
                    <a:pt x="321" y="683"/>
                    <a:pt x="559" y="840"/>
                    <a:pt x="779" y="758"/>
                  </a:cubicBezTo>
                  <a:cubicBezTo>
                    <a:pt x="864" y="727"/>
                    <a:pt x="907" y="635"/>
                    <a:pt x="932" y="535"/>
                  </a:cubicBezTo>
                  <a:cubicBezTo>
                    <a:pt x="942" y="495"/>
                    <a:pt x="922" y="475"/>
                    <a:pt x="870" y="507"/>
                  </a:cubicBezTo>
                  <a:cubicBezTo>
                    <a:pt x="824" y="535"/>
                    <a:pt x="790" y="632"/>
                    <a:pt x="724" y="650"/>
                  </a:cubicBezTo>
                  <a:cubicBezTo>
                    <a:pt x="673" y="664"/>
                    <a:pt x="607" y="606"/>
                    <a:pt x="545" y="594"/>
                  </a:cubicBezTo>
                  <a:cubicBezTo>
                    <a:pt x="624" y="587"/>
                    <a:pt x="742" y="591"/>
                    <a:pt x="732" y="524"/>
                  </a:cubicBezTo>
                  <a:cubicBezTo>
                    <a:pt x="721" y="446"/>
                    <a:pt x="603" y="483"/>
                    <a:pt x="533" y="477"/>
                  </a:cubicBezTo>
                  <a:cubicBezTo>
                    <a:pt x="453" y="469"/>
                    <a:pt x="373" y="433"/>
                    <a:pt x="310" y="441"/>
                  </a:cubicBezTo>
                  <a:cubicBezTo>
                    <a:pt x="188" y="457"/>
                    <a:pt x="83" y="591"/>
                    <a:pt x="0" y="626"/>
                  </a:cubicBezTo>
                  <a:lnTo>
                    <a:pt x="154" y="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îsḻiḍè">
              <a:extLst>
                <a:ext uri="{FF2B5EF4-FFF2-40B4-BE49-F238E27FC236}">
                  <a16:creationId xmlns:a16="http://schemas.microsoft.com/office/drawing/2014/main" id="{BA236935-CC27-4A5D-9DDE-DAC723837BC4}"/>
                </a:ext>
              </a:extLst>
            </p:cNvPr>
            <p:cNvSpPr/>
            <p:nvPr/>
          </p:nvSpPr>
          <p:spPr bwMode="auto">
            <a:xfrm>
              <a:off x="6604991" y="2690699"/>
              <a:ext cx="443979" cy="428563"/>
            </a:xfrm>
            <a:custGeom>
              <a:avLst/>
              <a:gdLst>
                <a:gd name="connsiteX0" fmla="*/ 147225 w 603618"/>
                <a:gd name="connsiteY0" fmla="*/ 418175 h 582659"/>
                <a:gd name="connsiteX1" fmla="*/ 129666 w 603618"/>
                <a:gd name="connsiteY1" fmla="*/ 424618 h 582659"/>
                <a:gd name="connsiteX2" fmla="*/ 159231 w 603618"/>
                <a:gd name="connsiteY2" fmla="*/ 444246 h 582659"/>
                <a:gd name="connsiteX3" fmla="*/ 147225 w 603618"/>
                <a:gd name="connsiteY3" fmla="*/ 418175 h 582659"/>
                <a:gd name="connsiteX4" fmla="*/ 235619 w 603618"/>
                <a:gd name="connsiteY4" fmla="*/ 400345 h 582659"/>
                <a:gd name="connsiteX5" fmla="*/ 196149 w 603618"/>
                <a:gd name="connsiteY5" fmla="*/ 405440 h 582659"/>
                <a:gd name="connsiteX6" fmla="*/ 235619 w 603618"/>
                <a:gd name="connsiteY6" fmla="*/ 461476 h 582659"/>
                <a:gd name="connsiteX7" fmla="*/ 453241 w 603618"/>
                <a:gd name="connsiteY7" fmla="*/ 335186 h 582659"/>
                <a:gd name="connsiteX8" fmla="*/ 453241 w 603618"/>
                <a:gd name="connsiteY8" fmla="*/ 501720 h 582659"/>
                <a:gd name="connsiteX9" fmla="*/ 410469 w 603618"/>
                <a:gd name="connsiteY9" fmla="*/ 458889 h 582659"/>
                <a:gd name="connsiteX10" fmla="*/ 379853 w 603618"/>
                <a:gd name="connsiteY10" fmla="*/ 363192 h 582659"/>
                <a:gd name="connsiteX11" fmla="*/ 453242 w 603618"/>
                <a:gd name="connsiteY11" fmla="*/ 304902 h 582659"/>
                <a:gd name="connsiteX12" fmla="*/ 444688 w 603618"/>
                <a:gd name="connsiteY12" fmla="*/ 306400 h 582659"/>
                <a:gd name="connsiteX13" fmla="*/ 364853 w 603618"/>
                <a:gd name="connsiteY13" fmla="*/ 336813 h 582659"/>
                <a:gd name="connsiteX14" fmla="*/ 349547 w 603618"/>
                <a:gd name="connsiteY14" fmla="*/ 361682 h 582659"/>
                <a:gd name="connsiteX15" fmla="*/ 453242 w 603618"/>
                <a:gd name="connsiteY15" fmla="*/ 531722 h 582659"/>
                <a:gd name="connsiteX16" fmla="*/ 556936 w 603618"/>
                <a:gd name="connsiteY16" fmla="*/ 361682 h 582659"/>
                <a:gd name="connsiteX17" fmla="*/ 541630 w 603618"/>
                <a:gd name="connsiteY17" fmla="*/ 336813 h 582659"/>
                <a:gd name="connsiteX18" fmla="*/ 461795 w 603618"/>
                <a:gd name="connsiteY18" fmla="*/ 306400 h 582659"/>
                <a:gd name="connsiteX19" fmla="*/ 453242 w 603618"/>
                <a:gd name="connsiteY19" fmla="*/ 304902 h 582659"/>
                <a:gd name="connsiteX20" fmla="*/ 170186 w 603618"/>
                <a:gd name="connsiteY20" fmla="*/ 285126 h 582659"/>
                <a:gd name="connsiteX21" fmla="*/ 180542 w 603618"/>
                <a:gd name="connsiteY21" fmla="*/ 357794 h 582659"/>
                <a:gd name="connsiteX22" fmla="*/ 235619 w 603618"/>
                <a:gd name="connsiteY22" fmla="*/ 350452 h 582659"/>
                <a:gd name="connsiteX23" fmla="*/ 235619 w 603618"/>
                <a:gd name="connsiteY23" fmla="*/ 285126 h 582659"/>
                <a:gd name="connsiteX24" fmla="*/ 51476 w 603618"/>
                <a:gd name="connsiteY24" fmla="*/ 285126 h 582659"/>
                <a:gd name="connsiteX25" fmla="*/ 92297 w 603618"/>
                <a:gd name="connsiteY25" fmla="*/ 386261 h 582659"/>
                <a:gd name="connsiteX26" fmla="*/ 132217 w 603618"/>
                <a:gd name="connsiteY26" fmla="*/ 370679 h 582659"/>
                <a:gd name="connsiteX27" fmla="*/ 120211 w 603618"/>
                <a:gd name="connsiteY27" fmla="*/ 285126 h 582659"/>
                <a:gd name="connsiteX28" fmla="*/ 453242 w 603618"/>
                <a:gd name="connsiteY28" fmla="*/ 253965 h 582659"/>
                <a:gd name="connsiteX29" fmla="*/ 465697 w 603618"/>
                <a:gd name="connsiteY29" fmla="*/ 256362 h 582659"/>
                <a:gd name="connsiteX30" fmla="*/ 581247 w 603618"/>
                <a:gd name="connsiteY30" fmla="*/ 300407 h 582659"/>
                <a:gd name="connsiteX31" fmla="*/ 603456 w 603618"/>
                <a:gd name="connsiteY31" fmla="*/ 336363 h 582659"/>
                <a:gd name="connsiteX32" fmla="*/ 453242 w 603618"/>
                <a:gd name="connsiteY32" fmla="*/ 582659 h 582659"/>
                <a:gd name="connsiteX33" fmla="*/ 303027 w 603618"/>
                <a:gd name="connsiteY33" fmla="*/ 336363 h 582659"/>
                <a:gd name="connsiteX34" fmla="*/ 325236 w 603618"/>
                <a:gd name="connsiteY34" fmla="*/ 300407 h 582659"/>
                <a:gd name="connsiteX35" fmla="*/ 440786 w 603618"/>
                <a:gd name="connsiteY35" fmla="*/ 256362 h 582659"/>
                <a:gd name="connsiteX36" fmla="*/ 453242 w 603618"/>
                <a:gd name="connsiteY36" fmla="*/ 253965 h 582659"/>
                <a:gd name="connsiteX37" fmla="*/ 338422 w 603618"/>
                <a:gd name="connsiteY37" fmla="*/ 162865 h 582659"/>
                <a:gd name="connsiteX38" fmla="*/ 285595 w 603618"/>
                <a:gd name="connsiteY38" fmla="*/ 169607 h 582659"/>
                <a:gd name="connsiteX39" fmla="*/ 285595 w 603618"/>
                <a:gd name="connsiteY39" fmla="*/ 235083 h 582659"/>
                <a:gd name="connsiteX40" fmla="*/ 348627 w 603618"/>
                <a:gd name="connsiteY40" fmla="*/ 235083 h 582659"/>
                <a:gd name="connsiteX41" fmla="*/ 338422 w 603618"/>
                <a:gd name="connsiteY41" fmla="*/ 162865 h 582659"/>
                <a:gd name="connsiteX42" fmla="*/ 180542 w 603618"/>
                <a:gd name="connsiteY42" fmla="*/ 162415 h 582659"/>
                <a:gd name="connsiteX43" fmla="*/ 170186 w 603618"/>
                <a:gd name="connsiteY43" fmla="*/ 235083 h 582659"/>
                <a:gd name="connsiteX44" fmla="*/ 235619 w 603618"/>
                <a:gd name="connsiteY44" fmla="*/ 235083 h 582659"/>
                <a:gd name="connsiteX45" fmla="*/ 235619 w 603618"/>
                <a:gd name="connsiteY45" fmla="*/ 169607 h 582659"/>
                <a:gd name="connsiteX46" fmla="*/ 180542 w 603618"/>
                <a:gd name="connsiteY46" fmla="*/ 162415 h 582659"/>
                <a:gd name="connsiteX47" fmla="*/ 92297 w 603618"/>
                <a:gd name="connsiteY47" fmla="*/ 133948 h 582659"/>
                <a:gd name="connsiteX48" fmla="*/ 51476 w 603618"/>
                <a:gd name="connsiteY48" fmla="*/ 235083 h 582659"/>
                <a:gd name="connsiteX49" fmla="*/ 120211 w 603618"/>
                <a:gd name="connsiteY49" fmla="*/ 235083 h 582659"/>
                <a:gd name="connsiteX50" fmla="*/ 132217 w 603618"/>
                <a:gd name="connsiteY50" fmla="*/ 149530 h 582659"/>
                <a:gd name="connsiteX51" fmla="*/ 92297 w 603618"/>
                <a:gd name="connsiteY51" fmla="*/ 133948 h 582659"/>
                <a:gd name="connsiteX52" fmla="*/ 159231 w 603618"/>
                <a:gd name="connsiteY52" fmla="*/ 75814 h 582659"/>
                <a:gd name="connsiteX53" fmla="*/ 129666 w 603618"/>
                <a:gd name="connsiteY53" fmla="*/ 95591 h 582659"/>
                <a:gd name="connsiteX54" fmla="*/ 147225 w 603618"/>
                <a:gd name="connsiteY54" fmla="*/ 102034 h 582659"/>
                <a:gd name="connsiteX55" fmla="*/ 159231 w 603618"/>
                <a:gd name="connsiteY55" fmla="*/ 75814 h 582659"/>
                <a:gd name="connsiteX56" fmla="*/ 358682 w 603618"/>
                <a:gd name="connsiteY56" fmla="*/ 74165 h 582659"/>
                <a:gd name="connsiteX57" fmla="*/ 371888 w 603618"/>
                <a:gd name="connsiteY57" fmla="*/ 102783 h 582659"/>
                <a:gd name="connsiteX58" fmla="*/ 391548 w 603618"/>
                <a:gd name="connsiteY58" fmla="*/ 95591 h 582659"/>
                <a:gd name="connsiteX59" fmla="*/ 358682 w 603618"/>
                <a:gd name="connsiteY59" fmla="*/ 74165 h 582659"/>
                <a:gd name="connsiteX60" fmla="*/ 285595 w 603618"/>
                <a:gd name="connsiteY60" fmla="*/ 60381 h 582659"/>
                <a:gd name="connsiteX61" fmla="*/ 285595 w 603618"/>
                <a:gd name="connsiteY61" fmla="*/ 119864 h 582659"/>
                <a:gd name="connsiteX62" fmla="*/ 322964 w 603618"/>
                <a:gd name="connsiteY62" fmla="*/ 115219 h 582659"/>
                <a:gd name="connsiteX63" fmla="*/ 285595 w 603618"/>
                <a:gd name="connsiteY63" fmla="*/ 60381 h 582659"/>
                <a:gd name="connsiteX64" fmla="*/ 235619 w 603618"/>
                <a:gd name="connsiteY64" fmla="*/ 58583 h 582659"/>
                <a:gd name="connsiteX65" fmla="*/ 196149 w 603618"/>
                <a:gd name="connsiteY65" fmla="*/ 114769 h 582659"/>
                <a:gd name="connsiteX66" fmla="*/ 235619 w 603618"/>
                <a:gd name="connsiteY66" fmla="*/ 119864 h 582659"/>
                <a:gd name="connsiteX67" fmla="*/ 259482 w 603618"/>
                <a:gd name="connsiteY67" fmla="*/ 0 h 582659"/>
                <a:gd name="connsiteX68" fmla="*/ 260532 w 603618"/>
                <a:gd name="connsiteY68" fmla="*/ 0 h 582659"/>
                <a:gd name="connsiteX69" fmla="*/ 520914 w 603618"/>
                <a:gd name="connsiteY69" fmla="*/ 247369 h 582659"/>
                <a:gd name="connsiteX70" fmla="*/ 475741 w 603618"/>
                <a:gd name="connsiteY70" fmla="*/ 230138 h 582659"/>
                <a:gd name="connsiteX71" fmla="*/ 468688 w 603618"/>
                <a:gd name="connsiteY71" fmla="*/ 228041 h 582659"/>
                <a:gd name="connsiteX72" fmla="*/ 428917 w 603618"/>
                <a:gd name="connsiteY72" fmla="*/ 133948 h 582659"/>
                <a:gd name="connsiteX73" fmla="*/ 386746 w 603618"/>
                <a:gd name="connsiteY73" fmla="*/ 150279 h 582659"/>
                <a:gd name="connsiteX74" fmla="*/ 398752 w 603618"/>
                <a:gd name="connsiteY74" fmla="*/ 235083 h 582659"/>
                <a:gd name="connsiteX75" fmla="*/ 417812 w 603618"/>
                <a:gd name="connsiteY75" fmla="*/ 235083 h 582659"/>
                <a:gd name="connsiteX76" fmla="*/ 315310 w 603618"/>
                <a:gd name="connsiteY76" fmla="*/ 274188 h 582659"/>
                <a:gd name="connsiteX77" fmla="*/ 297001 w 603618"/>
                <a:gd name="connsiteY77" fmla="*/ 285126 h 582659"/>
                <a:gd name="connsiteX78" fmla="*/ 285595 w 603618"/>
                <a:gd name="connsiteY78" fmla="*/ 285126 h 582659"/>
                <a:gd name="connsiteX79" fmla="*/ 285595 w 603618"/>
                <a:gd name="connsiteY79" fmla="*/ 297861 h 582659"/>
                <a:gd name="connsiteX80" fmla="*/ 275089 w 603618"/>
                <a:gd name="connsiteY80" fmla="*/ 339065 h 582659"/>
                <a:gd name="connsiteX81" fmla="*/ 285895 w 603618"/>
                <a:gd name="connsiteY81" fmla="*/ 400345 h 582659"/>
                <a:gd name="connsiteX82" fmla="*/ 285595 w 603618"/>
                <a:gd name="connsiteY82" fmla="*/ 400345 h 582659"/>
                <a:gd name="connsiteX83" fmla="*/ 285595 w 603618"/>
                <a:gd name="connsiteY83" fmla="*/ 459828 h 582659"/>
                <a:gd name="connsiteX84" fmla="*/ 299552 w 603618"/>
                <a:gd name="connsiteY84" fmla="*/ 445594 h 582659"/>
                <a:gd name="connsiteX85" fmla="*/ 328516 w 603618"/>
                <a:gd name="connsiteY85" fmla="*/ 511219 h 582659"/>
                <a:gd name="connsiteX86" fmla="*/ 259482 w 603618"/>
                <a:gd name="connsiteY86" fmla="*/ 520209 h 582659"/>
                <a:gd name="connsiteX87" fmla="*/ 0 w 603618"/>
                <a:gd name="connsiteY87" fmla="*/ 260104 h 582659"/>
                <a:gd name="connsiteX88" fmla="*/ 259482 w 603618"/>
                <a:gd name="connsiteY88" fmla="*/ 0 h 58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3618" h="582659">
                  <a:moveTo>
                    <a:pt x="147225" y="418175"/>
                  </a:moveTo>
                  <a:cubicBezTo>
                    <a:pt x="141372" y="420123"/>
                    <a:pt x="135519" y="422221"/>
                    <a:pt x="129666" y="424618"/>
                  </a:cubicBezTo>
                  <a:cubicBezTo>
                    <a:pt x="138970" y="431959"/>
                    <a:pt x="148875" y="438552"/>
                    <a:pt x="159231" y="444246"/>
                  </a:cubicBezTo>
                  <a:cubicBezTo>
                    <a:pt x="155179" y="436604"/>
                    <a:pt x="151277" y="428364"/>
                    <a:pt x="147225" y="418175"/>
                  </a:cubicBezTo>
                  <a:close/>
                  <a:moveTo>
                    <a:pt x="235619" y="400345"/>
                  </a:moveTo>
                  <a:cubicBezTo>
                    <a:pt x="222413" y="401244"/>
                    <a:pt x="209206" y="402893"/>
                    <a:pt x="196149" y="405440"/>
                  </a:cubicBezTo>
                  <a:cubicBezTo>
                    <a:pt x="204704" y="425367"/>
                    <a:pt x="217910" y="448740"/>
                    <a:pt x="235619" y="461476"/>
                  </a:cubicBezTo>
                  <a:close/>
                  <a:moveTo>
                    <a:pt x="453241" y="335186"/>
                  </a:moveTo>
                  <a:lnTo>
                    <a:pt x="453241" y="501720"/>
                  </a:lnTo>
                  <a:cubicBezTo>
                    <a:pt x="444386" y="501720"/>
                    <a:pt x="427728" y="490488"/>
                    <a:pt x="410469" y="458889"/>
                  </a:cubicBezTo>
                  <a:cubicBezTo>
                    <a:pt x="395161" y="431033"/>
                    <a:pt x="383605" y="394791"/>
                    <a:pt x="379853" y="363192"/>
                  </a:cubicBezTo>
                  <a:close/>
                  <a:moveTo>
                    <a:pt x="453242" y="304902"/>
                  </a:moveTo>
                  <a:cubicBezTo>
                    <a:pt x="450390" y="304902"/>
                    <a:pt x="447389" y="305351"/>
                    <a:pt x="444688" y="306400"/>
                  </a:cubicBezTo>
                  <a:lnTo>
                    <a:pt x="364853" y="336813"/>
                  </a:lnTo>
                  <a:cubicBezTo>
                    <a:pt x="354799" y="340708"/>
                    <a:pt x="348496" y="350896"/>
                    <a:pt x="349547" y="361682"/>
                  </a:cubicBezTo>
                  <a:cubicBezTo>
                    <a:pt x="356450" y="432395"/>
                    <a:pt x="400119" y="531722"/>
                    <a:pt x="453242" y="531722"/>
                  </a:cubicBezTo>
                  <a:cubicBezTo>
                    <a:pt x="506364" y="531722"/>
                    <a:pt x="550033" y="432395"/>
                    <a:pt x="556936" y="361682"/>
                  </a:cubicBezTo>
                  <a:cubicBezTo>
                    <a:pt x="558137" y="350896"/>
                    <a:pt x="551834" y="340708"/>
                    <a:pt x="541630" y="336813"/>
                  </a:cubicBezTo>
                  <a:lnTo>
                    <a:pt x="461795" y="306400"/>
                  </a:lnTo>
                  <a:cubicBezTo>
                    <a:pt x="459094" y="305351"/>
                    <a:pt x="456093" y="304902"/>
                    <a:pt x="453242" y="304902"/>
                  </a:cubicBezTo>
                  <a:close/>
                  <a:moveTo>
                    <a:pt x="170186" y="285126"/>
                  </a:moveTo>
                  <a:cubicBezTo>
                    <a:pt x="171687" y="310597"/>
                    <a:pt x="175139" y="335169"/>
                    <a:pt x="180542" y="357794"/>
                  </a:cubicBezTo>
                  <a:cubicBezTo>
                    <a:pt x="198701" y="354048"/>
                    <a:pt x="217160" y="351651"/>
                    <a:pt x="235619" y="350452"/>
                  </a:cubicBezTo>
                  <a:lnTo>
                    <a:pt x="235619" y="285126"/>
                  </a:lnTo>
                  <a:close/>
                  <a:moveTo>
                    <a:pt x="51476" y="285126"/>
                  </a:moveTo>
                  <a:cubicBezTo>
                    <a:pt x="55978" y="322733"/>
                    <a:pt x="70536" y="357344"/>
                    <a:pt x="92297" y="386261"/>
                  </a:cubicBezTo>
                  <a:cubicBezTo>
                    <a:pt x="105353" y="380268"/>
                    <a:pt x="118560" y="375174"/>
                    <a:pt x="132217" y="370679"/>
                  </a:cubicBezTo>
                  <a:cubicBezTo>
                    <a:pt x="125764" y="343860"/>
                    <a:pt x="121562" y="314942"/>
                    <a:pt x="120211" y="285126"/>
                  </a:cubicBezTo>
                  <a:close/>
                  <a:moveTo>
                    <a:pt x="453242" y="253965"/>
                  </a:moveTo>
                  <a:cubicBezTo>
                    <a:pt x="457443" y="253965"/>
                    <a:pt x="461645" y="254714"/>
                    <a:pt x="465697" y="256362"/>
                  </a:cubicBezTo>
                  <a:lnTo>
                    <a:pt x="581247" y="300407"/>
                  </a:lnTo>
                  <a:cubicBezTo>
                    <a:pt x="595953" y="305951"/>
                    <a:pt x="604957" y="320782"/>
                    <a:pt x="603456" y="336363"/>
                  </a:cubicBezTo>
                  <a:cubicBezTo>
                    <a:pt x="593402" y="438687"/>
                    <a:pt x="530075" y="582659"/>
                    <a:pt x="453242" y="582659"/>
                  </a:cubicBezTo>
                  <a:cubicBezTo>
                    <a:pt x="376408" y="582659"/>
                    <a:pt x="313081" y="438687"/>
                    <a:pt x="303027" y="336363"/>
                  </a:cubicBezTo>
                  <a:cubicBezTo>
                    <a:pt x="301526" y="320782"/>
                    <a:pt x="310530" y="305951"/>
                    <a:pt x="325236" y="300407"/>
                  </a:cubicBezTo>
                  <a:lnTo>
                    <a:pt x="440786" y="256362"/>
                  </a:lnTo>
                  <a:cubicBezTo>
                    <a:pt x="444838" y="254714"/>
                    <a:pt x="449040" y="253965"/>
                    <a:pt x="453242" y="253965"/>
                  </a:cubicBezTo>
                  <a:close/>
                  <a:moveTo>
                    <a:pt x="338422" y="162865"/>
                  </a:moveTo>
                  <a:cubicBezTo>
                    <a:pt x="321013" y="166311"/>
                    <a:pt x="303304" y="168558"/>
                    <a:pt x="285595" y="169607"/>
                  </a:cubicBezTo>
                  <a:lnTo>
                    <a:pt x="285595" y="235083"/>
                  </a:lnTo>
                  <a:lnTo>
                    <a:pt x="348627" y="235083"/>
                  </a:lnTo>
                  <a:cubicBezTo>
                    <a:pt x="347276" y="209761"/>
                    <a:pt x="343824" y="185339"/>
                    <a:pt x="338422" y="162865"/>
                  </a:cubicBezTo>
                  <a:close/>
                  <a:moveTo>
                    <a:pt x="180542" y="162415"/>
                  </a:moveTo>
                  <a:cubicBezTo>
                    <a:pt x="175139" y="185040"/>
                    <a:pt x="171687" y="209612"/>
                    <a:pt x="170186" y="235083"/>
                  </a:cubicBezTo>
                  <a:lnTo>
                    <a:pt x="235619" y="235083"/>
                  </a:lnTo>
                  <a:lnTo>
                    <a:pt x="235619" y="169607"/>
                  </a:lnTo>
                  <a:cubicBezTo>
                    <a:pt x="217160" y="168558"/>
                    <a:pt x="198701" y="166161"/>
                    <a:pt x="180542" y="162415"/>
                  </a:cubicBezTo>
                  <a:close/>
                  <a:moveTo>
                    <a:pt x="92297" y="133948"/>
                  </a:moveTo>
                  <a:cubicBezTo>
                    <a:pt x="70536" y="162865"/>
                    <a:pt x="55978" y="197475"/>
                    <a:pt x="51476" y="235083"/>
                  </a:cubicBezTo>
                  <a:lnTo>
                    <a:pt x="120211" y="235083"/>
                  </a:lnTo>
                  <a:cubicBezTo>
                    <a:pt x="121562" y="205117"/>
                    <a:pt x="125764" y="176349"/>
                    <a:pt x="132217" y="149530"/>
                  </a:cubicBezTo>
                  <a:cubicBezTo>
                    <a:pt x="118560" y="145035"/>
                    <a:pt x="105353" y="139791"/>
                    <a:pt x="92297" y="133948"/>
                  </a:cubicBezTo>
                  <a:close/>
                  <a:moveTo>
                    <a:pt x="159231" y="75814"/>
                  </a:moveTo>
                  <a:cubicBezTo>
                    <a:pt x="148875" y="81657"/>
                    <a:pt x="138970" y="88249"/>
                    <a:pt x="129666" y="95591"/>
                  </a:cubicBezTo>
                  <a:cubicBezTo>
                    <a:pt x="135519" y="97839"/>
                    <a:pt x="141372" y="100086"/>
                    <a:pt x="147225" y="102034"/>
                  </a:cubicBezTo>
                  <a:cubicBezTo>
                    <a:pt x="151277" y="91845"/>
                    <a:pt x="155179" y="83605"/>
                    <a:pt x="159231" y="75814"/>
                  </a:cubicBezTo>
                  <a:close/>
                  <a:moveTo>
                    <a:pt x="358682" y="74165"/>
                  </a:moveTo>
                  <a:cubicBezTo>
                    <a:pt x="363184" y="82556"/>
                    <a:pt x="367386" y="91546"/>
                    <a:pt x="371888" y="102783"/>
                  </a:cubicBezTo>
                  <a:cubicBezTo>
                    <a:pt x="378492" y="100536"/>
                    <a:pt x="385095" y="98138"/>
                    <a:pt x="391548" y="95591"/>
                  </a:cubicBezTo>
                  <a:cubicBezTo>
                    <a:pt x="381343" y="87500"/>
                    <a:pt x="370238" y="80309"/>
                    <a:pt x="358682" y="74165"/>
                  </a:cubicBezTo>
                  <a:close/>
                  <a:moveTo>
                    <a:pt x="285595" y="60381"/>
                  </a:moveTo>
                  <a:lnTo>
                    <a:pt x="285595" y="119864"/>
                  </a:lnTo>
                  <a:cubicBezTo>
                    <a:pt x="298051" y="118965"/>
                    <a:pt x="310507" y="117466"/>
                    <a:pt x="322964" y="115219"/>
                  </a:cubicBezTo>
                  <a:cubicBezTo>
                    <a:pt x="314559" y="95741"/>
                    <a:pt x="302253" y="73566"/>
                    <a:pt x="285595" y="60381"/>
                  </a:cubicBezTo>
                  <a:close/>
                  <a:moveTo>
                    <a:pt x="235619" y="58583"/>
                  </a:moveTo>
                  <a:cubicBezTo>
                    <a:pt x="217910" y="71469"/>
                    <a:pt x="204704" y="94692"/>
                    <a:pt x="196149" y="114769"/>
                  </a:cubicBezTo>
                  <a:cubicBezTo>
                    <a:pt x="209206" y="117167"/>
                    <a:pt x="222413" y="118965"/>
                    <a:pt x="235619" y="119864"/>
                  </a:cubicBezTo>
                  <a:close/>
                  <a:moveTo>
                    <a:pt x="259482" y="0"/>
                  </a:moveTo>
                  <a:lnTo>
                    <a:pt x="260532" y="0"/>
                  </a:lnTo>
                  <a:cubicBezTo>
                    <a:pt x="399953" y="0"/>
                    <a:pt x="514161" y="109825"/>
                    <a:pt x="520914" y="247369"/>
                  </a:cubicBezTo>
                  <a:lnTo>
                    <a:pt x="475741" y="230138"/>
                  </a:lnTo>
                  <a:cubicBezTo>
                    <a:pt x="473340" y="229239"/>
                    <a:pt x="471089" y="228640"/>
                    <a:pt x="468688" y="228041"/>
                  </a:cubicBezTo>
                  <a:cubicBezTo>
                    <a:pt x="463285" y="193130"/>
                    <a:pt x="449328" y="160917"/>
                    <a:pt x="428917" y="133948"/>
                  </a:cubicBezTo>
                  <a:cubicBezTo>
                    <a:pt x="415260" y="140240"/>
                    <a:pt x="401153" y="145634"/>
                    <a:pt x="386746" y="150279"/>
                  </a:cubicBezTo>
                  <a:cubicBezTo>
                    <a:pt x="393199" y="176799"/>
                    <a:pt x="397251" y="205416"/>
                    <a:pt x="398752" y="235083"/>
                  </a:cubicBezTo>
                  <a:lnTo>
                    <a:pt x="417812" y="235083"/>
                  </a:lnTo>
                  <a:lnTo>
                    <a:pt x="315310" y="274188"/>
                  </a:lnTo>
                  <a:cubicBezTo>
                    <a:pt x="308556" y="276885"/>
                    <a:pt x="302403" y="280481"/>
                    <a:pt x="297001" y="285126"/>
                  </a:cubicBezTo>
                  <a:lnTo>
                    <a:pt x="285595" y="285126"/>
                  </a:lnTo>
                  <a:lnTo>
                    <a:pt x="285595" y="297861"/>
                  </a:lnTo>
                  <a:cubicBezTo>
                    <a:pt x="277641" y="309698"/>
                    <a:pt x="273589" y="324231"/>
                    <a:pt x="275089" y="339065"/>
                  </a:cubicBezTo>
                  <a:cubicBezTo>
                    <a:pt x="277040" y="358992"/>
                    <a:pt x="280792" y="379669"/>
                    <a:pt x="285895" y="400345"/>
                  </a:cubicBezTo>
                  <a:cubicBezTo>
                    <a:pt x="285745" y="400345"/>
                    <a:pt x="285745" y="400345"/>
                    <a:pt x="285595" y="400345"/>
                  </a:cubicBezTo>
                  <a:lnTo>
                    <a:pt x="285595" y="459828"/>
                  </a:lnTo>
                  <a:cubicBezTo>
                    <a:pt x="290397" y="456082"/>
                    <a:pt x="295050" y="451288"/>
                    <a:pt x="299552" y="445594"/>
                  </a:cubicBezTo>
                  <a:cubicBezTo>
                    <a:pt x="307656" y="468818"/>
                    <a:pt x="317411" y="491142"/>
                    <a:pt x="328516" y="511219"/>
                  </a:cubicBezTo>
                  <a:cubicBezTo>
                    <a:pt x="305405" y="517512"/>
                    <a:pt x="282893" y="520209"/>
                    <a:pt x="259482" y="520209"/>
                  </a:cubicBezTo>
                  <a:cubicBezTo>
                    <a:pt x="118260" y="520209"/>
                    <a:pt x="0" y="404541"/>
                    <a:pt x="0" y="260104"/>
                  </a:cubicBezTo>
                  <a:cubicBezTo>
                    <a:pt x="0" y="115519"/>
                    <a:pt x="118560" y="0"/>
                    <a:pt x="259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E123252-91CE-427A-BDBC-93E65AE9BC3C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5048056-CA92-4A10-AFE6-DDE6EDD57A3E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E9CBBC9-4189-4320-9AD5-9AC5A3CD220F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3" name="平行四边形 32">
                <a:extLst>
                  <a:ext uri="{FF2B5EF4-FFF2-40B4-BE49-F238E27FC236}">
                    <a16:creationId xmlns:a16="http://schemas.microsoft.com/office/drawing/2014/main" id="{E86F605D-3C08-4BA3-92B4-C051CDABA3D2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4" name="平行四边形 33">
                <a:extLst>
                  <a:ext uri="{FF2B5EF4-FFF2-40B4-BE49-F238E27FC236}">
                    <a16:creationId xmlns:a16="http://schemas.microsoft.com/office/drawing/2014/main" id="{4FBD110E-FA8B-4764-A873-FF8A705A3009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矩形 47">
            <a:extLst>
              <a:ext uri="{FF2B5EF4-FFF2-40B4-BE49-F238E27FC236}">
                <a16:creationId xmlns:a16="http://schemas.microsoft.com/office/drawing/2014/main" id="{39801A74-9739-41B2-93A3-02CCDE66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92" y="1814404"/>
            <a:ext cx="3904417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47">
            <a:extLst>
              <a:ext uri="{FF2B5EF4-FFF2-40B4-BE49-F238E27FC236}">
                <a16:creationId xmlns:a16="http://schemas.microsoft.com/office/drawing/2014/main" id="{2B43A792-7678-4D90-99FE-7B208DCAE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963" y="3707369"/>
            <a:ext cx="3519406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7">
            <a:extLst>
              <a:ext uri="{FF2B5EF4-FFF2-40B4-BE49-F238E27FC236}">
                <a16:creationId xmlns:a16="http://schemas.microsoft.com/office/drawing/2014/main" id="{4FA0381C-251E-4691-BA35-2E5878E3F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7" y="3707369"/>
            <a:ext cx="3240505" cy="124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7">
            <a:extLst>
              <a:ext uri="{FF2B5EF4-FFF2-40B4-BE49-F238E27FC236}">
                <a16:creationId xmlns:a16="http://schemas.microsoft.com/office/drawing/2014/main" id="{35574ECF-43FF-431F-A4FE-736D739D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44" y="1814404"/>
            <a:ext cx="3904417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1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3C7ABF15-2BF0-4D57-A180-88758BA5119A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6DCB159-0E8E-4A68-95F6-5055C20769E3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FD2A0D56-0B4E-4FD5-9C8A-BC850EB18076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61" name="平行四边形 60">
                <a:extLst>
                  <a:ext uri="{FF2B5EF4-FFF2-40B4-BE49-F238E27FC236}">
                    <a16:creationId xmlns:a16="http://schemas.microsoft.com/office/drawing/2014/main" id="{72643159-A479-4220-ABFF-92597262FC78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62" name="平行四边形 61">
                <a:extLst>
                  <a:ext uri="{FF2B5EF4-FFF2-40B4-BE49-F238E27FC236}">
                    <a16:creationId xmlns:a16="http://schemas.microsoft.com/office/drawing/2014/main" id="{84FE636C-8FCF-420A-89AD-5507A79C6806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523E5A9-8FDF-41CB-BE2E-0CA7C0457667}"/>
              </a:ext>
            </a:extLst>
          </p:cNvPr>
          <p:cNvGrpSpPr/>
          <p:nvPr/>
        </p:nvGrpSpPr>
        <p:grpSpPr>
          <a:xfrm>
            <a:off x="422508" y="1875322"/>
            <a:ext cx="3299200" cy="3376901"/>
            <a:chOff x="1064192" y="1650732"/>
            <a:chExt cx="3299200" cy="3376901"/>
          </a:xfrm>
        </p:grpSpPr>
        <p:grpSp>
          <p:nvGrpSpPr>
            <p:cNvPr id="64" name="ísliḍé">
              <a:extLst>
                <a:ext uri="{FF2B5EF4-FFF2-40B4-BE49-F238E27FC236}">
                  <a16:creationId xmlns:a16="http://schemas.microsoft.com/office/drawing/2014/main" id="{AA68005D-D6F3-4EFC-8323-9640D6568AD0}"/>
                </a:ext>
              </a:extLst>
            </p:cNvPr>
            <p:cNvGrpSpPr/>
            <p:nvPr/>
          </p:nvGrpSpPr>
          <p:grpSpPr>
            <a:xfrm rot="2413841">
              <a:off x="1064192" y="1650732"/>
              <a:ext cx="3299200" cy="3257172"/>
              <a:chOff x="608737" y="1580962"/>
              <a:chExt cx="3490642" cy="3446175"/>
            </a:xfrm>
            <a:solidFill>
              <a:srgbClr val="6F4FDF"/>
            </a:solidFill>
          </p:grpSpPr>
          <p:sp>
            <p:nvSpPr>
              <p:cNvPr id="79" name="íṥļîḋe">
                <a:extLst>
                  <a:ext uri="{FF2B5EF4-FFF2-40B4-BE49-F238E27FC236}">
                    <a16:creationId xmlns:a16="http://schemas.microsoft.com/office/drawing/2014/main" id="{A4F135D8-384F-4F48-8297-F5BD3852B8A1}"/>
                  </a:ext>
                </a:extLst>
              </p:cNvPr>
              <p:cNvSpPr/>
              <p:nvPr/>
            </p:nvSpPr>
            <p:spPr bwMode="auto">
              <a:xfrm>
                <a:off x="2838746" y="2414714"/>
                <a:ext cx="249014" cy="153410"/>
              </a:xfrm>
              <a:custGeom>
                <a:avLst/>
                <a:gdLst>
                  <a:gd name="T0" fmla="*/ 4 w 47"/>
                  <a:gd name="T1" fmla="*/ 19 h 29"/>
                  <a:gd name="T2" fmla="*/ 47 w 47"/>
                  <a:gd name="T3" fmla="*/ 29 h 29"/>
                  <a:gd name="T4" fmla="*/ 40 w 47"/>
                  <a:gd name="T5" fmla="*/ 7 h 29"/>
                  <a:gd name="T6" fmla="*/ 0 w 47"/>
                  <a:gd name="T7" fmla="*/ 0 h 29"/>
                  <a:gd name="T8" fmla="*/ 4 w 47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9">
                    <a:moveTo>
                      <a:pt x="4" y="19"/>
                    </a:moveTo>
                    <a:cubicBezTo>
                      <a:pt x="19" y="22"/>
                      <a:pt x="34" y="25"/>
                      <a:pt x="47" y="29"/>
                    </a:cubicBezTo>
                    <a:cubicBezTo>
                      <a:pt x="45" y="22"/>
                      <a:pt x="43" y="14"/>
                      <a:pt x="40" y="7"/>
                    </a:cubicBezTo>
                    <a:cubicBezTo>
                      <a:pt x="27" y="4"/>
                      <a:pt x="14" y="2"/>
                      <a:pt x="0" y="0"/>
                    </a:cubicBezTo>
                    <a:cubicBezTo>
                      <a:pt x="1" y="6"/>
                      <a:pt x="3" y="12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îš1ïde">
                <a:extLst>
                  <a:ext uri="{FF2B5EF4-FFF2-40B4-BE49-F238E27FC236}">
                    <a16:creationId xmlns:a16="http://schemas.microsoft.com/office/drawing/2014/main" id="{82659423-6333-44D7-BEBB-9F16A4A8E48C}"/>
                  </a:ext>
                </a:extLst>
              </p:cNvPr>
              <p:cNvSpPr/>
              <p:nvPr/>
            </p:nvSpPr>
            <p:spPr bwMode="auto">
              <a:xfrm>
                <a:off x="608737" y="2414714"/>
                <a:ext cx="1260633" cy="1667504"/>
              </a:xfrm>
              <a:custGeom>
                <a:avLst/>
                <a:gdLst>
                  <a:gd name="T0" fmla="*/ 141 w 239"/>
                  <a:gd name="T1" fmla="*/ 296 h 316"/>
                  <a:gd name="T2" fmla="*/ 33 w 239"/>
                  <a:gd name="T3" fmla="*/ 172 h 316"/>
                  <a:gd name="T4" fmla="*/ 235 w 239"/>
                  <a:gd name="T5" fmla="*/ 19 h 316"/>
                  <a:gd name="T6" fmla="*/ 239 w 239"/>
                  <a:gd name="T7" fmla="*/ 0 h 316"/>
                  <a:gd name="T8" fmla="*/ 0 w 239"/>
                  <a:gd name="T9" fmla="*/ 172 h 316"/>
                  <a:gd name="T10" fmla="*/ 134 w 239"/>
                  <a:gd name="T11" fmla="*/ 316 h 316"/>
                  <a:gd name="T12" fmla="*/ 141 w 239"/>
                  <a:gd name="T13" fmla="*/ 29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316">
                    <a:moveTo>
                      <a:pt x="141" y="296"/>
                    </a:moveTo>
                    <a:cubicBezTo>
                      <a:pt x="75" y="267"/>
                      <a:pt x="33" y="222"/>
                      <a:pt x="33" y="172"/>
                    </a:cubicBezTo>
                    <a:cubicBezTo>
                      <a:pt x="33" y="101"/>
                      <a:pt x="117" y="41"/>
                      <a:pt x="235" y="19"/>
                    </a:cubicBezTo>
                    <a:cubicBezTo>
                      <a:pt x="236" y="12"/>
                      <a:pt x="238" y="6"/>
                      <a:pt x="239" y="0"/>
                    </a:cubicBezTo>
                    <a:cubicBezTo>
                      <a:pt x="101" y="21"/>
                      <a:pt x="0" y="90"/>
                      <a:pt x="0" y="172"/>
                    </a:cubicBezTo>
                    <a:cubicBezTo>
                      <a:pt x="0" y="231"/>
                      <a:pt x="52" y="284"/>
                      <a:pt x="134" y="316"/>
                    </a:cubicBezTo>
                    <a:cubicBezTo>
                      <a:pt x="136" y="310"/>
                      <a:pt x="138" y="303"/>
                      <a:pt x="141" y="2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íṧḷîďê">
                <a:extLst>
                  <a:ext uri="{FF2B5EF4-FFF2-40B4-BE49-F238E27FC236}">
                    <a16:creationId xmlns:a16="http://schemas.microsoft.com/office/drawing/2014/main" id="{282EB5E4-E56E-4CA9-B6F8-C3B33A09C465}"/>
                  </a:ext>
                </a:extLst>
              </p:cNvPr>
              <p:cNvSpPr/>
              <p:nvPr/>
            </p:nvSpPr>
            <p:spPr bwMode="auto">
              <a:xfrm>
                <a:off x="3203373" y="2494754"/>
                <a:ext cx="896006" cy="1587464"/>
              </a:xfrm>
              <a:custGeom>
                <a:avLst/>
                <a:gdLst>
                  <a:gd name="T0" fmla="*/ 0 w 170"/>
                  <a:gd name="T1" fmla="*/ 0 h 301"/>
                  <a:gd name="T2" fmla="*/ 6 w 170"/>
                  <a:gd name="T3" fmla="*/ 23 h 301"/>
                  <a:gd name="T4" fmla="*/ 137 w 170"/>
                  <a:gd name="T5" fmla="*/ 157 h 301"/>
                  <a:gd name="T6" fmla="*/ 29 w 170"/>
                  <a:gd name="T7" fmla="*/ 281 h 301"/>
                  <a:gd name="T8" fmla="*/ 36 w 170"/>
                  <a:gd name="T9" fmla="*/ 301 h 301"/>
                  <a:gd name="T10" fmla="*/ 170 w 170"/>
                  <a:gd name="T11" fmla="*/ 157 h 301"/>
                  <a:gd name="T12" fmla="*/ 0 w 170"/>
                  <a:gd name="T1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301">
                    <a:moveTo>
                      <a:pt x="0" y="0"/>
                    </a:moveTo>
                    <a:cubicBezTo>
                      <a:pt x="2" y="8"/>
                      <a:pt x="4" y="15"/>
                      <a:pt x="6" y="23"/>
                    </a:cubicBezTo>
                    <a:cubicBezTo>
                      <a:pt x="85" y="52"/>
                      <a:pt x="137" y="101"/>
                      <a:pt x="137" y="157"/>
                    </a:cubicBezTo>
                    <a:cubicBezTo>
                      <a:pt x="137" y="207"/>
                      <a:pt x="95" y="252"/>
                      <a:pt x="29" y="281"/>
                    </a:cubicBezTo>
                    <a:cubicBezTo>
                      <a:pt x="32" y="288"/>
                      <a:pt x="34" y="295"/>
                      <a:pt x="36" y="301"/>
                    </a:cubicBezTo>
                    <a:cubicBezTo>
                      <a:pt x="118" y="269"/>
                      <a:pt x="170" y="216"/>
                      <a:pt x="170" y="157"/>
                    </a:cubicBezTo>
                    <a:cubicBezTo>
                      <a:pt x="170" y="90"/>
                      <a:pt x="102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íşlídé">
                <a:extLst>
                  <a:ext uri="{FF2B5EF4-FFF2-40B4-BE49-F238E27FC236}">
                    <a16:creationId xmlns:a16="http://schemas.microsoft.com/office/drawing/2014/main" id="{10E71878-42AC-4EAA-8A00-9137D0C00F94}"/>
                  </a:ext>
                </a:extLst>
              </p:cNvPr>
              <p:cNvSpPr/>
              <p:nvPr/>
            </p:nvSpPr>
            <p:spPr bwMode="auto">
              <a:xfrm>
                <a:off x="1524753" y="1580962"/>
                <a:ext cx="749265" cy="891559"/>
              </a:xfrm>
              <a:custGeom>
                <a:avLst/>
                <a:gdLst>
                  <a:gd name="T0" fmla="*/ 110 w 142"/>
                  <a:gd name="T1" fmla="*/ 45 h 169"/>
                  <a:gd name="T2" fmla="*/ 142 w 142"/>
                  <a:gd name="T3" fmla="*/ 0 h 169"/>
                  <a:gd name="T4" fmla="*/ 0 w 142"/>
                  <a:gd name="T5" fmla="*/ 169 h 169"/>
                  <a:gd name="T6" fmla="*/ 23 w 142"/>
                  <a:gd name="T7" fmla="*/ 163 h 169"/>
                  <a:gd name="T8" fmla="*/ 110 w 142"/>
                  <a:gd name="T9" fmla="*/ 4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69">
                    <a:moveTo>
                      <a:pt x="110" y="45"/>
                    </a:moveTo>
                    <a:cubicBezTo>
                      <a:pt x="122" y="24"/>
                      <a:pt x="133" y="10"/>
                      <a:pt x="142" y="0"/>
                    </a:cubicBezTo>
                    <a:cubicBezTo>
                      <a:pt x="81" y="9"/>
                      <a:pt x="28" y="75"/>
                      <a:pt x="0" y="169"/>
                    </a:cubicBezTo>
                    <a:cubicBezTo>
                      <a:pt x="8" y="167"/>
                      <a:pt x="15" y="165"/>
                      <a:pt x="23" y="163"/>
                    </a:cubicBezTo>
                    <a:cubicBezTo>
                      <a:pt x="44" y="107"/>
                      <a:pt x="74" y="65"/>
                      <a:pt x="110" y="45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iśḻíďê">
                <a:extLst>
                  <a:ext uri="{FF2B5EF4-FFF2-40B4-BE49-F238E27FC236}">
                    <a16:creationId xmlns:a16="http://schemas.microsoft.com/office/drawing/2014/main" id="{5B9F23B0-74B0-403B-B384-7921361555F2}"/>
                  </a:ext>
                </a:extLst>
              </p:cNvPr>
              <p:cNvSpPr/>
              <p:nvPr/>
            </p:nvSpPr>
            <p:spPr bwMode="auto">
              <a:xfrm>
                <a:off x="1604793" y="4266755"/>
                <a:ext cx="533601" cy="760382"/>
              </a:xfrm>
              <a:custGeom>
                <a:avLst/>
                <a:gdLst>
                  <a:gd name="T0" fmla="*/ 64 w 101"/>
                  <a:gd name="T1" fmla="*/ 82 h 144"/>
                  <a:gd name="T2" fmla="*/ 13 w 101"/>
                  <a:gd name="T3" fmla="*/ 0 h 144"/>
                  <a:gd name="T4" fmla="*/ 0 w 101"/>
                  <a:gd name="T5" fmla="*/ 23 h 144"/>
                  <a:gd name="T6" fmla="*/ 101 w 101"/>
                  <a:gd name="T7" fmla="*/ 144 h 144"/>
                  <a:gd name="T8" fmla="*/ 92 w 101"/>
                  <a:gd name="T9" fmla="*/ 123 h 144"/>
                  <a:gd name="T10" fmla="*/ 64 w 101"/>
                  <a:gd name="T11" fmla="*/ 8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4">
                    <a:moveTo>
                      <a:pt x="64" y="82"/>
                    </a:moveTo>
                    <a:cubicBezTo>
                      <a:pt x="44" y="62"/>
                      <a:pt x="26" y="34"/>
                      <a:pt x="13" y="0"/>
                    </a:cubicBezTo>
                    <a:cubicBezTo>
                      <a:pt x="6" y="6"/>
                      <a:pt x="2" y="13"/>
                      <a:pt x="0" y="23"/>
                    </a:cubicBezTo>
                    <a:cubicBezTo>
                      <a:pt x="24" y="83"/>
                      <a:pt x="60" y="126"/>
                      <a:pt x="101" y="144"/>
                    </a:cubicBezTo>
                    <a:cubicBezTo>
                      <a:pt x="98" y="137"/>
                      <a:pt x="94" y="130"/>
                      <a:pt x="92" y="123"/>
                    </a:cubicBezTo>
                    <a:cubicBezTo>
                      <a:pt x="79" y="113"/>
                      <a:pt x="69" y="99"/>
                      <a:pt x="64" y="82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îṣḷidê">
                <a:extLst>
                  <a:ext uri="{FF2B5EF4-FFF2-40B4-BE49-F238E27FC236}">
                    <a16:creationId xmlns:a16="http://schemas.microsoft.com/office/drawing/2014/main" id="{090B9BA3-20B3-4F67-992A-D7E640D0A5C0}"/>
                  </a:ext>
                </a:extLst>
              </p:cNvPr>
              <p:cNvSpPr/>
              <p:nvPr/>
            </p:nvSpPr>
            <p:spPr bwMode="auto">
              <a:xfrm>
                <a:off x="1404692" y="2590357"/>
                <a:ext cx="195654" cy="1207273"/>
              </a:xfrm>
              <a:custGeom>
                <a:avLst/>
                <a:gdLst>
                  <a:gd name="T0" fmla="*/ 23 w 37"/>
                  <a:gd name="T1" fmla="*/ 208 h 229"/>
                  <a:gd name="T2" fmla="*/ 18 w 37"/>
                  <a:gd name="T3" fmla="*/ 139 h 229"/>
                  <a:gd name="T4" fmla="*/ 37 w 37"/>
                  <a:gd name="T5" fmla="*/ 0 h 229"/>
                  <a:gd name="T6" fmla="*/ 15 w 37"/>
                  <a:gd name="T7" fmla="*/ 7 h 229"/>
                  <a:gd name="T8" fmla="*/ 0 w 37"/>
                  <a:gd name="T9" fmla="*/ 139 h 229"/>
                  <a:gd name="T10" fmla="*/ 7 w 37"/>
                  <a:gd name="T11" fmla="*/ 229 h 229"/>
                  <a:gd name="T12" fmla="*/ 23 w 37"/>
                  <a:gd name="T13" fmla="*/ 20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29">
                    <a:moveTo>
                      <a:pt x="23" y="208"/>
                    </a:moveTo>
                    <a:cubicBezTo>
                      <a:pt x="20" y="186"/>
                      <a:pt x="18" y="163"/>
                      <a:pt x="18" y="139"/>
                    </a:cubicBezTo>
                    <a:cubicBezTo>
                      <a:pt x="18" y="89"/>
                      <a:pt x="25" y="41"/>
                      <a:pt x="37" y="0"/>
                    </a:cubicBezTo>
                    <a:cubicBezTo>
                      <a:pt x="30" y="2"/>
                      <a:pt x="22" y="4"/>
                      <a:pt x="15" y="7"/>
                    </a:cubicBezTo>
                    <a:cubicBezTo>
                      <a:pt x="6" y="48"/>
                      <a:pt x="0" y="92"/>
                      <a:pt x="0" y="139"/>
                    </a:cubicBezTo>
                    <a:cubicBezTo>
                      <a:pt x="0" y="170"/>
                      <a:pt x="3" y="200"/>
                      <a:pt x="7" y="229"/>
                    </a:cubicBezTo>
                    <a:cubicBezTo>
                      <a:pt x="12" y="222"/>
                      <a:pt x="17" y="214"/>
                      <a:pt x="23" y="208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íŝ1ïďè">
                <a:extLst>
                  <a:ext uri="{FF2B5EF4-FFF2-40B4-BE49-F238E27FC236}">
                    <a16:creationId xmlns:a16="http://schemas.microsoft.com/office/drawing/2014/main" id="{2ACC06FD-0E03-4BF0-BBA8-D84F906B8C31}"/>
                  </a:ext>
                </a:extLst>
              </p:cNvPr>
              <p:cNvSpPr/>
              <p:nvPr/>
            </p:nvSpPr>
            <p:spPr bwMode="auto">
              <a:xfrm>
                <a:off x="2569722" y="4266755"/>
                <a:ext cx="533601" cy="760382"/>
              </a:xfrm>
              <a:custGeom>
                <a:avLst/>
                <a:gdLst>
                  <a:gd name="T0" fmla="*/ 88 w 101"/>
                  <a:gd name="T1" fmla="*/ 0 h 144"/>
                  <a:gd name="T2" fmla="*/ 37 w 101"/>
                  <a:gd name="T3" fmla="*/ 82 h 144"/>
                  <a:gd name="T4" fmla="*/ 9 w 101"/>
                  <a:gd name="T5" fmla="*/ 123 h 144"/>
                  <a:gd name="T6" fmla="*/ 0 w 101"/>
                  <a:gd name="T7" fmla="*/ 144 h 144"/>
                  <a:gd name="T8" fmla="*/ 101 w 101"/>
                  <a:gd name="T9" fmla="*/ 23 h 144"/>
                  <a:gd name="T10" fmla="*/ 88 w 101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4">
                    <a:moveTo>
                      <a:pt x="88" y="0"/>
                    </a:moveTo>
                    <a:cubicBezTo>
                      <a:pt x="75" y="34"/>
                      <a:pt x="57" y="62"/>
                      <a:pt x="37" y="82"/>
                    </a:cubicBezTo>
                    <a:cubicBezTo>
                      <a:pt x="32" y="99"/>
                      <a:pt x="22" y="113"/>
                      <a:pt x="9" y="123"/>
                    </a:cubicBezTo>
                    <a:cubicBezTo>
                      <a:pt x="7" y="130"/>
                      <a:pt x="3" y="137"/>
                      <a:pt x="0" y="144"/>
                    </a:cubicBezTo>
                    <a:cubicBezTo>
                      <a:pt x="41" y="126"/>
                      <a:pt x="77" y="83"/>
                      <a:pt x="101" y="23"/>
                    </a:cubicBezTo>
                    <a:cubicBezTo>
                      <a:pt x="99" y="13"/>
                      <a:pt x="95" y="6"/>
                      <a:pt x="88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îsľîde">
                <a:extLst>
                  <a:ext uri="{FF2B5EF4-FFF2-40B4-BE49-F238E27FC236}">
                    <a16:creationId xmlns:a16="http://schemas.microsoft.com/office/drawing/2014/main" id="{92A09D6F-2C4C-4064-B305-63D1175F0FBA}"/>
                  </a:ext>
                </a:extLst>
              </p:cNvPr>
              <p:cNvSpPr/>
              <p:nvPr/>
            </p:nvSpPr>
            <p:spPr bwMode="auto">
              <a:xfrm>
                <a:off x="2434098" y="1580962"/>
                <a:ext cx="869325" cy="2216669"/>
              </a:xfrm>
              <a:custGeom>
                <a:avLst/>
                <a:gdLst>
                  <a:gd name="T0" fmla="*/ 2 w 165"/>
                  <a:gd name="T1" fmla="*/ 2 h 420"/>
                  <a:gd name="T2" fmla="*/ 2 w 165"/>
                  <a:gd name="T3" fmla="*/ 2 h 420"/>
                  <a:gd name="T4" fmla="*/ 3 w 165"/>
                  <a:gd name="T5" fmla="*/ 4 h 420"/>
                  <a:gd name="T6" fmla="*/ 3 w 165"/>
                  <a:gd name="T7" fmla="*/ 4 h 420"/>
                  <a:gd name="T8" fmla="*/ 5 w 165"/>
                  <a:gd name="T9" fmla="*/ 6 h 420"/>
                  <a:gd name="T10" fmla="*/ 5 w 165"/>
                  <a:gd name="T11" fmla="*/ 6 h 420"/>
                  <a:gd name="T12" fmla="*/ 7 w 165"/>
                  <a:gd name="T13" fmla="*/ 8 h 420"/>
                  <a:gd name="T14" fmla="*/ 7 w 165"/>
                  <a:gd name="T15" fmla="*/ 8 h 420"/>
                  <a:gd name="T16" fmla="*/ 32 w 165"/>
                  <a:gd name="T17" fmla="*/ 45 h 420"/>
                  <a:gd name="T18" fmla="*/ 147 w 165"/>
                  <a:gd name="T19" fmla="*/ 330 h 420"/>
                  <a:gd name="T20" fmla="*/ 142 w 165"/>
                  <a:gd name="T21" fmla="*/ 399 h 420"/>
                  <a:gd name="T22" fmla="*/ 142 w 165"/>
                  <a:gd name="T23" fmla="*/ 399 h 420"/>
                  <a:gd name="T24" fmla="*/ 146 w 165"/>
                  <a:gd name="T25" fmla="*/ 404 h 420"/>
                  <a:gd name="T26" fmla="*/ 147 w 165"/>
                  <a:gd name="T27" fmla="*/ 404 h 420"/>
                  <a:gd name="T28" fmla="*/ 150 w 165"/>
                  <a:gd name="T29" fmla="*/ 409 h 420"/>
                  <a:gd name="T30" fmla="*/ 151 w 165"/>
                  <a:gd name="T31" fmla="*/ 409 h 420"/>
                  <a:gd name="T32" fmla="*/ 158 w 165"/>
                  <a:gd name="T33" fmla="*/ 420 h 420"/>
                  <a:gd name="T34" fmla="*/ 165 w 165"/>
                  <a:gd name="T35" fmla="*/ 330 h 420"/>
                  <a:gd name="T36" fmla="*/ 0 w 165"/>
                  <a:gd name="T37" fmla="*/ 0 h 420"/>
                  <a:gd name="T38" fmla="*/ 2 w 165"/>
                  <a:gd name="T39" fmla="*/ 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5" h="42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17"/>
                      <a:pt x="23" y="29"/>
                      <a:pt x="32" y="45"/>
                    </a:cubicBezTo>
                    <a:cubicBezTo>
                      <a:pt x="98" y="82"/>
                      <a:pt x="147" y="196"/>
                      <a:pt x="147" y="330"/>
                    </a:cubicBezTo>
                    <a:cubicBezTo>
                      <a:pt x="147" y="354"/>
                      <a:pt x="145" y="377"/>
                      <a:pt x="142" y="399"/>
                    </a:cubicBezTo>
                    <a:cubicBezTo>
                      <a:pt x="142" y="399"/>
                      <a:pt x="142" y="399"/>
                      <a:pt x="142" y="399"/>
                    </a:cubicBezTo>
                    <a:cubicBezTo>
                      <a:pt x="144" y="400"/>
                      <a:pt x="145" y="402"/>
                      <a:pt x="146" y="404"/>
                    </a:cubicBezTo>
                    <a:cubicBezTo>
                      <a:pt x="147" y="404"/>
                      <a:pt x="147" y="404"/>
                      <a:pt x="147" y="404"/>
                    </a:cubicBezTo>
                    <a:cubicBezTo>
                      <a:pt x="148" y="406"/>
                      <a:pt x="149" y="407"/>
                      <a:pt x="150" y="409"/>
                    </a:cubicBezTo>
                    <a:cubicBezTo>
                      <a:pt x="150" y="409"/>
                      <a:pt x="150" y="409"/>
                      <a:pt x="151" y="409"/>
                    </a:cubicBezTo>
                    <a:cubicBezTo>
                      <a:pt x="153" y="413"/>
                      <a:pt x="156" y="416"/>
                      <a:pt x="158" y="420"/>
                    </a:cubicBezTo>
                    <a:cubicBezTo>
                      <a:pt x="162" y="391"/>
                      <a:pt x="165" y="361"/>
                      <a:pt x="165" y="330"/>
                    </a:cubicBezTo>
                    <a:cubicBezTo>
                      <a:pt x="165" y="156"/>
                      <a:pt x="92" y="14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işḻídè">
              <a:extLst>
                <a:ext uri="{FF2B5EF4-FFF2-40B4-BE49-F238E27FC236}">
                  <a16:creationId xmlns:a16="http://schemas.microsoft.com/office/drawing/2014/main" id="{4FDDCCE8-190A-4E2B-B0B3-FB996BAB1F20}"/>
                </a:ext>
              </a:extLst>
            </p:cNvPr>
            <p:cNvGrpSpPr/>
            <p:nvPr/>
          </p:nvGrpSpPr>
          <p:grpSpPr>
            <a:xfrm rot="2413841">
              <a:off x="1810175" y="1816693"/>
              <a:ext cx="1565544" cy="3210940"/>
              <a:chOff x="5590257" y="1928332"/>
              <a:chExt cx="1656387" cy="3397261"/>
            </a:xfrm>
          </p:grpSpPr>
          <p:sp>
            <p:nvSpPr>
              <p:cNvPr id="66" name="ïṡľidê">
                <a:extLst>
                  <a:ext uri="{FF2B5EF4-FFF2-40B4-BE49-F238E27FC236}">
                    <a16:creationId xmlns:a16="http://schemas.microsoft.com/office/drawing/2014/main" id="{FCF5C6D3-150B-4634-8F50-18DCFA4CC778}"/>
                  </a:ext>
                </a:extLst>
              </p:cNvPr>
              <p:cNvSpPr/>
              <p:nvPr/>
            </p:nvSpPr>
            <p:spPr bwMode="auto">
              <a:xfrm>
                <a:off x="6146091" y="4233934"/>
                <a:ext cx="546941" cy="549165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ïşľïḍê">
                <a:extLst>
                  <a:ext uri="{FF2B5EF4-FFF2-40B4-BE49-F238E27FC236}">
                    <a16:creationId xmlns:a16="http://schemas.microsoft.com/office/drawing/2014/main" id="{E895EB0B-6C25-4D42-97B4-D2EFA4AA2F90}"/>
                  </a:ext>
                </a:extLst>
              </p:cNvPr>
              <p:cNvSpPr/>
              <p:nvPr/>
            </p:nvSpPr>
            <p:spPr bwMode="auto">
              <a:xfrm>
                <a:off x="6197228" y="4291741"/>
                <a:ext cx="444668" cy="626981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í$ḻiḍè">
                <a:extLst>
                  <a:ext uri="{FF2B5EF4-FFF2-40B4-BE49-F238E27FC236}">
                    <a16:creationId xmlns:a16="http://schemas.microsoft.com/office/drawing/2014/main" id="{F7670937-282A-4ED0-8669-7BB28CC9B622}"/>
                  </a:ext>
                </a:extLst>
              </p:cNvPr>
              <p:cNvSpPr/>
              <p:nvPr/>
            </p:nvSpPr>
            <p:spPr bwMode="auto">
              <a:xfrm>
                <a:off x="6255035" y="4345101"/>
                <a:ext cx="326831" cy="711468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í$ḷïḋe">
                <a:extLst>
                  <a:ext uri="{FF2B5EF4-FFF2-40B4-BE49-F238E27FC236}">
                    <a16:creationId xmlns:a16="http://schemas.microsoft.com/office/drawing/2014/main" id="{6F2C7457-B819-43E0-96AB-B4D42364F295}"/>
                  </a:ext>
                </a:extLst>
              </p:cNvPr>
              <p:cNvSpPr/>
              <p:nvPr/>
            </p:nvSpPr>
            <p:spPr bwMode="auto">
              <a:xfrm>
                <a:off x="6308395" y="4396237"/>
                <a:ext cx="222334" cy="791509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îṩ1ïḓê">
                <a:extLst>
                  <a:ext uri="{FF2B5EF4-FFF2-40B4-BE49-F238E27FC236}">
                    <a16:creationId xmlns:a16="http://schemas.microsoft.com/office/drawing/2014/main" id="{EE1CFDF7-C118-4D09-9892-B8BB1A3E2C33}"/>
                  </a:ext>
                </a:extLst>
              </p:cNvPr>
              <p:cNvSpPr/>
              <p:nvPr/>
            </p:nvSpPr>
            <p:spPr bwMode="auto">
              <a:xfrm>
                <a:off x="6366202" y="4454044"/>
                <a:ext cx="106720" cy="871549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iṥlïḍé">
                <a:extLst>
                  <a:ext uri="{FF2B5EF4-FFF2-40B4-BE49-F238E27FC236}">
                    <a16:creationId xmlns:a16="http://schemas.microsoft.com/office/drawing/2014/main" id="{3A2240A4-ECAC-4A4E-AC14-1FD3AF460B52}"/>
                  </a:ext>
                </a:extLst>
              </p:cNvPr>
              <p:cNvSpPr/>
              <p:nvPr/>
            </p:nvSpPr>
            <p:spPr bwMode="auto">
              <a:xfrm>
                <a:off x="5590257" y="3304578"/>
                <a:ext cx="1656387" cy="1018289"/>
              </a:xfrm>
              <a:custGeom>
                <a:avLst/>
                <a:gdLst>
                  <a:gd name="T0" fmla="*/ 157 w 314"/>
                  <a:gd name="T1" fmla="*/ 108 h 193"/>
                  <a:gd name="T2" fmla="*/ 310 w 314"/>
                  <a:gd name="T3" fmla="*/ 193 h 193"/>
                  <a:gd name="T4" fmla="*/ 314 w 314"/>
                  <a:gd name="T5" fmla="*/ 157 h 193"/>
                  <a:gd name="T6" fmla="*/ 157 w 314"/>
                  <a:gd name="T7" fmla="*/ 0 h 193"/>
                  <a:gd name="T8" fmla="*/ 0 w 314"/>
                  <a:gd name="T9" fmla="*/ 157 h 193"/>
                  <a:gd name="T10" fmla="*/ 4 w 314"/>
                  <a:gd name="T11" fmla="*/ 193 h 193"/>
                  <a:gd name="T12" fmla="*/ 157 w 314"/>
                  <a:gd name="T13" fmla="*/ 10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193">
                    <a:moveTo>
                      <a:pt x="157" y="108"/>
                    </a:moveTo>
                    <a:cubicBezTo>
                      <a:pt x="231" y="108"/>
                      <a:pt x="294" y="124"/>
                      <a:pt x="310" y="193"/>
                    </a:cubicBezTo>
                    <a:cubicBezTo>
                      <a:pt x="313" y="182"/>
                      <a:pt x="314" y="170"/>
                      <a:pt x="314" y="157"/>
                    </a:cubicBezTo>
                    <a:cubicBezTo>
                      <a:pt x="314" y="71"/>
                      <a:pt x="244" y="0"/>
                      <a:pt x="157" y="0"/>
                    </a:cubicBezTo>
                    <a:cubicBezTo>
                      <a:pt x="70" y="0"/>
                      <a:pt x="0" y="71"/>
                      <a:pt x="0" y="157"/>
                    </a:cubicBezTo>
                    <a:cubicBezTo>
                      <a:pt x="0" y="170"/>
                      <a:pt x="1" y="182"/>
                      <a:pt x="4" y="193"/>
                    </a:cubicBezTo>
                    <a:cubicBezTo>
                      <a:pt x="20" y="124"/>
                      <a:pt x="83" y="108"/>
                      <a:pt x="157" y="10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íṥľiḋe">
                <a:extLst>
                  <a:ext uri="{FF2B5EF4-FFF2-40B4-BE49-F238E27FC236}">
                    <a16:creationId xmlns:a16="http://schemas.microsoft.com/office/drawing/2014/main" id="{D12A772B-0081-457C-9659-C7CAE497AD78}"/>
                  </a:ext>
                </a:extLst>
              </p:cNvPr>
              <p:cNvSpPr/>
              <p:nvPr/>
            </p:nvSpPr>
            <p:spPr bwMode="auto">
              <a:xfrm>
                <a:off x="5923757" y="1928332"/>
                <a:ext cx="996056" cy="2236679"/>
              </a:xfrm>
              <a:custGeom>
                <a:avLst/>
                <a:gdLst>
                  <a:gd name="T0" fmla="*/ 155 w 189"/>
                  <a:gd name="T1" fmla="*/ 424 h 424"/>
                  <a:gd name="T2" fmla="*/ 177 w 189"/>
                  <a:gd name="T3" fmla="*/ 207 h 424"/>
                  <a:gd name="T4" fmla="*/ 94 w 189"/>
                  <a:gd name="T5" fmla="*/ 0 h 424"/>
                  <a:gd name="T6" fmla="*/ 94 w 189"/>
                  <a:gd name="T7" fmla="*/ 0 h 424"/>
                  <a:gd name="T8" fmla="*/ 94 w 189"/>
                  <a:gd name="T9" fmla="*/ 0 h 424"/>
                  <a:gd name="T10" fmla="*/ 94 w 189"/>
                  <a:gd name="T11" fmla="*/ 0 h 424"/>
                  <a:gd name="T12" fmla="*/ 94 w 189"/>
                  <a:gd name="T13" fmla="*/ 0 h 424"/>
                  <a:gd name="T14" fmla="*/ 11 w 189"/>
                  <a:gd name="T15" fmla="*/ 207 h 424"/>
                  <a:gd name="T16" fmla="*/ 33 w 189"/>
                  <a:gd name="T17" fmla="*/ 424 h 424"/>
                  <a:gd name="T18" fmla="*/ 94 w 189"/>
                  <a:gd name="T19" fmla="*/ 417 h 424"/>
                  <a:gd name="T20" fmla="*/ 155 w 189"/>
                  <a:gd name="T21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424">
                    <a:moveTo>
                      <a:pt x="155" y="424"/>
                    </a:moveTo>
                    <a:cubicBezTo>
                      <a:pt x="155" y="424"/>
                      <a:pt x="189" y="341"/>
                      <a:pt x="177" y="207"/>
                    </a:cubicBezTo>
                    <a:cubicBezTo>
                      <a:pt x="164" y="55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24" y="55"/>
                      <a:pt x="11" y="207"/>
                    </a:cubicBezTo>
                    <a:cubicBezTo>
                      <a:pt x="0" y="341"/>
                      <a:pt x="33" y="424"/>
                      <a:pt x="33" y="424"/>
                    </a:cubicBezTo>
                    <a:cubicBezTo>
                      <a:pt x="33" y="424"/>
                      <a:pt x="42" y="417"/>
                      <a:pt x="94" y="417"/>
                    </a:cubicBezTo>
                    <a:cubicBezTo>
                      <a:pt x="146" y="417"/>
                      <a:pt x="155" y="424"/>
                      <a:pt x="155" y="424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îśliḓé">
                <a:extLst>
                  <a:ext uri="{FF2B5EF4-FFF2-40B4-BE49-F238E27FC236}">
                    <a16:creationId xmlns:a16="http://schemas.microsoft.com/office/drawing/2014/main" id="{C3C065FA-85E6-49C2-AAB0-15F5DA2A9E4A}"/>
                  </a:ext>
                </a:extLst>
              </p:cNvPr>
              <p:cNvSpPr/>
              <p:nvPr/>
            </p:nvSpPr>
            <p:spPr bwMode="auto">
              <a:xfrm>
                <a:off x="6372872" y="2988864"/>
                <a:ext cx="93380" cy="88934"/>
              </a:xfrm>
              <a:prstGeom prst="ellipse">
                <a:avLst/>
              </a:prstGeom>
              <a:solidFill>
                <a:srgbClr val="4956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îṩḷidê">
                <a:extLst>
                  <a:ext uri="{FF2B5EF4-FFF2-40B4-BE49-F238E27FC236}">
                    <a16:creationId xmlns:a16="http://schemas.microsoft.com/office/drawing/2014/main" id="{E9F2950A-7AC5-4F85-B94E-AC320DF86E05}"/>
                  </a:ext>
                </a:extLst>
              </p:cNvPr>
              <p:cNvSpPr/>
              <p:nvPr/>
            </p:nvSpPr>
            <p:spPr bwMode="auto">
              <a:xfrm>
                <a:off x="6372872" y="3177848"/>
                <a:ext cx="93380" cy="88934"/>
              </a:xfrm>
              <a:prstGeom prst="ellipse">
                <a:avLst/>
              </a:prstGeom>
              <a:solidFill>
                <a:srgbClr val="4956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í$1iḋé">
                <a:extLst>
                  <a:ext uri="{FF2B5EF4-FFF2-40B4-BE49-F238E27FC236}">
                    <a16:creationId xmlns:a16="http://schemas.microsoft.com/office/drawing/2014/main" id="{E96571A1-95E9-45EE-BAA0-F62683F6855D}"/>
                  </a:ext>
                </a:extLst>
              </p:cNvPr>
              <p:cNvSpPr/>
              <p:nvPr/>
            </p:nvSpPr>
            <p:spPr bwMode="auto">
              <a:xfrm>
                <a:off x="6372872" y="3369055"/>
                <a:ext cx="93380" cy="88934"/>
              </a:xfrm>
              <a:prstGeom prst="ellipse">
                <a:avLst/>
              </a:prstGeom>
              <a:solidFill>
                <a:srgbClr val="4956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îSlíďê">
                <a:extLst>
                  <a:ext uri="{FF2B5EF4-FFF2-40B4-BE49-F238E27FC236}">
                    <a16:creationId xmlns:a16="http://schemas.microsoft.com/office/drawing/2014/main" id="{0E1AE227-AB5A-4449-9FE0-1E71C6C98B60}"/>
                  </a:ext>
                </a:extLst>
              </p:cNvPr>
              <p:cNvSpPr/>
              <p:nvPr/>
            </p:nvSpPr>
            <p:spPr bwMode="auto">
              <a:xfrm>
                <a:off x="6372872" y="3558039"/>
                <a:ext cx="93380" cy="88934"/>
              </a:xfrm>
              <a:prstGeom prst="ellipse">
                <a:avLst/>
              </a:prstGeom>
              <a:solidFill>
                <a:srgbClr val="4956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îṩḷíḑê">
                <a:extLst>
                  <a:ext uri="{FF2B5EF4-FFF2-40B4-BE49-F238E27FC236}">
                    <a16:creationId xmlns:a16="http://schemas.microsoft.com/office/drawing/2014/main" id="{15BCA133-F223-445D-B8C0-5439225C2365}"/>
                  </a:ext>
                </a:extLst>
              </p:cNvPr>
              <p:cNvSpPr/>
              <p:nvPr/>
            </p:nvSpPr>
            <p:spPr bwMode="auto">
              <a:xfrm>
                <a:off x="6372872" y="3747023"/>
                <a:ext cx="93380" cy="91157"/>
              </a:xfrm>
              <a:prstGeom prst="ellipse">
                <a:avLst/>
              </a:prstGeom>
              <a:solidFill>
                <a:srgbClr val="4956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ïṩḻîḋê">
                <a:extLst>
                  <a:ext uri="{FF2B5EF4-FFF2-40B4-BE49-F238E27FC236}">
                    <a16:creationId xmlns:a16="http://schemas.microsoft.com/office/drawing/2014/main" id="{2A91EF5A-2AE7-416E-B5EE-D3559451440D}"/>
                  </a:ext>
                </a:extLst>
              </p:cNvPr>
              <p:cNvSpPr/>
              <p:nvPr/>
            </p:nvSpPr>
            <p:spPr bwMode="auto">
              <a:xfrm>
                <a:off x="6230578" y="2433030"/>
                <a:ext cx="377968" cy="153410"/>
              </a:xfrm>
              <a:prstGeom prst="ellipse">
                <a:avLst/>
              </a:prstGeom>
              <a:solidFill>
                <a:srgbClr val="4956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D897040-3C7B-4473-9B8A-2DB63446C74F}"/>
              </a:ext>
            </a:extLst>
          </p:cNvPr>
          <p:cNvGrpSpPr/>
          <p:nvPr/>
        </p:nvGrpSpPr>
        <p:grpSpPr>
          <a:xfrm>
            <a:off x="3892258" y="2022951"/>
            <a:ext cx="3637673" cy="1249180"/>
            <a:chOff x="4100804" y="2022951"/>
            <a:chExt cx="3637673" cy="1249180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14AD56CD-B7A0-4690-BE5D-CCBC263459C6}"/>
                </a:ext>
              </a:extLst>
            </p:cNvPr>
            <p:cNvGrpSpPr/>
            <p:nvPr/>
          </p:nvGrpSpPr>
          <p:grpSpPr>
            <a:xfrm>
              <a:off x="4100804" y="2247539"/>
              <a:ext cx="691400" cy="691400"/>
              <a:chOff x="4806656" y="2124545"/>
              <a:chExt cx="691400" cy="691400"/>
            </a:xfrm>
          </p:grpSpPr>
          <p:sp>
            <p:nvSpPr>
              <p:cNvPr id="102" name="iṣḷíḋè">
                <a:extLst>
                  <a:ext uri="{FF2B5EF4-FFF2-40B4-BE49-F238E27FC236}">
                    <a16:creationId xmlns:a16="http://schemas.microsoft.com/office/drawing/2014/main" id="{301618F5-3F2B-416E-8227-95E3882A213D}"/>
                  </a:ext>
                </a:extLst>
              </p:cNvPr>
              <p:cNvSpPr/>
              <p:nvPr/>
            </p:nvSpPr>
            <p:spPr>
              <a:xfrm>
                <a:off x="4806656" y="2124545"/>
                <a:ext cx="691400" cy="691400"/>
              </a:xfrm>
              <a:prstGeom prst="flowChartDocument">
                <a:avLst/>
              </a:prstGeom>
              <a:solidFill>
                <a:srgbClr val="6F4F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ísľíḑe">
                <a:extLst>
                  <a:ext uri="{FF2B5EF4-FFF2-40B4-BE49-F238E27FC236}">
                    <a16:creationId xmlns:a16="http://schemas.microsoft.com/office/drawing/2014/main" id="{0EF9443C-C3F5-465F-A7E8-CDD326EE3BF8}"/>
                  </a:ext>
                </a:extLst>
              </p:cNvPr>
              <p:cNvSpPr/>
              <p:nvPr/>
            </p:nvSpPr>
            <p:spPr bwMode="auto">
              <a:xfrm flipH="1">
                <a:off x="4947031" y="2304054"/>
                <a:ext cx="410649" cy="332383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1" name="矩形 47">
              <a:extLst>
                <a:ext uri="{FF2B5EF4-FFF2-40B4-BE49-F238E27FC236}">
                  <a16:creationId xmlns:a16="http://schemas.microsoft.com/office/drawing/2014/main" id="{A018FF45-35A1-4E57-B33A-1F333EA9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884" y="2022951"/>
              <a:ext cx="2829593" cy="124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hangingPunct="0"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57319AF-C145-495C-B9A4-F24E1853404F}"/>
              </a:ext>
            </a:extLst>
          </p:cNvPr>
          <p:cNvGrpSpPr/>
          <p:nvPr/>
        </p:nvGrpSpPr>
        <p:grpSpPr>
          <a:xfrm>
            <a:off x="3892258" y="3723414"/>
            <a:ext cx="3637673" cy="1249180"/>
            <a:chOff x="4100804" y="3611120"/>
            <a:chExt cx="3637673" cy="1249180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EC06D88E-F1BF-42D9-920B-7B752C18B265}"/>
                </a:ext>
              </a:extLst>
            </p:cNvPr>
            <p:cNvGrpSpPr/>
            <p:nvPr/>
          </p:nvGrpSpPr>
          <p:grpSpPr>
            <a:xfrm>
              <a:off x="4100804" y="3835708"/>
              <a:ext cx="691400" cy="691400"/>
              <a:chOff x="4806656" y="3730716"/>
              <a:chExt cx="691400" cy="691400"/>
            </a:xfrm>
          </p:grpSpPr>
          <p:sp>
            <p:nvSpPr>
              <p:cNvPr id="107" name="îsḻïḑè">
                <a:extLst>
                  <a:ext uri="{FF2B5EF4-FFF2-40B4-BE49-F238E27FC236}">
                    <a16:creationId xmlns:a16="http://schemas.microsoft.com/office/drawing/2014/main" id="{709BABCE-3A5A-4BBD-9F9C-D05ED8AA9B7E}"/>
                  </a:ext>
                </a:extLst>
              </p:cNvPr>
              <p:cNvSpPr/>
              <p:nvPr/>
            </p:nvSpPr>
            <p:spPr>
              <a:xfrm>
                <a:off x="4806656" y="3730716"/>
                <a:ext cx="691400" cy="691400"/>
              </a:xfrm>
              <a:prstGeom prst="flowChartDocumen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íśḷïḍé">
                <a:extLst>
                  <a:ext uri="{FF2B5EF4-FFF2-40B4-BE49-F238E27FC236}">
                    <a16:creationId xmlns:a16="http://schemas.microsoft.com/office/drawing/2014/main" id="{03DD028A-5D3C-4A5F-BCCF-570643F17D43}"/>
                  </a:ext>
                </a:extLst>
              </p:cNvPr>
              <p:cNvSpPr/>
              <p:nvPr/>
            </p:nvSpPr>
            <p:spPr bwMode="auto">
              <a:xfrm flipH="1">
                <a:off x="4980549" y="3904929"/>
                <a:ext cx="343615" cy="342974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6" name="矩形 47">
              <a:extLst>
                <a:ext uri="{FF2B5EF4-FFF2-40B4-BE49-F238E27FC236}">
                  <a16:creationId xmlns:a16="http://schemas.microsoft.com/office/drawing/2014/main" id="{FEE1D925-1E5C-4D0E-A775-489D241A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884" y="3611120"/>
              <a:ext cx="2829593" cy="124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hangingPunct="0"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5501ABA1-A6B7-4DC1-BD89-E2467E143C67}"/>
              </a:ext>
            </a:extLst>
          </p:cNvPr>
          <p:cNvGrpSpPr/>
          <p:nvPr/>
        </p:nvGrpSpPr>
        <p:grpSpPr>
          <a:xfrm>
            <a:off x="7966520" y="2022951"/>
            <a:ext cx="3638106" cy="1249180"/>
            <a:chOff x="8175066" y="2022951"/>
            <a:chExt cx="3638106" cy="1249180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91848626-1113-4FE8-A03A-7AFD10BBB1F5}"/>
                </a:ext>
              </a:extLst>
            </p:cNvPr>
            <p:cNvGrpSpPr/>
            <p:nvPr/>
          </p:nvGrpSpPr>
          <p:grpSpPr>
            <a:xfrm>
              <a:off x="8175066" y="2247539"/>
              <a:ext cx="691400" cy="691400"/>
              <a:chOff x="8223194" y="2124545"/>
              <a:chExt cx="691400" cy="691400"/>
            </a:xfrm>
          </p:grpSpPr>
          <p:sp>
            <p:nvSpPr>
              <p:cNvPr id="112" name="íṩ1ïḑê">
                <a:extLst>
                  <a:ext uri="{FF2B5EF4-FFF2-40B4-BE49-F238E27FC236}">
                    <a16:creationId xmlns:a16="http://schemas.microsoft.com/office/drawing/2014/main" id="{45B3571C-244F-4A69-A633-BA41139F433D}"/>
                  </a:ext>
                </a:extLst>
              </p:cNvPr>
              <p:cNvSpPr/>
              <p:nvPr/>
            </p:nvSpPr>
            <p:spPr>
              <a:xfrm>
                <a:off x="8223194" y="2124545"/>
                <a:ext cx="691400" cy="691400"/>
              </a:xfrm>
              <a:prstGeom prst="flowChartDocumen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iśḻîďê">
                <a:extLst>
                  <a:ext uri="{FF2B5EF4-FFF2-40B4-BE49-F238E27FC236}">
                    <a16:creationId xmlns:a16="http://schemas.microsoft.com/office/drawing/2014/main" id="{36EE957D-38BD-4EAC-B326-436A9E341FB5}"/>
                  </a:ext>
                </a:extLst>
              </p:cNvPr>
              <p:cNvSpPr/>
              <p:nvPr/>
            </p:nvSpPr>
            <p:spPr bwMode="auto">
              <a:xfrm flipH="1">
                <a:off x="8396088" y="2304054"/>
                <a:ext cx="345611" cy="332383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92500"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1" name="矩形 47">
              <a:extLst>
                <a:ext uri="{FF2B5EF4-FFF2-40B4-BE49-F238E27FC236}">
                  <a16:creationId xmlns:a16="http://schemas.microsoft.com/office/drawing/2014/main" id="{CD55313B-5E7B-47F8-A6FD-C227CFC45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579" y="2022951"/>
              <a:ext cx="2829593" cy="124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hangingPunct="0"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0D171F72-CC5F-404E-8262-A0DA2D2F6224}"/>
              </a:ext>
            </a:extLst>
          </p:cNvPr>
          <p:cNvGrpSpPr/>
          <p:nvPr/>
        </p:nvGrpSpPr>
        <p:grpSpPr>
          <a:xfrm>
            <a:off x="7966520" y="3723414"/>
            <a:ext cx="3638106" cy="1249180"/>
            <a:chOff x="8175066" y="3611120"/>
            <a:chExt cx="3638106" cy="124918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E66095D8-35C0-4455-AD95-0966EC772A68}"/>
                </a:ext>
              </a:extLst>
            </p:cNvPr>
            <p:cNvGrpSpPr/>
            <p:nvPr/>
          </p:nvGrpSpPr>
          <p:grpSpPr>
            <a:xfrm>
              <a:off x="8175066" y="3835708"/>
              <a:ext cx="691400" cy="691400"/>
              <a:chOff x="8223194" y="3730716"/>
              <a:chExt cx="691400" cy="691400"/>
            </a:xfrm>
          </p:grpSpPr>
          <p:sp>
            <p:nvSpPr>
              <p:cNvPr id="117" name="íSḻîďê">
                <a:extLst>
                  <a:ext uri="{FF2B5EF4-FFF2-40B4-BE49-F238E27FC236}">
                    <a16:creationId xmlns:a16="http://schemas.microsoft.com/office/drawing/2014/main" id="{B9712C1B-B23D-4772-8BDB-978C593F035D}"/>
                  </a:ext>
                </a:extLst>
              </p:cNvPr>
              <p:cNvSpPr/>
              <p:nvPr/>
            </p:nvSpPr>
            <p:spPr>
              <a:xfrm>
                <a:off x="8223194" y="3730716"/>
                <a:ext cx="691400" cy="691400"/>
              </a:xfrm>
              <a:prstGeom prst="flowChartDocument">
                <a:avLst/>
              </a:prstGeom>
              <a:solidFill>
                <a:srgbClr val="6F4F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í$ļídê">
                <a:extLst>
                  <a:ext uri="{FF2B5EF4-FFF2-40B4-BE49-F238E27FC236}">
                    <a16:creationId xmlns:a16="http://schemas.microsoft.com/office/drawing/2014/main" id="{9C757C67-CB6D-4925-990B-9617DBE3F3E0}"/>
                  </a:ext>
                </a:extLst>
              </p:cNvPr>
              <p:cNvSpPr/>
              <p:nvPr/>
            </p:nvSpPr>
            <p:spPr bwMode="auto">
              <a:xfrm flipH="1">
                <a:off x="8399995" y="3913932"/>
                <a:ext cx="337799" cy="324969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6" name="矩形 47">
              <a:extLst>
                <a:ext uri="{FF2B5EF4-FFF2-40B4-BE49-F238E27FC236}">
                  <a16:creationId xmlns:a16="http://schemas.microsoft.com/office/drawing/2014/main" id="{BAFCB452-F530-4F26-8AA8-9E348F95D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579" y="3611120"/>
              <a:ext cx="2829593" cy="124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hangingPunct="0"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Font typeface="Arial" charset="0"/>
                <a:buNone/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14287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accel="31000" decel="6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31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31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31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C8638B6-A652-4838-863C-A35FA03D88FA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" name="椭圆 178">
            <a:extLst>
              <a:ext uri="{FF2B5EF4-FFF2-40B4-BE49-F238E27FC236}">
                <a16:creationId xmlns:a16="http://schemas.microsoft.com/office/drawing/2014/main" id="{343EBAFF-59B5-4B45-972A-456C365F1421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F734B0E6-3FF6-4C18-9E86-DB5159068FC7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0707B17-BF28-4672-895E-DA2AC2B73C27}"/>
              </a:ext>
            </a:extLst>
          </p:cNvPr>
          <p:cNvSpPr txBox="1"/>
          <p:nvPr/>
        </p:nvSpPr>
        <p:spPr>
          <a:xfrm>
            <a:off x="3352800" y="2123462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4000">
                      <a:prstClr val="white"/>
                    </a:gs>
                    <a:gs pos="0">
                      <a:prstClr val="white">
                        <a:lumMod val="95000"/>
                        <a:alpha val="70000"/>
                      </a:prstClr>
                    </a:gs>
                    <a:gs pos="100000">
                      <a:srgbClr val="25075E">
                        <a:alpha val="0"/>
                      </a:srgbClr>
                    </a:gs>
                  </a:gsLst>
                  <a:lin ang="0" scaled="0"/>
                </a:gradFill>
                <a:effectLst/>
                <a:uLnTx/>
                <a:uFillTx/>
                <a:cs typeface="+mn-ea"/>
                <a:sym typeface="+mn-lt"/>
              </a:rPr>
              <a:t>THANKS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gradFill>
                <a:gsLst>
                  <a:gs pos="74000">
                    <a:prstClr val="white"/>
                  </a:gs>
                  <a:gs pos="0">
                    <a:prstClr val="white">
                      <a:lumMod val="95000"/>
                      <a:alpha val="70000"/>
                    </a:prstClr>
                  </a:gs>
                  <a:gs pos="100000">
                    <a:srgbClr val="25075E">
                      <a:alpha val="0"/>
                    </a:srgbClr>
                  </a:gs>
                </a:gsLst>
                <a:lin ang="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ABAE90D-1EA6-44C6-AECE-86F2F4558046}"/>
              </a:ext>
            </a:extLst>
          </p:cNvPr>
          <p:cNvSpPr/>
          <p:nvPr/>
        </p:nvSpPr>
        <p:spPr>
          <a:xfrm>
            <a:off x="3713747" y="3432544"/>
            <a:ext cx="47645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BC9DE047-904A-4336-A942-08033CCF3B00}"/>
              </a:ext>
            </a:extLst>
          </p:cNvPr>
          <p:cNvSpPr/>
          <p:nvPr/>
        </p:nvSpPr>
        <p:spPr>
          <a:xfrm>
            <a:off x="4928277" y="4332372"/>
            <a:ext cx="2759265" cy="4278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100000">
                <a:srgbClr val="25075E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prstClr val="white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jpppt.com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5" name="Rounded Rectangle 7">
            <a:extLst>
              <a:ext uri="{FF2B5EF4-FFF2-40B4-BE49-F238E27FC236}">
                <a16:creationId xmlns:a16="http://schemas.microsoft.com/office/drawing/2014/main" id="{ADED187C-90BD-4376-BBE2-19A3A8FBEB9A}"/>
              </a:ext>
            </a:extLst>
          </p:cNvPr>
          <p:cNvSpPr/>
          <p:nvPr/>
        </p:nvSpPr>
        <p:spPr>
          <a:xfrm>
            <a:off x="4957869" y="6338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4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4126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9" grpId="0" animBg="1"/>
      <p:bldP spid="181" grpId="0" animBg="1"/>
      <p:bldP spid="71" grpId="0"/>
      <p:bldP spid="73" grpId="0"/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75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2194979" y="1517650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94979" y="3154739"/>
            <a:ext cx="86874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5ED37920-43A0-493C-B644-7587584911B5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038AEC31-CA8F-46CC-9B2C-8EFB70A7F35D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C8783DC-DFE9-4F85-B05D-5A16E448A85A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4013F8E-D467-45EC-B3DA-31788558C4C9}"/>
              </a:ext>
            </a:extLst>
          </p:cNvPr>
          <p:cNvSpPr/>
          <p:nvPr/>
        </p:nvSpPr>
        <p:spPr>
          <a:xfrm>
            <a:off x="5481088" y="1938633"/>
            <a:ext cx="1229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048ACF2-3ADD-4E24-B9E5-AB2C121CF32A}"/>
              </a:ext>
            </a:extLst>
          </p:cNvPr>
          <p:cNvSpPr txBox="1"/>
          <p:nvPr/>
        </p:nvSpPr>
        <p:spPr>
          <a:xfrm>
            <a:off x="3916781" y="2999053"/>
            <a:ext cx="435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98683BE-19A7-479B-A8E4-62068E48DC44}"/>
              </a:ext>
            </a:extLst>
          </p:cNvPr>
          <p:cNvSpPr/>
          <p:nvPr/>
        </p:nvSpPr>
        <p:spPr>
          <a:xfrm>
            <a:off x="3446045" y="3781925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extLst>
      <p:ext uri="{BB962C8B-B14F-4D97-AF65-F5344CB8AC3E}">
        <p14:creationId xmlns:p14="http://schemas.microsoft.com/office/powerpoint/2010/main" val="5975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/>
      <p:bldP spid="76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4D3710D-A382-45CF-9D2B-56F8C678B718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D4F3E802-2C96-402C-9438-207C545CADA6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55A18DF-2965-4584-837F-80142A024E81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84" name="平行四边形 83">
                <a:extLst>
                  <a:ext uri="{FF2B5EF4-FFF2-40B4-BE49-F238E27FC236}">
                    <a16:creationId xmlns:a16="http://schemas.microsoft.com/office/drawing/2014/main" id="{BB6804CB-EF65-4C4D-B4F9-70573546BCB8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6" name="平行四边形 85">
                <a:extLst>
                  <a:ext uri="{FF2B5EF4-FFF2-40B4-BE49-F238E27FC236}">
                    <a16:creationId xmlns:a16="http://schemas.microsoft.com/office/drawing/2014/main" id="{883AC26D-ABD0-4502-8508-DBE916725894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ABB150E-BFE0-400D-B42F-C97A4F883406}"/>
              </a:ext>
            </a:extLst>
          </p:cNvPr>
          <p:cNvGrpSpPr/>
          <p:nvPr/>
        </p:nvGrpSpPr>
        <p:grpSpPr>
          <a:xfrm>
            <a:off x="948083" y="1671535"/>
            <a:ext cx="3866315" cy="3514931"/>
            <a:chOff x="1931209" y="1756362"/>
            <a:chExt cx="5071149" cy="4610268"/>
          </a:xfrm>
        </p:grpSpPr>
        <p:sp>
          <p:nvSpPr>
            <p:cNvPr id="9" name="îṧḻiḍê">
              <a:extLst>
                <a:ext uri="{FF2B5EF4-FFF2-40B4-BE49-F238E27FC236}">
                  <a16:creationId xmlns:a16="http://schemas.microsoft.com/office/drawing/2014/main" id="{4914349E-92C7-47F2-A8EE-2E043D95C698}"/>
                </a:ext>
              </a:extLst>
            </p:cNvPr>
            <p:cNvSpPr/>
            <p:nvPr/>
          </p:nvSpPr>
          <p:spPr bwMode="auto">
            <a:xfrm>
              <a:off x="1931209" y="1756362"/>
              <a:ext cx="4610268" cy="4610268"/>
            </a:xfrm>
            <a:custGeom>
              <a:avLst/>
              <a:gdLst>
                <a:gd name="T0" fmla="*/ 12530 w 27240"/>
                <a:gd name="T1" fmla="*/ 602 h 27241"/>
                <a:gd name="T2" fmla="*/ 14710 w 27240"/>
                <a:gd name="T3" fmla="*/ 602 h 27241"/>
                <a:gd name="T4" fmla="*/ 26638 w 27240"/>
                <a:gd name="T5" fmla="*/ 12531 h 27241"/>
                <a:gd name="T6" fmla="*/ 26638 w 27240"/>
                <a:gd name="T7" fmla="*/ 14710 h 27241"/>
                <a:gd name="T8" fmla="*/ 14710 w 27240"/>
                <a:gd name="T9" fmla="*/ 26639 h 27241"/>
                <a:gd name="T10" fmla="*/ 12530 w 27240"/>
                <a:gd name="T11" fmla="*/ 26639 h 27241"/>
                <a:gd name="T12" fmla="*/ 601 w 27240"/>
                <a:gd name="T13" fmla="*/ 14710 h 27241"/>
                <a:gd name="T14" fmla="*/ 601 w 27240"/>
                <a:gd name="T15" fmla="*/ 12531 h 27241"/>
                <a:gd name="T16" fmla="*/ 12530 w 27240"/>
                <a:gd name="T17" fmla="*/ 602 h 2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40" h="27241">
                  <a:moveTo>
                    <a:pt x="12530" y="602"/>
                  </a:moveTo>
                  <a:cubicBezTo>
                    <a:pt x="13132" y="0"/>
                    <a:pt x="14108" y="0"/>
                    <a:pt x="14710" y="602"/>
                  </a:cubicBezTo>
                  <a:lnTo>
                    <a:pt x="26638" y="12531"/>
                  </a:lnTo>
                  <a:cubicBezTo>
                    <a:pt x="27240" y="13132"/>
                    <a:pt x="27240" y="14108"/>
                    <a:pt x="26638" y="14710"/>
                  </a:cubicBezTo>
                  <a:lnTo>
                    <a:pt x="14710" y="26639"/>
                  </a:lnTo>
                  <a:cubicBezTo>
                    <a:pt x="14108" y="27241"/>
                    <a:pt x="13132" y="27241"/>
                    <a:pt x="12530" y="26639"/>
                  </a:cubicBezTo>
                  <a:lnTo>
                    <a:pt x="601" y="14710"/>
                  </a:lnTo>
                  <a:cubicBezTo>
                    <a:pt x="0" y="14108"/>
                    <a:pt x="0" y="13132"/>
                    <a:pt x="601" y="12531"/>
                  </a:cubicBezTo>
                  <a:lnTo>
                    <a:pt x="12530" y="602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6F4FDF"/>
                </a:gs>
                <a:gs pos="100000">
                  <a:srgbClr val="6F4FD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defTabSz="687880"/>
              <a:endParaRPr lang="zh-CN" altLang="en-US" sz="105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231A17E-622C-4083-9CA3-054F19EB2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6284" y="1756362"/>
              <a:ext cx="4516074" cy="4516076"/>
            </a:xfrm>
            <a:custGeom>
              <a:avLst/>
              <a:gdLst>
                <a:gd name="connsiteX0" fmla="*/ 3214688 w 6429315"/>
                <a:gd name="connsiteY0" fmla="*/ 0 h 6429258"/>
                <a:gd name="connsiteX1" fmla="*/ 3474827 w 6429315"/>
                <a:gd name="connsiteY1" fmla="*/ 107751 h 6429258"/>
                <a:gd name="connsiteX2" fmla="*/ 6321561 w 6429315"/>
                <a:gd name="connsiteY2" fmla="*/ 2954619 h 6429258"/>
                <a:gd name="connsiteX3" fmla="*/ 6321561 w 6429315"/>
                <a:gd name="connsiteY3" fmla="*/ 3474639 h 6429258"/>
                <a:gd name="connsiteX4" fmla="*/ 3474827 w 6429315"/>
                <a:gd name="connsiteY4" fmla="*/ 6321507 h 6429258"/>
                <a:gd name="connsiteX5" fmla="*/ 2954549 w 6429315"/>
                <a:gd name="connsiteY5" fmla="*/ 6321507 h 6429258"/>
                <a:gd name="connsiteX6" fmla="*/ 107577 w 6429315"/>
                <a:gd name="connsiteY6" fmla="*/ 3474639 h 6429258"/>
                <a:gd name="connsiteX7" fmla="*/ 107577 w 6429315"/>
                <a:gd name="connsiteY7" fmla="*/ 2954619 h 6429258"/>
                <a:gd name="connsiteX8" fmla="*/ 2954549 w 6429315"/>
                <a:gd name="connsiteY8" fmla="*/ 107751 h 6429258"/>
                <a:gd name="connsiteX9" fmla="*/ 3214688 w 6429315"/>
                <a:gd name="connsiteY9" fmla="*/ 0 h 64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9315" h="6429258">
                  <a:moveTo>
                    <a:pt x="3214688" y="0"/>
                  </a:moveTo>
                  <a:cubicBezTo>
                    <a:pt x="3308839" y="0"/>
                    <a:pt x="3402991" y="35917"/>
                    <a:pt x="3474827" y="107751"/>
                  </a:cubicBezTo>
                  <a:lnTo>
                    <a:pt x="6321561" y="2954619"/>
                  </a:lnTo>
                  <a:cubicBezTo>
                    <a:pt x="6465234" y="3098048"/>
                    <a:pt x="6465234" y="3330972"/>
                    <a:pt x="6321561" y="3474639"/>
                  </a:cubicBezTo>
                  <a:lnTo>
                    <a:pt x="3474827" y="6321507"/>
                  </a:lnTo>
                  <a:cubicBezTo>
                    <a:pt x="3331154" y="6465175"/>
                    <a:pt x="3098222" y="6465175"/>
                    <a:pt x="2954549" y="6321507"/>
                  </a:cubicBezTo>
                  <a:lnTo>
                    <a:pt x="107577" y="3474639"/>
                  </a:lnTo>
                  <a:cubicBezTo>
                    <a:pt x="-35858" y="3330972"/>
                    <a:pt x="-35858" y="3098048"/>
                    <a:pt x="107577" y="2954619"/>
                  </a:cubicBezTo>
                  <a:lnTo>
                    <a:pt x="2954549" y="107751"/>
                  </a:lnTo>
                  <a:cubicBezTo>
                    <a:pt x="3026386" y="35917"/>
                    <a:pt x="3120537" y="0"/>
                    <a:pt x="3214688" y="0"/>
                  </a:cubicBezTo>
                  <a:close/>
                </a:path>
              </a:pathLst>
            </a:cu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E167F44-F622-48AD-A705-5630E3BB4ACB}"/>
              </a:ext>
            </a:extLst>
          </p:cNvPr>
          <p:cNvGrpSpPr/>
          <p:nvPr/>
        </p:nvGrpSpPr>
        <p:grpSpPr>
          <a:xfrm>
            <a:off x="5401531" y="1390902"/>
            <a:ext cx="4881459" cy="1230911"/>
            <a:chOff x="5051177" y="1937831"/>
            <a:chExt cx="4881459" cy="123091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3C33350-9340-4F85-A585-9075FB2BB497}"/>
                </a:ext>
              </a:extLst>
            </p:cNvPr>
            <p:cNvGrpSpPr/>
            <p:nvPr/>
          </p:nvGrpSpPr>
          <p:grpSpPr>
            <a:xfrm>
              <a:off x="5051177" y="1937831"/>
              <a:ext cx="1262537" cy="436333"/>
              <a:chOff x="5051177" y="1937831"/>
              <a:chExt cx="1262537" cy="436333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C2F146EE-F341-4C4F-A911-185156B88F7F}"/>
                  </a:ext>
                </a:extLst>
              </p:cNvPr>
              <p:cNvSpPr/>
              <p:nvPr/>
            </p:nvSpPr>
            <p:spPr>
              <a:xfrm>
                <a:off x="5051177" y="1937831"/>
                <a:ext cx="1262537" cy="436333"/>
              </a:xfrm>
              <a:prstGeom prst="roundRect">
                <a:avLst>
                  <a:gd name="adj" fmla="val 50000"/>
                </a:avLst>
              </a:prstGeom>
              <a:solidFill>
                <a:srgbClr val="6F4F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BD2FDB5-E6A3-4062-B7BC-7E1DD35BB9F5}"/>
                  </a:ext>
                </a:extLst>
              </p:cNvPr>
              <p:cNvSpPr txBox="1"/>
              <p:nvPr/>
            </p:nvSpPr>
            <p:spPr>
              <a:xfrm>
                <a:off x="5051177" y="1961068"/>
                <a:ext cx="1262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4AD8A67-CE47-4C4E-8E7C-4E7D9B1590F8}"/>
                </a:ext>
              </a:extLst>
            </p:cNvPr>
            <p:cNvSpPr txBox="1"/>
            <p:nvPr/>
          </p:nvSpPr>
          <p:spPr>
            <a:xfrm>
              <a:off x="5051178" y="2381219"/>
              <a:ext cx="488145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DA11519-858F-4F3F-8F70-20941485C3E0}"/>
              </a:ext>
            </a:extLst>
          </p:cNvPr>
          <p:cNvGrpSpPr/>
          <p:nvPr/>
        </p:nvGrpSpPr>
        <p:grpSpPr>
          <a:xfrm>
            <a:off x="5401531" y="2845077"/>
            <a:ext cx="4913543" cy="1230911"/>
            <a:chOff x="5051177" y="1937831"/>
            <a:chExt cx="4913543" cy="123091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6ADC213-030A-4B07-B5F3-9E7F9BAE89D1}"/>
                </a:ext>
              </a:extLst>
            </p:cNvPr>
            <p:cNvGrpSpPr/>
            <p:nvPr/>
          </p:nvGrpSpPr>
          <p:grpSpPr>
            <a:xfrm>
              <a:off x="5051177" y="1937831"/>
              <a:ext cx="1262537" cy="436333"/>
              <a:chOff x="5051177" y="1937831"/>
              <a:chExt cx="1262537" cy="436333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62646590-098B-43BC-A8CF-33E036AC3421}"/>
                  </a:ext>
                </a:extLst>
              </p:cNvPr>
              <p:cNvSpPr/>
              <p:nvPr/>
            </p:nvSpPr>
            <p:spPr>
              <a:xfrm>
                <a:off x="5051177" y="1937831"/>
                <a:ext cx="1262537" cy="436333"/>
              </a:xfrm>
              <a:prstGeom prst="roundRect">
                <a:avLst>
                  <a:gd name="adj" fmla="val 50000"/>
                </a:avLst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B43EF72-B9AE-4B9A-981A-907E0AAD1164}"/>
                  </a:ext>
                </a:extLst>
              </p:cNvPr>
              <p:cNvSpPr txBox="1"/>
              <p:nvPr/>
            </p:nvSpPr>
            <p:spPr>
              <a:xfrm>
                <a:off x="5051177" y="1961068"/>
                <a:ext cx="1262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614A6AB-6221-4FBA-B4A1-06CF6A03377F}"/>
                </a:ext>
              </a:extLst>
            </p:cNvPr>
            <p:cNvSpPr txBox="1"/>
            <p:nvPr/>
          </p:nvSpPr>
          <p:spPr>
            <a:xfrm>
              <a:off x="5051178" y="2381219"/>
              <a:ext cx="491354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8AB08CA-882D-45DD-8740-4432D3B4D244}"/>
              </a:ext>
            </a:extLst>
          </p:cNvPr>
          <p:cNvGrpSpPr/>
          <p:nvPr/>
        </p:nvGrpSpPr>
        <p:grpSpPr>
          <a:xfrm>
            <a:off x="5401531" y="4299252"/>
            <a:ext cx="4897501" cy="1230911"/>
            <a:chOff x="5051177" y="1937831"/>
            <a:chExt cx="4897501" cy="1230911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4CB6638-901D-45C8-804D-4F7C15A40B75}"/>
                </a:ext>
              </a:extLst>
            </p:cNvPr>
            <p:cNvGrpSpPr/>
            <p:nvPr/>
          </p:nvGrpSpPr>
          <p:grpSpPr>
            <a:xfrm>
              <a:off x="5051177" y="1937831"/>
              <a:ext cx="1262537" cy="436333"/>
              <a:chOff x="5051177" y="1937831"/>
              <a:chExt cx="1262537" cy="436333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D3D831E5-1FF6-4377-8465-8C7AA98FDD3F}"/>
                  </a:ext>
                </a:extLst>
              </p:cNvPr>
              <p:cNvSpPr/>
              <p:nvPr/>
            </p:nvSpPr>
            <p:spPr>
              <a:xfrm>
                <a:off x="5051177" y="1937831"/>
                <a:ext cx="1262537" cy="436333"/>
              </a:xfrm>
              <a:prstGeom prst="roundRect">
                <a:avLst>
                  <a:gd name="adj" fmla="val 50000"/>
                </a:avLst>
              </a:prstGeom>
              <a:solidFill>
                <a:srgbClr val="6F4F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6059236-2679-411C-88A2-E5E70951298B}"/>
                  </a:ext>
                </a:extLst>
              </p:cNvPr>
              <p:cNvSpPr txBox="1"/>
              <p:nvPr/>
            </p:nvSpPr>
            <p:spPr>
              <a:xfrm>
                <a:off x="5051177" y="1961068"/>
                <a:ext cx="1262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BA8A4FD-F0CE-466F-9DB2-487EE53AC660}"/>
                </a:ext>
              </a:extLst>
            </p:cNvPr>
            <p:cNvSpPr txBox="1"/>
            <p:nvPr/>
          </p:nvSpPr>
          <p:spPr>
            <a:xfrm>
              <a:off x="5051178" y="2381219"/>
              <a:ext cx="489750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50026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íṩlíḓê">
            <a:extLst>
              <a:ext uri="{FF2B5EF4-FFF2-40B4-BE49-F238E27FC236}">
                <a16:creationId xmlns:a16="http://schemas.microsoft.com/office/drawing/2014/main" id="{7A7925A3-F9DE-4D2A-9EB3-4FFC11BFC6A9}"/>
              </a:ext>
            </a:extLst>
          </p:cNvPr>
          <p:cNvGrpSpPr/>
          <p:nvPr/>
        </p:nvGrpSpPr>
        <p:grpSpPr>
          <a:xfrm>
            <a:off x="4895368" y="1676401"/>
            <a:ext cx="2399675" cy="3924298"/>
            <a:chOff x="4896162" y="1676401"/>
            <a:chExt cx="2399675" cy="3924298"/>
          </a:xfrm>
        </p:grpSpPr>
        <p:sp>
          <p:nvSpPr>
            <p:cNvPr id="18" name="îṩlîďe">
              <a:extLst>
                <a:ext uri="{FF2B5EF4-FFF2-40B4-BE49-F238E27FC236}">
                  <a16:creationId xmlns:a16="http://schemas.microsoft.com/office/drawing/2014/main" id="{6EDA99E1-A92E-4A59-BAA5-11D18A631827}"/>
                </a:ext>
              </a:extLst>
            </p:cNvPr>
            <p:cNvSpPr/>
            <p:nvPr/>
          </p:nvSpPr>
          <p:spPr bwMode="auto">
            <a:xfrm>
              <a:off x="5638263" y="1676401"/>
              <a:ext cx="1184508" cy="118702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îŝlíďé">
              <a:extLst>
                <a:ext uri="{FF2B5EF4-FFF2-40B4-BE49-F238E27FC236}">
                  <a16:creationId xmlns:a16="http://schemas.microsoft.com/office/drawing/2014/main" id="{F1CF1E62-18FB-4171-9D64-CF6D70F0318C}"/>
                </a:ext>
              </a:extLst>
            </p:cNvPr>
            <p:cNvSpPr/>
            <p:nvPr/>
          </p:nvSpPr>
          <p:spPr bwMode="auto">
            <a:xfrm>
              <a:off x="5902966" y="2811858"/>
              <a:ext cx="1184508" cy="118702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ṡļíḋé">
              <a:extLst>
                <a:ext uri="{FF2B5EF4-FFF2-40B4-BE49-F238E27FC236}">
                  <a16:creationId xmlns:a16="http://schemas.microsoft.com/office/drawing/2014/main" id="{BF301E7A-1690-430F-9F59-8EBAF5CEC654}"/>
                </a:ext>
              </a:extLst>
            </p:cNvPr>
            <p:cNvSpPr/>
            <p:nvPr/>
          </p:nvSpPr>
          <p:spPr bwMode="auto">
            <a:xfrm>
              <a:off x="4896162" y="2576011"/>
              <a:ext cx="1084088" cy="1086390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íṩliḋé">
              <a:extLst>
                <a:ext uri="{FF2B5EF4-FFF2-40B4-BE49-F238E27FC236}">
                  <a16:creationId xmlns:a16="http://schemas.microsoft.com/office/drawing/2014/main" id="{A9A7A6E5-5405-4B38-977C-438857739513}"/>
                </a:ext>
              </a:extLst>
            </p:cNvPr>
            <p:cNvSpPr/>
            <p:nvPr/>
          </p:nvSpPr>
          <p:spPr bwMode="auto">
            <a:xfrm>
              <a:off x="5478595" y="3850548"/>
              <a:ext cx="859338" cy="86115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îṥlïḍê">
              <a:extLst>
                <a:ext uri="{FF2B5EF4-FFF2-40B4-BE49-F238E27FC236}">
                  <a16:creationId xmlns:a16="http://schemas.microsoft.com/office/drawing/2014/main" id="{3CA03BE6-B0A5-4F1A-8B34-B914A0EDB532}"/>
                </a:ext>
              </a:extLst>
            </p:cNvPr>
            <p:cNvGrpSpPr/>
            <p:nvPr/>
          </p:nvGrpSpPr>
          <p:grpSpPr>
            <a:xfrm>
              <a:off x="4930211" y="1799267"/>
              <a:ext cx="2365626" cy="3801432"/>
              <a:chOff x="4930211" y="1799267"/>
              <a:chExt cx="2365626" cy="3801432"/>
            </a:xfrm>
          </p:grpSpPr>
          <p:sp>
            <p:nvSpPr>
              <p:cNvPr id="27" name="iṡľïďè">
                <a:extLst>
                  <a:ext uri="{FF2B5EF4-FFF2-40B4-BE49-F238E27FC236}">
                    <a16:creationId xmlns:a16="http://schemas.microsoft.com/office/drawing/2014/main" id="{F5A2855B-BB16-47DA-97BD-56AE60A2E996}"/>
                  </a:ext>
                </a:extLst>
              </p:cNvPr>
              <p:cNvSpPr/>
              <p:nvPr/>
            </p:nvSpPr>
            <p:spPr bwMode="auto">
              <a:xfrm>
                <a:off x="5208593" y="2106979"/>
                <a:ext cx="429669" cy="43058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íṣlîḋe">
                <a:extLst>
                  <a:ext uri="{FF2B5EF4-FFF2-40B4-BE49-F238E27FC236}">
                    <a16:creationId xmlns:a16="http://schemas.microsoft.com/office/drawing/2014/main" id="{A751ACD3-4E86-44C2-B047-5480813F222C}"/>
                  </a:ext>
                </a:extLst>
              </p:cNvPr>
              <p:cNvSpPr/>
              <p:nvPr/>
            </p:nvSpPr>
            <p:spPr bwMode="auto">
              <a:xfrm>
                <a:off x="7036994" y="2961558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iŝḷîḓè">
                <a:extLst>
                  <a:ext uri="{FF2B5EF4-FFF2-40B4-BE49-F238E27FC236}">
                    <a16:creationId xmlns:a16="http://schemas.microsoft.com/office/drawing/2014/main" id="{078F67D8-3BEF-4D2E-A6A7-374B117E0404}"/>
                  </a:ext>
                </a:extLst>
              </p:cNvPr>
              <p:cNvSpPr/>
              <p:nvPr/>
            </p:nvSpPr>
            <p:spPr bwMode="auto">
              <a:xfrm>
                <a:off x="6856146" y="2167187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îşlíḍe">
                <a:extLst>
                  <a:ext uri="{FF2B5EF4-FFF2-40B4-BE49-F238E27FC236}">
                    <a16:creationId xmlns:a16="http://schemas.microsoft.com/office/drawing/2014/main" id="{5B8C5884-AB42-4251-9029-9AEDFE6EA7E9}"/>
                  </a:ext>
                </a:extLst>
              </p:cNvPr>
              <p:cNvSpPr/>
              <p:nvPr/>
            </p:nvSpPr>
            <p:spPr bwMode="auto">
              <a:xfrm>
                <a:off x="4952106" y="2392951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i$ļïḓê">
                <a:extLst>
                  <a:ext uri="{FF2B5EF4-FFF2-40B4-BE49-F238E27FC236}">
                    <a16:creationId xmlns:a16="http://schemas.microsoft.com/office/drawing/2014/main" id="{CFC30A67-9AC2-4053-9ED5-95AD1904FBBE}"/>
                  </a:ext>
                </a:extLst>
              </p:cNvPr>
              <p:cNvSpPr/>
              <p:nvPr/>
            </p:nvSpPr>
            <p:spPr bwMode="auto">
              <a:xfrm>
                <a:off x="5438205" y="1858189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iṩ1îḑè">
                <a:extLst>
                  <a:ext uri="{FF2B5EF4-FFF2-40B4-BE49-F238E27FC236}">
                    <a16:creationId xmlns:a16="http://schemas.microsoft.com/office/drawing/2014/main" id="{AE6AE869-CA21-4FB2-A904-C3BEE54C7880}"/>
                  </a:ext>
                </a:extLst>
              </p:cNvPr>
              <p:cNvSpPr/>
              <p:nvPr/>
            </p:nvSpPr>
            <p:spPr bwMode="auto">
              <a:xfrm>
                <a:off x="5675800" y="3593517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îṧḷîďè">
                <a:extLst>
                  <a:ext uri="{FF2B5EF4-FFF2-40B4-BE49-F238E27FC236}">
                    <a16:creationId xmlns:a16="http://schemas.microsoft.com/office/drawing/2014/main" id="{CF6000AF-CBAE-4E62-9CFF-9234A0946E13}"/>
                  </a:ext>
                </a:extLst>
              </p:cNvPr>
              <p:cNvSpPr/>
              <p:nvPr/>
            </p:nvSpPr>
            <p:spPr bwMode="auto">
              <a:xfrm>
                <a:off x="5396440" y="3722033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íş1îḋé">
                <a:extLst>
                  <a:ext uri="{FF2B5EF4-FFF2-40B4-BE49-F238E27FC236}">
                    <a16:creationId xmlns:a16="http://schemas.microsoft.com/office/drawing/2014/main" id="{E230D01C-5ABF-461B-8643-A8E17318F1FA}"/>
                  </a:ext>
                </a:extLst>
              </p:cNvPr>
              <p:cNvSpPr/>
              <p:nvPr/>
            </p:nvSpPr>
            <p:spPr bwMode="auto">
              <a:xfrm>
                <a:off x="6337933" y="4037681"/>
                <a:ext cx="404942" cy="4058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îšḷïḑè">
                <a:extLst>
                  <a:ext uri="{FF2B5EF4-FFF2-40B4-BE49-F238E27FC236}">
                    <a16:creationId xmlns:a16="http://schemas.microsoft.com/office/drawing/2014/main" id="{75DB9BC2-3B09-4E14-8492-49C15F23C655}"/>
                  </a:ext>
                </a:extLst>
              </p:cNvPr>
              <p:cNvSpPr/>
              <p:nvPr/>
            </p:nvSpPr>
            <p:spPr bwMode="auto">
              <a:xfrm>
                <a:off x="6283916" y="4443481"/>
                <a:ext cx="256487" cy="2570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íṧ1íḓé">
                <a:extLst>
                  <a:ext uri="{FF2B5EF4-FFF2-40B4-BE49-F238E27FC236}">
                    <a16:creationId xmlns:a16="http://schemas.microsoft.com/office/drawing/2014/main" id="{57C1DB06-8306-4FBE-8A78-F2EA5215D887}"/>
                  </a:ext>
                </a:extLst>
              </p:cNvPr>
              <p:cNvSpPr/>
              <p:nvPr/>
            </p:nvSpPr>
            <p:spPr bwMode="auto">
              <a:xfrm>
                <a:off x="5313857" y="1976037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ïṡḷíḍê">
                <a:extLst>
                  <a:ext uri="{FF2B5EF4-FFF2-40B4-BE49-F238E27FC236}">
                    <a16:creationId xmlns:a16="http://schemas.microsoft.com/office/drawing/2014/main" id="{42798487-A8D6-4506-8273-ABBA61D68541}"/>
                  </a:ext>
                </a:extLst>
              </p:cNvPr>
              <p:cNvSpPr/>
              <p:nvPr/>
            </p:nvSpPr>
            <p:spPr bwMode="auto">
              <a:xfrm>
                <a:off x="5646115" y="1799267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ïṣ1íḓe">
                <a:extLst>
                  <a:ext uri="{FF2B5EF4-FFF2-40B4-BE49-F238E27FC236}">
                    <a16:creationId xmlns:a16="http://schemas.microsoft.com/office/drawing/2014/main" id="{94A43CF8-D40C-4F81-B1C5-6450F5BBF2FB}"/>
                  </a:ext>
                </a:extLst>
              </p:cNvPr>
              <p:cNvSpPr/>
              <p:nvPr/>
            </p:nvSpPr>
            <p:spPr bwMode="auto">
              <a:xfrm>
                <a:off x="6822772" y="2056298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îš1ïdè">
                <a:extLst>
                  <a:ext uri="{FF2B5EF4-FFF2-40B4-BE49-F238E27FC236}">
                    <a16:creationId xmlns:a16="http://schemas.microsoft.com/office/drawing/2014/main" id="{351E6454-D721-4582-890B-9C7A7809C2A6}"/>
                  </a:ext>
                </a:extLst>
              </p:cNvPr>
              <p:cNvSpPr/>
              <p:nvPr/>
            </p:nvSpPr>
            <p:spPr bwMode="auto">
              <a:xfrm>
                <a:off x="5980250" y="2843711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ïṩḻïḋê">
                <a:extLst>
                  <a:ext uri="{FF2B5EF4-FFF2-40B4-BE49-F238E27FC236}">
                    <a16:creationId xmlns:a16="http://schemas.microsoft.com/office/drawing/2014/main" id="{9EDF1510-C13C-466E-8484-6CE813198695}"/>
                  </a:ext>
                </a:extLst>
              </p:cNvPr>
              <p:cNvSpPr/>
              <p:nvPr/>
            </p:nvSpPr>
            <p:spPr bwMode="auto">
              <a:xfrm>
                <a:off x="5570888" y="2478638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íṡḻïḋê">
                <a:extLst>
                  <a:ext uri="{FF2B5EF4-FFF2-40B4-BE49-F238E27FC236}">
                    <a16:creationId xmlns:a16="http://schemas.microsoft.com/office/drawing/2014/main" id="{FE8C1ED2-1AD1-4876-902C-D58B354ABAE2}"/>
                  </a:ext>
                </a:extLst>
              </p:cNvPr>
              <p:cNvSpPr/>
              <p:nvPr/>
            </p:nvSpPr>
            <p:spPr bwMode="auto">
              <a:xfrm>
                <a:off x="6608741" y="2698951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íṡ1ïďé">
                <a:extLst>
                  <a:ext uri="{FF2B5EF4-FFF2-40B4-BE49-F238E27FC236}">
                    <a16:creationId xmlns:a16="http://schemas.microsoft.com/office/drawing/2014/main" id="{881D54CA-950B-4DFF-BF96-7B861C769672}"/>
                  </a:ext>
                </a:extLst>
              </p:cNvPr>
              <p:cNvSpPr/>
              <p:nvPr/>
            </p:nvSpPr>
            <p:spPr bwMode="auto">
              <a:xfrm>
                <a:off x="6797855" y="2365296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íşļíḑé">
                <a:extLst>
                  <a:ext uri="{FF2B5EF4-FFF2-40B4-BE49-F238E27FC236}">
                    <a16:creationId xmlns:a16="http://schemas.microsoft.com/office/drawing/2014/main" id="{1F5659DB-2C8F-4A18-997C-B6C3D3AF1A2E}"/>
                  </a:ext>
                </a:extLst>
              </p:cNvPr>
              <p:cNvSpPr/>
              <p:nvPr/>
            </p:nvSpPr>
            <p:spPr bwMode="auto">
              <a:xfrm>
                <a:off x="5080350" y="2263347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íś1îdé">
                <a:extLst>
                  <a:ext uri="{FF2B5EF4-FFF2-40B4-BE49-F238E27FC236}">
                    <a16:creationId xmlns:a16="http://schemas.microsoft.com/office/drawing/2014/main" id="{6FFF022A-BAC5-4942-9C24-7498681BC47F}"/>
                  </a:ext>
                </a:extLst>
              </p:cNvPr>
              <p:cNvSpPr/>
              <p:nvPr/>
            </p:nvSpPr>
            <p:spPr bwMode="auto">
              <a:xfrm>
                <a:off x="4930211" y="2638948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íṩļîḍè">
                <a:extLst>
                  <a:ext uri="{FF2B5EF4-FFF2-40B4-BE49-F238E27FC236}">
                    <a16:creationId xmlns:a16="http://schemas.microsoft.com/office/drawing/2014/main" id="{7DB968B3-0C2C-4C21-8A60-4AB3867297AC}"/>
                  </a:ext>
                </a:extLst>
              </p:cNvPr>
              <p:cNvSpPr/>
              <p:nvPr/>
            </p:nvSpPr>
            <p:spPr bwMode="auto">
              <a:xfrm>
                <a:off x="5196931" y="2478638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ïş1ïďê">
                <a:extLst>
                  <a:ext uri="{FF2B5EF4-FFF2-40B4-BE49-F238E27FC236}">
                    <a16:creationId xmlns:a16="http://schemas.microsoft.com/office/drawing/2014/main" id="{1DADD7FF-AA71-48B0-86F7-8F5AB6672ECF}"/>
                  </a:ext>
                </a:extLst>
              </p:cNvPr>
              <p:cNvSpPr/>
              <p:nvPr/>
            </p:nvSpPr>
            <p:spPr bwMode="auto">
              <a:xfrm>
                <a:off x="7087290" y="2365296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ïsľíďè">
                <a:extLst>
                  <a:ext uri="{FF2B5EF4-FFF2-40B4-BE49-F238E27FC236}">
                    <a16:creationId xmlns:a16="http://schemas.microsoft.com/office/drawing/2014/main" id="{901F6004-FB88-4DCF-93BB-C88BA9B1F211}"/>
                  </a:ext>
                </a:extLst>
              </p:cNvPr>
              <p:cNvSpPr/>
              <p:nvPr/>
            </p:nvSpPr>
            <p:spPr bwMode="auto">
              <a:xfrm>
                <a:off x="7089814" y="3224617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ïŝ1íḍe">
                <a:extLst>
                  <a:ext uri="{FF2B5EF4-FFF2-40B4-BE49-F238E27FC236}">
                    <a16:creationId xmlns:a16="http://schemas.microsoft.com/office/drawing/2014/main" id="{2509E40D-A144-4B48-A0BA-2B8A8CE88689}"/>
                  </a:ext>
                </a:extLst>
              </p:cNvPr>
              <p:cNvSpPr/>
              <p:nvPr/>
            </p:nvSpPr>
            <p:spPr bwMode="auto">
              <a:xfrm>
                <a:off x="7179255" y="2863422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îṥḷíḍê">
                <a:extLst>
                  <a:ext uri="{FF2B5EF4-FFF2-40B4-BE49-F238E27FC236}">
                    <a16:creationId xmlns:a16="http://schemas.microsoft.com/office/drawing/2014/main" id="{44262496-C922-4E88-B61E-1E506AB7B805}"/>
                  </a:ext>
                </a:extLst>
              </p:cNvPr>
              <p:cNvSpPr/>
              <p:nvPr/>
            </p:nvSpPr>
            <p:spPr bwMode="auto">
              <a:xfrm>
                <a:off x="5313328" y="3663111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ïṣliḍê">
                <a:extLst>
                  <a:ext uri="{FF2B5EF4-FFF2-40B4-BE49-F238E27FC236}">
                    <a16:creationId xmlns:a16="http://schemas.microsoft.com/office/drawing/2014/main" id="{A94F93D5-A38B-4C13-A2B7-AE32A04AB7CF}"/>
                  </a:ext>
                </a:extLst>
              </p:cNvPr>
              <p:cNvSpPr/>
              <p:nvPr/>
            </p:nvSpPr>
            <p:spPr bwMode="auto">
              <a:xfrm>
                <a:off x="5423427" y="3978758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iŝḻîḋê">
                <a:extLst>
                  <a:ext uri="{FF2B5EF4-FFF2-40B4-BE49-F238E27FC236}">
                    <a16:creationId xmlns:a16="http://schemas.microsoft.com/office/drawing/2014/main" id="{27608BF6-386B-4386-BD0B-F8CD50A127EE}"/>
                  </a:ext>
                </a:extLst>
              </p:cNvPr>
              <p:cNvSpPr/>
              <p:nvPr/>
            </p:nvSpPr>
            <p:spPr bwMode="auto">
              <a:xfrm>
                <a:off x="6172227" y="4582666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îŝḻîḍé">
                <a:extLst>
                  <a:ext uri="{FF2B5EF4-FFF2-40B4-BE49-F238E27FC236}">
                    <a16:creationId xmlns:a16="http://schemas.microsoft.com/office/drawing/2014/main" id="{AC0ABD63-4783-43FE-B760-8393F9E16FAE}"/>
                  </a:ext>
                </a:extLst>
              </p:cNvPr>
              <p:cNvSpPr/>
              <p:nvPr/>
            </p:nvSpPr>
            <p:spPr bwMode="auto">
              <a:xfrm>
                <a:off x="6290569" y="3992056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isľîḓè">
                <a:extLst>
                  <a:ext uri="{FF2B5EF4-FFF2-40B4-BE49-F238E27FC236}">
                    <a16:creationId xmlns:a16="http://schemas.microsoft.com/office/drawing/2014/main" id="{0DB4595D-1CD2-4B0A-86D8-0E5677185A09}"/>
                  </a:ext>
                </a:extLst>
              </p:cNvPr>
              <p:cNvSpPr/>
              <p:nvPr/>
            </p:nvSpPr>
            <p:spPr bwMode="auto">
              <a:xfrm>
                <a:off x="6681273" y="3998880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îšḻîďê">
                <a:extLst>
                  <a:ext uri="{FF2B5EF4-FFF2-40B4-BE49-F238E27FC236}">
                    <a16:creationId xmlns:a16="http://schemas.microsoft.com/office/drawing/2014/main" id="{8427804B-AE46-4EA1-B24B-9B72708BC9D3}"/>
                  </a:ext>
                </a:extLst>
              </p:cNvPr>
              <p:cNvSpPr/>
              <p:nvPr/>
            </p:nvSpPr>
            <p:spPr bwMode="auto">
              <a:xfrm>
                <a:off x="6543245" y="4433117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îṡľiďè">
                <a:extLst>
                  <a:ext uri="{FF2B5EF4-FFF2-40B4-BE49-F238E27FC236}">
                    <a16:creationId xmlns:a16="http://schemas.microsoft.com/office/drawing/2014/main" id="{FA27E62B-1FC9-42A2-BCB0-640637999176}"/>
                  </a:ext>
                </a:extLst>
              </p:cNvPr>
              <p:cNvSpPr/>
              <p:nvPr/>
            </p:nvSpPr>
            <p:spPr bwMode="auto">
              <a:xfrm>
                <a:off x="6785689" y="3917240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ïṧļîḋe">
                <a:extLst>
                  <a:ext uri="{FF2B5EF4-FFF2-40B4-BE49-F238E27FC236}">
                    <a16:creationId xmlns:a16="http://schemas.microsoft.com/office/drawing/2014/main" id="{59B00789-A4E2-40CD-B6BC-845D73E8C889}"/>
                  </a:ext>
                </a:extLst>
              </p:cNvPr>
              <p:cNvSpPr/>
              <p:nvPr/>
            </p:nvSpPr>
            <p:spPr bwMode="auto">
              <a:xfrm>
                <a:off x="6751347" y="4122733"/>
                <a:ext cx="116582" cy="11784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í$ľiďê">
                <a:extLst>
                  <a:ext uri="{FF2B5EF4-FFF2-40B4-BE49-F238E27FC236}">
                    <a16:creationId xmlns:a16="http://schemas.microsoft.com/office/drawing/2014/main" id="{4F54FAFF-35EF-406B-9713-263A852A829E}"/>
                  </a:ext>
                </a:extLst>
              </p:cNvPr>
              <p:cNvSpPr/>
              <p:nvPr/>
            </p:nvSpPr>
            <p:spPr bwMode="auto">
              <a:xfrm>
                <a:off x="5700545" y="4809032"/>
                <a:ext cx="790910" cy="725695"/>
              </a:xfrm>
              <a:custGeom>
                <a:avLst/>
                <a:gdLst>
                  <a:gd name="T0" fmla="*/ 7 w 642"/>
                  <a:gd name="T1" fmla="*/ 0 h 589"/>
                  <a:gd name="T2" fmla="*/ 627 w 642"/>
                  <a:gd name="T3" fmla="*/ 0 h 589"/>
                  <a:gd name="T4" fmla="*/ 627 w 642"/>
                  <a:gd name="T5" fmla="*/ 51 h 589"/>
                  <a:gd name="T6" fmla="*/ 642 w 642"/>
                  <a:gd name="T7" fmla="*/ 82 h 589"/>
                  <a:gd name="T8" fmla="*/ 612 w 642"/>
                  <a:gd name="T9" fmla="*/ 129 h 589"/>
                  <a:gd name="T10" fmla="*/ 637 w 642"/>
                  <a:gd name="T11" fmla="*/ 171 h 589"/>
                  <a:gd name="T12" fmla="*/ 612 w 642"/>
                  <a:gd name="T13" fmla="*/ 225 h 589"/>
                  <a:gd name="T14" fmla="*/ 635 w 642"/>
                  <a:gd name="T15" fmla="*/ 261 h 589"/>
                  <a:gd name="T16" fmla="*/ 612 w 642"/>
                  <a:gd name="T17" fmla="*/ 306 h 589"/>
                  <a:gd name="T18" fmla="*/ 635 w 642"/>
                  <a:gd name="T19" fmla="*/ 347 h 589"/>
                  <a:gd name="T20" fmla="*/ 610 w 642"/>
                  <a:gd name="T21" fmla="*/ 394 h 589"/>
                  <a:gd name="T22" fmla="*/ 626 w 642"/>
                  <a:gd name="T23" fmla="*/ 424 h 589"/>
                  <a:gd name="T24" fmla="*/ 575 w 642"/>
                  <a:gd name="T25" fmla="*/ 495 h 589"/>
                  <a:gd name="T26" fmla="*/ 467 w 642"/>
                  <a:gd name="T27" fmla="*/ 589 h 589"/>
                  <a:gd name="T28" fmla="*/ 174 w 642"/>
                  <a:gd name="T29" fmla="*/ 589 h 589"/>
                  <a:gd name="T30" fmla="*/ 39 w 642"/>
                  <a:gd name="T31" fmla="*/ 476 h 589"/>
                  <a:gd name="T32" fmla="*/ 32 w 642"/>
                  <a:gd name="T33" fmla="*/ 429 h 589"/>
                  <a:gd name="T34" fmla="*/ 2 w 642"/>
                  <a:gd name="T35" fmla="*/ 389 h 589"/>
                  <a:gd name="T36" fmla="*/ 26 w 642"/>
                  <a:gd name="T37" fmla="*/ 355 h 589"/>
                  <a:gd name="T38" fmla="*/ 2 w 642"/>
                  <a:gd name="T39" fmla="*/ 295 h 589"/>
                  <a:gd name="T40" fmla="*/ 23 w 642"/>
                  <a:gd name="T41" fmla="*/ 258 h 589"/>
                  <a:gd name="T42" fmla="*/ 5 w 642"/>
                  <a:gd name="T43" fmla="*/ 214 h 589"/>
                  <a:gd name="T44" fmla="*/ 24 w 642"/>
                  <a:gd name="T45" fmla="*/ 168 h 589"/>
                  <a:gd name="T46" fmla="*/ 2 w 642"/>
                  <a:gd name="T47" fmla="*/ 120 h 589"/>
                  <a:gd name="T48" fmla="*/ 7 w 642"/>
                  <a:gd name="T49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2" h="589">
                    <a:moveTo>
                      <a:pt x="7" y="0"/>
                    </a:moveTo>
                    <a:cubicBezTo>
                      <a:pt x="627" y="0"/>
                      <a:pt x="627" y="0"/>
                      <a:pt x="627" y="0"/>
                    </a:cubicBezTo>
                    <a:cubicBezTo>
                      <a:pt x="627" y="51"/>
                      <a:pt x="627" y="51"/>
                      <a:pt x="627" y="51"/>
                    </a:cubicBezTo>
                    <a:cubicBezTo>
                      <a:pt x="627" y="51"/>
                      <a:pt x="642" y="62"/>
                      <a:pt x="642" y="82"/>
                    </a:cubicBezTo>
                    <a:cubicBezTo>
                      <a:pt x="642" y="101"/>
                      <a:pt x="612" y="115"/>
                      <a:pt x="612" y="129"/>
                    </a:cubicBezTo>
                    <a:cubicBezTo>
                      <a:pt x="612" y="144"/>
                      <a:pt x="637" y="152"/>
                      <a:pt x="637" y="171"/>
                    </a:cubicBezTo>
                    <a:cubicBezTo>
                      <a:pt x="637" y="190"/>
                      <a:pt x="610" y="206"/>
                      <a:pt x="612" y="225"/>
                    </a:cubicBezTo>
                    <a:cubicBezTo>
                      <a:pt x="613" y="244"/>
                      <a:pt x="637" y="246"/>
                      <a:pt x="635" y="261"/>
                    </a:cubicBezTo>
                    <a:cubicBezTo>
                      <a:pt x="634" y="277"/>
                      <a:pt x="612" y="292"/>
                      <a:pt x="612" y="306"/>
                    </a:cubicBezTo>
                    <a:cubicBezTo>
                      <a:pt x="612" y="320"/>
                      <a:pt x="635" y="331"/>
                      <a:pt x="635" y="347"/>
                    </a:cubicBezTo>
                    <a:cubicBezTo>
                      <a:pt x="635" y="363"/>
                      <a:pt x="612" y="378"/>
                      <a:pt x="610" y="394"/>
                    </a:cubicBezTo>
                    <a:cubicBezTo>
                      <a:pt x="608" y="409"/>
                      <a:pt x="626" y="413"/>
                      <a:pt x="626" y="424"/>
                    </a:cubicBezTo>
                    <a:cubicBezTo>
                      <a:pt x="626" y="435"/>
                      <a:pt x="618" y="459"/>
                      <a:pt x="575" y="495"/>
                    </a:cubicBezTo>
                    <a:cubicBezTo>
                      <a:pt x="532" y="532"/>
                      <a:pt x="467" y="589"/>
                      <a:pt x="467" y="589"/>
                    </a:cubicBezTo>
                    <a:cubicBezTo>
                      <a:pt x="174" y="589"/>
                      <a:pt x="174" y="589"/>
                      <a:pt x="174" y="589"/>
                    </a:cubicBezTo>
                    <a:cubicBezTo>
                      <a:pt x="39" y="476"/>
                      <a:pt x="39" y="476"/>
                      <a:pt x="39" y="476"/>
                    </a:cubicBezTo>
                    <a:cubicBezTo>
                      <a:pt x="35" y="462"/>
                      <a:pt x="35" y="438"/>
                      <a:pt x="32" y="429"/>
                    </a:cubicBezTo>
                    <a:cubicBezTo>
                      <a:pt x="29" y="419"/>
                      <a:pt x="2" y="405"/>
                      <a:pt x="2" y="389"/>
                    </a:cubicBezTo>
                    <a:cubicBezTo>
                      <a:pt x="2" y="373"/>
                      <a:pt x="26" y="366"/>
                      <a:pt x="26" y="355"/>
                    </a:cubicBezTo>
                    <a:cubicBezTo>
                      <a:pt x="26" y="344"/>
                      <a:pt x="0" y="316"/>
                      <a:pt x="2" y="295"/>
                    </a:cubicBezTo>
                    <a:cubicBezTo>
                      <a:pt x="3" y="274"/>
                      <a:pt x="21" y="269"/>
                      <a:pt x="23" y="258"/>
                    </a:cubicBezTo>
                    <a:cubicBezTo>
                      <a:pt x="24" y="247"/>
                      <a:pt x="5" y="230"/>
                      <a:pt x="5" y="214"/>
                    </a:cubicBezTo>
                    <a:cubicBezTo>
                      <a:pt x="5" y="198"/>
                      <a:pt x="24" y="182"/>
                      <a:pt x="24" y="168"/>
                    </a:cubicBezTo>
                    <a:cubicBezTo>
                      <a:pt x="24" y="153"/>
                      <a:pt x="3" y="144"/>
                      <a:pt x="2" y="120"/>
                    </a:cubicBezTo>
                    <a:cubicBezTo>
                      <a:pt x="0" y="9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is1íḋè">
                <a:extLst>
                  <a:ext uri="{FF2B5EF4-FFF2-40B4-BE49-F238E27FC236}">
                    <a16:creationId xmlns:a16="http://schemas.microsoft.com/office/drawing/2014/main" id="{A9582F23-12D6-434E-ADF2-91666759BEE8}"/>
                  </a:ext>
                </a:extLst>
              </p:cNvPr>
              <p:cNvSpPr/>
              <p:nvPr/>
            </p:nvSpPr>
            <p:spPr bwMode="auto">
              <a:xfrm>
                <a:off x="5921970" y="5556717"/>
                <a:ext cx="327586" cy="43982"/>
              </a:xfrm>
              <a:custGeom>
                <a:avLst/>
                <a:gdLst>
                  <a:gd name="T0" fmla="*/ 0 w 266"/>
                  <a:gd name="T1" fmla="*/ 0 h 36"/>
                  <a:gd name="T2" fmla="*/ 266 w 266"/>
                  <a:gd name="T3" fmla="*/ 0 h 36"/>
                  <a:gd name="T4" fmla="*/ 223 w 266"/>
                  <a:gd name="T5" fmla="*/ 36 h 36"/>
                  <a:gd name="T6" fmla="*/ 50 w 266"/>
                  <a:gd name="T7" fmla="*/ 36 h 36"/>
                  <a:gd name="T8" fmla="*/ 0 w 26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6">
                    <a:moveTo>
                      <a:pt x="0" y="0"/>
                    </a:moveTo>
                    <a:cubicBezTo>
                      <a:pt x="266" y="0"/>
                      <a:pt x="266" y="0"/>
                      <a:pt x="266" y="0"/>
                    </a:cubicBezTo>
                    <a:cubicBezTo>
                      <a:pt x="266" y="0"/>
                      <a:pt x="237" y="36"/>
                      <a:pt x="223" y="36"/>
                    </a:cubicBezTo>
                    <a:cubicBezTo>
                      <a:pt x="209" y="36"/>
                      <a:pt x="62" y="36"/>
                      <a:pt x="50" y="36"/>
                    </a:cubicBezTo>
                    <a:cubicBezTo>
                      <a:pt x="37" y="3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îṡḻïḍé">
                <a:extLst>
                  <a:ext uri="{FF2B5EF4-FFF2-40B4-BE49-F238E27FC236}">
                    <a16:creationId xmlns:a16="http://schemas.microsoft.com/office/drawing/2014/main" id="{A004E518-2110-49F8-BA09-937F0D315FBD}"/>
                  </a:ext>
                </a:extLst>
              </p:cNvPr>
              <p:cNvSpPr/>
              <p:nvPr/>
            </p:nvSpPr>
            <p:spPr bwMode="auto">
              <a:xfrm>
                <a:off x="6742874" y="2465836"/>
                <a:ext cx="494671" cy="49572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ïṣḷiḋê">
              <a:extLst>
                <a:ext uri="{FF2B5EF4-FFF2-40B4-BE49-F238E27FC236}">
                  <a16:creationId xmlns:a16="http://schemas.microsoft.com/office/drawing/2014/main" id="{7B0CD4D2-4786-43C9-BCE7-1F7946CCD5F3}"/>
                </a:ext>
              </a:extLst>
            </p:cNvPr>
            <p:cNvSpPr/>
            <p:nvPr/>
          </p:nvSpPr>
          <p:spPr bwMode="auto">
            <a:xfrm>
              <a:off x="6006775" y="2068586"/>
              <a:ext cx="447484" cy="402650"/>
            </a:xfrm>
            <a:custGeom>
              <a:avLst/>
              <a:gdLst>
                <a:gd name="connsiteX0" fmla="*/ 465730 w 609191"/>
                <a:gd name="connsiteY0" fmla="*/ 360460 h 548159"/>
                <a:gd name="connsiteX1" fmla="*/ 465730 w 609191"/>
                <a:gd name="connsiteY1" fmla="*/ 404898 h 548159"/>
                <a:gd name="connsiteX2" fmla="*/ 421230 w 609191"/>
                <a:gd name="connsiteY2" fmla="*/ 404898 h 548159"/>
                <a:gd name="connsiteX3" fmla="*/ 421230 w 609191"/>
                <a:gd name="connsiteY3" fmla="*/ 439197 h 548159"/>
                <a:gd name="connsiteX4" fmla="*/ 465730 w 609191"/>
                <a:gd name="connsiteY4" fmla="*/ 439197 h 548159"/>
                <a:gd name="connsiteX5" fmla="*/ 465730 w 609191"/>
                <a:gd name="connsiteY5" fmla="*/ 483635 h 548159"/>
                <a:gd name="connsiteX6" fmla="*/ 499982 w 609191"/>
                <a:gd name="connsiteY6" fmla="*/ 483635 h 548159"/>
                <a:gd name="connsiteX7" fmla="*/ 499982 w 609191"/>
                <a:gd name="connsiteY7" fmla="*/ 439197 h 548159"/>
                <a:gd name="connsiteX8" fmla="*/ 544577 w 609191"/>
                <a:gd name="connsiteY8" fmla="*/ 439197 h 548159"/>
                <a:gd name="connsiteX9" fmla="*/ 544577 w 609191"/>
                <a:gd name="connsiteY9" fmla="*/ 404898 h 548159"/>
                <a:gd name="connsiteX10" fmla="*/ 499982 w 609191"/>
                <a:gd name="connsiteY10" fmla="*/ 404898 h 548159"/>
                <a:gd name="connsiteX11" fmla="*/ 499982 w 609191"/>
                <a:gd name="connsiteY11" fmla="*/ 360460 h 548159"/>
                <a:gd name="connsiteX12" fmla="*/ 482809 w 609191"/>
                <a:gd name="connsiteY12" fmla="*/ 295746 h 548159"/>
                <a:gd name="connsiteX13" fmla="*/ 609191 w 609191"/>
                <a:gd name="connsiteY13" fmla="*/ 421953 h 548159"/>
                <a:gd name="connsiteX14" fmla="*/ 482809 w 609191"/>
                <a:gd name="connsiteY14" fmla="*/ 548159 h 548159"/>
                <a:gd name="connsiteX15" fmla="*/ 356426 w 609191"/>
                <a:gd name="connsiteY15" fmla="*/ 421953 h 548159"/>
                <a:gd name="connsiteX16" fmla="*/ 482809 w 609191"/>
                <a:gd name="connsiteY16" fmla="*/ 295746 h 548159"/>
                <a:gd name="connsiteX17" fmla="*/ 256102 w 609191"/>
                <a:gd name="connsiteY17" fmla="*/ 446 h 548159"/>
                <a:gd name="connsiteX18" fmla="*/ 318064 w 609191"/>
                <a:gd name="connsiteY18" fmla="*/ 13618 h 548159"/>
                <a:gd name="connsiteX19" fmla="*/ 348333 w 609191"/>
                <a:gd name="connsiteY19" fmla="*/ 41667 h 548159"/>
                <a:gd name="connsiteX20" fmla="*/ 381544 w 609191"/>
                <a:gd name="connsiteY20" fmla="*/ 146945 h 548159"/>
                <a:gd name="connsiteX21" fmla="*/ 379267 w 609191"/>
                <a:gd name="connsiteY21" fmla="*/ 156232 h 548159"/>
                <a:gd name="connsiteX22" fmla="*/ 388186 w 609191"/>
                <a:gd name="connsiteY22" fmla="*/ 200485 h 548159"/>
                <a:gd name="connsiteX23" fmla="*/ 366742 w 609191"/>
                <a:gd name="connsiteY23" fmla="*/ 237725 h 548159"/>
                <a:gd name="connsiteX24" fmla="*/ 351749 w 609191"/>
                <a:gd name="connsiteY24" fmla="*/ 278851 h 548159"/>
                <a:gd name="connsiteX25" fmla="*/ 351749 w 609191"/>
                <a:gd name="connsiteY25" fmla="*/ 322915 h 548159"/>
                <a:gd name="connsiteX26" fmla="*/ 317969 w 609191"/>
                <a:gd name="connsiteY26" fmla="*/ 422507 h 548159"/>
                <a:gd name="connsiteX27" fmla="*/ 376800 w 609191"/>
                <a:gd name="connsiteY27" fmla="*/ 548159 h 548159"/>
                <a:gd name="connsiteX28" fmla="*/ 26853 w 609191"/>
                <a:gd name="connsiteY28" fmla="*/ 548159 h 548159"/>
                <a:gd name="connsiteX29" fmla="*/ 0 w 609191"/>
                <a:gd name="connsiteY29" fmla="*/ 521437 h 548159"/>
                <a:gd name="connsiteX30" fmla="*/ 0 w 609191"/>
                <a:gd name="connsiteY30" fmla="*/ 473867 h 548159"/>
                <a:gd name="connsiteX31" fmla="*/ 19452 w 609191"/>
                <a:gd name="connsiteY31" fmla="*/ 433120 h 548159"/>
                <a:gd name="connsiteX32" fmla="*/ 173740 w 609191"/>
                <a:gd name="connsiteY32" fmla="*/ 334286 h 548159"/>
                <a:gd name="connsiteX33" fmla="*/ 176586 w 609191"/>
                <a:gd name="connsiteY33" fmla="*/ 330021 h 548159"/>
                <a:gd name="connsiteX34" fmla="*/ 176586 w 609191"/>
                <a:gd name="connsiteY34" fmla="*/ 278851 h 548159"/>
                <a:gd name="connsiteX35" fmla="*/ 161594 w 609191"/>
                <a:gd name="connsiteY35" fmla="*/ 237725 h 548159"/>
                <a:gd name="connsiteX36" fmla="*/ 140149 w 609191"/>
                <a:gd name="connsiteY36" fmla="*/ 200485 h 548159"/>
                <a:gd name="connsiteX37" fmla="*/ 148499 w 609191"/>
                <a:gd name="connsiteY37" fmla="*/ 156232 h 548159"/>
                <a:gd name="connsiteX38" fmla="*/ 146222 w 609191"/>
                <a:gd name="connsiteY38" fmla="*/ 146756 h 548159"/>
                <a:gd name="connsiteX39" fmla="*/ 146032 w 609191"/>
                <a:gd name="connsiteY39" fmla="*/ 95111 h 548159"/>
                <a:gd name="connsiteX40" fmla="*/ 176207 w 609191"/>
                <a:gd name="connsiteY40" fmla="*/ 42141 h 548159"/>
                <a:gd name="connsiteX41" fmla="*/ 204199 w 609191"/>
                <a:gd name="connsiteY41" fmla="*/ 19019 h 548159"/>
                <a:gd name="connsiteX42" fmla="*/ 231431 w 609191"/>
                <a:gd name="connsiteY42" fmla="*/ 5184 h 548159"/>
                <a:gd name="connsiteX43" fmla="*/ 256102 w 609191"/>
                <a:gd name="connsiteY43" fmla="*/ 446 h 5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191" h="548159">
                  <a:moveTo>
                    <a:pt x="465730" y="360460"/>
                  </a:moveTo>
                  <a:lnTo>
                    <a:pt x="465730" y="404898"/>
                  </a:lnTo>
                  <a:lnTo>
                    <a:pt x="421230" y="404898"/>
                  </a:lnTo>
                  <a:lnTo>
                    <a:pt x="421230" y="439197"/>
                  </a:lnTo>
                  <a:lnTo>
                    <a:pt x="465730" y="439197"/>
                  </a:lnTo>
                  <a:lnTo>
                    <a:pt x="465730" y="483635"/>
                  </a:lnTo>
                  <a:lnTo>
                    <a:pt x="499982" y="483635"/>
                  </a:lnTo>
                  <a:lnTo>
                    <a:pt x="499982" y="439197"/>
                  </a:lnTo>
                  <a:lnTo>
                    <a:pt x="544577" y="439197"/>
                  </a:lnTo>
                  <a:lnTo>
                    <a:pt x="544577" y="404898"/>
                  </a:lnTo>
                  <a:lnTo>
                    <a:pt x="499982" y="404898"/>
                  </a:lnTo>
                  <a:lnTo>
                    <a:pt x="499982" y="360460"/>
                  </a:lnTo>
                  <a:close/>
                  <a:moveTo>
                    <a:pt x="482809" y="295746"/>
                  </a:moveTo>
                  <a:cubicBezTo>
                    <a:pt x="552642" y="295746"/>
                    <a:pt x="609191" y="352217"/>
                    <a:pt x="609191" y="421953"/>
                  </a:cubicBezTo>
                  <a:cubicBezTo>
                    <a:pt x="609191" y="491688"/>
                    <a:pt x="552642" y="548159"/>
                    <a:pt x="482809" y="548159"/>
                  </a:cubicBezTo>
                  <a:cubicBezTo>
                    <a:pt x="413071" y="548159"/>
                    <a:pt x="356426" y="491688"/>
                    <a:pt x="356426" y="421953"/>
                  </a:cubicBezTo>
                  <a:cubicBezTo>
                    <a:pt x="356426" y="352217"/>
                    <a:pt x="412976" y="295746"/>
                    <a:pt x="482809" y="295746"/>
                  </a:cubicBezTo>
                  <a:close/>
                  <a:moveTo>
                    <a:pt x="256102" y="446"/>
                  </a:moveTo>
                  <a:cubicBezTo>
                    <a:pt x="283050" y="-1828"/>
                    <a:pt x="303356" y="4900"/>
                    <a:pt x="318064" y="13618"/>
                  </a:cubicBezTo>
                  <a:cubicBezTo>
                    <a:pt x="339983" y="25747"/>
                    <a:pt x="348333" y="41667"/>
                    <a:pt x="348333" y="41667"/>
                  </a:cubicBezTo>
                  <a:cubicBezTo>
                    <a:pt x="348333" y="41667"/>
                    <a:pt x="398434" y="45173"/>
                    <a:pt x="381544" y="146945"/>
                  </a:cubicBezTo>
                  <a:cubicBezTo>
                    <a:pt x="380975" y="149978"/>
                    <a:pt x="380216" y="153105"/>
                    <a:pt x="379267" y="156232"/>
                  </a:cubicBezTo>
                  <a:cubicBezTo>
                    <a:pt x="388946" y="156232"/>
                    <a:pt x="398624" y="163623"/>
                    <a:pt x="388186" y="200485"/>
                  </a:cubicBezTo>
                  <a:cubicBezTo>
                    <a:pt x="380026" y="229292"/>
                    <a:pt x="372435" y="237251"/>
                    <a:pt x="366742" y="237725"/>
                  </a:cubicBezTo>
                  <a:cubicBezTo>
                    <a:pt x="364749" y="250802"/>
                    <a:pt x="359530" y="265206"/>
                    <a:pt x="351749" y="278851"/>
                  </a:cubicBezTo>
                  <a:lnTo>
                    <a:pt x="351749" y="322915"/>
                  </a:lnTo>
                  <a:cubicBezTo>
                    <a:pt x="330589" y="350584"/>
                    <a:pt x="317969" y="385077"/>
                    <a:pt x="317969" y="422507"/>
                  </a:cubicBezTo>
                  <a:cubicBezTo>
                    <a:pt x="317969" y="472920"/>
                    <a:pt x="340837" y="518120"/>
                    <a:pt x="376800" y="548159"/>
                  </a:cubicBezTo>
                  <a:lnTo>
                    <a:pt x="26853" y="548159"/>
                  </a:lnTo>
                  <a:cubicBezTo>
                    <a:pt x="12051" y="548159"/>
                    <a:pt x="0" y="536219"/>
                    <a:pt x="0" y="521437"/>
                  </a:cubicBezTo>
                  <a:lnTo>
                    <a:pt x="0" y="473867"/>
                  </a:lnTo>
                  <a:cubicBezTo>
                    <a:pt x="0" y="458137"/>
                    <a:pt x="7211" y="443070"/>
                    <a:pt x="19452" y="433120"/>
                  </a:cubicBezTo>
                  <a:cubicBezTo>
                    <a:pt x="86633" y="377970"/>
                    <a:pt x="159032" y="341487"/>
                    <a:pt x="173740" y="334286"/>
                  </a:cubicBezTo>
                  <a:cubicBezTo>
                    <a:pt x="175353" y="333528"/>
                    <a:pt x="176396" y="331917"/>
                    <a:pt x="176586" y="330021"/>
                  </a:cubicBezTo>
                  <a:lnTo>
                    <a:pt x="176586" y="278851"/>
                  </a:lnTo>
                  <a:cubicBezTo>
                    <a:pt x="168616" y="265206"/>
                    <a:pt x="163587" y="250802"/>
                    <a:pt x="161594" y="237725"/>
                  </a:cubicBezTo>
                  <a:cubicBezTo>
                    <a:pt x="155901" y="237251"/>
                    <a:pt x="148310" y="229197"/>
                    <a:pt x="140149" y="200485"/>
                  </a:cubicBezTo>
                  <a:cubicBezTo>
                    <a:pt x="129806" y="164192"/>
                    <a:pt x="139200" y="156516"/>
                    <a:pt x="148499" y="156232"/>
                  </a:cubicBezTo>
                  <a:cubicBezTo>
                    <a:pt x="147645" y="153105"/>
                    <a:pt x="146886" y="149978"/>
                    <a:pt x="146222" y="146756"/>
                  </a:cubicBezTo>
                  <a:cubicBezTo>
                    <a:pt x="142711" y="128467"/>
                    <a:pt x="141667" y="111410"/>
                    <a:pt x="146032" y="95111"/>
                  </a:cubicBezTo>
                  <a:cubicBezTo>
                    <a:pt x="151061" y="73222"/>
                    <a:pt x="162922" y="55691"/>
                    <a:pt x="176207" y="42141"/>
                  </a:cubicBezTo>
                  <a:cubicBezTo>
                    <a:pt x="184557" y="33233"/>
                    <a:pt x="194046" y="25463"/>
                    <a:pt x="204199" y="19019"/>
                  </a:cubicBezTo>
                  <a:cubicBezTo>
                    <a:pt x="212454" y="13334"/>
                    <a:pt x="221563" y="8406"/>
                    <a:pt x="231431" y="5184"/>
                  </a:cubicBezTo>
                  <a:cubicBezTo>
                    <a:pt x="239117" y="2626"/>
                    <a:pt x="247373" y="825"/>
                    <a:pt x="256102" y="446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íṩḷîďé">
              <a:extLst>
                <a:ext uri="{FF2B5EF4-FFF2-40B4-BE49-F238E27FC236}">
                  <a16:creationId xmlns:a16="http://schemas.microsoft.com/office/drawing/2014/main" id="{A7745B78-0001-46F1-B0B3-CD43F7047F98}"/>
                </a:ext>
              </a:extLst>
            </p:cNvPr>
            <p:cNvSpPr/>
            <p:nvPr/>
          </p:nvSpPr>
          <p:spPr bwMode="auto">
            <a:xfrm>
              <a:off x="5239092" y="2900878"/>
              <a:ext cx="398228" cy="43665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ïṥḻidè">
              <a:extLst>
                <a:ext uri="{FF2B5EF4-FFF2-40B4-BE49-F238E27FC236}">
                  <a16:creationId xmlns:a16="http://schemas.microsoft.com/office/drawing/2014/main" id="{66EFBA54-399E-4A42-BEE5-D6B605E9E7AB}"/>
                </a:ext>
              </a:extLst>
            </p:cNvPr>
            <p:cNvSpPr/>
            <p:nvPr/>
          </p:nvSpPr>
          <p:spPr bwMode="auto">
            <a:xfrm>
              <a:off x="6279759" y="3176294"/>
              <a:ext cx="430922" cy="458148"/>
            </a:xfrm>
            <a:custGeom>
              <a:avLst/>
              <a:gdLst>
                <a:gd name="connsiteX0" fmla="*/ 133148 w 570667"/>
                <a:gd name="connsiteY0" fmla="*/ 372716 h 606722"/>
                <a:gd name="connsiteX1" fmla="*/ 98615 w 570667"/>
                <a:gd name="connsiteY1" fmla="*/ 385336 h 606722"/>
                <a:gd name="connsiteX2" fmla="*/ 157624 w 570667"/>
                <a:gd name="connsiteY2" fmla="*/ 426037 h 606722"/>
                <a:gd name="connsiteX3" fmla="*/ 133148 w 570667"/>
                <a:gd name="connsiteY3" fmla="*/ 372716 h 606722"/>
                <a:gd name="connsiteX4" fmla="*/ 222418 w 570667"/>
                <a:gd name="connsiteY4" fmla="*/ 358586 h 606722"/>
                <a:gd name="connsiteX5" fmla="*/ 170885 w 570667"/>
                <a:gd name="connsiteY5" fmla="*/ 364096 h 606722"/>
                <a:gd name="connsiteX6" fmla="*/ 222418 w 570667"/>
                <a:gd name="connsiteY6" fmla="*/ 439368 h 606722"/>
                <a:gd name="connsiteX7" fmla="*/ 152195 w 570667"/>
                <a:gd name="connsiteY7" fmla="*/ 260564 h 606722"/>
                <a:gd name="connsiteX8" fmla="*/ 160472 w 570667"/>
                <a:gd name="connsiteY8" fmla="*/ 326949 h 606722"/>
                <a:gd name="connsiteX9" fmla="*/ 222418 w 570667"/>
                <a:gd name="connsiteY9" fmla="*/ 320195 h 606722"/>
                <a:gd name="connsiteX10" fmla="*/ 222418 w 570667"/>
                <a:gd name="connsiteY10" fmla="*/ 260564 h 606722"/>
                <a:gd name="connsiteX11" fmla="*/ 39339 w 570667"/>
                <a:gd name="connsiteY11" fmla="*/ 260564 h 606722"/>
                <a:gd name="connsiteX12" fmla="*/ 73338 w 570667"/>
                <a:gd name="connsiteY12" fmla="*/ 354854 h 606722"/>
                <a:gd name="connsiteX13" fmla="*/ 123091 w 570667"/>
                <a:gd name="connsiteY13" fmla="*/ 335658 h 606722"/>
                <a:gd name="connsiteX14" fmla="*/ 113657 w 570667"/>
                <a:gd name="connsiteY14" fmla="*/ 260564 h 606722"/>
                <a:gd name="connsiteX15" fmla="*/ 435071 w 570667"/>
                <a:gd name="connsiteY15" fmla="*/ 190994 h 606722"/>
                <a:gd name="connsiteX16" fmla="*/ 449493 w 570667"/>
                <a:gd name="connsiteY16" fmla="*/ 199593 h 606722"/>
                <a:gd name="connsiteX17" fmla="*/ 568250 w 570667"/>
                <a:gd name="connsiteY17" fmla="*/ 420443 h 606722"/>
                <a:gd name="connsiteX18" fmla="*/ 550445 w 570667"/>
                <a:gd name="connsiteY18" fmla="*/ 450127 h 606722"/>
                <a:gd name="connsiteX19" fmla="*/ 488574 w 570667"/>
                <a:gd name="connsiteY19" fmla="*/ 450127 h 606722"/>
                <a:gd name="connsiteX20" fmla="*/ 488574 w 570667"/>
                <a:gd name="connsiteY20" fmla="*/ 590370 h 606722"/>
                <a:gd name="connsiteX21" fmla="*/ 472194 w 570667"/>
                <a:gd name="connsiteY21" fmla="*/ 606722 h 606722"/>
                <a:gd name="connsiteX22" fmla="*/ 397948 w 570667"/>
                <a:gd name="connsiteY22" fmla="*/ 606722 h 606722"/>
                <a:gd name="connsiteX23" fmla="*/ 381568 w 570667"/>
                <a:gd name="connsiteY23" fmla="*/ 590370 h 606722"/>
                <a:gd name="connsiteX24" fmla="*/ 381568 w 570667"/>
                <a:gd name="connsiteY24" fmla="*/ 450127 h 606722"/>
                <a:gd name="connsiteX25" fmla="*/ 319697 w 570667"/>
                <a:gd name="connsiteY25" fmla="*/ 450127 h 606722"/>
                <a:gd name="connsiteX26" fmla="*/ 301892 w 570667"/>
                <a:gd name="connsiteY26" fmla="*/ 420443 h 606722"/>
                <a:gd name="connsiteX27" fmla="*/ 420649 w 570667"/>
                <a:gd name="connsiteY27" fmla="*/ 199593 h 606722"/>
                <a:gd name="connsiteX28" fmla="*/ 435071 w 570667"/>
                <a:gd name="connsiteY28" fmla="*/ 190994 h 606722"/>
                <a:gd name="connsiteX29" fmla="*/ 322724 w 570667"/>
                <a:gd name="connsiteY29" fmla="*/ 155254 h 606722"/>
                <a:gd name="connsiteX30" fmla="*/ 260956 w 570667"/>
                <a:gd name="connsiteY30" fmla="*/ 162008 h 606722"/>
                <a:gd name="connsiteX31" fmla="*/ 260956 w 570667"/>
                <a:gd name="connsiteY31" fmla="*/ 222083 h 606722"/>
                <a:gd name="connsiteX32" fmla="*/ 331180 w 570667"/>
                <a:gd name="connsiteY32" fmla="*/ 222083 h 606722"/>
                <a:gd name="connsiteX33" fmla="*/ 322724 w 570667"/>
                <a:gd name="connsiteY33" fmla="*/ 155254 h 606722"/>
                <a:gd name="connsiteX34" fmla="*/ 160650 w 570667"/>
                <a:gd name="connsiteY34" fmla="*/ 155254 h 606722"/>
                <a:gd name="connsiteX35" fmla="*/ 152195 w 570667"/>
                <a:gd name="connsiteY35" fmla="*/ 222083 h 606722"/>
                <a:gd name="connsiteX36" fmla="*/ 222418 w 570667"/>
                <a:gd name="connsiteY36" fmla="*/ 222083 h 606722"/>
                <a:gd name="connsiteX37" fmla="*/ 222418 w 570667"/>
                <a:gd name="connsiteY37" fmla="*/ 162008 h 606722"/>
                <a:gd name="connsiteX38" fmla="*/ 160650 w 570667"/>
                <a:gd name="connsiteY38" fmla="*/ 155254 h 606722"/>
                <a:gd name="connsiteX39" fmla="*/ 73605 w 570667"/>
                <a:gd name="connsiteY39" fmla="*/ 127438 h 606722"/>
                <a:gd name="connsiteX40" fmla="*/ 39339 w 570667"/>
                <a:gd name="connsiteY40" fmla="*/ 222083 h 606722"/>
                <a:gd name="connsiteX41" fmla="*/ 113746 w 570667"/>
                <a:gd name="connsiteY41" fmla="*/ 222083 h 606722"/>
                <a:gd name="connsiteX42" fmla="*/ 123269 w 570667"/>
                <a:gd name="connsiteY42" fmla="*/ 146544 h 606722"/>
                <a:gd name="connsiteX43" fmla="*/ 73605 w 570667"/>
                <a:gd name="connsiteY43" fmla="*/ 127438 h 606722"/>
                <a:gd name="connsiteX44" fmla="*/ 325305 w 570667"/>
                <a:gd name="connsiteY44" fmla="*/ 56431 h 606722"/>
                <a:gd name="connsiteX45" fmla="*/ 349870 w 570667"/>
                <a:gd name="connsiteY45" fmla="*/ 109575 h 606722"/>
                <a:gd name="connsiteX46" fmla="*/ 384403 w 570667"/>
                <a:gd name="connsiteY46" fmla="*/ 97045 h 606722"/>
                <a:gd name="connsiteX47" fmla="*/ 325305 w 570667"/>
                <a:gd name="connsiteY47" fmla="*/ 56431 h 606722"/>
                <a:gd name="connsiteX48" fmla="*/ 158069 w 570667"/>
                <a:gd name="connsiteY48" fmla="*/ 56431 h 606722"/>
                <a:gd name="connsiteX49" fmla="*/ 98971 w 570667"/>
                <a:gd name="connsiteY49" fmla="*/ 97045 h 606722"/>
                <a:gd name="connsiteX50" fmla="*/ 133504 w 570667"/>
                <a:gd name="connsiteY50" fmla="*/ 109575 h 606722"/>
                <a:gd name="connsiteX51" fmla="*/ 158069 w 570667"/>
                <a:gd name="connsiteY51" fmla="*/ 56431 h 606722"/>
                <a:gd name="connsiteX52" fmla="*/ 260956 w 570667"/>
                <a:gd name="connsiteY52" fmla="*/ 43723 h 606722"/>
                <a:gd name="connsiteX53" fmla="*/ 260956 w 570667"/>
                <a:gd name="connsiteY53" fmla="*/ 123616 h 606722"/>
                <a:gd name="connsiteX54" fmla="*/ 312222 w 570667"/>
                <a:gd name="connsiteY54" fmla="*/ 118195 h 606722"/>
                <a:gd name="connsiteX55" fmla="*/ 260956 w 570667"/>
                <a:gd name="connsiteY55" fmla="*/ 43723 h 606722"/>
                <a:gd name="connsiteX56" fmla="*/ 222418 w 570667"/>
                <a:gd name="connsiteY56" fmla="*/ 43723 h 606722"/>
                <a:gd name="connsiteX57" fmla="*/ 171152 w 570667"/>
                <a:gd name="connsiteY57" fmla="*/ 118195 h 606722"/>
                <a:gd name="connsiteX58" fmla="*/ 222418 w 570667"/>
                <a:gd name="connsiteY58" fmla="*/ 123616 h 606722"/>
                <a:gd name="connsiteX59" fmla="*/ 241643 w 570667"/>
                <a:gd name="connsiteY59" fmla="*/ 0 h 606722"/>
                <a:gd name="connsiteX60" fmla="*/ 471448 w 570667"/>
                <a:gd name="connsiteY60" fmla="*/ 166362 h 606722"/>
                <a:gd name="connsiteX61" fmla="*/ 424900 w 570667"/>
                <a:gd name="connsiteY61" fmla="*/ 153565 h 606722"/>
                <a:gd name="connsiteX62" fmla="*/ 409769 w 570667"/>
                <a:gd name="connsiteY62" fmla="*/ 127438 h 606722"/>
                <a:gd name="connsiteX63" fmla="*/ 360105 w 570667"/>
                <a:gd name="connsiteY63" fmla="*/ 146544 h 606722"/>
                <a:gd name="connsiteX64" fmla="*/ 369273 w 570667"/>
                <a:gd name="connsiteY64" fmla="*/ 213996 h 606722"/>
                <a:gd name="connsiteX65" fmla="*/ 329043 w 570667"/>
                <a:gd name="connsiteY65" fmla="*/ 288824 h 606722"/>
                <a:gd name="connsiteX66" fmla="*/ 331180 w 570667"/>
                <a:gd name="connsiteY66" fmla="*/ 260564 h 606722"/>
                <a:gd name="connsiteX67" fmla="*/ 260956 w 570667"/>
                <a:gd name="connsiteY67" fmla="*/ 260564 h 606722"/>
                <a:gd name="connsiteX68" fmla="*/ 260956 w 570667"/>
                <a:gd name="connsiteY68" fmla="*/ 320195 h 606722"/>
                <a:gd name="connsiteX69" fmla="*/ 309730 w 570667"/>
                <a:gd name="connsiteY69" fmla="*/ 324727 h 606722"/>
                <a:gd name="connsiteX70" fmla="*/ 290238 w 570667"/>
                <a:gd name="connsiteY70" fmla="*/ 360897 h 606722"/>
                <a:gd name="connsiteX71" fmla="*/ 260956 w 570667"/>
                <a:gd name="connsiteY71" fmla="*/ 358586 h 606722"/>
                <a:gd name="connsiteX72" fmla="*/ 260956 w 570667"/>
                <a:gd name="connsiteY72" fmla="*/ 439368 h 606722"/>
                <a:gd name="connsiteX73" fmla="*/ 261757 w 570667"/>
                <a:gd name="connsiteY73" fmla="*/ 438835 h 606722"/>
                <a:gd name="connsiteX74" fmla="*/ 287212 w 570667"/>
                <a:gd name="connsiteY74" fmla="*/ 478648 h 606722"/>
                <a:gd name="connsiteX75" fmla="*/ 241643 w 570667"/>
                <a:gd name="connsiteY75" fmla="*/ 483091 h 606722"/>
                <a:gd name="connsiteX76" fmla="*/ 0 w 570667"/>
                <a:gd name="connsiteY76" fmla="*/ 241368 h 606722"/>
                <a:gd name="connsiteX77" fmla="*/ 241643 w 570667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0667" h="606722">
                  <a:moveTo>
                    <a:pt x="133148" y="372716"/>
                  </a:moveTo>
                  <a:cubicBezTo>
                    <a:pt x="120866" y="376271"/>
                    <a:pt x="109295" y="380537"/>
                    <a:pt x="98615" y="385336"/>
                  </a:cubicBezTo>
                  <a:cubicBezTo>
                    <a:pt x="115615" y="402132"/>
                    <a:pt x="135551" y="415995"/>
                    <a:pt x="157624" y="426037"/>
                  </a:cubicBezTo>
                  <a:cubicBezTo>
                    <a:pt x="147478" y="409597"/>
                    <a:pt x="139467" y="391379"/>
                    <a:pt x="133148" y="372716"/>
                  </a:cubicBezTo>
                  <a:close/>
                  <a:moveTo>
                    <a:pt x="222418" y="358586"/>
                  </a:moveTo>
                  <a:cubicBezTo>
                    <a:pt x="204618" y="359386"/>
                    <a:pt x="187351" y="361252"/>
                    <a:pt x="170885" y="364096"/>
                  </a:cubicBezTo>
                  <a:cubicBezTo>
                    <a:pt x="180320" y="391023"/>
                    <a:pt x="197586" y="425682"/>
                    <a:pt x="222418" y="439368"/>
                  </a:cubicBezTo>
                  <a:close/>
                  <a:moveTo>
                    <a:pt x="152195" y="260564"/>
                  </a:moveTo>
                  <a:cubicBezTo>
                    <a:pt x="153174" y="283758"/>
                    <a:pt x="156022" y="306153"/>
                    <a:pt x="160472" y="326949"/>
                  </a:cubicBezTo>
                  <a:cubicBezTo>
                    <a:pt x="180320" y="323305"/>
                    <a:pt x="201057" y="320994"/>
                    <a:pt x="222418" y="320195"/>
                  </a:cubicBezTo>
                  <a:lnTo>
                    <a:pt x="222418" y="260564"/>
                  </a:lnTo>
                  <a:close/>
                  <a:moveTo>
                    <a:pt x="39339" y="260564"/>
                  </a:moveTo>
                  <a:cubicBezTo>
                    <a:pt x="42632" y="295223"/>
                    <a:pt x="54737" y="327482"/>
                    <a:pt x="73338" y="354854"/>
                  </a:cubicBezTo>
                  <a:cubicBezTo>
                    <a:pt x="88291" y="347389"/>
                    <a:pt x="105023" y="340901"/>
                    <a:pt x="123091" y="335658"/>
                  </a:cubicBezTo>
                  <a:cubicBezTo>
                    <a:pt x="117929" y="312019"/>
                    <a:pt x="114725" y="286691"/>
                    <a:pt x="113657" y="260564"/>
                  </a:cubicBezTo>
                  <a:close/>
                  <a:moveTo>
                    <a:pt x="435071" y="190994"/>
                  </a:moveTo>
                  <a:cubicBezTo>
                    <a:pt x="440746" y="190994"/>
                    <a:pt x="446422" y="193861"/>
                    <a:pt x="449493" y="199593"/>
                  </a:cubicBezTo>
                  <a:lnTo>
                    <a:pt x="568250" y="420443"/>
                  </a:lnTo>
                  <a:cubicBezTo>
                    <a:pt x="575461" y="433863"/>
                    <a:pt x="565668" y="450127"/>
                    <a:pt x="550445" y="450127"/>
                  </a:cubicBezTo>
                  <a:lnTo>
                    <a:pt x="488574" y="450127"/>
                  </a:lnTo>
                  <a:lnTo>
                    <a:pt x="488574" y="590370"/>
                  </a:lnTo>
                  <a:cubicBezTo>
                    <a:pt x="488574" y="599346"/>
                    <a:pt x="481274" y="606722"/>
                    <a:pt x="472194" y="606722"/>
                  </a:cubicBezTo>
                  <a:lnTo>
                    <a:pt x="397948" y="606722"/>
                  </a:lnTo>
                  <a:cubicBezTo>
                    <a:pt x="388868" y="606722"/>
                    <a:pt x="381568" y="599346"/>
                    <a:pt x="381568" y="590370"/>
                  </a:cubicBezTo>
                  <a:lnTo>
                    <a:pt x="381568" y="450127"/>
                  </a:lnTo>
                  <a:lnTo>
                    <a:pt x="319697" y="450127"/>
                  </a:lnTo>
                  <a:cubicBezTo>
                    <a:pt x="304474" y="450127"/>
                    <a:pt x="294681" y="433863"/>
                    <a:pt x="301892" y="420443"/>
                  </a:cubicBezTo>
                  <a:lnTo>
                    <a:pt x="420649" y="199593"/>
                  </a:lnTo>
                  <a:cubicBezTo>
                    <a:pt x="423720" y="193861"/>
                    <a:pt x="429396" y="190994"/>
                    <a:pt x="435071" y="190994"/>
                  </a:cubicBezTo>
                  <a:close/>
                  <a:moveTo>
                    <a:pt x="322724" y="155254"/>
                  </a:moveTo>
                  <a:cubicBezTo>
                    <a:pt x="302966" y="158897"/>
                    <a:pt x="282228" y="161208"/>
                    <a:pt x="260956" y="162008"/>
                  </a:cubicBezTo>
                  <a:lnTo>
                    <a:pt x="260956" y="222083"/>
                  </a:lnTo>
                  <a:lnTo>
                    <a:pt x="331180" y="222083"/>
                  </a:lnTo>
                  <a:cubicBezTo>
                    <a:pt x="330112" y="198711"/>
                    <a:pt x="327263" y="176227"/>
                    <a:pt x="322724" y="155254"/>
                  </a:cubicBezTo>
                  <a:close/>
                  <a:moveTo>
                    <a:pt x="160650" y="155254"/>
                  </a:moveTo>
                  <a:cubicBezTo>
                    <a:pt x="156111" y="176227"/>
                    <a:pt x="153263" y="198711"/>
                    <a:pt x="152195" y="222083"/>
                  </a:cubicBezTo>
                  <a:lnTo>
                    <a:pt x="222418" y="222083"/>
                  </a:lnTo>
                  <a:lnTo>
                    <a:pt x="222418" y="162008"/>
                  </a:lnTo>
                  <a:cubicBezTo>
                    <a:pt x="201146" y="161119"/>
                    <a:pt x="180409" y="158897"/>
                    <a:pt x="160650" y="155254"/>
                  </a:cubicBezTo>
                  <a:close/>
                  <a:moveTo>
                    <a:pt x="73605" y="127438"/>
                  </a:moveTo>
                  <a:cubicBezTo>
                    <a:pt x="54826" y="154898"/>
                    <a:pt x="42632" y="187246"/>
                    <a:pt x="39339" y="222083"/>
                  </a:cubicBezTo>
                  <a:lnTo>
                    <a:pt x="113746" y="222083"/>
                  </a:lnTo>
                  <a:cubicBezTo>
                    <a:pt x="114814" y="195778"/>
                    <a:pt x="118018" y="170361"/>
                    <a:pt x="123269" y="146544"/>
                  </a:cubicBezTo>
                  <a:cubicBezTo>
                    <a:pt x="105201" y="141390"/>
                    <a:pt x="88558" y="134903"/>
                    <a:pt x="73605" y="127438"/>
                  </a:cubicBezTo>
                  <a:close/>
                  <a:moveTo>
                    <a:pt x="325305" y="56431"/>
                  </a:moveTo>
                  <a:cubicBezTo>
                    <a:pt x="335719" y="72961"/>
                    <a:pt x="343729" y="91179"/>
                    <a:pt x="349870" y="109575"/>
                  </a:cubicBezTo>
                  <a:cubicBezTo>
                    <a:pt x="362242" y="106020"/>
                    <a:pt x="373812" y="101843"/>
                    <a:pt x="384403" y="97045"/>
                  </a:cubicBezTo>
                  <a:cubicBezTo>
                    <a:pt x="367404" y="80248"/>
                    <a:pt x="347378" y="66385"/>
                    <a:pt x="325305" y="56431"/>
                  </a:cubicBezTo>
                  <a:close/>
                  <a:moveTo>
                    <a:pt x="158069" y="56431"/>
                  </a:moveTo>
                  <a:cubicBezTo>
                    <a:pt x="135996" y="66385"/>
                    <a:pt x="115971" y="80248"/>
                    <a:pt x="98971" y="97045"/>
                  </a:cubicBezTo>
                  <a:cubicBezTo>
                    <a:pt x="109562" y="101843"/>
                    <a:pt x="121133" y="106020"/>
                    <a:pt x="133504" y="109575"/>
                  </a:cubicBezTo>
                  <a:cubicBezTo>
                    <a:pt x="139645" y="91179"/>
                    <a:pt x="147656" y="72961"/>
                    <a:pt x="158069" y="56431"/>
                  </a:cubicBezTo>
                  <a:close/>
                  <a:moveTo>
                    <a:pt x="260956" y="43723"/>
                  </a:moveTo>
                  <a:lnTo>
                    <a:pt x="260956" y="123616"/>
                  </a:lnTo>
                  <a:cubicBezTo>
                    <a:pt x="278579" y="122816"/>
                    <a:pt x="295845" y="120950"/>
                    <a:pt x="312222" y="118195"/>
                  </a:cubicBezTo>
                  <a:cubicBezTo>
                    <a:pt x="302699" y="91446"/>
                    <a:pt x="285610" y="57320"/>
                    <a:pt x="260956" y="43723"/>
                  </a:cubicBezTo>
                  <a:close/>
                  <a:moveTo>
                    <a:pt x="222418" y="43723"/>
                  </a:moveTo>
                  <a:cubicBezTo>
                    <a:pt x="197764" y="57231"/>
                    <a:pt x="180676" y="91446"/>
                    <a:pt x="171152" y="118195"/>
                  </a:cubicBezTo>
                  <a:cubicBezTo>
                    <a:pt x="187529" y="120950"/>
                    <a:pt x="204707" y="122816"/>
                    <a:pt x="222418" y="123616"/>
                  </a:cubicBezTo>
                  <a:close/>
                  <a:moveTo>
                    <a:pt x="241643" y="0"/>
                  </a:moveTo>
                  <a:cubicBezTo>
                    <a:pt x="348802" y="0"/>
                    <a:pt x="439763" y="69940"/>
                    <a:pt x="471448" y="166362"/>
                  </a:cubicBezTo>
                  <a:cubicBezTo>
                    <a:pt x="458988" y="155342"/>
                    <a:pt x="441988" y="150366"/>
                    <a:pt x="424900" y="153565"/>
                  </a:cubicBezTo>
                  <a:cubicBezTo>
                    <a:pt x="420449" y="144500"/>
                    <a:pt x="415465" y="135702"/>
                    <a:pt x="409769" y="127438"/>
                  </a:cubicBezTo>
                  <a:cubicBezTo>
                    <a:pt x="394817" y="134903"/>
                    <a:pt x="378173" y="141390"/>
                    <a:pt x="360105" y="146544"/>
                  </a:cubicBezTo>
                  <a:cubicBezTo>
                    <a:pt x="364823" y="167873"/>
                    <a:pt x="367849" y="190535"/>
                    <a:pt x="369273" y="213996"/>
                  </a:cubicBezTo>
                  <a:lnTo>
                    <a:pt x="329043" y="288824"/>
                  </a:lnTo>
                  <a:cubicBezTo>
                    <a:pt x="330022" y="279582"/>
                    <a:pt x="330735" y="270162"/>
                    <a:pt x="331180" y="260564"/>
                  </a:cubicBezTo>
                  <a:lnTo>
                    <a:pt x="260956" y="260564"/>
                  </a:lnTo>
                  <a:lnTo>
                    <a:pt x="260956" y="320195"/>
                  </a:lnTo>
                  <a:cubicBezTo>
                    <a:pt x="277600" y="320817"/>
                    <a:pt x="293887" y="322416"/>
                    <a:pt x="309730" y="324727"/>
                  </a:cubicBezTo>
                  <a:lnTo>
                    <a:pt x="290238" y="360897"/>
                  </a:lnTo>
                  <a:cubicBezTo>
                    <a:pt x="280715" y="359830"/>
                    <a:pt x="270925" y="359030"/>
                    <a:pt x="260956" y="358586"/>
                  </a:cubicBezTo>
                  <a:lnTo>
                    <a:pt x="260956" y="439368"/>
                  </a:lnTo>
                  <a:cubicBezTo>
                    <a:pt x="261223" y="439190"/>
                    <a:pt x="261490" y="439012"/>
                    <a:pt x="261757" y="438835"/>
                  </a:cubicBezTo>
                  <a:cubicBezTo>
                    <a:pt x="264249" y="455186"/>
                    <a:pt x="273417" y="469494"/>
                    <a:pt x="287212" y="478648"/>
                  </a:cubicBezTo>
                  <a:cubicBezTo>
                    <a:pt x="272438" y="481580"/>
                    <a:pt x="257218" y="483091"/>
                    <a:pt x="241643" y="483091"/>
                  </a:cubicBezTo>
                  <a:cubicBezTo>
                    <a:pt x="112233" y="483091"/>
                    <a:pt x="0" y="377337"/>
                    <a:pt x="0" y="241368"/>
                  </a:cubicBezTo>
                  <a:cubicBezTo>
                    <a:pt x="0" y="108242"/>
                    <a:pt x="108405" y="0"/>
                    <a:pt x="241643" y="0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ïṥḻiḍê">
              <a:extLst>
                <a:ext uri="{FF2B5EF4-FFF2-40B4-BE49-F238E27FC236}">
                  <a16:creationId xmlns:a16="http://schemas.microsoft.com/office/drawing/2014/main" id="{E7EFAF5F-83E7-45A3-BD0A-A1C93DAE26E9}"/>
                </a:ext>
              </a:extLst>
            </p:cNvPr>
            <p:cNvSpPr/>
            <p:nvPr/>
          </p:nvSpPr>
          <p:spPr bwMode="auto">
            <a:xfrm>
              <a:off x="5716842" y="4150052"/>
              <a:ext cx="382844" cy="262150"/>
            </a:xfrm>
            <a:custGeom>
              <a:avLst/>
              <a:gdLst>
                <a:gd name="connsiteX0" fmla="*/ 337989 w 606368"/>
                <a:gd name="connsiteY0" fmla="*/ 156075 h 415207"/>
                <a:gd name="connsiteX1" fmla="*/ 289432 w 606368"/>
                <a:gd name="connsiteY1" fmla="*/ 204570 h 415207"/>
                <a:gd name="connsiteX2" fmla="*/ 268913 w 606368"/>
                <a:gd name="connsiteY2" fmla="*/ 183985 h 415207"/>
                <a:gd name="connsiteX3" fmla="*/ 247095 w 606368"/>
                <a:gd name="connsiteY3" fmla="*/ 205127 h 415207"/>
                <a:gd name="connsiteX4" fmla="*/ 268263 w 606368"/>
                <a:gd name="connsiteY4" fmla="*/ 225711 h 415207"/>
                <a:gd name="connsiteX5" fmla="*/ 289432 w 606368"/>
                <a:gd name="connsiteY5" fmla="*/ 246853 h 415207"/>
                <a:gd name="connsiteX6" fmla="*/ 310600 w 606368"/>
                <a:gd name="connsiteY6" fmla="*/ 225711 h 415207"/>
                <a:gd name="connsiteX7" fmla="*/ 359158 w 606368"/>
                <a:gd name="connsiteY7" fmla="*/ 177217 h 415207"/>
                <a:gd name="connsiteX8" fmla="*/ 303173 w 606368"/>
                <a:gd name="connsiteY8" fmla="*/ 92652 h 415207"/>
                <a:gd name="connsiteX9" fmla="*/ 412172 w 606368"/>
                <a:gd name="connsiteY9" fmla="*/ 201418 h 415207"/>
                <a:gd name="connsiteX10" fmla="*/ 303173 w 606368"/>
                <a:gd name="connsiteY10" fmla="*/ 310276 h 415207"/>
                <a:gd name="connsiteX11" fmla="*/ 194266 w 606368"/>
                <a:gd name="connsiteY11" fmla="*/ 201418 h 415207"/>
                <a:gd name="connsiteX12" fmla="*/ 303173 w 606368"/>
                <a:gd name="connsiteY12" fmla="*/ 92652 h 415207"/>
                <a:gd name="connsiteX13" fmla="*/ 98322 w 606368"/>
                <a:gd name="connsiteY13" fmla="*/ 57845 h 415207"/>
                <a:gd name="connsiteX14" fmla="*/ 98322 w 606368"/>
                <a:gd name="connsiteY14" fmla="*/ 340027 h 415207"/>
                <a:gd name="connsiteX15" fmla="*/ 246502 w 606368"/>
                <a:gd name="connsiteY15" fmla="*/ 340027 h 415207"/>
                <a:gd name="connsiteX16" fmla="*/ 246502 w 606368"/>
                <a:gd name="connsiteY16" fmla="*/ 343086 h 415207"/>
                <a:gd name="connsiteX17" fmla="*/ 262657 w 606368"/>
                <a:gd name="connsiteY17" fmla="*/ 359308 h 415207"/>
                <a:gd name="connsiteX18" fmla="*/ 343618 w 606368"/>
                <a:gd name="connsiteY18" fmla="*/ 359308 h 415207"/>
                <a:gd name="connsiteX19" fmla="*/ 359866 w 606368"/>
                <a:gd name="connsiteY19" fmla="*/ 343086 h 415207"/>
                <a:gd name="connsiteX20" fmla="*/ 359866 w 606368"/>
                <a:gd name="connsiteY20" fmla="*/ 340027 h 415207"/>
                <a:gd name="connsiteX21" fmla="*/ 508046 w 606368"/>
                <a:gd name="connsiteY21" fmla="*/ 340027 h 415207"/>
                <a:gd name="connsiteX22" fmla="*/ 508696 w 606368"/>
                <a:gd name="connsiteY22" fmla="*/ 340027 h 415207"/>
                <a:gd name="connsiteX23" fmla="*/ 508696 w 606368"/>
                <a:gd name="connsiteY23" fmla="*/ 57845 h 415207"/>
                <a:gd name="connsiteX24" fmla="*/ 82817 w 606368"/>
                <a:gd name="connsiteY24" fmla="*/ 0 h 415207"/>
                <a:gd name="connsiteX25" fmla="*/ 524108 w 606368"/>
                <a:gd name="connsiteY25" fmla="*/ 0 h 415207"/>
                <a:gd name="connsiteX26" fmla="*/ 566445 w 606368"/>
                <a:gd name="connsiteY26" fmla="*/ 42272 h 415207"/>
                <a:gd name="connsiteX27" fmla="*/ 566445 w 606368"/>
                <a:gd name="connsiteY27" fmla="*/ 340027 h 415207"/>
                <a:gd name="connsiteX28" fmla="*/ 568302 w 606368"/>
                <a:gd name="connsiteY28" fmla="*/ 340027 h 415207"/>
                <a:gd name="connsiteX29" fmla="*/ 606368 w 606368"/>
                <a:gd name="connsiteY29" fmla="*/ 340027 h 415207"/>
                <a:gd name="connsiteX30" fmla="*/ 606368 w 606368"/>
                <a:gd name="connsiteY30" fmla="*/ 368579 h 415207"/>
                <a:gd name="connsiteX31" fmla="*/ 558460 w 606368"/>
                <a:gd name="connsiteY31" fmla="*/ 415207 h 415207"/>
                <a:gd name="connsiteX32" fmla="*/ 513616 w 606368"/>
                <a:gd name="connsiteY32" fmla="*/ 415207 h 415207"/>
                <a:gd name="connsiteX33" fmla="*/ 91452 w 606368"/>
                <a:gd name="connsiteY33" fmla="*/ 415207 h 415207"/>
                <a:gd name="connsiteX34" fmla="*/ 46701 w 606368"/>
                <a:gd name="connsiteY34" fmla="*/ 415207 h 415207"/>
                <a:gd name="connsiteX35" fmla="*/ 0 w 606368"/>
                <a:gd name="connsiteY35" fmla="*/ 368579 h 415207"/>
                <a:gd name="connsiteX36" fmla="*/ 0 w 606368"/>
                <a:gd name="connsiteY36" fmla="*/ 340027 h 415207"/>
                <a:gd name="connsiteX37" fmla="*/ 37973 w 606368"/>
                <a:gd name="connsiteY37" fmla="*/ 340027 h 415207"/>
                <a:gd name="connsiteX38" fmla="*/ 40480 w 606368"/>
                <a:gd name="connsiteY38" fmla="*/ 340027 h 415207"/>
                <a:gd name="connsiteX39" fmla="*/ 40480 w 606368"/>
                <a:gd name="connsiteY39" fmla="*/ 42272 h 415207"/>
                <a:gd name="connsiteX40" fmla="*/ 82817 w 606368"/>
                <a:gd name="connsiteY40" fmla="*/ 0 h 41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368" h="415207">
                  <a:moveTo>
                    <a:pt x="337989" y="156075"/>
                  </a:moveTo>
                  <a:lnTo>
                    <a:pt x="289432" y="204570"/>
                  </a:lnTo>
                  <a:lnTo>
                    <a:pt x="268913" y="183985"/>
                  </a:lnTo>
                  <a:lnTo>
                    <a:pt x="247095" y="205127"/>
                  </a:lnTo>
                  <a:lnTo>
                    <a:pt x="268263" y="225711"/>
                  </a:lnTo>
                  <a:lnTo>
                    <a:pt x="289432" y="246853"/>
                  </a:lnTo>
                  <a:lnTo>
                    <a:pt x="310600" y="225711"/>
                  </a:lnTo>
                  <a:lnTo>
                    <a:pt x="359158" y="177217"/>
                  </a:lnTo>
                  <a:close/>
                  <a:moveTo>
                    <a:pt x="303173" y="92652"/>
                  </a:moveTo>
                  <a:cubicBezTo>
                    <a:pt x="362964" y="92652"/>
                    <a:pt x="412172" y="141147"/>
                    <a:pt x="412172" y="201418"/>
                  </a:cubicBezTo>
                  <a:cubicBezTo>
                    <a:pt x="412172" y="261132"/>
                    <a:pt x="363614" y="310276"/>
                    <a:pt x="303173" y="310276"/>
                  </a:cubicBezTo>
                  <a:cubicBezTo>
                    <a:pt x="242824" y="310276"/>
                    <a:pt x="194266" y="261039"/>
                    <a:pt x="194266" y="201418"/>
                  </a:cubicBezTo>
                  <a:cubicBezTo>
                    <a:pt x="194266" y="141703"/>
                    <a:pt x="242824" y="92652"/>
                    <a:pt x="303173" y="92652"/>
                  </a:cubicBezTo>
                  <a:close/>
                  <a:moveTo>
                    <a:pt x="98322" y="57845"/>
                  </a:moveTo>
                  <a:lnTo>
                    <a:pt x="98322" y="340027"/>
                  </a:lnTo>
                  <a:lnTo>
                    <a:pt x="246502" y="340027"/>
                  </a:lnTo>
                  <a:lnTo>
                    <a:pt x="246502" y="343086"/>
                  </a:lnTo>
                  <a:cubicBezTo>
                    <a:pt x="246502" y="351892"/>
                    <a:pt x="254023" y="359308"/>
                    <a:pt x="262657" y="359308"/>
                  </a:cubicBezTo>
                  <a:lnTo>
                    <a:pt x="343618" y="359308"/>
                  </a:lnTo>
                  <a:cubicBezTo>
                    <a:pt x="352438" y="359308"/>
                    <a:pt x="359866" y="351800"/>
                    <a:pt x="359866" y="343086"/>
                  </a:cubicBezTo>
                  <a:lnTo>
                    <a:pt x="359866" y="340027"/>
                  </a:lnTo>
                  <a:lnTo>
                    <a:pt x="508046" y="340027"/>
                  </a:lnTo>
                  <a:lnTo>
                    <a:pt x="508696" y="340027"/>
                  </a:lnTo>
                  <a:lnTo>
                    <a:pt x="508696" y="57845"/>
                  </a:lnTo>
                  <a:close/>
                  <a:moveTo>
                    <a:pt x="82817" y="0"/>
                  </a:moveTo>
                  <a:lnTo>
                    <a:pt x="524108" y="0"/>
                  </a:lnTo>
                  <a:cubicBezTo>
                    <a:pt x="547133" y="0"/>
                    <a:pt x="566445" y="18633"/>
                    <a:pt x="566445" y="42272"/>
                  </a:cubicBezTo>
                  <a:lnTo>
                    <a:pt x="566445" y="340027"/>
                  </a:lnTo>
                  <a:lnTo>
                    <a:pt x="568302" y="340027"/>
                  </a:lnTo>
                  <a:lnTo>
                    <a:pt x="606368" y="340027"/>
                  </a:lnTo>
                  <a:lnTo>
                    <a:pt x="606368" y="368579"/>
                  </a:lnTo>
                  <a:cubicBezTo>
                    <a:pt x="606368" y="394071"/>
                    <a:pt x="585199" y="415207"/>
                    <a:pt x="558460" y="415207"/>
                  </a:cubicBezTo>
                  <a:lnTo>
                    <a:pt x="513616" y="415207"/>
                  </a:lnTo>
                  <a:lnTo>
                    <a:pt x="91452" y="415207"/>
                  </a:lnTo>
                  <a:lnTo>
                    <a:pt x="46701" y="415207"/>
                  </a:lnTo>
                  <a:cubicBezTo>
                    <a:pt x="21169" y="415207"/>
                    <a:pt x="0" y="394627"/>
                    <a:pt x="0" y="368579"/>
                  </a:cubicBezTo>
                  <a:lnTo>
                    <a:pt x="0" y="340027"/>
                  </a:lnTo>
                  <a:lnTo>
                    <a:pt x="37973" y="340027"/>
                  </a:lnTo>
                  <a:lnTo>
                    <a:pt x="40480" y="340027"/>
                  </a:lnTo>
                  <a:lnTo>
                    <a:pt x="40480" y="42272"/>
                  </a:lnTo>
                  <a:cubicBezTo>
                    <a:pt x="40480" y="19282"/>
                    <a:pt x="59142" y="0"/>
                    <a:pt x="82817" y="0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wrap="square" lIns="91440" tIns="45720" rIns="91440" bIns="4572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596402E-A61B-4CAB-B12D-BB84F00ABCD8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E25FB510-1273-43D5-AFD0-5220E2733B12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59D52842-B602-4DE6-9FB4-2ECD65DA2120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74" name="平行四边形 73">
                <a:extLst>
                  <a:ext uri="{FF2B5EF4-FFF2-40B4-BE49-F238E27FC236}">
                    <a16:creationId xmlns:a16="http://schemas.microsoft.com/office/drawing/2014/main" id="{7DB50FF5-35AD-4464-BF60-3146D04F640A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75" name="平行四边形 74">
                <a:extLst>
                  <a:ext uri="{FF2B5EF4-FFF2-40B4-BE49-F238E27FC236}">
                    <a16:creationId xmlns:a16="http://schemas.microsoft.com/office/drawing/2014/main" id="{1EFCB333-AA76-41F0-9781-C9D5712D9B79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77A93C8D-A846-49BF-ACF0-62D89820DFB3}"/>
              </a:ext>
            </a:extLst>
          </p:cNvPr>
          <p:cNvSpPr/>
          <p:nvPr/>
        </p:nvSpPr>
        <p:spPr>
          <a:xfrm>
            <a:off x="7619998" y="1966567"/>
            <a:ext cx="368968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>
              <a:lnSpc>
                <a:spcPct val="16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22D1DBD-1774-4173-A943-B466454FAE1E}"/>
              </a:ext>
            </a:extLst>
          </p:cNvPr>
          <p:cNvSpPr/>
          <p:nvPr/>
        </p:nvSpPr>
        <p:spPr>
          <a:xfrm>
            <a:off x="7619998" y="3715156"/>
            <a:ext cx="368968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>
              <a:lnSpc>
                <a:spcPct val="16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FB10068B-2E48-4F7C-A96B-2CFD14A99DFE}"/>
              </a:ext>
            </a:extLst>
          </p:cNvPr>
          <p:cNvSpPr/>
          <p:nvPr/>
        </p:nvSpPr>
        <p:spPr>
          <a:xfrm>
            <a:off x="946483" y="1966567"/>
            <a:ext cx="368968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6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 algn="r">
              <a:lnSpc>
                <a:spcPct val="16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A68CE76-8B03-4629-9011-7BD5612647EF}"/>
              </a:ext>
            </a:extLst>
          </p:cNvPr>
          <p:cNvSpPr/>
          <p:nvPr/>
        </p:nvSpPr>
        <p:spPr>
          <a:xfrm>
            <a:off x="946483" y="3715156"/>
            <a:ext cx="368968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6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</a:p>
          <a:p>
            <a:pPr lvl="0" algn="r">
              <a:lnSpc>
                <a:spcPct val="16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7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FD598297-E07D-40ED-A510-123765B57B70}"/>
              </a:ext>
            </a:extLst>
          </p:cNvPr>
          <p:cNvGrpSpPr/>
          <p:nvPr/>
        </p:nvGrpSpPr>
        <p:grpSpPr>
          <a:xfrm>
            <a:off x="3599228" y="1419543"/>
            <a:ext cx="5019379" cy="2985214"/>
            <a:chOff x="3599228" y="1617397"/>
            <a:chExt cx="5019379" cy="2985214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A779E57-1997-4632-919B-D0F82B2EB3F4}"/>
                </a:ext>
              </a:extLst>
            </p:cNvPr>
            <p:cNvSpPr/>
            <p:nvPr/>
          </p:nvSpPr>
          <p:spPr>
            <a:xfrm>
              <a:off x="8476367" y="2917338"/>
              <a:ext cx="142240" cy="142240"/>
            </a:xfrm>
            <a:prstGeom prst="ellipse">
              <a:avLst/>
            </a:prstGeom>
            <a:solidFill>
              <a:srgbClr val="A6A6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73F935E-310E-41C2-AA27-163FA498C29E}"/>
                </a:ext>
              </a:extLst>
            </p:cNvPr>
            <p:cNvSpPr/>
            <p:nvPr/>
          </p:nvSpPr>
          <p:spPr>
            <a:xfrm>
              <a:off x="3599228" y="2917338"/>
              <a:ext cx="142240" cy="142240"/>
            </a:xfrm>
            <a:prstGeom prst="ellipse">
              <a:avLst/>
            </a:prstGeom>
            <a:solidFill>
              <a:srgbClr val="6F4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弧形 31">
              <a:extLst>
                <a:ext uri="{FF2B5EF4-FFF2-40B4-BE49-F238E27FC236}">
                  <a16:creationId xmlns:a16="http://schemas.microsoft.com/office/drawing/2014/main" id="{FEA47175-37A2-4A8D-8DAB-805E383F56FC}"/>
                </a:ext>
              </a:extLst>
            </p:cNvPr>
            <p:cNvSpPr/>
            <p:nvPr/>
          </p:nvSpPr>
          <p:spPr>
            <a:xfrm rot="5400000">
              <a:off x="5565922" y="1617397"/>
              <a:ext cx="2985214" cy="2985214"/>
            </a:xfrm>
            <a:prstGeom prst="arc">
              <a:avLst>
                <a:gd name="adj1" fmla="val 13405748"/>
                <a:gd name="adj2" fmla="val 19077260"/>
              </a:avLst>
            </a:prstGeom>
            <a:noFill/>
            <a:ln w="19050" cap="flat" cmpd="sng" algn="ctr">
              <a:solidFill>
                <a:srgbClr val="A6A6A6"/>
              </a:solidFill>
              <a:prstDash val="solid"/>
              <a:miter lim="800000"/>
              <a:tailEnd type="non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ACB760A-872B-45DE-B54F-C1C5A2FCCC1C}"/>
                </a:ext>
              </a:extLst>
            </p:cNvPr>
            <p:cNvSpPr/>
            <p:nvPr/>
          </p:nvSpPr>
          <p:spPr>
            <a:xfrm>
              <a:off x="5880155" y="1931631"/>
              <a:ext cx="2356747" cy="2356745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143000" dist="127000" dir="270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D4D56F5-2638-48D3-8FF3-E83C7C26A8CD}"/>
                </a:ext>
              </a:extLst>
            </p:cNvPr>
            <p:cNvGrpSpPr/>
            <p:nvPr/>
          </p:nvGrpSpPr>
          <p:grpSpPr>
            <a:xfrm rot="16200000">
              <a:off x="3673968" y="1617397"/>
              <a:ext cx="2985214" cy="2985214"/>
              <a:chOff x="1117600" y="2011680"/>
              <a:chExt cx="2987040" cy="2987040"/>
            </a:xfrm>
          </p:grpSpPr>
          <p:sp>
            <p:nvSpPr>
              <p:cNvPr id="35" name="弧形 34">
                <a:extLst>
                  <a:ext uri="{FF2B5EF4-FFF2-40B4-BE49-F238E27FC236}">
                    <a16:creationId xmlns:a16="http://schemas.microsoft.com/office/drawing/2014/main" id="{5F1C1474-04D7-43CC-A5B0-4BD72BED59C7}"/>
                  </a:ext>
                </a:extLst>
              </p:cNvPr>
              <p:cNvSpPr/>
              <p:nvPr/>
            </p:nvSpPr>
            <p:spPr>
              <a:xfrm>
                <a:off x="1117600" y="2011680"/>
                <a:ext cx="2987040" cy="2987040"/>
              </a:xfrm>
              <a:prstGeom prst="arc">
                <a:avLst>
                  <a:gd name="adj1" fmla="val 13405748"/>
                  <a:gd name="adj2" fmla="val 19077260"/>
                </a:avLst>
              </a:prstGeom>
              <a:noFill/>
              <a:ln w="19050" cap="flat" cmpd="sng" algn="ctr">
                <a:solidFill>
                  <a:srgbClr val="6F4FDF"/>
                </a:solidFill>
                <a:prstDash val="solid"/>
                <a:miter lim="800000"/>
                <a:tailEnd type="non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B0B46DB0-3494-47AA-8B06-F7A68EBA3584}"/>
                  </a:ext>
                </a:extLst>
              </p:cNvPr>
              <p:cNvSpPr/>
              <p:nvPr/>
            </p:nvSpPr>
            <p:spPr>
              <a:xfrm rot="5400000" flipH="1">
                <a:off x="1432025" y="2326107"/>
                <a:ext cx="2358189" cy="2358187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1143000" dist="127000" dir="270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A62E605-E023-4C6C-9C7A-149AFC290660}"/>
              </a:ext>
            </a:extLst>
          </p:cNvPr>
          <p:cNvSpPr/>
          <p:nvPr/>
        </p:nvSpPr>
        <p:spPr>
          <a:xfrm>
            <a:off x="1026695" y="1884232"/>
            <a:ext cx="2406316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D4C878B-1ADD-4BB0-B861-3560DBEF101F}"/>
              </a:ext>
            </a:extLst>
          </p:cNvPr>
          <p:cNvSpPr/>
          <p:nvPr/>
        </p:nvSpPr>
        <p:spPr>
          <a:xfrm>
            <a:off x="8791074" y="1884232"/>
            <a:ext cx="2406316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6F5C655-C69F-42EB-A18F-7370DBED0C01}"/>
              </a:ext>
            </a:extLst>
          </p:cNvPr>
          <p:cNvSpPr/>
          <p:nvPr/>
        </p:nvSpPr>
        <p:spPr>
          <a:xfrm>
            <a:off x="3589840" y="4239030"/>
            <a:ext cx="5085346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0286227-338F-4C64-851D-DDC3FBB12B71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411EA84-39AA-405F-9E98-E7F1A986441D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30230B9-EA3D-47C3-8643-E786ABD1DE0E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43" name="平行四边形 42">
                <a:extLst>
                  <a:ext uri="{FF2B5EF4-FFF2-40B4-BE49-F238E27FC236}">
                    <a16:creationId xmlns:a16="http://schemas.microsoft.com/office/drawing/2014/main" id="{36834150-CC62-4CD1-8ECF-8E5E76F1ABC9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4" name="平行四边形 43">
                <a:extLst>
                  <a:ext uri="{FF2B5EF4-FFF2-40B4-BE49-F238E27FC236}">
                    <a16:creationId xmlns:a16="http://schemas.microsoft.com/office/drawing/2014/main" id="{94A1002E-204C-49D7-B1C3-D1F6642893E2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7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AAD622D7-534E-4716-BD2F-056806A8CF07}"/>
              </a:ext>
            </a:extLst>
          </p:cNvPr>
          <p:cNvGrpSpPr/>
          <p:nvPr/>
        </p:nvGrpSpPr>
        <p:grpSpPr>
          <a:xfrm>
            <a:off x="4339390" y="1538944"/>
            <a:ext cx="3513221" cy="3488663"/>
            <a:chOff x="3950305" y="1653415"/>
            <a:chExt cx="3763589" cy="3737281"/>
          </a:xfrm>
        </p:grpSpPr>
        <p:sp>
          <p:nvSpPr>
            <p:cNvPr id="9" name="Freeform 410">
              <a:extLst>
                <a:ext uri="{FF2B5EF4-FFF2-40B4-BE49-F238E27FC236}">
                  <a16:creationId xmlns:a16="http://schemas.microsoft.com/office/drawing/2014/main" id="{FB5CD989-D3FB-429E-B4D9-796D09B76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482" y="2690988"/>
              <a:ext cx="323017" cy="323017"/>
            </a:xfrm>
            <a:custGeom>
              <a:avLst/>
              <a:gdLst>
                <a:gd name="T0" fmla="*/ 23 w 109"/>
                <a:gd name="T1" fmla="*/ 0 h 109"/>
                <a:gd name="T2" fmla="*/ 89 w 109"/>
                <a:gd name="T3" fmla="*/ 66 h 109"/>
                <a:gd name="T4" fmla="*/ 100 w 109"/>
                <a:gd name="T5" fmla="*/ 54 h 109"/>
                <a:gd name="T6" fmla="*/ 104 w 109"/>
                <a:gd name="T7" fmla="*/ 53 h 109"/>
                <a:gd name="T8" fmla="*/ 106 w 109"/>
                <a:gd name="T9" fmla="*/ 56 h 109"/>
                <a:gd name="T10" fmla="*/ 109 w 109"/>
                <a:gd name="T11" fmla="*/ 109 h 109"/>
                <a:gd name="T12" fmla="*/ 57 w 109"/>
                <a:gd name="T13" fmla="*/ 106 h 109"/>
                <a:gd name="T14" fmla="*/ 54 w 109"/>
                <a:gd name="T15" fmla="*/ 103 h 109"/>
                <a:gd name="T16" fmla="*/ 55 w 109"/>
                <a:gd name="T17" fmla="*/ 100 h 109"/>
                <a:gd name="T18" fmla="*/ 66 w 109"/>
                <a:gd name="T19" fmla="*/ 88 h 109"/>
                <a:gd name="T20" fmla="*/ 0 w 109"/>
                <a:gd name="T21" fmla="*/ 23 h 109"/>
                <a:gd name="T22" fmla="*/ 23 w 109"/>
                <a:gd name="T2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9">
                  <a:moveTo>
                    <a:pt x="23" y="0"/>
                  </a:moveTo>
                  <a:cubicBezTo>
                    <a:pt x="89" y="66"/>
                    <a:pt x="89" y="66"/>
                    <a:pt x="89" y="6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1" y="53"/>
                    <a:pt x="102" y="53"/>
                    <a:pt x="104" y="53"/>
                  </a:cubicBezTo>
                  <a:cubicBezTo>
                    <a:pt x="105" y="54"/>
                    <a:pt x="106" y="55"/>
                    <a:pt x="106" y="56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5" y="105"/>
                    <a:pt x="54" y="105"/>
                    <a:pt x="54" y="103"/>
                  </a:cubicBezTo>
                  <a:cubicBezTo>
                    <a:pt x="53" y="102"/>
                    <a:pt x="54" y="101"/>
                    <a:pt x="55" y="100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11">
              <a:extLst>
                <a:ext uri="{FF2B5EF4-FFF2-40B4-BE49-F238E27FC236}">
                  <a16:creationId xmlns:a16="http://schemas.microsoft.com/office/drawing/2014/main" id="{6D239ADC-C5E2-4B5E-93AF-E32D8BC8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482" y="2690988"/>
              <a:ext cx="121502" cy="121502"/>
            </a:xfrm>
            <a:custGeom>
              <a:avLst/>
              <a:gdLst>
                <a:gd name="T0" fmla="*/ 23 w 41"/>
                <a:gd name="T1" fmla="*/ 0 h 41"/>
                <a:gd name="T2" fmla="*/ 41 w 41"/>
                <a:gd name="T3" fmla="*/ 18 h 41"/>
                <a:gd name="T4" fmla="*/ 26 w 41"/>
                <a:gd name="T5" fmla="*/ 26 h 41"/>
                <a:gd name="T6" fmla="*/ 18 w 41"/>
                <a:gd name="T7" fmla="*/ 41 h 41"/>
                <a:gd name="T8" fmla="*/ 0 w 41"/>
                <a:gd name="T9" fmla="*/ 23 h 41"/>
                <a:gd name="T10" fmla="*/ 23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3" y="0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36" y="19"/>
                    <a:pt x="30" y="21"/>
                    <a:pt x="26" y="26"/>
                  </a:cubicBezTo>
                  <a:cubicBezTo>
                    <a:pt x="22" y="30"/>
                    <a:pt x="19" y="35"/>
                    <a:pt x="18" y="4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13">
              <a:extLst>
                <a:ext uri="{FF2B5EF4-FFF2-40B4-BE49-F238E27FC236}">
                  <a16:creationId xmlns:a16="http://schemas.microsoft.com/office/drawing/2014/main" id="{328F82A3-F68F-4B32-89C6-EA1F97FA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186" y="2889539"/>
              <a:ext cx="323017" cy="325980"/>
            </a:xfrm>
            <a:custGeom>
              <a:avLst/>
              <a:gdLst>
                <a:gd name="T0" fmla="*/ 0 w 109"/>
                <a:gd name="T1" fmla="*/ 87 h 110"/>
                <a:gd name="T2" fmla="*/ 66 w 109"/>
                <a:gd name="T3" fmla="*/ 21 h 110"/>
                <a:gd name="T4" fmla="*/ 54 w 109"/>
                <a:gd name="T5" fmla="*/ 10 h 110"/>
                <a:gd name="T6" fmla="*/ 54 w 109"/>
                <a:gd name="T7" fmla="*/ 6 h 110"/>
                <a:gd name="T8" fmla="*/ 57 w 109"/>
                <a:gd name="T9" fmla="*/ 4 h 110"/>
                <a:gd name="T10" fmla="*/ 109 w 109"/>
                <a:gd name="T11" fmla="*/ 0 h 110"/>
                <a:gd name="T12" fmla="*/ 106 w 109"/>
                <a:gd name="T13" fmla="*/ 53 h 110"/>
                <a:gd name="T14" fmla="*/ 103 w 109"/>
                <a:gd name="T15" fmla="*/ 56 h 110"/>
                <a:gd name="T16" fmla="*/ 100 w 109"/>
                <a:gd name="T17" fmla="*/ 55 h 110"/>
                <a:gd name="T18" fmla="*/ 88 w 109"/>
                <a:gd name="T19" fmla="*/ 44 h 110"/>
                <a:gd name="T20" fmla="*/ 23 w 109"/>
                <a:gd name="T21" fmla="*/ 110 h 110"/>
                <a:gd name="T22" fmla="*/ 0 w 109"/>
                <a:gd name="T23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10">
                  <a:moveTo>
                    <a:pt x="0" y="87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9"/>
                    <a:pt x="53" y="7"/>
                    <a:pt x="54" y="6"/>
                  </a:cubicBezTo>
                  <a:cubicBezTo>
                    <a:pt x="54" y="5"/>
                    <a:pt x="55" y="4"/>
                    <a:pt x="57" y="4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54"/>
                    <a:pt x="105" y="56"/>
                    <a:pt x="103" y="56"/>
                  </a:cubicBezTo>
                  <a:cubicBezTo>
                    <a:pt x="102" y="57"/>
                    <a:pt x="101" y="56"/>
                    <a:pt x="100" y="5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23" y="110"/>
                    <a:pt x="23" y="110"/>
                    <a:pt x="23" y="110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14">
              <a:extLst>
                <a:ext uri="{FF2B5EF4-FFF2-40B4-BE49-F238E27FC236}">
                  <a16:creationId xmlns:a16="http://schemas.microsoft.com/office/drawing/2014/main" id="{A35C8E59-114A-486D-9B5A-16BCD0E27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186" y="3094018"/>
              <a:ext cx="121502" cy="121502"/>
            </a:xfrm>
            <a:custGeom>
              <a:avLst/>
              <a:gdLst>
                <a:gd name="T0" fmla="*/ 0 w 41"/>
                <a:gd name="T1" fmla="*/ 18 h 41"/>
                <a:gd name="T2" fmla="*/ 18 w 41"/>
                <a:gd name="T3" fmla="*/ 0 h 41"/>
                <a:gd name="T4" fmla="*/ 26 w 41"/>
                <a:gd name="T5" fmla="*/ 15 h 41"/>
                <a:gd name="T6" fmla="*/ 41 w 41"/>
                <a:gd name="T7" fmla="*/ 23 h 41"/>
                <a:gd name="T8" fmla="*/ 23 w 41"/>
                <a:gd name="T9" fmla="*/ 41 h 41"/>
                <a:gd name="T10" fmla="*/ 0 w 41"/>
                <a:gd name="T11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8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21" y="11"/>
                    <a:pt x="26" y="15"/>
                  </a:cubicBezTo>
                  <a:cubicBezTo>
                    <a:pt x="30" y="19"/>
                    <a:pt x="35" y="22"/>
                    <a:pt x="41" y="23"/>
                  </a:cubicBezTo>
                  <a:cubicBezTo>
                    <a:pt x="23" y="41"/>
                    <a:pt x="23" y="41"/>
                    <a:pt x="23" y="4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15">
              <a:extLst>
                <a:ext uri="{FF2B5EF4-FFF2-40B4-BE49-F238E27FC236}">
                  <a16:creationId xmlns:a16="http://schemas.microsoft.com/office/drawing/2014/main" id="{50DFADA6-2689-49F0-86FE-516315933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305" y="2765074"/>
              <a:ext cx="1540997" cy="1514326"/>
            </a:xfrm>
            <a:custGeom>
              <a:avLst/>
              <a:gdLst>
                <a:gd name="T0" fmla="*/ 385 w 520"/>
                <a:gd name="T1" fmla="*/ 87 h 511"/>
                <a:gd name="T2" fmla="*/ 324 w 520"/>
                <a:gd name="T3" fmla="*/ 26 h 511"/>
                <a:gd name="T4" fmla="*/ 260 w 520"/>
                <a:gd name="T5" fmla="*/ 0 h 511"/>
                <a:gd name="T6" fmla="*/ 196 w 520"/>
                <a:gd name="T7" fmla="*/ 26 h 511"/>
                <a:gd name="T8" fmla="*/ 35 w 520"/>
                <a:gd name="T9" fmla="*/ 187 h 511"/>
                <a:gd name="T10" fmla="*/ 35 w 520"/>
                <a:gd name="T11" fmla="*/ 315 h 511"/>
                <a:gd name="T12" fmla="*/ 196 w 520"/>
                <a:gd name="T13" fmla="*/ 475 h 511"/>
                <a:gd name="T14" fmla="*/ 324 w 520"/>
                <a:gd name="T15" fmla="*/ 475 h 511"/>
                <a:gd name="T16" fmla="*/ 484 w 520"/>
                <a:gd name="T17" fmla="*/ 315 h 511"/>
                <a:gd name="T18" fmla="*/ 484 w 520"/>
                <a:gd name="T19" fmla="*/ 187 h 511"/>
                <a:gd name="T20" fmla="*/ 423 w 520"/>
                <a:gd name="T21" fmla="*/ 126 h 511"/>
                <a:gd name="T22" fmla="*/ 411 w 520"/>
                <a:gd name="T23" fmla="*/ 139 h 511"/>
                <a:gd name="T24" fmla="*/ 372 w 520"/>
                <a:gd name="T25" fmla="*/ 139 h 511"/>
                <a:gd name="T26" fmla="*/ 372 w 520"/>
                <a:gd name="T27" fmla="*/ 100 h 511"/>
                <a:gd name="T28" fmla="*/ 385 w 520"/>
                <a:gd name="T29" fmla="*/ 8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511">
                  <a:moveTo>
                    <a:pt x="385" y="87"/>
                  </a:moveTo>
                  <a:cubicBezTo>
                    <a:pt x="324" y="26"/>
                    <a:pt x="324" y="26"/>
                    <a:pt x="324" y="26"/>
                  </a:cubicBezTo>
                  <a:cubicBezTo>
                    <a:pt x="307" y="9"/>
                    <a:pt x="284" y="0"/>
                    <a:pt x="260" y="0"/>
                  </a:cubicBezTo>
                  <a:cubicBezTo>
                    <a:pt x="236" y="0"/>
                    <a:pt x="213" y="9"/>
                    <a:pt x="196" y="26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0" y="222"/>
                    <a:pt x="0" y="280"/>
                    <a:pt x="35" y="315"/>
                  </a:cubicBezTo>
                  <a:cubicBezTo>
                    <a:pt x="196" y="475"/>
                    <a:pt x="196" y="475"/>
                    <a:pt x="196" y="475"/>
                  </a:cubicBezTo>
                  <a:cubicBezTo>
                    <a:pt x="231" y="511"/>
                    <a:pt x="288" y="511"/>
                    <a:pt x="324" y="475"/>
                  </a:cubicBezTo>
                  <a:cubicBezTo>
                    <a:pt x="484" y="315"/>
                    <a:pt x="484" y="315"/>
                    <a:pt x="484" y="315"/>
                  </a:cubicBezTo>
                  <a:cubicBezTo>
                    <a:pt x="520" y="280"/>
                    <a:pt x="520" y="222"/>
                    <a:pt x="484" y="187"/>
                  </a:cubicBezTo>
                  <a:cubicBezTo>
                    <a:pt x="423" y="126"/>
                    <a:pt x="423" y="126"/>
                    <a:pt x="423" y="126"/>
                  </a:cubicBezTo>
                  <a:cubicBezTo>
                    <a:pt x="411" y="139"/>
                    <a:pt x="411" y="139"/>
                    <a:pt x="411" y="139"/>
                  </a:cubicBezTo>
                  <a:cubicBezTo>
                    <a:pt x="400" y="149"/>
                    <a:pt x="383" y="149"/>
                    <a:pt x="372" y="139"/>
                  </a:cubicBezTo>
                  <a:cubicBezTo>
                    <a:pt x="361" y="128"/>
                    <a:pt x="361" y="111"/>
                    <a:pt x="372" y="100"/>
                  </a:cubicBezTo>
                  <a:lnTo>
                    <a:pt x="385" y="8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16">
              <a:extLst>
                <a:ext uri="{FF2B5EF4-FFF2-40B4-BE49-F238E27FC236}">
                  <a16:creationId xmlns:a16="http://schemas.microsoft.com/office/drawing/2014/main" id="{047DC5A5-2797-4E50-B6DD-1FA40643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701" y="4003799"/>
              <a:ext cx="323017" cy="323017"/>
            </a:xfrm>
            <a:custGeom>
              <a:avLst/>
              <a:gdLst>
                <a:gd name="T0" fmla="*/ 86 w 109"/>
                <a:gd name="T1" fmla="*/ 109 h 109"/>
                <a:gd name="T2" fmla="*/ 20 w 109"/>
                <a:gd name="T3" fmla="*/ 43 h 109"/>
                <a:gd name="T4" fmla="*/ 9 w 109"/>
                <a:gd name="T5" fmla="*/ 55 h 109"/>
                <a:gd name="T6" fmla="*/ 5 w 109"/>
                <a:gd name="T7" fmla="*/ 55 h 109"/>
                <a:gd name="T8" fmla="*/ 3 w 109"/>
                <a:gd name="T9" fmla="*/ 52 h 109"/>
                <a:gd name="T10" fmla="*/ 0 w 109"/>
                <a:gd name="T11" fmla="*/ 0 h 109"/>
                <a:gd name="T12" fmla="*/ 52 w 109"/>
                <a:gd name="T13" fmla="*/ 3 h 109"/>
                <a:gd name="T14" fmla="*/ 55 w 109"/>
                <a:gd name="T15" fmla="*/ 5 h 109"/>
                <a:gd name="T16" fmla="*/ 54 w 109"/>
                <a:gd name="T17" fmla="*/ 9 h 109"/>
                <a:gd name="T18" fmla="*/ 43 w 109"/>
                <a:gd name="T19" fmla="*/ 20 h 109"/>
                <a:gd name="T20" fmla="*/ 109 w 109"/>
                <a:gd name="T21" fmla="*/ 86 h 109"/>
                <a:gd name="T22" fmla="*/ 86 w 109"/>
                <a:gd name="T2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9">
                  <a:moveTo>
                    <a:pt x="86" y="109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7" y="56"/>
                    <a:pt x="5" y="55"/>
                  </a:cubicBezTo>
                  <a:cubicBezTo>
                    <a:pt x="4" y="55"/>
                    <a:pt x="3" y="54"/>
                    <a:pt x="3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6" y="7"/>
                    <a:pt x="55" y="8"/>
                    <a:pt x="54" y="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109" y="86"/>
                    <a:pt x="109" y="86"/>
                    <a:pt x="109" y="86"/>
                  </a:cubicBezTo>
                  <a:lnTo>
                    <a:pt x="86" y="109"/>
                  </a:ln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17">
              <a:extLst>
                <a:ext uri="{FF2B5EF4-FFF2-40B4-BE49-F238E27FC236}">
                  <a16:creationId xmlns:a16="http://schemas.microsoft.com/office/drawing/2014/main" id="{9151BD09-FACF-4F9F-980B-83E040EA9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16" y="4205314"/>
              <a:ext cx="121502" cy="121502"/>
            </a:xfrm>
            <a:custGeom>
              <a:avLst/>
              <a:gdLst>
                <a:gd name="T0" fmla="*/ 18 w 41"/>
                <a:gd name="T1" fmla="*/ 41 h 41"/>
                <a:gd name="T2" fmla="*/ 0 w 41"/>
                <a:gd name="T3" fmla="*/ 23 h 41"/>
                <a:gd name="T4" fmla="*/ 15 w 41"/>
                <a:gd name="T5" fmla="*/ 15 h 41"/>
                <a:gd name="T6" fmla="*/ 23 w 41"/>
                <a:gd name="T7" fmla="*/ 0 h 41"/>
                <a:gd name="T8" fmla="*/ 41 w 41"/>
                <a:gd name="T9" fmla="*/ 18 h 41"/>
                <a:gd name="T10" fmla="*/ 18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18" y="4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2"/>
                    <a:pt x="11" y="20"/>
                    <a:pt x="15" y="15"/>
                  </a:cubicBezTo>
                  <a:cubicBezTo>
                    <a:pt x="19" y="11"/>
                    <a:pt x="22" y="6"/>
                    <a:pt x="23" y="0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18">
              <a:extLst>
                <a:ext uri="{FF2B5EF4-FFF2-40B4-BE49-F238E27FC236}">
                  <a16:creationId xmlns:a16="http://schemas.microsoft.com/office/drawing/2014/main" id="{CE799EE1-CE7A-437D-B163-8BDE4676A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273" y="3849699"/>
              <a:ext cx="1514326" cy="1540997"/>
            </a:xfrm>
            <a:custGeom>
              <a:avLst/>
              <a:gdLst>
                <a:gd name="T0" fmla="*/ 87 w 511"/>
                <a:gd name="T1" fmla="*/ 135 h 520"/>
                <a:gd name="T2" fmla="*/ 26 w 511"/>
                <a:gd name="T3" fmla="*/ 196 h 520"/>
                <a:gd name="T4" fmla="*/ 0 w 511"/>
                <a:gd name="T5" fmla="*/ 260 h 520"/>
                <a:gd name="T6" fmla="*/ 26 w 511"/>
                <a:gd name="T7" fmla="*/ 324 h 520"/>
                <a:gd name="T8" fmla="*/ 187 w 511"/>
                <a:gd name="T9" fmla="*/ 485 h 520"/>
                <a:gd name="T10" fmla="*/ 315 w 511"/>
                <a:gd name="T11" fmla="*/ 485 h 520"/>
                <a:gd name="T12" fmla="*/ 475 w 511"/>
                <a:gd name="T13" fmla="*/ 324 h 520"/>
                <a:gd name="T14" fmla="*/ 475 w 511"/>
                <a:gd name="T15" fmla="*/ 196 h 520"/>
                <a:gd name="T16" fmla="*/ 315 w 511"/>
                <a:gd name="T17" fmla="*/ 36 h 520"/>
                <a:gd name="T18" fmla="*/ 187 w 511"/>
                <a:gd name="T19" fmla="*/ 36 h 520"/>
                <a:gd name="T20" fmla="*/ 126 w 511"/>
                <a:gd name="T21" fmla="*/ 96 h 520"/>
                <a:gd name="T22" fmla="*/ 139 w 511"/>
                <a:gd name="T23" fmla="*/ 109 h 520"/>
                <a:gd name="T24" fmla="*/ 139 w 511"/>
                <a:gd name="T25" fmla="*/ 148 h 520"/>
                <a:gd name="T26" fmla="*/ 100 w 511"/>
                <a:gd name="T27" fmla="*/ 148 h 520"/>
                <a:gd name="T28" fmla="*/ 87 w 511"/>
                <a:gd name="T29" fmla="*/ 13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520">
                  <a:moveTo>
                    <a:pt x="87" y="135"/>
                  </a:moveTo>
                  <a:cubicBezTo>
                    <a:pt x="26" y="196"/>
                    <a:pt x="26" y="196"/>
                    <a:pt x="26" y="196"/>
                  </a:cubicBezTo>
                  <a:cubicBezTo>
                    <a:pt x="9" y="213"/>
                    <a:pt x="0" y="236"/>
                    <a:pt x="0" y="260"/>
                  </a:cubicBezTo>
                  <a:cubicBezTo>
                    <a:pt x="0" y="284"/>
                    <a:pt x="9" y="307"/>
                    <a:pt x="26" y="324"/>
                  </a:cubicBezTo>
                  <a:cubicBezTo>
                    <a:pt x="187" y="485"/>
                    <a:pt x="187" y="485"/>
                    <a:pt x="187" y="485"/>
                  </a:cubicBezTo>
                  <a:cubicBezTo>
                    <a:pt x="222" y="520"/>
                    <a:pt x="280" y="520"/>
                    <a:pt x="315" y="485"/>
                  </a:cubicBezTo>
                  <a:cubicBezTo>
                    <a:pt x="475" y="324"/>
                    <a:pt x="475" y="324"/>
                    <a:pt x="475" y="324"/>
                  </a:cubicBezTo>
                  <a:cubicBezTo>
                    <a:pt x="511" y="289"/>
                    <a:pt x="511" y="231"/>
                    <a:pt x="475" y="196"/>
                  </a:cubicBezTo>
                  <a:cubicBezTo>
                    <a:pt x="315" y="36"/>
                    <a:pt x="315" y="36"/>
                    <a:pt x="315" y="36"/>
                  </a:cubicBezTo>
                  <a:cubicBezTo>
                    <a:pt x="280" y="0"/>
                    <a:pt x="222" y="0"/>
                    <a:pt x="187" y="3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9" y="120"/>
                    <a:pt x="149" y="137"/>
                    <a:pt x="139" y="148"/>
                  </a:cubicBezTo>
                  <a:cubicBezTo>
                    <a:pt x="128" y="159"/>
                    <a:pt x="111" y="159"/>
                    <a:pt x="100" y="148"/>
                  </a:cubicBezTo>
                  <a:lnTo>
                    <a:pt x="87" y="135"/>
                  </a:ln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19">
              <a:extLst>
                <a:ext uri="{FF2B5EF4-FFF2-40B4-BE49-F238E27FC236}">
                  <a16:creationId xmlns:a16="http://schemas.microsoft.com/office/drawing/2014/main" id="{283FA30A-8BC3-4176-AE4F-E143C900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997" y="3802284"/>
              <a:ext cx="323017" cy="323017"/>
            </a:xfrm>
            <a:custGeom>
              <a:avLst/>
              <a:gdLst>
                <a:gd name="T0" fmla="*/ 109 w 109"/>
                <a:gd name="T1" fmla="*/ 23 h 109"/>
                <a:gd name="T2" fmla="*/ 43 w 109"/>
                <a:gd name="T3" fmla="*/ 89 h 109"/>
                <a:gd name="T4" fmla="*/ 55 w 109"/>
                <a:gd name="T5" fmla="*/ 100 h 109"/>
                <a:gd name="T6" fmla="*/ 55 w 109"/>
                <a:gd name="T7" fmla="*/ 104 h 109"/>
                <a:gd name="T8" fmla="*/ 52 w 109"/>
                <a:gd name="T9" fmla="*/ 106 h 109"/>
                <a:gd name="T10" fmla="*/ 0 w 109"/>
                <a:gd name="T11" fmla="*/ 109 h 109"/>
                <a:gd name="T12" fmla="*/ 3 w 109"/>
                <a:gd name="T13" fmla="*/ 57 h 109"/>
                <a:gd name="T14" fmla="*/ 6 w 109"/>
                <a:gd name="T15" fmla="*/ 54 h 109"/>
                <a:gd name="T16" fmla="*/ 9 w 109"/>
                <a:gd name="T17" fmla="*/ 55 h 109"/>
                <a:gd name="T18" fmla="*/ 21 w 109"/>
                <a:gd name="T19" fmla="*/ 66 h 109"/>
                <a:gd name="T20" fmla="*/ 86 w 109"/>
                <a:gd name="T21" fmla="*/ 0 h 109"/>
                <a:gd name="T22" fmla="*/ 109 w 109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9">
                  <a:moveTo>
                    <a:pt x="109" y="23"/>
                  </a:moveTo>
                  <a:cubicBezTo>
                    <a:pt x="43" y="89"/>
                    <a:pt x="43" y="89"/>
                    <a:pt x="43" y="8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6" y="101"/>
                    <a:pt x="56" y="102"/>
                    <a:pt x="55" y="104"/>
                  </a:cubicBezTo>
                  <a:cubicBezTo>
                    <a:pt x="55" y="105"/>
                    <a:pt x="54" y="106"/>
                    <a:pt x="52" y="10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5"/>
                    <a:pt x="4" y="54"/>
                    <a:pt x="6" y="54"/>
                  </a:cubicBezTo>
                  <a:cubicBezTo>
                    <a:pt x="7" y="53"/>
                    <a:pt x="8" y="54"/>
                    <a:pt x="9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109" y="2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20">
              <a:extLst>
                <a:ext uri="{FF2B5EF4-FFF2-40B4-BE49-F238E27FC236}">
                  <a16:creationId xmlns:a16="http://schemas.microsoft.com/office/drawing/2014/main" id="{994246E8-E578-4BA9-AFF5-E3B81909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512" y="3802284"/>
              <a:ext cx="121502" cy="121502"/>
            </a:xfrm>
            <a:custGeom>
              <a:avLst/>
              <a:gdLst>
                <a:gd name="T0" fmla="*/ 41 w 41"/>
                <a:gd name="T1" fmla="*/ 23 h 41"/>
                <a:gd name="T2" fmla="*/ 23 w 41"/>
                <a:gd name="T3" fmla="*/ 41 h 41"/>
                <a:gd name="T4" fmla="*/ 15 w 41"/>
                <a:gd name="T5" fmla="*/ 26 h 41"/>
                <a:gd name="T6" fmla="*/ 0 w 41"/>
                <a:gd name="T7" fmla="*/ 18 h 41"/>
                <a:gd name="T8" fmla="*/ 18 w 41"/>
                <a:gd name="T9" fmla="*/ 0 h 41"/>
                <a:gd name="T10" fmla="*/ 41 w 41"/>
                <a:gd name="T1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3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22" y="35"/>
                    <a:pt x="20" y="30"/>
                    <a:pt x="15" y="26"/>
                  </a:cubicBezTo>
                  <a:cubicBezTo>
                    <a:pt x="11" y="22"/>
                    <a:pt x="6" y="19"/>
                    <a:pt x="0" y="1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41" y="23"/>
                  </a:ln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21">
              <a:extLst>
                <a:ext uri="{FF2B5EF4-FFF2-40B4-BE49-F238E27FC236}">
                  <a16:creationId xmlns:a16="http://schemas.microsoft.com/office/drawing/2014/main" id="{9104FAED-C47E-47A7-B227-DD1D55A6F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897" y="2738403"/>
              <a:ext cx="1540997" cy="1514326"/>
            </a:xfrm>
            <a:custGeom>
              <a:avLst/>
              <a:gdLst>
                <a:gd name="T0" fmla="*/ 135 w 520"/>
                <a:gd name="T1" fmla="*/ 424 h 511"/>
                <a:gd name="T2" fmla="*/ 196 w 520"/>
                <a:gd name="T3" fmla="*/ 484 h 511"/>
                <a:gd name="T4" fmla="*/ 260 w 520"/>
                <a:gd name="T5" fmla="*/ 511 h 511"/>
                <a:gd name="T6" fmla="*/ 324 w 520"/>
                <a:gd name="T7" fmla="*/ 484 h 511"/>
                <a:gd name="T8" fmla="*/ 485 w 520"/>
                <a:gd name="T9" fmla="*/ 324 h 511"/>
                <a:gd name="T10" fmla="*/ 485 w 520"/>
                <a:gd name="T11" fmla="*/ 196 h 511"/>
                <a:gd name="T12" fmla="*/ 324 w 520"/>
                <a:gd name="T13" fmla="*/ 35 h 511"/>
                <a:gd name="T14" fmla="*/ 196 w 520"/>
                <a:gd name="T15" fmla="*/ 35 h 511"/>
                <a:gd name="T16" fmla="*/ 36 w 520"/>
                <a:gd name="T17" fmla="*/ 196 h 511"/>
                <a:gd name="T18" fmla="*/ 36 w 520"/>
                <a:gd name="T19" fmla="*/ 324 h 511"/>
                <a:gd name="T20" fmla="*/ 97 w 520"/>
                <a:gd name="T21" fmla="*/ 385 h 511"/>
                <a:gd name="T22" fmla="*/ 109 w 520"/>
                <a:gd name="T23" fmla="*/ 372 h 511"/>
                <a:gd name="T24" fmla="*/ 148 w 520"/>
                <a:gd name="T25" fmla="*/ 372 h 511"/>
                <a:gd name="T26" fmla="*/ 148 w 520"/>
                <a:gd name="T27" fmla="*/ 411 h 511"/>
                <a:gd name="T28" fmla="*/ 135 w 520"/>
                <a:gd name="T29" fmla="*/ 4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511">
                  <a:moveTo>
                    <a:pt x="135" y="424"/>
                  </a:moveTo>
                  <a:cubicBezTo>
                    <a:pt x="196" y="484"/>
                    <a:pt x="196" y="484"/>
                    <a:pt x="196" y="484"/>
                  </a:cubicBezTo>
                  <a:cubicBezTo>
                    <a:pt x="213" y="501"/>
                    <a:pt x="236" y="511"/>
                    <a:pt x="260" y="511"/>
                  </a:cubicBezTo>
                  <a:cubicBezTo>
                    <a:pt x="284" y="511"/>
                    <a:pt x="307" y="501"/>
                    <a:pt x="324" y="484"/>
                  </a:cubicBezTo>
                  <a:cubicBezTo>
                    <a:pt x="485" y="324"/>
                    <a:pt x="485" y="324"/>
                    <a:pt x="485" y="324"/>
                  </a:cubicBezTo>
                  <a:cubicBezTo>
                    <a:pt x="520" y="289"/>
                    <a:pt x="520" y="231"/>
                    <a:pt x="485" y="196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289" y="0"/>
                    <a:pt x="232" y="0"/>
                    <a:pt x="196" y="35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0" y="231"/>
                    <a:pt x="0" y="289"/>
                    <a:pt x="36" y="324"/>
                  </a:cubicBezTo>
                  <a:cubicBezTo>
                    <a:pt x="97" y="385"/>
                    <a:pt x="97" y="385"/>
                    <a:pt x="97" y="385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20" y="361"/>
                    <a:pt x="137" y="361"/>
                    <a:pt x="148" y="372"/>
                  </a:cubicBezTo>
                  <a:cubicBezTo>
                    <a:pt x="159" y="383"/>
                    <a:pt x="159" y="400"/>
                    <a:pt x="148" y="411"/>
                  </a:cubicBezTo>
                  <a:lnTo>
                    <a:pt x="135" y="42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426">
              <a:extLst>
                <a:ext uri="{FF2B5EF4-FFF2-40B4-BE49-F238E27FC236}">
                  <a16:creationId xmlns:a16="http://schemas.microsoft.com/office/drawing/2014/main" id="{3030EBDE-C205-4225-8253-4C178C5A1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2060" y="4172715"/>
              <a:ext cx="483043" cy="486007"/>
            </a:xfrm>
            <a:custGeom>
              <a:avLst/>
              <a:gdLst>
                <a:gd name="T0" fmla="*/ 128 w 163"/>
                <a:gd name="T1" fmla="*/ 36 h 164"/>
                <a:gd name="T2" fmla="*/ 123 w 163"/>
                <a:gd name="T3" fmla="*/ 36 h 164"/>
                <a:gd name="T4" fmla="*/ 123 w 163"/>
                <a:gd name="T5" fmla="*/ 40 h 164"/>
                <a:gd name="T6" fmla="*/ 123 w 163"/>
                <a:gd name="T7" fmla="*/ 89 h 164"/>
                <a:gd name="T8" fmla="*/ 123 w 163"/>
                <a:gd name="T9" fmla="*/ 94 h 164"/>
                <a:gd name="T10" fmla="*/ 128 w 163"/>
                <a:gd name="T11" fmla="*/ 94 h 164"/>
                <a:gd name="T12" fmla="*/ 128 w 163"/>
                <a:gd name="T13" fmla="*/ 36 h 164"/>
                <a:gd name="T14" fmla="*/ 141 w 163"/>
                <a:gd name="T15" fmla="*/ 23 h 164"/>
                <a:gd name="T16" fmla="*/ 58 w 163"/>
                <a:gd name="T17" fmla="*/ 23 h 164"/>
                <a:gd name="T18" fmla="*/ 49 w 163"/>
                <a:gd name="T19" fmla="*/ 95 h 164"/>
                <a:gd name="T20" fmla="*/ 7 w 163"/>
                <a:gd name="T21" fmla="*/ 138 h 164"/>
                <a:gd name="T22" fmla="*/ 10 w 163"/>
                <a:gd name="T23" fmla="*/ 153 h 164"/>
                <a:gd name="T24" fmla="*/ 25 w 163"/>
                <a:gd name="T25" fmla="*/ 157 h 164"/>
                <a:gd name="T26" fmla="*/ 69 w 163"/>
                <a:gd name="T27" fmla="*/ 114 h 164"/>
                <a:gd name="T28" fmla="*/ 141 w 163"/>
                <a:gd name="T29" fmla="*/ 106 h 164"/>
                <a:gd name="T30" fmla="*/ 141 w 163"/>
                <a:gd name="T31" fmla="*/ 23 h 164"/>
                <a:gd name="T32" fmla="*/ 133 w 163"/>
                <a:gd name="T33" fmla="*/ 99 h 164"/>
                <a:gd name="T34" fmla="*/ 65 w 163"/>
                <a:gd name="T35" fmla="*/ 99 h 164"/>
                <a:gd name="T36" fmla="*/ 65 w 163"/>
                <a:gd name="T37" fmla="*/ 30 h 164"/>
                <a:gd name="T38" fmla="*/ 133 w 163"/>
                <a:gd name="T39" fmla="*/ 30 h 164"/>
                <a:gd name="T40" fmla="*/ 133 w 163"/>
                <a:gd name="T41" fmla="*/ 9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64">
                  <a:moveTo>
                    <a:pt x="128" y="36"/>
                  </a:moveTo>
                  <a:cubicBezTo>
                    <a:pt x="127" y="34"/>
                    <a:pt x="125" y="34"/>
                    <a:pt x="123" y="36"/>
                  </a:cubicBezTo>
                  <a:cubicBezTo>
                    <a:pt x="122" y="37"/>
                    <a:pt x="122" y="39"/>
                    <a:pt x="123" y="40"/>
                  </a:cubicBezTo>
                  <a:cubicBezTo>
                    <a:pt x="137" y="54"/>
                    <a:pt x="137" y="75"/>
                    <a:pt x="123" y="89"/>
                  </a:cubicBezTo>
                  <a:cubicBezTo>
                    <a:pt x="122" y="90"/>
                    <a:pt x="122" y="92"/>
                    <a:pt x="123" y="94"/>
                  </a:cubicBezTo>
                  <a:cubicBezTo>
                    <a:pt x="125" y="95"/>
                    <a:pt x="127" y="95"/>
                    <a:pt x="128" y="94"/>
                  </a:cubicBezTo>
                  <a:cubicBezTo>
                    <a:pt x="144" y="78"/>
                    <a:pt x="144" y="52"/>
                    <a:pt x="128" y="36"/>
                  </a:cubicBezTo>
                  <a:close/>
                  <a:moveTo>
                    <a:pt x="141" y="23"/>
                  </a:moveTo>
                  <a:cubicBezTo>
                    <a:pt x="118" y="0"/>
                    <a:pt x="81" y="0"/>
                    <a:pt x="58" y="23"/>
                  </a:cubicBezTo>
                  <a:cubicBezTo>
                    <a:pt x="38" y="43"/>
                    <a:pt x="35" y="73"/>
                    <a:pt x="49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2"/>
                    <a:pt x="10" y="153"/>
                  </a:cubicBezTo>
                  <a:cubicBezTo>
                    <a:pt x="21" y="164"/>
                    <a:pt x="25" y="157"/>
                    <a:pt x="25" y="157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91" y="128"/>
                    <a:pt x="121" y="126"/>
                    <a:pt x="141" y="106"/>
                  </a:cubicBezTo>
                  <a:cubicBezTo>
                    <a:pt x="163" y="83"/>
                    <a:pt x="163" y="46"/>
                    <a:pt x="141" y="23"/>
                  </a:cubicBezTo>
                  <a:close/>
                  <a:moveTo>
                    <a:pt x="133" y="99"/>
                  </a:moveTo>
                  <a:cubicBezTo>
                    <a:pt x="114" y="118"/>
                    <a:pt x="84" y="118"/>
                    <a:pt x="65" y="99"/>
                  </a:cubicBezTo>
                  <a:cubicBezTo>
                    <a:pt x="46" y="80"/>
                    <a:pt x="46" y="49"/>
                    <a:pt x="65" y="30"/>
                  </a:cubicBezTo>
                  <a:cubicBezTo>
                    <a:pt x="84" y="12"/>
                    <a:pt x="114" y="12"/>
                    <a:pt x="133" y="30"/>
                  </a:cubicBezTo>
                  <a:cubicBezTo>
                    <a:pt x="152" y="49"/>
                    <a:pt x="152" y="80"/>
                    <a:pt x="133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28">
              <a:extLst>
                <a:ext uri="{FF2B5EF4-FFF2-40B4-BE49-F238E27FC236}">
                  <a16:creationId xmlns:a16="http://schemas.microsoft.com/office/drawing/2014/main" id="{6B7BE6D3-462C-4F65-9C22-051901CC3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8923" y="3094017"/>
              <a:ext cx="343761" cy="432665"/>
            </a:xfrm>
            <a:custGeom>
              <a:avLst/>
              <a:gdLst>
                <a:gd name="T0" fmla="*/ 206 w 232"/>
                <a:gd name="T1" fmla="*/ 26 h 292"/>
                <a:gd name="T2" fmla="*/ 206 w 232"/>
                <a:gd name="T3" fmla="*/ 0 h 292"/>
                <a:gd name="T4" fmla="*/ 0 w 232"/>
                <a:gd name="T5" fmla="*/ 0 h 292"/>
                <a:gd name="T6" fmla="*/ 0 w 232"/>
                <a:gd name="T7" fmla="*/ 266 h 292"/>
                <a:gd name="T8" fmla="*/ 26 w 232"/>
                <a:gd name="T9" fmla="*/ 266 h 292"/>
                <a:gd name="T10" fmla="*/ 26 w 232"/>
                <a:gd name="T11" fmla="*/ 292 h 292"/>
                <a:gd name="T12" fmla="*/ 232 w 232"/>
                <a:gd name="T13" fmla="*/ 292 h 292"/>
                <a:gd name="T14" fmla="*/ 232 w 232"/>
                <a:gd name="T15" fmla="*/ 26 h 292"/>
                <a:gd name="T16" fmla="*/ 206 w 232"/>
                <a:gd name="T17" fmla="*/ 26 h 292"/>
                <a:gd name="T18" fmla="*/ 14 w 232"/>
                <a:gd name="T19" fmla="*/ 252 h 292"/>
                <a:gd name="T20" fmla="*/ 14 w 232"/>
                <a:gd name="T21" fmla="*/ 14 h 292"/>
                <a:gd name="T22" fmla="*/ 192 w 232"/>
                <a:gd name="T23" fmla="*/ 14 h 292"/>
                <a:gd name="T24" fmla="*/ 192 w 232"/>
                <a:gd name="T25" fmla="*/ 190 h 292"/>
                <a:gd name="T26" fmla="*/ 130 w 232"/>
                <a:gd name="T27" fmla="*/ 190 h 292"/>
                <a:gd name="T28" fmla="*/ 130 w 232"/>
                <a:gd name="T29" fmla="*/ 252 h 292"/>
                <a:gd name="T30" fmla="*/ 14 w 232"/>
                <a:gd name="T31" fmla="*/ 252 h 292"/>
                <a:gd name="T32" fmla="*/ 216 w 232"/>
                <a:gd name="T33" fmla="*/ 278 h 292"/>
                <a:gd name="T34" fmla="*/ 40 w 232"/>
                <a:gd name="T35" fmla="*/ 278 h 292"/>
                <a:gd name="T36" fmla="*/ 40 w 232"/>
                <a:gd name="T37" fmla="*/ 266 h 292"/>
                <a:gd name="T38" fmla="*/ 138 w 232"/>
                <a:gd name="T39" fmla="*/ 266 h 292"/>
                <a:gd name="T40" fmla="*/ 206 w 232"/>
                <a:gd name="T41" fmla="*/ 198 h 292"/>
                <a:gd name="T42" fmla="*/ 206 w 232"/>
                <a:gd name="T43" fmla="*/ 40 h 292"/>
                <a:gd name="T44" fmla="*/ 216 w 232"/>
                <a:gd name="T45" fmla="*/ 40 h 292"/>
                <a:gd name="T46" fmla="*/ 216 w 232"/>
                <a:gd name="T47" fmla="*/ 278 h 292"/>
                <a:gd name="T48" fmla="*/ 166 w 232"/>
                <a:gd name="T49" fmla="*/ 48 h 292"/>
                <a:gd name="T50" fmla="*/ 38 w 232"/>
                <a:gd name="T51" fmla="*/ 48 h 292"/>
                <a:gd name="T52" fmla="*/ 38 w 232"/>
                <a:gd name="T53" fmla="*/ 66 h 292"/>
                <a:gd name="T54" fmla="*/ 166 w 232"/>
                <a:gd name="T55" fmla="*/ 66 h 292"/>
                <a:gd name="T56" fmla="*/ 166 w 232"/>
                <a:gd name="T57" fmla="*/ 48 h 292"/>
                <a:gd name="T58" fmla="*/ 166 w 232"/>
                <a:gd name="T59" fmla="*/ 84 h 292"/>
                <a:gd name="T60" fmla="*/ 38 w 232"/>
                <a:gd name="T61" fmla="*/ 84 h 292"/>
                <a:gd name="T62" fmla="*/ 38 w 232"/>
                <a:gd name="T63" fmla="*/ 102 h 292"/>
                <a:gd name="T64" fmla="*/ 166 w 232"/>
                <a:gd name="T65" fmla="*/ 102 h 292"/>
                <a:gd name="T66" fmla="*/ 166 w 232"/>
                <a:gd name="T67" fmla="*/ 84 h 292"/>
                <a:gd name="T68" fmla="*/ 166 w 232"/>
                <a:gd name="T69" fmla="*/ 120 h 292"/>
                <a:gd name="T70" fmla="*/ 38 w 232"/>
                <a:gd name="T71" fmla="*/ 120 h 292"/>
                <a:gd name="T72" fmla="*/ 38 w 232"/>
                <a:gd name="T73" fmla="*/ 138 h 292"/>
                <a:gd name="T74" fmla="*/ 166 w 232"/>
                <a:gd name="T75" fmla="*/ 138 h 292"/>
                <a:gd name="T76" fmla="*/ 166 w 232"/>
                <a:gd name="T77" fmla="*/ 120 h 292"/>
                <a:gd name="T78" fmla="*/ 38 w 232"/>
                <a:gd name="T79" fmla="*/ 174 h 292"/>
                <a:gd name="T80" fmla="*/ 102 w 232"/>
                <a:gd name="T81" fmla="*/ 174 h 292"/>
                <a:gd name="T82" fmla="*/ 102 w 232"/>
                <a:gd name="T83" fmla="*/ 156 h 292"/>
                <a:gd name="T84" fmla="*/ 38 w 232"/>
                <a:gd name="T85" fmla="*/ 156 h 292"/>
                <a:gd name="T86" fmla="*/ 38 w 232"/>
                <a:gd name="T87" fmla="*/ 1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92">
                  <a:moveTo>
                    <a:pt x="206" y="26"/>
                  </a:moveTo>
                  <a:lnTo>
                    <a:pt x="206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26" y="266"/>
                  </a:lnTo>
                  <a:lnTo>
                    <a:pt x="26" y="292"/>
                  </a:lnTo>
                  <a:lnTo>
                    <a:pt x="232" y="292"/>
                  </a:lnTo>
                  <a:lnTo>
                    <a:pt x="232" y="26"/>
                  </a:lnTo>
                  <a:lnTo>
                    <a:pt x="206" y="26"/>
                  </a:lnTo>
                  <a:close/>
                  <a:moveTo>
                    <a:pt x="14" y="252"/>
                  </a:moveTo>
                  <a:lnTo>
                    <a:pt x="14" y="14"/>
                  </a:lnTo>
                  <a:lnTo>
                    <a:pt x="192" y="14"/>
                  </a:lnTo>
                  <a:lnTo>
                    <a:pt x="192" y="190"/>
                  </a:lnTo>
                  <a:lnTo>
                    <a:pt x="130" y="190"/>
                  </a:lnTo>
                  <a:lnTo>
                    <a:pt x="130" y="252"/>
                  </a:lnTo>
                  <a:lnTo>
                    <a:pt x="14" y="252"/>
                  </a:lnTo>
                  <a:close/>
                  <a:moveTo>
                    <a:pt x="216" y="278"/>
                  </a:moveTo>
                  <a:lnTo>
                    <a:pt x="40" y="278"/>
                  </a:lnTo>
                  <a:lnTo>
                    <a:pt x="40" y="266"/>
                  </a:lnTo>
                  <a:lnTo>
                    <a:pt x="138" y="266"/>
                  </a:lnTo>
                  <a:lnTo>
                    <a:pt x="206" y="198"/>
                  </a:lnTo>
                  <a:lnTo>
                    <a:pt x="206" y="40"/>
                  </a:lnTo>
                  <a:lnTo>
                    <a:pt x="216" y="40"/>
                  </a:lnTo>
                  <a:lnTo>
                    <a:pt x="216" y="278"/>
                  </a:lnTo>
                  <a:close/>
                  <a:moveTo>
                    <a:pt x="166" y="48"/>
                  </a:moveTo>
                  <a:lnTo>
                    <a:pt x="38" y="48"/>
                  </a:lnTo>
                  <a:lnTo>
                    <a:pt x="38" y="66"/>
                  </a:lnTo>
                  <a:lnTo>
                    <a:pt x="166" y="66"/>
                  </a:lnTo>
                  <a:lnTo>
                    <a:pt x="166" y="48"/>
                  </a:lnTo>
                  <a:close/>
                  <a:moveTo>
                    <a:pt x="166" y="84"/>
                  </a:moveTo>
                  <a:lnTo>
                    <a:pt x="38" y="84"/>
                  </a:lnTo>
                  <a:lnTo>
                    <a:pt x="38" y="102"/>
                  </a:lnTo>
                  <a:lnTo>
                    <a:pt x="166" y="102"/>
                  </a:lnTo>
                  <a:lnTo>
                    <a:pt x="166" y="84"/>
                  </a:lnTo>
                  <a:close/>
                  <a:moveTo>
                    <a:pt x="166" y="120"/>
                  </a:moveTo>
                  <a:lnTo>
                    <a:pt x="38" y="120"/>
                  </a:lnTo>
                  <a:lnTo>
                    <a:pt x="38" y="138"/>
                  </a:lnTo>
                  <a:lnTo>
                    <a:pt x="166" y="138"/>
                  </a:lnTo>
                  <a:lnTo>
                    <a:pt x="166" y="120"/>
                  </a:lnTo>
                  <a:close/>
                  <a:moveTo>
                    <a:pt x="38" y="174"/>
                  </a:moveTo>
                  <a:lnTo>
                    <a:pt x="102" y="174"/>
                  </a:lnTo>
                  <a:lnTo>
                    <a:pt x="102" y="156"/>
                  </a:lnTo>
                  <a:lnTo>
                    <a:pt x="38" y="156"/>
                  </a:lnTo>
                  <a:lnTo>
                    <a:pt x="38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29">
              <a:extLst>
                <a:ext uri="{FF2B5EF4-FFF2-40B4-BE49-F238E27FC236}">
                  <a16:creationId xmlns:a16="http://schemas.microsoft.com/office/drawing/2014/main" id="{9793F1E2-421B-4C81-9E3E-2E3903E68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510" y="3088090"/>
              <a:ext cx="423774" cy="420811"/>
            </a:xfrm>
            <a:custGeom>
              <a:avLst/>
              <a:gdLst>
                <a:gd name="T0" fmla="*/ 50 w 143"/>
                <a:gd name="T1" fmla="*/ 85 h 142"/>
                <a:gd name="T2" fmla="*/ 93 w 143"/>
                <a:gd name="T3" fmla="*/ 85 h 142"/>
                <a:gd name="T4" fmla="*/ 103 w 143"/>
                <a:gd name="T5" fmla="*/ 78 h 142"/>
                <a:gd name="T6" fmla="*/ 40 w 143"/>
                <a:gd name="T7" fmla="*/ 78 h 142"/>
                <a:gd name="T8" fmla="*/ 50 w 143"/>
                <a:gd name="T9" fmla="*/ 85 h 142"/>
                <a:gd name="T10" fmla="*/ 70 w 143"/>
                <a:gd name="T11" fmla="*/ 98 h 142"/>
                <a:gd name="T12" fmla="*/ 73 w 143"/>
                <a:gd name="T13" fmla="*/ 98 h 142"/>
                <a:gd name="T14" fmla="*/ 82 w 143"/>
                <a:gd name="T15" fmla="*/ 92 h 142"/>
                <a:gd name="T16" fmla="*/ 60 w 143"/>
                <a:gd name="T17" fmla="*/ 92 h 142"/>
                <a:gd name="T18" fmla="*/ 70 w 143"/>
                <a:gd name="T19" fmla="*/ 98 h 142"/>
                <a:gd name="T20" fmla="*/ 29 w 143"/>
                <a:gd name="T21" fmla="*/ 70 h 142"/>
                <a:gd name="T22" fmla="*/ 30 w 143"/>
                <a:gd name="T23" fmla="*/ 71 h 142"/>
                <a:gd name="T24" fmla="*/ 113 w 143"/>
                <a:gd name="T25" fmla="*/ 71 h 142"/>
                <a:gd name="T26" fmla="*/ 114 w 143"/>
                <a:gd name="T27" fmla="*/ 70 h 142"/>
                <a:gd name="T28" fmla="*/ 114 w 143"/>
                <a:gd name="T29" fmla="*/ 65 h 142"/>
                <a:gd name="T30" fmla="*/ 29 w 143"/>
                <a:gd name="T31" fmla="*/ 65 h 142"/>
                <a:gd name="T32" fmla="*/ 29 w 143"/>
                <a:gd name="T33" fmla="*/ 70 h 142"/>
                <a:gd name="T34" fmla="*/ 139 w 143"/>
                <a:gd name="T35" fmla="*/ 44 h 142"/>
                <a:gd name="T36" fmla="*/ 76 w 143"/>
                <a:gd name="T37" fmla="*/ 2 h 142"/>
                <a:gd name="T38" fmla="*/ 66 w 143"/>
                <a:gd name="T39" fmla="*/ 2 h 142"/>
                <a:gd name="T40" fmla="*/ 4 w 143"/>
                <a:gd name="T41" fmla="*/ 44 h 142"/>
                <a:gd name="T42" fmla="*/ 0 w 143"/>
                <a:gd name="T43" fmla="*/ 52 h 142"/>
                <a:gd name="T44" fmla="*/ 0 w 143"/>
                <a:gd name="T45" fmla="*/ 133 h 142"/>
                <a:gd name="T46" fmla="*/ 9 w 143"/>
                <a:gd name="T47" fmla="*/ 142 h 142"/>
                <a:gd name="T48" fmla="*/ 134 w 143"/>
                <a:gd name="T49" fmla="*/ 142 h 142"/>
                <a:gd name="T50" fmla="*/ 143 w 143"/>
                <a:gd name="T51" fmla="*/ 133 h 142"/>
                <a:gd name="T52" fmla="*/ 143 w 143"/>
                <a:gd name="T53" fmla="*/ 52 h 142"/>
                <a:gd name="T54" fmla="*/ 139 w 143"/>
                <a:gd name="T55" fmla="*/ 44 h 142"/>
                <a:gd name="T56" fmla="*/ 134 w 143"/>
                <a:gd name="T57" fmla="*/ 65 h 142"/>
                <a:gd name="T58" fmla="*/ 71 w 143"/>
                <a:gd name="T59" fmla="*/ 107 h 142"/>
                <a:gd name="T60" fmla="*/ 9 w 143"/>
                <a:gd name="T61" fmla="*/ 65 h 142"/>
                <a:gd name="T62" fmla="*/ 9 w 143"/>
                <a:gd name="T63" fmla="*/ 56 h 142"/>
                <a:gd name="T64" fmla="*/ 13 w 143"/>
                <a:gd name="T65" fmla="*/ 52 h 142"/>
                <a:gd name="T66" fmla="*/ 129 w 143"/>
                <a:gd name="T67" fmla="*/ 52 h 142"/>
                <a:gd name="T68" fmla="*/ 134 w 143"/>
                <a:gd name="T69" fmla="*/ 56 h 142"/>
                <a:gd name="T70" fmla="*/ 134 w 143"/>
                <a:gd name="T71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142">
                  <a:moveTo>
                    <a:pt x="50" y="85"/>
                  </a:moveTo>
                  <a:cubicBezTo>
                    <a:pt x="93" y="85"/>
                    <a:pt x="93" y="85"/>
                    <a:pt x="93" y="85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40" y="78"/>
                    <a:pt x="40" y="78"/>
                    <a:pt x="40" y="78"/>
                  </a:cubicBezTo>
                  <a:lnTo>
                    <a:pt x="50" y="85"/>
                  </a:lnTo>
                  <a:close/>
                  <a:moveTo>
                    <a:pt x="70" y="98"/>
                  </a:moveTo>
                  <a:cubicBezTo>
                    <a:pt x="73" y="98"/>
                    <a:pt x="73" y="98"/>
                    <a:pt x="73" y="9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70" y="98"/>
                  </a:lnTo>
                  <a:close/>
                  <a:moveTo>
                    <a:pt x="29" y="70"/>
                  </a:moveTo>
                  <a:cubicBezTo>
                    <a:pt x="30" y="71"/>
                    <a:pt x="30" y="71"/>
                    <a:pt x="30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29" y="65"/>
                    <a:pt x="29" y="65"/>
                    <a:pt x="29" y="65"/>
                  </a:cubicBezTo>
                  <a:lnTo>
                    <a:pt x="29" y="70"/>
                  </a:lnTo>
                  <a:close/>
                  <a:moveTo>
                    <a:pt x="139" y="44"/>
                  </a:moveTo>
                  <a:cubicBezTo>
                    <a:pt x="76" y="2"/>
                    <a:pt x="76" y="2"/>
                    <a:pt x="76" y="2"/>
                  </a:cubicBezTo>
                  <a:cubicBezTo>
                    <a:pt x="73" y="0"/>
                    <a:pt x="69" y="0"/>
                    <a:pt x="66" y="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9" y="142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9" y="142"/>
                    <a:pt x="143" y="138"/>
                    <a:pt x="143" y="133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3" y="49"/>
                    <a:pt x="142" y="46"/>
                    <a:pt x="139" y="44"/>
                  </a:cubicBezTo>
                  <a:close/>
                  <a:moveTo>
                    <a:pt x="134" y="65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4"/>
                    <a:pt x="11" y="52"/>
                    <a:pt x="13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2" y="52"/>
                    <a:pt x="134" y="54"/>
                    <a:pt x="134" y="56"/>
                  </a:cubicBezTo>
                  <a:lnTo>
                    <a:pt x="13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8F5717BE-EA2A-46EA-A119-436D3B384917}"/>
                </a:ext>
              </a:extLst>
            </p:cNvPr>
            <p:cNvGrpSpPr/>
            <p:nvPr/>
          </p:nvGrpSpPr>
          <p:grpSpPr>
            <a:xfrm>
              <a:off x="5088273" y="1653415"/>
              <a:ext cx="1514326" cy="1540997"/>
              <a:chOff x="3616325" y="1732104"/>
              <a:chExt cx="1622425" cy="1651000"/>
            </a:xfrm>
          </p:grpSpPr>
          <p:sp>
            <p:nvSpPr>
              <p:cNvPr id="27" name="Freeform 412">
                <a:extLst>
                  <a:ext uri="{FF2B5EF4-FFF2-40B4-BE49-F238E27FC236}">
                    <a16:creationId xmlns:a16="http://schemas.microsoft.com/office/drawing/2014/main" id="{7D8A529D-D3CF-44FB-92A1-907ECC7D2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325" y="1732104"/>
                <a:ext cx="1622425" cy="1651000"/>
              </a:xfrm>
              <a:custGeom>
                <a:avLst/>
                <a:gdLst>
                  <a:gd name="T0" fmla="*/ 424 w 511"/>
                  <a:gd name="T1" fmla="*/ 384 h 520"/>
                  <a:gd name="T2" fmla="*/ 485 w 511"/>
                  <a:gd name="T3" fmla="*/ 324 h 520"/>
                  <a:gd name="T4" fmla="*/ 511 w 511"/>
                  <a:gd name="T5" fmla="*/ 260 h 520"/>
                  <a:gd name="T6" fmla="*/ 485 w 511"/>
                  <a:gd name="T7" fmla="*/ 195 h 520"/>
                  <a:gd name="T8" fmla="*/ 324 w 511"/>
                  <a:gd name="T9" fmla="*/ 35 h 520"/>
                  <a:gd name="T10" fmla="*/ 196 w 511"/>
                  <a:gd name="T11" fmla="*/ 35 h 520"/>
                  <a:gd name="T12" fmla="*/ 36 w 511"/>
                  <a:gd name="T13" fmla="*/ 195 h 520"/>
                  <a:gd name="T14" fmla="*/ 36 w 511"/>
                  <a:gd name="T15" fmla="*/ 324 h 520"/>
                  <a:gd name="T16" fmla="*/ 196 w 511"/>
                  <a:gd name="T17" fmla="*/ 484 h 520"/>
                  <a:gd name="T18" fmla="*/ 324 w 511"/>
                  <a:gd name="T19" fmla="*/ 484 h 520"/>
                  <a:gd name="T20" fmla="*/ 385 w 511"/>
                  <a:gd name="T21" fmla="*/ 423 h 520"/>
                  <a:gd name="T22" fmla="*/ 372 w 511"/>
                  <a:gd name="T23" fmla="*/ 411 h 520"/>
                  <a:gd name="T24" fmla="*/ 372 w 511"/>
                  <a:gd name="T25" fmla="*/ 372 h 520"/>
                  <a:gd name="T26" fmla="*/ 411 w 511"/>
                  <a:gd name="T27" fmla="*/ 372 h 520"/>
                  <a:gd name="T28" fmla="*/ 424 w 511"/>
                  <a:gd name="T29" fmla="*/ 38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520">
                    <a:moveTo>
                      <a:pt x="424" y="384"/>
                    </a:moveTo>
                    <a:cubicBezTo>
                      <a:pt x="485" y="324"/>
                      <a:pt x="485" y="324"/>
                      <a:pt x="485" y="324"/>
                    </a:cubicBezTo>
                    <a:cubicBezTo>
                      <a:pt x="502" y="307"/>
                      <a:pt x="511" y="284"/>
                      <a:pt x="511" y="260"/>
                    </a:cubicBezTo>
                    <a:cubicBezTo>
                      <a:pt x="511" y="235"/>
                      <a:pt x="502" y="212"/>
                      <a:pt x="485" y="195"/>
                    </a:cubicBezTo>
                    <a:cubicBezTo>
                      <a:pt x="324" y="35"/>
                      <a:pt x="324" y="35"/>
                      <a:pt x="324" y="35"/>
                    </a:cubicBezTo>
                    <a:cubicBezTo>
                      <a:pt x="289" y="0"/>
                      <a:pt x="231" y="0"/>
                      <a:pt x="196" y="35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0" y="231"/>
                      <a:pt x="0" y="288"/>
                      <a:pt x="36" y="324"/>
                    </a:cubicBezTo>
                    <a:cubicBezTo>
                      <a:pt x="196" y="484"/>
                      <a:pt x="196" y="484"/>
                      <a:pt x="196" y="484"/>
                    </a:cubicBezTo>
                    <a:cubicBezTo>
                      <a:pt x="231" y="520"/>
                      <a:pt x="289" y="520"/>
                      <a:pt x="324" y="484"/>
                    </a:cubicBezTo>
                    <a:cubicBezTo>
                      <a:pt x="385" y="423"/>
                      <a:pt x="385" y="423"/>
                      <a:pt x="385" y="423"/>
                    </a:cubicBezTo>
                    <a:cubicBezTo>
                      <a:pt x="372" y="411"/>
                      <a:pt x="372" y="411"/>
                      <a:pt x="372" y="411"/>
                    </a:cubicBezTo>
                    <a:cubicBezTo>
                      <a:pt x="362" y="400"/>
                      <a:pt x="362" y="383"/>
                      <a:pt x="372" y="372"/>
                    </a:cubicBezTo>
                    <a:cubicBezTo>
                      <a:pt x="383" y="361"/>
                      <a:pt x="400" y="361"/>
                      <a:pt x="411" y="372"/>
                    </a:cubicBezTo>
                    <a:lnTo>
                      <a:pt x="424" y="384"/>
                    </a:lnTo>
                    <a:close/>
                  </a:path>
                </a:pathLst>
              </a:custGeom>
              <a:solidFill>
                <a:srgbClr val="6F4F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spc="-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427">
                <a:extLst>
                  <a:ext uri="{FF2B5EF4-FFF2-40B4-BE49-F238E27FC236}">
                    <a16:creationId xmlns:a16="http://schemas.microsoft.com/office/drawing/2014/main" id="{DB14C71B-36E7-47F1-AD4F-C7820A0B42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049804"/>
                <a:ext cx="355600" cy="514350"/>
              </a:xfrm>
              <a:custGeom>
                <a:avLst/>
                <a:gdLst>
                  <a:gd name="T0" fmla="*/ 56 w 112"/>
                  <a:gd name="T1" fmla="*/ 23 h 162"/>
                  <a:gd name="T2" fmla="*/ 59 w 112"/>
                  <a:gd name="T3" fmla="*/ 20 h 162"/>
                  <a:gd name="T4" fmla="*/ 56 w 112"/>
                  <a:gd name="T5" fmla="*/ 17 h 162"/>
                  <a:gd name="T6" fmla="*/ 17 w 112"/>
                  <a:gd name="T7" fmla="*/ 56 h 162"/>
                  <a:gd name="T8" fmla="*/ 20 w 112"/>
                  <a:gd name="T9" fmla="*/ 59 h 162"/>
                  <a:gd name="T10" fmla="*/ 23 w 112"/>
                  <a:gd name="T11" fmla="*/ 56 h 162"/>
                  <a:gd name="T12" fmla="*/ 56 w 112"/>
                  <a:gd name="T13" fmla="*/ 23 h 162"/>
                  <a:gd name="T14" fmla="*/ 30 w 112"/>
                  <a:gd name="T15" fmla="*/ 125 h 162"/>
                  <a:gd name="T16" fmla="*/ 31 w 112"/>
                  <a:gd name="T17" fmla="*/ 133 h 162"/>
                  <a:gd name="T18" fmla="*/ 56 w 112"/>
                  <a:gd name="T19" fmla="*/ 138 h 162"/>
                  <a:gd name="T20" fmla="*/ 81 w 112"/>
                  <a:gd name="T21" fmla="*/ 133 h 162"/>
                  <a:gd name="T22" fmla="*/ 82 w 112"/>
                  <a:gd name="T23" fmla="*/ 125 h 162"/>
                  <a:gd name="T24" fmla="*/ 56 w 112"/>
                  <a:gd name="T25" fmla="*/ 129 h 162"/>
                  <a:gd name="T26" fmla="*/ 30 w 112"/>
                  <a:gd name="T27" fmla="*/ 125 h 162"/>
                  <a:gd name="T28" fmla="*/ 32 w 112"/>
                  <a:gd name="T29" fmla="*/ 140 h 162"/>
                  <a:gd name="T30" fmla="*/ 34 w 112"/>
                  <a:gd name="T31" fmla="*/ 149 h 162"/>
                  <a:gd name="T32" fmla="*/ 41 w 112"/>
                  <a:gd name="T33" fmla="*/ 153 h 162"/>
                  <a:gd name="T34" fmla="*/ 42 w 112"/>
                  <a:gd name="T35" fmla="*/ 158 h 162"/>
                  <a:gd name="T36" fmla="*/ 56 w 112"/>
                  <a:gd name="T37" fmla="*/ 162 h 162"/>
                  <a:gd name="T38" fmla="*/ 70 w 112"/>
                  <a:gd name="T39" fmla="*/ 158 h 162"/>
                  <a:gd name="T40" fmla="*/ 71 w 112"/>
                  <a:gd name="T41" fmla="*/ 153 h 162"/>
                  <a:gd name="T42" fmla="*/ 78 w 112"/>
                  <a:gd name="T43" fmla="*/ 149 h 162"/>
                  <a:gd name="T44" fmla="*/ 80 w 112"/>
                  <a:gd name="T45" fmla="*/ 140 h 162"/>
                  <a:gd name="T46" fmla="*/ 56 w 112"/>
                  <a:gd name="T47" fmla="*/ 144 h 162"/>
                  <a:gd name="T48" fmla="*/ 32 w 112"/>
                  <a:gd name="T49" fmla="*/ 140 h 162"/>
                  <a:gd name="T50" fmla="*/ 56 w 112"/>
                  <a:gd name="T51" fmla="*/ 0 h 162"/>
                  <a:gd name="T52" fmla="*/ 0 w 112"/>
                  <a:gd name="T53" fmla="*/ 56 h 162"/>
                  <a:gd name="T54" fmla="*/ 27 w 112"/>
                  <a:gd name="T55" fmla="*/ 103 h 162"/>
                  <a:gd name="T56" fmla="*/ 29 w 112"/>
                  <a:gd name="T57" fmla="*/ 117 h 162"/>
                  <a:gd name="T58" fmla="*/ 56 w 112"/>
                  <a:gd name="T59" fmla="*/ 123 h 162"/>
                  <a:gd name="T60" fmla="*/ 83 w 112"/>
                  <a:gd name="T61" fmla="*/ 117 h 162"/>
                  <a:gd name="T62" fmla="*/ 85 w 112"/>
                  <a:gd name="T63" fmla="*/ 103 h 162"/>
                  <a:gd name="T64" fmla="*/ 112 w 112"/>
                  <a:gd name="T65" fmla="*/ 56 h 162"/>
                  <a:gd name="T66" fmla="*/ 56 w 112"/>
                  <a:gd name="T67" fmla="*/ 0 h 162"/>
                  <a:gd name="T68" fmla="*/ 77 w 112"/>
                  <a:gd name="T69" fmla="*/ 97 h 162"/>
                  <a:gd name="T70" fmla="*/ 75 w 112"/>
                  <a:gd name="T71" fmla="*/ 110 h 162"/>
                  <a:gd name="T72" fmla="*/ 56 w 112"/>
                  <a:gd name="T73" fmla="*/ 113 h 162"/>
                  <a:gd name="T74" fmla="*/ 37 w 112"/>
                  <a:gd name="T75" fmla="*/ 110 h 162"/>
                  <a:gd name="T76" fmla="*/ 35 w 112"/>
                  <a:gd name="T77" fmla="*/ 97 h 162"/>
                  <a:gd name="T78" fmla="*/ 10 w 112"/>
                  <a:gd name="T79" fmla="*/ 56 h 162"/>
                  <a:gd name="T80" fmla="*/ 56 w 112"/>
                  <a:gd name="T81" fmla="*/ 10 h 162"/>
                  <a:gd name="T82" fmla="*/ 102 w 112"/>
                  <a:gd name="T83" fmla="*/ 56 h 162"/>
                  <a:gd name="T84" fmla="*/ 77 w 112"/>
                  <a:gd name="T85" fmla="*/ 97 h 162"/>
                  <a:gd name="T86" fmla="*/ 68 w 112"/>
                  <a:gd name="T87" fmla="*/ 76 h 162"/>
                  <a:gd name="T88" fmla="*/ 56 w 112"/>
                  <a:gd name="T89" fmla="*/ 54 h 162"/>
                  <a:gd name="T90" fmla="*/ 44 w 112"/>
                  <a:gd name="T91" fmla="*/ 76 h 162"/>
                  <a:gd name="T92" fmla="*/ 38 w 112"/>
                  <a:gd name="T93" fmla="*/ 65 h 162"/>
                  <a:gd name="T94" fmla="*/ 30 w 112"/>
                  <a:gd name="T95" fmla="*/ 69 h 162"/>
                  <a:gd name="T96" fmla="*/ 43 w 112"/>
                  <a:gd name="T97" fmla="*/ 96 h 162"/>
                  <a:gd name="T98" fmla="*/ 56 w 112"/>
                  <a:gd name="T99" fmla="*/ 72 h 162"/>
                  <a:gd name="T100" fmla="*/ 69 w 112"/>
                  <a:gd name="T101" fmla="*/ 96 h 162"/>
                  <a:gd name="T102" fmla="*/ 82 w 112"/>
                  <a:gd name="T103" fmla="*/ 69 h 162"/>
                  <a:gd name="T104" fmla="*/ 74 w 112"/>
                  <a:gd name="T105" fmla="*/ 65 h 162"/>
                  <a:gd name="T106" fmla="*/ 68 w 112"/>
                  <a:gd name="T107" fmla="*/ 7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162">
                    <a:moveTo>
                      <a:pt x="56" y="23"/>
                    </a:moveTo>
                    <a:cubicBezTo>
                      <a:pt x="58" y="23"/>
                      <a:pt x="59" y="21"/>
                      <a:pt x="59" y="20"/>
                    </a:cubicBezTo>
                    <a:cubicBezTo>
                      <a:pt x="59" y="18"/>
                      <a:pt x="58" y="17"/>
                      <a:pt x="56" y="17"/>
                    </a:cubicBezTo>
                    <a:cubicBezTo>
                      <a:pt x="35" y="17"/>
                      <a:pt x="17" y="34"/>
                      <a:pt x="17" y="56"/>
                    </a:cubicBezTo>
                    <a:cubicBezTo>
                      <a:pt x="17" y="57"/>
                      <a:pt x="19" y="59"/>
                      <a:pt x="20" y="59"/>
                    </a:cubicBezTo>
                    <a:cubicBezTo>
                      <a:pt x="22" y="59"/>
                      <a:pt x="23" y="57"/>
                      <a:pt x="23" y="56"/>
                    </a:cubicBezTo>
                    <a:cubicBezTo>
                      <a:pt x="23" y="37"/>
                      <a:pt x="38" y="23"/>
                      <a:pt x="56" y="23"/>
                    </a:cubicBezTo>
                    <a:close/>
                    <a:moveTo>
                      <a:pt x="30" y="125"/>
                    </a:moveTo>
                    <a:cubicBezTo>
                      <a:pt x="31" y="133"/>
                      <a:pt x="31" y="133"/>
                      <a:pt x="31" y="133"/>
                    </a:cubicBezTo>
                    <a:cubicBezTo>
                      <a:pt x="39" y="136"/>
                      <a:pt x="47" y="138"/>
                      <a:pt x="56" y="138"/>
                    </a:cubicBezTo>
                    <a:cubicBezTo>
                      <a:pt x="65" y="138"/>
                      <a:pt x="73" y="136"/>
                      <a:pt x="81" y="133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74" y="128"/>
                      <a:pt x="65" y="129"/>
                      <a:pt x="56" y="129"/>
                    </a:cubicBezTo>
                    <a:cubicBezTo>
                      <a:pt x="47" y="129"/>
                      <a:pt x="38" y="128"/>
                      <a:pt x="30" y="125"/>
                    </a:cubicBezTo>
                    <a:close/>
                    <a:moveTo>
                      <a:pt x="32" y="140"/>
                    </a:moveTo>
                    <a:cubicBezTo>
                      <a:pt x="34" y="149"/>
                      <a:pt x="34" y="149"/>
                      <a:pt x="34" y="149"/>
                    </a:cubicBezTo>
                    <a:cubicBezTo>
                      <a:pt x="34" y="149"/>
                      <a:pt x="36" y="151"/>
                      <a:pt x="41" y="153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2" y="158"/>
                      <a:pt x="45" y="162"/>
                      <a:pt x="56" y="162"/>
                    </a:cubicBezTo>
                    <a:cubicBezTo>
                      <a:pt x="67" y="162"/>
                      <a:pt x="70" y="158"/>
                      <a:pt x="70" y="158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6" y="151"/>
                      <a:pt x="78" y="149"/>
                      <a:pt x="78" y="149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2" y="143"/>
                      <a:pt x="64" y="144"/>
                      <a:pt x="56" y="144"/>
                    </a:cubicBezTo>
                    <a:cubicBezTo>
                      <a:pt x="48" y="144"/>
                      <a:pt x="40" y="143"/>
                      <a:pt x="32" y="140"/>
                    </a:cubicBezTo>
                    <a:close/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6"/>
                      <a:pt x="11" y="93"/>
                      <a:pt x="27" y="103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37" y="121"/>
                      <a:pt x="46" y="123"/>
                      <a:pt x="56" y="123"/>
                    </a:cubicBezTo>
                    <a:cubicBezTo>
                      <a:pt x="66" y="123"/>
                      <a:pt x="75" y="121"/>
                      <a:pt x="83" y="117"/>
                    </a:cubicBezTo>
                    <a:cubicBezTo>
                      <a:pt x="85" y="103"/>
                      <a:pt x="85" y="103"/>
                      <a:pt x="85" y="103"/>
                    </a:cubicBezTo>
                    <a:cubicBezTo>
                      <a:pt x="101" y="93"/>
                      <a:pt x="112" y="76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77" y="97"/>
                    </a:move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0" y="113"/>
                      <a:pt x="56" y="113"/>
                    </a:cubicBezTo>
                    <a:cubicBezTo>
                      <a:pt x="42" y="113"/>
                      <a:pt x="37" y="110"/>
                      <a:pt x="37" y="110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20" y="89"/>
                      <a:pt x="10" y="74"/>
                      <a:pt x="10" y="56"/>
                    </a:cubicBezTo>
                    <a:cubicBezTo>
                      <a:pt x="10" y="30"/>
                      <a:pt x="31" y="10"/>
                      <a:pt x="56" y="10"/>
                    </a:cubicBezTo>
                    <a:cubicBezTo>
                      <a:pt x="81" y="10"/>
                      <a:pt x="102" y="30"/>
                      <a:pt x="102" y="56"/>
                    </a:cubicBezTo>
                    <a:cubicBezTo>
                      <a:pt x="102" y="74"/>
                      <a:pt x="92" y="89"/>
                      <a:pt x="77" y="97"/>
                    </a:cubicBezTo>
                    <a:close/>
                    <a:moveTo>
                      <a:pt x="68" y="76"/>
                    </a:moveTo>
                    <a:cubicBezTo>
                      <a:pt x="56" y="54"/>
                      <a:pt x="56" y="54"/>
                      <a:pt x="56" y="54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74" y="65"/>
                      <a:pt x="74" y="65"/>
                      <a:pt x="74" y="65"/>
                    </a:cubicBezTo>
                    <a:lnTo>
                      <a:pt x="68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spc="-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D74FABD7-25A4-40E4-A266-9CF876F97B64}"/>
                  </a:ext>
                </a:extLst>
              </p:cNvPr>
              <p:cNvSpPr txBox="1">
                <a:spLocks/>
              </p:cNvSpPr>
              <p:nvPr/>
            </p:nvSpPr>
            <p:spPr>
              <a:xfrm rot="10800000" flipV="1">
                <a:off x="3765681" y="2591727"/>
                <a:ext cx="1323715" cy="4238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b="1" kern="0" spc="-30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en-US" sz="2400" b="1" kern="0" spc="-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ACC25582-D820-49B8-A77D-4BF465F471CA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4103044" y="3558257"/>
              <a:ext cx="1235518" cy="39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kern="0" spc="-30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en-US" sz="2400" b="1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5D97DA26-39B0-417F-94AA-1D50317944E5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6325637" y="3558257"/>
              <a:ext cx="1235518" cy="39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kern="0" spc="-3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en-US" sz="2400" b="1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685FA433-C027-4FD7-A399-B3702B3BD834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227677" y="4649573"/>
              <a:ext cx="1235518" cy="395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400" b="1" kern="0" spc="-3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en-US" sz="2400" b="1" kern="0" spc="-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47">
            <a:extLst>
              <a:ext uri="{FF2B5EF4-FFF2-40B4-BE49-F238E27FC236}">
                <a16:creationId xmlns:a16="http://schemas.microsoft.com/office/drawing/2014/main" id="{79E91738-5EA7-4FAC-B050-F5C7C4B8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718153"/>
            <a:ext cx="3342942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6AB4C060-104D-4056-8229-1F5C03A3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4" y="3712526"/>
            <a:ext cx="3262731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22BBBC03-089E-425E-A7E4-3AD43DB9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42" y="1718153"/>
            <a:ext cx="3318614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8F102331-355B-4065-B3C8-BEF1BE99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326" y="3712526"/>
            <a:ext cx="3286530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8C3EC8-B52E-4FD5-AABA-B9102F594CC6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5C5ED56-2F2C-440A-8943-11888FF653E1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1B0A3A4-F51B-496E-A54F-39FB609AE3AC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7" name="平行四边形 36">
                <a:extLst>
                  <a:ext uri="{FF2B5EF4-FFF2-40B4-BE49-F238E27FC236}">
                    <a16:creationId xmlns:a16="http://schemas.microsoft.com/office/drawing/2014/main" id="{AFDFADC9-7BD2-427B-A457-F4C9E6C8DD50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8" name="平行四边形 37">
                <a:extLst>
                  <a:ext uri="{FF2B5EF4-FFF2-40B4-BE49-F238E27FC236}">
                    <a16:creationId xmlns:a16="http://schemas.microsoft.com/office/drawing/2014/main" id="{9CAF21B9-E07F-445B-92D3-0CA9DB5BFBC7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271857" y="6529297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5075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5075E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5075E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5075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25075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27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6013BD04-769B-4C4D-952F-721825EA6820}"/>
              </a:ext>
            </a:extLst>
          </p:cNvPr>
          <p:cNvSpPr/>
          <p:nvPr/>
        </p:nvSpPr>
        <p:spPr>
          <a:xfrm>
            <a:off x="518704" y="2859066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CD569B-ECF3-492E-AB20-7B9C76176573}"/>
              </a:ext>
            </a:extLst>
          </p:cNvPr>
          <p:cNvSpPr/>
          <p:nvPr/>
        </p:nvSpPr>
        <p:spPr>
          <a:xfrm flipV="1">
            <a:off x="6490852" y="4347695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32A64F-C7CD-4A0C-B539-885EFE610542}"/>
              </a:ext>
            </a:extLst>
          </p:cNvPr>
          <p:cNvSpPr/>
          <p:nvPr/>
        </p:nvSpPr>
        <p:spPr>
          <a:xfrm flipV="1">
            <a:off x="5245196" y="187728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56A72A5-46B1-428D-BF77-5A88C5C530E8}"/>
              </a:ext>
            </a:extLst>
          </p:cNvPr>
          <p:cNvSpPr/>
          <p:nvPr/>
        </p:nvSpPr>
        <p:spPr>
          <a:xfrm flipV="1">
            <a:off x="5349592" y="5224516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3068E6E-2407-4C2E-99C1-0E16E5626636}"/>
              </a:ext>
            </a:extLst>
          </p:cNvPr>
          <p:cNvSpPr/>
          <p:nvPr/>
        </p:nvSpPr>
        <p:spPr>
          <a:xfrm flipV="1">
            <a:off x="2287677" y="1877286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D0904AF-1CF1-467E-8F19-12B19BC19AF7}"/>
              </a:ext>
            </a:extLst>
          </p:cNvPr>
          <p:cNvSpPr/>
          <p:nvPr/>
        </p:nvSpPr>
        <p:spPr>
          <a:xfrm flipV="1">
            <a:off x="3338471" y="6992076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2F2BC35-1FDB-4503-8B95-89225C362E81}"/>
              </a:ext>
            </a:extLst>
          </p:cNvPr>
          <p:cNvSpPr/>
          <p:nvPr/>
        </p:nvSpPr>
        <p:spPr>
          <a:xfrm flipV="1">
            <a:off x="4737209" y="6644131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277E6D09-ADD2-47AA-BCB7-40733BD23D18}"/>
              </a:ext>
            </a:extLst>
          </p:cNvPr>
          <p:cNvSpPr/>
          <p:nvPr/>
        </p:nvSpPr>
        <p:spPr>
          <a:xfrm flipV="1">
            <a:off x="1918856" y="5224516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686F598-49C6-441B-94F7-1D2D9A14D429}"/>
              </a:ext>
            </a:extLst>
          </p:cNvPr>
          <p:cNvSpPr/>
          <p:nvPr/>
        </p:nvSpPr>
        <p:spPr>
          <a:xfrm flipV="1">
            <a:off x="1383020" y="4626050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C45C76C-B7B3-42A2-B045-46ED4F4DBB67}"/>
              </a:ext>
            </a:extLst>
          </p:cNvPr>
          <p:cNvSpPr/>
          <p:nvPr/>
        </p:nvSpPr>
        <p:spPr>
          <a:xfrm flipV="1">
            <a:off x="5843674" y="2510545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FDC8ADF7-4EB5-499D-A1B8-0A1EC2AF26EB}"/>
              </a:ext>
            </a:extLst>
          </p:cNvPr>
          <p:cNvSpPr/>
          <p:nvPr/>
        </p:nvSpPr>
        <p:spPr>
          <a:xfrm flipV="1">
            <a:off x="3248005" y="3046381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150780A-09CD-44D9-859C-DDFC15476F61}"/>
              </a:ext>
            </a:extLst>
          </p:cNvPr>
          <p:cNvSpPr/>
          <p:nvPr/>
        </p:nvSpPr>
        <p:spPr>
          <a:xfrm flipV="1">
            <a:off x="4131785" y="4424242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E5C0958-A48E-479A-A4D8-2E7F400A08F5}"/>
              </a:ext>
            </a:extLst>
          </p:cNvPr>
          <p:cNvSpPr/>
          <p:nvPr/>
        </p:nvSpPr>
        <p:spPr>
          <a:xfrm flipV="1">
            <a:off x="5293921" y="6574542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3B052264-9FA1-4764-BC9D-3846583BFE24}"/>
              </a:ext>
            </a:extLst>
          </p:cNvPr>
          <p:cNvSpPr/>
          <p:nvPr/>
        </p:nvSpPr>
        <p:spPr>
          <a:xfrm flipV="1">
            <a:off x="3731648" y="5433283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1C5BA2F-09F1-430E-B0F2-FC49F021A45A}"/>
              </a:ext>
            </a:extLst>
          </p:cNvPr>
          <p:cNvSpPr/>
          <p:nvPr/>
        </p:nvSpPr>
        <p:spPr>
          <a:xfrm flipV="1">
            <a:off x="2659978" y="318555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C49CFDD-8C06-44D8-B9BD-15E6F4519F83}"/>
              </a:ext>
            </a:extLst>
          </p:cNvPr>
          <p:cNvSpPr/>
          <p:nvPr/>
        </p:nvSpPr>
        <p:spPr>
          <a:xfrm flipV="1">
            <a:off x="2795677" y="4104133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90877E-FB98-4DE3-AA5B-444DFCBD4FD7}"/>
              </a:ext>
            </a:extLst>
          </p:cNvPr>
          <p:cNvSpPr/>
          <p:nvPr/>
        </p:nvSpPr>
        <p:spPr>
          <a:xfrm flipV="1">
            <a:off x="3735128" y="1877286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B6A2563-BB78-4DBE-B9FA-1B62A5F8DA43}"/>
              </a:ext>
            </a:extLst>
          </p:cNvPr>
          <p:cNvSpPr/>
          <p:nvPr/>
        </p:nvSpPr>
        <p:spPr>
          <a:xfrm>
            <a:off x="12731232" y="4987138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AB30EAE-E772-42A3-BD57-8F87DC682978}"/>
              </a:ext>
            </a:extLst>
          </p:cNvPr>
          <p:cNvSpPr/>
          <p:nvPr/>
        </p:nvSpPr>
        <p:spPr>
          <a:xfrm>
            <a:off x="12696437" y="-336419"/>
            <a:ext cx="835068" cy="1586629"/>
          </a:xfrm>
          <a:custGeom>
            <a:avLst/>
            <a:gdLst>
              <a:gd name="connsiteX0" fmla="*/ 685800 w 685800"/>
              <a:gd name="connsiteY0" fmla="*/ 1302914 h 1303020"/>
              <a:gd name="connsiteX1" fmla="*/ 685800 w 685800"/>
              <a:gd name="connsiteY1" fmla="*/ 340971 h 1303020"/>
              <a:gd name="connsiteX2" fmla="*/ 342900 w 685800"/>
              <a:gd name="connsiteY2" fmla="*/ -106 h 1303020"/>
              <a:gd name="connsiteX3" fmla="*/ 0 w 685800"/>
              <a:gd name="connsiteY3" fmla="*/ 340971 h 1303020"/>
              <a:gd name="connsiteX4" fmla="*/ 0 w 685800"/>
              <a:gd name="connsiteY4" fmla="*/ 489864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303020">
                <a:moveTo>
                  <a:pt x="685800" y="1302914"/>
                </a:moveTo>
                <a:lnTo>
                  <a:pt x="685800" y="340971"/>
                </a:lnTo>
                <a:cubicBezTo>
                  <a:pt x="685800" y="152599"/>
                  <a:pt x="532238" y="-106"/>
                  <a:pt x="342900" y="-106"/>
                </a:cubicBezTo>
                <a:cubicBezTo>
                  <a:pt x="153562" y="-106"/>
                  <a:pt x="0" y="152599"/>
                  <a:pt x="0" y="340971"/>
                </a:cubicBezTo>
                <a:lnTo>
                  <a:pt x="0" y="489864"/>
                </a:lnTo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70E9016-9ECF-4ECD-BCD1-EED2C3117E8C}"/>
              </a:ext>
            </a:extLst>
          </p:cNvPr>
          <p:cNvSpPr/>
          <p:nvPr/>
        </p:nvSpPr>
        <p:spPr>
          <a:xfrm>
            <a:off x="6210744" y="491690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D6ECE011-B4FA-47EE-BA49-39E76014AED7}"/>
              </a:ext>
            </a:extLst>
          </p:cNvPr>
          <p:cNvSpPr/>
          <p:nvPr/>
        </p:nvSpPr>
        <p:spPr>
          <a:xfrm>
            <a:off x="11485576" y="5815247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582E28C4-E23B-4771-9E87-7C1D4BA1B97A}"/>
              </a:ext>
            </a:extLst>
          </p:cNvPr>
          <p:cNvSpPr/>
          <p:nvPr/>
        </p:nvSpPr>
        <p:spPr>
          <a:xfrm>
            <a:off x="4283129" y="916183"/>
            <a:ext cx="800273" cy="800273"/>
          </a:xfrm>
          <a:custGeom>
            <a:avLst/>
            <a:gdLst>
              <a:gd name="connsiteX0" fmla="*/ 328613 w 657225"/>
              <a:gd name="connsiteY0" fmla="*/ -106 h 657225"/>
              <a:gd name="connsiteX1" fmla="*/ 0 w 657225"/>
              <a:gd name="connsiteY1" fmla="*/ 328507 h 657225"/>
              <a:gd name="connsiteX2" fmla="*/ 328613 w 657225"/>
              <a:gd name="connsiteY2" fmla="*/ 657119 h 657225"/>
              <a:gd name="connsiteX3" fmla="*/ 657225 w 657225"/>
              <a:gd name="connsiteY3" fmla="*/ 328507 h 657225"/>
              <a:gd name="connsiteX4" fmla="*/ 657225 w 657225"/>
              <a:gd name="connsiteY4" fmla="*/ -106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57225">
                <a:moveTo>
                  <a:pt x="328613" y="-106"/>
                </a:moveTo>
                <a:cubicBezTo>
                  <a:pt x="147121" y="-106"/>
                  <a:pt x="0" y="147015"/>
                  <a:pt x="0" y="328507"/>
                </a:cubicBezTo>
                <a:cubicBezTo>
                  <a:pt x="0" y="509998"/>
                  <a:pt x="147121" y="657119"/>
                  <a:pt x="328613" y="657119"/>
                </a:cubicBezTo>
                <a:cubicBezTo>
                  <a:pt x="510104" y="657119"/>
                  <a:pt x="657225" y="509998"/>
                  <a:pt x="657225" y="328507"/>
                </a:cubicBezTo>
                <a:lnTo>
                  <a:pt x="657225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CD23196F-FA9D-4FCF-96C8-660851B29356}"/>
              </a:ext>
            </a:extLst>
          </p:cNvPr>
          <p:cNvSpPr/>
          <p:nvPr/>
        </p:nvSpPr>
        <p:spPr>
          <a:xfrm>
            <a:off x="11589972" y="3664948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94CC98D4-FA48-47B3-B489-CEC23DCFC93B}"/>
              </a:ext>
            </a:extLst>
          </p:cNvPr>
          <p:cNvSpPr/>
          <p:nvPr/>
        </p:nvSpPr>
        <p:spPr>
          <a:xfrm>
            <a:off x="8674194" y="-1964801"/>
            <a:ext cx="890739" cy="1851067"/>
          </a:xfrm>
          <a:custGeom>
            <a:avLst/>
            <a:gdLst>
              <a:gd name="connsiteX0" fmla="*/ 365760 w 731520"/>
              <a:gd name="connsiteY0" fmla="*/ 798800 h 1520190"/>
              <a:gd name="connsiteX1" fmla="*/ 0 w 731520"/>
              <a:gd name="connsiteY1" fmla="*/ 1159439 h 1520190"/>
              <a:gd name="connsiteX2" fmla="*/ 365760 w 731520"/>
              <a:gd name="connsiteY2" fmla="*/ 1520084 h 1520190"/>
              <a:gd name="connsiteX3" fmla="*/ 731520 w 731520"/>
              <a:gd name="connsiteY3" fmla="*/ 1159439 h 1520190"/>
              <a:gd name="connsiteX4" fmla="*/ 731520 w 731520"/>
              <a:gd name="connsiteY4" fmla="*/ -106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520190">
                <a:moveTo>
                  <a:pt x="365760" y="798800"/>
                </a:moveTo>
                <a:cubicBezTo>
                  <a:pt x="163758" y="798800"/>
                  <a:pt x="0" y="960260"/>
                  <a:pt x="0" y="1159439"/>
                </a:cubicBezTo>
                <a:cubicBezTo>
                  <a:pt x="0" y="1358618"/>
                  <a:pt x="163758" y="1520084"/>
                  <a:pt x="365760" y="1520084"/>
                </a:cubicBezTo>
                <a:cubicBezTo>
                  <a:pt x="567785" y="1520084"/>
                  <a:pt x="731520" y="1358618"/>
                  <a:pt x="731520" y="1159439"/>
                </a:cubicBezTo>
                <a:lnTo>
                  <a:pt x="731520" y="-106"/>
                </a:lnTo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166E093-FE6E-4ED9-AB5D-DEA7BB340F92}"/>
              </a:ext>
            </a:extLst>
          </p:cNvPr>
          <p:cNvSpPr/>
          <p:nvPr/>
        </p:nvSpPr>
        <p:spPr>
          <a:xfrm>
            <a:off x="7450372" y="5617017"/>
            <a:ext cx="1036876" cy="807232"/>
          </a:xfrm>
          <a:custGeom>
            <a:avLst/>
            <a:gdLst>
              <a:gd name="connsiteX0" fmla="*/ 193847 w 851535"/>
              <a:gd name="connsiteY0" fmla="*/ 331364 h 662940"/>
              <a:gd name="connsiteX1" fmla="*/ 522688 w 851535"/>
              <a:gd name="connsiteY1" fmla="*/ -106 h 662940"/>
              <a:gd name="connsiteX2" fmla="*/ 851535 w 851535"/>
              <a:gd name="connsiteY2" fmla="*/ 331364 h 662940"/>
              <a:gd name="connsiteX3" fmla="*/ 522688 w 851535"/>
              <a:gd name="connsiteY3" fmla="*/ 662834 h 662940"/>
              <a:gd name="connsiteX4" fmla="*/ 0 w 851535"/>
              <a:gd name="connsiteY4" fmla="*/ 662834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35" h="662940">
                <a:moveTo>
                  <a:pt x="193847" y="331364"/>
                </a:moveTo>
                <a:cubicBezTo>
                  <a:pt x="193847" y="148312"/>
                  <a:pt x="341077" y="-106"/>
                  <a:pt x="522688" y="-106"/>
                </a:cubicBezTo>
                <a:cubicBezTo>
                  <a:pt x="704317" y="-106"/>
                  <a:pt x="851535" y="148312"/>
                  <a:pt x="851535" y="331364"/>
                </a:cubicBezTo>
                <a:cubicBezTo>
                  <a:pt x="851535" y="514416"/>
                  <a:pt x="704317" y="662834"/>
                  <a:pt x="522688" y="662834"/>
                </a:cubicBezTo>
                <a:lnTo>
                  <a:pt x="0" y="662834"/>
                </a:ln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413CF766-6202-4A41-B5C0-B22D78DFE571}"/>
              </a:ext>
            </a:extLst>
          </p:cNvPr>
          <p:cNvSpPr/>
          <p:nvPr/>
        </p:nvSpPr>
        <p:spPr>
          <a:xfrm>
            <a:off x="9578851" y="860512"/>
            <a:ext cx="800273" cy="1885861"/>
          </a:xfrm>
          <a:custGeom>
            <a:avLst/>
            <a:gdLst>
              <a:gd name="connsiteX0" fmla="*/ 328613 w 657225"/>
              <a:gd name="connsiteY0" fmla="*/ 894737 h 1548765"/>
              <a:gd name="connsiteX1" fmla="*/ 657225 w 657225"/>
              <a:gd name="connsiteY1" fmla="*/ 1221698 h 1548765"/>
              <a:gd name="connsiteX2" fmla="*/ 328613 w 657225"/>
              <a:gd name="connsiteY2" fmla="*/ 1548659 h 1548765"/>
              <a:gd name="connsiteX3" fmla="*/ 0 w 657225"/>
              <a:gd name="connsiteY3" fmla="*/ 1221698 h 1548765"/>
              <a:gd name="connsiteX4" fmla="*/ 0 w 657225"/>
              <a:gd name="connsiteY4" fmla="*/ -106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1548765">
                <a:moveTo>
                  <a:pt x="328613" y="894737"/>
                </a:moveTo>
                <a:cubicBezTo>
                  <a:pt x="510121" y="894737"/>
                  <a:pt x="657225" y="1041115"/>
                  <a:pt x="657225" y="1221698"/>
                </a:cubicBezTo>
                <a:cubicBezTo>
                  <a:pt x="657225" y="1402275"/>
                  <a:pt x="510121" y="1548659"/>
                  <a:pt x="328613" y="1548659"/>
                </a:cubicBezTo>
                <a:cubicBezTo>
                  <a:pt x="147104" y="1548659"/>
                  <a:pt x="0" y="1402275"/>
                  <a:pt x="0" y="1221698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28324EB3-EEED-4D6D-90F4-5A872E90D08A}"/>
              </a:ext>
            </a:extLst>
          </p:cNvPr>
          <p:cNvSpPr/>
          <p:nvPr/>
        </p:nvSpPr>
        <p:spPr>
          <a:xfrm>
            <a:off x="5779292" y="60238"/>
            <a:ext cx="2553916" cy="1433533"/>
          </a:xfrm>
          <a:custGeom>
            <a:avLst/>
            <a:gdLst>
              <a:gd name="connsiteX0" fmla="*/ 1158453 w 2097405"/>
              <a:gd name="connsiteY0" fmla="*/ 588539 h 1177290"/>
              <a:gd name="connsiteX1" fmla="*/ 579227 w 2097405"/>
              <a:gd name="connsiteY1" fmla="*/ -106 h 1177290"/>
              <a:gd name="connsiteX2" fmla="*/ 0 w 2097405"/>
              <a:gd name="connsiteY2" fmla="*/ 588539 h 1177290"/>
              <a:gd name="connsiteX3" fmla="*/ 579227 w 2097405"/>
              <a:gd name="connsiteY3" fmla="*/ 1177184 h 1177290"/>
              <a:gd name="connsiteX4" fmla="*/ 2097405 w 2097405"/>
              <a:gd name="connsiteY4" fmla="*/ 1177184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405" h="1177290">
                <a:moveTo>
                  <a:pt x="1158453" y="588539"/>
                </a:moveTo>
                <a:cubicBezTo>
                  <a:pt x="1158453" y="263441"/>
                  <a:pt x="899124" y="-106"/>
                  <a:pt x="579227" y="-106"/>
                </a:cubicBezTo>
                <a:cubicBezTo>
                  <a:pt x="259330" y="-106"/>
                  <a:pt x="0" y="263441"/>
                  <a:pt x="0" y="588539"/>
                </a:cubicBezTo>
                <a:cubicBezTo>
                  <a:pt x="0" y="913637"/>
                  <a:pt x="259330" y="1177184"/>
                  <a:pt x="579227" y="1177184"/>
                </a:cubicBezTo>
                <a:lnTo>
                  <a:pt x="2097405" y="1177184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6F1F80FB-3920-4524-B147-FC54A75D8368}"/>
              </a:ext>
            </a:extLst>
          </p:cNvPr>
          <p:cNvSpPr/>
          <p:nvPr/>
        </p:nvSpPr>
        <p:spPr>
          <a:xfrm>
            <a:off x="10977589" y="1660785"/>
            <a:ext cx="2553916" cy="1433533"/>
          </a:xfrm>
          <a:custGeom>
            <a:avLst/>
            <a:gdLst>
              <a:gd name="connsiteX0" fmla="*/ 1518133 w 2097405"/>
              <a:gd name="connsiteY0" fmla="*/ 1177184 h 1177290"/>
              <a:gd name="connsiteX1" fmla="*/ 2097405 w 2097405"/>
              <a:gd name="connsiteY1" fmla="*/ 588539 h 1177290"/>
              <a:gd name="connsiteX2" fmla="*/ 1518133 w 2097405"/>
              <a:gd name="connsiteY2" fmla="*/ -106 h 1177290"/>
              <a:gd name="connsiteX3" fmla="*/ 0 w 2097405"/>
              <a:gd name="connsiteY3" fmla="*/ -106 h 11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405" h="1177290">
                <a:moveTo>
                  <a:pt x="1518133" y="1177184"/>
                </a:moveTo>
                <a:cubicBezTo>
                  <a:pt x="1838116" y="1177184"/>
                  <a:pt x="2097405" y="913637"/>
                  <a:pt x="2097405" y="588539"/>
                </a:cubicBezTo>
                <a:cubicBezTo>
                  <a:pt x="2097405" y="263441"/>
                  <a:pt x="1838116" y="-106"/>
                  <a:pt x="1518133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05820A2-8530-4D55-9CE5-9D984AD4ED8A}"/>
              </a:ext>
            </a:extLst>
          </p:cNvPr>
          <p:cNvSpPr/>
          <p:nvPr/>
        </p:nvSpPr>
        <p:spPr>
          <a:xfrm>
            <a:off x="10100768" y="-1415048"/>
            <a:ext cx="2011122" cy="1343067"/>
          </a:xfrm>
          <a:custGeom>
            <a:avLst/>
            <a:gdLst>
              <a:gd name="connsiteX0" fmla="*/ 0 w 1651635"/>
              <a:gd name="connsiteY0" fmla="*/ 551392 h 1102995"/>
              <a:gd name="connsiteX1" fmla="*/ 545554 w 1651635"/>
              <a:gd name="connsiteY1" fmla="*/ -106 h 1102995"/>
              <a:gd name="connsiteX2" fmla="*/ 1106081 w 1651635"/>
              <a:gd name="connsiteY2" fmla="*/ -106 h 1102995"/>
              <a:gd name="connsiteX3" fmla="*/ 1651635 w 1651635"/>
              <a:gd name="connsiteY3" fmla="*/ 551392 h 1102995"/>
              <a:gd name="connsiteX4" fmla="*/ 1651635 w 1651635"/>
              <a:gd name="connsiteY4" fmla="*/ 551392 h 1102995"/>
              <a:gd name="connsiteX5" fmla="*/ 1106081 w 1651635"/>
              <a:gd name="connsiteY5" fmla="*/ 1102889 h 1102995"/>
              <a:gd name="connsiteX6" fmla="*/ 545554 w 1651635"/>
              <a:gd name="connsiteY6" fmla="*/ 1102889 h 1102995"/>
              <a:gd name="connsiteX7" fmla="*/ 0 w 1651635"/>
              <a:gd name="connsiteY7" fmla="*/ 551392 h 1102995"/>
              <a:gd name="connsiteX8" fmla="*/ 0 w 1651635"/>
              <a:gd name="connsiteY8" fmla="*/ 551392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1635" h="1102995">
                <a:moveTo>
                  <a:pt x="0" y="551392"/>
                </a:moveTo>
                <a:cubicBezTo>
                  <a:pt x="0" y="246805"/>
                  <a:pt x="244259" y="-106"/>
                  <a:pt x="545554" y="-106"/>
                </a:cubicBezTo>
                <a:lnTo>
                  <a:pt x="1106081" y="-106"/>
                </a:lnTo>
                <a:cubicBezTo>
                  <a:pt x="1407376" y="-106"/>
                  <a:pt x="1651635" y="246805"/>
                  <a:pt x="1651635" y="551392"/>
                </a:cubicBezTo>
                <a:lnTo>
                  <a:pt x="1651635" y="551392"/>
                </a:lnTo>
                <a:cubicBezTo>
                  <a:pt x="1651635" y="855978"/>
                  <a:pt x="1407376" y="1102889"/>
                  <a:pt x="1106081" y="1102889"/>
                </a:cubicBezTo>
                <a:lnTo>
                  <a:pt x="545554" y="1102889"/>
                </a:lnTo>
                <a:cubicBezTo>
                  <a:pt x="244259" y="1102889"/>
                  <a:pt x="0" y="855978"/>
                  <a:pt x="0" y="551392"/>
                </a:cubicBezTo>
                <a:lnTo>
                  <a:pt x="0" y="551392"/>
                </a:lnTo>
                <a:close/>
              </a:path>
            </a:pathLst>
          </a:custGeom>
          <a:noFill/>
          <a:ln w="74295" cap="rnd">
            <a:solidFill>
              <a:srgbClr val="DA774A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930F4F80-7C1B-45EB-BAC6-5B7A631DFB95}"/>
              </a:ext>
            </a:extLst>
          </p:cNvPr>
          <p:cNvSpPr/>
          <p:nvPr/>
        </p:nvSpPr>
        <p:spPr>
          <a:xfrm>
            <a:off x="8159236" y="2628072"/>
            <a:ext cx="647178" cy="1885861"/>
          </a:xfrm>
          <a:custGeom>
            <a:avLst/>
            <a:gdLst>
              <a:gd name="connsiteX0" fmla="*/ 0 w 531495"/>
              <a:gd name="connsiteY0" fmla="*/ 774277 h 1548765"/>
              <a:gd name="connsiteX1" fmla="*/ 0 w 531495"/>
              <a:gd name="connsiteY1" fmla="*/ 263733 h 1548765"/>
              <a:gd name="connsiteX2" fmla="*/ 265748 w 531495"/>
              <a:gd name="connsiteY2" fmla="*/ -106 h 1548765"/>
              <a:gd name="connsiteX3" fmla="*/ 265748 w 531495"/>
              <a:gd name="connsiteY3" fmla="*/ -106 h 1548765"/>
              <a:gd name="connsiteX4" fmla="*/ 531495 w 531495"/>
              <a:gd name="connsiteY4" fmla="*/ 263733 h 1548765"/>
              <a:gd name="connsiteX5" fmla="*/ 531495 w 531495"/>
              <a:gd name="connsiteY5" fmla="*/ 1284820 h 1548765"/>
              <a:gd name="connsiteX6" fmla="*/ 265748 w 531495"/>
              <a:gd name="connsiteY6" fmla="*/ 1548659 h 1548765"/>
              <a:gd name="connsiteX7" fmla="*/ 265748 w 531495"/>
              <a:gd name="connsiteY7" fmla="*/ 1548659 h 1548765"/>
              <a:gd name="connsiteX8" fmla="*/ 265748 w 531495"/>
              <a:gd name="connsiteY8" fmla="*/ 1548659 h 1548765"/>
              <a:gd name="connsiteX9" fmla="*/ 0 w 531495"/>
              <a:gd name="connsiteY9" fmla="*/ 1284820 h 1548765"/>
              <a:gd name="connsiteX10" fmla="*/ 0 w 531495"/>
              <a:gd name="connsiteY10" fmla="*/ 1161468 h 154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495" h="1548765">
                <a:moveTo>
                  <a:pt x="0" y="774277"/>
                </a:moveTo>
                <a:lnTo>
                  <a:pt x="0" y="263733"/>
                </a:lnTo>
                <a:cubicBezTo>
                  <a:pt x="0" y="118017"/>
                  <a:pt x="118980" y="-106"/>
                  <a:pt x="265748" y="-106"/>
                </a:cubicBezTo>
                <a:lnTo>
                  <a:pt x="265748" y="-106"/>
                </a:lnTo>
                <a:cubicBezTo>
                  <a:pt x="412515" y="-106"/>
                  <a:pt x="531495" y="118017"/>
                  <a:pt x="531495" y="263733"/>
                </a:cubicBezTo>
                <a:lnTo>
                  <a:pt x="531495" y="1284820"/>
                </a:lnTo>
                <a:cubicBezTo>
                  <a:pt x="531495" y="1430536"/>
                  <a:pt x="412515" y="1548659"/>
                  <a:pt x="265748" y="1548659"/>
                </a:cubicBezTo>
                <a:lnTo>
                  <a:pt x="265748" y="1548659"/>
                </a:lnTo>
                <a:lnTo>
                  <a:pt x="265748" y="1548659"/>
                </a:lnTo>
                <a:cubicBezTo>
                  <a:pt x="118980" y="1548659"/>
                  <a:pt x="0" y="1430536"/>
                  <a:pt x="0" y="1284820"/>
                </a:cubicBezTo>
                <a:lnTo>
                  <a:pt x="0" y="1161468"/>
                </a:ln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B264C5A-BB54-4DB7-955E-70052ACDC6D8}"/>
              </a:ext>
            </a:extLst>
          </p:cNvPr>
          <p:cNvSpPr/>
          <p:nvPr/>
        </p:nvSpPr>
        <p:spPr>
          <a:xfrm>
            <a:off x="7637318" y="-1957842"/>
            <a:ext cx="1120383" cy="2818354"/>
          </a:xfrm>
          <a:custGeom>
            <a:avLst/>
            <a:gdLst>
              <a:gd name="connsiteX0" fmla="*/ 920115 w 920115"/>
              <a:gd name="connsiteY0" fmla="*/ 1811149 h 2314575"/>
              <a:gd name="connsiteX1" fmla="*/ 920115 w 920115"/>
              <a:gd name="connsiteY1" fmla="*/ 1855663 h 2314575"/>
              <a:gd name="connsiteX2" fmla="*/ 460058 w 920115"/>
              <a:gd name="connsiteY2" fmla="*/ 2314469 h 2314575"/>
              <a:gd name="connsiteX3" fmla="*/ 460058 w 920115"/>
              <a:gd name="connsiteY3" fmla="*/ 2314469 h 2314575"/>
              <a:gd name="connsiteX4" fmla="*/ 0 w 920115"/>
              <a:gd name="connsiteY4" fmla="*/ 1855663 h 2314575"/>
              <a:gd name="connsiteX5" fmla="*/ 0 w 920115"/>
              <a:gd name="connsiteY5" fmla="*/ 458700 h 2314575"/>
              <a:gd name="connsiteX6" fmla="*/ 460058 w 920115"/>
              <a:gd name="connsiteY6" fmla="*/ -106 h 2314575"/>
              <a:gd name="connsiteX7" fmla="*/ 460058 w 920115"/>
              <a:gd name="connsiteY7" fmla="*/ -106 h 2314575"/>
              <a:gd name="connsiteX8" fmla="*/ 920115 w 920115"/>
              <a:gd name="connsiteY8" fmla="*/ 458700 h 2314575"/>
              <a:gd name="connsiteX9" fmla="*/ 920115 w 920115"/>
              <a:gd name="connsiteY9" fmla="*/ 47239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115" h="2314575">
                <a:moveTo>
                  <a:pt x="920115" y="1811149"/>
                </a:moveTo>
                <a:lnTo>
                  <a:pt x="920115" y="1855663"/>
                </a:lnTo>
                <a:cubicBezTo>
                  <a:pt x="920115" y="2109055"/>
                  <a:pt x="714141" y="2314469"/>
                  <a:pt x="460058" y="2314469"/>
                </a:cubicBezTo>
                <a:lnTo>
                  <a:pt x="460058" y="2314469"/>
                </a:lnTo>
                <a:cubicBezTo>
                  <a:pt x="205974" y="2314469"/>
                  <a:pt x="0" y="2109055"/>
                  <a:pt x="0" y="1855663"/>
                </a:cubicBezTo>
                <a:lnTo>
                  <a:pt x="0" y="458700"/>
                </a:lnTo>
                <a:cubicBezTo>
                  <a:pt x="0" y="205308"/>
                  <a:pt x="205974" y="-106"/>
                  <a:pt x="460058" y="-106"/>
                </a:cubicBezTo>
                <a:lnTo>
                  <a:pt x="460058" y="-106"/>
                </a:lnTo>
                <a:cubicBezTo>
                  <a:pt x="714141" y="-106"/>
                  <a:pt x="920115" y="205308"/>
                  <a:pt x="920115" y="458700"/>
                </a:cubicBezTo>
                <a:lnTo>
                  <a:pt x="920115" y="472396"/>
                </a:lnTo>
              </a:path>
            </a:pathLst>
          </a:custGeom>
          <a:noFill/>
          <a:ln w="74295" cap="rnd">
            <a:solidFill>
              <a:srgbClr val="FFB017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223126CE-F07A-4632-8986-CA6151905611}"/>
              </a:ext>
            </a:extLst>
          </p:cNvPr>
          <p:cNvSpPr/>
          <p:nvPr/>
        </p:nvSpPr>
        <p:spPr>
          <a:xfrm>
            <a:off x="7623400" y="2628072"/>
            <a:ext cx="1760601" cy="2484327"/>
          </a:xfrm>
          <a:custGeom>
            <a:avLst/>
            <a:gdLst>
              <a:gd name="connsiteX0" fmla="*/ 0 w 1445895"/>
              <a:gd name="connsiteY0" fmla="*/ -106 h 2040255"/>
              <a:gd name="connsiteX1" fmla="*/ 0 w 1445895"/>
              <a:gd name="connsiteY1" fmla="*/ 1323700 h 2040255"/>
              <a:gd name="connsiteX2" fmla="*/ 722948 w 1445895"/>
              <a:gd name="connsiteY2" fmla="*/ 2040149 h 2040255"/>
              <a:gd name="connsiteX3" fmla="*/ 1445895 w 1445895"/>
              <a:gd name="connsiteY3" fmla="*/ 1323700 h 2040255"/>
              <a:gd name="connsiteX4" fmla="*/ 1445895 w 1445895"/>
              <a:gd name="connsiteY4" fmla="*/ 1010929 h 204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5895" h="2040255">
                <a:moveTo>
                  <a:pt x="0" y="-106"/>
                </a:moveTo>
                <a:lnTo>
                  <a:pt x="0" y="1323700"/>
                </a:lnTo>
                <a:cubicBezTo>
                  <a:pt x="0" y="1719383"/>
                  <a:pt x="323675" y="2040149"/>
                  <a:pt x="722948" y="2040149"/>
                </a:cubicBezTo>
                <a:cubicBezTo>
                  <a:pt x="1122220" y="2040149"/>
                  <a:pt x="1445895" y="1719383"/>
                  <a:pt x="1445895" y="1323700"/>
                </a:cubicBezTo>
                <a:lnTo>
                  <a:pt x="1445895" y="1010929"/>
                </a:lnTo>
              </a:path>
            </a:pathLst>
          </a:custGeom>
          <a:noFill/>
          <a:ln w="74295" cap="rnd">
            <a:solidFill>
              <a:srgbClr val="FFFF0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30FA2-9951-4315-A1B5-4A5C2873E50E}"/>
              </a:ext>
            </a:extLst>
          </p:cNvPr>
          <p:cNvSpPr/>
          <p:nvPr/>
        </p:nvSpPr>
        <p:spPr>
          <a:xfrm>
            <a:off x="9112605" y="422101"/>
            <a:ext cx="1732766" cy="897698"/>
          </a:xfrm>
          <a:custGeom>
            <a:avLst/>
            <a:gdLst>
              <a:gd name="connsiteX0" fmla="*/ 711518 w 1423035"/>
              <a:gd name="connsiteY0" fmla="*/ 737129 h 737235"/>
              <a:gd name="connsiteX1" fmla="*/ 1032587 w 1423035"/>
              <a:gd name="connsiteY1" fmla="*/ 737129 h 737235"/>
              <a:gd name="connsiteX2" fmla="*/ 1423035 w 1423035"/>
              <a:gd name="connsiteY2" fmla="*/ 368512 h 737235"/>
              <a:gd name="connsiteX3" fmla="*/ 1032587 w 1423035"/>
              <a:gd name="connsiteY3" fmla="*/ -106 h 737235"/>
              <a:gd name="connsiteX4" fmla="*/ 390449 w 1423035"/>
              <a:gd name="connsiteY4" fmla="*/ -106 h 737235"/>
              <a:gd name="connsiteX5" fmla="*/ 0 w 1423035"/>
              <a:gd name="connsiteY5" fmla="*/ 368512 h 7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35" h="737235">
                <a:moveTo>
                  <a:pt x="711518" y="737129"/>
                </a:moveTo>
                <a:lnTo>
                  <a:pt x="1032587" y="737129"/>
                </a:lnTo>
                <a:cubicBezTo>
                  <a:pt x="1248213" y="737129"/>
                  <a:pt x="1423035" y="572091"/>
                  <a:pt x="1423035" y="368512"/>
                </a:cubicBezTo>
                <a:cubicBezTo>
                  <a:pt x="1423035" y="164932"/>
                  <a:pt x="1248213" y="-106"/>
                  <a:pt x="1032587" y="-106"/>
                </a:cubicBezTo>
                <a:lnTo>
                  <a:pt x="390449" y="-106"/>
                </a:lnTo>
                <a:cubicBezTo>
                  <a:pt x="174805" y="-106"/>
                  <a:pt x="0" y="164932"/>
                  <a:pt x="0" y="368512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79CA28F-65E2-4E90-A360-A192C430DA7C}"/>
              </a:ext>
            </a:extLst>
          </p:cNvPr>
          <p:cNvSpPr/>
          <p:nvPr/>
        </p:nvSpPr>
        <p:spPr>
          <a:xfrm>
            <a:off x="5083402" y="-552145"/>
            <a:ext cx="2011122" cy="1078629"/>
          </a:xfrm>
          <a:custGeom>
            <a:avLst/>
            <a:gdLst>
              <a:gd name="connsiteX0" fmla="*/ 1651635 w 1651635"/>
              <a:gd name="connsiteY0" fmla="*/ -106 h 885825"/>
              <a:gd name="connsiteX1" fmla="*/ 881933 w 1651635"/>
              <a:gd name="connsiteY1" fmla="*/ -106 h 885825"/>
              <a:gd name="connsiteX2" fmla="*/ 0 w 1651635"/>
              <a:gd name="connsiteY2" fmla="*/ 885719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885825">
                <a:moveTo>
                  <a:pt x="1651635" y="-106"/>
                </a:moveTo>
                <a:lnTo>
                  <a:pt x="881933" y="-106"/>
                </a:lnTo>
                <a:cubicBezTo>
                  <a:pt x="394855" y="-106"/>
                  <a:pt x="0" y="396492"/>
                  <a:pt x="0" y="885719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B750830-45F4-4629-95DE-0582DAD3B124}"/>
              </a:ext>
            </a:extLst>
          </p:cNvPr>
          <p:cNvSpPr/>
          <p:nvPr/>
        </p:nvSpPr>
        <p:spPr>
          <a:xfrm flipH="1" flipV="1">
            <a:off x="11391727" y="5061686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F3B9C98-103F-4E2A-891B-146719B18C1D}"/>
              </a:ext>
            </a:extLst>
          </p:cNvPr>
          <p:cNvSpPr/>
          <p:nvPr/>
        </p:nvSpPr>
        <p:spPr>
          <a:xfrm>
            <a:off x="9659835" y="6120357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286555D-36D3-4443-BDFF-E95C86A28341}"/>
              </a:ext>
            </a:extLst>
          </p:cNvPr>
          <p:cNvSpPr/>
          <p:nvPr/>
        </p:nvSpPr>
        <p:spPr>
          <a:xfrm>
            <a:off x="7595565" y="1243251"/>
            <a:ext cx="1517040" cy="835068"/>
          </a:xfrm>
          <a:custGeom>
            <a:avLst/>
            <a:gdLst>
              <a:gd name="connsiteX0" fmla="*/ 0 w 1245870"/>
              <a:gd name="connsiteY0" fmla="*/ 685694 h 685800"/>
              <a:gd name="connsiteX1" fmla="*/ 562202 w 1245870"/>
              <a:gd name="connsiteY1" fmla="*/ 685694 h 685800"/>
              <a:gd name="connsiteX2" fmla="*/ 1245870 w 1245870"/>
              <a:gd name="connsiteY2" fmla="*/ -10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870" h="685800">
                <a:moveTo>
                  <a:pt x="0" y="685694"/>
                </a:moveTo>
                <a:lnTo>
                  <a:pt x="562202" y="685694"/>
                </a:lnTo>
                <a:cubicBezTo>
                  <a:pt x="939780" y="685694"/>
                  <a:pt x="1245870" y="378650"/>
                  <a:pt x="124587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C1614F58-2152-4C9E-86E6-B405EC662D00}"/>
              </a:ext>
            </a:extLst>
          </p:cNvPr>
          <p:cNvSpPr/>
          <p:nvPr/>
        </p:nvSpPr>
        <p:spPr>
          <a:xfrm>
            <a:off x="10410265" y="4046904"/>
            <a:ext cx="1172135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1441E9AB-393B-4CB7-AFA2-D6CAA7C36D33}"/>
              </a:ext>
            </a:extLst>
          </p:cNvPr>
          <p:cNvSpPr/>
          <p:nvPr/>
        </p:nvSpPr>
        <p:spPr>
          <a:xfrm>
            <a:off x="11534301" y="2391469"/>
            <a:ext cx="1350026" cy="772438"/>
          </a:xfrm>
          <a:custGeom>
            <a:avLst/>
            <a:gdLst>
              <a:gd name="connsiteX0" fmla="*/ 1108710 w 1108710"/>
              <a:gd name="connsiteY0" fmla="*/ -106 h 634365"/>
              <a:gd name="connsiteX1" fmla="*/ 628593 w 1108710"/>
              <a:gd name="connsiteY1" fmla="*/ -106 h 634365"/>
              <a:gd name="connsiteX2" fmla="*/ 0 w 1108710"/>
              <a:gd name="connsiteY2" fmla="*/ 634259 h 6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710" h="634365">
                <a:moveTo>
                  <a:pt x="1108710" y="-106"/>
                </a:moveTo>
                <a:lnTo>
                  <a:pt x="628593" y="-106"/>
                </a:lnTo>
                <a:cubicBezTo>
                  <a:pt x="281407" y="-106"/>
                  <a:pt x="0" y="283912"/>
                  <a:pt x="0" y="634259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A5ADB13C-FBA0-4325-BED5-C97B2335F83D}"/>
              </a:ext>
            </a:extLst>
          </p:cNvPr>
          <p:cNvSpPr/>
          <p:nvPr/>
        </p:nvSpPr>
        <p:spPr>
          <a:xfrm>
            <a:off x="9972028" y="3247414"/>
            <a:ext cx="6959" cy="1057753"/>
          </a:xfrm>
          <a:custGeom>
            <a:avLst/>
            <a:gdLst>
              <a:gd name="connsiteX0" fmla="*/ 0 w 5715"/>
              <a:gd name="connsiteY0" fmla="*/ -106 h 868680"/>
              <a:gd name="connsiteX1" fmla="*/ 0 w 5715"/>
              <a:gd name="connsiteY1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868680">
                <a:moveTo>
                  <a:pt x="0" y="-106"/>
                </a:moveTo>
                <a:cubicBezTo>
                  <a:pt x="0" y="43859"/>
                  <a:pt x="0" y="597334"/>
                  <a:pt x="0" y="86857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B480815-46D2-48F3-9918-AB11F4A37E0F}"/>
              </a:ext>
            </a:extLst>
          </p:cNvPr>
          <p:cNvSpPr/>
          <p:nvPr/>
        </p:nvSpPr>
        <p:spPr>
          <a:xfrm>
            <a:off x="8900358" y="6121439"/>
            <a:ext cx="6959" cy="431452"/>
          </a:xfrm>
          <a:custGeom>
            <a:avLst/>
            <a:gdLst>
              <a:gd name="connsiteX0" fmla="*/ 0 w 5715"/>
              <a:gd name="connsiteY0" fmla="*/ -106 h 354330"/>
              <a:gd name="connsiteX1" fmla="*/ 0 w 5715"/>
              <a:gd name="connsiteY1" fmla="*/ 354224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" h="354330">
                <a:moveTo>
                  <a:pt x="0" y="-106"/>
                </a:moveTo>
                <a:cubicBezTo>
                  <a:pt x="0" y="17839"/>
                  <a:pt x="0" y="243582"/>
                  <a:pt x="0" y="354224"/>
                </a:cubicBezTo>
              </a:path>
            </a:pathLst>
          </a:custGeom>
          <a:noFill/>
          <a:ln w="74295" cap="rnd">
            <a:solidFill>
              <a:srgbClr val="44AB9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6298036-A903-4175-A6D0-A8AE6378B8B4}"/>
              </a:ext>
            </a:extLst>
          </p:cNvPr>
          <p:cNvSpPr/>
          <p:nvPr/>
        </p:nvSpPr>
        <p:spPr>
          <a:xfrm>
            <a:off x="8938086" y="2120072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FF006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742550B0-6F7E-43B6-A31C-5CDAF7EAAA1F}"/>
              </a:ext>
            </a:extLst>
          </p:cNvPr>
          <p:cNvSpPr/>
          <p:nvPr/>
        </p:nvSpPr>
        <p:spPr>
          <a:xfrm>
            <a:off x="11262904" y="415142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833C72-51B4-4FD5-8869-DFA9528931B5}"/>
              </a:ext>
            </a:extLst>
          </p:cNvPr>
          <p:cNvSpPr/>
          <p:nvPr/>
        </p:nvSpPr>
        <p:spPr>
          <a:xfrm>
            <a:off x="9975508" y="6476343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A621D77-F06E-4EE1-B357-DEEEA2B37CCA}"/>
              </a:ext>
            </a:extLst>
          </p:cNvPr>
          <p:cNvSpPr/>
          <p:nvPr/>
        </p:nvSpPr>
        <p:spPr>
          <a:xfrm>
            <a:off x="2926144" y="-12829"/>
            <a:ext cx="1440492" cy="835068"/>
          </a:xfrm>
          <a:custGeom>
            <a:avLst/>
            <a:gdLst>
              <a:gd name="connsiteX0" fmla="*/ 1183005 w 1183005"/>
              <a:gd name="connsiteY0" fmla="*/ 273762 h 685800"/>
              <a:gd name="connsiteX1" fmla="*/ 1183005 w 1183005"/>
              <a:gd name="connsiteY1" fmla="*/ 389674 h 685800"/>
              <a:gd name="connsiteX2" fmla="*/ 886168 w 1183005"/>
              <a:gd name="connsiteY2" fmla="*/ 685694 h 685800"/>
              <a:gd name="connsiteX3" fmla="*/ 886168 w 1183005"/>
              <a:gd name="connsiteY3" fmla="*/ 685694 h 685800"/>
              <a:gd name="connsiteX4" fmla="*/ 589216 w 1183005"/>
              <a:gd name="connsiteY4" fmla="*/ 389674 h 685800"/>
              <a:gd name="connsiteX5" fmla="*/ 589216 w 1183005"/>
              <a:gd name="connsiteY5" fmla="*/ 293662 h 685800"/>
              <a:gd name="connsiteX6" fmla="*/ 294666 w 1183005"/>
              <a:gd name="connsiteY6" fmla="*/ -106 h 685800"/>
              <a:gd name="connsiteX7" fmla="*/ 294666 w 1183005"/>
              <a:gd name="connsiteY7" fmla="*/ -106 h 685800"/>
              <a:gd name="connsiteX8" fmla="*/ 0 w 1183005"/>
              <a:gd name="connsiteY8" fmla="*/ 293662 h 685800"/>
              <a:gd name="connsiteX9" fmla="*/ 0 w 1183005"/>
              <a:gd name="connsiteY9" fmla="*/ 411826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3005" h="685800">
                <a:moveTo>
                  <a:pt x="1183005" y="273762"/>
                </a:moveTo>
                <a:lnTo>
                  <a:pt x="1183005" y="389674"/>
                </a:lnTo>
                <a:cubicBezTo>
                  <a:pt x="1183005" y="553163"/>
                  <a:pt x="1050074" y="685694"/>
                  <a:pt x="886168" y="685694"/>
                </a:cubicBezTo>
                <a:lnTo>
                  <a:pt x="886168" y="685694"/>
                </a:lnTo>
                <a:cubicBezTo>
                  <a:pt x="722205" y="685694"/>
                  <a:pt x="589216" y="553163"/>
                  <a:pt x="589216" y="389674"/>
                </a:cubicBezTo>
                <a:lnTo>
                  <a:pt x="589216" y="293662"/>
                </a:lnTo>
                <a:cubicBezTo>
                  <a:pt x="589216" y="131419"/>
                  <a:pt x="457314" y="-106"/>
                  <a:pt x="294666" y="-106"/>
                </a:cubicBezTo>
                <a:lnTo>
                  <a:pt x="294666" y="-106"/>
                </a:lnTo>
                <a:cubicBezTo>
                  <a:pt x="131902" y="-106"/>
                  <a:pt x="0" y="131419"/>
                  <a:pt x="0" y="293662"/>
                </a:cubicBezTo>
                <a:lnTo>
                  <a:pt x="0" y="411826"/>
                </a:lnTo>
              </a:path>
            </a:pathLst>
          </a:custGeom>
          <a:noFill/>
          <a:ln w="74295" cap="rnd">
            <a:solidFill>
              <a:srgbClr val="E53855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2D15FBC3-1058-4B7D-AE63-18C4552BAE2A}"/>
              </a:ext>
            </a:extLst>
          </p:cNvPr>
          <p:cNvSpPr/>
          <p:nvPr/>
        </p:nvSpPr>
        <p:spPr>
          <a:xfrm>
            <a:off x="2954795" y="799195"/>
            <a:ext cx="556712" cy="556712"/>
          </a:xfrm>
          <a:custGeom>
            <a:avLst/>
            <a:gdLst>
              <a:gd name="connsiteX0" fmla="*/ 457200 w 457200"/>
              <a:gd name="connsiteY0" fmla="*/ 228494 h 457200"/>
              <a:gd name="connsiteX1" fmla="*/ 228600 w 457200"/>
              <a:gd name="connsiteY1" fmla="*/ 457094 h 457200"/>
              <a:gd name="connsiteX2" fmla="*/ 0 w 457200"/>
              <a:gd name="connsiteY2" fmla="*/ 228494 h 457200"/>
              <a:gd name="connsiteX3" fmla="*/ 228600 w 457200"/>
              <a:gd name="connsiteY3" fmla="*/ -106 h 457200"/>
              <a:gd name="connsiteX4" fmla="*/ 457200 w 457200"/>
              <a:gd name="connsiteY4" fmla="*/ 22849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57200">
                <a:moveTo>
                  <a:pt x="457200" y="228494"/>
                </a:moveTo>
                <a:cubicBezTo>
                  <a:pt x="457200" y="354746"/>
                  <a:pt x="354852" y="457094"/>
                  <a:pt x="228600" y="457094"/>
                </a:cubicBezTo>
                <a:cubicBezTo>
                  <a:pt x="102348" y="457094"/>
                  <a:pt x="0" y="354746"/>
                  <a:pt x="0" y="228494"/>
                </a:cubicBezTo>
                <a:cubicBezTo>
                  <a:pt x="0" y="102242"/>
                  <a:pt x="102348" y="-106"/>
                  <a:pt x="228600" y="-106"/>
                </a:cubicBezTo>
                <a:cubicBezTo>
                  <a:pt x="354852" y="-106"/>
                  <a:pt x="457200" y="102242"/>
                  <a:pt x="457200" y="228494"/>
                </a:cubicBezTo>
                <a:close/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3F074B91-712A-455C-A478-01FBBD23929A}"/>
              </a:ext>
            </a:extLst>
          </p:cNvPr>
          <p:cNvSpPr/>
          <p:nvPr/>
        </p:nvSpPr>
        <p:spPr>
          <a:xfrm>
            <a:off x="1509780" y="1465893"/>
            <a:ext cx="800273" cy="403616"/>
          </a:xfrm>
          <a:custGeom>
            <a:avLst/>
            <a:gdLst>
              <a:gd name="connsiteX0" fmla="*/ 657225 w 657225"/>
              <a:gd name="connsiteY0" fmla="*/ -106 h 331470"/>
              <a:gd name="connsiteX1" fmla="*/ 328613 w 657225"/>
              <a:gd name="connsiteY1" fmla="*/ 331364 h 331470"/>
              <a:gd name="connsiteX2" fmla="*/ 0 w 657225"/>
              <a:gd name="connsiteY2" fmla="*/ -106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31470">
                <a:moveTo>
                  <a:pt x="657225" y="-106"/>
                </a:moveTo>
                <a:cubicBezTo>
                  <a:pt x="657225" y="182946"/>
                  <a:pt x="510121" y="331364"/>
                  <a:pt x="328613" y="331364"/>
                </a:cubicBezTo>
                <a:cubicBezTo>
                  <a:pt x="147104" y="331364"/>
                  <a:pt x="0" y="182946"/>
                  <a:pt x="0" y="-106"/>
                </a:cubicBezTo>
              </a:path>
            </a:pathLst>
          </a:custGeom>
          <a:noFill/>
          <a:ln w="74295" cap="rnd">
            <a:solidFill>
              <a:srgbClr val="00B0F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6A0A8788-92A5-461D-9E7C-D7C5284F1116}"/>
              </a:ext>
            </a:extLst>
          </p:cNvPr>
          <p:cNvSpPr/>
          <p:nvPr/>
        </p:nvSpPr>
        <p:spPr>
          <a:xfrm>
            <a:off x="264124" y="2294002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467CC4D1-87FA-4B32-96C2-98AB104DAC0D}"/>
              </a:ext>
            </a:extLst>
          </p:cNvPr>
          <p:cNvSpPr/>
          <p:nvPr/>
        </p:nvSpPr>
        <p:spPr>
          <a:xfrm>
            <a:off x="368520" y="143703"/>
            <a:ext cx="1816272" cy="848986"/>
          </a:xfrm>
          <a:custGeom>
            <a:avLst/>
            <a:gdLst>
              <a:gd name="connsiteX0" fmla="*/ 805758 w 1491615"/>
              <a:gd name="connsiteY0" fmla="*/ 348509 h 697230"/>
              <a:gd name="connsiteX1" fmla="*/ 1148715 w 1491615"/>
              <a:gd name="connsiteY1" fmla="*/ 697124 h 697230"/>
              <a:gd name="connsiteX2" fmla="*/ 1491615 w 1491615"/>
              <a:gd name="connsiteY2" fmla="*/ 348509 h 697230"/>
              <a:gd name="connsiteX3" fmla="*/ 1148715 w 1491615"/>
              <a:gd name="connsiteY3" fmla="*/ -106 h 697230"/>
              <a:gd name="connsiteX4" fmla="*/ 0 w 1491615"/>
              <a:gd name="connsiteY4" fmla="*/ -106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615" h="697230">
                <a:moveTo>
                  <a:pt x="805758" y="348509"/>
                </a:moveTo>
                <a:cubicBezTo>
                  <a:pt x="805758" y="541042"/>
                  <a:pt x="959320" y="697124"/>
                  <a:pt x="1148715" y="697124"/>
                </a:cubicBezTo>
                <a:cubicBezTo>
                  <a:pt x="1338110" y="697124"/>
                  <a:pt x="1491615" y="541042"/>
                  <a:pt x="1491615" y="348509"/>
                </a:cubicBezTo>
                <a:cubicBezTo>
                  <a:pt x="1491615" y="155976"/>
                  <a:pt x="1338110" y="-106"/>
                  <a:pt x="1148715" y="-106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4790397E-DD20-4723-9593-36874FA87881}"/>
              </a:ext>
            </a:extLst>
          </p:cNvPr>
          <p:cNvSpPr/>
          <p:nvPr/>
        </p:nvSpPr>
        <p:spPr>
          <a:xfrm>
            <a:off x="-1047268" y="2433180"/>
            <a:ext cx="2011122" cy="737643"/>
          </a:xfrm>
          <a:custGeom>
            <a:avLst/>
            <a:gdLst>
              <a:gd name="connsiteX0" fmla="*/ 0 w 1651635"/>
              <a:gd name="connsiteY0" fmla="*/ 605684 h 605790"/>
              <a:gd name="connsiteX1" fmla="*/ 597961 w 1651635"/>
              <a:gd name="connsiteY1" fmla="*/ -106 h 605790"/>
              <a:gd name="connsiteX2" fmla="*/ 1651635 w 1651635"/>
              <a:gd name="connsiteY2" fmla="*/ -106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635" h="605790">
                <a:moveTo>
                  <a:pt x="0" y="605684"/>
                </a:moveTo>
                <a:cubicBezTo>
                  <a:pt x="0" y="271128"/>
                  <a:pt x="267748" y="-106"/>
                  <a:pt x="597961" y="-106"/>
                </a:cubicBezTo>
                <a:lnTo>
                  <a:pt x="1651635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5834DEF7-F1C2-4D37-A47D-98B0272828F8}"/>
              </a:ext>
            </a:extLst>
          </p:cNvPr>
          <p:cNvSpPr/>
          <p:nvPr/>
        </p:nvSpPr>
        <p:spPr>
          <a:xfrm>
            <a:off x="-163488" y="735209"/>
            <a:ext cx="1217807" cy="1057753"/>
          </a:xfrm>
          <a:custGeom>
            <a:avLst/>
            <a:gdLst>
              <a:gd name="connsiteX0" fmla="*/ 1000125 w 1000125"/>
              <a:gd name="connsiteY0" fmla="*/ -106 h 868680"/>
              <a:gd name="connsiteX1" fmla="*/ 1000125 w 1000125"/>
              <a:gd name="connsiteY1" fmla="*/ 307104 h 868680"/>
              <a:gd name="connsiteX2" fmla="*/ 438397 w 1000125"/>
              <a:gd name="connsiteY2" fmla="*/ 868574 h 868680"/>
              <a:gd name="connsiteX3" fmla="*/ 0 w 1000125"/>
              <a:gd name="connsiteY3" fmla="*/ 868574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125" h="868680">
                <a:moveTo>
                  <a:pt x="1000125" y="-106"/>
                </a:moveTo>
                <a:lnTo>
                  <a:pt x="1000125" y="307104"/>
                </a:lnTo>
                <a:cubicBezTo>
                  <a:pt x="1000125" y="617171"/>
                  <a:pt x="748665" y="868574"/>
                  <a:pt x="438397" y="868574"/>
                </a:cubicBezTo>
                <a:lnTo>
                  <a:pt x="0" y="868574"/>
                </a:ln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BB3EA23B-6823-4810-A169-AE54178E813E}"/>
              </a:ext>
            </a:extLst>
          </p:cNvPr>
          <p:cNvSpPr/>
          <p:nvPr/>
        </p:nvSpPr>
        <p:spPr>
          <a:xfrm>
            <a:off x="-1367248" y="-1465341"/>
            <a:ext cx="1941533" cy="3514244"/>
          </a:xfrm>
          <a:custGeom>
            <a:avLst/>
            <a:gdLst>
              <a:gd name="connsiteX0" fmla="*/ 1594485 w 1594485"/>
              <a:gd name="connsiteY0" fmla="*/ -106 h 2886075"/>
              <a:gd name="connsiteX1" fmla="*/ 1594485 w 1594485"/>
              <a:gd name="connsiteY1" fmla="*/ 813316 h 2886075"/>
              <a:gd name="connsiteX2" fmla="*/ 1360970 w 1594485"/>
              <a:gd name="connsiteY2" fmla="*/ 1044973 h 2886075"/>
              <a:gd name="connsiteX3" fmla="*/ 1127398 w 1594485"/>
              <a:gd name="connsiteY3" fmla="*/ 1276722 h 2886075"/>
              <a:gd name="connsiteX4" fmla="*/ 1127398 w 1594485"/>
              <a:gd name="connsiteY4" fmla="*/ 1324791 h 2886075"/>
              <a:gd name="connsiteX5" fmla="*/ 1360970 w 1594485"/>
              <a:gd name="connsiteY5" fmla="*/ 1556540 h 2886075"/>
              <a:gd name="connsiteX6" fmla="*/ 1594485 w 1594485"/>
              <a:gd name="connsiteY6" fmla="*/ 1788289 h 2886075"/>
              <a:gd name="connsiteX7" fmla="*/ 1594485 w 1594485"/>
              <a:gd name="connsiteY7" fmla="*/ 1841507 h 2886075"/>
              <a:gd name="connsiteX8" fmla="*/ 1307306 w 1594485"/>
              <a:gd name="connsiteY8" fmla="*/ 2126474 h 2886075"/>
              <a:gd name="connsiteX9" fmla="*/ 1158545 w 1594485"/>
              <a:gd name="connsiteY9" fmla="*/ 2126474 h 2886075"/>
              <a:gd name="connsiteX10" fmla="*/ 940574 w 1594485"/>
              <a:gd name="connsiteY10" fmla="*/ 2126474 h 2886075"/>
              <a:gd name="connsiteX11" fmla="*/ 0 w 1594485"/>
              <a:gd name="connsiteY11" fmla="*/ 2885969 h 2886075"/>
              <a:gd name="connsiteX12" fmla="*/ 153025 w 1594485"/>
              <a:gd name="connsiteY12" fmla="*/ 2885969 h 2886075"/>
              <a:gd name="connsiteX13" fmla="*/ 725576 w 1594485"/>
              <a:gd name="connsiteY13" fmla="*/ 2314115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4485" h="2886075">
                <a:moveTo>
                  <a:pt x="1594485" y="-106"/>
                </a:moveTo>
                <a:lnTo>
                  <a:pt x="1594485" y="813316"/>
                </a:lnTo>
                <a:cubicBezTo>
                  <a:pt x="1594485" y="941303"/>
                  <a:pt x="1489900" y="1044973"/>
                  <a:pt x="1360970" y="1044973"/>
                </a:cubicBezTo>
                <a:cubicBezTo>
                  <a:pt x="1231982" y="1044973"/>
                  <a:pt x="1127398" y="1148729"/>
                  <a:pt x="1127398" y="1276722"/>
                </a:cubicBezTo>
                <a:lnTo>
                  <a:pt x="1127398" y="1324791"/>
                </a:lnTo>
                <a:cubicBezTo>
                  <a:pt x="1127398" y="1452779"/>
                  <a:pt x="1231982" y="1556540"/>
                  <a:pt x="1360970" y="1556540"/>
                </a:cubicBezTo>
                <a:cubicBezTo>
                  <a:pt x="1489900" y="1556540"/>
                  <a:pt x="1594485" y="1660296"/>
                  <a:pt x="1594485" y="1788289"/>
                </a:cubicBezTo>
                <a:lnTo>
                  <a:pt x="1594485" y="1841507"/>
                </a:lnTo>
                <a:cubicBezTo>
                  <a:pt x="1594485" y="1998893"/>
                  <a:pt x="1465898" y="2126474"/>
                  <a:pt x="1307306" y="2126474"/>
                </a:cubicBezTo>
                <a:lnTo>
                  <a:pt x="1158545" y="2126474"/>
                </a:lnTo>
                <a:lnTo>
                  <a:pt x="940574" y="2126474"/>
                </a:lnTo>
                <a:moveTo>
                  <a:pt x="0" y="2885969"/>
                </a:moveTo>
                <a:lnTo>
                  <a:pt x="153025" y="2885969"/>
                </a:lnTo>
                <a:cubicBezTo>
                  <a:pt x="469259" y="2885969"/>
                  <a:pt x="725576" y="2629937"/>
                  <a:pt x="725576" y="2314115"/>
                </a:cubicBez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53477EDF-6D4F-42DF-AFC9-F83624DE046D}"/>
              </a:ext>
            </a:extLst>
          </p:cNvPr>
          <p:cNvSpPr/>
          <p:nvPr/>
        </p:nvSpPr>
        <p:spPr>
          <a:xfrm>
            <a:off x="-1245944" y="2955098"/>
            <a:ext cx="1015999" cy="1384821"/>
          </a:xfrm>
          <a:custGeom>
            <a:avLst/>
            <a:gdLst>
              <a:gd name="connsiteX0" fmla="*/ 0 w 834390"/>
              <a:gd name="connsiteY0" fmla="*/ 416917 h 1137285"/>
              <a:gd name="connsiteX1" fmla="*/ 417195 w 834390"/>
              <a:gd name="connsiteY1" fmla="*/ -106 h 1137285"/>
              <a:gd name="connsiteX2" fmla="*/ 417195 w 834390"/>
              <a:gd name="connsiteY2" fmla="*/ -106 h 1137285"/>
              <a:gd name="connsiteX3" fmla="*/ 834390 w 834390"/>
              <a:gd name="connsiteY3" fmla="*/ 416917 h 1137285"/>
              <a:gd name="connsiteX4" fmla="*/ 834390 w 834390"/>
              <a:gd name="connsiteY4" fmla="*/ 720156 h 1137285"/>
              <a:gd name="connsiteX5" fmla="*/ 417195 w 834390"/>
              <a:gd name="connsiteY5" fmla="*/ 1137179 h 1137285"/>
              <a:gd name="connsiteX6" fmla="*/ 417195 w 834390"/>
              <a:gd name="connsiteY6" fmla="*/ 1137179 h 1137285"/>
              <a:gd name="connsiteX7" fmla="*/ 0 w 834390"/>
              <a:gd name="connsiteY7" fmla="*/ 720156 h 1137285"/>
              <a:gd name="connsiteX8" fmla="*/ 0 w 834390"/>
              <a:gd name="connsiteY8" fmla="*/ 416917 h 11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390" h="1137285">
                <a:moveTo>
                  <a:pt x="0" y="416917"/>
                </a:moveTo>
                <a:cubicBezTo>
                  <a:pt x="0" y="186603"/>
                  <a:pt x="186767" y="-106"/>
                  <a:pt x="417195" y="-106"/>
                </a:cubicBezTo>
                <a:lnTo>
                  <a:pt x="417195" y="-106"/>
                </a:lnTo>
                <a:cubicBezTo>
                  <a:pt x="647567" y="-106"/>
                  <a:pt x="834390" y="186603"/>
                  <a:pt x="834390" y="416917"/>
                </a:cubicBezTo>
                <a:lnTo>
                  <a:pt x="834390" y="720156"/>
                </a:lnTo>
                <a:cubicBezTo>
                  <a:pt x="834390" y="950470"/>
                  <a:pt x="647567" y="1137179"/>
                  <a:pt x="417195" y="1137179"/>
                </a:cubicBezTo>
                <a:lnTo>
                  <a:pt x="417195" y="1137179"/>
                </a:lnTo>
                <a:cubicBezTo>
                  <a:pt x="186767" y="1137179"/>
                  <a:pt x="0" y="950470"/>
                  <a:pt x="0" y="720156"/>
                </a:cubicBezTo>
                <a:lnTo>
                  <a:pt x="0" y="416917"/>
                </a:lnTo>
                <a:close/>
              </a:path>
            </a:pathLst>
          </a:custGeom>
          <a:noFill/>
          <a:ln w="74295" cap="rnd">
            <a:solidFill>
              <a:srgbClr val="4484A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9C7DD0C1-6438-4D87-A027-F7EF3157D9D7}"/>
              </a:ext>
            </a:extLst>
          </p:cNvPr>
          <p:cNvSpPr/>
          <p:nvPr/>
        </p:nvSpPr>
        <p:spPr>
          <a:xfrm flipV="1">
            <a:off x="-882117" y="4644544"/>
            <a:ext cx="2045940" cy="2045920"/>
          </a:xfrm>
          <a:custGeom>
            <a:avLst/>
            <a:gdLst>
              <a:gd name="connsiteX0" fmla="*/ 29785 w 1680230"/>
              <a:gd name="connsiteY0" fmla="*/ 608313 h 1680213"/>
              <a:gd name="connsiteX1" fmla="*/ 619230 w 1680230"/>
              <a:gd name="connsiteY1" fmla="*/ 1651758 h 1680213"/>
              <a:gd name="connsiteX2" fmla="*/ 1650445 w 1680230"/>
              <a:gd name="connsiteY2" fmla="*/ 1043281 h 1680213"/>
              <a:gd name="connsiteX3" fmla="*/ 1061000 w 1680230"/>
              <a:gd name="connsiteY3" fmla="*/ -106 h 168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230" h="1680213">
                <a:moveTo>
                  <a:pt x="29785" y="608313"/>
                </a:moveTo>
                <a:cubicBezTo>
                  <a:pt x="-92230" y="1064427"/>
                  <a:pt x="171689" y="1531571"/>
                  <a:pt x="619230" y="1651758"/>
                </a:cubicBezTo>
                <a:cubicBezTo>
                  <a:pt x="1066715" y="1771830"/>
                  <a:pt x="1528430" y="1499453"/>
                  <a:pt x="1650445" y="1043281"/>
                </a:cubicBezTo>
                <a:cubicBezTo>
                  <a:pt x="1772460" y="587167"/>
                  <a:pt x="1508541" y="120023"/>
                  <a:pt x="1061000" y="-106"/>
                </a:cubicBezTo>
              </a:path>
            </a:pathLst>
          </a:custGeom>
          <a:noFill/>
          <a:ln w="74295" cap="rnd">
            <a:solidFill>
              <a:srgbClr val="A6A6A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15286036-57EF-4F5F-8B8C-E8C37B5BFC72}"/>
              </a:ext>
            </a:extLst>
          </p:cNvPr>
          <p:cNvSpPr/>
          <p:nvPr/>
        </p:nvSpPr>
        <p:spPr>
          <a:xfrm flipV="1">
            <a:off x="-283639" y="5277807"/>
            <a:ext cx="800273" cy="2985367"/>
          </a:xfrm>
          <a:custGeom>
            <a:avLst/>
            <a:gdLst>
              <a:gd name="connsiteX0" fmla="*/ 328613 w 657225"/>
              <a:gd name="connsiteY0" fmla="*/ 1799204 h 2451735"/>
              <a:gd name="connsiteX1" fmla="*/ 657225 w 657225"/>
              <a:gd name="connsiteY1" fmla="*/ 2125417 h 2451735"/>
              <a:gd name="connsiteX2" fmla="*/ 328613 w 657225"/>
              <a:gd name="connsiteY2" fmla="*/ 2451629 h 2451735"/>
              <a:gd name="connsiteX3" fmla="*/ 0 w 657225"/>
              <a:gd name="connsiteY3" fmla="*/ 2125417 h 2451735"/>
              <a:gd name="connsiteX4" fmla="*/ 0 w 657225"/>
              <a:gd name="connsiteY4" fmla="*/ -106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451735">
                <a:moveTo>
                  <a:pt x="328613" y="1799204"/>
                </a:moveTo>
                <a:cubicBezTo>
                  <a:pt x="510121" y="1799204"/>
                  <a:pt x="657225" y="1945280"/>
                  <a:pt x="657225" y="2125417"/>
                </a:cubicBezTo>
                <a:cubicBezTo>
                  <a:pt x="657225" y="2305553"/>
                  <a:pt x="510121" y="2451629"/>
                  <a:pt x="328613" y="2451629"/>
                </a:cubicBezTo>
                <a:cubicBezTo>
                  <a:pt x="147104" y="2451629"/>
                  <a:pt x="0" y="2305553"/>
                  <a:pt x="0" y="2125417"/>
                </a:cubicBezTo>
                <a:lnTo>
                  <a:pt x="0" y="-106"/>
                </a:lnTo>
              </a:path>
            </a:pathLst>
          </a:custGeom>
          <a:noFill/>
          <a:ln w="74295" cap="rnd">
            <a:solidFill>
              <a:srgbClr val="6F4FD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5ED37920-43A0-493C-B644-7587584911B5}"/>
              </a:ext>
            </a:extLst>
          </p:cNvPr>
          <p:cNvSpPr/>
          <p:nvPr/>
        </p:nvSpPr>
        <p:spPr>
          <a:xfrm>
            <a:off x="783770" y="-1853294"/>
            <a:ext cx="10278837" cy="10278837"/>
          </a:xfrm>
          <a:prstGeom prst="ellipse">
            <a:avLst/>
          </a:prstGeom>
          <a:solidFill>
            <a:srgbClr val="4C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038AEC31-CA8F-46CC-9B2C-8EFB70A7F35D}"/>
              </a:ext>
            </a:extLst>
          </p:cNvPr>
          <p:cNvSpPr/>
          <p:nvPr/>
        </p:nvSpPr>
        <p:spPr>
          <a:xfrm>
            <a:off x="2018701" y="-618363"/>
            <a:ext cx="7808974" cy="78089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C8783DC-DFE9-4F85-B05D-5A16E448A85A}"/>
              </a:ext>
            </a:extLst>
          </p:cNvPr>
          <p:cNvSpPr/>
          <p:nvPr/>
        </p:nvSpPr>
        <p:spPr>
          <a:xfrm>
            <a:off x="2959351" y="322287"/>
            <a:ext cx="5927674" cy="5927674"/>
          </a:xfrm>
          <a:prstGeom prst="ellipse">
            <a:avLst/>
          </a:prstGeom>
          <a:solidFill>
            <a:srgbClr val="25075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4013F8E-D467-45EC-B3DA-31788558C4C9}"/>
              </a:ext>
            </a:extLst>
          </p:cNvPr>
          <p:cNvSpPr/>
          <p:nvPr/>
        </p:nvSpPr>
        <p:spPr>
          <a:xfrm>
            <a:off x="5481088" y="1938633"/>
            <a:ext cx="1229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048ACF2-3ADD-4E24-B9E5-AB2C121CF32A}"/>
              </a:ext>
            </a:extLst>
          </p:cNvPr>
          <p:cNvSpPr txBox="1"/>
          <p:nvPr/>
        </p:nvSpPr>
        <p:spPr>
          <a:xfrm>
            <a:off x="3916781" y="2999053"/>
            <a:ext cx="435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98683BE-19A7-479B-A8E4-62068E48DC44}"/>
              </a:ext>
            </a:extLst>
          </p:cNvPr>
          <p:cNvSpPr/>
          <p:nvPr/>
        </p:nvSpPr>
        <p:spPr>
          <a:xfrm>
            <a:off x="3446045" y="3781925"/>
            <a:ext cx="52999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</a:p>
        </p:txBody>
      </p:sp>
    </p:spTree>
    <p:extLst>
      <p:ext uri="{BB962C8B-B14F-4D97-AF65-F5344CB8AC3E}">
        <p14:creationId xmlns:p14="http://schemas.microsoft.com/office/powerpoint/2010/main" val="16484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accel="23000" decel="7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/>
      <p:bldP spid="76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0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00C51D5-4BB8-468D-BCD3-4AC6EDB9330A}"/>
              </a:ext>
            </a:extLst>
          </p:cNvPr>
          <p:cNvGrpSpPr/>
          <p:nvPr/>
        </p:nvGrpSpPr>
        <p:grpSpPr>
          <a:xfrm>
            <a:off x="8650162" y="1422400"/>
            <a:ext cx="2864914" cy="2834692"/>
            <a:chOff x="8650162" y="1422400"/>
            <a:chExt cx="2864914" cy="2834692"/>
          </a:xfrm>
        </p:grpSpPr>
        <p:sp>
          <p:nvSpPr>
            <p:cNvPr id="9" name="íŝ1îdê">
              <a:extLst>
                <a:ext uri="{FF2B5EF4-FFF2-40B4-BE49-F238E27FC236}">
                  <a16:creationId xmlns:a16="http://schemas.microsoft.com/office/drawing/2014/main" id="{16BD9746-5F66-4C0F-9136-1BCD9D4EDF73}"/>
                </a:ext>
              </a:extLst>
            </p:cNvPr>
            <p:cNvSpPr/>
            <p:nvPr/>
          </p:nvSpPr>
          <p:spPr>
            <a:xfrm>
              <a:off x="8650162" y="1422400"/>
              <a:ext cx="2864914" cy="2834692"/>
            </a:xfrm>
            <a:prstGeom prst="diamond">
              <a:avLst/>
            </a:prstGeom>
            <a:noFill/>
            <a:ln w="28575" cap="flat" cmpd="sng" algn="ctr">
              <a:solidFill>
                <a:srgbClr val="6F4FDF"/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iṡļïḑê">
              <a:extLst>
                <a:ext uri="{FF2B5EF4-FFF2-40B4-BE49-F238E27FC236}">
                  <a16:creationId xmlns:a16="http://schemas.microsoft.com/office/drawing/2014/main" id="{A163B3AF-2E6C-469C-8845-7DAF518A2414}"/>
                </a:ext>
              </a:extLst>
            </p:cNvPr>
            <p:cNvSpPr/>
            <p:nvPr/>
          </p:nvSpPr>
          <p:spPr bwMode="auto">
            <a:xfrm>
              <a:off x="9344838" y="2242582"/>
              <a:ext cx="1475562" cy="119432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6F4F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EC1163A-B90A-46CB-A8EB-0203A5C3607A}"/>
              </a:ext>
            </a:extLst>
          </p:cNvPr>
          <p:cNvGrpSpPr/>
          <p:nvPr/>
        </p:nvGrpSpPr>
        <p:grpSpPr>
          <a:xfrm>
            <a:off x="669926" y="2203822"/>
            <a:ext cx="7976412" cy="2722005"/>
            <a:chOff x="669926" y="2203822"/>
            <a:chExt cx="7976412" cy="2722005"/>
          </a:xfrm>
        </p:grpSpPr>
        <p:sp>
          <p:nvSpPr>
            <p:cNvPr id="11" name="ïṩļîde">
              <a:extLst>
                <a:ext uri="{FF2B5EF4-FFF2-40B4-BE49-F238E27FC236}">
                  <a16:creationId xmlns:a16="http://schemas.microsoft.com/office/drawing/2014/main" id="{DCE693F6-6878-469F-A7CD-12BDD2C744AE}"/>
                </a:ext>
              </a:extLst>
            </p:cNvPr>
            <p:cNvSpPr/>
            <p:nvPr/>
          </p:nvSpPr>
          <p:spPr>
            <a:xfrm>
              <a:off x="669926" y="2760068"/>
              <a:ext cx="2196306" cy="833120"/>
            </a:xfrm>
            <a:prstGeom prst="homePlate">
              <a:avLst>
                <a:gd name="adj" fmla="val 51220"/>
              </a:avLst>
            </a:prstGeom>
            <a:solidFill>
              <a:srgbClr val="FFFFFF">
                <a:lumMod val="95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îṥļíḓe">
              <a:extLst>
                <a:ext uri="{FF2B5EF4-FFF2-40B4-BE49-F238E27FC236}">
                  <a16:creationId xmlns:a16="http://schemas.microsoft.com/office/drawing/2014/main" id="{8AB0F6C2-19E9-4310-BBF8-3356487E2983}"/>
                </a:ext>
              </a:extLst>
            </p:cNvPr>
            <p:cNvSpPr/>
            <p:nvPr/>
          </p:nvSpPr>
          <p:spPr>
            <a:xfrm>
              <a:off x="2596628" y="2760068"/>
              <a:ext cx="2196306" cy="833120"/>
            </a:xfrm>
            <a:prstGeom prst="chevron">
              <a:avLst/>
            </a:prstGeom>
            <a:solidFill>
              <a:srgbClr val="FFFFFF">
                <a:lumMod val="95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ïṧ1ïḋê">
              <a:extLst>
                <a:ext uri="{FF2B5EF4-FFF2-40B4-BE49-F238E27FC236}">
                  <a16:creationId xmlns:a16="http://schemas.microsoft.com/office/drawing/2014/main" id="{57EDC9E7-3CF4-4302-8D6D-B839330E597F}"/>
                </a:ext>
              </a:extLst>
            </p:cNvPr>
            <p:cNvSpPr/>
            <p:nvPr/>
          </p:nvSpPr>
          <p:spPr>
            <a:xfrm>
              <a:off x="4523330" y="2760068"/>
              <a:ext cx="2196306" cy="833120"/>
            </a:xfrm>
            <a:prstGeom prst="chevron">
              <a:avLst/>
            </a:prstGeom>
            <a:solidFill>
              <a:srgbClr val="FFFFFF">
                <a:lumMod val="95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íṧḷíde">
              <a:extLst>
                <a:ext uri="{FF2B5EF4-FFF2-40B4-BE49-F238E27FC236}">
                  <a16:creationId xmlns:a16="http://schemas.microsoft.com/office/drawing/2014/main" id="{0EC56DC0-E659-453F-B58B-33959724567E}"/>
                </a:ext>
              </a:extLst>
            </p:cNvPr>
            <p:cNvSpPr/>
            <p:nvPr/>
          </p:nvSpPr>
          <p:spPr>
            <a:xfrm>
              <a:off x="6450032" y="2760068"/>
              <a:ext cx="2196306" cy="833120"/>
            </a:xfrm>
            <a:prstGeom prst="chevron">
              <a:avLst/>
            </a:prstGeom>
            <a:solidFill>
              <a:srgbClr val="FFFFFF">
                <a:lumMod val="95000"/>
              </a:srgb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íṡḻiďè">
              <a:extLst>
                <a:ext uri="{FF2B5EF4-FFF2-40B4-BE49-F238E27FC236}">
                  <a16:creationId xmlns:a16="http://schemas.microsoft.com/office/drawing/2014/main" id="{ABAEE652-F0BE-447F-9CE9-9E9079251C88}"/>
                </a:ext>
              </a:extLst>
            </p:cNvPr>
            <p:cNvSpPr/>
            <p:nvPr/>
          </p:nvSpPr>
          <p:spPr bwMode="auto">
            <a:xfrm>
              <a:off x="5195723" y="2953814"/>
              <a:ext cx="481674" cy="44562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ṧľïḍé">
              <a:extLst>
                <a:ext uri="{FF2B5EF4-FFF2-40B4-BE49-F238E27FC236}">
                  <a16:creationId xmlns:a16="http://schemas.microsoft.com/office/drawing/2014/main" id="{09B34B50-9AE4-440B-A5C9-DCAC202984B5}"/>
                </a:ext>
              </a:extLst>
            </p:cNvPr>
            <p:cNvSpPr/>
            <p:nvPr/>
          </p:nvSpPr>
          <p:spPr bwMode="auto">
            <a:xfrm>
              <a:off x="3293532" y="2981665"/>
              <a:ext cx="452180" cy="389926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íSļíḍe">
              <a:extLst>
                <a:ext uri="{FF2B5EF4-FFF2-40B4-BE49-F238E27FC236}">
                  <a16:creationId xmlns:a16="http://schemas.microsoft.com/office/drawing/2014/main" id="{BEBAA1B0-5636-4CEA-9877-1AC467F15EF3}"/>
                </a:ext>
              </a:extLst>
            </p:cNvPr>
            <p:cNvSpPr/>
            <p:nvPr/>
          </p:nvSpPr>
          <p:spPr bwMode="auto">
            <a:xfrm>
              <a:off x="7127407" y="2987262"/>
              <a:ext cx="510766" cy="378732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íSḻïďè">
              <a:extLst>
                <a:ext uri="{FF2B5EF4-FFF2-40B4-BE49-F238E27FC236}">
                  <a16:creationId xmlns:a16="http://schemas.microsoft.com/office/drawing/2014/main" id="{97E5ACDF-811F-476C-9725-324D73647A86}"/>
                </a:ext>
              </a:extLst>
            </p:cNvPr>
            <p:cNvSpPr/>
            <p:nvPr/>
          </p:nvSpPr>
          <p:spPr bwMode="auto">
            <a:xfrm>
              <a:off x="1361847" y="2966921"/>
              <a:ext cx="481674" cy="4194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ï$lïḋé">
              <a:extLst>
                <a:ext uri="{FF2B5EF4-FFF2-40B4-BE49-F238E27FC236}">
                  <a16:creationId xmlns:a16="http://schemas.microsoft.com/office/drawing/2014/main" id="{151EE971-B32B-4362-9C21-611DF4225BF9}"/>
                </a:ext>
              </a:extLst>
            </p:cNvPr>
            <p:cNvSpPr/>
            <p:nvPr/>
          </p:nvSpPr>
          <p:spPr bwMode="auto">
            <a:xfrm>
              <a:off x="669926" y="3707629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iṣlîḋê">
              <a:extLst>
                <a:ext uri="{FF2B5EF4-FFF2-40B4-BE49-F238E27FC236}">
                  <a16:creationId xmlns:a16="http://schemas.microsoft.com/office/drawing/2014/main" id="{FAE8DDD4-4DF7-4633-8285-35E01077CF0F}"/>
                </a:ext>
              </a:extLst>
            </p:cNvPr>
            <p:cNvSpPr txBox="1"/>
            <p:nvPr/>
          </p:nvSpPr>
          <p:spPr bwMode="auto">
            <a:xfrm>
              <a:off x="669926" y="2203822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1" name="íṥļíḍê">
              <a:extLst>
                <a:ext uri="{FF2B5EF4-FFF2-40B4-BE49-F238E27FC236}">
                  <a16:creationId xmlns:a16="http://schemas.microsoft.com/office/drawing/2014/main" id="{0BD9641E-C402-4A44-98FE-A66AC7FE48DD}"/>
                </a:ext>
              </a:extLst>
            </p:cNvPr>
            <p:cNvSpPr/>
            <p:nvPr/>
          </p:nvSpPr>
          <p:spPr bwMode="auto">
            <a:xfrm>
              <a:off x="2596628" y="3707629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šľîḑe">
              <a:extLst>
                <a:ext uri="{FF2B5EF4-FFF2-40B4-BE49-F238E27FC236}">
                  <a16:creationId xmlns:a16="http://schemas.microsoft.com/office/drawing/2014/main" id="{19943F3F-F2D6-47BD-9D29-12B2A5CE29A8}"/>
                </a:ext>
              </a:extLst>
            </p:cNvPr>
            <p:cNvSpPr txBox="1"/>
            <p:nvPr/>
          </p:nvSpPr>
          <p:spPr bwMode="auto">
            <a:xfrm>
              <a:off x="2596628" y="2203822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3" name="íSľîďe">
              <a:extLst>
                <a:ext uri="{FF2B5EF4-FFF2-40B4-BE49-F238E27FC236}">
                  <a16:creationId xmlns:a16="http://schemas.microsoft.com/office/drawing/2014/main" id="{A47F622B-20CF-4919-B89C-30FB1E29CF54}"/>
                </a:ext>
              </a:extLst>
            </p:cNvPr>
            <p:cNvSpPr/>
            <p:nvPr/>
          </p:nvSpPr>
          <p:spPr bwMode="auto">
            <a:xfrm>
              <a:off x="4523330" y="3707629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iṩľîḋê">
              <a:extLst>
                <a:ext uri="{FF2B5EF4-FFF2-40B4-BE49-F238E27FC236}">
                  <a16:creationId xmlns:a16="http://schemas.microsoft.com/office/drawing/2014/main" id="{69C72128-A64B-4BDF-958F-7A2147F55F7C}"/>
                </a:ext>
              </a:extLst>
            </p:cNvPr>
            <p:cNvSpPr txBox="1"/>
            <p:nvPr/>
          </p:nvSpPr>
          <p:spPr bwMode="auto">
            <a:xfrm>
              <a:off x="4523330" y="2203822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25" name="iśļîḓê">
              <a:extLst>
                <a:ext uri="{FF2B5EF4-FFF2-40B4-BE49-F238E27FC236}">
                  <a16:creationId xmlns:a16="http://schemas.microsoft.com/office/drawing/2014/main" id="{5E8CF27B-ED7C-4A78-9A85-E1FD7A235FE9}"/>
                </a:ext>
              </a:extLst>
            </p:cNvPr>
            <p:cNvSpPr/>
            <p:nvPr/>
          </p:nvSpPr>
          <p:spPr bwMode="auto">
            <a:xfrm>
              <a:off x="6450032" y="3707629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ṧḷïḋê">
              <a:extLst>
                <a:ext uri="{FF2B5EF4-FFF2-40B4-BE49-F238E27FC236}">
                  <a16:creationId xmlns:a16="http://schemas.microsoft.com/office/drawing/2014/main" id="{1B988BDC-1591-4379-8688-7880DC0E33C6}"/>
                </a:ext>
              </a:extLst>
            </p:cNvPr>
            <p:cNvSpPr txBox="1"/>
            <p:nvPr/>
          </p:nvSpPr>
          <p:spPr bwMode="auto">
            <a:xfrm>
              <a:off x="6450032" y="2203822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BE50A09-EB45-4C3F-973F-85BBB6A6CB2A}"/>
              </a:ext>
            </a:extLst>
          </p:cNvPr>
          <p:cNvGrpSpPr/>
          <p:nvPr/>
        </p:nvGrpSpPr>
        <p:grpSpPr>
          <a:xfrm>
            <a:off x="8831722" y="4323711"/>
            <a:ext cx="2501794" cy="1627910"/>
            <a:chOff x="8831722" y="4323711"/>
            <a:chExt cx="2501794" cy="1627910"/>
          </a:xfrm>
        </p:grpSpPr>
        <p:sp>
          <p:nvSpPr>
            <p:cNvPr id="28" name="îsḷiďê">
              <a:extLst>
                <a:ext uri="{FF2B5EF4-FFF2-40B4-BE49-F238E27FC236}">
                  <a16:creationId xmlns:a16="http://schemas.microsoft.com/office/drawing/2014/main" id="{E06E9FC1-EF87-4F52-BB7B-46596255DBB2}"/>
                </a:ext>
              </a:extLst>
            </p:cNvPr>
            <p:cNvSpPr/>
            <p:nvPr/>
          </p:nvSpPr>
          <p:spPr bwMode="auto">
            <a:xfrm>
              <a:off x="8831722" y="4711309"/>
              <a:ext cx="2501794" cy="124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b="1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ṡļiḍè">
              <a:extLst>
                <a:ext uri="{FF2B5EF4-FFF2-40B4-BE49-F238E27FC236}">
                  <a16:creationId xmlns:a16="http://schemas.microsoft.com/office/drawing/2014/main" id="{6117E081-63E5-45D0-96E3-0A47C18C4D9D}"/>
                </a:ext>
              </a:extLst>
            </p:cNvPr>
            <p:cNvSpPr txBox="1"/>
            <p:nvPr/>
          </p:nvSpPr>
          <p:spPr bwMode="auto">
            <a:xfrm>
              <a:off x="8831722" y="4323711"/>
              <a:ext cx="250179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B802F6-28EF-48F1-9B9F-ABB956BA0DCC}"/>
              </a:ext>
            </a:extLst>
          </p:cNvPr>
          <p:cNvGrpSpPr/>
          <p:nvPr/>
        </p:nvGrpSpPr>
        <p:grpSpPr>
          <a:xfrm>
            <a:off x="192505" y="278251"/>
            <a:ext cx="3288632" cy="549241"/>
            <a:chOff x="352926" y="342420"/>
            <a:chExt cx="3288632" cy="54924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FB42F06-094B-43FB-B070-4988C3342AF8}"/>
                </a:ext>
              </a:extLst>
            </p:cNvPr>
            <p:cNvSpPr txBox="1"/>
            <p:nvPr/>
          </p:nvSpPr>
          <p:spPr>
            <a:xfrm>
              <a:off x="1109390" y="355431"/>
              <a:ext cx="253216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0520B19-9C7A-4C84-ACA3-67400806040A}"/>
                </a:ext>
              </a:extLst>
            </p:cNvPr>
            <p:cNvGrpSpPr/>
            <p:nvPr/>
          </p:nvGrpSpPr>
          <p:grpSpPr>
            <a:xfrm>
              <a:off x="352926" y="342420"/>
              <a:ext cx="734396" cy="549241"/>
              <a:chOff x="485272" y="617150"/>
              <a:chExt cx="890808" cy="666218"/>
            </a:xfrm>
          </p:grpSpPr>
          <p:sp>
            <p:nvSpPr>
              <p:cNvPr id="33" name="平行四边形 32">
                <a:extLst>
                  <a:ext uri="{FF2B5EF4-FFF2-40B4-BE49-F238E27FC236}">
                    <a16:creationId xmlns:a16="http://schemas.microsoft.com/office/drawing/2014/main" id="{C7910C97-61C1-4A40-8623-F2E849335068}"/>
                  </a:ext>
                </a:extLst>
              </p:cNvPr>
              <p:cNvSpPr/>
              <p:nvPr/>
            </p:nvSpPr>
            <p:spPr>
              <a:xfrm>
                <a:off x="485272" y="617150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6F4FDF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4" name="平行四边形 33">
                <a:extLst>
                  <a:ext uri="{FF2B5EF4-FFF2-40B4-BE49-F238E27FC236}">
                    <a16:creationId xmlns:a16="http://schemas.microsoft.com/office/drawing/2014/main" id="{BBFBC377-6EB8-496B-AAE4-A9846E8E50E6}"/>
                  </a:ext>
                </a:extLst>
              </p:cNvPr>
              <p:cNvSpPr/>
              <p:nvPr/>
            </p:nvSpPr>
            <p:spPr>
              <a:xfrm>
                <a:off x="581525" y="729444"/>
                <a:ext cx="794555" cy="553924"/>
              </a:xfrm>
              <a:prstGeom prst="parallelogram">
                <a:avLst>
                  <a:gd name="adj" fmla="val 59776"/>
                </a:avLst>
              </a:prstGeom>
              <a:gradFill>
                <a:gsLst>
                  <a:gs pos="17000">
                    <a:srgbClr val="A6A6A6"/>
                  </a:gs>
                  <a:gs pos="100000">
                    <a:srgbClr val="25075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440556"/>
      </p:ext>
    </p:extLst>
  </p:cSld>
  <p:clrMapOvr>
    <a:masterClrMapping/>
  </p:clrMapOvr>
  <p:transition spd="med" advClick="0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3000" decel="7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accel="23000" decel="7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mt0f1q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1121</Words>
  <Application>Microsoft Office PowerPoint</Application>
  <PresentationFormat>宽屏</PresentationFormat>
  <Paragraphs>209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方正细谭黑简体</vt:lpstr>
      <vt:lpstr>思源宋体 CN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181</cp:revision>
  <dcterms:created xsi:type="dcterms:W3CDTF">2021-02-05T15:26:15Z</dcterms:created>
  <dcterms:modified xsi:type="dcterms:W3CDTF">2022-03-19T14:23:46Z</dcterms:modified>
</cp:coreProperties>
</file>