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87" r:id="rId3"/>
    <p:sldId id="257" r:id="rId4"/>
    <p:sldId id="258" r:id="rId5"/>
    <p:sldId id="282" r:id="rId6"/>
    <p:sldId id="260" r:id="rId7"/>
    <p:sldId id="261" r:id="rId8"/>
    <p:sldId id="262" r:id="rId9"/>
    <p:sldId id="263" r:id="rId10"/>
    <p:sldId id="264" r:id="rId11"/>
    <p:sldId id="283" r:id="rId12"/>
    <p:sldId id="266" r:id="rId13"/>
    <p:sldId id="267" r:id="rId14"/>
    <p:sldId id="268" r:id="rId15"/>
    <p:sldId id="269" r:id="rId16"/>
    <p:sldId id="284" r:id="rId17"/>
    <p:sldId id="271" r:id="rId18"/>
    <p:sldId id="272" r:id="rId19"/>
    <p:sldId id="273" r:id="rId20"/>
    <p:sldId id="274" r:id="rId21"/>
    <p:sldId id="285" r:id="rId22"/>
    <p:sldId id="276" r:id="rId23"/>
    <p:sldId id="277" r:id="rId24"/>
    <p:sldId id="278" r:id="rId25"/>
    <p:sldId id="279" r:id="rId26"/>
    <p:sldId id="28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E0AA88"/>
    <a:srgbClr val="E1C3A9"/>
    <a:srgbClr val="DFB492"/>
    <a:srgbClr val="FEBD3B"/>
    <a:srgbClr val="00CBFB"/>
    <a:srgbClr val="BAD4F4"/>
    <a:srgbClr val="A5C7F1"/>
    <a:srgbClr val="E0ECFA"/>
    <a:srgbClr val="984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3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2022/3/20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03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81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60104" y="67411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9874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30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522A134E-CFC7-4813-B027-3E849CC6EEC2}"/>
              </a:ext>
            </a:extLst>
          </p:cNvPr>
          <p:cNvSpPr/>
          <p:nvPr/>
        </p:nvSpPr>
        <p:spPr>
          <a:xfrm>
            <a:off x="-3748482" y="-1053205"/>
            <a:ext cx="8592340" cy="8592340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6B64F44-BA1E-4F80-BA34-7CA45E624B4A}"/>
              </a:ext>
            </a:extLst>
          </p:cNvPr>
          <p:cNvSpPr/>
          <p:nvPr/>
        </p:nvSpPr>
        <p:spPr>
          <a:xfrm>
            <a:off x="10220325" y="1457325"/>
            <a:ext cx="3943350" cy="3943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rgbClr val="E1C3A9"/>
              </a:gs>
              <a:gs pos="100000">
                <a:srgbClr val="E0AA8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CE05D6D-7EDC-4BEB-BE02-01D013904864}"/>
              </a:ext>
            </a:extLst>
          </p:cNvPr>
          <p:cNvSpPr/>
          <p:nvPr/>
        </p:nvSpPr>
        <p:spPr>
          <a:xfrm>
            <a:off x="9525000" y="733425"/>
            <a:ext cx="5391150" cy="539115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5046F0-744F-48FA-AA31-30628CFFAC20}"/>
              </a:ext>
            </a:extLst>
          </p:cNvPr>
          <p:cNvSpPr txBox="1"/>
          <p:nvPr/>
        </p:nvSpPr>
        <p:spPr>
          <a:xfrm>
            <a:off x="895350" y="2028825"/>
            <a:ext cx="440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BUSINESS REPORT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55B243-7389-469A-A8D8-B407822DAB6D}"/>
              </a:ext>
            </a:extLst>
          </p:cNvPr>
          <p:cNvSpPr txBox="1"/>
          <p:nvPr/>
        </p:nvSpPr>
        <p:spPr>
          <a:xfrm>
            <a:off x="895349" y="2781300"/>
            <a:ext cx="9592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68000">
                      <a:srgbClr val="E1C3A9"/>
                    </a:gs>
                    <a:gs pos="100000">
                      <a:srgbClr val="E0AA88"/>
                    </a:gs>
                  </a:gsLst>
                  <a:lin ang="10800000" scaled="1"/>
                </a:gradFill>
                <a:cs typeface="+mn-ea"/>
                <a:sym typeface="+mn-lt"/>
              </a:rPr>
              <a:t>High-end PPT templates</a:t>
            </a:r>
            <a:endParaRPr lang="zh-CN" altLang="en-US" sz="54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8000">
                    <a:srgbClr val="E1C3A9"/>
                  </a:gs>
                  <a:gs pos="100000">
                    <a:srgbClr val="E0AA88"/>
                  </a:gs>
                </a:gsLst>
                <a:lin ang="10800000" scaled="1"/>
              </a:gra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A34AD6-BE80-4568-94D0-44625889C980}"/>
              </a:ext>
            </a:extLst>
          </p:cNvPr>
          <p:cNvSpPr txBox="1"/>
          <p:nvPr/>
        </p:nvSpPr>
        <p:spPr>
          <a:xfrm>
            <a:off x="1001486" y="3872330"/>
            <a:ext cx="671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BF74E8E-0FC0-48C7-A300-52D0942003B0}"/>
              </a:ext>
            </a:extLst>
          </p:cNvPr>
          <p:cNvSpPr/>
          <p:nvPr/>
        </p:nvSpPr>
        <p:spPr>
          <a:xfrm>
            <a:off x="1001486" y="38360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2"/>
            <a:extLst>
              <a:ext uri="{FF2B5EF4-FFF2-40B4-BE49-F238E27FC236}">
                <a16:creationId xmlns:a16="http://schemas.microsoft.com/office/drawing/2014/main" id="{0FDAEFE8-5663-4FDB-997C-AAEC568256C0}"/>
              </a:ext>
            </a:extLst>
          </p:cNvPr>
          <p:cNvSpPr txBox="1"/>
          <p:nvPr/>
        </p:nvSpPr>
        <p:spPr>
          <a:xfrm>
            <a:off x="895349" y="658839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3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E54471-92D1-4863-B675-173D947C2BE2}"/>
              </a:ext>
            </a:extLst>
          </p:cNvPr>
          <p:cNvSpPr/>
          <p:nvPr/>
        </p:nvSpPr>
        <p:spPr>
          <a:xfrm>
            <a:off x="3797300" y="4582882"/>
            <a:ext cx="8394700" cy="2275117"/>
          </a:xfrm>
          <a:prstGeom prst="rect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7820B8-65FC-4BA9-9B5A-32FE22E3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075" y="976339"/>
            <a:ext cx="5515025" cy="47021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BBA60B9-E20E-4FA7-A90E-7E200252AEA6}"/>
              </a:ext>
            </a:extLst>
          </p:cNvPr>
          <p:cNvGrpSpPr/>
          <p:nvPr/>
        </p:nvGrpSpPr>
        <p:grpSpPr>
          <a:xfrm>
            <a:off x="723900" y="1764209"/>
            <a:ext cx="1003300" cy="769441"/>
            <a:chOff x="876300" y="1611809"/>
            <a:chExt cx="1003300" cy="76944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42FAE1C-8BBE-4EA6-B6FF-9FA30DE46AE0}"/>
                </a:ext>
              </a:extLst>
            </p:cNvPr>
            <p:cNvSpPr/>
            <p:nvPr/>
          </p:nvSpPr>
          <p:spPr>
            <a:xfrm>
              <a:off x="1079500" y="1714500"/>
              <a:ext cx="596900" cy="596900"/>
            </a:xfrm>
            <a:prstGeom prst="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E542E3B-A966-41ED-9AD0-2E1ED9272405}"/>
                </a:ext>
              </a:extLst>
            </p:cNvPr>
            <p:cNvSpPr txBox="1"/>
            <p:nvPr/>
          </p:nvSpPr>
          <p:spPr>
            <a:xfrm>
              <a:off x="876300" y="1611809"/>
              <a:ext cx="100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327C8A6-6F7F-44F9-8609-8998BBBA5C3F}"/>
              </a:ext>
            </a:extLst>
          </p:cNvPr>
          <p:cNvSpPr txBox="1"/>
          <p:nvPr/>
        </p:nvSpPr>
        <p:spPr>
          <a:xfrm>
            <a:off x="787399" y="2550070"/>
            <a:ext cx="40496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spc="800" dirty="0">
                <a:solidFill>
                  <a:prstClr val="black"/>
                </a:solidFill>
                <a:cs typeface="+mn-ea"/>
                <a:sym typeface="+mn-lt"/>
              </a:rPr>
              <a:t>Title text</a:t>
            </a:r>
            <a:endParaRPr lang="zh-CN" altLang="en-US" sz="4400" spc="8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73E261-3DA8-4BFD-B24B-75996246FF5C}"/>
              </a:ext>
            </a:extLst>
          </p:cNvPr>
          <p:cNvSpPr txBox="1"/>
          <p:nvPr/>
        </p:nvSpPr>
        <p:spPr>
          <a:xfrm>
            <a:off x="927100" y="3319511"/>
            <a:ext cx="476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04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7103203-ADC8-4731-97A4-99DD96F6C114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B21D2D1-F8EE-4823-93E5-1FE20C6B3038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C222EB5-9CCA-4CF8-A59D-2FE23CA521C2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76F6096-5D48-4944-85BE-233B048924AB}"/>
              </a:ext>
            </a:extLst>
          </p:cNvPr>
          <p:cNvGrpSpPr/>
          <p:nvPr/>
        </p:nvGrpSpPr>
        <p:grpSpPr>
          <a:xfrm>
            <a:off x="413657" y="4247955"/>
            <a:ext cx="11364686" cy="5021942"/>
            <a:chOff x="413657" y="4247955"/>
            <a:chExt cx="11364686" cy="5021942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CBD19D0-722C-418B-B242-E3E17862A72F}"/>
                </a:ext>
              </a:extLst>
            </p:cNvPr>
            <p:cNvSpPr/>
            <p:nvPr/>
          </p:nvSpPr>
          <p:spPr>
            <a:xfrm>
              <a:off x="413657" y="4247955"/>
              <a:ext cx="11364686" cy="502194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6000">
                  <a:srgbClr val="040404">
                    <a:alpha val="0"/>
                  </a:srgbClr>
                </a:gs>
                <a:gs pos="77000">
                  <a:srgbClr val="040404">
                    <a:alpha val="44000"/>
                  </a:srgbClr>
                </a:gs>
                <a:gs pos="100000">
                  <a:srgbClr val="040404">
                    <a:alpha val="75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F06C706-2634-43F2-8EE0-0C7E820CACFC}"/>
                </a:ext>
              </a:extLst>
            </p:cNvPr>
            <p:cNvGrpSpPr/>
            <p:nvPr/>
          </p:nvGrpSpPr>
          <p:grpSpPr>
            <a:xfrm>
              <a:off x="3022169" y="4594972"/>
              <a:ext cx="6147661" cy="976119"/>
              <a:chOff x="-1037991" y="3171330"/>
              <a:chExt cx="6147661" cy="97611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48AC89B-805F-4C6E-945F-60116B3AE2DB}"/>
                  </a:ext>
                </a:extLst>
              </p:cNvPr>
              <p:cNvSpPr txBox="1"/>
              <p:nvPr/>
            </p:nvSpPr>
            <p:spPr>
              <a:xfrm>
                <a:off x="989035" y="3171330"/>
                <a:ext cx="2093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2BA8E79-2E20-497A-9A96-8BC8680810B5}"/>
                  </a:ext>
                </a:extLst>
              </p:cNvPr>
              <p:cNvSpPr txBox="1"/>
              <p:nvPr/>
            </p:nvSpPr>
            <p:spPr>
              <a:xfrm>
                <a:off x="-1037991" y="3839672"/>
                <a:ext cx="614766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spc="2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EC818A2-8FE2-4B3E-A0D8-ABF3CD08FDDC}"/>
              </a:ext>
            </a:extLst>
          </p:cNvPr>
          <p:cNvGrpSpPr/>
          <p:nvPr/>
        </p:nvGrpSpPr>
        <p:grpSpPr>
          <a:xfrm>
            <a:off x="4065671" y="3387622"/>
            <a:ext cx="114300" cy="1015359"/>
            <a:chOff x="4065671" y="3140884"/>
            <a:chExt cx="114300" cy="1015359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83C737F5-DCDE-4DDA-AAB9-CEBBABB715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2821" y="3231148"/>
              <a:ext cx="0" cy="925095"/>
            </a:xfrm>
            <a:prstGeom prst="line">
              <a:avLst/>
            </a:prstGeom>
            <a:ln w="158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F031F85-576D-4389-A914-77A01AC107B8}"/>
                </a:ext>
              </a:extLst>
            </p:cNvPr>
            <p:cNvSpPr/>
            <p:nvPr/>
          </p:nvSpPr>
          <p:spPr>
            <a:xfrm>
              <a:off x="4065671" y="3140884"/>
              <a:ext cx="114300" cy="1143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AF4EC887-33E6-4D9A-A124-33669E1E9E7F}"/>
              </a:ext>
            </a:extLst>
          </p:cNvPr>
          <p:cNvGrpSpPr/>
          <p:nvPr/>
        </p:nvGrpSpPr>
        <p:grpSpPr>
          <a:xfrm>
            <a:off x="1557849" y="3907870"/>
            <a:ext cx="114300" cy="1297406"/>
            <a:chOff x="1557849" y="3661132"/>
            <a:chExt cx="114300" cy="1297406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3AB70E42-FF96-44EB-AE31-1C608015F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5000" y="3744684"/>
              <a:ext cx="0" cy="1213854"/>
            </a:xfrm>
            <a:prstGeom prst="line">
              <a:avLst/>
            </a:prstGeom>
            <a:ln w="158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B4DCD7BE-0244-4486-877A-906E9D2E6997}"/>
                </a:ext>
              </a:extLst>
            </p:cNvPr>
            <p:cNvSpPr/>
            <p:nvPr/>
          </p:nvSpPr>
          <p:spPr>
            <a:xfrm>
              <a:off x="1557849" y="3661132"/>
              <a:ext cx="114300" cy="1143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4DDAF2F-D7BA-4912-B357-FA980D18E24D}"/>
              </a:ext>
            </a:extLst>
          </p:cNvPr>
          <p:cNvGrpSpPr/>
          <p:nvPr/>
        </p:nvGrpSpPr>
        <p:grpSpPr>
          <a:xfrm>
            <a:off x="10519851" y="3907870"/>
            <a:ext cx="114300" cy="1297406"/>
            <a:chOff x="10519851" y="3661132"/>
            <a:chExt cx="114300" cy="1297406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ECC451AA-6A35-49E4-A7A8-B7D1F5671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7000" y="3744684"/>
              <a:ext cx="0" cy="1213854"/>
            </a:xfrm>
            <a:prstGeom prst="line">
              <a:avLst/>
            </a:prstGeom>
            <a:ln w="158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474F5AFB-0C98-48F7-B631-35FD78AEB81B}"/>
                </a:ext>
              </a:extLst>
            </p:cNvPr>
            <p:cNvSpPr/>
            <p:nvPr/>
          </p:nvSpPr>
          <p:spPr>
            <a:xfrm>
              <a:off x="10519851" y="3661132"/>
              <a:ext cx="114300" cy="1143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14737BC-772A-41A3-9A6D-DA1C69BD8772}"/>
              </a:ext>
            </a:extLst>
          </p:cNvPr>
          <p:cNvGrpSpPr/>
          <p:nvPr/>
        </p:nvGrpSpPr>
        <p:grpSpPr>
          <a:xfrm>
            <a:off x="8012031" y="3391154"/>
            <a:ext cx="114300" cy="1011827"/>
            <a:chOff x="8012031" y="3144416"/>
            <a:chExt cx="114300" cy="1011827"/>
          </a:xfrm>
        </p:grpSpPr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3DD7C94-9B2B-43E5-AFD9-9FC77BEAA7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9179" y="3231148"/>
              <a:ext cx="0" cy="925095"/>
            </a:xfrm>
            <a:prstGeom prst="line">
              <a:avLst/>
            </a:prstGeom>
            <a:ln w="158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7D2E52D-A623-41DF-A065-A689D1D81819}"/>
                </a:ext>
              </a:extLst>
            </p:cNvPr>
            <p:cNvSpPr/>
            <p:nvPr/>
          </p:nvSpPr>
          <p:spPr>
            <a:xfrm>
              <a:off x="8012031" y="3144416"/>
              <a:ext cx="114300" cy="11430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662A6FD-5D1D-404D-8A13-324EA2F0DC19}"/>
              </a:ext>
            </a:extLst>
          </p:cNvPr>
          <p:cNvGrpSpPr/>
          <p:nvPr/>
        </p:nvGrpSpPr>
        <p:grpSpPr>
          <a:xfrm>
            <a:off x="431390" y="2567742"/>
            <a:ext cx="2518104" cy="1107996"/>
            <a:chOff x="969116" y="4647942"/>
            <a:chExt cx="2518104" cy="110799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D4A113CB-5A29-4E59-8409-523BA0A134A0}"/>
                </a:ext>
              </a:extLst>
            </p:cNvPr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044318F-D306-499E-94B9-4A3090D165C2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27ABAF9-BB54-4AA5-B6B0-4E293E76ACCC}"/>
              </a:ext>
            </a:extLst>
          </p:cNvPr>
          <p:cNvGrpSpPr/>
          <p:nvPr/>
        </p:nvGrpSpPr>
        <p:grpSpPr>
          <a:xfrm>
            <a:off x="2863769" y="2013744"/>
            <a:ext cx="2518104" cy="1107996"/>
            <a:chOff x="969116" y="4647942"/>
            <a:chExt cx="2518104" cy="1107996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BE3CA78-35E9-4448-B81F-BAECE1D65AC8}"/>
                </a:ext>
              </a:extLst>
            </p:cNvPr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939E80B-3D65-42CB-B0CB-32B2FD9AA649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A9964B6-99BB-480F-987C-47116DFCCBDE}"/>
              </a:ext>
            </a:extLst>
          </p:cNvPr>
          <p:cNvGrpSpPr/>
          <p:nvPr/>
        </p:nvGrpSpPr>
        <p:grpSpPr>
          <a:xfrm>
            <a:off x="6810127" y="2013744"/>
            <a:ext cx="2518104" cy="1107996"/>
            <a:chOff x="969116" y="4647942"/>
            <a:chExt cx="2518104" cy="1107996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74A0063-5C6D-4CBB-AA33-18E58EC6D637}"/>
                </a:ext>
              </a:extLst>
            </p:cNvPr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1F8C615-E434-44CC-A08B-57F9DBC32C1F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D525E1E2-307F-4E2F-A3FA-F8A9EABE8711}"/>
              </a:ext>
            </a:extLst>
          </p:cNvPr>
          <p:cNvGrpSpPr/>
          <p:nvPr/>
        </p:nvGrpSpPr>
        <p:grpSpPr>
          <a:xfrm>
            <a:off x="9242506" y="2567742"/>
            <a:ext cx="2518104" cy="1107996"/>
            <a:chOff x="969116" y="4647942"/>
            <a:chExt cx="2518104" cy="1107996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FBAFDC9-D2EF-4D59-839F-52782B00F331}"/>
                </a:ext>
              </a:extLst>
            </p:cNvPr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24A1407-A98B-4541-9352-51586C0C825C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A029747-3F35-4BFF-A11C-AB7C60533B48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664B5D58-4A49-49DF-840D-E1FBD5B091D3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B6F1EEE5-895B-4D76-AD06-605BA740F527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4022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65">
        <p:random/>
      </p:transition>
    </mc:Choice>
    <mc:Fallback xmlns="">
      <p:transition spd="slow" advTm="236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17">
            <a:extLst>
              <a:ext uri="{FF2B5EF4-FFF2-40B4-BE49-F238E27FC236}">
                <a16:creationId xmlns:a16="http://schemas.microsoft.com/office/drawing/2014/main" id="{FE8DC064-A468-474A-96F0-08DB7ABAC2FD}"/>
              </a:ext>
            </a:extLst>
          </p:cNvPr>
          <p:cNvSpPr/>
          <p:nvPr/>
        </p:nvSpPr>
        <p:spPr>
          <a:xfrm flipH="1">
            <a:off x="5921829" y="3236686"/>
            <a:ext cx="6304677" cy="3621314"/>
          </a:xfrm>
          <a:prstGeom prst="rtTriangle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A2CC7B-A97C-4F9E-966D-19F9A8330E36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58BD7D7-AA64-47D5-8B8E-F423585CB157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F24D883-4475-4E88-B6C3-1F655063C96C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281E3FB-E1A1-4B1C-9D3F-AB4F0B2024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" b="100000" l="0" r="100000">
                        <a14:foregroundMark x1="38065" y1="78157" x2="85302" y2="81056"/>
                        <a14:foregroundMark x1="96608" y1="73602" x2="85553" y2="75569"/>
                        <a14:foregroundMark x1="63945" y1="86646" x2="45352" y2="80538"/>
                        <a14:foregroundMark x1="92085" y1="73395" x2="97739" y2="72464"/>
                        <a14:foregroundMark x1="31910" y1="81056" x2="49372" y2="94928"/>
                        <a14:foregroundMark x1="59296" y1="95859" x2="52136" y2="99896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2340" y="481777"/>
            <a:ext cx="6028631" cy="7312649"/>
          </a:xfrm>
          <a:custGeom>
            <a:avLst/>
            <a:gdLst>
              <a:gd name="connsiteX0" fmla="*/ 749367 w 3667125"/>
              <a:gd name="connsiteY0" fmla="*/ 0 h 4448175"/>
              <a:gd name="connsiteX1" fmla="*/ 2465674 w 3667125"/>
              <a:gd name="connsiteY1" fmla="*/ 0 h 4448175"/>
              <a:gd name="connsiteX2" fmla="*/ 2505677 w 3667125"/>
              <a:gd name="connsiteY2" fmla="*/ 14641 h 4448175"/>
              <a:gd name="connsiteX3" fmla="*/ 3636458 w 3667125"/>
              <a:gd name="connsiteY3" fmla="*/ 1040885 h 4448175"/>
              <a:gd name="connsiteX4" fmla="*/ 3667125 w 3667125"/>
              <a:gd name="connsiteY4" fmla="*/ 1104547 h 4448175"/>
              <a:gd name="connsiteX5" fmla="*/ 3667125 w 3667125"/>
              <a:gd name="connsiteY5" fmla="*/ 3176942 h 4448175"/>
              <a:gd name="connsiteX6" fmla="*/ 3636458 w 3667125"/>
              <a:gd name="connsiteY6" fmla="*/ 3240603 h 4448175"/>
              <a:gd name="connsiteX7" fmla="*/ 1843442 w 3667125"/>
              <a:gd name="connsiteY7" fmla="*/ 4436263 h 4448175"/>
              <a:gd name="connsiteX8" fmla="*/ 1607539 w 3667125"/>
              <a:gd name="connsiteY8" fmla="*/ 4448175 h 4448175"/>
              <a:gd name="connsiteX9" fmla="*/ 1607501 w 3667125"/>
              <a:gd name="connsiteY9" fmla="*/ 4448175 h 4448175"/>
              <a:gd name="connsiteX10" fmla="*/ 1371598 w 3667125"/>
              <a:gd name="connsiteY10" fmla="*/ 4436263 h 4448175"/>
              <a:gd name="connsiteX11" fmla="*/ 139779 w 3667125"/>
              <a:gd name="connsiteY11" fmla="*/ 3921271 h 4448175"/>
              <a:gd name="connsiteX12" fmla="*/ 0 w 3667125"/>
              <a:gd name="connsiteY12" fmla="*/ 3794231 h 4448175"/>
              <a:gd name="connsiteX13" fmla="*/ 0 w 3667125"/>
              <a:gd name="connsiteY13" fmla="*/ 487257 h 4448175"/>
              <a:gd name="connsiteX14" fmla="*/ 139779 w 3667125"/>
              <a:gd name="connsiteY14" fmla="*/ 360217 h 4448175"/>
              <a:gd name="connsiteX15" fmla="*/ 709363 w 3667125"/>
              <a:gd name="connsiteY15" fmla="*/ 14641 h 444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67125" h="4448175">
                <a:moveTo>
                  <a:pt x="749367" y="0"/>
                </a:moveTo>
                <a:lnTo>
                  <a:pt x="2465674" y="0"/>
                </a:lnTo>
                <a:lnTo>
                  <a:pt x="2505677" y="14641"/>
                </a:lnTo>
                <a:cubicBezTo>
                  <a:pt x="2988777" y="218976"/>
                  <a:pt x="3387806" y="583158"/>
                  <a:pt x="3636458" y="1040885"/>
                </a:cubicBezTo>
                <a:lnTo>
                  <a:pt x="3667125" y="1104547"/>
                </a:lnTo>
                <a:lnTo>
                  <a:pt x="3667125" y="3176942"/>
                </a:lnTo>
                <a:lnTo>
                  <a:pt x="3636458" y="3240603"/>
                </a:lnTo>
                <a:cubicBezTo>
                  <a:pt x="3281240" y="3894499"/>
                  <a:pt x="2619133" y="4357488"/>
                  <a:pt x="1843442" y="4436263"/>
                </a:cubicBezTo>
                <a:lnTo>
                  <a:pt x="1607539" y="4448175"/>
                </a:lnTo>
                <a:lnTo>
                  <a:pt x="1607501" y="4448175"/>
                </a:lnTo>
                <a:lnTo>
                  <a:pt x="1371598" y="4436263"/>
                </a:lnTo>
                <a:cubicBezTo>
                  <a:pt x="906184" y="4388998"/>
                  <a:pt x="481659" y="4203416"/>
                  <a:pt x="139779" y="3921271"/>
                </a:cubicBezTo>
                <a:lnTo>
                  <a:pt x="0" y="3794231"/>
                </a:lnTo>
                <a:lnTo>
                  <a:pt x="0" y="487257"/>
                </a:lnTo>
                <a:lnTo>
                  <a:pt x="139779" y="360217"/>
                </a:lnTo>
                <a:cubicBezTo>
                  <a:pt x="310719" y="219145"/>
                  <a:pt x="502320" y="102213"/>
                  <a:pt x="709363" y="14641"/>
                </a:cubicBezTo>
                <a:close/>
              </a:path>
            </a:pathLst>
          </a:cu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E6C3E2B-37D0-4219-A783-0D4FBB176A20}"/>
              </a:ext>
            </a:extLst>
          </p:cNvPr>
          <p:cNvSpPr txBox="1"/>
          <p:nvPr/>
        </p:nvSpPr>
        <p:spPr>
          <a:xfrm>
            <a:off x="1429427" y="257774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75C599-304B-46F2-A5C8-0C49B87BBA34}"/>
              </a:ext>
            </a:extLst>
          </p:cNvPr>
          <p:cNvSpPr txBox="1"/>
          <p:nvPr/>
        </p:nvSpPr>
        <p:spPr>
          <a:xfrm>
            <a:off x="1429427" y="2022505"/>
            <a:ext cx="2786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A6CF8F1-35C6-4B4D-9BFF-6442BD18914B}"/>
              </a:ext>
            </a:extLst>
          </p:cNvPr>
          <p:cNvSpPr txBox="1"/>
          <p:nvPr/>
        </p:nvSpPr>
        <p:spPr>
          <a:xfrm>
            <a:off x="1429427" y="339795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B50DDD9-D413-4E02-9439-164A6380CC90}"/>
              </a:ext>
            </a:extLst>
          </p:cNvPr>
          <p:cNvSpPr txBox="1"/>
          <p:nvPr/>
        </p:nvSpPr>
        <p:spPr>
          <a:xfrm>
            <a:off x="1429427" y="421816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D0D8BD-7C40-4914-B617-139EC44F31F6}"/>
              </a:ext>
            </a:extLst>
          </p:cNvPr>
          <p:cNvSpPr txBox="1"/>
          <p:nvPr/>
        </p:nvSpPr>
        <p:spPr>
          <a:xfrm>
            <a:off x="1429427" y="503837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39A7606-82B0-4AA2-BF49-210AF84000D0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497062EC-DF07-4E75-B950-B099CA7366F2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EE0632A9-4485-4542-A506-D7736FF78F65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5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11">
        <p:random/>
      </p:transition>
    </mc:Choice>
    <mc:Fallback xmlns="">
      <p:transition spd="slow" advTm="371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9054423-447D-4DE7-A27C-23D9BF57EDD4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51CFED9-A57C-4096-9B67-30F148A19089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70D0A96-EB52-45AE-AAB3-B2273A1A4234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0376B8E-E98D-4C40-B1D4-9845B0B0AEC3}"/>
              </a:ext>
            </a:extLst>
          </p:cNvPr>
          <p:cNvCxnSpPr>
            <a:stCxn id="17" idx="6"/>
            <a:endCxn id="20" idx="2"/>
          </p:cNvCxnSpPr>
          <p:nvPr/>
        </p:nvCxnSpPr>
        <p:spPr>
          <a:xfrm>
            <a:off x="2358570" y="3685789"/>
            <a:ext cx="208521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758705A-5395-4AA7-8DC8-575F661819C1}"/>
              </a:ext>
            </a:extLst>
          </p:cNvPr>
          <p:cNvCxnSpPr>
            <a:stCxn id="20" idx="6"/>
            <a:endCxn id="23" idx="2"/>
          </p:cNvCxnSpPr>
          <p:nvPr/>
        </p:nvCxnSpPr>
        <p:spPr>
          <a:xfrm>
            <a:off x="5038875" y="3685789"/>
            <a:ext cx="2085219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A30F198-FC1C-482C-B11F-83C70FAEB0FF}"/>
              </a:ext>
            </a:extLst>
          </p:cNvPr>
          <p:cNvCxnSpPr>
            <a:stCxn id="23" idx="6"/>
            <a:endCxn id="26" idx="2"/>
          </p:cNvCxnSpPr>
          <p:nvPr/>
        </p:nvCxnSpPr>
        <p:spPr>
          <a:xfrm>
            <a:off x="7719180" y="3685789"/>
            <a:ext cx="2085218" cy="0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788D841-8190-4540-961D-7D06AAB0E4CF}"/>
              </a:ext>
            </a:extLst>
          </p:cNvPr>
          <p:cNvGrpSpPr/>
          <p:nvPr/>
        </p:nvGrpSpPr>
        <p:grpSpPr>
          <a:xfrm>
            <a:off x="1744252" y="3388246"/>
            <a:ext cx="633549" cy="595086"/>
            <a:chOff x="1758768" y="3148645"/>
            <a:chExt cx="633549" cy="595086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58F79AE1-FD2F-44FA-BF64-2D5515AFA53D}"/>
                </a:ext>
              </a:extLst>
            </p:cNvPr>
            <p:cNvSpPr/>
            <p:nvPr/>
          </p:nvSpPr>
          <p:spPr>
            <a:xfrm>
              <a:off x="1778000" y="3148645"/>
              <a:ext cx="595086" cy="595086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B5B852F-69F5-4DAE-A81E-7C1E9B374155}"/>
                </a:ext>
              </a:extLst>
            </p:cNvPr>
            <p:cNvSpPr txBox="1"/>
            <p:nvPr/>
          </p:nvSpPr>
          <p:spPr>
            <a:xfrm>
              <a:off x="1758768" y="3215355"/>
              <a:ext cx="633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40404"/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71C249A-1C65-4E17-94D3-B87CF95BC513}"/>
              </a:ext>
            </a:extLst>
          </p:cNvPr>
          <p:cNvGrpSpPr/>
          <p:nvPr/>
        </p:nvGrpSpPr>
        <p:grpSpPr>
          <a:xfrm>
            <a:off x="4424557" y="3388246"/>
            <a:ext cx="633549" cy="595086"/>
            <a:chOff x="4439073" y="3148645"/>
            <a:chExt cx="633549" cy="595086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622A5F10-BD37-4332-A9D3-95375ADB9C9E}"/>
                </a:ext>
              </a:extLst>
            </p:cNvPr>
            <p:cNvSpPr/>
            <p:nvPr/>
          </p:nvSpPr>
          <p:spPr>
            <a:xfrm>
              <a:off x="4458305" y="3148645"/>
              <a:ext cx="595086" cy="595086"/>
            </a:xfrm>
            <a:prstGeom prst="ellipse">
              <a:avLst/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E7F2974-4281-4D1C-810D-7D0FA9CE0704}"/>
                </a:ext>
              </a:extLst>
            </p:cNvPr>
            <p:cNvSpPr txBox="1"/>
            <p:nvPr/>
          </p:nvSpPr>
          <p:spPr>
            <a:xfrm>
              <a:off x="4439073" y="3215355"/>
              <a:ext cx="633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40404"/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222EF0-18C8-4E06-B73D-6142A9993580}"/>
              </a:ext>
            </a:extLst>
          </p:cNvPr>
          <p:cNvGrpSpPr/>
          <p:nvPr/>
        </p:nvGrpSpPr>
        <p:grpSpPr>
          <a:xfrm>
            <a:off x="7104862" y="3388246"/>
            <a:ext cx="633549" cy="595086"/>
            <a:chOff x="7119378" y="3148645"/>
            <a:chExt cx="633549" cy="595086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16AF44A-068B-4D22-91D1-0854EC897052}"/>
                </a:ext>
              </a:extLst>
            </p:cNvPr>
            <p:cNvSpPr/>
            <p:nvPr/>
          </p:nvSpPr>
          <p:spPr>
            <a:xfrm>
              <a:off x="7138610" y="3148645"/>
              <a:ext cx="595086" cy="595086"/>
            </a:xfrm>
            <a:prstGeom prst="ellipse">
              <a:avLst/>
            </a:prstGeom>
            <a:noFill/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46E1436-6FC0-4EC7-8FD1-478C27B78E92}"/>
                </a:ext>
              </a:extLst>
            </p:cNvPr>
            <p:cNvSpPr txBox="1"/>
            <p:nvPr/>
          </p:nvSpPr>
          <p:spPr>
            <a:xfrm>
              <a:off x="7119378" y="3215355"/>
              <a:ext cx="633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40404"/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B2A1231-BCFE-4F18-AC62-924415AA577E}"/>
              </a:ext>
            </a:extLst>
          </p:cNvPr>
          <p:cNvGrpSpPr/>
          <p:nvPr/>
        </p:nvGrpSpPr>
        <p:grpSpPr>
          <a:xfrm>
            <a:off x="9779210" y="3388246"/>
            <a:ext cx="633549" cy="595086"/>
            <a:chOff x="9793726" y="3148645"/>
            <a:chExt cx="633549" cy="595086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C392B14-D72C-431C-8BC3-B7CFAFB19718}"/>
                </a:ext>
              </a:extLst>
            </p:cNvPr>
            <p:cNvSpPr/>
            <p:nvPr/>
          </p:nvSpPr>
          <p:spPr>
            <a:xfrm>
              <a:off x="9818914" y="3148645"/>
              <a:ext cx="595086" cy="595086"/>
            </a:xfrm>
            <a:prstGeom prst="ellipse">
              <a:avLst/>
            </a:prstGeom>
            <a:noFill/>
            <a:ln w="158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2C82B65-6273-4A94-BE48-3EDD418348B5}"/>
                </a:ext>
              </a:extLst>
            </p:cNvPr>
            <p:cNvSpPr txBox="1"/>
            <p:nvPr/>
          </p:nvSpPr>
          <p:spPr>
            <a:xfrm>
              <a:off x="9793726" y="3198167"/>
              <a:ext cx="633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040404"/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3F88C09-32E2-481E-B1F3-76A0A59BB19E}"/>
              </a:ext>
            </a:extLst>
          </p:cNvPr>
          <p:cNvGrpSpPr/>
          <p:nvPr/>
        </p:nvGrpSpPr>
        <p:grpSpPr>
          <a:xfrm>
            <a:off x="1036249" y="2259886"/>
            <a:ext cx="2002201" cy="2820707"/>
            <a:chOff x="1050765" y="2092857"/>
            <a:chExt cx="2002201" cy="28207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9E1249F-4CB5-4F97-94F3-4925C6029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63430" y="2092857"/>
              <a:ext cx="424224" cy="404941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3378BA9-AEAA-453C-B721-FF8151BE554D}"/>
                </a:ext>
              </a:extLst>
            </p:cNvPr>
            <p:cNvSpPr txBox="1"/>
            <p:nvPr/>
          </p:nvSpPr>
          <p:spPr>
            <a:xfrm>
              <a:off x="1113789" y="4174900"/>
              <a:ext cx="1939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E49B194-F472-46BC-8BD7-B8E208748E3F}"/>
                </a:ext>
              </a:extLst>
            </p:cNvPr>
            <p:cNvSpPr txBox="1"/>
            <p:nvPr/>
          </p:nvSpPr>
          <p:spPr>
            <a:xfrm>
              <a:off x="1050765" y="2644135"/>
              <a:ext cx="19391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4784DAE-63BC-4AB9-A23D-0C69521E3643}"/>
              </a:ext>
            </a:extLst>
          </p:cNvPr>
          <p:cNvGrpSpPr/>
          <p:nvPr/>
        </p:nvGrpSpPr>
        <p:grpSpPr>
          <a:xfrm>
            <a:off x="3790397" y="2270244"/>
            <a:ext cx="1939177" cy="2810349"/>
            <a:chOff x="3804913" y="2103215"/>
            <a:chExt cx="1939177" cy="2810349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A449E6BB-BC3A-4226-89B5-094E4A6F9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4408" y="2103215"/>
              <a:ext cx="362878" cy="384224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0A7B536-4047-46D5-8288-114C7BB15AC1}"/>
                </a:ext>
              </a:extLst>
            </p:cNvPr>
            <p:cNvSpPr txBox="1"/>
            <p:nvPr/>
          </p:nvSpPr>
          <p:spPr>
            <a:xfrm>
              <a:off x="3841447" y="26441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1DC59FB-3FB5-455C-9516-861E01BB7051}"/>
                </a:ext>
              </a:extLst>
            </p:cNvPr>
            <p:cNvSpPr txBox="1"/>
            <p:nvPr/>
          </p:nvSpPr>
          <p:spPr>
            <a:xfrm>
              <a:off x="3804913" y="4174900"/>
              <a:ext cx="1939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3CD4FB6-BCB6-4F3F-A85C-9480BA1565C4}"/>
              </a:ext>
            </a:extLst>
          </p:cNvPr>
          <p:cNvGrpSpPr/>
          <p:nvPr/>
        </p:nvGrpSpPr>
        <p:grpSpPr>
          <a:xfrm>
            <a:off x="6481521" y="2279517"/>
            <a:ext cx="1939177" cy="2801076"/>
            <a:chOff x="6496037" y="2112488"/>
            <a:chExt cx="1939177" cy="2801076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49BAAC6F-AFB0-4630-A71F-FB76962E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66373" y="2112488"/>
              <a:ext cx="339558" cy="365678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77E51848-F75F-4E90-A8DA-8D874DCEB20F}"/>
                </a:ext>
              </a:extLst>
            </p:cNvPr>
            <p:cNvSpPr txBox="1"/>
            <p:nvPr/>
          </p:nvSpPr>
          <p:spPr>
            <a:xfrm>
              <a:off x="6521752" y="26441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3B97B35-C35D-48AE-BAB0-F0E8678C0747}"/>
                </a:ext>
              </a:extLst>
            </p:cNvPr>
            <p:cNvSpPr txBox="1"/>
            <p:nvPr/>
          </p:nvSpPr>
          <p:spPr>
            <a:xfrm>
              <a:off x="6496037" y="4174900"/>
              <a:ext cx="1939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5B50D6E-C946-43D2-9EF2-E48A1E87A946}"/>
              </a:ext>
            </a:extLst>
          </p:cNvPr>
          <p:cNvGrpSpPr/>
          <p:nvPr/>
        </p:nvGrpSpPr>
        <p:grpSpPr>
          <a:xfrm>
            <a:off x="9172646" y="2296052"/>
            <a:ext cx="1939177" cy="2784541"/>
            <a:chOff x="9187162" y="2129023"/>
            <a:chExt cx="1939177" cy="2784541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C6040DA9-0A72-4BAA-8293-F00E87BD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61219" y="2129023"/>
              <a:ext cx="298561" cy="332608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8AAF790-D096-49C9-8486-00973346674D}"/>
                </a:ext>
              </a:extLst>
            </p:cNvPr>
            <p:cNvSpPr txBox="1"/>
            <p:nvPr/>
          </p:nvSpPr>
          <p:spPr>
            <a:xfrm>
              <a:off x="9202058" y="2644135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3E64A7D-E0EF-4B87-8F2C-7CB83BA3D62F}"/>
                </a:ext>
              </a:extLst>
            </p:cNvPr>
            <p:cNvSpPr txBox="1"/>
            <p:nvPr/>
          </p:nvSpPr>
          <p:spPr>
            <a:xfrm>
              <a:off x="9187162" y="4174900"/>
              <a:ext cx="19391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47">
            <a:extLst>
              <a:ext uri="{FF2B5EF4-FFF2-40B4-BE49-F238E27FC236}">
                <a16:creationId xmlns:a16="http://schemas.microsoft.com/office/drawing/2014/main" id="{F7300C01-E742-424B-99B0-E5574CAE807B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F2F1F2B-BA83-441D-A401-3CC059D1FED3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E8F36128-C14C-40F1-8490-1DCB691295F2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C0550342-2654-4422-B193-B20F9DDD325C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9519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20">
        <p:random/>
      </p:transition>
    </mc:Choice>
    <mc:Fallback xmlns="">
      <p:transition spd="slow" advTm="412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F18DB1E2-8CB2-4C86-90FE-1D124F1DE50E}"/>
              </a:ext>
            </a:extLst>
          </p:cNvPr>
          <p:cNvSpPr/>
          <p:nvPr/>
        </p:nvSpPr>
        <p:spPr>
          <a:xfrm>
            <a:off x="2029883" y="1511300"/>
            <a:ext cx="1765154" cy="4648200"/>
          </a:xfrm>
          <a:prstGeom prst="rect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C7E9D49-E3E2-4EB2-AA7A-C09CD999C4AA}"/>
              </a:ext>
            </a:extLst>
          </p:cNvPr>
          <p:cNvSpPr/>
          <p:nvPr/>
        </p:nvSpPr>
        <p:spPr>
          <a:xfrm>
            <a:off x="8740776" y="1511300"/>
            <a:ext cx="1765154" cy="4648200"/>
          </a:xfrm>
          <a:prstGeom prst="rect">
            <a:avLst/>
          </a:prstGeom>
          <a:solidFill>
            <a:srgbClr val="E0AA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BD2BAE1-5B7A-4D0F-B2F8-32214FDFD231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8FBEAC8-69D0-49B1-8B66-83E1ACB25A73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3F35AE0-1F96-46B8-A7C5-E156BB5A97D1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09D75A0-2A23-4CE6-B95C-C0EFB394E1DA}"/>
              </a:ext>
            </a:extLst>
          </p:cNvPr>
          <p:cNvSpPr txBox="1"/>
          <p:nvPr/>
        </p:nvSpPr>
        <p:spPr>
          <a:xfrm>
            <a:off x="2277856" y="1927154"/>
            <a:ext cx="1475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76000"/>
                    </a:prstClr>
                  </a:outerShdw>
                </a:effectLst>
                <a:cs typeface="+mn-ea"/>
                <a:sym typeface="+mn-lt"/>
              </a:rPr>
              <a:t>S</a:t>
            </a:r>
            <a:endParaRPr lang="zh-CN" altLang="en-US" sz="9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76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88436BB-5DC5-4C35-ACFB-54E9602718CB}"/>
              </a:ext>
            </a:extLst>
          </p:cNvPr>
          <p:cNvSpPr txBox="1"/>
          <p:nvPr/>
        </p:nvSpPr>
        <p:spPr>
          <a:xfrm>
            <a:off x="2277856" y="4149714"/>
            <a:ext cx="1475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7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O</a:t>
            </a:r>
            <a:endParaRPr lang="zh-CN" altLang="en-US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7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8762ECE-FBB0-4B7E-AFAC-615D742099E1}"/>
              </a:ext>
            </a:extLst>
          </p:cNvPr>
          <p:cNvSpPr txBox="1"/>
          <p:nvPr/>
        </p:nvSpPr>
        <p:spPr>
          <a:xfrm>
            <a:off x="8839346" y="4149714"/>
            <a:ext cx="1475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7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</a:t>
            </a:r>
            <a:endParaRPr lang="zh-CN" altLang="en-US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7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A1645EF-E821-4D9A-A8A0-AA713C921713}"/>
              </a:ext>
            </a:extLst>
          </p:cNvPr>
          <p:cNvSpPr txBox="1"/>
          <p:nvPr/>
        </p:nvSpPr>
        <p:spPr>
          <a:xfrm>
            <a:off x="8839346" y="1927154"/>
            <a:ext cx="14754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9600"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r>
              <a:rPr lang="en-US" altLang="zh-CN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76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W</a:t>
            </a:r>
            <a:endParaRPr lang="zh-CN" altLang="en-US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76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3E2FB00-6792-4625-81DE-8B8194F5A888}"/>
              </a:ext>
            </a:extLst>
          </p:cNvPr>
          <p:cNvSpPr/>
          <p:nvPr/>
        </p:nvSpPr>
        <p:spPr>
          <a:xfrm>
            <a:off x="3912671" y="2112181"/>
            <a:ext cx="1863724" cy="2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40404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rgbClr val="040404"/>
              </a:solidFill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9FFC0A4-ABF1-4262-9E71-A43186C52AFE}"/>
              </a:ext>
            </a:extLst>
          </p:cNvPr>
          <p:cNvGrpSpPr/>
          <p:nvPr/>
        </p:nvGrpSpPr>
        <p:grpSpPr>
          <a:xfrm>
            <a:off x="3874945" y="2544062"/>
            <a:ext cx="1939177" cy="971550"/>
            <a:chOff x="3616699" y="2461643"/>
            <a:chExt cx="1939177" cy="971550"/>
          </a:xfrm>
          <a:noFill/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AED7212-3681-4694-A156-B620CA529B5E}"/>
                </a:ext>
              </a:extLst>
            </p:cNvPr>
            <p:cNvSpPr/>
            <p:nvPr/>
          </p:nvSpPr>
          <p:spPr>
            <a:xfrm>
              <a:off x="3654425" y="2461643"/>
              <a:ext cx="1863724" cy="971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4F2F36D-35FF-48E2-BE64-2A597D4D27A8}"/>
                </a:ext>
              </a:extLst>
            </p:cNvPr>
            <p:cNvSpPr txBox="1"/>
            <p:nvPr/>
          </p:nvSpPr>
          <p:spPr>
            <a:xfrm>
              <a:off x="3616699" y="2470365"/>
              <a:ext cx="1939177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040404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BC182145-BC73-4347-A07C-FE488B103DE2}"/>
              </a:ext>
            </a:extLst>
          </p:cNvPr>
          <p:cNvSpPr/>
          <p:nvPr/>
        </p:nvSpPr>
        <p:spPr>
          <a:xfrm>
            <a:off x="6396915" y="2112181"/>
            <a:ext cx="1863724" cy="2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40404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rgbClr val="040404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8EE3642-E02E-4FF7-8B53-CCD23B2FB4F2}"/>
              </a:ext>
            </a:extLst>
          </p:cNvPr>
          <p:cNvGrpSpPr/>
          <p:nvPr/>
        </p:nvGrpSpPr>
        <p:grpSpPr>
          <a:xfrm>
            <a:off x="6359189" y="2544062"/>
            <a:ext cx="1939177" cy="971550"/>
            <a:chOff x="3616699" y="2461643"/>
            <a:chExt cx="1939177" cy="971550"/>
          </a:xfrm>
          <a:noFill/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88A5A89-4C23-49BB-AF9A-C4141736E6B9}"/>
                </a:ext>
              </a:extLst>
            </p:cNvPr>
            <p:cNvSpPr/>
            <p:nvPr/>
          </p:nvSpPr>
          <p:spPr>
            <a:xfrm>
              <a:off x="3654425" y="2461643"/>
              <a:ext cx="1863724" cy="971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29F5BDF-2022-4B7F-B3C5-DB29BBD91FD4}"/>
                </a:ext>
              </a:extLst>
            </p:cNvPr>
            <p:cNvSpPr txBox="1"/>
            <p:nvPr/>
          </p:nvSpPr>
          <p:spPr>
            <a:xfrm>
              <a:off x="3616699" y="2470365"/>
              <a:ext cx="1939177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040404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5519925C-D64E-40C5-84F4-182AF6545192}"/>
              </a:ext>
            </a:extLst>
          </p:cNvPr>
          <p:cNvSpPr/>
          <p:nvPr/>
        </p:nvSpPr>
        <p:spPr>
          <a:xfrm>
            <a:off x="3913169" y="4315943"/>
            <a:ext cx="1863724" cy="2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40404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rgbClr val="040404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E9C9F9-2E53-4820-B9A5-3EAA6B803CF3}"/>
              </a:ext>
            </a:extLst>
          </p:cNvPr>
          <p:cNvGrpSpPr/>
          <p:nvPr/>
        </p:nvGrpSpPr>
        <p:grpSpPr>
          <a:xfrm>
            <a:off x="3875443" y="4747824"/>
            <a:ext cx="1939177" cy="971550"/>
            <a:chOff x="3616699" y="2461643"/>
            <a:chExt cx="1939177" cy="971550"/>
          </a:xfrm>
          <a:noFill/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BD7FF3A-333E-46E9-B839-66F6357A4892}"/>
                </a:ext>
              </a:extLst>
            </p:cNvPr>
            <p:cNvSpPr/>
            <p:nvPr/>
          </p:nvSpPr>
          <p:spPr>
            <a:xfrm>
              <a:off x="3654425" y="2461643"/>
              <a:ext cx="1863724" cy="971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3E01071-BE72-47F4-B891-74A17ED0BD3A}"/>
                </a:ext>
              </a:extLst>
            </p:cNvPr>
            <p:cNvSpPr txBox="1"/>
            <p:nvPr/>
          </p:nvSpPr>
          <p:spPr>
            <a:xfrm>
              <a:off x="3616699" y="2470365"/>
              <a:ext cx="1939177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040404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754756C-2E4A-46AE-9919-618D4875C85E}"/>
              </a:ext>
            </a:extLst>
          </p:cNvPr>
          <p:cNvSpPr/>
          <p:nvPr/>
        </p:nvSpPr>
        <p:spPr>
          <a:xfrm>
            <a:off x="6397413" y="4315943"/>
            <a:ext cx="1863724" cy="2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40404"/>
                </a:solidFill>
                <a:cs typeface="+mn-ea"/>
                <a:sym typeface="+mn-lt"/>
              </a:rPr>
              <a:t>Title text</a:t>
            </a:r>
            <a:endParaRPr lang="zh-CN" altLang="en-US" dirty="0">
              <a:solidFill>
                <a:srgbClr val="040404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A916E72-9656-4AA7-AAE7-E1292F8513C5}"/>
              </a:ext>
            </a:extLst>
          </p:cNvPr>
          <p:cNvGrpSpPr/>
          <p:nvPr/>
        </p:nvGrpSpPr>
        <p:grpSpPr>
          <a:xfrm>
            <a:off x="6359687" y="4747824"/>
            <a:ext cx="1939177" cy="971550"/>
            <a:chOff x="3616699" y="2461643"/>
            <a:chExt cx="1939177" cy="971550"/>
          </a:xfrm>
          <a:noFill/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7397E8F-2A19-43BC-AF9A-DC3895B69B6D}"/>
                </a:ext>
              </a:extLst>
            </p:cNvPr>
            <p:cNvSpPr/>
            <p:nvPr/>
          </p:nvSpPr>
          <p:spPr>
            <a:xfrm>
              <a:off x="3654425" y="2461643"/>
              <a:ext cx="1863724" cy="9715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530A923-AE4F-4597-8BF7-F56E9825E7F4}"/>
                </a:ext>
              </a:extLst>
            </p:cNvPr>
            <p:cNvSpPr txBox="1"/>
            <p:nvPr/>
          </p:nvSpPr>
          <p:spPr>
            <a:xfrm>
              <a:off x="3616699" y="2470365"/>
              <a:ext cx="1939177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rgbClr val="040404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rgbClr val="04040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A356EC68-54BB-43A1-9104-DF02A8DFC42A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8692B28-832B-4B71-B4C8-FC64D42C92DD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460CF25-EEC3-4CF1-ADE4-CA783233F343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81B92559-8DB7-4ACF-86DE-5FCDC15231AE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5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50">
        <p:random/>
      </p:transition>
    </mc:Choice>
    <mc:Fallback xmlns="">
      <p:transition spd="slow" advTm="33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8" grpId="0" animBg="1"/>
      <p:bldP spid="22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E54471-92D1-4863-B675-173D947C2BE2}"/>
              </a:ext>
            </a:extLst>
          </p:cNvPr>
          <p:cNvSpPr/>
          <p:nvPr/>
        </p:nvSpPr>
        <p:spPr>
          <a:xfrm>
            <a:off x="3797300" y="4582882"/>
            <a:ext cx="8394700" cy="2275117"/>
          </a:xfrm>
          <a:prstGeom prst="rect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7820B8-65FC-4BA9-9B5A-32FE22E3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075" y="976339"/>
            <a:ext cx="5515025" cy="47021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BBA60B9-E20E-4FA7-A90E-7E200252AEA6}"/>
              </a:ext>
            </a:extLst>
          </p:cNvPr>
          <p:cNvGrpSpPr/>
          <p:nvPr/>
        </p:nvGrpSpPr>
        <p:grpSpPr>
          <a:xfrm>
            <a:off x="723900" y="1780629"/>
            <a:ext cx="1003300" cy="769441"/>
            <a:chOff x="876300" y="1628229"/>
            <a:chExt cx="1003300" cy="76944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42FAE1C-8BBE-4EA6-B6FF-9FA30DE46AE0}"/>
                </a:ext>
              </a:extLst>
            </p:cNvPr>
            <p:cNvSpPr/>
            <p:nvPr/>
          </p:nvSpPr>
          <p:spPr>
            <a:xfrm>
              <a:off x="1079500" y="1714500"/>
              <a:ext cx="596900" cy="596900"/>
            </a:xfrm>
            <a:prstGeom prst="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E542E3B-A966-41ED-9AD0-2E1ED9272405}"/>
                </a:ext>
              </a:extLst>
            </p:cNvPr>
            <p:cNvSpPr txBox="1"/>
            <p:nvPr/>
          </p:nvSpPr>
          <p:spPr>
            <a:xfrm>
              <a:off x="876300" y="1628229"/>
              <a:ext cx="100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327C8A6-6F7F-44F9-8609-8998BBBA5C3F}"/>
              </a:ext>
            </a:extLst>
          </p:cNvPr>
          <p:cNvSpPr txBox="1"/>
          <p:nvPr/>
        </p:nvSpPr>
        <p:spPr>
          <a:xfrm>
            <a:off x="787399" y="2550070"/>
            <a:ext cx="4009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spc="800" dirty="0">
                <a:solidFill>
                  <a:prstClr val="black"/>
                </a:solidFill>
                <a:cs typeface="+mn-ea"/>
                <a:sym typeface="+mn-lt"/>
              </a:rPr>
              <a:t>Title text</a:t>
            </a:r>
            <a:endParaRPr lang="zh-CN" altLang="en-US" sz="4400" spc="8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73E261-3DA8-4BFD-B24B-75996246FF5C}"/>
              </a:ext>
            </a:extLst>
          </p:cNvPr>
          <p:cNvSpPr txBox="1"/>
          <p:nvPr/>
        </p:nvSpPr>
        <p:spPr>
          <a:xfrm>
            <a:off x="927100" y="3319511"/>
            <a:ext cx="476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9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32A1571-A2BB-4786-BF09-3E1D8C0D9DFC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CB1CC03-60FB-4A80-9459-5C46C99DBFB3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16A6449-2DF9-4222-9B53-05A4E1766899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BECCA301-B281-4842-8FF9-54DF8FE85A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2260">
            <a:off x="-1023166" y="1793624"/>
            <a:ext cx="7534205" cy="5022301"/>
          </a:xfrm>
          <a:prstGeom prst="rect">
            <a:avLst/>
          </a:prstGeom>
          <a:effectLst>
            <a:softEdge rad="1130300"/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C28269-FDF0-4846-9493-E6EA08DC03DE}"/>
              </a:ext>
            </a:extLst>
          </p:cNvPr>
          <p:cNvSpPr txBox="1"/>
          <p:nvPr/>
        </p:nvSpPr>
        <p:spPr>
          <a:xfrm>
            <a:off x="6747257" y="2661316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E9FFA4-A64C-4B55-B119-EF5D41AD518C}"/>
              </a:ext>
            </a:extLst>
          </p:cNvPr>
          <p:cNvSpPr txBox="1"/>
          <p:nvPr/>
        </p:nvSpPr>
        <p:spPr>
          <a:xfrm>
            <a:off x="6747257" y="2106076"/>
            <a:ext cx="260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D41BE5-C43F-443F-993D-21F5F8207C6D}"/>
              </a:ext>
            </a:extLst>
          </p:cNvPr>
          <p:cNvSpPr txBox="1"/>
          <p:nvPr/>
        </p:nvSpPr>
        <p:spPr>
          <a:xfrm>
            <a:off x="6747257" y="3481526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FFEB20-82FE-4932-B195-DCA964C7D654}"/>
              </a:ext>
            </a:extLst>
          </p:cNvPr>
          <p:cNvSpPr txBox="1"/>
          <p:nvPr/>
        </p:nvSpPr>
        <p:spPr>
          <a:xfrm>
            <a:off x="6747257" y="4301736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94F9CE-6EE0-4A78-A25E-172E0A3C99C8}"/>
              </a:ext>
            </a:extLst>
          </p:cNvPr>
          <p:cNvSpPr txBox="1"/>
          <p:nvPr/>
        </p:nvSpPr>
        <p:spPr>
          <a:xfrm>
            <a:off x="6747257" y="5121946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FE7C15-4B6F-488A-A709-B3A26501F130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chemeClr val="tx1">
              <a:lumMod val="95000"/>
              <a:lumOff val="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ACAE6FCE-3DC5-42E8-A46E-6F99D79F39C5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200E4C06-4692-4CF5-B51C-9AB6AACB744B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E6C81E5-5CBD-4890-997D-186491031BC5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41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81">
        <p:random/>
      </p:transition>
    </mc:Choice>
    <mc:Fallback xmlns="">
      <p:transition spd="slow" advTm="428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A8B2DB7-8945-4013-AE9F-A063472E9CD0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81F3826-A3C9-4916-B750-539B2B48A637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901E010-37D9-4D39-BF1B-66643B872ED2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5775B90-0F0E-4551-857B-463B58C04696}"/>
              </a:ext>
            </a:extLst>
          </p:cNvPr>
          <p:cNvGrpSpPr/>
          <p:nvPr/>
        </p:nvGrpSpPr>
        <p:grpSpPr>
          <a:xfrm>
            <a:off x="851282" y="2279517"/>
            <a:ext cx="2537290" cy="5343519"/>
            <a:chOff x="848024" y="2471038"/>
            <a:chExt cx="2537290" cy="534351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13342B8-AADD-4F53-A6F9-06E7F6635FFF}"/>
                </a:ext>
              </a:extLst>
            </p:cNvPr>
            <p:cNvGrpSpPr/>
            <p:nvPr/>
          </p:nvGrpSpPr>
          <p:grpSpPr>
            <a:xfrm>
              <a:off x="968972" y="2471038"/>
              <a:ext cx="2416342" cy="5343519"/>
              <a:chOff x="968972" y="2471038"/>
              <a:chExt cx="2416342" cy="5343519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0E4C9454-D139-419E-827D-C2A215541030}"/>
                  </a:ext>
                </a:extLst>
              </p:cNvPr>
              <p:cNvGrpSpPr/>
              <p:nvPr/>
            </p:nvGrpSpPr>
            <p:grpSpPr>
              <a:xfrm>
                <a:off x="968972" y="2471038"/>
                <a:ext cx="2416342" cy="5343519"/>
                <a:chOff x="2324100" y="2517775"/>
                <a:chExt cx="2416342" cy="5343519"/>
              </a:xfrm>
            </p:grpSpPr>
            <p:sp>
              <p:nvSpPr>
                <p:cNvPr id="16" name="箭头: 上 15">
                  <a:extLst>
                    <a:ext uri="{FF2B5EF4-FFF2-40B4-BE49-F238E27FC236}">
                      <a16:creationId xmlns:a16="http://schemas.microsoft.com/office/drawing/2014/main" id="{EE6623D3-E405-42C5-B9A3-73C20432CDEA}"/>
                    </a:ext>
                  </a:extLst>
                </p:cNvPr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solidFill>
                  <a:schemeClr val="bg1"/>
                </a:solidFill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44F42210-438A-4BAB-883F-61987D00F616}"/>
                    </a:ext>
                  </a:extLst>
                </p:cNvPr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9D667983-CFF2-4D07-8BAB-55F9AFE83467}"/>
                  </a:ext>
                </a:extLst>
              </p:cNvPr>
              <p:cNvSpPr/>
              <p:nvPr/>
            </p:nvSpPr>
            <p:spPr>
              <a:xfrm>
                <a:off x="1591437" y="4131064"/>
                <a:ext cx="504372" cy="504372"/>
              </a:xfrm>
              <a:prstGeom prst="ellipse">
                <a:avLst/>
              </a:prstGeom>
              <a:solidFill>
                <a:srgbClr val="E0A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6B61264-207D-4B22-84BD-F64E776E1FD6}"/>
                  </a:ext>
                </a:extLst>
              </p:cNvPr>
              <p:cNvSpPr txBox="1"/>
              <p:nvPr/>
            </p:nvSpPr>
            <p:spPr>
              <a:xfrm>
                <a:off x="1442199" y="4126657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1B34912-0E4F-4DB5-9593-32B10BAC9DC0}"/>
                </a:ext>
              </a:extLst>
            </p:cNvPr>
            <p:cNvGrpSpPr/>
            <p:nvPr/>
          </p:nvGrpSpPr>
          <p:grpSpPr>
            <a:xfrm>
              <a:off x="848024" y="4985635"/>
              <a:ext cx="1959142" cy="1150855"/>
              <a:chOff x="1429815" y="3230448"/>
              <a:chExt cx="1959142" cy="1150855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7F783C-F8BB-4B0A-BD81-62473A0C54FD}"/>
                  </a:ext>
                </a:extLst>
              </p:cNvPr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6D3E4BA-AF44-4AA6-B2B3-A9AE11436270}"/>
                  </a:ext>
                </a:extLst>
              </p:cNvPr>
              <p:cNvSpPr txBox="1"/>
              <p:nvPr/>
            </p:nvSpPr>
            <p:spPr>
              <a:xfrm>
                <a:off x="1429815" y="3642639"/>
                <a:ext cx="19591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BC266C6-CEA3-4AA5-BB8D-4BEC11C735A8}"/>
              </a:ext>
            </a:extLst>
          </p:cNvPr>
          <p:cNvGrpSpPr/>
          <p:nvPr/>
        </p:nvGrpSpPr>
        <p:grpSpPr>
          <a:xfrm>
            <a:off x="3473641" y="2279517"/>
            <a:ext cx="2527503" cy="5343519"/>
            <a:chOff x="3470383" y="2471038"/>
            <a:chExt cx="2527503" cy="5343519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273F3B44-83DA-4AE3-9CEF-9B1C30FC5303}"/>
                </a:ext>
              </a:extLst>
            </p:cNvPr>
            <p:cNvGrpSpPr/>
            <p:nvPr/>
          </p:nvGrpSpPr>
          <p:grpSpPr>
            <a:xfrm>
              <a:off x="3581544" y="2471038"/>
              <a:ext cx="2416342" cy="5343519"/>
              <a:chOff x="3581544" y="2471038"/>
              <a:chExt cx="2416342" cy="5343519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CE96365E-A8CC-48B7-9C8A-7246B4BEAF7C}"/>
                  </a:ext>
                </a:extLst>
              </p:cNvPr>
              <p:cNvGrpSpPr/>
              <p:nvPr/>
            </p:nvGrpSpPr>
            <p:grpSpPr>
              <a:xfrm>
                <a:off x="3581544" y="2471038"/>
                <a:ext cx="2416342" cy="5343519"/>
                <a:chOff x="2324100" y="2517775"/>
                <a:chExt cx="2416342" cy="5343519"/>
              </a:xfrm>
            </p:grpSpPr>
            <p:sp>
              <p:nvSpPr>
                <p:cNvPr id="26" name="箭头: 上 25">
                  <a:extLst>
                    <a:ext uri="{FF2B5EF4-FFF2-40B4-BE49-F238E27FC236}">
                      <a16:creationId xmlns:a16="http://schemas.microsoft.com/office/drawing/2014/main" id="{79AD85B7-2745-4770-B11F-E88E47C9C3C9}"/>
                    </a:ext>
                  </a:extLst>
                </p:cNvPr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solidFill>
                  <a:schemeClr val="bg1"/>
                </a:solidFill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E5F5EC09-D943-45AC-B9CB-ECE6E0749688}"/>
                    </a:ext>
                  </a:extLst>
                </p:cNvPr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F7EEF38-5084-46D2-B700-7ADFA4074C9C}"/>
                  </a:ext>
                </a:extLst>
              </p:cNvPr>
              <p:cNvSpPr/>
              <p:nvPr/>
            </p:nvSpPr>
            <p:spPr>
              <a:xfrm>
                <a:off x="4213987" y="4131064"/>
                <a:ext cx="504372" cy="504372"/>
              </a:xfrm>
              <a:prstGeom prst="ellipse">
                <a:avLst/>
              </a:prstGeom>
              <a:solidFill>
                <a:srgbClr val="E0A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7DF4123-09D8-4489-9F34-190E2C1227B9}"/>
                  </a:ext>
                </a:extLst>
              </p:cNvPr>
              <p:cNvSpPr txBox="1"/>
              <p:nvPr/>
            </p:nvSpPr>
            <p:spPr>
              <a:xfrm>
                <a:off x="4060257" y="4126657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A6F8F85-28F1-48BE-B087-2A19A8E15617}"/>
                </a:ext>
              </a:extLst>
            </p:cNvPr>
            <p:cNvGrpSpPr/>
            <p:nvPr/>
          </p:nvGrpSpPr>
          <p:grpSpPr>
            <a:xfrm>
              <a:off x="3470383" y="4985635"/>
              <a:ext cx="1959142" cy="1150855"/>
              <a:chOff x="1429815" y="3230448"/>
              <a:chExt cx="1959142" cy="1150855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F1FE316-70FA-44D8-B6A7-FD13AA7871B0}"/>
                  </a:ext>
                </a:extLst>
              </p:cNvPr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D1C39BF-4D53-40B6-987C-21DED4EE1393}"/>
                  </a:ext>
                </a:extLst>
              </p:cNvPr>
              <p:cNvSpPr txBox="1"/>
              <p:nvPr/>
            </p:nvSpPr>
            <p:spPr>
              <a:xfrm>
                <a:off x="1429815" y="3642639"/>
                <a:ext cx="19591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18ECCA5-9C6D-4FFB-ACDE-3840DA2E026C}"/>
              </a:ext>
            </a:extLst>
          </p:cNvPr>
          <p:cNvGrpSpPr/>
          <p:nvPr/>
        </p:nvGrpSpPr>
        <p:grpSpPr>
          <a:xfrm>
            <a:off x="8718360" y="2279517"/>
            <a:ext cx="2507927" cy="5343519"/>
            <a:chOff x="8715102" y="2471038"/>
            <a:chExt cx="2507927" cy="5343519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16DA5EA-6C14-4D9A-8283-F5A2AF124419}"/>
                </a:ext>
              </a:extLst>
            </p:cNvPr>
            <p:cNvGrpSpPr/>
            <p:nvPr/>
          </p:nvGrpSpPr>
          <p:grpSpPr>
            <a:xfrm>
              <a:off x="8806687" y="2471038"/>
              <a:ext cx="2416342" cy="5343519"/>
              <a:chOff x="8806687" y="2471038"/>
              <a:chExt cx="2416342" cy="5343519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F34118D2-CCF6-46F4-976F-0DA8054AEAC8}"/>
                  </a:ext>
                </a:extLst>
              </p:cNvPr>
              <p:cNvGrpSpPr/>
              <p:nvPr/>
            </p:nvGrpSpPr>
            <p:grpSpPr>
              <a:xfrm>
                <a:off x="8806687" y="2471038"/>
                <a:ext cx="2416342" cy="5343519"/>
                <a:chOff x="2324100" y="2517775"/>
                <a:chExt cx="2416342" cy="5343519"/>
              </a:xfrm>
            </p:grpSpPr>
            <p:sp>
              <p:nvSpPr>
                <p:cNvPr id="36" name="箭头: 上 35">
                  <a:extLst>
                    <a:ext uri="{FF2B5EF4-FFF2-40B4-BE49-F238E27FC236}">
                      <a16:creationId xmlns:a16="http://schemas.microsoft.com/office/drawing/2014/main" id="{59FA8C77-2BAE-4647-99EC-D02736DD8B3A}"/>
                    </a:ext>
                  </a:extLst>
                </p:cNvPr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solidFill>
                  <a:schemeClr val="bg1"/>
                </a:solidFill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3B422311-6303-46E9-B1D6-6426E7739CB4}"/>
                    </a:ext>
                  </a:extLst>
                </p:cNvPr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B8DE4976-765C-4F2A-89BB-D27271A786AF}"/>
                  </a:ext>
                </a:extLst>
              </p:cNvPr>
              <p:cNvSpPr/>
              <p:nvPr/>
            </p:nvSpPr>
            <p:spPr>
              <a:xfrm>
                <a:off x="9429788" y="4131064"/>
                <a:ext cx="504372" cy="504372"/>
              </a:xfrm>
              <a:prstGeom prst="ellipse">
                <a:avLst/>
              </a:prstGeom>
              <a:solidFill>
                <a:srgbClr val="E0A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C0E8DB5-BDAA-45C0-93C3-6B464AAAB04B}"/>
                  </a:ext>
                </a:extLst>
              </p:cNvPr>
              <p:cNvSpPr txBox="1"/>
              <p:nvPr/>
            </p:nvSpPr>
            <p:spPr>
              <a:xfrm>
                <a:off x="9293249" y="4112216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E40BEBE4-5C7D-4B86-8E9E-3F40AB570FF0}"/>
                </a:ext>
              </a:extLst>
            </p:cNvPr>
            <p:cNvGrpSpPr/>
            <p:nvPr/>
          </p:nvGrpSpPr>
          <p:grpSpPr>
            <a:xfrm>
              <a:off x="8715102" y="4985635"/>
              <a:ext cx="1959142" cy="1150855"/>
              <a:chOff x="1429815" y="3230448"/>
              <a:chExt cx="1959142" cy="1150855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E53E555-BD1A-49A3-B741-0CCEBD1F1619}"/>
                  </a:ext>
                </a:extLst>
              </p:cNvPr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3C781200-4C4E-4A59-BC09-6108DAF506CB}"/>
                  </a:ext>
                </a:extLst>
              </p:cNvPr>
              <p:cNvSpPr txBox="1"/>
              <p:nvPr/>
            </p:nvSpPr>
            <p:spPr>
              <a:xfrm>
                <a:off x="1429815" y="3642639"/>
                <a:ext cx="19591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7ED2CBA-EF00-48DA-B695-4E0761A79BFB}"/>
              </a:ext>
            </a:extLst>
          </p:cNvPr>
          <p:cNvGrpSpPr/>
          <p:nvPr/>
        </p:nvGrpSpPr>
        <p:grpSpPr>
          <a:xfrm>
            <a:off x="6096000" y="2279517"/>
            <a:ext cx="2517716" cy="5343519"/>
            <a:chOff x="6092742" y="2471038"/>
            <a:chExt cx="2517716" cy="5343519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CF48233D-0918-4291-916A-B2382BEE830C}"/>
                </a:ext>
              </a:extLst>
            </p:cNvPr>
            <p:cNvGrpSpPr/>
            <p:nvPr/>
          </p:nvGrpSpPr>
          <p:grpSpPr>
            <a:xfrm>
              <a:off x="6194116" y="2471038"/>
              <a:ext cx="2416342" cy="5343519"/>
              <a:chOff x="6194116" y="2471038"/>
              <a:chExt cx="2416342" cy="5343519"/>
            </a:xfrm>
          </p:grpSpPr>
          <p:grpSp>
            <p:nvGrpSpPr>
              <p:cNvPr id="43" name="组合 42">
                <a:extLst>
                  <a:ext uri="{FF2B5EF4-FFF2-40B4-BE49-F238E27FC236}">
                    <a16:creationId xmlns:a16="http://schemas.microsoft.com/office/drawing/2014/main" id="{A2CAD2B6-D507-44D8-99F8-DCA6AF691D71}"/>
                  </a:ext>
                </a:extLst>
              </p:cNvPr>
              <p:cNvGrpSpPr/>
              <p:nvPr/>
            </p:nvGrpSpPr>
            <p:grpSpPr>
              <a:xfrm>
                <a:off x="6194116" y="2471038"/>
                <a:ext cx="2416342" cy="5343519"/>
                <a:chOff x="2324100" y="2517775"/>
                <a:chExt cx="2416342" cy="5343519"/>
              </a:xfrm>
            </p:grpSpPr>
            <p:sp>
              <p:nvSpPr>
                <p:cNvPr id="46" name="箭头: 上 45">
                  <a:extLst>
                    <a:ext uri="{FF2B5EF4-FFF2-40B4-BE49-F238E27FC236}">
                      <a16:creationId xmlns:a16="http://schemas.microsoft.com/office/drawing/2014/main" id="{670D1DFE-44E7-4A5D-96E6-55FCA5B94B25}"/>
                    </a:ext>
                  </a:extLst>
                </p:cNvPr>
                <p:cNvSpPr/>
                <p:nvPr/>
              </p:nvSpPr>
              <p:spPr>
                <a:xfrm>
                  <a:off x="2781300" y="2517775"/>
                  <a:ext cx="1959142" cy="5029194"/>
                </a:xfrm>
                <a:prstGeom prst="upArrow">
                  <a:avLst>
                    <a:gd name="adj1" fmla="val 57658"/>
                    <a:gd name="adj2" fmla="val 65967"/>
                  </a:avLst>
                </a:prstGeom>
                <a:solidFill>
                  <a:schemeClr val="bg1"/>
                </a:solidFill>
                <a:ln w="3175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BC80A0BB-DCB4-4D9A-9DA5-D927A3214B68}"/>
                    </a:ext>
                  </a:extLst>
                </p:cNvPr>
                <p:cNvSpPr/>
                <p:nvPr/>
              </p:nvSpPr>
              <p:spPr>
                <a:xfrm>
                  <a:off x="2324100" y="4470400"/>
                  <a:ext cx="1602015" cy="33908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1B12DF6E-53DE-49BA-8441-9260CF7A4407}"/>
                  </a:ext>
                </a:extLst>
              </p:cNvPr>
              <p:cNvSpPr/>
              <p:nvPr/>
            </p:nvSpPr>
            <p:spPr>
              <a:xfrm>
                <a:off x="6827647" y="4131064"/>
                <a:ext cx="504372" cy="504372"/>
              </a:xfrm>
              <a:prstGeom prst="ellipse">
                <a:avLst/>
              </a:prstGeom>
              <a:solidFill>
                <a:srgbClr val="E0A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6C1B4C08-DB90-47F9-A3EC-A040BBB382A1}"/>
                  </a:ext>
                </a:extLst>
              </p:cNvPr>
              <p:cNvSpPr txBox="1"/>
              <p:nvPr/>
            </p:nvSpPr>
            <p:spPr>
              <a:xfrm>
                <a:off x="6678409" y="4125915"/>
                <a:ext cx="8028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CECC83F-7597-41D6-AD55-5E54132FD9DF}"/>
                </a:ext>
              </a:extLst>
            </p:cNvPr>
            <p:cNvGrpSpPr/>
            <p:nvPr/>
          </p:nvGrpSpPr>
          <p:grpSpPr>
            <a:xfrm>
              <a:off x="6092742" y="4985635"/>
              <a:ext cx="1959142" cy="1150855"/>
              <a:chOff x="1429815" y="3230448"/>
              <a:chExt cx="1959142" cy="1150855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1F2B485-A47D-4DE7-B571-1D047CA026F7}"/>
                  </a:ext>
                </a:extLst>
              </p:cNvPr>
              <p:cNvSpPr txBox="1"/>
              <p:nvPr/>
            </p:nvSpPr>
            <p:spPr>
              <a:xfrm>
                <a:off x="1781722" y="3230448"/>
                <a:ext cx="1255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E368A465-20D2-41FC-91EE-33D31D4034BD}"/>
                  </a:ext>
                </a:extLst>
              </p:cNvPr>
              <p:cNvSpPr txBox="1"/>
              <p:nvPr/>
            </p:nvSpPr>
            <p:spPr>
              <a:xfrm>
                <a:off x="1429815" y="3642639"/>
                <a:ext cx="195914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E48763C6-39F5-4475-A30A-B3B750DD7132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C55E3018-184F-46CF-BF54-5FB9E936B5F4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E7FBD14A-DCCB-4014-94C0-AC86791A470E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20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12">
        <p:random/>
      </p:transition>
    </mc:Choice>
    <mc:Fallback xmlns="">
      <p:transition spd="slow" advTm="361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6FE550B5-5BF0-4D28-8419-EF9C3A02CCEF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BED2B52-39EC-4A4A-9CCF-FB2C3724DFAA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2C7C88A-2E32-4A27-8277-D2AAA271043A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D79D2060-1852-4767-AD80-412A0726FB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5336" y1="47504" x2="57017" y2="27960"/>
                        <a14:foregroundMark x1="55504" y1="45649" x2="57773" y2="2410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791536"/>
            <a:ext cx="12192000" cy="358775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C491C2A-6BBE-4829-8BF0-2ADD9F9A86BE}"/>
              </a:ext>
            </a:extLst>
          </p:cNvPr>
          <p:cNvSpPr/>
          <p:nvPr/>
        </p:nvSpPr>
        <p:spPr>
          <a:xfrm>
            <a:off x="-276592" y="3775139"/>
            <a:ext cx="12612914" cy="2484569"/>
          </a:xfrm>
          <a:custGeom>
            <a:avLst/>
            <a:gdLst>
              <a:gd name="connsiteX0" fmla="*/ 0 w 12612914"/>
              <a:gd name="connsiteY0" fmla="*/ 2392783 h 2484569"/>
              <a:gd name="connsiteX1" fmla="*/ 1132114 w 12612914"/>
              <a:gd name="connsiteY1" fmla="*/ 2450840 h 2484569"/>
              <a:gd name="connsiteX2" fmla="*/ 2728686 w 12612914"/>
              <a:gd name="connsiteY2" fmla="*/ 2189583 h 2484569"/>
              <a:gd name="connsiteX3" fmla="*/ 3323771 w 12612914"/>
              <a:gd name="connsiteY3" fmla="*/ 1841240 h 2484569"/>
              <a:gd name="connsiteX4" fmla="*/ 3831771 w 12612914"/>
              <a:gd name="connsiteY4" fmla="*/ 2465355 h 2484569"/>
              <a:gd name="connsiteX5" fmla="*/ 5355771 w 12612914"/>
              <a:gd name="connsiteY5" fmla="*/ 970383 h 2484569"/>
              <a:gd name="connsiteX6" fmla="*/ 6241143 w 12612914"/>
              <a:gd name="connsiteY6" fmla="*/ 941355 h 2484569"/>
              <a:gd name="connsiteX7" fmla="*/ 6966857 w 12612914"/>
              <a:gd name="connsiteY7" fmla="*/ 723640 h 2484569"/>
              <a:gd name="connsiteX8" fmla="*/ 7489371 w 12612914"/>
              <a:gd name="connsiteY8" fmla="*/ 12440 h 2484569"/>
              <a:gd name="connsiteX9" fmla="*/ 8723086 w 12612914"/>
              <a:gd name="connsiteY9" fmla="*/ 1391298 h 2484569"/>
              <a:gd name="connsiteX10" fmla="*/ 10261600 w 12612914"/>
              <a:gd name="connsiteY10" fmla="*/ 854269 h 2484569"/>
              <a:gd name="connsiteX11" fmla="*/ 12133943 w 12612914"/>
              <a:gd name="connsiteY11" fmla="*/ 2102498 h 2484569"/>
              <a:gd name="connsiteX12" fmla="*/ 12612914 w 12612914"/>
              <a:gd name="connsiteY12" fmla="*/ 1304212 h 248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12914" h="2484569">
                <a:moveTo>
                  <a:pt x="0" y="2392783"/>
                </a:moveTo>
                <a:cubicBezTo>
                  <a:pt x="338666" y="2438745"/>
                  <a:pt x="677333" y="2484707"/>
                  <a:pt x="1132114" y="2450840"/>
                </a:cubicBezTo>
                <a:cubicBezTo>
                  <a:pt x="1586895" y="2416973"/>
                  <a:pt x="2363410" y="2291183"/>
                  <a:pt x="2728686" y="2189583"/>
                </a:cubicBezTo>
                <a:cubicBezTo>
                  <a:pt x="3093962" y="2087983"/>
                  <a:pt x="3139924" y="1795278"/>
                  <a:pt x="3323771" y="1841240"/>
                </a:cubicBezTo>
                <a:cubicBezTo>
                  <a:pt x="3507619" y="1887202"/>
                  <a:pt x="3493104" y="2610498"/>
                  <a:pt x="3831771" y="2465355"/>
                </a:cubicBezTo>
                <a:cubicBezTo>
                  <a:pt x="4170438" y="2320212"/>
                  <a:pt x="4954209" y="1224383"/>
                  <a:pt x="5355771" y="970383"/>
                </a:cubicBezTo>
                <a:cubicBezTo>
                  <a:pt x="5757333" y="716383"/>
                  <a:pt x="5972629" y="982479"/>
                  <a:pt x="6241143" y="941355"/>
                </a:cubicBezTo>
                <a:cubicBezTo>
                  <a:pt x="6509657" y="900231"/>
                  <a:pt x="6758819" y="878459"/>
                  <a:pt x="6966857" y="723640"/>
                </a:cubicBezTo>
                <a:cubicBezTo>
                  <a:pt x="7174895" y="568821"/>
                  <a:pt x="7196666" y="-98836"/>
                  <a:pt x="7489371" y="12440"/>
                </a:cubicBezTo>
                <a:cubicBezTo>
                  <a:pt x="7782076" y="123716"/>
                  <a:pt x="8261048" y="1250993"/>
                  <a:pt x="8723086" y="1391298"/>
                </a:cubicBezTo>
                <a:cubicBezTo>
                  <a:pt x="9185124" y="1531603"/>
                  <a:pt x="9693124" y="735736"/>
                  <a:pt x="10261600" y="854269"/>
                </a:cubicBezTo>
                <a:cubicBezTo>
                  <a:pt x="10830076" y="972802"/>
                  <a:pt x="11742057" y="2027507"/>
                  <a:pt x="12133943" y="2102498"/>
                </a:cubicBezTo>
                <a:cubicBezTo>
                  <a:pt x="12525829" y="2177488"/>
                  <a:pt x="12569371" y="1740850"/>
                  <a:pt x="12612914" y="1304212"/>
                </a:cubicBezTo>
              </a:path>
            </a:pathLst>
          </a:cu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D988BAC-F445-4CBC-ACE2-4D5B0C373DAE}"/>
              </a:ext>
            </a:extLst>
          </p:cNvPr>
          <p:cNvCxnSpPr>
            <a:cxnSpLocks/>
          </p:cNvCxnSpPr>
          <p:nvPr/>
        </p:nvCxnSpPr>
        <p:spPr>
          <a:xfrm flipV="1">
            <a:off x="2447890" y="4784711"/>
            <a:ext cx="0" cy="1088571"/>
          </a:xfrm>
          <a:prstGeom prst="straightConnector1">
            <a:avLst/>
          </a:prstGeom>
          <a:ln w="12700">
            <a:solidFill>
              <a:schemeClr val="tx1"/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D6CD030F-F3FA-4DC5-A24B-626FC7F3EC7B}"/>
              </a:ext>
            </a:extLst>
          </p:cNvPr>
          <p:cNvCxnSpPr>
            <a:cxnSpLocks/>
          </p:cNvCxnSpPr>
          <p:nvPr/>
        </p:nvCxnSpPr>
        <p:spPr>
          <a:xfrm flipV="1">
            <a:off x="4779281" y="4368799"/>
            <a:ext cx="0" cy="624115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5DD42361-15F7-4B82-A2FB-EE0A943623CF}"/>
              </a:ext>
            </a:extLst>
          </p:cNvPr>
          <p:cNvCxnSpPr>
            <a:cxnSpLocks/>
          </p:cNvCxnSpPr>
          <p:nvPr/>
        </p:nvCxnSpPr>
        <p:spPr>
          <a:xfrm flipV="1">
            <a:off x="7068455" y="3166187"/>
            <a:ext cx="0" cy="624115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4DE7364-5470-4F82-8A9F-C76B2AF17974}"/>
              </a:ext>
            </a:extLst>
          </p:cNvPr>
          <p:cNvCxnSpPr>
            <a:cxnSpLocks/>
          </p:cNvCxnSpPr>
          <p:nvPr/>
        </p:nvCxnSpPr>
        <p:spPr>
          <a:xfrm flipV="1">
            <a:off x="10000341" y="3907971"/>
            <a:ext cx="0" cy="624115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8A9B955-CFC5-4416-AA42-A3EE98643D37}"/>
              </a:ext>
            </a:extLst>
          </p:cNvPr>
          <p:cNvGrpSpPr/>
          <p:nvPr/>
        </p:nvGrpSpPr>
        <p:grpSpPr>
          <a:xfrm>
            <a:off x="2273637" y="4504297"/>
            <a:ext cx="348506" cy="461665"/>
            <a:chOff x="2248678" y="4147817"/>
            <a:chExt cx="348506" cy="46166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DA00517-6160-4599-BB45-16BACB1B515B}"/>
                </a:ext>
              </a:extLst>
            </p:cNvPr>
            <p:cNvSpPr/>
            <p:nvPr/>
          </p:nvSpPr>
          <p:spPr>
            <a:xfrm>
              <a:off x="2292302" y="4151085"/>
              <a:ext cx="261258" cy="261258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635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BDD96D6-0A14-41F1-AFAC-25BA31E0BE6F}"/>
                </a:ext>
              </a:extLst>
            </p:cNvPr>
            <p:cNvSpPr txBox="1"/>
            <p:nvPr/>
          </p:nvSpPr>
          <p:spPr>
            <a:xfrm>
              <a:off x="2248678" y="4147817"/>
              <a:ext cx="348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113DAFD-0792-44CF-8E22-AF6C526A4C56}"/>
              </a:ext>
            </a:extLst>
          </p:cNvPr>
          <p:cNvGrpSpPr/>
          <p:nvPr/>
        </p:nvGrpSpPr>
        <p:grpSpPr>
          <a:xfrm>
            <a:off x="4599991" y="4067368"/>
            <a:ext cx="348506" cy="461665"/>
            <a:chOff x="4599991" y="3588397"/>
            <a:chExt cx="348506" cy="461665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4E15E3C-62DA-4E31-BFE2-CDBA4A32ED70}"/>
                </a:ext>
              </a:extLst>
            </p:cNvPr>
            <p:cNvSpPr/>
            <p:nvPr/>
          </p:nvSpPr>
          <p:spPr>
            <a:xfrm>
              <a:off x="4643615" y="3588397"/>
              <a:ext cx="261258" cy="261258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635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43AB47B-B71F-402C-966C-C054914BA701}"/>
                </a:ext>
              </a:extLst>
            </p:cNvPr>
            <p:cNvSpPr txBox="1"/>
            <p:nvPr/>
          </p:nvSpPr>
          <p:spPr>
            <a:xfrm>
              <a:off x="4599991" y="3588397"/>
              <a:ext cx="348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905F67D-46EF-42E3-B214-206BF0BBAF59}"/>
              </a:ext>
            </a:extLst>
          </p:cNvPr>
          <p:cNvGrpSpPr/>
          <p:nvPr/>
        </p:nvGrpSpPr>
        <p:grpSpPr>
          <a:xfrm>
            <a:off x="6885084" y="2890064"/>
            <a:ext cx="348506" cy="461665"/>
            <a:chOff x="6885084" y="2411093"/>
            <a:chExt cx="348506" cy="46166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7C3B884C-BDF5-4AED-83C1-F1DD2D367555}"/>
                </a:ext>
              </a:extLst>
            </p:cNvPr>
            <p:cNvSpPr/>
            <p:nvPr/>
          </p:nvSpPr>
          <p:spPr>
            <a:xfrm>
              <a:off x="6928708" y="2411093"/>
              <a:ext cx="261258" cy="261258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635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9A33DC2-C40C-4AFE-B387-51CB87D2A5C5}"/>
                </a:ext>
              </a:extLst>
            </p:cNvPr>
            <p:cNvSpPr txBox="1"/>
            <p:nvPr/>
          </p:nvSpPr>
          <p:spPr>
            <a:xfrm>
              <a:off x="6885084" y="2411093"/>
              <a:ext cx="348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85FDD0F-F2B9-4CF8-A3BB-4767E678AB83}"/>
              </a:ext>
            </a:extLst>
          </p:cNvPr>
          <p:cNvGrpSpPr/>
          <p:nvPr/>
        </p:nvGrpSpPr>
        <p:grpSpPr>
          <a:xfrm>
            <a:off x="9806386" y="3621787"/>
            <a:ext cx="377835" cy="276999"/>
            <a:chOff x="9806386" y="3142816"/>
            <a:chExt cx="377835" cy="276999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1684761-608F-43C7-B785-DEA0A087DB7A}"/>
                </a:ext>
              </a:extLst>
            </p:cNvPr>
            <p:cNvSpPr/>
            <p:nvPr/>
          </p:nvSpPr>
          <p:spPr>
            <a:xfrm>
              <a:off x="9864675" y="3146869"/>
              <a:ext cx="261258" cy="261258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63500" algn="ctr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9F061E7-06D0-45F6-86CD-018EFA501DBE}"/>
                </a:ext>
              </a:extLst>
            </p:cNvPr>
            <p:cNvSpPr txBox="1"/>
            <p:nvPr/>
          </p:nvSpPr>
          <p:spPr>
            <a:xfrm>
              <a:off x="9806386" y="3142816"/>
              <a:ext cx="377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9ED80DE-93BB-456E-98A7-6689A80C0616}"/>
              </a:ext>
            </a:extLst>
          </p:cNvPr>
          <p:cNvGrpSpPr/>
          <p:nvPr/>
        </p:nvGrpSpPr>
        <p:grpSpPr>
          <a:xfrm>
            <a:off x="3405400" y="2545145"/>
            <a:ext cx="2556136" cy="1178823"/>
            <a:chOff x="3405400" y="2545145"/>
            <a:chExt cx="2556136" cy="117882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260A42C-FE23-46A9-91A5-18D06683F2CC}"/>
                </a:ext>
              </a:extLst>
            </p:cNvPr>
            <p:cNvSpPr txBox="1"/>
            <p:nvPr/>
          </p:nvSpPr>
          <p:spPr>
            <a:xfrm>
              <a:off x="3405400" y="2985304"/>
              <a:ext cx="2556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3436718-E1E4-44ED-8639-672C6CA87863}"/>
                </a:ext>
              </a:extLst>
            </p:cNvPr>
            <p:cNvSpPr txBox="1"/>
            <p:nvPr/>
          </p:nvSpPr>
          <p:spPr>
            <a:xfrm>
              <a:off x="3405400" y="2545145"/>
              <a:ext cx="1814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79BCF7D-28CC-4BA2-8F7D-CFEA277B5E52}"/>
              </a:ext>
            </a:extLst>
          </p:cNvPr>
          <p:cNvGrpSpPr/>
          <p:nvPr/>
        </p:nvGrpSpPr>
        <p:grpSpPr>
          <a:xfrm>
            <a:off x="633062" y="3325474"/>
            <a:ext cx="2556136" cy="1178823"/>
            <a:chOff x="633062" y="3325474"/>
            <a:chExt cx="2556136" cy="117882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E5B37E6-4621-4431-94D2-876AF2D96FDB}"/>
                </a:ext>
              </a:extLst>
            </p:cNvPr>
            <p:cNvSpPr txBox="1"/>
            <p:nvPr/>
          </p:nvSpPr>
          <p:spPr>
            <a:xfrm>
              <a:off x="633062" y="3765633"/>
              <a:ext cx="2556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EDC7179-C785-43A3-941C-64275F89ABCD}"/>
                </a:ext>
              </a:extLst>
            </p:cNvPr>
            <p:cNvSpPr txBox="1"/>
            <p:nvPr/>
          </p:nvSpPr>
          <p:spPr>
            <a:xfrm>
              <a:off x="633062" y="3325474"/>
              <a:ext cx="1814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1478AF2-923E-4246-ABEB-0BF446C33F3E}"/>
              </a:ext>
            </a:extLst>
          </p:cNvPr>
          <p:cNvGrpSpPr/>
          <p:nvPr/>
        </p:nvGrpSpPr>
        <p:grpSpPr>
          <a:xfrm>
            <a:off x="6488756" y="1528604"/>
            <a:ext cx="2556136" cy="1178823"/>
            <a:chOff x="6488756" y="1528604"/>
            <a:chExt cx="2556136" cy="117882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2BDB3722-5E70-499D-85B0-BD62C00D6F6D}"/>
                </a:ext>
              </a:extLst>
            </p:cNvPr>
            <p:cNvSpPr txBox="1"/>
            <p:nvPr/>
          </p:nvSpPr>
          <p:spPr>
            <a:xfrm>
              <a:off x="6488756" y="1968763"/>
              <a:ext cx="2556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BA7469B-EB04-4388-8FB8-439FFC88D0B3}"/>
                </a:ext>
              </a:extLst>
            </p:cNvPr>
            <p:cNvSpPr txBox="1"/>
            <p:nvPr/>
          </p:nvSpPr>
          <p:spPr>
            <a:xfrm>
              <a:off x="6488756" y="1528604"/>
              <a:ext cx="1814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0A77A1E-DFEF-4998-AE5F-E94B9D6A5C2E}"/>
              </a:ext>
            </a:extLst>
          </p:cNvPr>
          <p:cNvGrpSpPr/>
          <p:nvPr/>
        </p:nvGrpSpPr>
        <p:grpSpPr>
          <a:xfrm>
            <a:off x="9304033" y="2375620"/>
            <a:ext cx="2556136" cy="1178823"/>
            <a:chOff x="9304033" y="2375620"/>
            <a:chExt cx="2556136" cy="117882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05FE3E34-8CCE-4048-B4C1-AAD0D5CF5962}"/>
                </a:ext>
              </a:extLst>
            </p:cNvPr>
            <p:cNvSpPr txBox="1"/>
            <p:nvPr/>
          </p:nvSpPr>
          <p:spPr>
            <a:xfrm>
              <a:off x="9304033" y="2815779"/>
              <a:ext cx="2556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D0C9D67-A6BE-4BAB-B572-D5FD87537E8A}"/>
                </a:ext>
              </a:extLst>
            </p:cNvPr>
            <p:cNvSpPr txBox="1"/>
            <p:nvPr/>
          </p:nvSpPr>
          <p:spPr>
            <a:xfrm>
              <a:off x="9304033" y="2375620"/>
              <a:ext cx="1814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F3D086BD-92AB-400D-854C-451DBA4D549A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15AE979-FE8F-40D5-94C7-30316DE4C617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1360D07-456C-48AD-A7E0-7FF574FE657B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16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16">
        <p:random/>
      </p:transition>
    </mc:Choice>
    <mc:Fallback xmlns="">
      <p:transition spd="slow" advTm="301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296469CB-F8EE-4F4F-BA72-D36674B8FE87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1F0C308-58E0-48A7-A706-DCA13557DCD5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A55EA00-5E46-4C49-B438-45D88FE9E939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BF3A60C-29AB-47D9-8320-4349EED50C99}"/>
              </a:ext>
            </a:extLst>
          </p:cNvPr>
          <p:cNvGrpSpPr/>
          <p:nvPr/>
        </p:nvGrpSpPr>
        <p:grpSpPr>
          <a:xfrm>
            <a:off x="881986" y="2114391"/>
            <a:ext cx="5061609" cy="1660209"/>
            <a:chOff x="958190" y="1888447"/>
            <a:chExt cx="5061609" cy="166020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B08089E-1EFF-45CD-8736-16BD5BFA3109}"/>
                </a:ext>
              </a:extLst>
            </p:cNvPr>
            <p:cNvSpPr/>
            <p:nvPr/>
          </p:nvSpPr>
          <p:spPr>
            <a:xfrm>
              <a:off x="958190" y="1888447"/>
              <a:ext cx="5061609" cy="1660209"/>
            </a:xfrm>
            <a:prstGeom prst="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BA6AE99-67F5-4316-ACA5-F1DECA07F6B9}"/>
                </a:ext>
              </a:extLst>
            </p:cNvPr>
            <p:cNvGrpSpPr/>
            <p:nvPr/>
          </p:nvGrpSpPr>
          <p:grpSpPr>
            <a:xfrm>
              <a:off x="2040317" y="2266874"/>
              <a:ext cx="3761655" cy="922077"/>
              <a:chOff x="1828918" y="1850862"/>
              <a:chExt cx="3761655" cy="922077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7A587C8-BD40-45F9-8BD8-86A8CCD7806E}"/>
                  </a:ext>
                </a:extLst>
              </p:cNvPr>
              <p:cNvSpPr txBox="1"/>
              <p:nvPr/>
            </p:nvSpPr>
            <p:spPr>
              <a:xfrm>
                <a:off x="1828918" y="1850862"/>
                <a:ext cx="3283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700" dirty="0">
                    <a:solidFill>
                      <a:schemeClr val="bg1"/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spc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623DAC8-3284-4BE3-B386-5E6C4E279C24}"/>
                  </a:ext>
                </a:extLst>
              </p:cNvPr>
              <p:cNvSpPr txBox="1"/>
              <p:nvPr/>
            </p:nvSpPr>
            <p:spPr>
              <a:xfrm>
                <a:off x="1828919" y="2193293"/>
                <a:ext cx="3761654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1D5AEC-ED54-458A-988D-64FBCA906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3715" y="2360129"/>
              <a:ext cx="660400" cy="71684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E787ED9-FD7C-4DB3-B152-50F2413FC0BE}"/>
              </a:ext>
            </a:extLst>
          </p:cNvPr>
          <p:cNvGrpSpPr/>
          <p:nvPr/>
        </p:nvGrpSpPr>
        <p:grpSpPr>
          <a:xfrm>
            <a:off x="6096000" y="2114391"/>
            <a:ext cx="5061609" cy="1660209"/>
            <a:chOff x="6172204" y="1888447"/>
            <a:chExt cx="5061609" cy="166020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0987220-2D9B-4098-B311-4F50E7380233}"/>
                </a:ext>
              </a:extLst>
            </p:cNvPr>
            <p:cNvSpPr/>
            <p:nvPr/>
          </p:nvSpPr>
          <p:spPr>
            <a:xfrm>
              <a:off x="6172204" y="1888447"/>
              <a:ext cx="5061609" cy="1660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47D3F72-35AB-4565-8A8C-58C74F875900}"/>
                </a:ext>
              </a:extLst>
            </p:cNvPr>
            <p:cNvGrpSpPr/>
            <p:nvPr/>
          </p:nvGrpSpPr>
          <p:grpSpPr>
            <a:xfrm>
              <a:off x="7318540" y="2266874"/>
              <a:ext cx="3761656" cy="922077"/>
              <a:chOff x="2192716" y="2419274"/>
              <a:chExt cx="3761656" cy="922077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E5244F8-422C-4AF8-B946-B7E6200FF7EA}"/>
                  </a:ext>
                </a:extLst>
              </p:cNvPr>
              <p:cNvSpPr txBox="1"/>
              <p:nvPr/>
            </p:nvSpPr>
            <p:spPr>
              <a:xfrm>
                <a:off x="2192716" y="2419274"/>
                <a:ext cx="26305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spc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8443D2F-7AA7-4FBC-A7D3-617FE88E8247}"/>
                  </a:ext>
                </a:extLst>
              </p:cNvPr>
              <p:cNvSpPr txBox="1"/>
              <p:nvPr/>
            </p:nvSpPr>
            <p:spPr>
              <a:xfrm>
                <a:off x="2192718" y="2761705"/>
                <a:ext cx="3761654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05B09D9-3785-4C3B-A837-EFF3B9FA7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7632" y="2438090"/>
              <a:ext cx="667766" cy="560923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BAB21B1-1FE3-4F89-81B6-7CB8D50EBE23}"/>
              </a:ext>
            </a:extLst>
          </p:cNvPr>
          <p:cNvGrpSpPr/>
          <p:nvPr/>
        </p:nvGrpSpPr>
        <p:grpSpPr>
          <a:xfrm>
            <a:off x="6095999" y="4282460"/>
            <a:ext cx="5061609" cy="1660209"/>
            <a:chOff x="6172203" y="3780747"/>
            <a:chExt cx="5061609" cy="166020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687EEEC-389A-4985-8C9D-9C8171CE54AD}"/>
                </a:ext>
              </a:extLst>
            </p:cNvPr>
            <p:cNvSpPr/>
            <p:nvPr/>
          </p:nvSpPr>
          <p:spPr>
            <a:xfrm>
              <a:off x="6172203" y="3780747"/>
              <a:ext cx="5061609" cy="1660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6EBA6257-A9EF-4450-B1C1-0F55B6CE8FDD}"/>
                </a:ext>
              </a:extLst>
            </p:cNvPr>
            <p:cNvGrpSpPr/>
            <p:nvPr/>
          </p:nvGrpSpPr>
          <p:grpSpPr>
            <a:xfrm>
              <a:off x="7318540" y="4159174"/>
              <a:ext cx="3761656" cy="922077"/>
              <a:chOff x="2192716" y="2419274"/>
              <a:chExt cx="3761656" cy="92207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47397E8-495D-4BE0-8735-DF9A658F42DE}"/>
                  </a:ext>
                </a:extLst>
              </p:cNvPr>
              <p:cNvSpPr txBox="1"/>
              <p:nvPr/>
            </p:nvSpPr>
            <p:spPr>
              <a:xfrm>
                <a:off x="2192716" y="2419274"/>
                <a:ext cx="29855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spc="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E4E77D81-9BFB-4C9E-A66E-EF3736F28270}"/>
                  </a:ext>
                </a:extLst>
              </p:cNvPr>
              <p:cNvSpPr txBox="1"/>
              <p:nvPr/>
            </p:nvSpPr>
            <p:spPr>
              <a:xfrm>
                <a:off x="2192718" y="2761705"/>
                <a:ext cx="3761654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7081B787-80A5-4B07-8CDC-C903757E2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4238" y="4265769"/>
              <a:ext cx="635820" cy="690164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2ED2F88-466F-4191-980B-E3E9F5C28015}"/>
              </a:ext>
            </a:extLst>
          </p:cNvPr>
          <p:cNvGrpSpPr/>
          <p:nvPr/>
        </p:nvGrpSpPr>
        <p:grpSpPr>
          <a:xfrm>
            <a:off x="881985" y="4282460"/>
            <a:ext cx="5061609" cy="1660209"/>
            <a:chOff x="958189" y="3780747"/>
            <a:chExt cx="5061609" cy="1660209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9D5AC97-5D8A-46FA-8EFA-0F9C5B88E5D8}"/>
                </a:ext>
              </a:extLst>
            </p:cNvPr>
            <p:cNvSpPr/>
            <p:nvPr/>
          </p:nvSpPr>
          <p:spPr>
            <a:xfrm>
              <a:off x="958189" y="3780747"/>
              <a:ext cx="5061609" cy="16602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1F64E23-8D1E-4897-B332-FFEDC7D77689}"/>
                </a:ext>
              </a:extLst>
            </p:cNvPr>
            <p:cNvGrpSpPr/>
            <p:nvPr/>
          </p:nvGrpSpPr>
          <p:grpSpPr>
            <a:xfrm>
              <a:off x="2040317" y="4159174"/>
              <a:ext cx="3761655" cy="922077"/>
              <a:chOff x="2192717" y="2419274"/>
              <a:chExt cx="3761655" cy="922077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F7160C6-E405-40E6-A3DA-5D49B07D542B}"/>
                  </a:ext>
                </a:extLst>
              </p:cNvPr>
              <p:cNvSpPr txBox="1"/>
              <p:nvPr/>
            </p:nvSpPr>
            <p:spPr>
              <a:xfrm>
                <a:off x="2192717" y="2419274"/>
                <a:ext cx="30974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spc="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400" spc="7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8B804E6D-B308-402D-AF71-939E3CF0EEF4}"/>
                  </a:ext>
                </a:extLst>
              </p:cNvPr>
              <p:cNvSpPr txBox="1"/>
              <p:nvPr/>
            </p:nvSpPr>
            <p:spPr>
              <a:xfrm>
                <a:off x="2192718" y="2761705"/>
                <a:ext cx="3761654" cy="579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B164E5B-8512-4A68-9EFD-205F47757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3715" y="4290833"/>
              <a:ext cx="634997" cy="640037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E919C397-3FF7-4583-B105-812674421811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2CEC946-6FC0-4400-83AA-13EBECE6F083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F0F1B497-7C7D-448D-AD53-156D207028A0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00E2FF4-E24F-4268-B4C0-188A48B8A904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4967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91">
        <p:random/>
      </p:transition>
    </mc:Choice>
    <mc:Fallback xmlns="">
      <p:transition spd="slow" advTm="20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4DA652BA-47E7-4309-BACC-28FC5E330627}"/>
              </a:ext>
            </a:extLst>
          </p:cNvPr>
          <p:cNvSpPr txBox="1"/>
          <p:nvPr/>
        </p:nvSpPr>
        <p:spPr>
          <a:xfrm>
            <a:off x="3648076" y="1104900"/>
            <a:ext cx="489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cs typeface="+mn-ea"/>
                <a:sym typeface="+mn-lt"/>
              </a:rPr>
              <a:t>WELCOME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C8B46AE-3EC0-4CED-B865-6DA33D3E1EE1}"/>
              </a:ext>
            </a:extLst>
          </p:cNvPr>
          <p:cNvSpPr txBox="1"/>
          <p:nvPr/>
        </p:nvSpPr>
        <p:spPr>
          <a:xfrm>
            <a:off x="4804680" y="2079799"/>
            <a:ext cx="262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cs typeface="+mn-ea"/>
                <a:sym typeface="+mn-lt"/>
              </a:rPr>
              <a:t>BUSINESS POWERPOINT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4C7F45D-A83B-434E-A501-B945F9297DA1}"/>
              </a:ext>
            </a:extLst>
          </p:cNvPr>
          <p:cNvSpPr txBox="1"/>
          <p:nvPr/>
        </p:nvSpPr>
        <p:spPr>
          <a:xfrm>
            <a:off x="2097099" y="2657246"/>
            <a:ext cx="8980475" cy="263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spc="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r>
              <a:rPr lang="en-US" altLang="zh-CN" sz="1400" spc="400" dirty="0"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spc="400" dirty="0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78FB564-C7DD-48EF-BEEC-2A0A7445B94A}"/>
              </a:ext>
            </a:extLst>
          </p:cNvPr>
          <p:cNvSpPr/>
          <p:nvPr/>
        </p:nvSpPr>
        <p:spPr>
          <a:xfrm>
            <a:off x="0" y="0"/>
            <a:ext cx="2228850" cy="22288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rgbClr val="E1C3A9"/>
              </a:gs>
              <a:gs pos="100000">
                <a:srgbClr val="E0AA88"/>
              </a:gs>
            </a:gsLst>
            <a:lin ang="2700000" scaled="1"/>
            <a:tileRect/>
          </a:gradFill>
          <a:ln>
            <a:noFill/>
          </a:ln>
          <a:effectLst>
            <a:outerShdw blurRad="381000" dist="38100" dir="2700000" sx="101000" sy="101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L 形 10">
            <a:extLst>
              <a:ext uri="{FF2B5EF4-FFF2-40B4-BE49-F238E27FC236}">
                <a16:creationId xmlns:a16="http://schemas.microsoft.com/office/drawing/2014/main" id="{A79676E3-AC4D-42F6-A0AA-246963EEB0B3}"/>
              </a:ext>
            </a:extLst>
          </p:cNvPr>
          <p:cNvSpPr/>
          <p:nvPr/>
        </p:nvSpPr>
        <p:spPr>
          <a:xfrm flipH="1">
            <a:off x="9963150" y="4629150"/>
            <a:ext cx="2228850" cy="2243923"/>
          </a:xfrm>
          <a:prstGeom prst="corner">
            <a:avLst>
              <a:gd name="adj1" fmla="val 13495"/>
              <a:gd name="adj2" fmla="val 1264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66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26">
        <p:random/>
      </p:transition>
    </mc:Choice>
    <mc:Fallback xmlns="">
      <p:transition spd="slow" advTm="32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E54471-92D1-4863-B675-173D947C2BE2}"/>
              </a:ext>
            </a:extLst>
          </p:cNvPr>
          <p:cNvSpPr/>
          <p:nvPr/>
        </p:nvSpPr>
        <p:spPr>
          <a:xfrm>
            <a:off x="3797300" y="4582882"/>
            <a:ext cx="8394700" cy="2275117"/>
          </a:xfrm>
          <a:prstGeom prst="rect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7820B8-65FC-4BA9-9B5A-32FE22E3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075" y="976339"/>
            <a:ext cx="5515025" cy="47021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BBA60B9-E20E-4FA7-A90E-7E200252AEA6}"/>
              </a:ext>
            </a:extLst>
          </p:cNvPr>
          <p:cNvGrpSpPr/>
          <p:nvPr/>
        </p:nvGrpSpPr>
        <p:grpSpPr>
          <a:xfrm>
            <a:off x="723900" y="1780629"/>
            <a:ext cx="1003300" cy="769441"/>
            <a:chOff x="876300" y="1628229"/>
            <a:chExt cx="1003300" cy="76944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42FAE1C-8BBE-4EA6-B6FF-9FA30DE46AE0}"/>
                </a:ext>
              </a:extLst>
            </p:cNvPr>
            <p:cNvSpPr/>
            <p:nvPr/>
          </p:nvSpPr>
          <p:spPr>
            <a:xfrm>
              <a:off x="1079500" y="1714500"/>
              <a:ext cx="596900" cy="596900"/>
            </a:xfrm>
            <a:prstGeom prst="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E542E3B-A966-41ED-9AD0-2E1ED9272405}"/>
                </a:ext>
              </a:extLst>
            </p:cNvPr>
            <p:cNvSpPr txBox="1"/>
            <p:nvPr/>
          </p:nvSpPr>
          <p:spPr>
            <a:xfrm>
              <a:off x="876300" y="1628229"/>
              <a:ext cx="100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327C8A6-6F7F-44F9-8609-8998BBBA5C3F}"/>
              </a:ext>
            </a:extLst>
          </p:cNvPr>
          <p:cNvSpPr txBox="1"/>
          <p:nvPr/>
        </p:nvSpPr>
        <p:spPr>
          <a:xfrm>
            <a:off x="787400" y="2550070"/>
            <a:ext cx="4248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4400" spc="800" dirty="0">
                <a:solidFill>
                  <a:prstClr val="black"/>
                </a:solidFill>
                <a:cs typeface="+mn-ea"/>
                <a:sym typeface="+mn-lt"/>
              </a:rPr>
              <a:t>Title text</a:t>
            </a:r>
            <a:endParaRPr lang="zh-CN" altLang="en-US" sz="4400" spc="8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73E261-3DA8-4BFD-B24B-75996246FF5C}"/>
              </a:ext>
            </a:extLst>
          </p:cNvPr>
          <p:cNvSpPr txBox="1"/>
          <p:nvPr/>
        </p:nvSpPr>
        <p:spPr>
          <a:xfrm>
            <a:off x="927100" y="3319511"/>
            <a:ext cx="476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23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43251DB-FA90-4590-B0FC-F670F7F78FB1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85D7A59-1C88-4B9D-9CC5-65B4AF92A721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B30249A-B64B-4E0F-ABEB-7D33620B7E61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8" name="加号 7">
            <a:extLst>
              <a:ext uri="{FF2B5EF4-FFF2-40B4-BE49-F238E27FC236}">
                <a16:creationId xmlns:a16="http://schemas.microsoft.com/office/drawing/2014/main" id="{50E71808-C64D-4AB2-A4B6-FEC04D8272D0}"/>
              </a:ext>
            </a:extLst>
          </p:cNvPr>
          <p:cNvSpPr/>
          <p:nvPr/>
        </p:nvSpPr>
        <p:spPr>
          <a:xfrm>
            <a:off x="2872986" y="2731160"/>
            <a:ext cx="529389" cy="529389"/>
          </a:xfrm>
          <a:prstGeom prst="mathPlus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除号 8">
            <a:extLst>
              <a:ext uri="{FF2B5EF4-FFF2-40B4-BE49-F238E27FC236}">
                <a16:creationId xmlns:a16="http://schemas.microsoft.com/office/drawing/2014/main" id="{706F917E-F8B1-4EC5-91B5-23842B707C20}"/>
              </a:ext>
            </a:extLst>
          </p:cNvPr>
          <p:cNvSpPr/>
          <p:nvPr/>
        </p:nvSpPr>
        <p:spPr>
          <a:xfrm>
            <a:off x="5849766" y="2731160"/>
            <a:ext cx="565493" cy="565493"/>
          </a:xfrm>
          <a:prstGeom prst="mathDivid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号 9">
            <a:extLst>
              <a:ext uri="{FF2B5EF4-FFF2-40B4-BE49-F238E27FC236}">
                <a16:creationId xmlns:a16="http://schemas.microsoft.com/office/drawing/2014/main" id="{B1C2F7F1-F415-4747-A0A5-9E4F92A1155B}"/>
              </a:ext>
            </a:extLst>
          </p:cNvPr>
          <p:cNvSpPr/>
          <p:nvPr/>
        </p:nvSpPr>
        <p:spPr>
          <a:xfrm>
            <a:off x="8789625" y="2731150"/>
            <a:ext cx="529389" cy="529389"/>
          </a:xfrm>
          <a:prstGeom prst="mathEqual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4120ED2-BF08-46FE-84C9-C7F02C5EEBBA}"/>
              </a:ext>
            </a:extLst>
          </p:cNvPr>
          <p:cNvGrpSpPr/>
          <p:nvPr/>
        </p:nvGrpSpPr>
        <p:grpSpPr>
          <a:xfrm>
            <a:off x="744122" y="2081456"/>
            <a:ext cx="1828799" cy="1828799"/>
            <a:chOff x="744122" y="2081456"/>
            <a:chExt cx="1828799" cy="182879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1BB901D3-530D-440F-BD9E-0870D0F936B3}"/>
                </a:ext>
              </a:extLst>
            </p:cNvPr>
            <p:cNvSpPr/>
            <p:nvPr/>
          </p:nvSpPr>
          <p:spPr>
            <a:xfrm>
              <a:off x="744122" y="2081456"/>
              <a:ext cx="1828799" cy="1828799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  <a:effectLst>
              <a:outerShdw blurRad="2667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DCCB21F2-602A-4268-A5D3-22CFE2BAE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6285" y="2444059"/>
              <a:ext cx="744472" cy="1103570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0E4433F-3AC4-409B-BF3C-CFD89A7A9951}"/>
              </a:ext>
            </a:extLst>
          </p:cNvPr>
          <p:cNvGrpSpPr/>
          <p:nvPr/>
        </p:nvGrpSpPr>
        <p:grpSpPr>
          <a:xfrm>
            <a:off x="3702441" y="2081456"/>
            <a:ext cx="1828799" cy="1828799"/>
            <a:chOff x="3702441" y="2081456"/>
            <a:chExt cx="1828799" cy="182879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65A7B39-99DC-4AE4-9641-A0918BC85BD7}"/>
                </a:ext>
              </a:extLst>
            </p:cNvPr>
            <p:cNvSpPr/>
            <p:nvPr/>
          </p:nvSpPr>
          <p:spPr>
            <a:xfrm>
              <a:off x="3702441" y="2081456"/>
              <a:ext cx="1828799" cy="1828799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2667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D83DE91-BCCC-4ADC-A53F-04645FB69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4736" y="2449755"/>
              <a:ext cx="1144209" cy="109220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D31D159-5986-4E3E-B0D0-5FE2F8B405C4}"/>
              </a:ext>
            </a:extLst>
          </p:cNvPr>
          <p:cNvGrpSpPr/>
          <p:nvPr/>
        </p:nvGrpSpPr>
        <p:grpSpPr>
          <a:xfrm>
            <a:off x="6660760" y="2081456"/>
            <a:ext cx="1828799" cy="1828799"/>
            <a:chOff x="6660760" y="2081456"/>
            <a:chExt cx="1828799" cy="1828799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B4FEB1F-B6DC-4266-A0C9-1550A9FC5ADB}"/>
                </a:ext>
              </a:extLst>
            </p:cNvPr>
            <p:cNvSpPr/>
            <p:nvPr/>
          </p:nvSpPr>
          <p:spPr>
            <a:xfrm>
              <a:off x="6660760" y="2081456"/>
              <a:ext cx="1828799" cy="1828799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  <a:effectLst>
              <a:outerShdw blurRad="2667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7C8F5504-22E6-462E-92EE-1A3F30884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9398" y="2449755"/>
              <a:ext cx="1031522" cy="10922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306B39B-A989-4A45-80FF-386C8B6916DF}"/>
              </a:ext>
            </a:extLst>
          </p:cNvPr>
          <p:cNvGrpSpPr/>
          <p:nvPr/>
        </p:nvGrpSpPr>
        <p:grpSpPr>
          <a:xfrm>
            <a:off x="9619079" y="2081456"/>
            <a:ext cx="1828799" cy="1828799"/>
            <a:chOff x="9619079" y="2081456"/>
            <a:chExt cx="1828799" cy="1828799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0F0F5EB-BE71-4285-8511-B377EE1EF023}"/>
                </a:ext>
              </a:extLst>
            </p:cNvPr>
            <p:cNvSpPr/>
            <p:nvPr/>
          </p:nvSpPr>
          <p:spPr>
            <a:xfrm>
              <a:off x="9619079" y="2081456"/>
              <a:ext cx="1828799" cy="18287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801185-0A75-4EEA-A4E6-2FEEAD56A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10100609" y="2525988"/>
              <a:ext cx="865739" cy="939734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C0F9CB4-64E7-4018-A4B1-EA84EBEF3890}"/>
              </a:ext>
            </a:extLst>
          </p:cNvPr>
          <p:cNvGrpSpPr/>
          <p:nvPr/>
        </p:nvGrpSpPr>
        <p:grpSpPr>
          <a:xfrm>
            <a:off x="774831" y="4186686"/>
            <a:ext cx="1767382" cy="1104644"/>
            <a:chOff x="960172" y="4213513"/>
            <a:chExt cx="1767382" cy="110464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66F9662-0FEB-4288-8AF5-835A2B80FE48}"/>
                </a:ext>
              </a:extLst>
            </p:cNvPr>
            <p:cNvSpPr txBox="1"/>
            <p:nvPr/>
          </p:nvSpPr>
          <p:spPr>
            <a:xfrm>
              <a:off x="1036999" y="4213513"/>
              <a:ext cx="1551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40A7E25-6ABD-4700-93AE-AFBA8AE3305C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7FDD9C2-50AC-4F59-A435-208DF19BEE56}"/>
              </a:ext>
            </a:extLst>
          </p:cNvPr>
          <p:cNvGrpSpPr/>
          <p:nvPr/>
        </p:nvGrpSpPr>
        <p:grpSpPr>
          <a:xfrm>
            <a:off x="3733150" y="4186686"/>
            <a:ext cx="1767382" cy="1104644"/>
            <a:chOff x="960172" y="4213513"/>
            <a:chExt cx="1767382" cy="110464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307041CB-2AD3-4B8A-9B26-2FF4A20D052B}"/>
                </a:ext>
              </a:extLst>
            </p:cNvPr>
            <p:cNvSpPr txBox="1"/>
            <p:nvPr/>
          </p:nvSpPr>
          <p:spPr>
            <a:xfrm>
              <a:off x="1106421" y="4213513"/>
              <a:ext cx="1551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60C8ADE-9BC8-4521-88E7-7E68AE21344A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06B6858C-D23F-4B22-B27B-51624FACC90F}"/>
              </a:ext>
            </a:extLst>
          </p:cNvPr>
          <p:cNvGrpSpPr/>
          <p:nvPr/>
        </p:nvGrpSpPr>
        <p:grpSpPr>
          <a:xfrm>
            <a:off x="9649787" y="4186686"/>
            <a:ext cx="1767382" cy="1104644"/>
            <a:chOff x="960172" y="4213513"/>
            <a:chExt cx="1767382" cy="110464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36B90EF-5F82-4A56-A16D-F24DFB0FEAC9}"/>
                </a:ext>
              </a:extLst>
            </p:cNvPr>
            <p:cNvSpPr txBox="1"/>
            <p:nvPr/>
          </p:nvSpPr>
          <p:spPr>
            <a:xfrm>
              <a:off x="1062971" y="4213513"/>
              <a:ext cx="1551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EC8DCD2-E878-4593-BA4D-93ADF69D071A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EC0149A-8849-4670-8BC5-B1D3E4767AFE}"/>
              </a:ext>
            </a:extLst>
          </p:cNvPr>
          <p:cNvGrpSpPr/>
          <p:nvPr/>
        </p:nvGrpSpPr>
        <p:grpSpPr>
          <a:xfrm>
            <a:off x="6691469" y="4186686"/>
            <a:ext cx="1767382" cy="1104644"/>
            <a:chOff x="960172" y="4213513"/>
            <a:chExt cx="1767382" cy="110464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71A27E52-4CCE-49A4-B7BF-96DEE256B1B3}"/>
                </a:ext>
              </a:extLst>
            </p:cNvPr>
            <p:cNvSpPr txBox="1"/>
            <p:nvPr/>
          </p:nvSpPr>
          <p:spPr>
            <a:xfrm>
              <a:off x="1069341" y="4213513"/>
              <a:ext cx="1582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32C2A16-3614-4FB2-9BF0-31BDB203EBE7}"/>
                </a:ext>
              </a:extLst>
            </p:cNvPr>
            <p:cNvSpPr txBox="1"/>
            <p:nvPr/>
          </p:nvSpPr>
          <p:spPr>
            <a:xfrm>
              <a:off x="960172" y="4717993"/>
              <a:ext cx="176738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6F3A8BAD-63F1-4E96-93D9-17AC3B2057B9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B3C2E2D-990B-4AB7-96EC-F7B57A3DD82A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B8AD0F10-A151-4520-A12E-096B5B981744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79936163-D55C-4732-998F-8C8816EDBF3B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73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63">
        <p:random/>
      </p:transition>
    </mc:Choice>
    <mc:Fallback xmlns="">
      <p:transition spd="slow" advTm="42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6B9DC13-9EFC-471D-A89D-9C5AE3EC30EC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7B86B95-0DB9-4A40-9F7A-A7379940A240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E028639-D332-431B-BDE7-C54659608318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5339D56-722A-4504-B42F-EFE73D99A42D}"/>
              </a:ext>
            </a:extLst>
          </p:cNvPr>
          <p:cNvSpPr/>
          <p:nvPr/>
        </p:nvSpPr>
        <p:spPr>
          <a:xfrm>
            <a:off x="6529614" y="546100"/>
            <a:ext cx="2032000" cy="2514600"/>
          </a:xfrm>
          <a:prstGeom prst="roundRect">
            <a:avLst>
              <a:gd name="adj" fmla="val 4167"/>
            </a:avLst>
          </a:prstGeom>
          <a:blipFill>
            <a:blip r:embed="rId3">
              <a:grayscl/>
            </a:blip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17384801-7A78-46E0-BAC1-A44D79F8BFAD}"/>
              </a:ext>
            </a:extLst>
          </p:cNvPr>
          <p:cNvSpPr/>
          <p:nvPr/>
        </p:nvSpPr>
        <p:spPr>
          <a:xfrm>
            <a:off x="6529614" y="3251200"/>
            <a:ext cx="2032000" cy="2514600"/>
          </a:xfrm>
          <a:prstGeom prst="roundRect">
            <a:avLst>
              <a:gd name="adj" fmla="val 4167"/>
            </a:avLst>
          </a:prstGeom>
          <a:blipFill dpi="0" rotWithShape="1">
            <a:blip r:embed="rId4">
              <a:grayscl/>
            </a:blip>
            <a:srcRect/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D6E0B94-26EA-4107-893C-10FACB24E553}"/>
              </a:ext>
            </a:extLst>
          </p:cNvPr>
          <p:cNvSpPr/>
          <p:nvPr/>
        </p:nvSpPr>
        <p:spPr>
          <a:xfrm>
            <a:off x="8841014" y="914400"/>
            <a:ext cx="2032000" cy="2514600"/>
          </a:xfrm>
          <a:prstGeom prst="roundRect">
            <a:avLst>
              <a:gd name="adj" fmla="val 4167"/>
            </a:avLst>
          </a:prstGeom>
          <a:blipFill>
            <a:blip r:embed="rId5">
              <a:grayscl/>
            </a:blip>
            <a:stretch>
              <a:fillRect/>
            </a:stretch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BBE9D83-FCF9-46A0-B833-F8B8E5BAFEB8}"/>
              </a:ext>
            </a:extLst>
          </p:cNvPr>
          <p:cNvSpPr/>
          <p:nvPr/>
        </p:nvSpPr>
        <p:spPr>
          <a:xfrm>
            <a:off x="8841014" y="3683001"/>
            <a:ext cx="2032000" cy="2514600"/>
          </a:xfrm>
          <a:prstGeom prst="roundRect">
            <a:avLst>
              <a:gd name="adj" fmla="val 4167"/>
            </a:avLst>
          </a:prstGeom>
          <a:blipFill dpi="0" rotWithShape="1">
            <a:blip r:embed="rId6">
              <a:grayscl/>
            </a:blip>
            <a:srcRect/>
            <a:tile tx="0" ty="0" sx="100000" sy="100000" flip="none" algn="tl"/>
          </a:blipFill>
          <a:ln>
            <a:noFill/>
          </a:ln>
          <a:effectLst>
            <a:outerShdw blurRad="190500" algn="ctr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DE1FC8-02EB-48B2-9065-F9F2F1331A37}"/>
              </a:ext>
            </a:extLst>
          </p:cNvPr>
          <p:cNvSpPr txBox="1"/>
          <p:nvPr/>
        </p:nvSpPr>
        <p:spPr>
          <a:xfrm>
            <a:off x="1160853" y="251424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A94E4A-C306-43B1-B437-B687945C4E94}"/>
              </a:ext>
            </a:extLst>
          </p:cNvPr>
          <p:cNvSpPr txBox="1"/>
          <p:nvPr/>
        </p:nvSpPr>
        <p:spPr>
          <a:xfrm>
            <a:off x="1160852" y="1959005"/>
            <a:ext cx="329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817B23-018C-436B-B121-607185747E2F}"/>
              </a:ext>
            </a:extLst>
          </p:cNvPr>
          <p:cNvSpPr txBox="1"/>
          <p:nvPr/>
        </p:nvSpPr>
        <p:spPr>
          <a:xfrm>
            <a:off x="1160853" y="333445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411548-B45C-454F-AB5C-4F4AB621F573}"/>
              </a:ext>
            </a:extLst>
          </p:cNvPr>
          <p:cNvSpPr txBox="1"/>
          <p:nvPr/>
        </p:nvSpPr>
        <p:spPr>
          <a:xfrm>
            <a:off x="1160853" y="415466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3DEF88A-9C0C-4CA8-9BDB-87790FB4089E}"/>
              </a:ext>
            </a:extLst>
          </p:cNvPr>
          <p:cNvSpPr txBox="1"/>
          <p:nvPr/>
        </p:nvSpPr>
        <p:spPr>
          <a:xfrm>
            <a:off x="1160853" y="4974875"/>
            <a:ext cx="46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spc="3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301CF12-3ECE-4B11-8EF3-06A1012E00C6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4F7A8937-AB15-4688-A02D-D8695FA958BB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6E8E1C94-0182-4FE4-B599-9F3A5BC7AC9D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07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06">
        <p:random/>
      </p:transition>
    </mc:Choice>
    <mc:Fallback xmlns="">
      <p:transition spd="slow" advTm="340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DD0FFA44-5312-4279-87CA-B2FAEC8CCE0E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22DCA8C-E7BB-4CE8-8D58-3A738494728C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7B6316B-DE37-47AE-B505-BF6F7BAFEAAA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61F3F04-4245-428A-BBC2-B6402C692A4F}"/>
              </a:ext>
            </a:extLst>
          </p:cNvPr>
          <p:cNvGrpSpPr/>
          <p:nvPr/>
        </p:nvGrpSpPr>
        <p:grpSpPr>
          <a:xfrm>
            <a:off x="1037769" y="1876197"/>
            <a:ext cx="3091542" cy="4316336"/>
            <a:chOff x="1037769" y="1876197"/>
            <a:chExt cx="3091542" cy="431633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B81F9C8-7D50-4E25-98C1-BE9BD8C1DFE0}"/>
                </a:ext>
              </a:extLst>
            </p:cNvPr>
            <p:cNvSpPr/>
            <p:nvPr/>
          </p:nvSpPr>
          <p:spPr>
            <a:xfrm>
              <a:off x="1037769" y="2336800"/>
              <a:ext cx="3091542" cy="385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0C947F7-6CAF-4C33-813B-569A6D785816}"/>
                </a:ext>
              </a:extLst>
            </p:cNvPr>
            <p:cNvGrpSpPr/>
            <p:nvPr/>
          </p:nvGrpSpPr>
          <p:grpSpPr>
            <a:xfrm>
              <a:off x="1395187" y="1876197"/>
              <a:ext cx="921204" cy="921204"/>
              <a:chOff x="1395187" y="1876197"/>
              <a:chExt cx="921204" cy="921204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D5E229D2-47B0-49D7-B6DB-FC7BB5D80810}"/>
                  </a:ext>
                </a:extLst>
              </p:cNvPr>
              <p:cNvSpPr/>
              <p:nvPr/>
            </p:nvSpPr>
            <p:spPr>
              <a:xfrm>
                <a:off x="1395187" y="1876197"/>
                <a:ext cx="921204" cy="921204"/>
              </a:xfrm>
              <a:prstGeom prst="ellipse">
                <a:avLst/>
              </a:prstGeom>
              <a:solidFill>
                <a:srgbClr val="E0A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A5DE207D-DE88-448B-B95B-39B69F542A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67014" y="2031037"/>
                <a:ext cx="577551" cy="611524"/>
              </a:xfrm>
              <a:prstGeom prst="rect">
                <a:avLst/>
              </a:prstGeom>
            </p:spPr>
          </p:pic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C6F3BD2-2F44-4BA3-9D6D-032EE057B0E7}"/>
                </a:ext>
              </a:extLst>
            </p:cNvPr>
            <p:cNvGrpSpPr/>
            <p:nvPr/>
          </p:nvGrpSpPr>
          <p:grpSpPr>
            <a:xfrm>
              <a:off x="1263196" y="3198204"/>
              <a:ext cx="2626633" cy="2604636"/>
              <a:chOff x="1263196" y="3198204"/>
              <a:chExt cx="2626633" cy="260463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8A542E0-85FA-40AD-8708-9BEAFC514581}"/>
                  </a:ext>
                </a:extLst>
              </p:cNvPr>
              <p:cNvSpPr txBox="1"/>
              <p:nvPr/>
            </p:nvSpPr>
            <p:spPr>
              <a:xfrm>
                <a:off x="1263196" y="3198204"/>
                <a:ext cx="2127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C2B8945F-A3C9-40D9-9328-FF5E87B74ABA}"/>
                  </a:ext>
                </a:extLst>
              </p:cNvPr>
              <p:cNvSpPr txBox="1"/>
              <p:nvPr/>
            </p:nvSpPr>
            <p:spPr>
              <a:xfrm>
                <a:off x="1263196" y="3662362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D446AB8-1523-4534-B5E1-3575794AFB6F}"/>
                  </a:ext>
                </a:extLst>
              </p:cNvPr>
              <p:cNvSpPr txBox="1"/>
              <p:nvPr/>
            </p:nvSpPr>
            <p:spPr>
              <a:xfrm>
                <a:off x="1263196" y="4409436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00287F3-FBCA-4265-9292-4003F1C5C91E}"/>
                  </a:ext>
                </a:extLst>
              </p:cNvPr>
              <p:cNvSpPr txBox="1"/>
              <p:nvPr/>
            </p:nvSpPr>
            <p:spPr>
              <a:xfrm>
                <a:off x="1263196" y="5156509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84C6E8F-63BD-471E-954F-320DC1041DB1}"/>
              </a:ext>
            </a:extLst>
          </p:cNvPr>
          <p:cNvGrpSpPr/>
          <p:nvPr/>
        </p:nvGrpSpPr>
        <p:grpSpPr>
          <a:xfrm>
            <a:off x="4550229" y="1888176"/>
            <a:ext cx="3091542" cy="4304356"/>
            <a:chOff x="4550229" y="1888176"/>
            <a:chExt cx="3091542" cy="430435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F669FD9-8EC6-44C1-93CB-83E6BD394526}"/>
                </a:ext>
              </a:extLst>
            </p:cNvPr>
            <p:cNvSpPr/>
            <p:nvPr/>
          </p:nvSpPr>
          <p:spPr>
            <a:xfrm>
              <a:off x="4550229" y="2336799"/>
              <a:ext cx="3091542" cy="385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4C0ABD35-9209-4A2F-A2DC-B131E7C3F609}"/>
                </a:ext>
              </a:extLst>
            </p:cNvPr>
            <p:cNvGrpSpPr/>
            <p:nvPr/>
          </p:nvGrpSpPr>
          <p:grpSpPr>
            <a:xfrm>
              <a:off x="4901743" y="1888176"/>
              <a:ext cx="921204" cy="921204"/>
              <a:chOff x="4901743" y="1888176"/>
              <a:chExt cx="921204" cy="921204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5FA2541-DBD3-4A93-9EE1-47E80CF85943}"/>
                  </a:ext>
                </a:extLst>
              </p:cNvPr>
              <p:cNvSpPr/>
              <p:nvPr/>
            </p:nvSpPr>
            <p:spPr>
              <a:xfrm>
                <a:off x="4901743" y="1888176"/>
                <a:ext cx="921204" cy="921204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F231B28C-B3EC-45C2-A818-D60C705721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73570" y="2073129"/>
                <a:ext cx="577551" cy="551298"/>
              </a:xfrm>
              <a:prstGeom prst="rect">
                <a:avLst/>
              </a:prstGeom>
            </p:spPr>
          </p:pic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450C6B1F-68A3-4ECB-8C8B-203412AD87DC}"/>
                </a:ext>
              </a:extLst>
            </p:cNvPr>
            <p:cNvGrpSpPr/>
            <p:nvPr/>
          </p:nvGrpSpPr>
          <p:grpSpPr>
            <a:xfrm>
              <a:off x="4782684" y="3198204"/>
              <a:ext cx="2626633" cy="2604636"/>
              <a:chOff x="1263196" y="3198204"/>
              <a:chExt cx="2626633" cy="2604636"/>
            </a:xfrm>
          </p:grpSpPr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1CCD6CC-DBF6-4322-B988-F89979CA1712}"/>
                  </a:ext>
                </a:extLst>
              </p:cNvPr>
              <p:cNvSpPr txBox="1"/>
              <p:nvPr/>
            </p:nvSpPr>
            <p:spPr>
              <a:xfrm>
                <a:off x="1263196" y="3198204"/>
                <a:ext cx="2127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726282C-E3A7-4B22-8F7B-9D7676716063}"/>
                  </a:ext>
                </a:extLst>
              </p:cNvPr>
              <p:cNvSpPr txBox="1"/>
              <p:nvPr/>
            </p:nvSpPr>
            <p:spPr>
              <a:xfrm>
                <a:off x="1263196" y="3662362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B42B832A-4DE7-4B08-A125-893A7E796D7A}"/>
                  </a:ext>
                </a:extLst>
              </p:cNvPr>
              <p:cNvSpPr txBox="1"/>
              <p:nvPr/>
            </p:nvSpPr>
            <p:spPr>
              <a:xfrm>
                <a:off x="1263196" y="4409436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8F3332C5-5F9C-4751-A4B8-88BDC8413E8B}"/>
                  </a:ext>
                </a:extLst>
              </p:cNvPr>
              <p:cNvSpPr txBox="1"/>
              <p:nvPr/>
            </p:nvSpPr>
            <p:spPr>
              <a:xfrm>
                <a:off x="1263196" y="5156509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CA432A2-2732-4074-9444-E5AC876D314B}"/>
              </a:ext>
            </a:extLst>
          </p:cNvPr>
          <p:cNvGrpSpPr/>
          <p:nvPr/>
        </p:nvGrpSpPr>
        <p:grpSpPr>
          <a:xfrm>
            <a:off x="8062689" y="1888176"/>
            <a:ext cx="3091542" cy="4316335"/>
            <a:chOff x="8062689" y="1888176"/>
            <a:chExt cx="3091542" cy="431633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01A6CA0-80BE-42FC-A6BE-F835CC41DD4D}"/>
                </a:ext>
              </a:extLst>
            </p:cNvPr>
            <p:cNvSpPr/>
            <p:nvPr/>
          </p:nvSpPr>
          <p:spPr>
            <a:xfrm>
              <a:off x="8062689" y="2348778"/>
              <a:ext cx="3091542" cy="3855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E2DC931-E5B5-4939-86D3-68FE4182412E}"/>
                </a:ext>
              </a:extLst>
            </p:cNvPr>
            <p:cNvGrpSpPr/>
            <p:nvPr/>
          </p:nvGrpSpPr>
          <p:grpSpPr>
            <a:xfrm>
              <a:off x="8408299" y="1888176"/>
              <a:ext cx="921204" cy="921204"/>
              <a:chOff x="8408299" y="1888176"/>
              <a:chExt cx="921204" cy="921204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E2517A88-65F1-4248-A650-252CA648C700}"/>
                  </a:ext>
                </a:extLst>
              </p:cNvPr>
              <p:cNvSpPr/>
              <p:nvPr/>
            </p:nvSpPr>
            <p:spPr>
              <a:xfrm>
                <a:off x="8408299" y="1888176"/>
                <a:ext cx="921204" cy="921204"/>
              </a:xfrm>
              <a:prstGeom prst="ellipse">
                <a:avLst/>
              </a:prstGeom>
              <a:solidFill>
                <a:srgbClr val="E0A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7" name="图片 36">
                <a:extLst>
                  <a:ext uri="{FF2B5EF4-FFF2-40B4-BE49-F238E27FC236}">
                    <a16:creationId xmlns:a16="http://schemas.microsoft.com/office/drawing/2014/main" id="{2E36EC30-E465-4241-9A26-E1D108FA9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47785" y="2102447"/>
                <a:ext cx="442232" cy="492662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24CCC46-81D2-4D97-B03C-6F88BD822AD6}"/>
                </a:ext>
              </a:extLst>
            </p:cNvPr>
            <p:cNvGrpSpPr/>
            <p:nvPr/>
          </p:nvGrpSpPr>
          <p:grpSpPr>
            <a:xfrm>
              <a:off x="8295144" y="3198204"/>
              <a:ext cx="2626633" cy="2604636"/>
              <a:chOff x="1263196" y="3198204"/>
              <a:chExt cx="2626633" cy="2604636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0EC731E-3EF7-42E8-905D-1D42B02BE93C}"/>
                  </a:ext>
                </a:extLst>
              </p:cNvPr>
              <p:cNvSpPr txBox="1"/>
              <p:nvPr/>
            </p:nvSpPr>
            <p:spPr>
              <a:xfrm>
                <a:off x="1263196" y="3198204"/>
                <a:ext cx="21277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90E9420-187E-46E8-9C46-C29AD7B80014}"/>
                  </a:ext>
                </a:extLst>
              </p:cNvPr>
              <p:cNvSpPr txBox="1"/>
              <p:nvPr/>
            </p:nvSpPr>
            <p:spPr>
              <a:xfrm>
                <a:off x="1263196" y="3662362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71B72776-6A08-420B-9083-9BA08781DCD8}"/>
                  </a:ext>
                </a:extLst>
              </p:cNvPr>
              <p:cNvSpPr txBox="1"/>
              <p:nvPr/>
            </p:nvSpPr>
            <p:spPr>
              <a:xfrm>
                <a:off x="1263196" y="4409436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D7205D9-2AC7-4EA3-B161-8A502B1FEF5B}"/>
                  </a:ext>
                </a:extLst>
              </p:cNvPr>
              <p:cNvSpPr txBox="1"/>
              <p:nvPr/>
            </p:nvSpPr>
            <p:spPr>
              <a:xfrm>
                <a:off x="1263196" y="5156509"/>
                <a:ext cx="2626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spc="300" dirty="0"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spc="300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DDDC60CB-56B3-4538-9DC0-E2E2E8BD0271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85263935-756B-4A30-AD1C-43B322E59A8B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C921B43-2725-4CF6-8BD8-8B79F79FD2A0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866B855E-EDD5-46DC-B700-766A6BB4F516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421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5">
        <p:random/>
      </p:transition>
    </mc:Choice>
    <mc:Fallback xmlns="">
      <p:transition spd="slow" advTm="117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56C8EA8-E042-4DD6-80E2-93F511ECC800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9C6B17E-B1ED-46E5-AB1D-4843CD035C9E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D7BBE3E-F968-4649-97DA-195768CC88BD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53B2D2B-52E2-4340-9761-EABCCA774A24}"/>
              </a:ext>
            </a:extLst>
          </p:cNvPr>
          <p:cNvGrpSpPr/>
          <p:nvPr/>
        </p:nvGrpSpPr>
        <p:grpSpPr>
          <a:xfrm>
            <a:off x="4851400" y="2362200"/>
            <a:ext cx="2489200" cy="2489200"/>
            <a:chOff x="4851400" y="2362200"/>
            <a:chExt cx="2489200" cy="24892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009D04A-8A40-4ED8-B056-D0A985A5096E}"/>
                </a:ext>
              </a:extLst>
            </p:cNvPr>
            <p:cNvSpPr/>
            <p:nvPr/>
          </p:nvSpPr>
          <p:spPr>
            <a:xfrm>
              <a:off x="4851400" y="2362200"/>
              <a:ext cx="2489200" cy="248920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6C66FFF8-19AE-4A5A-881A-051D1C282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2222" y="2895600"/>
              <a:ext cx="1467556" cy="1422400"/>
            </a:xfrm>
            <a:prstGeom prst="rect">
              <a:avLst/>
            </a:prstGeom>
          </p:spPr>
        </p:pic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63E38F9-8296-45E3-B13A-7A07DCFF533A}"/>
              </a:ext>
            </a:extLst>
          </p:cNvPr>
          <p:cNvGrpSpPr/>
          <p:nvPr/>
        </p:nvGrpSpPr>
        <p:grpSpPr>
          <a:xfrm>
            <a:off x="2708714" y="2604709"/>
            <a:ext cx="2142686" cy="2004183"/>
            <a:chOff x="2708714" y="2604709"/>
            <a:chExt cx="2142686" cy="200418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323D4DC-C312-4492-A34B-1D64D71E3896}"/>
                </a:ext>
              </a:extLst>
            </p:cNvPr>
            <p:cNvGrpSpPr/>
            <p:nvPr/>
          </p:nvGrpSpPr>
          <p:grpSpPr>
            <a:xfrm>
              <a:off x="2708714" y="2604709"/>
              <a:ext cx="2142686" cy="2004183"/>
              <a:chOff x="2708714" y="2596955"/>
              <a:chExt cx="2142686" cy="2004183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AF01E485-3755-4554-913A-CAFB818F5A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8174" y="3606800"/>
                <a:ext cx="148322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2E1ECC46-8908-410F-B970-E3D7CBB93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174" y="2631440"/>
                <a:ext cx="0" cy="1950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DAE1B1D-4C68-4FFD-9696-11EC5D4590F0}"/>
                  </a:ext>
                </a:extLst>
              </p:cNvPr>
              <p:cNvCxnSpPr/>
              <p:nvPr/>
            </p:nvCxnSpPr>
            <p:spPr>
              <a:xfrm flipH="1">
                <a:off x="2743200" y="2631440"/>
                <a:ext cx="62497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1E361B1-B57D-4A14-9F45-001D53A97BB8}"/>
                  </a:ext>
                </a:extLst>
              </p:cNvPr>
              <p:cNvCxnSpPr/>
              <p:nvPr/>
            </p:nvCxnSpPr>
            <p:spPr>
              <a:xfrm flipH="1">
                <a:off x="2743200" y="4566653"/>
                <a:ext cx="62497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D5F8885B-E3CA-4D93-9450-466BCADC3F6C}"/>
                  </a:ext>
                </a:extLst>
              </p:cNvPr>
              <p:cNvSpPr/>
              <p:nvPr/>
            </p:nvSpPr>
            <p:spPr>
              <a:xfrm>
                <a:off x="3333690" y="4532168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32760092-3255-434E-BCAC-45EB09038933}"/>
                  </a:ext>
                </a:extLst>
              </p:cNvPr>
              <p:cNvSpPr/>
              <p:nvPr/>
            </p:nvSpPr>
            <p:spPr>
              <a:xfrm>
                <a:off x="2708714" y="4526894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4FAF8D73-01D4-450B-8733-78EC93DED2C2}"/>
                  </a:ext>
                </a:extLst>
              </p:cNvPr>
              <p:cNvSpPr/>
              <p:nvPr/>
            </p:nvSpPr>
            <p:spPr>
              <a:xfrm>
                <a:off x="3333690" y="3572315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928C9043-4C7D-4E07-B830-9B532EEB8173}"/>
                  </a:ext>
                </a:extLst>
              </p:cNvPr>
              <p:cNvSpPr/>
              <p:nvPr/>
            </p:nvSpPr>
            <p:spPr>
              <a:xfrm>
                <a:off x="3333690" y="2604709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0284546-5F7D-4359-9C58-8CBC42D45B11}"/>
                  </a:ext>
                </a:extLst>
              </p:cNvPr>
              <p:cNvSpPr/>
              <p:nvPr/>
            </p:nvSpPr>
            <p:spPr>
              <a:xfrm>
                <a:off x="2708714" y="2596955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C2033ABE-1B0E-404B-9E65-373EDF6D254A}"/>
                  </a:ext>
                </a:extLst>
              </p:cNvPr>
              <p:cNvSpPr/>
              <p:nvPr/>
            </p:nvSpPr>
            <p:spPr>
              <a:xfrm>
                <a:off x="3806349" y="3572315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10737835-C077-41DB-A076-DB19ADFC6175}"/>
                  </a:ext>
                </a:extLst>
              </p:cNvPr>
              <p:cNvSpPr/>
              <p:nvPr/>
            </p:nvSpPr>
            <p:spPr>
              <a:xfrm>
                <a:off x="4463771" y="3573719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A3D1273-6622-4AE9-BAD6-9DEBC4B4AD4F}"/>
                </a:ext>
              </a:extLst>
            </p:cNvPr>
            <p:cNvGrpSpPr/>
            <p:nvPr/>
          </p:nvGrpSpPr>
          <p:grpSpPr>
            <a:xfrm>
              <a:off x="3878997" y="3314412"/>
              <a:ext cx="584775" cy="584775"/>
              <a:chOff x="3878997" y="3314412"/>
              <a:chExt cx="584775" cy="584775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EEAD2CC5-BC12-4C10-90D4-FB0583888D65}"/>
                  </a:ext>
                </a:extLst>
              </p:cNvPr>
              <p:cNvSpPr/>
              <p:nvPr/>
            </p:nvSpPr>
            <p:spPr>
              <a:xfrm>
                <a:off x="3878997" y="3314412"/>
                <a:ext cx="584775" cy="5847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032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CA62AF91-3B4F-4E53-B0F9-4A7B0A722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14084" y="3454573"/>
                <a:ext cx="314600" cy="299737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7AB638E-77F7-4F50-BACB-2412C18792B1}"/>
              </a:ext>
            </a:extLst>
          </p:cNvPr>
          <p:cNvGrpSpPr/>
          <p:nvPr/>
        </p:nvGrpSpPr>
        <p:grpSpPr>
          <a:xfrm>
            <a:off x="7340600" y="2604709"/>
            <a:ext cx="2142686" cy="2004183"/>
            <a:chOff x="7340600" y="2604709"/>
            <a:chExt cx="2142686" cy="2004183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8682247-88BA-4C96-B675-37A29A0BEAAC}"/>
                </a:ext>
              </a:extLst>
            </p:cNvPr>
            <p:cNvGrpSpPr/>
            <p:nvPr/>
          </p:nvGrpSpPr>
          <p:grpSpPr>
            <a:xfrm rot="10800000">
              <a:off x="7340600" y="2604709"/>
              <a:ext cx="2142686" cy="2004183"/>
              <a:chOff x="2708714" y="2596955"/>
              <a:chExt cx="2142686" cy="2004183"/>
            </a:xfrm>
          </p:grpSpPr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EA5205EE-7703-4A67-B40A-37945CE736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68174" y="3606800"/>
                <a:ext cx="1483226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F7039AC1-6AD6-487A-8E9D-B5375E1A35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174" y="2631440"/>
                <a:ext cx="0" cy="195072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CE2E14AE-F5FA-4323-BCDA-C65B278D3978}"/>
                  </a:ext>
                </a:extLst>
              </p:cNvPr>
              <p:cNvCxnSpPr/>
              <p:nvPr/>
            </p:nvCxnSpPr>
            <p:spPr>
              <a:xfrm flipH="1">
                <a:off x="2743200" y="2631440"/>
                <a:ext cx="62497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E620A125-91FC-409F-B6E9-85D2ADA1AB99}"/>
                  </a:ext>
                </a:extLst>
              </p:cNvPr>
              <p:cNvCxnSpPr/>
              <p:nvPr/>
            </p:nvCxnSpPr>
            <p:spPr>
              <a:xfrm flipH="1">
                <a:off x="2743200" y="4566653"/>
                <a:ext cx="624974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9F1BAE90-6F2A-4F23-8D43-A57AA3958B4F}"/>
                  </a:ext>
                </a:extLst>
              </p:cNvPr>
              <p:cNvSpPr/>
              <p:nvPr/>
            </p:nvSpPr>
            <p:spPr>
              <a:xfrm>
                <a:off x="3333690" y="4532168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0CEC1D4-B9B3-4BB3-8381-F08ABB361C25}"/>
                  </a:ext>
                </a:extLst>
              </p:cNvPr>
              <p:cNvSpPr/>
              <p:nvPr/>
            </p:nvSpPr>
            <p:spPr>
              <a:xfrm>
                <a:off x="2708714" y="4526894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832E2E2E-8582-40CF-B9CF-791AAD537C6E}"/>
                  </a:ext>
                </a:extLst>
              </p:cNvPr>
              <p:cNvSpPr/>
              <p:nvPr/>
            </p:nvSpPr>
            <p:spPr>
              <a:xfrm>
                <a:off x="3333690" y="3572315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9FA38B1A-49C1-4C52-82E6-313659EC04A0}"/>
                  </a:ext>
                </a:extLst>
              </p:cNvPr>
              <p:cNvSpPr/>
              <p:nvPr/>
            </p:nvSpPr>
            <p:spPr>
              <a:xfrm>
                <a:off x="3333690" y="2604709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64DE8DEE-B5DA-4A17-9B5B-8BE8288167A5}"/>
                  </a:ext>
                </a:extLst>
              </p:cNvPr>
              <p:cNvSpPr/>
              <p:nvPr/>
            </p:nvSpPr>
            <p:spPr>
              <a:xfrm>
                <a:off x="2708714" y="2596955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E8C6CA21-AA7E-4A48-AFDF-000D8DB18E7C}"/>
                  </a:ext>
                </a:extLst>
              </p:cNvPr>
              <p:cNvSpPr/>
              <p:nvPr/>
            </p:nvSpPr>
            <p:spPr>
              <a:xfrm>
                <a:off x="3849027" y="3564563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482F9356-E3F3-4B36-A6E8-EDB751CE2D4C}"/>
                  </a:ext>
                </a:extLst>
              </p:cNvPr>
              <p:cNvSpPr/>
              <p:nvPr/>
            </p:nvSpPr>
            <p:spPr>
              <a:xfrm>
                <a:off x="4500579" y="3572315"/>
                <a:ext cx="68970" cy="6897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0F425E3E-28D8-4E50-B657-53C775B12ED7}"/>
                </a:ext>
              </a:extLst>
            </p:cNvPr>
            <p:cNvGrpSpPr/>
            <p:nvPr/>
          </p:nvGrpSpPr>
          <p:grpSpPr>
            <a:xfrm>
              <a:off x="7693743" y="3314412"/>
              <a:ext cx="584775" cy="584775"/>
              <a:chOff x="7693743" y="3314412"/>
              <a:chExt cx="584775" cy="584775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7EB52DCD-F922-41E5-A3AF-D23B9F82D9CE}"/>
                  </a:ext>
                </a:extLst>
              </p:cNvPr>
              <p:cNvSpPr/>
              <p:nvPr/>
            </p:nvSpPr>
            <p:spPr>
              <a:xfrm>
                <a:off x="7693743" y="3314412"/>
                <a:ext cx="584775" cy="5847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03200" algn="c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5730C102-42C4-4A03-90F6-7E63498BC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17409" y="3458005"/>
                <a:ext cx="337443" cy="297588"/>
              </a:xfrm>
              <a:prstGeom prst="rect">
                <a:avLst/>
              </a:prstGeom>
            </p:spPr>
          </p:pic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43809DF-720A-4D90-A1A1-7BBF26A2BB37}"/>
              </a:ext>
            </a:extLst>
          </p:cNvPr>
          <p:cNvGrpSpPr/>
          <p:nvPr/>
        </p:nvGrpSpPr>
        <p:grpSpPr>
          <a:xfrm>
            <a:off x="377371" y="2332962"/>
            <a:ext cx="2306154" cy="1042962"/>
            <a:chOff x="417927" y="2346577"/>
            <a:chExt cx="2306154" cy="104296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581073B-D51F-4527-ADFD-7F8270DF02A9}"/>
                </a:ext>
              </a:extLst>
            </p:cNvPr>
            <p:cNvSpPr txBox="1"/>
            <p:nvPr/>
          </p:nvSpPr>
          <p:spPr>
            <a:xfrm>
              <a:off x="596377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FA0C35BF-5DFE-4EF2-B9A3-BFEE42D807A9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0DB0317-2B4B-498B-AA56-CC012FEC97A0}"/>
              </a:ext>
            </a:extLst>
          </p:cNvPr>
          <p:cNvGrpSpPr/>
          <p:nvPr/>
        </p:nvGrpSpPr>
        <p:grpSpPr>
          <a:xfrm>
            <a:off x="377371" y="4052926"/>
            <a:ext cx="2306154" cy="1042962"/>
            <a:chOff x="417927" y="2346577"/>
            <a:chExt cx="2306154" cy="1042962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024B3F00-FAE0-449A-8D5F-7079858795EB}"/>
                </a:ext>
              </a:extLst>
            </p:cNvPr>
            <p:cNvSpPr txBox="1"/>
            <p:nvPr/>
          </p:nvSpPr>
          <p:spPr>
            <a:xfrm>
              <a:off x="596377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962DD1E1-62A7-4C78-A355-035FABDFF647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20021E4-1B33-4C8D-87FE-127B8A432774}"/>
              </a:ext>
            </a:extLst>
          </p:cNvPr>
          <p:cNvGrpSpPr/>
          <p:nvPr/>
        </p:nvGrpSpPr>
        <p:grpSpPr>
          <a:xfrm>
            <a:off x="9483286" y="2332962"/>
            <a:ext cx="2306154" cy="1042962"/>
            <a:chOff x="417927" y="2346577"/>
            <a:chExt cx="2306154" cy="104296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61E3364-4559-42E6-9D4C-9A03F7E4E973}"/>
                </a:ext>
              </a:extLst>
            </p:cNvPr>
            <p:cNvSpPr txBox="1"/>
            <p:nvPr/>
          </p:nvSpPr>
          <p:spPr>
            <a:xfrm>
              <a:off x="417927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4745796B-6C1D-407C-8DFF-6CD5FDBB2A78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2A5A28FE-84C4-4420-95A9-C2BD35A7A7B4}"/>
              </a:ext>
            </a:extLst>
          </p:cNvPr>
          <p:cNvGrpSpPr/>
          <p:nvPr/>
        </p:nvGrpSpPr>
        <p:grpSpPr>
          <a:xfrm>
            <a:off x="9483286" y="4052926"/>
            <a:ext cx="2306154" cy="1042962"/>
            <a:chOff x="417927" y="2346577"/>
            <a:chExt cx="2306154" cy="1042962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144FFBAD-540D-45B5-B374-A925DFCCB218}"/>
                </a:ext>
              </a:extLst>
            </p:cNvPr>
            <p:cNvSpPr txBox="1"/>
            <p:nvPr/>
          </p:nvSpPr>
          <p:spPr>
            <a:xfrm>
              <a:off x="417927" y="2346577"/>
              <a:ext cx="2127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cs typeface="+mn-ea"/>
                  <a:sym typeface="+mn-lt"/>
                </a:rPr>
                <a:t>Add 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72B60AE7-5118-441E-B6E8-DE1712FC7243}"/>
                </a:ext>
              </a:extLst>
            </p:cNvPr>
            <p:cNvSpPr txBox="1"/>
            <p:nvPr/>
          </p:nvSpPr>
          <p:spPr>
            <a:xfrm>
              <a:off x="417927" y="2743208"/>
              <a:ext cx="23061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spc="3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300" dirty="0">
                <a:cs typeface="+mn-ea"/>
                <a:sym typeface="+mn-lt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5386DF72-73AF-4121-BEC7-56B153E446BD}"/>
              </a:ext>
            </a:extLst>
          </p:cNvPr>
          <p:cNvSpPr txBox="1"/>
          <p:nvPr/>
        </p:nvSpPr>
        <p:spPr>
          <a:xfrm>
            <a:off x="3222627" y="5623876"/>
            <a:ext cx="574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4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spc="400" dirty="0">
              <a:cs typeface="+mn-ea"/>
              <a:sym typeface="+mn-lt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97E754C-6931-406C-B58C-E0F357ED9359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64A43CE-705D-4187-B9BD-6E6130EB38EF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A79CBD5-A8C1-4D42-A839-3C1F8F8C23E1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29DBDDA-78B6-48E2-9036-70081A2FADCD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68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61">
        <p:random/>
      </p:transition>
    </mc:Choice>
    <mc:Fallback xmlns="">
      <p:transition spd="slow" advTm="326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522A134E-CFC7-4813-B027-3E849CC6EEC2}"/>
              </a:ext>
            </a:extLst>
          </p:cNvPr>
          <p:cNvSpPr/>
          <p:nvPr/>
        </p:nvSpPr>
        <p:spPr>
          <a:xfrm>
            <a:off x="-3748482" y="-1053205"/>
            <a:ext cx="8592340" cy="8592340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F6B64F44-BA1E-4F80-BA34-7CA45E624B4A}"/>
              </a:ext>
            </a:extLst>
          </p:cNvPr>
          <p:cNvSpPr/>
          <p:nvPr/>
        </p:nvSpPr>
        <p:spPr>
          <a:xfrm>
            <a:off x="10220325" y="1457325"/>
            <a:ext cx="3943350" cy="3943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rgbClr val="E1C3A9"/>
              </a:gs>
              <a:gs pos="100000">
                <a:srgbClr val="E0AA8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CE05D6D-7EDC-4BEB-BE02-01D013904864}"/>
              </a:ext>
            </a:extLst>
          </p:cNvPr>
          <p:cNvSpPr/>
          <p:nvPr/>
        </p:nvSpPr>
        <p:spPr>
          <a:xfrm>
            <a:off x="9525000" y="733425"/>
            <a:ext cx="5391150" cy="5391150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5046F0-744F-48FA-AA31-30628CFFAC20}"/>
              </a:ext>
            </a:extLst>
          </p:cNvPr>
          <p:cNvSpPr txBox="1"/>
          <p:nvPr/>
        </p:nvSpPr>
        <p:spPr>
          <a:xfrm>
            <a:off x="895350" y="2028825"/>
            <a:ext cx="4402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BUSINESS REPORT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55B243-7389-469A-A8D8-B407822DAB6D}"/>
              </a:ext>
            </a:extLst>
          </p:cNvPr>
          <p:cNvSpPr txBox="1"/>
          <p:nvPr/>
        </p:nvSpPr>
        <p:spPr>
          <a:xfrm>
            <a:off x="895350" y="2547063"/>
            <a:ext cx="4643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>
                <a:gradFill>
                  <a:gsLst>
                    <a:gs pos="0">
                      <a:srgbClr val="5B9BD5">
                        <a:lumMod val="5000"/>
                        <a:lumOff val="95000"/>
                      </a:srgbClr>
                    </a:gs>
                    <a:gs pos="68000">
                      <a:srgbClr val="E1C3A9"/>
                    </a:gs>
                    <a:gs pos="100000">
                      <a:srgbClr val="E0AA88"/>
                    </a:gs>
                  </a:gsLst>
                  <a:lin ang="10800000" scaled="1"/>
                </a:gradFill>
                <a:cs typeface="+mn-ea"/>
                <a:sym typeface="+mn-lt"/>
              </a:rPr>
              <a:t>Thanks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68000">
                    <a:srgbClr val="E1C3A9"/>
                  </a:gs>
                  <a:gs pos="100000">
                    <a:srgbClr val="E0AA88"/>
                  </a:gs>
                </a:gsLst>
                <a:lin ang="108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1A34AD6-BE80-4568-94D0-44625889C980}"/>
              </a:ext>
            </a:extLst>
          </p:cNvPr>
          <p:cNvSpPr txBox="1"/>
          <p:nvPr/>
        </p:nvSpPr>
        <p:spPr>
          <a:xfrm>
            <a:off x="1001486" y="3872330"/>
            <a:ext cx="609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CORPORATE BUSINESS WORK SUMMARY TEMPLATE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782456E-4AD8-42D7-A07A-632866397AD4}"/>
              </a:ext>
            </a:extLst>
          </p:cNvPr>
          <p:cNvSpPr/>
          <p:nvPr/>
        </p:nvSpPr>
        <p:spPr>
          <a:xfrm>
            <a:off x="1001486" y="38360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2"/>
            <a:extLst>
              <a:ext uri="{FF2B5EF4-FFF2-40B4-BE49-F238E27FC236}">
                <a16:creationId xmlns:a16="http://schemas.microsoft.com/office/drawing/2014/main" id="{264D9240-F850-4D27-8BF2-2D0385836383}"/>
              </a:ext>
            </a:extLst>
          </p:cNvPr>
          <p:cNvSpPr txBox="1"/>
          <p:nvPr/>
        </p:nvSpPr>
        <p:spPr>
          <a:xfrm>
            <a:off x="895349" y="658839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61C6E31-FB7B-4C3D-949E-A1D9B57DB1E9}"/>
              </a:ext>
            </a:extLst>
          </p:cNvPr>
          <p:cNvSpPr txBox="1"/>
          <p:nvPr/>
        </p:nvSpPr>
        <p:spPr>
          <a:xfrm>
            <a:off x="2283277" y="938431"/>
            <a:ext cx="494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CONTENTES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75784DE-0609-40B2-8798-24EA1C185C9B}"/>
              </a:ext>
            </a:extLst>
          </p:cNvPr>
          <p:cNvGrpSpPr/>
          <p:nvPr/>
        </p:nvGrpSpPr>
        <p:grpSpPr>
          <a:xfrm>
            <a:off x="1402216" y="3213330"/>
            <a:ext cx="1762125" cy="2021993"/>
            <a:chOff x="1368047" y="2900534"/>
            <a:chExt cx="1762125" cy="2021993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7D0C5709-3D4D-48A0-A584-A925B8B2E67D}"/>
                </a:ext>
              </a:extLst>
            </p:cNvPr>
            <p:cNvSpPr/>
            <p:nvPr/>
          </p:nvSpPr>
          <p:spPr>
            <a:xfrm>
              <a:off x="1851607" y="2900534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CE3BBBE-C5A7-4416-AA4A-883C04EFD57A}"/>
                </a:ext>
              </a:extLst>
            </p:cNvPr>
            <p:cNvSpPr txBox="1"/>
            <p:nvPr/>
          </p:nvSpPr>
          <p:spPr>
            <a:xfrm>
              <a:off x="1851606" y="2944096"/>
              <a:ext cx="795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76C1F1-60E7-4281-8BB0-2F37705CC78A}"/>
                </a:ext>
              </a:extLst>
            </p:cNvPr>
            <p:cNvSpPr/>
            <p:nvPr/>
          </p:nvSpPr>
          <p:spPr>
            <a:xfrm>
              <a:off x="1522829" y="3824288"/>
              <a:ext cx="1452563" cy="369332"/>
            </a:xfrm>
            <a:prstGeom prst="rect">
              <a:avLst/>
            </a:prstGeom>
            <a:noFill/>
            <a:ln w="19050">
              <a:solidFill>
                <a:srgbClr val="E0A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E582598-F621-428B-981B-B4A0651F85BC}"/>
                </a:ext>
              </a:extLst>
            </p:cNvPr>
            <p:cNvSpPr txBox="1"/>
            <p:nvPr/>
          </p:nvSpPr>
          <p:spPr>
            <a:xfrm>
              <a:off x="1509383" y="3832985"/>
              <a:ext cx="147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27F2D34-DEEE-49BA-A342-676463E0CDF6}"/>
                </a:ext>
              </a:extLst>
            </p:cNvPr>
            <p:cNvSpPr txBox="1"/>
            <p:nvPr/>
          </p:nvSpPr>
          <p:spPr>
            <a:xfrm>
              <a:off x="1368047" y="4322363"/>
              <a:ext cx="1762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11B8FCF-E677-4B86-A555-0471D707A0B2}"/>
              </a:ext>
            </a:extLst>
          </p:cNvPr>
          <p:cNvGrpSpPr/>
          <p:nvPr/>
        </p:nvGrpSpPr>
        <p:grpSpPr>
          <a:xfrm>
            <a:off x="3956730" y="3213330"/>
            <a:ext cx="1762125" cy="2021993"/>
            <a:chOff x="1368047" y="2900534"/>
            <a:chExt cx="1762125" cy="202199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6203E99-DD5A-4B69-9AE0-83B89D9462B7}"/>
                </a:ext>
              </a:extLst>
            </p:cNvPr>
            <p:cNvSpPr/>
            <p:nvPr/>
          </p:nvSpPr>
          <p:spPr>
            <a:xfrm>
              <a:off x="1851607" y="2900534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AD20A75-F0FB-45EB-BFE8-387F26B136D1}"/>
                </a:ext>
              </a:extLst>
            </p:cNvPr>
            <p:cNvSpPr txBox="1"/>
            <p:nvPr/>
          </p:nvSpPr>
          <p:spPr>
            <a:xfrm>
              <a:off x="1851606" y="2944096"/>
              <a:ext cx="795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569E0EC-6359-443F-8A6E-5195398253AD}"/>
                </a:ext>
              </a:extLst>
            </p:cNvPr>
            <p:cNvSpPr/>
            <p:nvPr/>
          </p:nvSpPr>
          <p:spPr>
            <a:xfrm>
              <a:off x="1522829" y="3824288"/>
              <a:ext cx="1452563" cy="369332"/>
            </a:xfrm>
            <a:prstGeom prst="rect">
              <a:avLst/>
            </a:prstGeom>
            <a:noFill/>
            <a:ln w="19050">
              <a:solidFill>
                <a:srgbClr val="E0A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E4A5FB-7584-4074-BA1B-30DE2B1A4DA4}"/>
                </a:ext>
              </a:extLst>
            </p:cNvPr>
            <p:cNvSpPr txBox="1"/>
            <p:nvPr/>
          </p:nvSpPr>
          <p:spPr>
            <a:xfrm>
              <a:off x="1516106" y="3832985"/>
              <a:ext cx="147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B9FBCC19-FF82-41C3-852B-A498D34FCF91}"/>
                </a:ext>
              </a:extLst>
            </p:cNvPr>
            <p:cNvSpPr txBox="1"/>
            <p:nvPr/>
          </p:nvSpPr>
          <p:spPr>
            <a:xfrm>
              <a:off x="1368047" y="4322363"/>
              <a:ext cx="1762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8CDDE0A-CC9B-4C61-B0C3-7E5E81DFE739}"/>
              </a:ext>
            </a:extLst>
          </p:cNvPr>
          <p:cNvGrpSpPr/>
          <p:nvPr/>
        </p:nvGrpSpPr>
        <p:grpSpPr>
          <a:xfrm>
            <a:off x="6511244" y="3213330"/>
            <a:ext cx="1762125" cy="2021993"/>
            <a:chOff x="1368047" y="2900534"/>
            <a:chExt cx="1762125" cy="2021993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1A3155C-A17D-4A5C-AB30-DE2D3568FF39}"/>
                </a:ext>
              </a:extLst>
            </p:cNvPr>
            <p:cNvSpPr/>
            <p:nvPr/>
          </p:nvSpPr>
          <p:spPr>
            <a:xfrm>
              <a:off x="1851607" y="2900534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C6CF8FB-B9CF-417C-A563-53D1424C46B5}"/>
                </a:ext>
              </a:extLst>
            </p:cNvPr>
            <p:cNvSpPr txBox="1"/>
            <p:nvPr/>
          </p:nvSpPr>
          <p:spPr>
            <a:xfrm>
              <a:off x="1851606" y="2944096"/>
              <a:ext cx="795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BD08A29-EBFA-49D8-836C-031BA44F31BB}"/>
                </a:ext>
              </a:extLst>
            </p:cNvPr>
            <p:cNvSpPr/>
            <p:nvPr/>
          </p:nvSpPr>
          <p:spPr>
            <a:xfrm>
              <a:off x="1522829" y="3824288"/>
              <a:ext cx="1452563" cy="369332"/>
            </a:xfrm>
            <a:prstGeom prst="rect">
              <a:avLst/>
            </a:prstGeom>
            <a:noFill/>
            <a:ln w="19050">
              <a:solidFill>
                <a:srgbClr val="E0A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AFC84A5-48C8-4ABA-84C8-2C84DB313890}"/>
                </a:ext>
              </a:extLst>
            </p:cNvPr>
            <p:cNvSpPr txBox="1"/>
            <p:nvPr/>
          </p:nvSpPr>
          <p:spPr>
            <a:xfrm>
              <a:off x="1519468" y="3832985"/>
              <a:ext cx="147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FE95CBA-7D4D-47CA-A2CD-632FD38D9BB3}"/>
                </a:ext>
              </a:extLst>
            </p:cNvPr>
            <p:cNvSpPr txBox="1"/>
            <p:nvPr/>
          </p:nvSpPr>
          <p:spPr>
            <a:xfrm>
              <a:off x="1368047" y="4322363"/>
              <a:ext cx="1762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2754527-CF91-4807-9E37-4D74C9BC5264}"/>
              </a:ext>
            </a:extLst>
          </p:cNvPr>
          <p:cNvGrpSpPr/>
          <p:nvPr/>
        </p:nvGrpSpPr>
        <p:grpSpPr>
          <a:xfrm>
            <a:off x="9065759" y="3213330"/>
            <a:ext cx="1762125" cy="2021993"/>
            <a:chOff x="1368047" y="2900534"/>
            <a:chExt cx="1762125" cy="2021993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3B55D310-C8FD-4DD1-AAEF-376077D64C2E}"/>
                </a:ext>
              </a:extLst>
            </p:cNvPr>
            <p:cNvSpPr/>
            <p:nvPr/>
          </p:nvSpPr>
          <p:spPr>
            <a:xfrm>
              <a:off x="1851607" y="2900534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  <a:effectLst>
              <a:outerShdw blurRad="215900" sx="102000" sy="102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1D315BD-53A9-4EA9-A278-012DFDD27EA7}"/>
                </a:ext>
              </a:extLst>
            </p:cNvPr>
            <p:cNvSpPr txBox="1"/>
            <p:nvPr/>
          </p:nvSpPr>
          <p:spPr>
            <a:xfrm>
              <a:off x="1851606" y="2944096"/>
              <a:ext cx="7950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196A3FA-4633-4F3F-9005-DAA4DD3A89CA}"/>
                </a:ext>
              </a:extLst>
            </p:cNvPr>
            <p:cNvSpPr/>
            <p:nvPr/>
          </p:nvSpPr>
          <p:spPr>
            <a:xfrm>
              <a:off x="1522829" y="3824288"/>
              <a:ext cx="1452563" cy="369332"/>
            </a:xfrm>
            <a:prstGeom prst="rect">
              <a:avLst/>
            </a:prstGeom>
            <a:noFill/>
            <a:ln w="19050">
              <a:solidFill>
                <a:srgbClr val="E0A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87E9DEE-8937-40BC-856E-2E4514EB9EE9}"/>
                </a:ext>
              </a:extLst>
            </p:cNvPr>
            <p:cNvSpPr txBox="1"/>
            <p:nvPr/>
          </p:nvSpPr>
          <p:spPr>
            <a:xfrm>
              <a:off x="1522829" y="3824288"/>
              <a:ext cx="147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cs typeface="+mn-ea"/>
                  <a:sym typeface="+mn-lt"/>
                </a:rPr>
                <a:t>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C6A0ACC-BE2A-4537-BD6F-1C3FA3247E26}"/>
                </a:ext>
              </a:extLst>
            </p:cNvPr>
            <p:cNvSpPr txBox="1"/>
            <p:nvPr/>
          </p:nvSpPr>
          <p:spPr>
            <a:xfrm>
              <a:off x="1368047" y="4322363"/>
              <a:ext cx="176212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AC13AB83-EB6D-4042-AD6B-7B8EE056C7BB}"/>
              </a:ext>
            </a:extLst>
          </p:cNvPr>
          <p:cNvSpPr/>
          <p:nvPr/>
        </p:nvSpPr>
        <p:spPr>
          <a:xfrm>
            <a:off x="6096000" y="6458857"/>
            <a:ext cx="6096000" cy="39914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3F8BDFD-9455-4E9D-8A27-54730DEC17A7}"/>
              </a:ext>
            </a:extLst>
          </p:cNvPr>
          <p:cNvGrpSpPr/>
          <p:nvPr/>
        </p:nvGrpSpPr>
        <p:grpSpPr>
          <a:xfrm>
            <a:off x="1005036" y="664184"/>
            <a:ext cx="1221091" cy="1064015"/>
            <a:chOff x="1062186" y="887468"/>
            <a:chExt cx="912375" cy="795011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53C5C818-8874-45E8-AB95-DA21FBAD6EFB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5E7FC654-E41A-4143-B151-57EC597CFC7A}"/>
                </a:ext>
              </a:extLst>
            </p:cNvPr>
            <p:cNvSpPr/>
            <p:nvPr/>
          </p:nvSpPr>
          <p:spPr>
            <a:xfrm>
              <a:off x="1459691" y="1076408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25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55">
        <p:random/>
      </p:transition>
    </mc:Choice>
    <mc:Fallback xmlns="">
      <p:transition spd="slow" advTm="435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FE54471-92D1-4863-B675-173D947C2BE2}"/>
              </a:ext>
            </a:extLst>
          </p:cNvPr>
          <p:cNvSpPr/>
          <p:nvPr/>
        </p:nvSpPr>
        <p:spPr>
          <a:xfrm>
            <a:off x="3797300" y="4582882"/>
            <a:ext cx="8394700" cy="22751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7820B8-65FC-4BA9-9B5A-32FE22E3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3075" y="976339"/>
            <a:ext cx="5515025" cy="470212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BBA60B9-E20E-4FA7-A90E-7E200252AEA6}"/>
              </a:ext>
            </a:extLst>
          </p:cNvPr>
          <p:cNvGrpSpPr/>
          <p:nvPr/>
        </p:nvGrpSpPr>
        <p:grpSpPr>
          <a:xfrm>
            <a:off x="723900" y="1780629"/>
            <a:ext cx="1003300" cy="769441"/>
            <a:chOff x="876300" y="1628229"/>
            <a:chExt cx="1003300" cy="769441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42FAE1C-8BBE-4EA6-B6FF-9FA30DE46AE0}"/>
                </a:ext>
              </a:extLst>
            </p:cNvPr>
            <p:cNvSpPr/>
            <p:nvPr/>
          </p:nvSpPr>
          <p:spPr>
            <a:xfrm>
              <a:off x="1079500" y="1714500"/>
              <a:ext cx="596900" cy="596900"/>
            </a:xfrm>
            <a:prstGeom prst="rect">
              <a:avLst/>
            </a:prstGeom>
            <a:solidFill>
              <a:srgbClr val="E0AA88"/>
            </a:solidFill>
            <a:ln>
              <a:noFill/>
            </a:ln>
            <a:effectLst>
              <a:outerShdw blurRad="2159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E542E3B-A966-41ED-9AD0-2E1ED9272405}"/>
                </a:ext>
              </a:extLst>
            </p:cNvPr>
            <p:cNvSpPr txBox="1"/>
            <p:nvPr/>
          </p:nvSpPr>
          <p:spPr>
            <a:xfrm>
              <a:off x="876300" y="1628229"/>
              <a:ext cx="10033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4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F327C8A6-6F7F-44F9-8609-8998BBBA5C3F}"/>
              </a:ext>
            </a:extLst>
          </p:cNvPr>
          <p:cNvSpPr txBox="1"/>
          <p:nvPr/>
        </p:nvSpPr>
        <p:spPr>
          <a:xfrm>
            <a:off x="787399" y="2550070"/>
            <a:ext cx="414240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400" spc="800" dirty="0">
                <a:cs typeface="+mn-ea"/>
                <a:sym typeface="+mn-lt"/>
              </a:rPr>
              <a:t>Title text</a:t>
            </a:r>
            <a:endParaRPr lang="zh-CN" altLang="en-US" sz="4400" spc="8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73E261-3DA8-4BFD-B24B-75996246FF5C}"/>
              </a:ext>
            </a:extLst>
          </p:cNvPr>
          <p:cNvSpPr txBox="1"/>
          <p:nvPr/>
        </p:nvSpPr>
        <p:spPr>
          <a:xfrm>
            <a:off x="927100" y="3319511"/>
            <a:ext cx="476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200" dirty="0"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4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:a16="http://schemas.microsoft.com/office/drawing/2014/main" id="{3E704FBD-A2AA-40A4-A6D5-C7D944F8D055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81E593C-7953-464A-BCC5-5F6D8148E872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78261AE-6AF5-425B-AEFB-DC58ECC26E59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30B22D-ADFE-4C54-B356-8D78C2FFBAFB}"/>
              </a:ext>
            </a:extLst>
          </p:cNvPr>
          <p:cNvGrpSpPr/>
          <p:nvPr/>
        </p:nvGrpSpPr>
        <p:grpSpPr>
          <a:xfrm>
            <a:off x="1175985" y="2372065"/>
            <a:ext cx="1689100" cy="1689100"/>
            <a:chOff x="899940" y="2441230"/>
            <a:chExt cx="1914870" cy="191487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1B1FCF4A-EA6C-4E39-B759-8EB0EF919434}"/>
                </a:ext>
              </a:extLst>
            </p:cNvPr>
            <p:cNvSpPr/>
            <p:nvPr/>
          </p:nvSpPr>
          <p:spPr>
            <a:xfrm>
              <a:off x="899940" y="2441230"/>
              <a:ext cx="1914870" cy="1914870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11B1017-4514-4862-8672-114814E0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4663" y="2935115"/>
              <a:ext cx="625425" cy="927100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17847B0-EA5D-44D9-A770-D0D2BC3F6062}"/>
              </a:ext>
            </a:extLst>
          </p:cNvPr>
          <p:cNvGrpSpPr/>
          <p:nvPr/>
        </p:nvGrpSpPr>
        <p:grpSpPr>
          <a:xfrm>
            <a:off x="3859095" y="2372065"/>
            <a:ext cx="1689100" cy="1689100"/>
            <a:chOff x="3725690" y="2441230"/>
            <a:chExt cx="1914870" cy="1914870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B1E60BB-1A10-4363-843D-E4E2C4D4F980}"/>
                </a:ext>
              </a:extLst>
            </p:cNvPr>
            <p:cNvSpPr/>
            <p:nvPr/>
          </p:nvSpPr>
          <p:spPr>
            <a:xfrm>
              <a:off x="3725690" y="2441230"/>
              <a:ext cx="1914870" cy="1914870"/>
            </a:xfrm>
            <a:prstGeom prst="round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FA1E8E8-F4B1-4B80-83F2-21B34D90F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0806" y="2947815"/>
              <a:ext cx="944638" cy="901700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10BEAC0-648B-4101-9506-275BE585AFC9}"/>
              </a:ext>
            </a:extLst>
          </p:cNvPr>
          <p:cNvGrpSpPr/>
          <p:nvPr/>
        </p:nvGrpSpPr>
        <p:grpSpPr>
          <a:xfrm>
            <a:off x="6542205" y="2372065"/>
            <a:ext cx="1689100" cy="1689100"/>
            <a:chOff x="6551440" y="2441230"/>
            <a:chExt cx="1914870" cy="191487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5AA4992-8D29-4380-9843-4911FC4E9BE7}"/>
                </a:ext>
              </a:extLst>
            </p:cNvPr>
            <p:cNvSpPr/>
            <p:nvPr/>
          </p:nvSpPr>
          <p:spPr>
            <a:xfrm>
              <a:off x="6551440" y="2441230"/>
              <a:ext cx="1914870" cy="1914870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63FF2E2-B59A-46B6-97FB-BE2843042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9056" y="2985915"/>
              <a:ext cx="779639" cy="825500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14196C8-7E21-43AB-9141-0ED5DF811318}"/>
              </a:ext>
            </a:extLst>
          </p:cNvPr>
          <p:cNvGrpSpPr/>
          <p:nvPr/>
        </p:nvGrpSpPr>
        <p:grpSpPr>
          <a:xfrm>
            <a:off x="9225316" y="2372065"/>
            <a:ext cx="1689100" cy="1689100"/>
            <a:chOff x="9377190" y="2441230"/>
            <a:chExt cx="1914870" cy="1914870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4A8D30BC-FE54-4A00-B39B-AF1580D24ACE}"/>
                </a:ext>
              </a:extLst>
            </p:cNvPr>
            <p:cNvSpPr/>
            <p:nvPr/>
          </p:nvSpPr>
          <p:spPr>
            <a:xfrm>
              <a:off x="9377190" y="2441230"/>
              <a:ext cx="1914870" cy="1914870"/>
            </a:xfrm>
            <a:prstGeom prst="round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A02B821F-A21C-4442-9061-FD4960742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22034" y="2939024"/>
              <a:ext cx="825183" cy="91928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D002758-7FB1-4EE6-8502-4848D03EB8B2}"/>
              </a:ext>
            </a:extLst>
          </p:cNvPr>
          <p:cNvGrpSpPr/>
          <p:nvPr/>
        </p:nvGrpSpPr>
        <p:grpSpPr>
          <a:xfrm>
            <a:off x="1016000" y="4315862"/>
            <a:ext cx="2006600" cy="1200329"/>
            <a:chOff x="1016000" y="4303162"/>
            <a:chExt cx="2006600" cy="120032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28D6DBA-63CA-4D17-9E73-CE1F0C206598}"/>
                </a:ext>
              </a:extLst>
            </p:cNvPr>
            <p:cNvSpPr txBox="1"/>
            <p:nvPr/>
          </p:nvSpPr>
          <p:spPr>
            <a:xfrm>
              <a:off x="1240545" y="4303162"/>
              <a:ext cx="1557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69753FE2-031C-408D-9785-1C2B719543F6}"/>
                </a:ext>
              </a:extLst>
            </p:cNvPr>
            <p:cNvSpPr txBox="1"/>
            <p:nvPr/>
          </p:nvSpPr>
          <p:spPr>
            <a:xfrm>
              <a:off x="1016000" y="4764827"/>
              <a:ext cx="2006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C3A02E5-D111-4A32-91AD-DA377F722C88}"/>
              </a:ext>
            </a:extLst>
          </p:cNvPr>
          <p:cNvGrpSpPr/>
          <p:nvPr/>
        </p:nvGrpSpPr>
        <p:grpSpPr>
          <a:xfrm>
            <a:off x="3699522" y="4315862"/>
            <a:ext cx="2006600" cy="1200329"/>
            <a:chOff x="1016000" y="4303162"/>
            <a:chExt cx="2006600" cy="1200329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3C1F44C-DBF6-4B86-A338-4F31A41298EA}"/>
                </a:ext>
              </a:extLst>
            </p:cNvPr>
            <p:cNvSpPr txBox="1"/>
            <p:nvPr/>
          </p:nvSpPr>
          <p:spPr>
            <a:xfrm>
              <a:off x="1240545" y="4303162"/>
              <a:ext cx="1557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172D0752-B91D-4577-856F-EC491F043CBF}"/>
                </a:ext>
              </a:extLst>
            </p:cNvPr>
            <p:cNvSpPr txBox="1"/>
            <p:nvPr/>
          </p:nvSpPr>
          <p:spPr>
            <a:xfrm>
              <a:off x="1016000" y="4764827"/>
              <a:ext cx="2006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ABF1199-C21D-4613-93A0-AC8B9629247A}"/>
              </a:ext>
            </a:extLst>
          </p:cNvPr>
          <p:cNvGrpSpPr/>
          <p:nvPr/>
        </p:nvGrpSpPr>
        <p:grpSpPr>
          <a:xfrm>
            <a:off x="6383044" y="4315862"/>
            <a:ext cx="2006600" cy="1200329"/>
            <a:chOff x="1016000" y="4303162"/>
            <a:chExt cx="2006600" cy="120032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35D99B4-3103-4752-9FDE-F2CF419C5742}"/>
                </a:ext>
              </a:extLst>
            </p:cNvPr>
            <p:cNvSpPr txBox="1"/>
            <p:nvPr/>
          </p:nvSpPr>
          <p:spPr>
            <a:xfrm>
              <a:off x="1240545" y="4303162"/>
              <a:ext cx="1557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002D4176-0C66-40DE-A366-AF876E834165}"/>
                </a:ext>
              </a:extLst>
            </p:cNvPr>
            <p:cNvSpPr txBox="1"/>
            <p:nvPr/>
          </p:nvSpPr>
          <p:spPr>
            <a:xfrm>
              <a:off x="1016000" y="4764827"/>
              <a:ext cx="2006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7B8ACC1-60A6-4F15-B933-6C94607F30DF}"/>
              </a:ext>
            </a:extLst>
          </p:cNvPr>
          <p:cNvGrpSpPr/>
          <p:nvPr/>
        </p:nvGrpSpPr>
        <p:grpSpPr>
          <a:xfrm>
            <a:off x="9066566" y="4315862"/>
            <a:ext cx="2006600" cy="1200329"/>
            <a:chOff x="1016000" y="4303162"/>
            <a:chExt cx="2006600" cy="120032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A100BCF5-C681-441C-B14C-CBF5DAF9FFE8}"/>
                </a:ext>
              </a:extLst>
            </p:cNvPr>
            <p:cNvSpPr txBox="1"/>
            <p:nvPr/>
          </p:nvSpPr>
          <p:spPr>
            <a:xfrm>
              <a:off x="1240545" y="4303162"/>
              <a:ext cx="15575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52251C0-A58C-448B-B648-E1C30C3C794D}"/>
                </a:ext>
              </a:extLst>
            </p:cNvPr>
            <p:cNvSpPr txBox="1"/>
            <p:nvPr/>
          </p:nvSpPr>
          <p:spPr>
            <a:xfrm>
              <a:off x="1016000" y="4764827"/>
              <a:ext cx="2006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ED939A56-8546-400E-90C9-9858B30B5BAD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DE5485F-B4EA-4A44-AD72-4A672FA71691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9F9BBD0-1956-4FEA-9CFF-1F5D009DA984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D9EC76B2-0F00-414D-B5A8-2E279D3463D5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179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30">
        <p:random/>
      </p:transition>
    </mc:Choice>
    <mc:Fallback xmlns="">
      <p:transition spd="slow" advTm="753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2332BCF-F3AF-438E-A3A9-4FC9A742FB4B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E75356D-3865-423C-A909-F885873951D7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78815AE-FD24-4AED-8577-87F02637ED72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043FFDA-C127-470A-AA18-2C53CCD277E7}"/>
              </a:ext>
            </a:extLst>
          </p:cNvPr>
          <p:cNvGrpSpPr/>
          <p:nvPr/>
        </p:nvGrpSpPr>
        <p:grpSpPr>
          <a:xfrm>
            <a:off x="1242965" y="1973204"/>
            <a:ext cx="2476500" cy="476250"/>
            <a:chOff x="692038" y="2105582"/>
            <a:chExt cx="2476500" cy="47625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7F3C36-37AD-4BE1-A500-5B0F3DA5A3C7}"/>
                </a:ext>
              </a:extLst>
            </p:cNvPr>
            <p:cNvSpPr/>
            <p:nvPr/>
          </p:nvSpPr>
          <p:spPr>
            <a:xfrm>
              <a:off x="692038" y="2105582"/>
              <a:ext cx="2476500" cy="47625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CCA7B19-D8C7-4253-A9C8-5097437DE62C}"/>
                </a:ext>
              </a:extLst>
            </p:cNvPr>
            <p:cNvSpPr txBox="1"/>
            <p:nvPr/>
          </p:nvSpPr>
          <p:spPr>
            <a:xfrm>
              <a:off x="768738" y="2105582"/>
              <a:ext cx="1960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60CADFCF-C739-4D16-82DD-49BC84478373}"/>
              </a:ext>
            </a:extLst>
          </p:cNvPr>
          <p:cNvSpPr txBox="1"/>
          <p:nvPr/>
        </p:nvSpPr>
        <p:spPr>
          <a:xfrm>
            <a:off x="1204865" y="2586516"/>
            <a:ext cx="48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spc="400" dirty="0">
                <a:cs typeface="+mn-ea"/>
                <a:sym typeface="+mn-lt"/>
              </a:rPr>
              <a:t>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AFE1D2F-AF87-4B91-8805-F756B2478432}"/>
              </a:ext>
            </a:extLst>
          </p:cNvPr>
          <p:cNvGrpSpPr/>
          <p:nvPr/>
        </p:nvGrpSpPr>
        <p:grpSpPr>
          <a:xfrm>
            <a:off x="1204865" y="3344058"/>
            <a:ext cx="2476500" cy="476250"/>
            <a:chOff x="692038" y="2105582"/>
            <a:chExt cx="2476500" cy="47625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060B585-7B75-43F4-8186-A9EF25F09234}"/>
                </a:ext>
              </a:extLst>
            </p:cNvPr>
            <p:cNvSpPr/>
            <p:nvPr/>
          </p:nvSpPr>
          <p:spPr>
            <a:xfrm>
              <a:off x="692038" y="2105582"/>
              <a:ext cx="2476500" cy="476250"/>
            </a:xfrm>
            <a:prstGeom prst="rect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62BDE75-22D7-4BBC-9FC0-D5C4F6C63689}"/>
                </a:ext>
              </a:extLst>
            </p:cNvPr>
            <p:cNvSpPr txBox="1"/>
            <p:nvPr/>
          </p:nvSpPr>
          <p:spPr>
            <a:xfrm>
              <a:off x="768738" y="2105582"/>
              <a:ext cx="1960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D45AC7C5-D0D3-40EC-8F62-4E61E8150388}"/>
              </a:ext>
            </a:extLst>
          </p:cNvPr>
          <p:cNvSpPr txBox="1"/>
          <p:nvPr/>
        </p:nvSpPr>
        <p:spPr>
          <a:xfrm>
            <a:off x="1166765" y="3957370"/>
            <a:ext cx="48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spc="400" dirty="0">
                <a:cs typeface="+mn-ea"/>
                <a:sym typeface="+mn-lt"/>
              </a:rPr>
              <a:t>。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15350ED-C1F5-4755-A4B0-E7A5E0D0B5DF}"/>
              </a:ext>
            </a:extLst>
          </p:cNvPr>
          <p:cNvGrpSpPr/>
          <p:nvPr/>
        </p:nvGrpSpPr>
        <p:grpSpPr>
          <a:xfrm>
            <a:off x="1242965" y="4670367"/>
            <a:ext cx="2476500" cy="476250"/>
            <a:chOff x="692038" y="2105582"/>
            <a:chExt cx="2476500" cy="4762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0F393AF-1CB4-4BC3-9376-E489DE540B2B}"/>
                </a:ext>
              </a:extLst>
            </p:cNvPr>
            <p:cNvSpPr/>
            <p:nvPr/>
          </p:nvSpPr>
          <p:spPr>
            <a:xfrm>
              <a:off x="692038" y="2105582"/>
              <a:ext cx="2476500" cy="476250"/>
            </a:xfrm>
            <a:prstGeom prst="rect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D599DE3-5BE4-4E48-A536-33C8448DC13E}"/>
                </a:ext>
              </a:extLst>
            </p:cNvPr>
            <p:cNvSpPr txBox="1"/>
            <p:nvPr/>
          </p:nvSpPr>
          <p:spPr>
            <a:xfrm>
              <a:off x="768738" y="2105582"/>
              <a:ext cx="1960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F452390C-57F3-47EF-8901-B8D91DC67112}"/>
              </a:ext>
            </a:extLst>
          </p:cNvPr>
          <p:cNvSpPr txBox="1"/>
          <p:nvPr/>
        </p:nvSpPr>
        <p:spPr>
          <a:xfrm>
            <a:off x="1204865" y="5283679"/>
            <a:ext cx="489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400" dirty="0"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spc="400" dirty="0">
                <a:cs typeface="+mn-ea"/>
                <a:sym typeface="+mn-lt"/>
              </a:rPr>
              <a:t>。</a:t>
            </a:r>
          </a:p>
        </p:txBody>
      </p:sp>
      <p:sp>
        <p:nvSpPr>
          <p:cNvPr id="29" name="直角三角形 28">
            <a:extLst>
              <a:ext uri="{FF2B5EF4-FFF2-40B4-BE49-F238E27FC236}">
                <a16:creationId xmlns:a16="http://schemas.microsoft.com/office/drawing/2014/main" id="{AA764692-96F0-4F56-BF7C-D87BB0E48C50}"/>
              </a:ext>
            </a:extLst>
          </p:cNvPr>
          <p:cNvSpPr/>
          <p:nvPr/>
        </p:nvSpPr>
        <p:spPr>
          <a:xfrm flipH="1">
            <a:off x="5921829" y="3236686"/>
            <a:ext cx="6304677" cy="3621314"/>
          </a:xfrm>
          <a:prstGeom prst="rtTriangle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954A77A-EC59-4C77-9869-9D34AC16789C}"/>
              </a:ext>
            </a:extLst>
          </p:cNvPr>
          <p:cNvGrpSpPr/>
          <p:nvPr/>
        </p:nvGrpSpPr>
        <p:grpSpPr>
          <a:xfrm>
            <a:off x="7350639" y="273420"/>
            <a:ext cx="3521696" cy="6311159"/>
            <a:chOff x="1644650" y="228600"/>
            <a:chExt cx="3467100" cy="6213318"/>
          </a:xfrm>
          <a:effectLst>
            <a:outerShdw blurRad="292100" sx="102000" sy="102000" algn="ctr" rotWithShape="0">
              <a:prstClr val="black">
                <a:alpha val="24000"/>
              </a:prstClr>
            </a:outerShdw>
          </a:effectLst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047455D-19DD-4424-B6E6-0E58438C5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120" r="7627" b="66481"/>
            <a:stretch/>
          </p:blipFill>
          <p:spPr>
            <a:xfrm>
              <a:off x="1644650" y="228600"/>
              <a:ext cx="3467100" cy="6213318"/>
            </a:xfrm>
            <a:prstGeom prst="rect">
              <a:avLst/>
            </a:prstGeom>
          </p:spPr>
        </p:pic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ADDEFE39-0E52-46BA-9166-95F21BDD4D90}"/>
                </a:ext>
              </a:extLst>
            </p:cNvPr>
            <p:cNvSpPr/>
            <p:nvPr/>
          </p:nvSpPr>
          <p:spPr>
            <a:xfrm>
              <a:off x="2066924" y="819149"/>
              <a:ext cx="2419350" cy="5219701"/>
            </a:xfrm>
            <a:prstGeom prst="roundRect">
              <a:avLst>
                <a:gd name="adj" fmla="val 11864"/>
              </a:avLst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66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807708D2-0779-47F3-9BD1-CE5805F68080}"/>
                </a:ext>
              </a:extLst>
            </p:cNvPr>
            <p:cNvSpPr/>
            <p:nvPr/>
          </p:nvSpPr>
          <p:spPr>
            <a:xfrm>
              <a:off x="2619375" y="776288"/>
              <a:ext cx="1314449" cy="238125"/>
            </a:xfrm>
            <a:prstGeom prst="roundRect">
              <a:avLst>
                <a:gd name="adj" fmla="val 36543"/>
              </a:avLst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BF05C96-225A-4284-8F20-28908F5523BE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2DC91FCB-FA03-4BEA-90DB-B1769F6E123C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BF11FF7D-F45E-495D-8138-B69BF1E35D8F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937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91">
        <p:random/>
      </p:transition>
    </mc:Choice>
    <mc:Fallback xmlns="">
      <p:transition spd="slow" advTm="949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63EFF48-C1FD-42A0-8215-6EAA5191211F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4BB8D0D-B6AA-4E4A-8DCD-39A7C3C20522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CBAD5B5-1251-4FC9-B3DA-1D6BBF2A3653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26EBD0C-26B6-418B-AF59-5F625DF8DE94}"/>
              </a:ext>
            </a:extLst>
          </p:cNvPr>
          <p:cNvGrpSpPr/>
          <p:nvPr/>
        </p:nvGrpSpPr>
        <p:grpSpPr>
          <a:xfrm>
            <a:off x="4956855" y="2137455"/>
            <a:ext cx="2278290" cy="2278290"/>
            <a:chOff x="4956855" y="2289855"/>
            <a:chExt cx="2278290" cy="227829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F037ADC-B4E5-44A3-9F14-E4AF541D0444}"/>
                </a:ext>
              </a:extLst>
            </p:cNvPr>
            <p:cNvGrpSpPr/>
            <p:nvPr/>
          </p:nvGrpSpPr>
          <p:grpSpPr>
            <a:xfrm>
              <a:off x="4956855" y="2289855"/>
              <a:ext cx="2278290" cy="2278290"/>
              <a:chOff x="1495425" y="2590799"/>
              <a:chExt cx="1895475" cy="1895475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FC5C0FD4-D3A9-4A2E-90FC-34401A703F63}"/>
                  </a:ext>
                </a:extLst>
              </p:cNvPr>
              <p:cNvSpPr/>
              <p:nvPr/>
            </p:nvSpPr>
            <p:spPr>
              <a:xfrm>
                <a:off x="1604962" y="2700336"/>
                <a:ext cx="1676400" cy="1676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296E4C89-4007-4D73-AEB2-2E696087E6C3}"/>
                  </a:ext>
                </a:extLst>
              </p:cNvPr>
              <p:cNvSpPr/>
              <p:nvPr/>
            </p:nvSpPr>
            <p:spPr>
              <a:xfrm>
                <a:off x="1495425" y="2590799"/>
                <a:ext cx="1895475" cy="1895475"/>
              </a:xfrm>
              <a:prstGeom prst="ellipse">
                <a:avLst/>
              </a:prstGeom>
              <a:noFill/>
              <a:ln w="22225">
                <a:solidFill>
                  <a:schemeClr val="accent5">
                    <a:lumMod val="50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681A4E4-2B5D-4CF8-8488-A756F0495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40000" contrast="-40000"/>
            </a:blip>
            <a:stretch>
              <a:fillRect/>
            </a:stretch>
          </p:blipFill>
          <p:spPr>
            <a:xfrm>
              <a:off x="5761869" y="2933700"/>
              <a:ext cx="668262" cy="99060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A7E2DFF-48ED-4194-960C-3BC6D4663A72}"/>
              </a:ext>
            </a:extLst>
          </p:cNvPr>
          <p:cNvGrpSpPr/>
          <p:nvPr/>
        </p:nvGrpSpPr>
        <p:grpSpPr>
          <a:xfrm>
            <a:off x="8824686" y="2137455"/>
            <a:ext cx="2278290" cy="2278290"/>
            <a:chOff x="8824686" y="2289855"/>
            <a:chExt cx="2278290" cy="227829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B1F71C2-BBA3-4D7D-9816-1B975B138FD8}"/>
                </a:ext>
              </a:extLst>
            </p:cNvPr>
            <p:cNvGrpSpPr/>
            <p:nvPr/>
          </p:nvGrpSpPr>
          <p:grpSpPr>
            <a:xfrm>
              <a:off x="8824686" y="2289855"/>
              <a:ext cx="2278290" cy="2278290"/>
              <a:chOff x="1495425" y="2590799"/>
              <a:chExt cx="1895475" cy="1895475"/>
            </a:xfrm>
          </p:grpSpPr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31B52F48-BAE9-48C4-BD0B-3BA8C1239FF9}"/>
                  </a:ext>
                </a:extLst>
              </p:cNvPr>
              <p:cNvSpPr/>
              <p:nvPr/>
            </p:nvSpPr>
            <p:spPr>
              <a:xfrm>
                <a:off x="1604962" y="2700336"/>
                <a:ext cx="1676400" cy="1676400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8B92A503-BA4F-4A51-A22E-B8FE4A446D67}"/>
                  </a:ext>
                </a:extLst>
              </p:cNvPr>
              <p:cNvSpPr/>
              <p:nvPr/>
            </p:nvSpPr>
            <p:spPr>
              <a:xfrm>
                <a:off x="1495425" y="2590799"/>
                <a:ext cx="1895475" cy="1895475"/>
              </a:xfrm>
              <a:prstGeom prst="ellipse">
                <a:avLst/>
              </a:prstGeom>
              <a:noFill/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7A1FAB0-7D90-4AE3-BA32-CC161A4D7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9705" y="2921001"/>
              <a:ext cx="1048253" cy="1015999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C4F3194-1A28-4571-95B1-1E78AD235330}"/>
              </a:ext>
            </a:extLst>
          </p:cNvPr>
          <p:cNvGrpSpPr/>
          <p:nvPr/>
        </p:nvGrpSpPr>
        <p:grpSpPr>
          <a:xfrm>
            <a:off x="1089024" y="2137455"/>
            <a:ext cx="2278290" cy="2278290"/>
            <a:chOff x="1089024" y="2289855"/>
            <a:chExt cx="2278290" cy="2278290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DB8FDAE-3A97-4D05-A9E0-C76E7864B6CF}"/>
                </a:ext>
              </a:extLst>
            </p:cNvPr>
            <p:cNvGrpSpPr/>
            <p:nvPr/>
          </p:nvGrpSpPr>
          <p:grpSpPr>
            <a:xfrm>
              <a:off x="1089024" y="2289855"/>
              <a:ext cx="2278290" cy="2278290"/>
              <a:chOff x="1495425" y="2590799"/>
              <a:chExt cx="1895475" cy="1895475"/>
            </a:xfrm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9DB51DF7-DEDB-4D10-9EDC-9002AE96D556}"/>
                  </a:ext>
                </a:extLst>
              </p:cNvPr>
              <p:cNvSpPr/>
              <p:nvPr/>
            </p:nvSpPr>
            <p:spPr>
              <a:xfrm>
                <a:off x="1604962" y="2700336"/>
                <a:ext cx="1676400" cy="1676400"/>
              </a:xfrm>
              <a:prstGeom prst="ellipse">
                <a:avLst/>
              </a:prstGeom>
              <a:solidFill>
                <a:srgbClr val="0404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2B899543-DAB2-4CEC-8F4F-B3B98E261BFF}"/>
                  </a:ext>
                </a:extLst>
              </p:cNvPr>
              <p:cNvSpPr/>
              <p:nvPr/>
            </p:nvSpPr>
            <p:spPr>
              <a:xfrm>
                <a:off x="1495425" y="2590799"/>
                <a:ext cx="1895475" cy="1895475"/>
              </a:xfrm>
              <a:prstGeom prst="ellipse">
                <a:avLst/>
              </a:prstGeom>
              <a:noFill/>
              <a:ln w="22225">
                <a:solidFill>
                  <a:srgbClr val="00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039F17C-10C8-485A-8E8D-4D0AAF835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0990" y="2916238"/>
              <a:ext cx="1074358" cy="1025524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EF67353-1B4F-4A3E-8DC7-EC92499F5B8A}"/>
              </a:ext>
            </a:extLst>
          </p:cNvPr>
          <p:cNvGrpSpPr/>
          <p:nvPr/>
        </p:nvGrpSpPr>
        <p:grpSpPr>
          <a:xfrm>
            <a:off x="969116" y="4696803"/>
            <a:ext cx="2518104" cy="1107996"/>
            <a:chOff x="969116" y="4647942"/>
            <a:chExt cx="2518104" cy="1107996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4AB1A12-933D-4DEC-97B1-0931B1548F30}"/>
                </a:ext>
              </a:extLst>
            </p:cNvPr>
            <p:cNvSpPr txBox="1"/>
            <p:nvPr/>
          </p:nvSpPr>
          <p:spPr>
            <a:xfrm>
              <a:off x="1379684" y="464794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69110E94-6A42-4B70-8CCD-269FD4A05AB4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B409E6B-3E48-4377-9E01-8FC6BCBD0747}"/>
              </a:ext>
            </a:extLst>
          </p:cNvPr>
          <p:cNvGrpSpPr/>
          <p:nvPr/>
        </p:nvGrpSpPr>
        <p:grpSpPr>
          <a:xfrm>
            <a:off x="4836948" y="4702493"/>
            <a:ext cx="2518104" cy="1102306"/>
            <a:chOff x="969116" y="4653632"/>
            <a:chExt cx="2518104" cy="1102306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D72BAED-9181-4CFE-8762-4DED340F0398}"/>
                </a:ext>
              </a:extLst>
            </p:cNvPr>
            <p:cNvSpPr txBox="1"/>
            <p:nvPr/>
          </p:nvSpPr>
          <p:spPr>
            <a:xfrm>
              <a:off x="1411349" y="4653632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A99AA45-50CB-40D4-A493-6B7D99F36A80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691CAE7-2C15-4B2E-B4D8-56C32CF0E754}"/>
              </a:ext>
            </a:extLst>
          </p:cNvPr>
          <p:cNvGrpSpPr/>
          <p:nvPr/>
        </p:nvGrpSpPr>
        <p:grpSpPr>
          <a:xfrm>
            <a:off x="8704782" y="4696802"/>
            <a:ext cx="2518104" cy="1107997"/>
            <a:chOff x="969116" y="4647941"/>
            <a:chExt cx="2518104" cy="1107997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E305EB3-3857-4A9D-993E-B15794882EED}"/>
                </a:ext>
              </a:extLst>
            </p:cNvPr>
            <p:cNvSpPr txBox="1"/>
            <p:nvPr/>
          </p:nvSpPr>
          <p:spPr>
            <a:xfrm>
              <a:off x="1379684" y="4647941"/>
              <a:ext cx="1696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cs typeface="+mn-ea"/>
                  <a:sym typeface="+mn-lt"/>
                </a:rPr>
                <a:t>Title text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CE42ECF-D7C3-4A1E-BDD3-0A0BCC04082C}"/>
                </a:ext>
              </a:extLst>
            </p:cNvPr>
            <p:cNvSpPr txBox="1"/>
            <p:nvPr/>
          </p:nvSpPr>
          <p:spPr>
            <a:xfrm>
              <a:off x="969116" y="5109607"/>
              <a:ext cx="25181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spc="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spc="400" dirty="0">
                <a:cs typeface="+mn-ea"/>
                <a:sym typeface="+mn-lt"/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F492A0B8-453B-4BE6-B2B2-525ABB58C2F6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0A9603D-16C5-41E3-9C03-032D7F76AE9E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AD5472A7-ADA7-4D3A-9690-4E250F83A992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96CC361-5433-443D-BFF3-9D590F577CE9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159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87">
        <p:random/>
      </p:transition>
    </mc:Choice>
    <mc:Fallback xmlns="">
      <p:transition spd="slow" advTm="53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87400DE-C2D4-4CFE-A2A0-E4ABAEEE01D8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ECD5A899-7718-40FE-B33B-F3345C983945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AC072EB-5792-440D-89FC-CD84D249F7CA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FA45F11-7F88-46EC-B7B8-CB9F46EA1775}"/>
              </a:ext>
            </a:extLst>
          </p:cNvPr>
          <p:cNvSpPr/>
          <p:nvPr/>
        </p:nvSpPr>
        <p:spPr>
          <a:xfrm>
            <a:off x="0" y="2448426"/>
            <a:ext cx="12192000" cy="1303372"/>
          </a:xfrm>
          <a:prstGeom prst="rect">
            <a:avLst/>
          </a:prstGeom>
          <a:solidFill>
            <a:srgbClr val="0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F271209-702F-4C87-B1E2-C901C751BB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312" y="1926535"/>
            <a:ext cx="3297376" cy="220063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960A2C6-3DBD-4041-84A9-A193ECA8F0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281" y="1926535"/>
            <a:ext cx="3300959" cy="220063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DEF350-CF4E-4BF2-B031-3A5E04F2AF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343" y="1926535"/>
            <a:ext cx="3297376" cy="220063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293693A1-6DEB-4579-AF92-95755B5F8B1D}"/>
              </a:ext>
            </a:extLst>
          </p:cNvPr>
          <p:cNvGrpSpPr/>
          <p:nvPr/>
        </p:nvGrpSpPr>
        <p:grpSpPr>
          <a:xfrm>
            <a:off x="1143338" y="4442336"/>
            <a:ext cx="2496458" cy="1200329"/>
            <a:chOff x="1143338" y="4035936"/>
            <a:chExt cx="2496458" cy="1200329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CF68A9C-2FBB-48BC-9B2A-79B6F91F0383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2CAFF58-F5B1-4C79-A093-781FEA39C333}"/>
                </a:ext>
              </a:extLst>
            </p:cNvPr>
            <p:cNvSpPr txBox="1"/>
            <p:nvPr/>
          </p:nvSpPr>
          <p:spPr>
            <a:xfrm>
              <a:off x="1186022" y="4035936"/>
              <a:ext cx="21199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1C25366-D1CA-404C-9B11-9CBBE14A143B}"/>
              </a:ext>
            </a:extLst>
          </p:cNvPr>
          <p:cNvGrpSpPr/>
          <p:nvPr/>
        </p:nvGrpSpPr>
        <p:grpSpPr>
          <a:xfrm>
            <a:off x="4847772" y="4442336"/>
            <a:ext cx="2496458" cy="1200329"/>
            <a:chOff x="1143338" y="4035936"/>
            <a:chExt cx="2496458" cy="120032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06AA0D40-CD8D-40F0-8167-F30ED4BC3380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CCBB06C-F800-436F-B037-A1F3FDFE30C3}"/>
                </a:ext>
              </a:extLst>
            </p:cNvPr>
            <p:cNvSpPr txBox="1"/>
            <p:nvPr/>
          </p:nvSpPr>
          <p:spPr>
            <a:xfrm>
              <a:off x="1357896" y="4035936"/>
              <a:ext cx="1948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B31FE73-3D3C-4E3F-A4F1-71228ADCECDD}"/>
              </a:ext>
            </a:extLst>
          </p:cNvPr>
          <p:cNvGrpSpPr/>
          <p:nvPr/>
        </p:nvGrpSpPr>
        <p:grpSpPr>
          <a:xfrm>
            <a:off x="8552206" y="4442336"/>
            <a:ext cx="2496458" cy="1200329"/>
            <a:chOff x="1143338" y="4035936"/>
            <a:chExt cx="2496458" cy="1200329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F01A6C3-BFC7-4CC8-BB52-CF097D09A1D4}"/>
                </a:ext>
              </a:extLst>
            </p:cNvPr>
            <p:cNvSpPr txBox="1"/>
            <p:nvPr/>
          </p:nvSpPr>
          <p:spPr>
            <a:xfrm>
              <a:off x="1143338" y="4497601"/>
              <a:ext cx="24964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A034545-D1BD-424C-B223-E838F82F67D7}"/>
                </a:ext>
              </a:extLst>
            </p:cNvPr>
            <p:cNvSpPr txBox="1"/>
            <p:nvPr/>
          </p:nvSpPr>
          <p:spPr>
            <a:xfrm>
              <a:off x="1357896" y="4035936"/>
              <a:ext cx="1948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FB05130B-E90F-40C1-901C-13289AC5A8B0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rgbClr val="040404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966B3985-3533-4B55-9560-A89929746B01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4E80AFB-FD64-4B3D-8092-E5A983B264B6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6D3F5F12-4327-4E8E-BFD9-C4AB8F16DBC3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838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24">
        <p:random/>
      </p:transition>
    </mc:Choice>
    <mc:Fallback xmlns="">
      <p:transition spd="slow" advTm="382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987147EE-902E-42A5-827E-B8013DBCA2AD}"/>
              </a:ext>
            </a:extLst>
          </p:cNvPr>
          <p:cNvGrpSpPr/>
          <p:nvPr/>
        </p:nvGrpSpPr>
        <p:grpSpPr>
          <a:xfrm>
            <a:off x="1748802" y="481777"/>
            <a:ext cx="3689684" cy="797234"/>
            <a:chOff x="1748802" y="481777"/>
            <a:chExt cx="3689684" cy="79723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48E08B6-E953-4257-B069-F68603D67B9E}"/>
                </a:ext>
              </a:extLst>
            </p:cNvPr>
            <p:cNvSpPr txBox="1"/>
            <p:nvPr/>
          </p:nvSpPr>
          <p:spPr>
            <a:xfrm>
              <a:off x="1748802" y="481777"/>
              <a:ext cx="24669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200" dirty="0">
                  <a:cs typeface="+mn-ea"/>
                  <a:sym typeface="+mn-lt"/>
                </a:rPr>
                <a:t>Title text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EE3A3BA0-0F05-403A-BD4F-F508792E3ACD}"/>
                </a:ext>
              </a:extLst>
            </p:cNvPr>
            <p:cNvSpPr txBox="1"/>
            <p:nvPr/>
          </p:nvSpPr>
          <p:spPr>
            <a:xfrm>
              <a:off x="1748802" y="971234"/>
              <a:ext cx="368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cs typeface="+mn-ea"/>
                  <a:sym typeface="+mn-lt"/>
                </a:rPr>
                <a:t>BUSINESS ENTERPRISE WORK REPORT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92F30A9B-1D05-4EE6-929B-44B1D3276461}"/>
              </a:ext>
            </a:extLst>
          </p:cNvPr>
          <p:cNvGrpSpPr/>
          <p:nvPr/>
        </p:nvGrpSpPr>
        <p:grpSpPr>
          <a:xfrm>
            <a:off x="1633284" y="3382660"/>
            <a:ext cx="767184" cy="1284362"/>
            <a:chOff x="1647799" y="3917876"/>
            <a:chExt cx="767184" cy="128436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90B3C31-2394-4BED-90C7-547A3CFC955F}"/>
                </a:ext>
              </a:extLst>
            </p:cNvPr>
            <p:cNvGrpSpPr/>
            <p:nvPr/>
          </p:nvGrpSpPr>
          <p:grpSpPr>
            <a:xfrm>
              <a:off x="1647799" y="3917876"/>
              <a:ext cx="767184" cy="1284362"/>
              <a:chOff x="1625525" y="3587676"/>
              <a:chExt cx="767184" cy="1284362"/>
            </a:xfrm>
          </p:grpSpPr>
          <p:sp>
            <p:nvSpPr>
              <p:cNvPr id="12" name="泪滴形 11">
                <a:extLst>
                  <a:ext uri="{FF2B5EF4-FFF2-40B4-BE49-F238E27FC236}">
                    <a16:creationId xmlns:a16="http://schemas.microsoft.com/office/drawing/2014/main" id="{7CAB2754-96AE-43BE-9D1D-AD99A7B79197}"/>
                  </a:ext>
                </a:extLst>
              </p:cNvPr>
              <p:cNvSpPr/>
              <p:nvPr/>
            </p:nvSpPr>
            <p:spPr>
              <a:xfrm rot="8196593">
                <a:off x="1625525" y="3587676"/>
                <a:ext cx="767184" cy="767184"/>
              </a:xfrm>
              <a:prstGeom prst="teardrop">
                <a:avLst/>
              </a:prstGeom>
              <a:solidFill>
                <a:srgbClr val="E0AA8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7F9674EA-F0B9-45F3-8D42-9F9D8699A403}"/>
                  </a:ext>
                </a:extLst>
              </p:cNvPr>
              <p:cNvCxnSpPr>
                <a:stCxn id="12" idx="7"/>
              </p:cNvCxnSpPr>
              <p:nvPr/>
            </p:nvCxnSpPr>
            <p:spPr>
              <a:xfrm>
                <a:off x="1993877" y="4513535"/>
                <a:ext cx="23" cy="293415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E319E28A-6B0A-44C0-ABA6-7FC7977E7EDF}"/>
                  </a:ext>
                </a:extLst>
              </p:cNvPr>
              <p:cNvSpPr/>
              <p:nvPr/>
            </p:nvSpPr>
            <p:spPr>
              <a:xfrm>
                <a:off x="1959745" y="4803775"/>
                <a:ext cx="68263" cy="6826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5A4D03F-392D-4421-B447-E3D645DB5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22827" y="4108145"/>
              <a:ext cx="386645" cy="386645"/>
            </a:xfrm>
            <a:prstGeom prst="rect">
              <a:avLst/>
            </a:prstGeom>
          </p:spPr>
        </p:pic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9EB51A1-8DEB-4CF2-847E-2CCE5C6EC26D}"/>
              </a:ext>
            </a:extLst>
          </p:cNvPr>
          <p:cNvGrpSpPr/>
          <p:nvPr/>
        </p:nvGrpSpPr>
        <p:grpSpPr>
          <a:xfrm>
            <a:off x="3458897" y="1862239"/>
            <a:ext cx="767184" cy="1284362"/>
            <a:chOff x="3473412" y="2517775"/>
            <a:chExt cx="767184" cy="128436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82E4E1F8-1E2B-4C0E-AA19-B04D84D17E8F}"/>
                </a:ext>
              </a:extLst>
            </p:cNvPr>
            <p:cNvGrpSpPr/>
            <p:nvPr/>
          </p:nvGrpSpPr>
          <p:grpSpPr>
            <a:xfrm>
              <a:off x="3473412" y="2517775"/>
              <a:ext cx="767184" cy="1284362"/>
              <a:chOff x="1625525" y="3587676"/>
              <a:chExt cx="767184" cy="1284362"/>
            </a:xfrm>
          </p:grpSpPr>
          <p:sp>
            <p:nvSpPr>
              <p:cNvPr id="18" name="泪滴形 17">
                <a:extLst>
                  <a:ext uri="{FF2B5EF4-FFF2-40B4-BE49-F238E27FC236}">
                    <a16:creationId xmlns:a16="http://schemas.microsoft.com/office/drawing/2014/main" id="{15A834A6-76DE-444C-9B1D-C3DFB1361FA3}"/>
                  </a:ext>
                </a:extLst>
              </p:cNvPr>
              <p:cNvSpPr/>
              <p:nvPr/>
            </p:nvSpPr>
            <p:spPr>
              <a:xfrm rot="8196593">
                <a:off x="1625525" y="3587676"/>
                <a:ext cx="767184" cy="767184"/>
              </a:xfrm>
              <a:prstGeom prst="teardrop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191A9953-D43F-4617-8E36-620B296C94BA}"/>
                  </a:ext>
                </a:extLst>
              </p:cNvPr>
              <p:cNvCxnSpPr>
                <a:stCxn id="18" idx="7"/>
              </p:cNvCxnSpPr>
              <p:nvPr/>
            </p:nvCxnSpPr>
            <p:spPr>
              <a:xfrm>
                <a:off x="1993877" y="4513535"/>
                <a:ext cx="23" cy="293415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E314C600-4479-4738-9264-053DBB916CE7}"/>
                  </a:ext>
                </a:extLst>
              </p:cNvPr>
              <p:cNvSpPr/>
              <p:nvPr/>
            </p:nvSpPr>
            <p:spPr>
              <a:xfrm>
                <a:off x="1959745" y="4803775"/>
                <a:ext cx="68263" cy="6826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ABADA777-2807-456D-A56C-261A8338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2502" y="2739369"/>
              <a:ext cx="338524" cy="322530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B9192BF-8D6F-425E-A86F-AC9DE319B9AB}"/>
              </a:ext>
            </a:extLst>
          </p:cNvPr>
          <p:cNvGrpSpPr/>
          <p:nvPr/>
        </p:nvGrpSpPr>
        <p:grpSpPr>
          <a:xfrm>
            <a:off x="5697893" y="3382660"/>
            <a:ext cx="767184" cy="1284362"/>
            <a:chOff x="5712408" y="3917876"/>
            <a:chExt cx="767184" cy="1284362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3B19238-8115-4FEF-A404-8EE1DA555C80}"/>
                </a:ext>
              </a:extLst>
            </p:cNvPr>
            <p:cNvGrpSpPr/>
            <p:nvPr/>
          </p:nvGrpSpPr>
          <p:grpSpPr>
            <a:xfrm>
              <a:off x="5712408" y="3917876"/>
              <a:ext cx="767184" cy="1284362"/>
              <a:chOff x="1625525" y="3587676"/>
              <a:chExt cx="767184" cy="1284362"/>
            </a:xfrm>
          </p:grpSpPr>
          <p:sp>
            <p:nvSpPr>
              <p:cNvPr id="24" name="泪滴形 23">
                <a:extLst>
                  <a:ext uri="{FF2B5EF4-FFF2-40B4-BE49-F238E27FC236}">
                    <a16:creationId xmlns:a16="http://schemas.microsoft.com/office/drawing/2014/main" id="{B23620B1-D2DA-414C-B2C0-1EBE3EBDEBBE}"/>
                  </a:ext>
                </a:extLst>
              </p:cNvPr>
              <p:cNvSpPr/>
              <p:nvPr/>
            </p:nvSpPr>
            <p:spPr>
              <a:xfrm rot="8196593">
                <a:off x="1625525" y="3587676"/>
                <a:ext cx="767184" cy="767184"/>
              </a:xfrm>
              <a:prstGeom prst="teardrop">
                <a:avLst/>
              </a:prstGeom>
              <a:solidFill>
                <a:srgbClr val="E0AA8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CBA59B1F-5A31-4EA8-8A10-0F55F4A85C4B}"/>
                  </a:ext>
                </a:extLst>
              </p:cNvPr>
              <p:cNvCxnSpPr>
                <a:stCxn id="24" idx="7"/>
              </p:cNvCxnSpPr>
              <p:nvPr/>
            </p:nvCxnSpPr>
            <p:spPr>
              <a:xfrm>
                <a:off x="1993877" y="4513535"/>
                <a:ext cx="23" cy="293415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41F2DD8F-85B0-48BD-9EF6-5E2B8AE73F46}"/>
                  </a:ext>
                </a:extLst>
              </p:cNvPr>
              <p:cNvSpPr/>
              <p:nvPr/>
            </p:nvSpPr>
            <p:spPr>
              <a:xfrm>
                <a:off x="1959745" y="4803775"/>
                <a:ext cx="68263" cy="6826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5CCA0984-7F41-4CEA-A481-2ADFB12E9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2837" y="4139939"/>
              <a:ext cx="366325" cy="323058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BEC1F5B-9CBC-4F7D-BE2E-B6717553F050}"/>
              </a:ext>
            </a:extLst>
          </p:cNvPr>
          <p:cNvGrpSpPr/>
          <p:nvPr/>
        </p:nvGrpSpPr>
        <p:grpSpPr>
          <a:xfrm>
            <a:off x="7936888" y="1862239"/>
            <a:ext cx="767184" cy="1284362"/>
            <a:chOff x="7951403" y="2517775"/>
            <a:chExt cx="767184" cy="1284362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3F7BD47-C9B0-4CD8-B7FF-CFB55B2E357D}"/>
                </a:ext>
              </a:extLst>
            </p:cNvPr>
            <p:cNvGrpSpPr/>
            <p:nvPr/>
          </p:nvGrpSpPr>
          <p:grpSpPr>
            <a:xfrm>
              <a:off x="7951403" y="2517775"/>
              <a:ext cx="767184" cy="1284362"/>
              <a:chOff x="1625525" y="3587676"/>
              <a:chExt cx="767184" cy="1284362"/>
            </a:xfrm>
          </p:grpSpPr>
          <p:sp>
            <p:nvSpPr>
              <p:cNvPr id="30" name="泪滴形 29">
                <a:extLst>
                  <a:ext uri="{FF2B5EF4-FFF2-40B4-BE49-F238E27FC236}">
                    <a16:creationId xmlns:a16="http://schemas.microsoft.com/office/drawing/2014/main" id="{EE934F26-CB3D-428C-BA69-4CB61319316A}"/>
                  </a:ext>
                </a:extLst>
              </p:cNvPr>
              <p:cNvSpPr/>
              <p:nvPr/>
            </p:nvSpPr>
            <p:spPr>
              <a:xfrm rot="8196593">
                <a:off x="1625525" y="3587676"/>
                <a:ext cx="767184" cy="767184"/>
              </a:xfrm>
              <a:prstGeom prst="teardrop">
                <a:avLst/>
              </a:prstGeom>
              <a:solidFill>
                <a:schemeClr val="tx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2B7AC147-2162-452A-AB80-F36D256872D5}"/>
                  </a:ext>
                </a:extLst>
              </p:cNvPr>
              <p:cNvCxnSpPr>
                <a:stCxn id="30" idx="7"/>
              </p:cNvCxnSpPr>
              <p:nvPr/>
            </p:nvCxnSpPr>
            <p:spPr>
              <a:xfrm>
                <a:off x="1993877" y="4513535"/>
                <a:ext cx="23" cy="293415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A21886F-EB3D-45C8-B53B-32276A47E3C7}"/>
                  </a:ext>
                </a:extLst>
              </p:cNvPr>
              <p:cNvSpPr/>
              <p:nvPr/>
            </p:nvSpPr>
            <p:spPr>
              <a:xfrm>
                <a:off x="1959745" y="4803775"/>
                <a:ext cx="68263" cy="6826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E3B78A2-6713-4357-8E30-0772B8364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6047" y="2739369"/>
              <a:ext cx="377896" cy="317433"/>
            </a:xfrm>
            <a:prstGeom prst="rect">
              <a:avLst/>
            </a:prstGeom>
          </p:spPr>
        </p:pic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C2AD6F-4DCA-442E-8E9E-D7E5C99EEA75}"/>
              </a:ext>
            </a:extLst>
          </p:cNvPr>
          <p:cNvGrpSpPr/>
          <p:nvPr/>
        </p:nvGrpSpPr>
        <p:grpSpPr>
          <a:xfrm>
            <a:off x="9762502" y="3382660"/>
            <a:ext cx="767184" cy="1284362"/>
            <a:chOff x="9777017" y="3917876"/>
            <a:chExt cx="767184" cy="1284362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4B18A039-04F7-40B5-B6D4-BED762CB8CE6}"/>
                </a:ext>
              </a:extLst>
            </p:cNvPr>
            <p:cNvGrpSpPr/>
            <p:nvPr/>
          </p:nvGrpSpPr>
          <p:grpSpPr>
            <a:xfrm>
              <a:off x="9777017" y="3917876"/>
              <a:ext cx="767184" cy="1284362"/>
              <a:chOff x="1625525" y="3587676"/>
              <a:chExt cx="767184" cy="1284362"/>
            </a:xfrm>
          </p:grpSpPr>
          <p:sp>
            <p:nvSpPr>
              <p:cNvPr id="36" name="泪滴形 35">
                <a:extLst>
                  <a:ext uri="{FF2B5EF4-FFF2-40B4-BE49-F238E27FC236}">
                    <a16:creationId xmlns:a16="http://schemas.microsoft.com/office/drawing/2014/main" id="{7599A1F9-D66A-4D97-AF95-8895F2570631}"/>
                  </a:ext>
                </a:extLst>
              </p:cNvPr>
              <p:cNvSpPr/>
              <p:nvPr/>
            </p:nvSpPr>
            <p:spPr>
              <a:xfrm rot="8196593">
                <a:off x="1625525" y="3587676"/>
                <a:ext cx="767184" cy="767184"/>
              </a:xfrm>
              <a:prstGeom prst="teardrop">
                <a:avLst/>
              </a:prstGeom>
              <a:solidFill>
                <a:srgbClr val="E0AA8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88ECD18E-21BE-4DA7-B7E6-24D9AD54DD98}"/>
                  </a:ext>
                </a:extLst>
              </p:cNvPr>
              <p:cNvCxnSpPr>
                <a:stCxn id="36" idx="7"/>
              </p:cNvCxnSpPr>
              <p:nvPr/>
            </p:nvCxnSpPr>
            <p:spPr>
              <a:xfrm>
                <a:off x="1993877" y="4513535"/>
                <a:ext cx="23" cy="293415"/>
              </a:xfrm>
              <a:prstGeom prst="line">
                <a:avLst/>
              </a:prstGeom>
              <a:ln w="15875">
                <a:solidFill>
                  <a:schemeClr val="tx1">
                    <a:lumMod val="85000"/>
                    <a:lumOff val="1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B78D39D7-80FD-4996-BBD4-CA2172836DB9}"/>
                  </a:ext>
                </a:extLst>
              </p:cNvPr>
              <p:cNvSpPr/>
              <p:nvPr/>
            </p:nvSpPr>
            <p:spPr>
              <a:xfrm>
                <a:off x="1959745" y="4803775"/>
                <a:ext cx="68263" cy="68263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7738C6F-3823-418F-A7F4-C7FC1ECD3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1647" y="4194404"/>
              <a:ext cx="247444" cy="268593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DCF544E-121A-4C0E-ACA7-27EDC26D75C8}"/>
              </a:ext>
            </a:extLst>
          </p:cNvPr>
          <p:cNvGrpSpPr/>
          <p:nvPr/>
        </p:nvGrpSpPr>
        <p:grpSpPr>
          <a:xfrm>
            <a:off x="985877" y="4791072"/>
            <a:ext cx="2035445" cy="1087355"/>
            <a:chOff x="1018116" y="3352911"/>
            <a:chExt cx="2035445" cy="1087355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22E1DC9-E2C1-49AD-A565-8F7FE4253AF1}"/>
                </a:ext>
              </a:extLst>
            </p:cNvPr>
            <p:cNvSpPr txBox="1"/>
            <p:nvPr/>
          </p:nvSpPr>
          <p:spPr>
            <a:xfrm>
              <a:off x="1408174" y="3352911"/>
              <a:ext cx="1255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9AAEF19-7006-4552-8CCB-96A7DCE72977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CC2E330-FF37-4A7B-B2AE-F2159D1B798F}"/>
              </a:ext>
            </a:extLst>
          </p:cNvPr>
          <p:cNvGrpSpPr/>
          <p:nvPr/>
        </p:nvGrpSpPr>
        <p:grpSpPr>
          <a:xfrm>
            <a:off x="2805876" y="3299010"/>
            <a:ext cx="2035445" cy="1087355"/>
            <a:chOff x="1018116" y="3352911"/>
            <a:chExt cx="2035445" cy="1087355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B8335B9-1962-41ED-A281-3526E31DF796}"/>
                </a:ext>
              </a:extLst>
            </p:cNvPr>
            <p:cNvSpPr txBox="1"/>
            <p:nvPr/>
          </p:nvSpPr>
          <p:spPr>
            <a:xfrm>
              <a:off x="1408174" y="3352911"/>
              <a:ext cx="1255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18C8F1F-D3A1-43FC-BC55-60ECABB1A13F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BBD7261-89AF-4310-9880-C69791ABC720}"/>
              </a:ext>
            </a:extLst>
          </p:cNvPr>
          <p:cNvGrpSpPr/>
          <p:nvPr/>
        </p:nvGrpSpPr>
        <p:grpSpPr>
          <a:xfrm>
            <a:off x="7283867" y="3299010"/>
            <a:ext cx="2035445" cy="1087355"/>
            <a:chOff x="1018116" y="3352911"/>
            <a:chExt cx="2035445" cy="1087355"/>
          </a:xfrm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0680F94-8767-41D6-AEE7-4DBF2D2C943B}"/>
                </a:ext>
              </a:extLst>
            </p:cNvPr>
            <p:cNvSpPr txBox="1"/>
            <p:nvPr/>
          </p:nvSpPr>
          <p:spPr>
            <a:xfrm>
              <a:off x="1408174" y="3352911"/>
              <a:ext cx="1255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3381E1B-97AE-423A-B61E-D0C553AEEAE0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AEC59688-E1BD-4285-B0BE-A6036A2637F5}"/>
              </a:ext>
            </a:extLst>
          </p:cNvPr>
          <p:cNvGrpSpPr/>
          <p:nvPr/>
        </p:nvGrpSpPr>
        <p:grpSpPr>
          <a:xfrm>
            <a:off x="5048521" y="4791072"/>
            <a:ext cx="2035445" cy="1087355"/>
            <a:chOff x="1018116" y="3352911"/>
            <a:chExt cx="2035445" cy="1087355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EED474CF-C5FE-49BA-AA58-8160010E22C5}"/>
                </a:ext>
              </a:extLst>
            </p:cNvPr>
            <p:cNvSpPr txBox="1"/>
            <p:nvPr/>
          </p:nvSpPr>
          <p:spPr>
            <a:xfrm>
              <a:off x="1408174" y="3352911"/>
              <a:ext cx="1255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8F1A0EC-DFF6-4D92-8094-89C48F10E4D4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FD96BDA-092C-4640-A99D-50DD2BB69A38}"/>
              </a:ext>
            </a:extLst>
          </p:cNvPr>
          <p:cNvGrpSpPr/>
          <p:nvPr/>
        </p:nvGrpSpPr>
        <p:grpSpPr>
          <a:xfrm>
            <a:off x="9113130" y="4791072"/>
            <a:ext cx="2035445" cy="1087355"/>
            <a:chOff x="1018116" y="3352911"/>
            <a:chExt cx="2035445" cy="1087355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1C27EE89-A503-4DF1-826A-6BF934AED7CD}"/>
                </a:ext>
              </a:extLst>
            </p:cNvPr>
            <p:cNvSpPr txBox="1"/>
            <p:nvPr/>
          </p:nvSpPr>
          <p:spPr>
            <a:xfrm>
              <a:off x="1408174" y="3352911"/>
              <a:ext cx="12553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D4B44910-3C4D-4180-8FFB-0A01A4DDC144}"/>
                </a:ext>
              </a:extLst>
            </p:cNvPr>
            <p:cNvSpPr txBox="1"/>
            <p:nvPr/>
          </p:nvSpPr>
          <p:spPr>
            <a:xfrm>
              <a:off x="1018116" y="3701602"/>
              <a:ext cx="20354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54" name="矩形 53">
            <a:extLst>
              <a:ext uri="{FF2B5EF4-FFF2-40B4-BE49-F238E27FC236}">
                <a16:creationId xmlns:a16="http://schemas.microsoft.com/office/drawing/2014/main" id="{E9065235-6CFF-42B2-BAA0-C9CBA4F75250}"/>
              </a:ext>
            </a:extLst>
          </p:cNvPr>
          <p:cNvSpPr/>
          <p:nvPr/>
        </p:nvSpPr>
        <p:spPr>
          <a:xfrm>
            <a:off x="10782155" y="5841019"/>
            <a:ext cx="1409845" cy="1016981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759FA69-87D9-4F6A-877A-503E85621038}"/>
              </a:ext>
            </a:extLst>
          </p:cNvPr>
          <p:cNvGrpSpPr/>
          <p:nvPr/>
        </p:nvGrpSpPr>
        <p:grpSpPr>
          <a:xfrm>
            <a:off x="816690" y="540347"/>
            <a:ext cx="847710" cy="738664"/>
            <a:chOff x="1062186" y="887468"/>
            <a:chExt cx="912375" cy="795011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8D2CB66A-CBD3-4377-9FDF-452E6B97CBD2}"/>
                </a:ext>
              </a:extLst>
            </p:cNvPr>
            <p:cNvSpPr/>
            <p:nvPr/>
          </p:nvSpPr>
          <p:spPr>
            <a:xfrm>
              <a:off x="1062186" y="887468"/>
              <a:ext cx="795011" cy="795011"/>
            </a:xfrm>
            <a:prstGeom prst="ellipse">
              <a:avLst/>
            </a:prstGeom>
            <a:solidFill>
              <a:srgbClr val="0404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C07527CE-6986-4C6E-BC01-77E245940B54}"/>
                </a:ext>
              </a:extLst>
            </p:cNvPr>
            <p:cNvSpPr/>
            <p:nvPr/>
          </p:nvSpPr>
          <p:spPr>
            <a:xfrm>
              <a:off x="1459691" y="1141640"/>
              <a:ext cx="514870" cy="514870"/>
            </a:xfrm>
            <a:prstGeom prst="ellipse">
              <a:avLst/>
            </a:prstGeom>
            <a:solidFill>
              <a:srgbClr val="E0A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49588" y="66141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75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35">
        <p:random/>
      </p:transition>
    </mc:Choice>
    <mc:Fallback xmlns="">
      <p:transition spd="slow" advTm="53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5|0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5|0.3|0.4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2|0.2|0.4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4|0.4|0.3|0.3|0.2|0.2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4|0.4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4|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1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1|0.2|0.2|0.2|0.2|0.2|0.2|0.1|0.2|0.2|0.2|0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4|0.2|0.2|0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1|0.2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2|0.2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6|0.6|0.8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4|0.7|0.5|0.6|0.5|0.7|0.6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8|1|1|0.9|1|0.6|0.8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5|0.5|0.4|0.7|0.3|0.4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3|0.3|0.3|0.3|0.4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3|0.3|0.3|0.3|0.2|0.3|0.3|0.3|0.3|0.3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3|0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3|0.3|0.2|0.4|0.2|0.3|0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izebo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1227</Words>
  <Application>Microsoft Office PowerPoint</Application>
  <PresentationFormat>宽屏</PresentationFormat>
  <Paragraphs>222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162</cp:revision>
  <dcterms:created xsi:type="dcterms:W3CDTF">2021-02-22T08:49:48Z</dcterms:created>
  <dcterms:modified xsi:type="dcterms:W3CDTF">2022-03-20T03:32:23Z</dcterms:modified>
</cp:coreProperties>
</file>