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4" r:id="rId2"/>
  </p:sldMasterIdLst>
  <p:notesMasterIdLst>
    <p:notesMasterId r:id="rId28"/>
  </p:notesMasterIdLst>
  <p:sldIdLst>
    <p:sldId id="257" r:id="rId3"/>
    <p:sldId id="262" r:id="rId4"/>
    <p:sldId id="260" r:id="rId5"/>
    <p:sldId id="263" r:id="rId6"/>
    <p:sldId id="301" r:id="rId7"/>
    <p:sldId id="280" r:id="rId8"/>
    <p:sldId id="265" r:id="rId9"/>
    <p:sldId id="270" r:id="rId10"/>
    <p:sldId id="271" r:id="rId11"/>
    <p:sldId id="298" r:id="rId12"/>
    <p:sldId id="266" r:id="rId13"/>
    <p:sldId id="276" r:id="rId14"/>
    <p:sldId id="273" r:id="rId15"/>
    <p:sldId id="297" r:id="rId16"/>
    <p:sldId id="278" r:id="rId17"/>
    <p:sldId id="267" r:id="rId18"/>
    <p:sldId id="303" r:id="rId19"/>
    <p:sldId id="290" r:id="rId20"/>
    <p:sldId id="282" r:id="rId21"/>
    <p:sldId id="268" r:id="rId22"/>
    <p:sldId id="277" r:id="rId23"/>
    <p:sldId id="279" r:id="rId24"/>
    <p:sldId id="302" r:id="rId25"/>
    <p:sldId id="299" r:id="rId26"/>
    <p:sldId id="26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D82"/>
    <a:srgbClr val="598355"/>
    <a:srgbClr val="FBFAF8"/>
    <a:srgbClr val="D686A1"/>
    <a:srgbClr val="E6E6E6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910fe588e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910fe588e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910fe588e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910fe588e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92701b84a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92701b84a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92701b84aa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92701b84aa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910fe588ec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910fe588ec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1526783d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91526783d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1526783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1526783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10fe588e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910fe588e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910fe588ec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910fe588ec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92701b84a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92701b84aa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729d9724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729d9724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910fe588e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910fe588ec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840acf42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840acf42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44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96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24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3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00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088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39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74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7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75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42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6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84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21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36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7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59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7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9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35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1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46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57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59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2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0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AC81EF-1F2C-4CC9-AB63-C2B52344ED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74A9526-C399-4E2E-821F-5C08EDF74804}"/>
              </a:ext>
            </a:extLst>
          </p:cNvPr>
          <p:cNvGrpSpPr/>
          <p:nvPr/>
        </p:nvGrpSpPr>
        <p:grpSpPr>
          <a:xfrm rot="5400000">
            <a:off x="1235703" y="825289"/>
            <a:ext cx="101370" cy="1330760"/>
            <a:chOff x="508216" y="2820579"/>
            <a:chExt cx="196770" cy="2583143"/>
          </a:xfrm>
          <a:solidFill>
            <a:srgbClr val="7EAD82"/>
          </a:solidFill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0D74639-3701-4276-A2D2-ED6C532A0AC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7EAD82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A4BCDF9-598B-4153-BB72-2E25FFC39C43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69A763F-9C99-435A-BF14-A5698959B970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7EAD82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7F317BB-10AC-4081-B0EE-C141CABFCD9F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37D66EC-DF6D-484C-A886-5D63A360AC56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7EAD8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4401E251-C8F2-47D7-AF03-89B60DFE28B6}"/>
              </a:ext>
            </a:extLst>
          </p:cNvPr>
          <p:cNvSpPr/>
          <p:nvPr/>
        </p:nvSpPr>
        <p:spPr>
          <a:xfrm rot="2700000">
            <a:off x="3271083" y="2691058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Straight Connector 38">
            <a:extLst>
              <a:ext uri="{FF2B5EF4-FFF2-40B4-BE49-F238E27FC236}">
                <a16:creationId xmlns:a16="http://schemas.microsoft.com/office/drawing/2014/main" id="{84BE49F1-69A6-44F6-B9C2-FAEE7DC425BC}"/>
              </a:ext>
            </a:extLst>
          </p:cNvPr>
          <p:cNvCxnSpPr/>
          <p:nvPr/>
        </p:nvCxnSpPr>
        <p:spPr>
          <a:xfrm>
            <a:off x="4822319" y="1789320"/>
            <a:ext cx="0" cy="28299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2B509A-E89F-4F48-A606-AA252437710D}"/>
              </a:ext>
            </a:extLst>
          </p:cNvPr>
          <p:cNvSpPr txBox="1"/>
          <p:nvPr/>
        </p:nvSpPr>
        <p:spPr>
          <a:xfrm>
            <a:off x="5218328" y="3470585"/>
            <a:ext cx="6201139" cy="407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C07ABB4-5BC2-4FED-AA21-F718B2AAFFB5}"/>
              </a:ext>
            </a:extLst>
          </p:cNvPr>
          <p:cNvSpPr txBox="1"/>
          <p:nvPr/>
        </p:nvSpPr>
        <p:spPr>
          <a:xfrm>
            <a:off x="5010581" y="2583616"/>
            <a:ext cx="6977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7EAD8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Good PPT templates</a:t>
            </a:r>
          </a:p>
        </p:txBody>
      </p:sp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401A9AE-E67C-4C54-9584-6414EB8A86FD}"/>
              </a:ext>
            </a:extLst>
          </p:cNvPr>
          <p:cNvSpPr/>
          <p:nvPr/>
        </p:nvSpPr>
        <p:spPr>
          <a:xfrm rot="12770">
            <a:off x="3653978" y="1841691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7EAD82"/>
          </a:solidFill>
          <a:ln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9" name="Google Shape;302;p34">
            <a:extLst>
              <a:ext uri="{FF2B5EF4-FFF2-40B4-BE49-F238E27FC236}">
                <a16:creationId xmlns:a16="http://schemas.microsoft.com/office/drawing/2014/main" id="{14408F8D-9667-452D-9F9D-CD3C4626DABE}"/>
              </a:ext>
            </a:extLst>
          </p:cNvPr>
          <p:cNvSpPr/>
          <p:nvPr/>
        </p:nvSpPr>
        <p:spPr>
          <a:xfrm>
            <a:off x="10180479" y="4354934"/>
            <a:ext cx="450004" cy="450004"/>
          </a:xfrm>
          <a:prstGeom prst="donut">
            <a:avLst>
              <a:gd name="adj" fmla="val 10509"/>
            </a:avLst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 w="76200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 127">
            <a:extLst>
              <a:ext uri="{FF2B5EF4-FFF2-40B4-BE49-F238E27FC236}">
                <a16:creationId xmlns:a16="http://schemas.microsoft.com/office/drawing/2014/main" id="{52F7616E-0302-480E-A0D9-7495D5960A77}"/>
              </a:ext>
            </a:extLst>
          </p:cNvPr>
          <p:cNvSpPr>
            <a:spLocks/>
          </p:cNvSpPr>
          <p:nvPr/>
        </p:nvSpPr>
        <p:spPr bwMode="auto">
          <a:xfrm>
            <a:off x="3614180" y="2931793"/>
            <a:ext cx="451574" cy="647654"/>
          </a:xfrm>
          <a:custGeom>
            <a:avLst/>
            <a:gdLst>
              <a:gd name="T0" fmla="*/ 152 w 152"/>
              <a:gd name="T1" fmla="*/ 86 h 218"/>
              <a:gd name="T2" fmla="*/ 57 w 152"/>
              <a:gd name="T3" fmla="*/ 218 h 218"/>
              <a:gd name="T4" fmla="*/ 76 w 152"/>
              <a:gd name="T5" fmla="*/ 133 h 218"/>
              <a:gd name="T6" fmla="*/ 0 w 152"/>
              <a:gd name="T7" fmla="*/ 133 h 218"/>
              <a:gd name="T8" fmla="*/ 95 w 152"/>
              <a:gd name="T9" fmla="*/ 0 h 218"/>
              <a:gd name="T10" fmla="*/ 76 w 152"/>
              <a:gd name="T11" fmla="*/ 86 h 218"/>
              <a:gd name="T12" fmla="*/ 152 w 152"/>
              <a:gd name="T13" fmla="*/ 8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218">
                <a:moveTo>
                  <a:pt x="152" y="86"/>
                </a:moveTo>
                <a:lnTo>
                  <a:pt x="57" y="218"/>
                </a:lnTo>
                <a:lnTo>
                  <a:pt x="76" y="133"/>
                </a:lnTo>
                <a:lnTo>
                  <a:pt x="0" y="133"/>
                </a:lnTo>
                <a:lnTo>
                  <a:pt x="95" y="0"/>
                </a:lnTo>
                <a:lnTo>
                  <a:pt x="76" y="86"/>
                </a:lnTo>
                <a:lnTo>
                  <a:pt x="152" y="86"/>
                </a:lnTo>
                <a:close/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1" name="Rectangle: Rounded Corners 10">
            <a:extLst>
              <a:ext uri="{FF2B5EF4-FFF2-40B4-BE49-F238E27FC236}">
                <a16:creationId xmlns:a16="http://schemas.microsoft.com/office/drawing/2014/main" id="{77F015EB-640F-409E-ABD4-655E4FBEDABC}"/>
              </a:ext>
            </a:extLst>
          </p:cNvPr>
          <p:cNvSpPr/>
          <p:nvPr/>
        </p:nvSpPr>
        <p:spPr>
          <a:xfrm>
            <a:off x="5259070" y="4383116"/>
            <a:ext cx="2161224" cy="510760"/>
          </a:xfrm>
          <a:prstGeom prst="roundRect">
            <a:avLst>
              <a:gd name="adj" fmla="val 50000"/>
            </a:avLst>
          </a:prstGeom>
          <a:solidFill>
            <a:srgbClr val="7EAD82"/>
          </a:solidFill>
          <a:ln w="12700" cap="flat" cmpd="sng" algn="ctr">
            <a:solidFill>
              <a:srgbClr val="7EAD82"/>
            </a:solidFill>
            <a:prstDash val="solid"/>
            <a:miter lim="800000"/>
          </a:ln>
          <a:effectLst>
            <a:outerShdw blurRad="381000" dist="25400" dir="4680000" sx="109000" sy="109000" algn="t" rotWithShape="0">
              <a:srgbClr val="FB9F9F">
                <a:alpha val="19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3008501-8BAC-43C0-B877-9C67045CB3C2}"/>
              </a:ext>
            </a:extLst>
          </p:cNvPr>
          <p:cNvSpPr txBox="1">
            <a:spLocks/>
          </p:cNvSpPr>
          <p:nvPr/>
        </p:nvSpPr>
        <p:spPr>
          <a:xfrm>
            <a:off x="5544002" y="4573011"/>
            <a:ext cx="1627165" cy="1661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</a:p>
        </p:txBody>
      </p:sp>
      <p:sp>
        <p:nvSpPr>
          <p:cNvPr id="23" name="TextBox 3">
            <a:hlinkClick r:id="rId3"/>
            <a:extLst>
              <a:ext uri="{FF2B5EF4-FFF2-40B4-BE49-F238E27FC236}">
                <a16:creationId xmlns:a16="http://schemas.microsoft.com/office/drawing/2014/main" id="{BB95B3CF-DA30-4C92-AEA6-B5886E80C7A7}"/>
              </a:ext>
            </a:extLst>
          </p:cNvPr>
          <p:cNvSpPr txBox="1"/>
          <p:nvPr/>
        </p:nvSpPr>
        <p:spPr>
          <a:xfrm>
            <a:off x="5914276" y="651299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7EAD82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7EAD82"/>
              </a:solidFill>
              <a:cs typeface="Arial" panose="020B0604020202020204" pitchFamily="34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26DABE7D-2768-451B-9340-70CF044DC918}"/>
              </a:ext>
            </a:extLst>
          </p:cNvPr>
          <p:cNvSpPr/>
          <p:nvPr/>
        </p:nvSpPr>
        <p:spPr>
          <a:xfrm>
            <a:off x="444087" y="7262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EAD82"/>
                </a:solidFill>
              </a:rPr>
              <a:t>LOGO</a:t>
            </a:r>
            <a:endParaRPr lang="ko-KR" altLang="en-US" sz="2700" dirty="0">
              <a:solidFill>
                <a:srgbClr val="7EAD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"/>
          <p:cNvSpPr/>
          <p:nvPr/>
        </p:nvSpPr>
        <p:spPr>
          <a:xfrm>
            <a:off x="7247200" y="1829533"/>
            <a:ext cx="4282000" cy="1498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4" name="Google Shape;464;p23"/>
          <p:cNvSpPr/>
          <p:nvPr/>
        </p:nvSpPr>
        <p:spPr>
          <a:xfrm>
            <a:off x="7247100" y="4560567"/>
            <a:ext cx="4282000" cy="1498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5" name="Google Shape;465;p23"/>
          <p:cNvSpPr/>
          <p:nvPr/>
        </p:nvSpPr>
        <p:spPr>
          <a:xfrm flipH="1">
            <a:off x="664267" y="1829533"/>
            <a:ext cx="4282000" cy="1498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6" name="Google Shape;466;p23"/>
          <p:cNvSpPr/>
          <p:nvPr/>
        </p:nvSpPr>
        <p:spPr>
          <a:xfrm flipH="1">
            <a:off x="664267" y="4560567"/>
            <a:ext cx="4282000" cy="1498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9" name="Google Shape;469;p23"/>
          <p:cNvSpPr/>
          <p:nvPr/>
        </p:nvSpPr>
        <p:spPr>
          <a:xfrm>
            <a:off x="3948100" y="2659814"/>
            <a:ext cx="2151166" cy="2280812"/>
          </a:xfrm>
          <a:custGeom>
            <a:avLst/>
            <a:gdLst/>
            <a:ahLst/>
            <a:cxnLst/>
            <a:rect l="l" t="t" r="r" b="b"/>
            <a:pathLst>
              <a:path w="7233" h="7669" extrusionOk="0">
                <a:moveTo>
                  <a:pt x="3377" y="0"/>
                </a:moveTo>
                <a:lnTo>
                  <a:pt x="548" y="2830"/>
                </a:lnTo>
                <a:cubicBezTo>
                  <a:pt x="1" y="3377"/>
                  <a:pt x="1" y="4276"/>
                  <a:pt x="548" y="4823"/>
                </a:cubicBezTo>
                <a:lnTo>
                  <a:pt x="3377" y="7669"/>
                </a:lnTo>
                <a:lnTo>
                  <a:pt x="7232" y="3835"/>
                </a:lnTo>
                <a:lnTo>
                  <a:pt x="3377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0" name="Google Shape;470;p23"/>
          <p:cNvSpPr/>
          <p:nvPr/>
        </p:nvSpPr>
        <p:spPr>
          <a:xfrm>
            <a:off x="4952453" y="1689967"/>
            <a:ext cx="2287082" cy="2110397"/>
          </a:xfrm>
          <a:custGeom>
            <a:avLst/>
            <a:gdLst/>
            <a:ahLst/>
            <a:cxnLst/>
            <a:rect l="l" t="t" r="r" b="b"/>
            <a:pathLst>
              <a:path w="7690" h="7096" extrusionOk="0">
                <a:moveTo>
                  <a:pt x="3848" y="1"/>
                </a:moveTo>
                <a:cubicBezTo>
                  <a:pt x="3486" y="1"/>
                  <a:pt x="3124" y="137"/>
                  <a:pt x="2851" y="411"/>
                </a:cubicBezTo>
                <a:lnTo>
                  <a:pt x="0" y="3261"/>
                </a:lnTo>
                <a:lnTo>
                  <a:pt x="3855" y="7096"/>
                </a:lnTo>
                <a:lnTo>
                  <a:pt x="7690" y="3261"/>
                </a:lnTo>
                <a:lnTo>
                  <a:pt x="4844" y="411"/>
                </a:lnTo>
                <a:cubicBezTo>
                  <a:pt x="4571" y="137"/>
                  <a:pt x="4209" y="1"/>
                  <a:pt x="3848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1" name="Google Shape;471;p23"/>
          <p:cNvSpPr/>
          <p:nvPr/>
        </p:nvSpPr>
        <p:spPr>
          <a:xfrm>
            <a:off x="4952453" y="3800074"/>
            <a:ext cx="2287082" cy="2104152"/>
          </a:xfrm>
          <a:custGeom>
            <a:avLst/>
            <a:gdLst/>
            <a:ahLst/>
            <a:cxnLst/>
            <a:rect l="l" t="t" r="r" b="b"/>
            <a:pathLst>
              <a:path w="7690" h="7075" extrusionOk="0">
                <a:moveTo>
                  <a:pt x="3855" y="1"/>
                </a:moveTo>
                <a:lnTo>
                  <a:pt x="0" y="3835"/>
                </a:lnTo>
                <a:lnTo>
                  <a:pt x="2851" y="6664"/>
                </a:lnTo>
                <a:cubicBezTo>
                  <a:pt x="3124" y="6938"/>
                  <a:pt x="3486" y="7074"/>
                  <a:pt x="3848" y="7074"/>
                </a:cubicBezTo>
                <a:cubicBezTo>
                  <a:pt x="4209" y="7074"/>
                  <a:pt x="4571" y="6938"/>
                  <a:pt x="4844" y="6664"/>
                </a:cubicBezTo>
                <a:lnTo>
                  <a:pt x="7690" y="3835"/>
                </a:lnTo>
                <a:lnTo>
                  <a:pt x="3855" y="1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2" name="Google Shape;472;p23"/>
          <p:cNvSpPr/>
          <p:nvPr/>
        </p:nvSpPr>
        <p:spPr>
          <a:xfrm>
            <a:off x="6098968" y="2659814"/>
            <a:ext cx="2144921" cy="2280812"/>
          </a:xfrm>
          <a:custGeom>
            <a:avLst/>
            <a:gdLst/>
            <a:ahLst/>
            <a:cxnLst/>
            <a:rect l="l" t="t" r="r" b="b"/>
            <a:pathLst>
              <a:path w="7212" h="7669" extrusionOk="0">
                <a:moveTo>
                  <a:pt x="3835" y="0"/>
                </a:moveTo>
                <a:lnTo>
                  <a:pt x="0" y="3835"/>
                </a:lnTo>
                <a:lnTo>
                  <a:pt x="3835" y="7669"/>
                </a:lnTo>
                <a:lnTo>
                  <a:pt x="6664" y="4823"/>
                </a:lnTo>
                <a:cubicBezTo>
                  <a:pt x="7211" y="4276"/>
                  <a:pt x="7211" y="3377"/>
                  <a:pt x="6664" y="2830"/>
                </a:cubicBezTo>
                <a:lnTo>
                  <a:pt x="3835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3" name="Google Shape;473;p23"/>
          <p:cNvSpPr/>
          <p:nvPr/>
        </p:nvSpPr>
        <p:spPr>
          <a:xfrm>
            <a:off x="4059331" y="4289607"/>
            <a:ext cx="1642596" cy="1636629"/>
          </a:xfrm>
          <a:custGeom>
            <a:avLst/>
            <a:gdLst/>
            <a:ahLst/>
            <a:cxnLst/>
            <a:rect l="l" t="t" r="r" b="b"/>
            <a:pathLst>
              <a:path w="5523" h="5503" extrusionOk="0">
                <a:moveTo>
                  <a:pt x="2803" y="1"/>
                </a:moveTo>
                <a:cubicBezTo>
                  <a:pt x="1273" y="1"/>
                  <a:pt x="0" y="1226"/>
                  <a:pt x="0" y="2762"/>
                </a:cubicBezTo>
                <a:cubicBezTo>
                  <a:pt x="21" y="4271"/>
                  <a:pt x="1252" y="5502"/>
                  <a:pt x="2740" y="5502"/>
                </a:cubicBezTo>
                <a:cubicBezTo>
                  <a:pt x="4276" y="5502"/>
                  <a:pt x="5523" y="4229"/>
                  <a:pt x="5523" y="2694"/>
                </a:cubicBezTo>
                <a:lnTo>
                  <a:pt x="5523" y="395"/>
                </a:lnTo>
                <a:cubicBezTo>
                  <a:pt x="5523" y="174"/>
                  <a:pt x="5328" y="1"/>
                  <a:pt x="5107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4" name="Google Shape;474;p23"/>
          <p:cNvSpPr/>
          <p:nvPr/>
        </p:nvSpPr>
        <p:spPr>
          <a:xfrm>
            <a:off x="4059331" y="1838374"/>
            <a:ext cx="1642596" cy="1636629"/>
          </a:xfrm>
          <a:custGeom>
            <a:avLst/>
            <a:gdLst/>
            <a:ahLst/>
            <a:cxnLst/>
            <a:rect l="l" t="t" r="r" b="b"/>
            <a:pathLst>
              <a:path w="5523" h="5503" extrusionOk="0">
                <a:moveTo>
                  <a:pt x="2777" y="1"/>
                </a:moveTo>
                <a:cubicBezTo>
                  <a:pt x="2765" y="1"/>
                  <a:pt x="2753" y="1"/>
                  <a:pt x="2740" y="1"/>
                </a:cubicBezTo>
                <a:cubicBezTo>
                  <a:pt x="1252" y="1"/>
                  <a:pt x="21" y="1227"/>
                  <a:pt x="0" y="2741"/>
                </a:cubicBezTo>
                <a:cubicBezTo>
                  <a:pt x="0" y="4277"/>
                  <a:pt x="1273" y="5503"/>
                  <a:pt x="2803" y="5503"/>
                </a:cubicBezTo>
                <a:lnTo>
                  <a:pt x="5107" y="5503"/>
                </a:lnTo>
                <a:cubicBezTo>
                  <a:pt x="5328" y="5503"/>
                  <a:pt x="5523" y="5329"/>
                  <a:pt x="5523" y="5087"/>
                </a:cubicBezTo>
                <a:lnTo>
                  <a:pt x="5523" y="2804"/>
                </a:lnTo>
                <a:cubicBezTo>
                  <a:pt x="5523" y="1286"/>
                  <a:pt x="4296" y="1"/>
                  <a:pt x="2777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5" name="Google Shape;475;p23"/>
          <p:cNvSpPr/>
          <p:nvPr/>
        </p:nvSpPr>
        <p:spPr>
          <a:xfrm>
            <a:off x="6510285" y="4289607"/>
            <a:ext cx="1636349" cy="1636629"/>
          </a:xfrm>
          <a:custGeom>
            <a:avLst/>
            <a:gdLst/>
            <a:ahLst/>
            <a:cxnLst/>
            <a:rect l="l" t="t" r="r" b="b"/>
            <a:pathLst>
              <a:path w="5502" h="5503" extrusionOk="0">
                <a:moveTo>
                  <a:pt x="395" y="1"/>
                </a:moveTo>
                <a:cubicBezTo>
                  <a:pt x="174" y="1"/>
                  <a:pt x="1" y="174"/>
                  <a:pt x="1" y="395"/>
                </a:cubicBezTo>
                <a:lnTo>
                  <a:pt x="1" y="2694"/>
                </a:lnTo>
                <a:cubicBezTo>
                  <a:pt x="1" y="4229"/>
                  <a:pt x="1226" y="5502"/>
                  <a:pt x="2762" y="5502"/>
                </a:cubicBezTo>
                <a:cubicBezTo>
                  <a:pt x="4271" y="5502"/>
                  <a:pt x="5476" y="4271"/>
                  <a:pt x="5502" y="2762"/>
                </a:cubicBezTo>
                <a:cubicBezTo>
                  <a:pt x="5502" y="1226"/>
                  <a:pt x="4229" y="1"/>
                  <a:pt x="2693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6" name="Google Shape;476;p23"/>
          <p:cNvSpPr/>
          <p:nvPr/>
        </p:nvSpPr>
        <p:spPr>
          <a:xfrm>
            <a:off x="6510285" y="1838374"/>
            <a:ext cx="1636349" cy="1636629"/>
          </a:xfrm>
          <a:custGeom>
            <a:avLst/>
            <a:gdLst/>
            <a:ahLst/>
            <a:cxnLst/>
            <a:rect l="l" t="t" r="r" b="b"/>
            <a:pathLst>
              <a:path w="5502" h="5503" extrusionOk="0">
                <a:moveTo>
                  <a:pt x="2725" y="1"/>
                </a:moveTo>
                <a:cubicBezTo>
                  <a:pt x="1206" y="1"/>
                  <a:pt x="1" y="1286"/>
                  <a:pt x="1" y="2804"/>
                </a:cubicBezTo>
                <a:lnTo>
                  <a:pt x="1" y="5087"/>
                </a:lnTo>
                <a:cubicBezTo>
                  <a:pt x="1" y="5329"/>
                  <a:pt x="174" y="5503"/>
                  <a:pt x="395" y="5503"/>
                </a:cubicBezTo>
                <a:lnTo>
                  <a:pt x="2693" y="5503"/>
                </a:lnTo>
                <a:cubicBezTo>
                  <a:pt x="4229" y="5503"/>
                  <a:pt x="5502" y="4277"/>
                  <a:pt x="5502" y="2741"/>
                </a:cubicBezTo>
                <a:cubicBezTo>
                  <a:pt x="5476" y="1227"/>
                  <a:pt x="4271" y="1"/>
                  <a:pt x="2762" y="1"/>
                </a:cubicBezTo>
                <a:cubicBezTo>
                  <a:pt x="2750" y="1"/>
                  <a:pt x="2737" y="1"/>
                  <a:pt x="2725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7" name="Google Shape;477;p23"/>
          <p:cNvSpPr/>
          <p:nvPr/>
        </p:nvSpPr>
        <p:spPr>
          <a:xfrm>
            <a:off x="4946207" y="2668438"/>
            <a:ext cx="2301061" cy="2263265"/>
          </a:xfrm>
          <a:custGeom>
            <a:avLst/>
            <a:gdLst/>
            <a:ahLst/>
            <a:cxnLst/>
            <a:rect l="l" t="t" r="r" b="b"/>
            <a:pathLst>
              <a:path w="7737" h="7610" extrusionOk="0">
                <a:moveTo>
                  <a:pt x="3874" y="0"/>
                </a:moveTo>
                <a:cubicBezTo>
                  <a:pt x="3679" y="0"/>
                  <a:pt x="3482" y="71"/>
                  <a:pt x="3329" y="213"/>
                </a:cubicBezTo>
                <a:lnTo>
                  <a:pt x="284" y="3259"/>
                </a:lnTo>
                <a:cubicBezTo>
                  <a:pt x="0" y="3564"/>
                  <a:pt x="0" y="4047"/>
                  <a:pt x="284" y="4331"/>
                </a:cubicBezTo>
                <a:lnTo>
                  <a:pt x="3329" y="7377"/>
                </a:lnTo>
                <a:cubicBezTo>
                  <a:pt x="3482" y="7532"/>
                  <a:pt x="3679" y="7609"/>
                  <a:pt x="3874" y="7609"/>
                </a:cubicBezTo>
                <a:cubicBezTo>
                  <a:pt x="4068" y="7609"/>
                  <a:pt x="4260" y="7532"/>
                  <a:pt x="4402" y="7377"/>
                </a:cubicBezTo>
                <a:lnTo>
                  <a:pt x="7448" y="4331"/>
                </a:lnTo>
                <a:cubicBezTo>
                  <a:pt x="7737" y="4047"/>
                  <a:pt x="7737" y="3564"/>
                  <a:pt x="7448" y="3259"/>
                </a:cubicBezTo>
                <a:lnTo>
                  <a:pt x="4402" y="213"/>
                </a:lnTo>
                <a:cubicBezTo>
                  <a:pt x="4260" y="71"/>
                  <a:pt x="4068" y="0"/>
                  <a:pt x="38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79" name="Google Shape;479;p23"/>
          <p:cNvGrpSpPr/>
          <p:nvPr/>
        </p:nvGrpSpPr>
        <p:grpSpPr>
          <a:xfrm>
            <a:off x="4651076" y="2345672"/>
            <a:ext cx="473004" cy="465723"/>
            <a:chOff x="2777520" y="2943383"/>
            <a:chExt cx="364485" cy="358874"/>
          </a:xfrm>
          <a:solidFill>
            <a:schemeClr val="bg1"/>
          </a:solidFill>
        </p:grpSpPr>
        <p:sp>
          <p:nvSpPr>
            <p:cNvPr id="480" name="Google Shape;480;p23"/>
            <p:cNvSpPr/>
            <p:nvPr/>
          </p:nvSpPr>
          <p:spPr>
            <a:xfrm>
              <a:off x="3089565" y="3131776"/>
              <a:ext cx="52439" cy="38844"/>
            </a:xfrm>
            <a:custGeom>
              <a:avLst/>
              <a:gdLst/>
              <a:ahLst/>
              <a:cxnLst/>
              <a:rect l="l" t="t" r="r" b="b"/>
              <a:pathLst>
                <a:path w="243" h="180" extrusionOk="0">
                  <a:moveTo>
                    <a:pt x="64" y="0"/>
                  </a:moveTo>
                  <a:cubicBezTo>
                    <a:pt x="43" y="0"/>
                    <a:pt x="22" y="0"/>
                    <a:pt x="22" y="27"/>
                  </a:cubicBezTo>
                  <a:lnTo>
                    <a:pt x="22" y="69"/>
                  </a:lnTo>
                  <a:lnTo>
                    <a:pt x="22" y="111"/>
                  </a:lnTo>
                  <a:cubicBezTo>
                    <a:pt x="1" y="132"/>
                    <a:pt x="22" y="158"/>
                    <a:pt x="43" y="158"/>
                  </a:cubicBezTo>
                  <a:cubicBezTo>
                    <a:pt x="43" y="158"/>
                    <a:pt x="64" y="158"/>
                    <a:pt x="111" y="179"/>
                  </a:cubicBezTo>
                  <a:lnTo>
                    <a:pt x="174" y="179"/>
                  </a:lnTo>
                  <a:cubicBezTo>
                    <a:pt x="195" y="179"/>
                    <a:pt x="216" y="179"/>
                    <a:pt x="216" y="158"/>
                  </a:cubicBezTo>
                  <a:lnTo>
                    <a:pt x="216" y="111"/>
                  </a:lnTo>
                  <a:cubicBezTo>
                    <a:pt x="216" y="90"/>
                    <a:pt x="243" y="69"/>
                    <a:pt x="243" y="69"/>
                  </a:cubicBezTo>
                  <a:cubicBezTo>
                    <a:pt x="243" y="48"/>
                    <a:pt x="216" y="27"/>
                    <a:pt x="195" y="27"/>
                  </a:cubicBezTo>
                  <a:cubicBezTo>
                    <a:pt x="195" y="27"/>
                    <a:pt x="174" y="27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089565" y="3122712"/>
              <a:ext cx="24170" cy="56971"/>
            </a:xfrm>
            <a:custGeom>
              <a:avLst/>
              <a:gdLst/>
              <a:ahLst/>
              <a:cxnLst/>
              <a:rect l="l" t="t" r="r" b="b"/>
              <a:pathLst>
                <a:path w="112" h="264" extrusionOk="0">
                  <a:moveTo>
                    <a:pt x="43" y="0"/>
                  </a:moveTo>
                  <a:lnTo>
                    <a:pt x="22" y="21"/>
                  </a:lnTo>
                  <a:lnTo>
                    <a:pt x="22" y="111"/>
                  </a:lnTo>
                  <a:cubicBezTo>
                    <a:pt x="22" y="132"/>
                    <a:pt x="1" y="174"/>
                    <a:pt x="1" y="200"/>
                  </a:cubicBezTo>
                  <a:lnTo>
                    <a:pt x="1" y="221"/>
                  </a:lnTo>
                  <a:lnTo>
                    <a:pt x="64" y="263"/>
                  </a:lnTo>
                  <a:cubicBezTo>
                    <a:pt x="64" y="263"/>
                    <a:pt x="64" y="242"/>
                    <a:pt x="85" y="221"/>
                  </a:cubicBezTo>
                  <a:cubicBezTo>
                    <a:pt x="85" y="200"/>
                    <a:pt x="85" y="153"/>
                    <a:pt x="111" y="132"/>
                  </a:cubicBezTo>
                  <a:lnTo>
                    <a:pt x="111" y="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3070359" y="3179468"/>
              <a:ext cx="52439" cy="49850"/>
            </a:xfrm>
            <a:custGeom>
              <a:avLst/>
              <a:gdLst/>
              <a:ahLst/>
              <a:cxnLst/>
              <a:rect l="l" t="t" r="r" b="b"/>
              <a:pathLst>
                <a:path w="243" h="231" extrusionOk="0">
                  <a:moveTo>
                    <a:pt x="90" y="0"/>
                  </a:moveTo>
                  <a:cubicBezTo>
                    <a:pt x="90" y="0"/>
                    <a:pt x="69" y="0"/>
                    <a:pt x="42" y="21"/>
                  </a:cubicBezTo>
                  <a:lnTo>
                    <a:pt x="0" y="111"/>
                  </a:lnTo>
                  <a:lnTo>
                    <a:pt x="0" y="153"/>
                  </a:lnTo>
                  <a:cubicBezTo>
                    <a:pt x="0" y="153"/>
                    <a:pt x="42" y="174"/>
                    <a:pt x="69" y="174"/>
                  </a:cubicBezTo>
                  <a:cubicBezTo>
                    <a:pt x="90" y="200"/>
                    <a:pt x="132" y="221"/>
                    <a:pt x="132" y="221"/>
                  </a:cubicBezTo>
                  <a:cubicBezTo>
                    <a:pt x="132" y="228"/>
                    <a:pt x="134" y="230"/>
                    <a:pt x="138" y="230"/>
                  </a:cubicBezTo>
                  <a:cubicBezTo>
                    <a:pt x="146" y="230"/>
                    <a:pt x="160" y="221"/>
                    <a:pt x="174" y="221"/>
                  </a:cubicBezTo>
                  <a:lnTo>
                    <a:pt x="221" y="132"/>
                  </a:lnTo>
                  <a:cubicBezTo>
                    <a:pt x="242" y="111"/>
                    <a:pt x="221" y="90"/>
                    <a:pt x="221" y="90"/>
                  </a:cubicBezTo>
                  <a:cubicBezTo>
                    <a:pt x="221" y="90"/>
                    <a:pt x="174" y="69"/>
                    <a:pt x="153" y="42"/>
                  </a:cubicBezTo>
                  <a:cubicBezTo>
                    <a:pt x="132" y="21"/>
                    <a:pt x="90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061296" y="3170404"/>
              <a:ext cx="42081" cy="56971"/>
            </a:xfrm>
            <a:custGeom>
              <a:avLst/>
              <a:gdLst/>
              <a:ahLst/>
              <a:cxnLst/>
              <a:rect l="l" t="t" r="r" b="b"/>
              <a:pathLst>
                <a:path w="195" h="264" extrusionOk="0">
                  <a:moveTo>
                    <a:pt x="132" y="0"/>
                  </a:moveTo>
                  <a:cubicBezTo>
                    <a:pt x="132" y="0"/>
                    <a:pt x="111" y="63"/>
                    <a:pt x="63" y="111"/>
                  </a:cubicBezTo>
                  <a:cubicBezTo>
                    <a:pt x="63" y="132"/>
                    <a:pt x="42" y="153"/>
                    <a:pt x="21" y="174"/>
                  </a:cubicBezTo>
                  <a:lnTo>
                    <a:pt x="0" y="195"/>
                  </a:lnTo>
                  <a:lnTo>
                    <a:pt x="63" y="263"/>
                  </a:lnTo>
                  <a:cubicBezTo>
                    <a:pt x="63" y="263"/>
                    <a:pt x="63" y="242"/>
                    <a:pt x="84" y="216"/>
                  </a:cubicBezTo>
                  <a:cubicBezTo>
                    <a:pt x="111" y="195"/>
                    <a:pt x="132" y="174"/>
                    <a:pt x="132" y="153"/>
                  </a:cubicBezTo>
                  <a:cubicBezTo>
                    <a:pt x="174" y="84"/>
                    <a:pt x="195" y="42"/>
                    <a:pt x="195" y="42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3028278" y="3222627"/>
              <a:ext cx="51360" cy="50066"/>
            </a:xfrm>
            <a:custGeom>
              <a:avLst/>
              <a:gdLst/>
              <a:ahLst/>
              <a:cxnLst/>
              <a:rect l="l" t="t" r="r" b="b"/>
              <a:pathLst>
                <a:path w="238" h="232" extrusionOk="0">
                  <a:moveTo>
                    <a:pt x="106" y="0"/>
                  </a:moveTo>
                  <a:lnTo>
                    <a:pt x="22" y="63"/>
                  </a:lnTo>
                  <a:cubicBezTo>
                    <a:pt x="22" y="63"/>
                    <a:pt x="1" y="84"/>
                    <a:pt x="22" y="105"/>
                  </a:cubicBezTo>
                  <a:cubicBezTo>
                    <a:pt x="22" y="105"/>
                    <a:pt x="43" y="132"/>
                    <a:pt x="64" y="153"/>
                  </a:cubicBezTo>
                  <a:cubicBezTo>
                    <a:pt x="85" y="195"/>
                    <a:pt x="106" y="216"/>
                    <a:pt x="106" y="216"/>
                  </a:cubicBezTo>
                  <a:cubicBezTo>
                    <a:pt x="106" y="226"/>
                    <a:pt x="112" y="232"/>
                    <a:pt x="122" y="232"/>
                  </a:cubicBezTo>
                  <a:cubicBezTo>
                    <a:pt x="131" y="232"/>
                    <a:pt x="143" y="226"/>
                    <a:pt x="153" y="216"/>
                  </a:cubicBezTo>
                  <a:cubicBezTo>
                    <a:pt x="153" y="216"/>
                    <a:pt x="174" y="216"/>
                    <a:pt x="195" y="195"/>
                  </a:cubicBezTo>
                  <a:cubicBezTo>
                    <a:pt x="216" y="195"/>
                    <a:pt x="216" y="174"/>
                    <a:pt x="216" y="174"/>
                  </a:cubicBezTo>
                  <a:cubicBezTo>
                    <a:pt x="237" y="153"/>
                    <a:pt x="237" y="132"/>
                    <a:pt x="237" y="132"/>
                  </a:cubicBezTo>
                  <a:cubicBezTo>
                    <a:pt x="237" y="132"/>
                    <a:pt x="216" y="84"/>
                    <a:pt x="195" y="63"/>
                  </a:cubicBezTo>
                  <a:cubicBezTo>
                    <a:pt x="174" y="42"/>
                    <a:pt x="153" y="0"/>
                    <a:pt x="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3022668" y="3212269"/>
              <a:ext cx="52439" cy="47908"/>
            </a:xfrm>
            <a:custGeom>
              <a:avLst/>
              <a:gdLst/>
              <a:ahLst/>
              <a:cxnLst/>
              <a:rect l="l" t="t" r="r" b="b"/>
              <a:pathLst>
                <a:path w="243" h="222" extrusionOk="0">
                  <a:moveTo>
                    <a:pt x="179" y="1"/>
                  </a:moveTo>
                  <a:cubicBezTo>
                    <a:pt x="179" y="1"/>
                    <a:pt x="132" y="48"/>
                    <a:pt x="90" y="90"/>
                  </a:cubicBezTo>
                  <a:cubicBezTo>
                    <a:pt x="48" y="111"/>
                    <a:pt x="0" y="132"/>
                    <a:pt x="0" y="132"/>
                  </a:cubicBezTo>
                  <a:lnTo>
                    <a:pt x="27" y="222"/>
                  </a:lnTo>
                  <a:cubicBezTo>
                    <a:pt x="27" y="222"/>
                    <a:pt x="90" y="180"/>
                    <a:pt x="132" y="153"/>
                  </a:cubicBezTo>
                  <a:cubicBezTo>
                    <a:pt x="200" y="111"/>
                    <a:pt x="242" y="69"/>
                    <a:pt x="242" y="69"/>
                  </a:cubicBezTo>
                  <a:lnTo>
                    <a:pt x="1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2980587" y="3248523"/>
              <a:ext cx="47908" cy="49202"/>
            </a:xfrm>
            <a:custGeom>
              <a:avLst/>
              <a:gdLst/>
              <a:ahLst/>
              <a:cxnLst/>
              <a:rect l="l" t="t" r="r" b="b"/>
              <a:pathLst>
                <a:path w="222" h="228" extrusionOk="0">
                  <a:moveTo>
                    <a:pt x="137" y="1"/>
                  </a:moveTo>
                  <a:cubicBezTo>
                    <a:pt x="134" y="1"/>
                    <a:pt x="132" y="4"/>
                    <a:pt x="132" y="12"/>
                  </a:cubicBezTo>
                  <a:lnTo>
                    <a:pt x="90" y="12"/>
                  </a:lnTo>
                  <a:cubicBezTo>
                    <a:pt x="64" y="33"/>
                    <a:pt x="22" y="33"/>
                    <a:pt x="22" y="33"/>
                  </a:cubicBezTo>
                  <a:cubicBezTo>
                    <a:pt x="22" y="33"/>
                    <a:pt x="1" y="54"/>
                    <a:pt x="1" y="75"/>
                  </a:cubicBezTo>
                  <a:cubicBezTo>
                    <a:pt x="1" y="75"/>
                    <a:pt x="22" y="96"/>
                    <a:pt x="22" y="143"/>
                  </a:cubicBezTo>
                  <a:cubicBezTo>
                    <a:pt x="43" y="164"/>
                    <a:pt x="43" y="206"/>
                    <a:pt x="43" y="206"/>
                  </a:cubicBezTo>
                  <a:cubicBezTo>
                    <a:pt x="43" y="206"/>
                    <a:pt x="64" y="227"/>
                    <a:pt x="90" y="227"/>
                  </a:cubicBezTo>
                  <a:lnTo>
                    <a:pt x="174" y="206"/>
                  </a:lnTo>
                  <a:cubicBezTo>
                    <a:pt x="195" y="185"/>
                    <a:pt x="222" y="164"/>
                    <a:pt x="195" y="164"/>
                  </a:cubicBezTo>
                  <a:cubicBezTo>
                    <a:pt x="195" y="164"/>
                    <a:pt x="195" y="117"/>
                    <a:pt x="174" y="96"/>
                  </a:cubicBezTo>
                  <a:lnTo>
                    <a:pt x="174" y="33"/>
                  </a:lnTo>
                  <a:cubicBezTo>
                    <a:pt x="160" y="18"/>
                    <a:pt x="145" y="1"/>
                    <a:pt x="1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2971523" y="3240755"/>
              <a:ext cx="56971" cy="33017"/>
            </a:xfrm>
            <a:custGeom>
              <a:avLst/>
              <a:gdLst/>
              <a:ahLst/>
              <a:cxnLst/>
              <a:rect l="l" t="t" r="r" b="b"/>
              <a:pathLst>
                <a:path w="264" h="153" extrusionOk="0">
                  <a:moveTo>
                    <a:pt x="237" y="0"/>
                  </a:moveTo>
                  <a:cubicBezTo>
                    <a:pt x="237" y="0"/>
                    <a:pt x="216" y="21"/>
                    <a:pt x="195" y="21"/>
                  </a:cubicBezTo>
                  <a:cubicBezTo>
                    <a:pt x="174" y="21"/>
                    <a:pt x="153" y="48"/>
                    <a:pt x="132" y="48"/>
                  </a:cubicBezTo>
                  <a:cubicBezTo>
                    <a:pt x="85" y="69"/>
                    <a:pt x="64" y="69"/>
                    <a:pt x="43" y="69"/>
                  </a:cubicBezTo>
                  <a:lnTo>
                    <a:pt x="1" y="69"/>
                  </a:lnTo>
                  <a:lnTo>
                    <a:pt x="22" y="153"/>
                  </a:lnTo>
                  <a:lnTo>
                    <a:pt x="64" y="153"/>
                  </a:lnTo>
                  <a:cubicBezTo>
                    <a:pt x="85" y="153"/>
                    <a:pt x="106" y="132"/>
                    <a:pt x="153" y="132"/>
                  </a:cubicBezTo>
                  <a:cubicBezTo>
                    <a:pt x="174" y="132"/>
                    <a:pt x="195" y="111"/>
                    <a:pt x="237" y="111"/>
                  </a:cubicBezTo>
                  <a:lnTo>
                    <a:pt x="264" y="90"/>
                  </a:lnTo>
                  <a:lnTo>
                    <a:pt x="2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2928363" y="3255429"/>
              <a:ext cx="37765" cy="46829"/>
            </a:xfrm>
            <a:custGeom>
              <a:avLst/>
              <a:gdLst/>
              <a:ahLst/>
              <a:cxnLst/>
              <a:rect l="l" t="t" r="r" b="b"/>
              <a:pathLst>
                <a:path w="175" h="217" extrusionOk="0">
                  <a:moveTo>
                    <a:pt x="43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1" y="85"/>
                  </a:lnTo>
                  <a:lnTo>
                    <a:pt x="1" y="174"/>
                  </a:lnTo>
                  <a:cubicBezTo>
                    <a:pt x="1" y="174"/>
                    <a:pt x="1" y="195"/>
                    <a:pt x="22" y="195"/>
                  </a:cubicBezTo>
                  <a:cubicBezTo>
                    <a:pt x="22" y="195"/>
                    <a:pt x="43" y="216"/>
                    <a:pt x="69" y="216"/>
                  </a:cubicBezTo>
                  <a:lnTo>
                    <a:pt x="111" y="216"/>
                  </a:lnTo>
                  <a:cubicBezTo>
                    <a:pt x="132" y="216"/>
                    <a:pt x="153" y="195"/>
                    <a:pt x="153" y="174"/>
                  </a:cubicBezTo>
                  <a:lnTo>
                    <a:pt x="153" y="111"/>
                  </a:lnTo>
                  <a:cubicBezTo>
                    <a:pt x="174" y="85"/>
                    <a:pt x="174" y="43"/>
                    <a:pt x="174" y="43"/>
                  </a:cubicBezTo>
                  <a:cubicBezTo>
                    <a:pt x="174" y="22"/>
                    <a:pt x="153" y="1"/>
                    <a:pt x="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2919300" y="3250897"/>
              <a:ext cx="56971" cy="22875"/>
            </a:xfrm>
            <a:custGeom>
              <a:avLst/>
              <a:gdLst/>
              <a:ahLst/>
              <a:cxnLst/>
              <a:rect l="l" t="t" r="r" b="b"/>
              <a:pathLst>
                <a:path w="264" h="106" extrusionOk="0">
                  <a:moveTo>
                    <a:pt x="22" y="1"/>
                  </a:moveTo>
                  <a:lnTo>
                    <a:pt x="1" y="85"/>
                  </a:lnTo>
                  <a:lnTo>
                    <a:pt x="43" y="85"/>
                  </a:lnTo>
                  <a:cubicBezTo>
                    <a:pt x="64" y="106"/>
                    <a:pt x="85" y="106"/>
                    <a:pt x="132" y="106"/>
                  </a:cubicBezTo>
                  <a:lnTo>
                    <a:pt x="264" y="106"/>
                  </a:lnTo>
                  <a:lnTo>
                    <a:pt x="243" y="22"/>
                  </a:lnTo>
                  <a:lnTo>
                    <a:pt x="43" y="22"/>
                  </a:ln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2867076" y="3236223"/>
              <a:ext cx="47908" cy="52439"/>
            </a:xfrm>
            <a:custGeom>
              <a:avLst/>
              <a:gdLst/>
              <a:ahLst/>
              <a:cxnLst/>
              <a:rect l="l" t="t" r="r" b="b"/>
              <a:pathLst>
                <a:path w="222" h="243" extrusionOk="0">
                  <a:moveTo>
                    <a:pt x="111" y="0"/>
                  </a:moveTo>
                  <a:cubicBezTo>
                    <a:pt x="90" y="0"/>
                    <a:pt x="64" y="0"/>
                    <a:pt x="64" y="21"/>
                  </a:cubicBezTo>
                  <a:cubicBezTo>
                    <a:pt x="64" y="21"/>
                    <a:pt x="43" y="42"/>
                    <a:pt x="43" y="90"/>
                  </a:cubicBezTo>
                  <a:cubicBezTo>
                    <a:pt x="22" y="111"/>
                    <a:pt x="1" y="153"/>
                    <a:pt x="1" y="153"/>
                  </a:cubicBezTo>
                  <a:cubicBezTo>
                    <a:pt x="1" y="153"/>
                    <a:pt x="1" y="174"/>
                    <a:pt x="22" y="200"/>
                  </a:cubicBezTo>
                  <a:lnTo>
                    <a:pt x="111" y="242"/>
                  </a:lnTo>
                  <a:cubicBezTo>
                    <a:pt x="111" y="242"/>
                    <a:pt x="153" y="242"/>
                    <a:pt x="153" y="221"/>
                  </a:cubicBezTo>
                  <a:cubicBezTo>
                    <a:pt x="153" y="221"/>
                    <a:pt x="174" y="174"/>
                    <a:pt x="174" y="153"/>
                  </a:cubicBezTo>
                  <a:cubicBezTo>
                    <a:pt x="195" y="132"/>
                    <a:pt x="222" y="90"/>
                    <a:pt x="222" y="90"/>
                  </a:cubicBezTo>
                  <a:cubicBezTo>
                    <a:pt x="222" y="69"/>
                    <a:pt x="222" y="69"/>
                    <a:pt x="195" y="42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2867076" y="3231691"/>
              <a:ext cx="56971" cy="37549"/>
            </a:xfrm>
            <a:custGeom>
              <a:avLst/>
              <a:gdLst/>
              <a:ahLst/>
              <a:cxnLst/>
              <a:rect l="l" t="t" r="r" b="b"/>
              <a:pathLst>
                <a:path w="264" h="174" extrusionOk="0">
                  <a:moveTo>
                    <a:pt x="43" y="0"/>
                  </a:moveTo>
                  <a:lnTo>
                    <a:pt x="1" y="63"/>
                  </a:lnTo>
                  <a:cubicBezTo>
                    <a:pt x="1" y="63"/>
                    <a:pt x="22" y="63"/>
                    <a:pt x="43" y="90"/>
                  </a:cubicBezTo>
                  <a:cubicBezTo>
                    <a:pt x="64" y="90"/>
                    <a:pt x="90" y="111"/>
                    <a:pt x="111" y="132"/>
                  </a:cubicBezTo>
                  <a:lnTo>
                    <a:pt x="243" y="174"/>
                  </a:lnTo>
                  <a:lnTo>
                    <a:pt x="264" y="90"/>
                  </a:lnTo>
                  <a:cubicBezTo>
                    <a:pt x="264" y="90"/>
                    <a:pt x="195" y="90"/>
                    <a:pt x="153" y="42"/>
                  </a:cubicBezTo>
                  <a:cubicBezTo>
                    <a:pt x="132" y="42"/>
                    <a:pt x="111" y="21"/>
                    <a:pt x="90" y="21"/>
                  </a:cubicBezTo>
                  <a:cubicBezTo>
                    <a:pt x="64" y="0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2819385" y="3203206"/>
              <a:ext cx="52439" cy="51360"/>
            </a:xfrm>
            <a:custGeom>
              <a:avLst/>
              <a:gdLst/>
              <a:ahLst/>
              <a:cxnLst/>
              <a:rect l="l" t="t" r="r" b="b"/>
              <a:pathLst>
                <a:path w="243" h="238" extrusionOk="0">
                  <a:moveTo>
                    <a:pt x="111" y="1"/>
                  </a:moveTo>
                  <a:cubicBezTo>
                    <a:pt x="111" y="1"/>
                    <a:pt x="90" y="22"/>
                    <a:pt x="69" y="43"/>
                  </a:cubicBezTo>
                  <a:cubicBezTo>
                    <a:pt x="48" y="64"/>
                    <a:pt x="1" y="111"/>
                    <a:pt x="1" y="111"/>
                  </a:cubicBezTo>
                  <a:lnTo>
                    <a:pt x="1" y="153"/>
                  </a:lnTo>
                  <a:cubicBezTo>
                    <a:pt x="1" y="153"/>
                    <a:pt x="22" y="174"/>
                    <a:pt x="48" y="174"/>
                  </a:cubicBezTo>
                  <a:cubicBezTo>
                    <a:pt x="48" y="195"/>
                    <a:pt x="69" y="222"/>
                    <a:pt x="69" y="222"/>
                  </a:cubicBezTo>
                  <a:cubicBezTo>
                    <a:pt x="80" y="232"/>
                    <a:pt x="90" y="237"/>
                    <a:pt x="98" y="237"/>
                  </a:cubicBezTo>
                  <a:cubicBezTo>
                    <a:pt x="106" y="237"/>
                    <a:pt x="111" y="232"/>
                    <a:pt x="111" y="222"/>
                  </a:cubicBezTo>
                  <a:cubicBezTo>
                    <a:pt x="111" y="222"/>
                    <a:pt x="153" y="195"/>
                    <a:pt x="180" y="174"/>
                  </a:cubicBezTo>
                  <a:cubicBezTo>
                    <a:pt x="201" y="153"/>
                    <a:pt x="222" y="132"/>
                    <a:pt x="222" y="132"/>
                  </a:cubicBezTo>
                  <a:cubicBezTo>
                    <a:pt x="243" y="111"/>
                    <a:pt x="243" y="90"/>
                    <a:pt x="222" y="90"/>
                  </a:cubicBezTo>
                  <a:lnTo>
                    <a:pt x="1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2829743" y="3194142"/>
              <a:ext cx="46613" cy="51360"/>
            </a:xfrm>
            <a:custGeom>
              <a:avLst/>
              <a:gdLst/>
              <a:ahLst/>
              <a:cxnLst/>
              <a:rect l="l" t="t" r="r" b="b"/>
              <a:pathLst>
                <a:path w="216" h="238" extrusionOk="0">
                  <a:moveTo>
                    <a:pt x="63" y="1"/>
                  </a:moveTo>
                  <a:lnTo>
                    <a:pt x="0" y="43"/>
                  </a:lnTo>
                  <a:cubicBezTo>
                    <a:pt x="0" y="43"/>
                    <a:pt x="42" y="85"/>
                    <a:pt x="84" y="153"/>
                  </a:cubicBezTo>
                  <a:lnTo>
                    <a:pt x="174" y="237"/>
                  </a:lnTo>
                  <a:lnTo>
                    <a:pt x="216" y="174"/>
                  </a:lnTo>
                  <a:cubicBezTo>
                    <a:pt x="216" y="174"/>
                    <a:pt x="174" y="132"/>
                    <a:pt x="132" y="85"/>
                  </a:cubicBezTo>
                  <a:cubicBezTo>
                    <a:pt x="105" y="43"/>
                    <a:pt x="63" y="1"/>
                    <a:pt x="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2786583" y="3155514"/>
              <a:ext cx="52439" cy="45318"/>
            </a:xfrm>
            <a:custGeom>
              <a:avLst/>
              <a:gdLst/>
              <a:ahLst/>
              <a:cxnLst/>
              <a:rect l="l" t="t" r="r" b="b"/>
              <a:pathLst>
                <a:path w="243" h="210" extrusionOk="0">
                  <a:moveTo>
                    <a:pt x="153" y="1"/>
                  </a:moveTo>
                  <a:cubicBezTo>
                    <a:pt x="153" y="1"/>
                    <a:pt x="132" y="22"/>
                    <a:pt x="90" y="22"/>
                  </a:cubicBezTo>
                  <a:cubicBezTo>
                    <a:pt x="69" y="48"/>
                    <a:pt x="21" y="69"/>
                    <a:pt x="21" y="69"/>
                  </a:cubicBezTo>
                  <a:cubicBezTo>
                    <a:pt x="21" y="69"/>
                    <a:pt x="0" y="90"/>
                    <a:pt x="0" y="111"/>
                  </a:cubicBezTo>
                  <a:lnTo>
                    <a:pt x="42" y="180"/>
                  </a:lnTo>
                  <a:cubicBezTo>
                    <a:pt x="42" y="194"/>
                    <a:pt x="56" y="209"/>
                    <a:pt x="71" y="209"/>
                  </a:cubicBezTo>
                  <a:cubicBezTo>
                    <a:pt x="77" y="209"/>
                    <a:pt x="84" y="207"/>
                    <a:pt x="90" y="201"/>
                  </a:cubicBezTo>
                  <a:cubicBezTo>
                    <a:pt x="90" y="201"/>
                    <a:pt x="132" y="201"/>
                    <a:pt x="153" y="180"/>
                  </a:cubicBezTo>
                  <a:cubicBezTo>
                    <a:pt x="200" y="180"/>
                    <a:pt x="221" y="153"/>
                    <a:pt x="221" y="153"/>
                  </a:cubicBezTo>
                  <a:cubicBezTo>
                    <a:pt x="242" y="153"/>
                    <a:pt x="242" y="132"/>
                    <a:pt x="242" y="111"/>
                  </a:cubicBezTo>
                  <a:lnTo>
                    <a:pt x="221" y="111"/>
                  </a:lnTo>
                  <a:lnTo>
                    <a:pt x="221" y="69"/>
                  </a:lnTo>
                  <a:cubicBezTo>
                    <a:pt x="221" y="69"/>
                    <a:pt x="221" y="48"/>
                    <a:pt x="200" y="48"/>
                  </a:cubicBezTo>
                  <a:lnTo>
                    <a:pt x="200" y="22"/>
                  </a:lnTo>
                  <a:cubicBezTo>
                    <a:pt x="200" y="1"/>
                    <a:pt x="174" y="1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2810321" y="3146450"/>
              <a:ext cx="33233" cy="56971"/>
            </a:xfrm>
            <a:custGeom>
              <a:avLst/>
              <a:gdLst/>
              <a:ahLst/>
              <a:cxnLst/>
              <a:rect l="l" t="t" r="r" b="b"/>
              <a:pathLst>
                <a:path w="154" h="264" extrusionOk="0">
                  <a:moveTo>
                    <a:pt x="64" y="1"/>
                  </a:moveTo>
                  <a:lnTo>
                    <a:pt x="1" y="22"/>
                  </a:lnTo>
                  <a:lnTo>
                    <a:pt x="1" y="64"/>
                  </a:lnTo>
                  <a:cubicBezTo>
                    <a:pt x="1" y="64"/>
                    <a:pt x="1" y="90"/>
                    <a:pt x="22" y="90"/>
                  </a:cubicBezTo>
                  <a:lnTo>
                    <a:pt x="22" y="153"/>
                  </a:lnTo>
                  <a:cubicBezTo>
                    <a:pt x="43" y="174"/>
                    <a:pt x="64" y="195"/>
                    <a:pt x="64" y="222"/>
                  </a:cubicBezTo>
                  <a:cubicBezTo>
                    <a:pt x="90" y="243"/>
                    <a:pt x="90" y="264"/>
                    <a:pt x="90" y="264"/>
                  </a:cubicBezTo>
                  <a:lnTo>
                    <a:pt x="153" y="222"/>
                  </a:lnTo>
                  <a:cubicBezTo>
                    <a:pt x="153" y="222"/>
                    <a:pt x="153" y="195"/>
                    <a:pt x="132" y="174"/>
                  </a:cubicBezTo>
                  <a:cubicBezTo>
                    <a:pt x="132" y="174"/>
                    <a:pt x="111" y="132"/>
                    <a:pt x="111" y="111"/>
                  </a:cubicBezTo>
                  <a:cubicBezTo>
                    <a:pt x="111" y="111"/>
                    <a:pt x="90" y="90"/>
                    <a:pt x="90" y="64"/>
                  </a:cubicBezTo>
                  <a:lnTo>
                    <a:pt x="90" y="43"/>
                  </a:lnTo>
                  <a:cubicBezTo>
                    <a:pt x="90" y="22"/>
                    <a:pt x="64" y="1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777520" y="3103290"/>
              <a:ext cx="46613" cy="38844"/>
            </a:xfrm>
            <a:custGeom>
              <a:avLst/>
              <a:gdLst/>
              <a:ahLst/>
              <a:cxnLst/>
              <a:rect l="l" t="t" r="r" b="b"/>
              <a:pathLst>
                <a:path w="216" h="180" extrusionOk="0">
                  <a:moveTo>
                    <a:pt x="42" y="1"/>
                  </a:moveTo>
                  <a:cubicBezTo>
                    <a:pt x="21" y="1"/>
                    <a:pt x="21" y="27"/>
                    <a:pt x="21" y="48"/>
                  </a:cubicBezTo>
                  <a:cubicBezTo>
                    <a:pt x="21" y="48"/>
                    <a:pt x="21" y="69"/>
                    <a:pt x="0" y="90"/>
                  </a:cubicBezTo>
                  <a:cubicBezTo>
                    <a:pt x="21" y="111"/>
                    <a:pt x="21" y="132"/>
                    <a:pt x="21" y="132"/>
                  </a:cubicBezTo>
                  <a:cubicBezTo>
                    <a:pt x="21" y="151"/>
                    <a:pt x="21" y="167"/>
                    <a:pt x="29" y="167"/>
                  </a:cubicBezTo>
                  <a:cubicBezTo>
                    <a:pt x="32" y="167"/>
                    <a:pt x="36" y="165"/>
                    <a:pt x="42" y="159"/>
                  </a:cubicBezTo>
                  <a:cubicBezTo>
                    <a:pt x="42" y="159"/>
                    <a:pt x="84" y="180"/>
                    <a:pt x="111" y="180"/>
                  </a:cubicBezTo>
                  <a:lnTo>
                    <a:pt x="195" y="180"/>
                  </a:lnTo>
                  <a:cubicBezTo>
                    <a:pt x="195" y="159"/>
                    <a:pt x="216" y="159"/>
                    <a:pt x="216" y="132"/>
                  </a:cubicBezTo>
                  <a:lnTo>
                    <a:pt x="216" y="90"/>
                  </a:lnTo>
                  <a:lnTo>
                    <a:pt x="216" y="48"/>
                  </a:lnTo>
                  <a:cubicBezTo>
                    <a:pt x="216" y="27"/>
                    <a:pt x="195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2805789" y="3094227"/>
              <a:ext cx="18343" cy="56971"/>
            </a:xfrm>
            <a:custGeom>
              <a:avLst/>
              <a:gdLst/>
              <a:ahLst/>
              <a:cxnLst/>
              <a:rect l="l" t="t" r="r" b="b"/>
              <a:pathLst>
                <a:path w="85" h="264" extrusionOk="0">
                  <a:moveTo>
                    <a:pt x="22" y="1"/>
                  </a:moveTo>
                  <a:cubicBezTo>
                    <a:pt x="22" y="1"/>
                    <a:pt x="1" y="69"/>
                    <a:pt x="1" y="132"/>
                  </a:cubicBezTo>
                  <a:cubicBezTo>
                    <a:pt x="1" y="201"/>
                    <a:pt x="22" y="264"/>
                    <a:pt x="22" y="264"/>
                  </a:cubicBezTo>
                  <a:lnTo>
                    <a:pt x="85" y="243"/>
                  </a:lnTo>
                  <a:lnTo>
                    <a:pt x="85" y="132"/>
                  </a:lnTo>
                  <a:lnTo>
                    <a:pt x="85" y="22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2786583" y="3042003"/>
              <a:ext cx="52439" cy="45534"/>
            </a:xfrm>
            <a:custGeom>
              <a:avLst/>
              <a:gdLst/>
              <a:ahLst/>
              <a:cxnLst/>
              <a:rect l="l" t="t" r="r" b="b"/>
              <a:pathLst>
                <a:path w="243" h="211" extrusionOk="0">
                  <a:moveTo>
                    <a:pt x="90" y="1"/>
                  </a:moveTo>
                  <a:cubicBezTo>
                    <a:pt x="69" y="1"/>
                    <a:pt x="42" y="1"/>
                    <a:pt x="42" y="22"/>
                  </a:cubicBezTo>
                  <a:lnTo>
                    <a:pt x="0" y="111"/>
                  </a:lnTo>
                  <a:cubicBezTo>
                    <a:pt x="0" y="132"/>
                    <a:pt x="21" y="153"/>
                    <a:pt x="21" y="153"/>
                  </a:cubicBezTo>
                  <a:cubicBezTo>
                    <a:pt x="21" y="153"/>
                    <a:pt x="69" y="180"/>
                    <a:pt x="90" y="180"/>
                  </a:cubicBezTo>
                  <a:cubicBezTo>
                    <a:pt x="132" y="201"/>
                    <a:pt x="153" y="201"/>
                    <a:pt x="153" y="201"/>
                  </a:cubicBezTo>
                  <a:cubicBezTo>
                    <a:pt x="160" y="208"/>
                    <a:pt x="167" y="210"/>
                    <a:pt x="174" y="210"/>
                  </a:cubicBezTo>
                  <a:cubicBezTo>
                    <a:pt x="189" y="210"/>
                    <a:pt x="200" y="201"/>
                    <a:pt x="200" y="201"/>
                  </a:cubicBezTo>
                  <a:lnTo>
                    <a:pt x="200" y="180"/>
                  </a:lnTo>
                  <a:cubicBezTo>
                    <a:pt x="221" y="153"/>
                    <a:pt x="221" y="153"/>
                    <a:pt x="221" y="132"/>
                  </a:cubicBezTo>
                  <a:lnTo>
                    <a:pt x="221" y="111"/>
                  </a:lnTo>
                  <a:cubicBezTo>
                    <a:pt x="242" y="111"/>
                    <a:pt x="242" y="90"/>
                    <a:pt x="242" y="90"/>
                  </a:cubicBezTo>
                  <a:cubicBezTo>
                    <a:pt x="242" y="90"/>
                    <a:pt x="242" y="69"/>
                    <a:pt x="221" y="48"/>
                  </a:cubicBezTo>
                  <a:cubicBezTo>
                    <a:pt x="221" y="48"/>
                    <a:pt x="200" y="48"/>
                    <a:pt x="153" y="22"/>
                  </a:cubicBezTo>
                  <a:cubicBezTo>
                    <a:pt x="132" y="22"/>
                    <a:pt x="90" y="1"/>
                    <a:pt x="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810321" y="3042003"/>
              <a:ext cx="33233" cy="56971"/>
            </a:xfrm>
            <a:custGeom>
              <a:avLst/>
              <a:gdLst/>
              <a:ahLst/>
              <a:cxnLst/>
              <a:rect l="l" t="t" r="r" b="b"/>
              <a:pathLst>
                <a:path w="154" h="264" extrusionOk="0">
                  <a:moveTo>
                    <a:pt x="90" y="1"/>
                  </a:moveTo>
                  <a:lnTo>
                    <a:pt x="64" y="22"/>
                  </a:lnTo>
                  <a:cubicBezTo>
                    <a:pt x="64" y="48"/>
                    <a:pt x="43" y="90"/>
                    <a:pt x="22" y="111"/>
                  </a:cubicBezTo>
                  <a:lnTo>
                    <a:pt x="22" y="153"/>
                  </a:lnTo>
                  <a:cubicBezTo>
                    <a:pt x="1" y="180"/>
                    <a:pt x="1" y="180"/>
                    <a:pt x="1" y="201"/>
                  </a:cubicBezTo>
                  <a:lnTo>
                    <a:pt x="1" y="243"/>
                  </a:lnTo>
                  <a:lnTo>
                    <a:pt x="64" y="264"/>
                  </a:lnTo>
                  <a:cubicBezTo>
                    <a:pt x="64" y="264"/>
                    <a:pt x="90" y="243"/>
                    <a:pt x="90" y="222"/>
                  </a:cubicBezTo>
                  <a:lnTo>
                    <a:pt x="90" y="180"/>
                  </a:lnTo>
                  <a:cubicBezTo>
                    <a:pt x="90" y="180"/>
                    <a:pt x="111" y="153"/>
                    <a:pt x="111" y="132"/>
                  </a:cubicBezTo>
                  <a:cubicBezTo>
                    <a:pt x="111" y="111"/>
                    <a:pt x="132" y="90"/>
                    <a:pt x="132" y="69"/>
                  </a:cubicBezTo>
                  <a:lnTo>
                    <a:pt x="153" y="48"/>
                  </a:lnTo>
                  <a:lnTo>
                    <a:pt x="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2819385" y="2991291"/>
              <a:ext cx="52439" cy="49850"/>
            </a:xfrm>
            <a:custGeom>
              <a:avLst/>
              <a:gdLst/>
              <a:ahLst/>
              <a:cxnLst/>
              <a:rect l="l" t="t" r="r" b="b"/>
              <a:pathLst>
                <a:path w="243" h="231" extrusionOk="0">
                  <a:moveTo>
                    <a:pt x="98" y="0"/>
                  </a:moveTo>
                  <a:cubicBezTo>
                    <a:pt x="90" y="0"/>
                    <a:pt x="80" y="7"/>
                    <a:pt x="69" y="20"/>
                  </a:cubicBezTo>
                  <a:cubicBezTo>
                    <a:pt x="69" y="20"/>
                    <a:pt x="48" y="20"/>
                    <a:pt x="48" y="41"/>
                  </a:cubicBezTo>
                  <a:cubicBezTo>
                    <a:pt x="22" y="62"/>
                    <a:pt x="1" y="83"/>
                    <a:pt x="1" y="83"/>
                  </a:cubicBezTo>
                  <a:lnTo>
                    <a:pt x="1" y="125"/>
                  </a:lnTo>
                  <a:cubicBezTo>
                    <a:pt x="1" y="125"/>
                    <a:pt x="48" y="152"/>
                    <a:pt x="69" y="173"/>
                  </a:cubicBezTo>
                  <a:lnTo>
                    <a:pt x="111" y="215"/>
                  </a:lnTo>
                  <a:cubicBezTo>
                    <a:pt x="122" y="225"/>
                    <a:pt x="132" y="231"/>
                    <a:pt x="140" y="231"/>
                  </a:cubicBezTo>
                  <a:cubicBezTo>
                    <a:pt x="148" y="231"/>
                    <a:pt x="153" y="225"/>
                    <a:pt x="153" y="215"/>
                  </a:cubicBezTo>
                  <a:lnTo>
                    <a:pt x="222" y="152"/>
                  </a:lnTo>
                  <a:cubicBezTo>
                    <a:pt x="243" y="125"/>
                    <a:pt x="243" y="125"/>
                    <a:pt x="222" y="104"/>
                  </a:cubicBezTo>
                  <a:cubicBezTo>
                    <a:pt x="222" y="104"/>
                    <a:pt x="201" y="83"/>
                    <a:pt x="180" y="62"/>
                  </a:cubicBezTo>
                  <a:cubicBezTo>
                    <a:pt x="153" y="41"/>
                    <a:pt x="111" y="20"/>
                    <a:pt x="111" y="20"/>
                  </a:cubicBezTo>
                  <a:cubicBezTo>
                    <a:pt x="111" y="7"/>
                    <a:pt x="106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2829743" y="3000138"/>
              <a:ext cx="46613" cy="52439"/>
            </a:xfrm>
            <a:custGeom>
              <a:avLst/>
              <a:gdLst/>
              <a:ahLst/>
              <a:cxnLst/>
              <a:rect l="l" t="t" r="r" b="b"/>
              <a:pathLst>
                <a:path w="216" h="243" extrusionOk="0">
                  <a:moveTo>
                    <a:pt x="174" y="0"/>
                  </a:moveTo>
                  <a:lnTo>
                    <a:pt x="84" y="84"/>
                  </a:lnTo>
                  <a:cubicBezTo>
                    <a:pt x="42" y="132"/>
                    <a:pt x="0" y="195"/>
                    <a:pt x="0" y="195"/>
                  </a:cubicBezTo>
                  <a:lnTo>
                    <a:pt x="63" y="242"/>
                  </a:lnTo>
                  <a:cubicBezTo>
                    <a:pt x="63" y="242"/>
                    <a:pt x="105" y="174"/>
                    <a:pt x="132" y="153"/>
                  </a:cubicBezTo>
                  <a:cubicBezTo>
                    <a:pt x="174" y="111"/>
                    <a:pt x="216" y="63"/>
                    <a:pt x="216" y="63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2867076" y="2956979"/>
              <a:ext cx="47908" cy="49850"/>
            </a:xfrm>
            <a:custGeom>
              <a:avLst/>
              <a:gdLst/>
              <a:ahLst/>
              <a:cxnLst/>
              <a:rect l="l" t="t" r="r" b="b"/>
              <a:pathLst>
                <a:path w="222" h="231" extrusionOk="0">
                  <a:moveTo>
                    <a:pt x="111" y="0"/>
                  </a:moveTo>
                  <a:lnTo>
                    <a:pt x="22" y="48"/>
                  </a:lnTo>
                  <a:cubicBezTo>
                    <a:pt x="1" y="48"/>
                    <a:pt x="1" y="69"/>
                    <a:pt x="1" y="90"/>
                  </a:cubicBezTo>
                  <a:cubicBezTo>
                    <a:pt x="1" y="90"/>
                    <a:pt x="22" y="111"/>
                    <a:pt x="43" y="153"/>
                  </a:cubicBezTo>
                  <a:cubicBezTo>
                    <a:pt x="43" y="179"/>
                    <a:pt x="64" y="221"/>
                    <a:pt x="64" y="221"/>
                  </a:cubicBezTo>
                  <a:cubicBezTo>
                    <a:pt x="64" y="221"/>
                    <a:pt x="76" y="231"/>
                    <a:pt x="90" y="231"/>
                  </a:cubicBezTo>
                  <a:cubicBezTo>
                    <a:pt x="97" y="231"/>
                    <a:pt x="104" y="228"/>
                    <a:pt x="111" y="221"/>
                  </a:cubicBezTo>
                  <a:lnTo>
                    <a:pt x="195" y="179"/>
                  </a:lnTo>
                  <a:cubicBezTo>
                    <a:pt x="222" y="179"/>
                    <a:pt x="222" y="153"/>
                    <a:pt x="222" y="132"/>
                  </a:cubicBezTo>
                  <a:cubicBezTo>
                    <a:pt x="222" y="132"/>
                    <a:pt x="195" y="111"/>
                    <a:pt x="174" y="90"/>
                  </a:cubicBezTo>
                  <a:cubicBezTo>
                    <a:pt x="174" y="48"/>
                    <a:pt x="153" y="21"/>
                    <a:pt x="153" y="21"/>
                  </a:cubicBezTo>
                  <a:cubicBezTo>
                    <a:pt x="153" y="0"/>
                    <a:pt x="111" y="0"/>
                    <a:pt x="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867076" y="2976185"/>
              <a:ext cx="56971" cy="37765"/>
            </a:xfrm>
            <a:custGeom>
              <a:avLst/>
              <a:gdLst/>
              <a:ahLst/>
              <a:cxnLst/>
              <a:rect l="l" t="t" r="r" b="b"/>
              <a:pathLst>
                <a:path w="264" h="175" extrusionOk="0">
                  <a:moveTo>
                    <a:pt x="243" y="1"/>
                  </a:moveTo>
                  <a:cubicBezTo>
                    <a:pt x="243" y="1"/>
                    <a:pt x="174" y="1"/>
                    <a:pt x="111" y="43"/>
                  </a:cubicBezTo>
                  <a:cubicBezTo>
                    <a:pt x="90" y="43"/>
                    <a:pt x="64" y="64"/>
                    <a:pt x="43" y="90"/>
                  </a:cubicBezTo>
                  <a:cubicBezTo>
                    <a:pt x="22" y="111"/>
                    <a:pt x="1" y="111"/>
                    <a:pt x="1" y="111"/>
                  </a:cubicBezTo>
                  <a:lnTo>
                    <a:pt x="43" y="174"/>
                  </a:lnTo>
                  <a:cubicBezTo>
                    <a:pt x="43" y="174"/>
                    <a:pt x="64" y="174"/>
                    <a:pt x="90" y="153"/>
                  </a:cubicBezTo>
                  <a:cubicBezTo>
                    <a:pt x="111" y="153"/>
                    <a:pt x="132" y="132"/>
                    <a:pt x="153" y="111"/>
                  </a:cubicBezTo>
                  <a:cubicBezTo>
                    <a:pt x="195" y="90"/>
                    <a:pt x="264" y="64"/>
                    <a:pt x="264" y="64"/>
                  </a:cubicBezTo>
                  <a:lnTo>
                    <a:pt x="2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928363" y="2943383"/>
              <a:ext cx="37765" cy="46613"/>
            </a:xfrm>
            <a:custGeom>
              <a:avLst/>
              <a:gdLst/>
              <a:ahLst/>
              <a:cxnLst/>
              <a:rect l="l" t="t" r="r" b="b"/>
              <a:pathLst>
                <a:path w="175" h="216" extrusionOk="0">
                  <a:moveTo>
                    <a:pt x="22" y="0"/>
                  </a:moveTo>
                  <a:cubicBezTo>
                    <a:pt x="1" y="0"/>
                    <a:pt x="1" y="21"/>
                    <a:pt x="1" y="42"/>
                  </a:cubicBezTo>
                  <a:lnTo>
                    <a:pt x="1" y="111"/>
                  </a:lnTo>
                  <a:lnTo>
                    <a:pt x="1" y="174"/>
                  </a:lnTo>
                  <a:cubicBezTo>
                    <a:pt x="1" y="195"/>
                    <a:pt x="22" y="216"/>
                    <a:pt x="43" y="216"/>
                  </a:cubicBezTo>
                  <a:cubicBezTo>
                    <a:pt x="43" y="216"/>
                    <a:pt x="69" y="195"/>
                    <a:pt x="90" y="195"/>
                  </a:cubicBezTo>
                  <a:lnTo>
                    <a:pt x="132" y="195"/>
                  </a:lnTo>
                  <a:cubicBezTo>
                    <a:pt x="153" y="195"/>
                    <a:pt x="174" y="195"/>
                    <a:pt x="174" y="174"/>
                  </a:cubicBezTo>
                  <a:cubicBezTo>
                    <a:pt x="174" y="174"/>
                    <a:pt x="174" y="132"/>
                    <a:pt x="153" y="111"/>
                  </a:cubicBezTo>
                  <a:lnTo>
                    <a:pt x="153" y="21"/>
                  </a:lnTo>
                  <a:cubicBezTo>
                    <a:pt x="153" y="21"/>
                    <a:pt x="132" y="0"/>
                    <a:pt x="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919300" y="2969711"/>
              <a:ext cx="56971" cy="20285"/>
            </a:xfrm>
            <a:custGeom>
              <a:avLst/>
              <a:gdLst/>
              <a:ahLst/>
              <a:cxnLst/>
              <a:rect l="l" t="t" r="r" b="b"/>
              <a:pathLst>
                <a:path w="264" h="94" extrusionOk="0">
                  <a:moveTo>
                    <a:pt x="194" y="0"/>
                  </a:moveTo>
                  <a:cubicBezTo>
                    <a:pt x="175" y="0"/>
                    <a:pt x="153" y="3"/>
                    <a:pt x="132" y="10"/>
                  </a:cubicBezTo>
                  <a:lnTo>
                    <a:pt x="43" y="10"/>
                  </a:lnTo>
                  <a:cubicBezTo>
                    <a:pt x="22" y="31"/>
                    <a:pt x="1" y="31"/>
                    <a:pt x="1" y="31"/>
                  </a:cubicBezTo>
                  <a:lnTo>
                    <a:pt x="22" y="94"/>
                  </a:lnTo>
                  <a:lnTo>
                    <a:pt x="43" y="94"/>
                  </a:lnTo>
                  <a:cubicBezTo>
                    <a:pt x="64" y="94"/>
                    <a:pt x="111" y="94"/>
                    <a:pt x="132" y="73"/>
                  </a:cubicBezTo>
                  <a:lnTo>
                    <a:pt x="243" y="73"/>
                  </a:lnTo>
                  <a:lnTo>
                    <a:pt x="264" y="10"/>
                  </a:lnTo>
                  <a:cubicBezTo>
                    <a:pt x="264" y="10"/>
                    <a:pt x="233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980587" y="2945973"/>
              <a:ext cx="47908" cy="49850"/>
            </a:xfrm>
            <a:custGeom>
              <a:avLst/>
              <a:gdLst/>
              <a:ahLst/>
              <a:cxnLst/>
              <a:rect l="l" t="t" r="r" b="b"/>
              <a:pathLst>
                <a:path w="222" h="231" extrusionOk="0">
                  <a:moveTo>
                    <a:pt x="69" y="1"/>
                  </a:moveTo>
                  <a:cubicBezTo>
                    <a:pt x="53" y="1"/>
                    <a:pt x="43" y="15"/>
                    <a:pt x="43" y="30"/>
                  </a:cubicBezTo>
                  <a:cubicBezTo>
                    <a:pt x="43" y="30"/>
                    <a:pt x="43" y="51"/>
                    <a:pt x="22" y="99"/>
                  </a:cubicBezTo>
                  <a:cubicBezTo>
                    <a:pt x="22" y="120"/>
                    <a:pt x="1" y="162"/>
                    <a:pt x="1" y="162"/>
                  </a:cubicBezTo>
                  <a:cubicBezTo>
                    <a:pt x="1" y="183"/>
                    <a:pt x="22" y="204"/>
                    <a:pt x="22" y="204"/>
                  </a:cubicBezTo>
                  <a:lnTo>
                    <a:pt x="90" y="204"/>
                  </a:lnTo>
                  <a:lnTo>
                    <a:pt x="111" y="230"/>
                  </a:lnTo>
                  <a:lnTo>
                    <a:pt x="132" y="230"/>
                  </a:lnTo>
                  <a:cubicBezTo>
                    <a:pt x="132" y="230"/>
                    <a:pt x="153" y="230"/>
                    <a:pt x="174" y="204"/>
                  </a:cubicBezTo>
                  <a:lnTo>
                    <a:pt x="174" y="141"/>
                  </a:lnTo>
                  <a:cubicBezTo>
                    <a:pt x="195" y="99"/>
                    <a:pt x="195" y="72"/>
                    <a:pt x="195" y="72"/>
                  </a:cubicBezTo>
                  <a:cubicBezTo>
                    <a:pt x="222" y="51"/>
                    <a:pt x="195" y="30"/>
                    <a:pt x="174" y="30"/>
                  </a:cubicBezTo>
                  <a:lnTo>
                    <a:pt x="90" y="9"/>
                  </a:lnTo>
                  <a:cubicBezTo>
                    <a:pt x="82" y="3"/>
                    <a:pt x="75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971523" y="2971653"/>
              <a:ext cx="56971" cy="28701"/>
            </a:xfrm>
            <a:custGeom>
              <a:avLst/>
              <a:gdLst/>
              <a:ahLst/>
              <a:cxnLst/>
              <a:rect l="l" t="t" r="r" b="b"/>
              <a:pathLst>
                <a:path w="264" h="133" extrusionOk="0">
                  <a:moveTo>
                    <a:pt x="22" y="1"/>
                  </a:moveTo>
                  <a:lnTo>
                    <a:pt x="1" y="64"/>
                  </a:lnTo>
                  <a:cubicBezTo>
                    <a:pt x="1" y="64"/>
                    <a:pt x="22" y="64"/>
                    <a:pt x="43" y="85"/>
                  </a:cubicBezTo>
                  <a:lnTo>
                    <a:pt x="132" y="85"/>
                  </a:lnTo>
                  <a:cubicBezTo>
                    <a:pt x="153" y="111"/>
                    <a:pt x="174" y="111"/>
                    <a:pt x="195" y="132"/>
                  </a:cubicBezTo>
                  <a:lnTo>
                    <a:pt x="237" y="132"/>
                  </a:lnTo>
                  <a:lnTo>
                    <a:pt x="264" y="64"/>
                  </a:lnTo>
                  <a:lnTo>
                    <a:pt x="237" y="43"/>
                  </a:lnTo>
                  <a:cubicBezTo>
                    <a:pt x="195" y="43"/>
                    <a:pt x="174" y="22"/>
                    <a:pt x="153" y="22"/>
                  </a:cubicBezTo>
                  <a:cubicBezTo>
                    <a:pt x="106" y="1"/>
                    <a:pt x="85" y="1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3028278" y="2971653"/>
              <a:ext cx="51360" cy="51145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53" y="1"/>
                  </a:moveTo>
                  <a:cubicBezTo>
                    <a:pt x="132" y="1"/>
                    <a:pt x="106" y="1"/>
                    <a:pt x="106" y="22"/>
                  </a:cubicBezTo>
                  <a:cubicBezTo>
                    <a:pt x="106" y="22"/>
                    <a:pt x="85" y="43"/>
                    <a:pt x="64" y="64"/>
                  </a:cubicBezTo>
                  <a:cubicBezTo>
                    <a:pt x="43" y="85"/>
                    <a:pt x="22" y="132"/>
                    <a:pt x="22" y="132"/>
                  </a:cubicBezTo>
                  <a:cubicBezTo>
                    <a:pt x="1" y="132"/>
                    <a:pt x="22" y="153"/>
                    <a:pt x="22" y="174"/>
                  </a:cubicBezTo>
                  <a:lnTo>
                    <a:pt x="106" y="216"/>
                  </a:lnTo>
                  <a:cubicBezTo>
                    <a:pt x="106" y="230"/>
                    <a:pt x="112" y="236"/>
                    <a:pt x="122" y="236"/>
                  </a:cubicBezTo>
                  <a:cubicBezTo>
                    <a:pt x="131" y="236"/>
                    <a:pt x="143" y="230"/>
                    <a:pt x="153" y="216"/>
                  </a:cubicBezTo>
                  <a:lnTo>
                    <a:pt x="195" y="174"/>
                  </a:lnTo>
                  <a:cubicBezTo>
                    <a:pt x="216" y="132"/>
                    <a:pt x="237" y="111"/>
                    <a:pt x="237" y="111"/>
                  </a:cubicBezTo>
                  <a:cubicBezTo>
                    <a:pt x="237" y="85"/>
                    <a:pt x="237" y="64"/>
                    <a:pt x="216" y="64"/>
                  </a:cubicBezTo>
                  <a:cubicBezTo>
                    <a:pt x="216" y="64"/>
                    <a:pt x="216" y="43"/>
                    <a:pt x="195" y="22"/>
                  </a:cubicBezTo>
                  <a:cubicBezTo>
                    <a:pt x="174" y="22"/>
                    <a:pt x="153" y="1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3022668" y="2985248"/>
              <a:ext cx="52439" cy="47908"/>
            </a:xfrm>
            <a:custGeom>
              <a:avLst/>
              <a:gdLst/>
              <a:ahLst/>
              <a:cxnLst/>
              <a:rect l="l" t="t" r="r" b="b"/>
              <a:pathLst>
                <a:path w="243" h="222" extrusionOk="0">
                  <a:moveTo>
                    <a:pt x="27" y="1"/>
                  </a:moveTo>
                  <a:lnTo>
                    <a:pt x="0" y="69"/>
                  </a:lnTo>
                  <a:cubicBezTo>
                    <a:pt x="0" y="69"/>
                    <a:pt x="48" y="90"/>
                    <a:pt x="90" y="132"/>
                  </a:cubicBezTo>
                  <a:cubicBezTo>
                    <a:pt x="132" y="180"/>
                    <a:pt x="179" y="222"/>
                    <a:pt x="179" y="222"/>
                  </a:cubicBezTo>
                  <a:lnTo>
                    <a:pt x="242" y="153"/>
                  </a:lnTo>
                  <a:cubicBezTo>
                    <a:pt x="242" y="153"/>
                    <a:pt x="200" y="111"/>
                    <a:pt x="132" y="69"/>
                  </a:cubicBezTo>
                  <a:cubicBezTo>
                    <a:pt x="90" y="22"/>
                    <a:pt x="27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3070359" y="3014813"/>
              <a:ext cx="52439" cy="48771"/>
            </a:xfrm>
            <a:custGeom>
              <a:avLst/>
              <a:gdLst/>
              <a:ahLst/>
              <a:cxnLst/>
              <a:rect l="l" t="t" r="r" b="b"/>
              <a:pathLst>
                <a:path w="243" h="226" extrusionOk="0">
                  <a:moveTo>
                    <a:pt x="145" y="1"/>
                  </a:moveTo>
                  <a:cubicBezTo>
                    <a:pt x="137" y="1"/>
                    <a:pt x="132" y="6"/>
                    <a:pt x="132" y="16"/>
                  </a:cubicBezTo>
                  <a:cubicBezTo>
                    <a:pt x="132" y="16"/>
                    <a:pt x="90" y="16"/>
                    <a:pt x="69" y="43"/>
                  </a:cubicBezTo>
                  <a:cubicBezTo>
                    <a:pt x="42" y="64"/>
                    <a:pt x="0" y="85"/>
                    <a:pt x="0" y="85"/>
                  </a:cubicBezTo>
                  <a:lnTo>
                    <a:pt x="0" y="127"/>
                  </a:lnTo>
                  <a:lnTo>
                    <a:pt x="42" y="216"/>
                  </a:lnTo>
                  <a:cubicBezTo>
                    <a:pt x="60" y="216"/>
                    <a:pt x="75" y="226"/>
                    <a:pt x="83" y="226"/>
                  </a:cubicBezTo>
                  <a:cubicBezTo>
                    <a:pt x="87" y="226"/>
                    <a:pt x="90" y="223"/>
                    <a:pt x="90" y="216"/>
                  </a:cubicBezTo>
                  <a:cubicBezTo>
                    <a:pt x="90" y="216"/>
                    <a:pt x="132" y="195"/>
                    <a:pt x="153" y="195"/>
                  </a:cubicBezTo>
                  <a:cubicBezTo>
                    <a:pt x="174" y="174"/>
                    <a:pt x="221" y="148"/>
                    <a:pt x="221" y="148"/>
                  </a:cubicBezTo>
                  <a:cubicBezTo>
                    <a:pt x="221" y="127"/>
                    <a:pt x="242" y="106"/>
                    <a:pt x="221" y="85"/>
                  </a:cubicBezTo>
                  <a:lnTo>
                    <a:pt x="174" y="16"/>
                  </a:lnTo>
                  <a:cubicBezTo>
                    <a:pt x="163" y="6"/>
                    <a:pt x="153" y="1"/>
                    <a:pt x="1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061296" y="3018266"/>
              <a:ext cx="42081" cy="52439"/>
            </a:xfrm>
            <a:custGeom>
              <a:avLst/>
              <a:gdLst/>
              <a:ahLst/>
              <a:cxnLst/>
              <a:rect l="l" t="t" r="r" b="b"/>
              <a:pathLst>
                <a:path w="195" h="243" extrusionOk="0">
                  <a:moveTo>
                    <a:pt x="63" y="0"/>
                  </a:moveTo>
                  <a:lnTo>
                    <a:pt x="0" y="69"/>
                  </a:lnTo>
                  <a:lnTo>
                    <a:pt x="21" y="90"/>
                  </a:lnTo>
                  <a:cubicBezTo>
                    <a:pt x="42" y="111"/>
                    <a:pt x="63" y="132"/>
                    <a:pt x="63" y="158"/>
                  </a:cubicBezTo>
                  <a:cubicBezTo>
                    <a:pt x="111" y="200"/>
                    <a:pt x="132" y="242"/>
                    <a:pt x="132" y="242"/>
                  </a:cubicBezTo>
                  <a:lnTo>
                    <a:pt x="195" y="221"/>
                  </a:lnTo>
                  <a:cubicBezTo>
                    <a:pt x="195" y="221"/>
                    <a:pt x="174" y="158"/>
                    <a:pt x="132" y="111"/>
                  </a:cubicBezTo>
                  <a:cubicBezTo>
                    <a:pt x="132" y="69"/>
                    <a:pt x="111" y="48"/>
                    <a:pt x="84" y="27"/>
                  </a:cubicBezTo>
                  <a:cubicBezTo>
                    <a:pt x="63" y="27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3089565" y="3073079"/>
              <a:ext cx="52439" cy="40786"/>
            </a:xfrm>
            <a:custGeom>
              <a:avLst/>
              <a:gdLst/>
              <a:ahLst/>
              <a:cxnLst/>
              <a:rect l="l" t="t" r="r" b="b"/>
              <a:pathLst>
                <a:path w="243" h="189" extrusionOk="0">
                  <a:moveTo>
                    <a:pt x="192" y="1"/>
                  </a:moveTo>
                  <a:cubicBezTo>
                    <a:pt x="186" y="1"/>
                    <a:pt x="180" y="3"/>
                    <a:pt x="174" y="9"/>
                  </a:cubicBezTo>
                  <a:lnTo>
                    <a:pt x="111" y="9"/>
                  </a:lnTo>
                  <a:cubicBezTo>
                    <a:pt x="64" y="9"/>
                    <a:pt x="43" y="36"/>
                    <a:pt x="43" y="36"/>
                  </a:cubicBezTo>
                  <a:cubicBezTo>
                    <a:pt x="22" y="36"/>
                    <a:pt x="1" y="57"/>
                    <a:pt x="22" y="57"/>
                  </a:cubicBezTo>
                  <a:lnTo>
                    <a:pt x="22" y="120"/>
                  </a:lnTo>
                  <a:lnTo>
                    <a:pt x="22" y="167"/>
                  </a:lnTo>
                  <a:cubicBezTo>
                    <a:pt x="22" y="167"/>
                    <a:pt x="43" y="188"/>
                    <a:pt x="64" y="188"/>
                  </a:cubicBezTo>
                  <a:cubicBezTo>
                    <a:pt x="64" y="188"/>
                    <a:pt x="111" y="188"/>
                    <a:pt x="132" y="167"/>
                  </a:cubicBezTo>
                  <a:lnTo>
                    <a:pt x="195" y="167"/>
                  </a:lnTo>
                  <a:cubicBezTo>
                    <a:pt x="216" y="167"/>
                    <a:pt x="243" y="141"/>
                    <a:pt x="243" y="120"/>
                  </a:cubicBezTo>
                  <a:cubicBezTo>
                    <a:pt x="243" y="120"/>
                    <a:pt x="216" y="99"/>
                    <a:pt x="216" y="78"/>
                  </a:cubicBezTo>
                  <a:lnTo>
                    <a:pt x="216" y="36"/>
                  </a:lnTo>
                  <a:cubicBezTo>
                    <a:pt x="216" y="17"/>
                    <a:pt x="206" y="1"/>
                    <a:pt x="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089565" y="3065957"/>
              <a:ext cx="24170" cy="56971"/>
            </a:xfrm>
            <a:custGeom>
              <a:avLst/>
              <a:gdLst/>
              <a:ahLst/>
              <a:cxnLst/>
              <a:rect l="l" t="t" r="r" b="b"/>
              <a:pathLst>
                <a:path w="112" h="264" extrusionOk="0">
                  <a:moveTo>
                    <a:pt x="64" y="0"/>
                  </a:moveTo>
                  <a:lnTo>
                    <a:pt x="1" y="21"/>
                  </a:lnTo>
                  <a:lnTo>
                    <a:pt x="1" y="69"/>
                  </a:lnTo>
                  <a:cubicBezTo>
                    <a:pt x="1" y="90"/>
                    <a:pt x="22" y="111"/>
                    <a:pt x="22" y="153"/>
                  </a:cubicBezTo>
                  <a:lnTo>
                    <a:pt x="22" y="221"/>
                  </a:lnTo>
                  <a:cubicBezTo>
                    <a:pt x="43" y="242"/>
                    <a:pt x="43" y="263"/>
                    <a:pt x="43" y="263"/>
                  </a:cubicBezTo>
                  <a:lnTo>
                    <a:pt x="111" y="263"/>
                  </a:lnTo>
                  <a:lnTo>
                    <a:pt x="111" y="221"/>
                  </a:lnTo>
                  <a:lnTo>
                    <a:pt x="111" y="132"/>
                  </a:lnTo>
                  <a:cubicBezTo>
                    <a:pt x="85" y="90"/>
                    <a:pt x="85" y="69"/>
                    <a:pt x="85" y="42"/>
                  </a:cubicBezTo>
                  <a:cubicBezTo>
                    <a:pt x="64" y="21"/>
                    <a:pt x="64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2843338" y="3009202"/>
              <a:ext cx="231769" cy="227237"/>
            </a:xfrm>
            <a:custGeom>
              <a:avLst/>
              <a:gdLst/>
              <a:ahLst/>
              <a:cxnLst/>
              <a:rect l="l" t="t" r="r" b="b"/>
              <a:pathLst>
                <a:path w="1074" h="1053" extrusionOk="0">
                  <a:moveTo>
                    <a:pt x="547" y="21"/>
                  </a:moveTo>
                  <a:cubicBezTo>
                    <a:pt x="810" y="21"/>
                    <a:pt x="1031" y="242"/>
                    <a:pt x="1031" y="526"/>
                  </a:cubicBezTo>
                  <a:cubicBezTo>
                    <a:pt x="1031" y="789"/>
                    <a:pt x="810" y="1010"/>
                    <a:pt x="547" y="1010"/>
                  </a:cubicBezTo>
                  <a:cubicBezTo>
                    <a:pt x="263" y="1010"/>
                    <a:pt x="42" y="789"/>
                    <a:pt x="42" y="526"/>
                  </a:cubicBezTo>
                  <a:cubicBezTo>
                    <a:pt x="42" y="242"/>
                    <a:pt x="263" y="21"/>
                    <a:pt x="547" y="21"/>
                  </a:cubicBezTo>
                  <a:close/>
                  <a:moveTo>
                    <a:pt x="547" y="0"/>
                  </a:moveTo>
                  <a:cubicBezTo>
                    <a:pt x="242" y="0"/>
                    <a:pt x="0" y="221"/>
                    <a:pt x="0" y="526"/>
                  </a:cubicBezTo>
                  <a:cubicBezTo>
                    <a:pt x="0" y="810"/>
                    <a:pt x="242" y="1052"/>
                    <a:pt x="547" y="1052"/>
                  </a:cubicBezTo>
                  <a:cubicBezTo>
                    <a:pt x="831" y="1052"/>
                    <a:pt x="1073" y="810"/>
                    <a:pt x="1073" y="526"/>
                  </a:cubicBezTo>
                  <a:cubicBezTo>
                    <a:pt x="1073" y="221"/>
                    <a:pt x="831" y="0"/>
                    <a:pt x="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5" name="Google Shape;515;p23"/>
          <p:cNvGrpSpPr/>
          <p:nvPr/>
        </p:nvGrpSpPr>
        <p:grpSpPr>
          <a:xfrm>
            <a:off x="7081953" y="4949422"/>
            <a:ext cx="527616" cy="343343"/>
            <a:chOff x="4938534" y="4106757"/>
            <a:chExt cx="406567" cy="264571"/>
          </a:xfrm>
          <a:solidFill>
            <a:schemeClr val="bg1"/>
          </a:solidFill>
        </p:grpSpPr>
        <p:sp>
          <p:nvSpPr>
            <p:cNvPr id="516" name="Google Shape;516;p23"/>
            <p:cNvSpPr/>
            <p:nvPr/>
          </p:nvSpPr>
          <p:spPr>
            <a:xfrm>
              <a:off x="4938534" y="4148622"/>
              <a:ext cx="406567" cy="222706"/>
            </a:xfrm>
            <a:custGeom>
              <a:avLst/>
              <a:gdLst/>
              <a:ahLst/>
              <a:cxnLst/>
              <a:rect l="l" t="t" r="r" b="b"/>
              <a:pathLst>
                <a:path w="1884" h="1032" extrusionOk="0">
                  <a:moveTo>
                    <a:pt x="0" y="1"/>
                  </a:moveTo>
                  <a:lnTo>
                    <a:pt x="0" y="22"/>
                  </a:lnTo>
                  <a:lnTo>
                    <a:pt x="0" y="1011"/>
                  </a:lnTo>
                  <a:cubicBezTo>
                    <a:pt x="0" y="1011"/>
                    <a:pt x="21" y="1032"/>
                    <a:pt x="42" y="1032"/>
                  </a:cubicBezTo>
                  <a:lnTo>
                    <a:pt x="1862" y="1032"/>
                  </a:lnTo>
                  <a:cubicBezTo>
                    <a:pt x="1883" y="1032"/>
                    <a:pt x="1883" y="1011"/>
                    <a:pt x="1883" y="1011"/>
                  </a:cubicBezTo>
                  <a:lnTo>
                    <a:pt x="1883" y="22"/>
                  </a:lnTo>
                  <a:lnTo>
                    <a:pt x="1883" y="1"/>
                  </a:lnTo>
                  <a:lnTo>
                    <a:pt x="963" y="706"/>
                  </a:lnTo>
                  <a:lnTo>
                    <a:pt x="942" y="706"/>
                  </a:lnTo>
                  <a:lnTo>
                    <a:pt x="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938534" y="4106757"/>
              <a:ext cx="406567" cy="141996"/>
            </a:xfrm>
            <a:custGeom>
              <a:avLst/>
              <a:gdLst/>
              <a:ahLst/>
              <a:cxnLst/>
              <a:rect l="l" t="t" r="r" b="b"/>
              <a:pathLst>
                <a:path w="1884" h="658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0" y="42"/>
                  </a:lnTo>
                  <a:lnTo>
                    <a:pt x="942" y="658"/>
                  </a:lnTo>
                  <a:lnTo>
                    <a:pt x="1883" y="42"/>
                  </a:lnTo>
                  <a:lnTo>
                    <a:pt x="1883" y="21"/>
                  </a:lnTo>
                  <a:cubicBezTo>
                    <a:pt x="1883" y="0"/>
                    <a:pt x="1883" y="0"/>
                    <a:pt x="1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FEFE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8" name="Google Shape;518;p23"/>
          <p:cNvSpPr/>
          <p:nvPr/>
        </p:nvSpPr>
        <p:spPr>
          <a:xfrm>
            <a:off x="7036278" y="2309599"/>
            <a:ext cx="618989" cy="537867"/>
          </a:xfrm>
          <a:custGeom>
            <a:avLst/>
            <a:gdLst/>
            <a:ahLst/>
            <a:cxnLst/>
            <a:rect l="l" t="t" r="r" b="b"/>
            <a:pathLst>
              <a:path w="1816" h="1578" extrusionOk="0">
                <a:moveTo>
                  <a:pt x="1358" y="0"/>
                </a:moveTo>
                <a:cubicBezTo>
                  <a:pt x="1247" y="0"/>
                  <a:pt x="1137" y="90"/>
                  <a:pt x="1137" y="200"/>
                </a:cubicBezTo>
                <a:cubicBezTo>
                  <a:pt x="1137" y="221"/>
                  <a:pt x="1158" y="242"/>
                  <a:pt x="1158" y="263"/>
                </a:cubicBezTo>
                <a:lnTo>
                  <a:pt x="832" y="463"/>
                </a:lnTo>
                <a:cubicBezTo>
                  <a:pt x="743" y="352"/>
                  <a:pt x="611" y="284"/>
                  <a:pt x="459" y="284"/>
                </a:cubicBezTo>
                <a:cubicBezTo>
                  <a:pt x="217" y="284"/>
                  <a:pt x="1" y="484"/>
                  <a:pt x="1" y="747"/>
                </a:cubicBezTo>
                <a:cubicBezTo>
                  <a:pt x="1" y="989"/>
                  <a:pt x="217" y="1205"/>
                  <a:pt x="459" y="1205"/>
                </a:cubicBezTo>
                <a:cubicBezTo>
                  <a:pt x="611" y="1205"/>
                  <a:pt x="764" y="1120"/>
                  <a:pt x="832" y="1010"/>
                </a:cubicBezTo>
                <a:lnTo>
                  <a:pt x="1269" y="1226"/>
                </a:lnTo>
                <a:cubicBezTo>
                  <a:pt x="1269" y="1252"/>
                  <a:pt x="1247" y="1273"/>
                  <a:pt x="1247" y="1315"/>
                </a:cubicBezTo>
                <a:cubicBezTo>
                  <a:pt x="1247" y="1467"/>
                  <a:pt x="1379" y="1578"/>
                  <a:pt x="1531" y="1578"/>
                </a:cubicBezTo>
                <a:cubicBezTo>
                  <a:pt x="1684" y="1578"/>
                  <a:pt x="1816" y="1467"/>
                  <a:pt x="1816" y="1315"/>
                </a:cubicBezTo>
                <a:cubicBezTo>
                  <a:pt x="1816" y="1162"/>
                  <a:pt x="1684" y="1031"/>
                  <a:pt x="1531" y="1031"/>
                </a:cubicBezTo>
                <a:cubicBezTo>
                  <a:pt x="1447" y="1031"/>
                  <a:pt x="1379" y="1073"/>
                  <a:pt x="1337" y="1120"/>
                </a:cubicBezTo>
                <a:lnTo>
                  <a:pt x="895" y="899"/>
                </a:lnTo>
                <a:cubicBezTo>
                  <a:pt x="921" y="857"/>
                  <a:pt x="921" y="789"/>
                  <a:pt x="921" y="747"/>
                </a:cubicBezTo>
                <a:cubicBezTo>
                  <a:pt x="921" y="679"/>
                  <a:pt x="921" y="615"/>
                  <a:pt x="895" y="568"/>
                </a:cubicBezTo>
                <a:lnTo>
                  <a:pt x="1226" y="352"/>
                </a:lnTo>
                <a:cubicBezTo>
                  <a:pt x="1247" y="395"/>
                  <a:pt x="1316" y="416"/>
                  <a:pt x="1358" y="416"/>
                </a:cubicBezTo>
                <a:cubicBezTo>
                  <a:pt x="1468" y="416"/>
                  <a:pt x="1553" y="305"/>
                  <a:pt x="1553" y="200"/>
                </a:cubicBezTo>
                <a:cubicBezTo>
                  <a:pt x="1553" y="90"/>
                  <a:pt x="1468" y="0"/>
                  <a:pt x="13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EFEFEF"/>
              </a:solidFill>
              <a:cs typeface="+mn-ea"/>
              <a:sym typeface="+mn-lt"/>
            </a:endParaRPr>
          </a:p>
        </p:txBody>
      </p:sp>
      <p:sp>
        <p:nvSpPr>
          <p:cNvPr id="519" name="Google Shape;519;p23"/>
          <p:cNvSpPr/>
          <p:nvPr/>
        </p:nvSpPr>
        <p:spPr>
          <a:xfrm>
            <a:off x="4629351" y="4862723"/>
            <a:ext cx="516440" cy="516712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658" y="175"/>
                </a:moveTo>
                <a:lnTo>
                  <a:pt x="658" y="175"/>
                </a:lnTo>
                <a:cubicBezTo>
                  <a:pt x="611" y="243"/>
                  <a:pt x="590" y="285"/>
                  <a:pt x="548" y="374"/>
                </a:cubicBezTo>
                <a:cubicBezTo>
                  <a:pt x="527" y="353"/>
                  <a:pt x="506" y="306"/>
                  <a:pt x="479" y="285"/>
                </a:cubicBezTo>
                <a:cubicBezTo>
                  <a:pt x="527" y="243"/>
                  <a:pt x="590" y="222"/>
                  <a:pt x="658" y="175"/>
                </a:cubicBezTo>
                <a:close/>
                <a:moveTo>
                  <a:pt x="1294" y="175"/>
                </a:moveTo>
                <a:lnTo>
                  <a:pt x="1294" y="175"/>
                </a:lnTo>
                <a:cubicBezTo>
                  <a:pt x="1358" y="222"/>
                  <a:pt x="1426" y="243"/>
                  <a:pt x="1468" y="285"/>
                </a:cubicBezTo>
                <a:cubicBezTo>
                  <a:pt x="1447" y="306"/>
                  <a:pt x="1426" y="353"/>
                  <a:pt x="1400" y="374"/>
                </a:cubicBezTo>
                <a:cubicBezTo>
                  <a:pt x="1358" y="285"/>
                  <a:pt x="1337" y="243"/>
                  <a:pt x="1294" y="175"/>
                </a:cubicBezTo>
                <a:close/>
                <a:moveTo>
                  <a:pt x="984" y="132"/>
                </a:moveTo>
                <a:cubicBezTo>
                  <a:pt x="1095" y="132"/>
                  <a:pt x="1205" y="243"/>
                  <a:pt x="1294" y="438"/>
                </a:cubicBezTo>
                <a:cubicBezTo>
                  <a:pt x="1205" y="485"/>
                  <a:pt x="1095" y="506"/>
                  <a:pt x="984" y="506"/>
                </a:cubicBezTo>
                <a:cubicBezTo>
                  <a:pt x="853" y="506"/>
                  <a:pt x="769" y="485"/>
                  <a:pt x="658" y="438"/>
                </a:cubicBezTo>
                <a:cubicBezTo>
                  <a:pt x="742" y="243"/>
                  <a:pt x="853" y="132"/>
                  <a:pt x="984" y="132"/>
                </a:cubicBezTo>
                <a:close/>
                <a:moveTo>
                  <a:pt x="374" y="374"/>
                </a:moveTo>
                <a:cubicBezTo>
                  <a:pt x="416" y="416"/>
                  <a:pt x="458" y="459"/>
                  <a:pt x="506" y="485"/>
                </a:cubicBezTo>
                <a:cubicBezTo>
                  <a:pt x="479" y="616"/>
                  <a:pt x="458" y="748"/>
                  <a:pt x="437" y="900"/>
                </a:cubicBezTo>
                <a:lnTo>
                  <a:pt x="132" y="900"/>
                </a:lnTo>
                <a:cubicBezTo>
                  <a:pt x="153" y="700"/>
                  <a:pt x="243" y="506"/>
                  <a:pt x="374" y="374"/>
                </a:cubicBezTo>
                <a:close/>
                <a:moveTo>
                  <a:pt x="1337" y="548"/>
                </a:moveTo>
                <a:cubicBezTo>
                  <a:pt x="1358" y="658"/>
                  <a:pt x="1379" y="790"/>
                  <a:pt x="1379" y="900"/>
                </a:cubicBezTo>
                <a:lnTo>
                  <a:pt x="569" y="900"/>
                </a:lnTo>
                <a:cubicBezTo>
                  <a:pt x="569" y="790"/>
                  <a:pt x="590" y="658"/>
                  <a:pt x="611" y="548"/>
                </a:cubicBezTo>
                <a:cubicBezTo>
                  <a:pt x="721" y="616"/>
                  <a:pt x="853" y="637"/>
                  <a:pt x="984" y="637"/>
                </a:cubicBezTo>
                <a:cubicBezTo>
                  <a:pt x="1095" y="637"/>
                  <a:pt x="1226" y="616"/>
                  <a:pt x="1337" y="548"/>
                </a:cubicBezTo>
                <a:close/>
                <a:moveTo>
                  <a:pt x="1578" y="374"/>
                </a:moveTo>
                <a:cubicBezTo>
                  <a:pt x="1710" y="506"/>
                  <a:pt x="1794" y="700"/>
                  <a:pt x="1820" y="900"/>
                </a:cubicBezTo>
                <a:lnTo>
                  <a:pt x="1510" y="900"/>
                </a:lnTo>
                <a:cubicBezTo>
                  <a:pt x="1510" y="748"/>
                  <a:pt x="1489" y="616"/>
                  <a:pt x="1447" y="485"/>
                </a:cubicBezTo>
                <a:cubicBezTo>
                  <a:pt x="1489" y="459"/>
                  <a:pt x="1531" y="416"/>
                  <a:pt x="1578" y="374"/>
                </a:cubicBezTo>
                <a:close/>
                <a:moveTo>
                  <a:pt x="1379" y="1032"/>
                </a:moveTo>
                <a:cubicBezTo>
                  <a:pt x="1379" y="1163"/>
                  <a:pt x="1358" y="1274"/>
                  <a:pt x="1337" y="1379"/>
                </a:cubicBezTo>
                <a:cubicBezTo>
                  <a:pt x="1226" y="1337"/>
                  <a:pt x="1095" y="1295"/>
                  <a:pt x="984" y="1295"/>
                </a:cubicBezTo>
                <a:cubicBezTo>
                  <a:pt x="853" y="1295"/>
                  <a:pt x="721" y="1337"/>
                  <a:pt x="611" y="1379"/>
                </a:cubicBezTo>
                <a:cubicBezTo>
                  <a:pt x="590" y="1274"/>
                  <a:pt x="569" y="1163"/>
                  <a:pt x="569" y="1032"/>
                </a:cubicBezTo>
                <a:close/>
                <a:moveTo>
                  <a:pt x="437" y="1032"/>
                </a:moveTo>
                <a:cubicBezTo>
                  <a:pt x="458" y="1184"/>
                  <a:pt x="479" y="1316"/>
                  <a:pt x="506" y="1447"/>
                </a:cubicBezTo>
                <a:cubicBezTo>
                  <a:pt x="458" y="1489"/>
                  <a:pt x="416" y="1537"/>
                  <a:pt x="374" y="1579"/>
                </a:cubicBezTo>
                <a:cubicBezTo>
                  <a:pt x="243" y="1426"/>
                  <a:pt x="153" y="1247"/>
                  <a:pt x="132" y="1032"/>
                </a:cubicBezTo>
                <a:close/>
                <a:moveTo>
                  <a:pt x="1820" y="1032"/>
                </a:moveTo>
                <a:cubicBezTo>
                  <a:pt x="1794" y="1247"/>
                  <a:pt x="1710" y="1426"/>
                  <a:pt x="1578" y="1579"/>
                </a:cubicBezTo>
                <a:cubicBezTo>
                  <a:pt x="1531" y="1510"/>
                  <a:pt x="1489" y="1489"/>
                  <a:pt x="1447" y="1447"/>
                </a:cubicBezTo>
                <a:cubicBezTo>
                  <a:pt x="1489" y="1316"/>
                  <a:pt x="1510" y="1184"/>
                  <a:pt x="1510" y="1032"/>
                </a:cubicBezTo>
                <a:close/>
                <a:moveTo>
                  <a:pt x="548" y="1579"/>
                </a:moveTo>
                <a:cubicBezTo>
                  <a:pt x="590" y="1642"/>
                  <a:pt x="611" y="1710"/>
                  <a:pt x="658" y="1752"/>
                </a:cubicBezTo>
                <a:cubicBezTo>
                  <a:pt x="590" y="1731"/>
                  <a:pt x="527" y="1689"/>
                  <a:pt x="479" y="1642"/>
                </a:cubicBezTo>
                <a:cubicBezTo>
                  <a:pt x="506" y="1621"/>
                  <a:pt x="527" y="1600"/>
                  <a:pt x="548" y="1579"/>
                </a:cubicBezTo>
                <a:close/>
                <a:moveTo>
                  <a:pt x="1400" y="1579"/>
                </a:moveTo>
                <a:lnTo>
                  <a:pt x="1468" y="1642"/>
                </a:lnTo>
                <a:cubicBezTo>
                  <a:pt x="1426" y="1689"/>
                  <a:pt x="1358" y="1731"/>
                  <a:pt x="1294" y="1752"/>
                </a:cubicBezTo>
                <a:cubicBezTo>
                  <a:pt x="1337" y="1710"/>
                  <a:pt x="1358" y="1642"/>
                  <a:pt x="1400" y="1579"/>
                </a:cubicBezTo>
                <a:close/>
                <a:moveTo>
                  <a:pt x="984" y="1426"/>
                </a:moveTo>
                <a:cubicBezTo>
                  <a:pt x="1095" y="1426"/>
                  <a:pt x="1205" y="1447"/>
                  <a:pt x="1294" y="1489"/>
                </a:cubicBezTo>
                <a:cubicBezTo>
                  <a:pt x="1205" y="1689"/>
                  <a:pt x="1095" y="1821"/>
                  <a:pt x="984" y="1821"/>
                </a:cubicBezTo>
                <a:cubicBezTo>
                  <a:pt x="853" y="1821"/>
                  <a:pt x="742" y="1689"/>
                  <a:pt x="658" y="1489"/>
                </a:cubicBezTo>
                <a:cubicBezTo>
                  <a:pt x="769" y="1447"/>
                  <a:pt x="853" y="1426"/>
                  <a:pt x="984" y="1426"/>
                </a:cubicBezTo>
                <a:close/>
                <a:moveTo>
                  <a:pt x="984" y="1"/>
                </a:moveTo>
                <a:cubicBezTo>
                  <a:pt x="437" y="1"/>
                  <a:pt x="1" y="438"/>
                  <a:pt x="1" y="963"/>
                </a:cubicBezTo>
                <a:cubicBezTo>
                  <a:pt x="1" y="1510"/>
                  <a:pt x="437" y="1952"/>
                  <a:pt x="984" y="1952"/>
                </a:cubicBezTo>
                <a:cubicBezTo>
                  <a:pt x="1510" y="1952"/>
                  <a:pt x="1952" y="1510"/>
                  <a:pt x="1952" y="963"/>
                </a:cubicBezTo>
                <a:cubicBezTo>
                  <a:pt x="1952" y="438"/>
                  <a:pt x="1510" y="1"/>
                  <a:pt x="98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EFEFEF"/>
              </a:solidFill>
              <a:cs typeface="+mn-ea"/>
              <a:sym typeface="+mn-lt"/>
            </a:endParaRPr>
          </a:p>
        </p:txBody>
      </p:sp>
      <p:sp>
        <p:nvSpPr>
          <p:cNvPr id="5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66BCDB-5C76-4257-84FA-06396DB963E6}"/>
              </a:ext>
            </a:extLst>
          </p:cNvPr>
          <p:cNvSpPr txBox="1"/>
          <p:nvPr/>
        </p:nvSpPr>
        <p:spPr>
          <a:xfrm>
            <a:off x="896848" y="2227784"/>
            <a:ext cx="2891548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CD6BEDC-BE47-43D0-A794-F50ECDCCB231}"/>
              </a:ext>
            </a:extLst>
          </p:cNvPr>
          <p:cNvSpPr txBox="1"/>
          <p:nvPr/>
        </p:nvSpPr>
        <p:spPr>
          <a:xfrm>
            <a:off x="919156" y="4922823"/>
            <a:ext cx="2891548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6C362EF-6D15-42F0-B83F-B3DB881C03F1}"/>
              </a:ext>
            </a:extLst>
          </p:cNvPr>
          <p:cNvSpPr txBox="1"/>
          <p:nvPr/>
        </p:nvSpPr>
        <p:spPr>
          <a:xfrm>
            <a:off x="8259119" y="2196979"/>
            <a:ext cx="2891548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68BE9C5-954E-4344-B770-2AFBBB76078B}"/>
              </a:ext>
            </a:extLst>
          </p:cNvPr>
          <p:cNvSpPr txBox="1"/>
          <p:nvPr/>
        </p:nvSpPr>
        <p:spPr>
          <a:xfrm>
            <a:off x="8343288" y="4940626"/>
            <a:ext cx="2891548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: Rounded Corners 6">
            <a:extLst>
              <a:ext uri="{FF2B5EF4-FFF2-40B4-BE49-F238E27FC236}">
                <a16:creationId xmlns:a16="http://schemas.microsoft.com/office/drawing/2014/main" id="{E6B55E7D-55E7-45D9-AD94-633092226DB0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Rectangle: Rounded Corners 31">
            <a:extLst>
              <a:ext uri="{FF2B5EF4-FFF2-40B4-BE49-F238E27FC236}">
                <a16:creationId xmlns:a16="http://schemas.microsoft.com/office/drawing/2014/main" id="{1A40E14B-06E6-480B-990C-2A304A2444BD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5" name="Group 33">
            <a:extLst>
              <a:ext uri="{FF2B5EF4-FFF2-40B4-BE49-F238E27FC236}">
                <a16:creationId xmlns:a16="http://schemas.microsoft.com/office/drawing/2014/main" id="{4E67FB13-5810-4562-8152-C8B78756E41C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66" name="Freeform 137">
              <a:extLst>
                <a:ext uri="{FF2B5EF4-FFF2-40B4-BE49-F238E27FC236}">
                  <a16:creationId xmlns:a16="http://schemas.microsoft.com/office/drawing/2014/main" id="{6A7D5305-BFCF-4ACF-AC56-861FEA0F1A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38">
              <a:extLst>
                <a:ext uri="{FF2B5EF4-FFF2-40B4-BE49-F238E27FC236}">
                  <a16:creationId xmlns:a16="http://schemas.microsoft.com/office/drawing/2014/main" id="{EA15999E-ADC9-4284-AA78-BFA16D546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39">
              <a:extLst>
                <a:ext uri="{FF2B5EF4-FFF2-40B4-BE49-F238E27FC236}">
                  <a16:creationId xmlns:a16="http://schemas.microsoft.com/office/drawing/2014/main" id="{C68DBD86-8719-422B-A50D-03FB06277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694BB70F-678A-4BE0-9429-185AFE264D68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63B2CDCF-4AA6-4176-B3A1-6A69DBA54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592" y="2713338"/>
            <a:ext cx="1665678" cy="242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C5A164-203A-4BE1-AAC3-FD9B5E0D0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7AD4F1-BB4B-4F4D-A4EC-9C0E83394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26" y="362084"/>
            <a:ext cx="4556760" cy="6642743"/>
          </a:xfrm>
          <a:prstGeom prst="rect">
            <a:avLst/>
          </a:prstGeom>
        </p:spPr>
      </p:pic>
      <p:sp>
        <p:nvSpPr>
          <p:cNvPr id="6" name="Freeform 35">
            <a:extLst>
              <a:ext uri="{FF2B5EF4-FFF2-40B4-BE49-F238E27FC236}">
                <a16:creationId xmlns:a16="http://schemas.microsoft.com/office/drawing/2014/main" id="{6946064F-7756-40C2-9AC3-8B165E5C0947}"/>
              </a:ext>
            </a:extLst>
          </p:cNvPr>
          <p:cNvSpPr>
            <a:spLocks noEditPoints="1"/>
          </p:cNvSpPr>
          <p:nvPr/>
        </p:nvSpPr>
        <p:spPr bwMode="auto">
          <a:xfrm>
            <a:off x="5857607" y="4331637"/>
            <a:ext cx="476785" cy="478883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E690447B-33D0-42B8-9C10-DD114A0BB235}"/>
              </a:ext>
            </a:extLst>
          </p:cNvPr>
          <p:cNvSpPr/>
          <p:nvPr/>
        </p:nvSpPr>
        <p:spPr>
          <a:xfrm rot="2700000">
            <a:off x="5539722" y="2714207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49AE11-15B3-4674-925A-7E32A6F74904}"/>
              </a:ext>
            </a:extLst>
          </p:cNvPr>
          <p:cNvSpPr txBox="1"/>
          <p:nvPr/>
        </p:nvSpPr>
        <p:spPr>
          <a:xfrm>
            <a:off x="5600081" y="2974255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cxnSp>
        <p:nvCxnSpPr>
          <p:cNvPr id="9" name="Straight Connector 38">
            <a:extLst>
              <a:ext uri="{FF2B5EF4-FFF2-40B4-BE49-F238E27FC236}">
                <a16:creationId xmlns:a16="http://schemas.microsoft.com/office/drawing/2014/main" id="{A35B58BD-909E-448B-B2B2-9048A898175B}"/>
              </a:ext>
            </a:extLst>
          </p:cNvPr>
          <p:cNvCxnSpPr/>
          <p:nvPr/>
        </p:nvCxnSpPr>
        <p:spPr>
          <a:xfrm>
            <a:off x="7104464" y="2300566"/>
            <a:ext cx="0" cy="28299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0D8303-26EF-47FB-8AF2-FC29A117E31B}"/>
              </a:ext>
            </a:extLst>
          </p:cNvPr>
          <p:cNvSpPr txBox="1"/>
          <p:nvPr/>
        </p:nvSpPr>
        <p:spPr>
          <a:xfrm>
            <a:off x="7500236" y="3964324"/>
            <a:ext cx="2241771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400" b="0" ker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r>
              <a:rPr lang="en-US" altLang="zh-CN" dirty="0">
                <a:sym typeface="+mn-lt"/>
              </a:rPr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4B6EA3-88C0-46D2-8AFC-936960309018}"/>
              </a:ext>
            </a:extLst>
          </p:cNvPr>
          <p:cNvSpPr txBox="1"/>
          <p:nvPr/>
        </p:nvSpPr>
        <p:spPr>
          <a:xfrm>
            <a:off x="7500236" y="2763995"/>
            <a:ext cx="288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rgbClr val="7EAD82"/>
                </a:solidFill>
                <a:cs typeface="+mn-ea"/>
                <a:sym typeface="+mn-lt"/>
              </a:rPr>
              <a:t>Three.</a:t>
            </a:r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54F33480-7088-4553-8676-CE824A35A97F}"/>
              </a:ext>
            </a:extLst>
          </p:cNvPr>
          <p:cNvSpPr/>
          <p:nvPr/>
        </p:nvSpPr>
        <p:spPr>
          <a:xfrm rot="12770">
            <a:off x="5922617" y="186484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7EAD82"/>
          </a:solidFill>
          <a:ln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Google Shape;302;p34">
            <a:extLst>
              <a:ext uri="{FF2B5EF4-FFF2-40B4-BE49-F238E27FC236}">
                <a16:creationId xmlns:a16="http://schemas.microsoft.com/office/drawing/2014/main" id="{D8FDB13A-E672-4790-93FB-80E74F0D0128}"/>
              </a:ext>
            </a:extLst>
          </p:cNvPr>
          <p:cNvSpPr/>
          <p:nvPr/>
        </p:nvSpPr>
        <p:spPr>
          <a:xfrm>
            <a:off x="9887623" y="2228135"/>
            <a:ext cx="450004" cy="450004"/>
          </a:xfrm>
          <a:prstGeom prst="donut">
            <a:avLst>
              <a:gd name="adj" fmla="val 10509"/>
            </a:avLst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 w="76200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7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5"/>
          <p:cNvSpPr/>
          <p:nvPr/>
        </p:nvSpPr>
        <p:spPr>
          <a:xfrm flipH="1">
            <a:off x="8656700" y="3073043"/>
            <a:ext cx="2886000" cy="1460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9" name="Google Shape;969;p35"/>
          <p:cNvSpPr/>
          <p:nvPr/>
        </p:nvSpPr>
        <p:spPr>
          <a:xfrm>
            <a:off x="658400" y="4302200"/>
            <a:ext cx="2886000" cy="1460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0" name="Google Shape;970;p35"/>
          <p:cNvSpPr/>
          <p:nvPr/>
        </p:nvSpPr>
        <p:spPr>
          <a:xfrm>
            <a:off x="658400" y="1855867"/>
            <a:ext cx="2886000" cy="1460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9" name="Google Shape;979;p35"/>
          <p:cNvSpPr/>
          <p:nvPr/>
        </p:nvSpPr>
        <p:spPr>
          <a:xfrm>
            <a:off x="3943133" y="1840533"/>
            <a:ext cx="4300800" cy="4300800"/>
          </a:xfrm>
          <a:prstGeom prst="ellipse">
            <a:avLst/>
          </a:prstGeom>
          <a:noFill/>
          <a:ln w="57150"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83" name="Google Shape;983;p35"/>
          <p:cNvSpPr/>
          <p:nvPr/>
        </p:nvSpPr>
        <p:spPr>
          <a:xfrm>
            <a:off x="7626618" y="4932168"/>
            <a:ext cx="520900" cy="518309"/>
          </a:xfrm>
          <a:custGeom>
            <a:avLst/>
            <a:gdLst/>
            <a:ahLst/>
            <a:cxnLst/>
            <a:rect l="l" t="t" r="r" b="b"/>
            <a:pathLst>
              <a:path w="2614" h="2601" extrusionOk="0">
                <a:moveTo>
                  <a:pt x="1307" y="0"/>
                </a:moveTo>
                <a:cubicBezTo>
                  <a:pt x="585" y="0"/>
                  <a:pt x="1" y="572"/>
                  <a:pt x="1" y="1294"/>
                </a:cubicBezTo>
                <a:cubicBezTo>
                  <a:pt x="1" y="2015"/>
                  <a:pt x="585" y="2600"/>
                  <a:pt x="1307" y="2600"/>
                </a:cubicBezTo>
                <a:cubicBezTo>
                  <a:pt x="2025" y="2600"/>
                  <a:pt x="2613" y="2015"/>
                  <a:pt x="2613" y="1294"/>
                </a:cubicBezTo>
                <a:cubicBezTo>
                  <a:pt x="2613" y="572"/>
                  <a:pt x="2025" y="0"/>
                  <a:pt x="1307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1867" kern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4054874" y="4930954"/>
            <a:ext cx="520701" cy="520701"/>
          </a:xfrm>
          <a:custGeom>
            <a:avLst/>
            <a:gdLst/>
            <a:ahLst/>
            <a:cxnLst/>
            <a:rect l="l" t="t" r="r" b="b"/>
            <a:pathLst>
              <a:path w="2613" h="2613" extrusionOk="0">
                <a:moveTo>
                  <a:pt x="1307" y="0"/>
                </a:moveTo>
                <a:cubicBezTo>
                  <a:pt x="585" y="0"/>
                  <a:pt x="0" y="588"/>
                  <a:pt x="0" y="1306"/>
                </a:cubicBezTo>
                <a:cubicBezTo>
                  <a:pt x="0" y="2028"/>
                  <a:pt x="585" y="2613"/>
                  <a:pt x="1307" y="2613"/>
                </a:cubicBezTo>
                <a:cubicBezTo>
                  <a:pt x="2028" y="2613"/>
                  <a:pt x="2613" y="2028"/>
                  <a:pt x="2613" y="1306"/>
                </a:cubicBezTo>
                <a:cubicBezTo>
                  <a:pt x="2613" y="588"/>
                  <a:pt x="2028" y="0"/>
                  <a:pt x="1307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1867" kern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sz="1867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85" name="Google Shape;985;p35"/>
          <p:cNvSpPr/>
          <p:nvPr/>
        </p:nvSpPr>
        <p:spPr>
          <a:xfrm flipH="1">
            <a:off x="5833085" y="1566501"/>
            <a:ext cx="520900" cy="518309"/>
          </a:xfrm>
          <a:custGeom>
            <a:avLst/>
            <a:gdLst/>
            <a:ahLst/>
            <a:cxnLst/>
            <a:rect l="l" t="t" r="r" b="b"/>
            <a:pathLst>
              <a:path w="2614" h="2601" extrusionOk="0">
                <a:moveTo>
                  <a:pt x="1307" y="0"/>
                </a:moveTo>
                <a:cubicBezTo>
                  <a:pt x="585" y="0"/>
                  <a:pt x="1" y="572"/>
                  <a:pt x="1" y="1294"/>
                </a:cubicBezTo>
                <a:cubicBezTo>
                  <a:pt x="1" y="2015"/>
                  <a:pt x="585" y="2600"/>
                  <a:pt x="1307" y="2600"/>
                </a:cubicBezTo>
                <a:cubicBezTo>
                  <a:pt x="2025" y="2600"/>
                  <a:pt x="2613" y="2015"/>
                  <a:pt x="2613" y="1294"/>
                </a:cubicBezTo>
                <a:cubicBezTo>
                  <a:pt x="2613" y="572"/>
                  <a:pt x="2025" y="0"/>
                  <a:pt x="1307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1867" kern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CB8D63E-461C-414A-AE65-C0DCA1DC18CB}"/>
              </a:ext>
            </a:extLst>
          </p:cNvPr>
          <p:cNvSpPr txBox="1"/>
          <p:nvPr/>
        </p:nvSpPr>
        <p:spPr>
          <a:xfrm>
            <a:off x="850550" y="2129451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5AEFD4E-E343-4FC9-ACFD-02300B75D6BD}"/>
              </a:ext>
            </a:extLst>
          </p:cNvPr>
          <p:cNvSpPr txBox="1"/>
          <p:nvPr/>
        </p:nvSpPr>
        <p:spPr>
          <a:xfrm>
            <a:off x="850550" y="4550639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F0FC528-340E-46FE-908F-FD7CFDBDEFEE}"/>
              </a:ext>
            </a:extLst>
          </p:cNvPr>
          <p:cNvSpPr txBox="1"/>
          <p:nvPr/>
        </p:nvSpPr>
        <p:spPr>
          <a:xfrm>
            <a:off x="9275774" y="3358608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640A3DA-9A43-4559-AB64-7AB0B5CAF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49"/>
          <a:stretch/>
        </p:blipFill>
        <p:spPr>
          <a:xfrm>
            <a:off x="4500225" y="1647274"/>
            <a:ext cx="3512820" cy="4366260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53B4BD2B-A9CD-4AC1-8EA7-E2E231F248CF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: Rounded Corners 31">
            <a:extLst>
              <a:ext uri="{FF2B5EF4-FFF2-40B4-BE49-F238E27FC236}">
                <a16:creationId xmlns:a16="http://schemas.microsoft.com/office/drawing/2014/main" id="{0AA2158E-DD97-423A-B7A4-332C81ACCE98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57E82A29-A9EB-4C4F-AB70-0B8A6093B5AC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20" name="Freeform 137">
              <a:extLst>
                <a:ext uri="{FF2B5EF4-FFF2-40B4-BE49-F238E27FC236}">
                  <a16:creationId xmlns:a16="http://schemas.microsoft.com/office/drawing/2014/main" id="{E4D4C07E-4491-4869-99A9-24D277864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38">
              <a:extLst>
                <a:ext uri="{FF2B5EF4-FFF2-40B4-BE49-F238E27FC236}">
                  <a16:creationId xmlns:a16="http://schemas.microsoft.com/office/drawing/2014/main" id="{1307334F-6C7C-4529-97EA-4B881AA96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F783B5A4-7743-4E36-A319-AFAF308A86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2FAA6807-9978-4EA5-8AB9-CD8C14B46356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2"/>
          <p:cNvSpPr/>
          <p:nvPr/>
        </p:nvSpPr>
        <p:spPr>
          <a:xfrm>
            <a:off x="4027967" y="3947767"/>
            <a:ext cx="1573800" cy="1573767"/>
          </a:xfrm>
          <a:custGeom>
            <a:avLst/>
            <a:gdLst/>
            <a:ahLst/>
            <a:cxnLst/>
            <a:rect l="l" t="t" r="r" b="b"/>
            <a:pathLst>
              <a:path w="47214" h="47213" extrusionOk="0">
                <a:moveTo>
                  <a:pt x="23603" y="0"/>
                </a:moveTo>
                <a:lnTo>
                  <a:pt x="22995" y="0"/>
                </a:lnTo>
                <a:lnTo>
                  <a:pt x="21790" y="63"/>
                </a:lnTo>
                <a:lnTo>
                  <a:pt x="20602" y="179"/>
                </a:lnTo>
                <a:lnTo>
                  <a:pt x="19423" y="366"/>
                </a:lnTo>
                <a:lnTo>
                  <a:pt x="18271" y="598"/>
                </a:lnTo>
                <a:lnTo>
                  <a:pt x="17146" y="893"/>
                </a:lnTo>
                <a:lnTo>
                  <a:pt x="16030" y="1233"/>
                </a:lnTo>
                <a:lnTo>
                  <a:pt x="14949" y="1634"/>
                </a:lnTo>
                <a:lnTo>
                  <a:pt x="13887" y="2081"/>
                </a:lnTo>
                <a:lnTo>
                  <a:pt x="12860" y="2572"/>
                </a:lnTo>
                <a:lnTo>
                  <a:pt x="11851" y="3126"/>
                </a:lnTo>
                <a:lnTo>
                  <a:pt x="10877" y="3715"/>
                </a:lnTo>
                <a:lnTo>
                  <a:pt x="9940" y="4349"/>
                </a:lnTo>
                <a:lnTo>
                  <a:pt x="9029" y="5028"/>
                </a:lnTo>
                <a:lnTo>
                  <a:pt x="8154" y="5751"/>
                </a:lnTo>
                <a:lnTo>
                  <a:pt x="7314" y="6510"/>
                </a:lnTo>
                <a:lnTo>
                  <a:pt x="6519" y="7314"/>
                </a:lnTo>
                <a:lnTo>
                  <a:pt x="5752" y="8153"/>
                </a:lnTo>
                <a:lnTo>
                  <a:pt x="5028" y="9028"/>
                </a:lnTo>
                <a:lnTo>
                  <a:pt x="4350" y="9939"/>
                </a:lnTo>
                <a:lnTo>
                  <a:pt x="3715" y="10877"/>
                </a:lnTo>
                <a:lnTo>
                  <a:pt x="3126" y="11850"/>
                </a:lnTo>
                <a:lnTo>
                  <a:pt x="2581" y="12850"/>
                </a:lnTo>
                <a:lnTo>
                  <a:pt x="2081" y="13886"/>
                </a:lnTo>
                <a:lnTo>
                  <a:pt x="1635" y="14949"/>
                </a:lnTo>
                <a:lnTo>
                  <a:pt x="1233" y="16029"/>
                </a:lnTo>
                <a:lnTo>
                  <a:pt x="894" y="17137"/>
                </a:lnTo>
                <a:lnTo>
                  <a:pt x="599" y="18271"/>
                </a:lnTo>
                <a:lnTo>
                  <a:pt x="367" y="19423"/>
                </a:lnTo>
                <a:lnTo>
                  <a:pt x="188" y="20593"/>
                </a:lnTo>
                <a:lnTo>
                  <a:pt x="63" y="21789"/>
                </a:lnTo>
                <a:lnTo>
                  <a:pt x="1" y="22995"/>
                </a:lnTo>
                <a:lnTo>
                  <a:pt x="1" y="23602"/>
                </a:lnTo>
                <a:lnTo>
                  <a:pt x="1" y="23602"/>
                </a:lnTo>
                <a:lnTo>
                  <a:pt x="1" y="24209"/>
                </a:lnTo>
                <a:lnTo>
                  <a:pt x="63" y="25424"/>
                </a:lnTo>
                <a:lnTo>
                  <a:pt x="188" y="26611"/>
                </a:lnTo>
                <a:lnTo>
                  <a:pt x="367" y="27781"/>
                </a:lnTo>
                <a:lnTo>
                  <a:pt x="599" y="28933"/>
                </a:lnTo>
                <a:lnTo>
                  <a:pt x="894" y="30067"/>
                </a:lnTo>
                <a:lnTo>
                  <a:pt x="1233" y="31175"/>
                </a:lnTo>
                <a:lnTo>
                  <a:pt x="1635" y="32255"/>
                </a:lnTo>
                <a:lnTo>
                  <a:pt x="2081" y="33318"/>
                </a:lnTo>
                <a:lnTo>
                  <a:pt x="2581" y="34354"/>
                </a:lnTo>
                <a:lnTo>
                  <a:pt x="3126" y="35354"/>
                </a:lnTo>
                <a:lnTo>
                  <a:pt x="3715" y="36327"/>
                </a:lnTo>
                <a:lnTo>
                  <a:pt x="4350" y="37274"/>
                </a:lnTo>
                <a:lnTo>
                  <a:pt x="5028" y="38176"/>
                </a:lnTo>
                <a:lnTo>
                  <a:pt x="5752" y="39051"/>
                </a:lnTo>
                <a:lnTo>
                  <a:pt x="6519" y="39890"/>
                </a:lnTo>
                <a:lnTo>
                  <a:pt x="7314" y="40694"/>
                </a:lnTo>
                <a:lnTo>
                  <a:pt x="8154" y="41453"/>
                </a:lnTo>
                <a:lnTo>
                  <a:pt x="9029" y="42176"/>
                </a:lnTo>
                <a:lnTo>
                  <a:pt x="9940" y="42855"/>
                </a:lnTo>
                <a:lnTo>
                  <a:pt x="10877" y="43489"/>
                </a:lnTo>
                <a:lnTo>
                  <a:pt x="11851" y="44087"/>
                </a:lnTo>
                <a:lnTo>
                  <a:pt x="12860" y="44632"/>
                </a:lnTo>
                <a:lnTo>
                  <a:pt x="13887" y="45123"/>
                </a:lnTo>
                <a:lnTo>
                  <a:pt x="14949" y="45579"/>
                </a:lnTo>
                <a:lnTo>
                  <a:pt x="16030" y="45972"/>
                </a:lnTo>
                <a:lnTo>
                  <a:pt x="17146" y="46320"/>
                </a:lnTo>
                <a:lnTo>
                  <a:pt x="18271" y="46606"/>
                </a:lnTo>
                <a:lnTo>
                  <a:pt x="19423" y="46847"/>
                </a:lnTo>
                <a:lnTo>
                  <a:pt x="20602" y="47025"/>
                </a:lnTo>
                <a:lnTo>
                  <a:pt x="21790" y="47141"/>
                </a:lnTo>
                <a:lnTo>
                  <a:pt x="22995" y="47204"/>
                </a:lnTo>
                <a:lnTo>
                  <a:pt x="23603" y="47213"/>
                </a:lnTo>
                <a:lnTo>
                  <a:pt x="23603" y="47213"/>
                </a:lnTo>
                <a:lnTo>
                  <a:pt x="24219" y="47204"/>
                </a:lnTo>
                <a:lnTo>
                  <a:pt x="25424" y="47141"/>
                </a:lnTo>
                <a:lnTo>
                  <a:pt x="26612" y="47025"/>
                </a:lnTo>
                <a:lnTo>
                  <a:pt x="27782" y="46847"/>
                </a:lnTo>
                <a:lnTo>
                  <a:pt x="28934" y="46606"/>
                </a:lnTo>
                <a:lnTo>
                  <a:pt x="30068" y="46320"/>
                </a:lnTo>
                <a:lnTo>
                  <a:pt x="31175" y="45972"/>
                </a:lnTo>
                <a:lnTo>
                  <a:pt x="32265" y="45570"/>
                </a:lnTo>
                <a:lnTo>
                  <a:pt x="33318" y="45123"/>
                </a:lnTo>
                <a:lnTo>
                  <a:pt x="34354" y="44632"/>
                </a:lnTo>
                <a:lnTo>
                  <a:pt x="35354" y="44087"/>
                </a:lnTo>
                <a:lnTo>
                  <a:pt x="36328" y="43489"/>
                </a:lnTo>
                <a:lnTo>
                  <a:pt x="37274" y="42855"/>
                </a:lnTo>
                <a:lnTo>
                  <a:pt x="38185" y="42176"/>
                </a:lnTo>
                <a:lnTo>
                  <a:pt x="39060" y="41453"/>
                </a:lnTo>
                <a:lnTo>
                  <a:pt x="39891" y="40694"/>
                </a:lnTo>
                <a:lnTo>
                  <a:pt x="40694" y="39890"/>
                </a:lnTo>
                <a:lnTo>
                  <a:pt x="41454" y="39051"/>
                </a:lnTo>
                <a:lnTo>
                  <a:pt x="42177" y="38176"/>
                </a:lnTo>
                <a:lnTo>
                  <a:pt x="42856" y="37274"/>
                </a:lnTo>
                <a:lnTo>
                  <a:pt x="43498" y="36327"/>
                </a:lnTo>
                <a:lnTo>
                  <a:pt x="44088" y="35354"/>
                </a:lnTo>
                <a:lnTo>
                  <a:pt x="44633" y="34354"/>
                </a:lnTo>
                <a:lnTo>
                  <a:pt x="45133" y="33318"/>
                </a:lnTo>
                <a:lnTo>
                  <a:pt x="45579" y="32255"/>
                </a:lnTo>
                <a:lnTo>
                  <a:pt x="45972" y="31175"/>
                </a:lnTo>
                <a:lnTo>
                  <a:pt x="46320" y="30067"/>
                </a:lnTo>
                <a:lnTo>
                  <a:pt x="46606" y="28933"/>
                </a:lnTo>
                <a:lnTo>
                  <a:pt x="46847" y="27781"/>
                </a:lnTo>
                <a:lnTo>
                  <a:pt x="47026" y="26611"/>
                </a:lnTo>
                <a:lnTo>
                  <a:pt x="47151" y="25424"/>
                </a:lnTo>
                <a:lnTo>
                  <a:pt x="47204" y="24209"/>
                </a:lnTo>
                <a:lnTo>
                  <a:pt x="47213" y="23602"/>
                </a:lnTo>
                <a:lnTo>
                  <a:pt x="47213" y="23602"/>
                </a:lnTo>
                <a:lnTo>
                  <a:pt x="47204" y="22995"/>
                </a:lnTo>
                <a:lnTo>
                  <a:pt x="47151" y="21789"/>
                </a:lnTo>
                <a:lnTo>
                  <a:pt x="47026" y="20593"/>
                </a:lnTo>
                <a:lnTo>
                  <a:pt x="46847" y="19423"/>
                </a:lnTo>
                <a:lnTo>
                  <a:pt x="46615" y="18271"/>
                </a:lnTo>
                <a:lnTo>
                  <a:pt x="46320" y="17137"/>
                </a:lnTo>
                <a:lnTo>
                  <a:pt x="45972" y="16029"/>
                </a:lnTo>
                <a:lnTo>
                  <a:pt x="45579" y="14949"/>
                </a:lnTo>
                <a:lnTo>
                  <a:pt x="45133" y="13886"/>
                </a:lnTo>
                <a:lnTo>
                  <a:pt x="44633" y="12850"/>
                </a:lnTo>
                <a:lnTo>
                  <a:pt x="44088" y="11850"/>
                </a:lnTo>
                <a:lnTo>
                  <a:pt x="43498" y="10877"/>
                </a:lnTo>
                <a:lnTo>
                  <a:pt x="42864" y="9939"/>
                </a:lnTo>
                <a:lnTo>
                  <a:pt x="42177" y="9028"/>
                </a:lnTo>
                <a:lnTo>
                  <a:pt x="41462" y="8153"/>
                </a:lnTo>
                <a:lnTo>
                  <a:pt x="40694" y="7314"/>
                </a:lnTo>
                <a:lnTo>
                  <a:pt x="39900" y="6510"/>
                </a:lnTo>
                <a:lnTo>
                  <a:pt x="39060" y="5751"/>
                </a:lnTo>
                <a:lnTo>
                  <a:pt x="38185" y="5028"/>
                </a:lnTo>
                <a:lnTo>
                  <a:pt x="37274" y="4349"/>
                </a:lnTo>
                <a:lnTo>
                  <a:pt x="36337" y="3715"/>
                </a:lnTo>
                <a:lnTo>
                  <a:pt x="35363" y="3117"/>
                </a:lnTo>
                <a:lnTo>
                  <a:pt x="34354" y="2572"/>
                </a:lnTo>
                <a:lnTo>
                  <a:pt x="33327" y="2081"/>
                </a:lnTo>
                <a:lnTo>
                  <a:pt x="32265" y="1634"/>
                </a:lnTo>
                <a:lnTo>
                  <a:pt x="31184" y="1233"/>
                </a:lnTo>
                <a:lnTo>
                  <a:pt x="30068" y="884"/>
                </a:lnTo>
                <a:lnTo>
                  <a:pt x="28943" y="598"/>
                </a:lnTo>
                <a:lnTo>
                  <a:pt x="27791" y="357"/>
                </a:lnTo>
                <a:lnTo>
                  <a:pt x="26612" y="179"/>
                </a:lnTo>
                <a:lnTo>
                  <a:pt x="25424" y="63"/>
                </a:lnTo>
                <a:lnTo>
                  <a:pt x="24219" y="0"/>
                </a:lnTo>
                <a:lnTo>
                  <a:pt x="23611" y="0"/>
                </a:lnTo>
                <a:lnTo>
                  <a:pt x="23611" y="0"/>
                </a:lnTo>
                <a:lnTo>
                  <a:pt x="2360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62" name="Google Shape;962;p32"/>
          <p:cNvSpPr/>
          <p:nvPr/>
        </p:nvSpPr>
        <p:spPr>
          <a:xfrm>
            <a:off x="4176500" y="4096300"/>
            <a:ext cx="1276733" cy="1276400"/>
          </a:xfrm>
          <a:custGeom>
            <a:avLst/>
            <a:gdLst/>
            <a:ahLst/>
            <a:cxnLst/>
            <a:rect l="l" t="t" r="r" b="b"/>
            <a:pathLst>
              <a:path w="38302" h="38292" extrusionOk="0">
                <a:moveTo>
                  <a:pt x="38301" y="19146"/>
                </a:moveTo>
                <a:lnTo>
                  <a:pt x="38292" y="19637"/>
                </a:lnTo>
                <a:lnTo>
                  <a:pt x="38248" y="20619"/>
                </a:lnTo>
                <a:lnTo>
                  <a:pt x="38149" y="21584"/>
                </a:lnTo>
                <a:lnTo>
                  <a:pt x="37998" y="22539"/>
                </a:lnTo>
                <a:lnTo>
                  <a:pt x="37810" y="23468"/>
                </a:lnTo>
                <a:lnTo>
                  <a:pt x="37578" y="24388"/>
                </a:lnTo>
                <a:lnTo>
                  <a:pt x="37292" y="25290"/>
                </a:lnTo>
                <a:lnTo>
                  <a:pt x="36971" y="26165"/>
                </a:lnTo>
                <a:lnTo>
                  <a:pt x="36614" y="27031"/>
                </a:lnTo>
                <a:lnTo>
                  <a:pt x="36203" y="27862"/>
                </a:lnTo>
                <a:lnTo>
                  <a:pt x="35765" y="28674"/>
                </a:lnTo>
                <a:lnTo>
                  <a:pt x="35283" y="29469"/>
                </a:lnTo>
                <a:lnTo>
                  <a:pt x="34765" y="30228"/>
                </a:lnTo>
                <a:lnTo>
                  <a:pt x="34220" y="30969"/>
                </a:lnTo>
                <a:lnTo>
                  <a:pt x="33631" y="31675"/>
                </a:lnTo>
                <a:lnTo>
                  <a:pt x="33015" y="32362"/>
                </a:lnTo>
                <a:lnTo>
                  <a:pt x="32363" y="33005"/>
                </a:lnTo>
                <a:lnTo>
                  <a:pt x="31684" y="33630"/>
                </a:lnTo>
                <a:lnTo>
                  <a:pt x="30970" y="34211"/>
                </a:lnTo>
                <a:lnTo>
                  <a:pt x="30238" y="34764"/>
                </a:lnTo>
                <a:lnTo>
                  <a:pt x="29470" y="35282"/>
                </a:lnTo>
                <a:lnTo>
                  <a:pt x="28684" y="35756"/>
                </a:lnTo>
                <a:lnTo>
                  <a:pt x="27871" y="36202"/>
                </a:lnTo>
                <a:lnTo>
                  <a:pt x="27032" y="36604"/>
                </a:lnTo>
                <a:lnTo>
                  <a:pt x="26174" y="36970"/>
                </a:lnTo>
                <a:lnTo>
                  <a:pt x="25290" y="37292"/>
                </a:lnTo>
                <a:lnTo>
                  <a:pt x="24397" y="37568"/>
                </a:lnTo>
                <a:lnTo>
                  <a:pt x="23478" y="37810"/>
                </a:lnTo>
                <a:lnTo>
                  <a:pt x="22540" y="37997"/>
                </a:lnTo>
                <a:lnTo>
                  <a:pt x="21593" y="38140"/>
                </a:lnTo>
                <a:lnTo>
                  <a:pt x="20629" y="38238"/>
                </a:lnTo>
                <a:lnTo>
                  <a:pt x="19647" y="38292"/>
                </a:lnTo>
                <a:lnTo>
                  <a:pt x="19147" y="38292"/>
                </a:lnTo>
                <a:lnTo>
                  <a:pt x="18655" y="38292"/>
                </a:lnTo>
                <a:lnTo>
                  <a:pt x="17673" y="38238"/>
                </a:lnTo>
                <a:lnTo>
                  <a:pt x="16709" y="38140"/>
                </a:lnTo>
                <a:lnTo>
                  <a:pt x="15762" y="37997"/>
                </a:lnTo>
                <a:lnTo>
                  <a:pt x="14824" y="37810"/>
                </a:lnTo>
                <a:lnTo>
                  <a:pt x="13905" y="37568"/>
                </a:lnTo>
                <a:lnTo>
                  <a:pt x="13012" y="37292"/>
                </a:lnTo>
                <a:lnTo>
                  <a:pt x="12128" y="36970"/>
                </a:lnTo>
                <a:lnTo>
                  <a:pt x="11270" y="36604"/>
                </a:lnTo>
                <a:lnTo>
                  <a:pt x="10431" y="36202"/>
                </a:lnTo>
                <a:lnTo>
                  <a:pt x="9618" y="35756"/>
                </a:lnTo>
                <a:lnTo>
                  <a:pt x="8832" y="35282"/>
                </a:lnTo>
                <a:lnTo>
                  <a:pt x="8064" y="34764"/>
                </a:lnTo>
                <a:lnTo>
                  <a:pt x="7332" y="34211"/>
                </a:lnTo>
                <a:lnTo>
                  <a:pt x="6618" y="33630"/>
                </a:lnTo>
                <a:lnTo>
                  <a:pt x="5939" y="33005"/>
                </a:lnTo>
                <a:lnTo>
                  <a:pt x="5287" y="32362"/>
                </a:lnTo>
                <a:lnTo>
                  <a:pt x="4671" y="31675"/>
                </a:lnTo>
                <a:lnTo>
                  <a:pt x="4091" y="30969"/>
                </a:lnTo>
                <a:lnTo>
                  <a:pt x="3537" y="30228"/>
                </a:lnTo>
                <a:lnTo>
                  <a:pt x="3019" y="29469"/>
                </a:lnTo>
                <a:lnTo>
                  <a:pt x="2537" y="28674"/>
                </a:lnTo>
                <a:lnTo>
                  <a:pt x="2099" y="27862"/>
                </a:lnTo>
                <a:lnTo>
                  <a:pt x="1697" y="27031"/>
                </a:lnTo>
                <a:lnTo>
                  <a:pt x="1331" y="26165"/>
                </a:lnTo>
                <a:lnTo>
                  <a:pt x="1010" y="25290"/>
                </a:lnTo>
                <a:lnTo>
                  <a:pt x="724" y="24388"/>
                </a:lnTo>
                <a:lnTo>
                  <a:pt x="492" y="23468"/>
                </a:lnTo>
                <a:lnTo>
                  <a:pt x="304" y="22539"/>
                </a:lnTo>
                <a:lnTo>
                  <a:pt x="152" y="21584"/>
                </a:lnTo>
                <a:lnTo>
                  <a:pt x="54" y="20619"/>
                </a:lnTo>
                <a:lnTo>
                  <a:pt x="10" y="19637"/>
                </a:lnTo>
                <a:lnTo>
                  <a:pt x="1" y="19146"/>
                </a:lnTo>
                <a:lnTo>
                  <a:pt x="10" y="18655"/>
                </a:lnTo>
                <a:lnTo>
                  <a:pt x="54" y="17673"/>
                </a:lnTo>
                <a:lnTo>
                  <a:pt x="152" y="16708"/>
                </a:lnTo>
                <a:lnTo>
                  <a:pt x="304" y="15753"/>
                </a:lnTo>
                <a:lnTo>
                  <a:pt x="492" y="14824"/>
                </a:lnTo>
                <a:lnTo>
                  <a:pt x="724" y="13904"/>
                </a:lnTo>
                <a:lnTo>
                  <a:pt x="1010" y="13002"/>
                </a:lnTo>
                <a:lnTo>
                  <a:pt x="1331" y="12127"/>
                </a:lnTo>
                <a:lnTo>
                  <a:pt x="1697" y="11261"/>
                </a:lnTo>
                <a:lnTo>
                  <a:pt x="2099" y="10430"/>
                </a:lnTo>
                <a:lnTo>
                  <a:pt x="2537" y="9618"/>
                </a:lnTo>
                <a:lnTo>
                  <a:pt x="3019" y="8823"/>
                </a:lnTo>
                <a:lnTo>
                  <a:pt x="3537" y="8064"/>
                </a:lnTo>
                <a:lnTo>
                  <a:pt x="4091" y="7323"/>
                </a:lnTo>
                <a:lnTo>
                  <a:pt x="4671" y="6617"/>
                </a:lnTo>
                <a:lnTo>
                  <a:pt x="5287" y="5939"/>
                </a:lnTo>
                <a:lnTo>
                  <a:pt x="5939" y="5287"/>
                </a:lnTo>
                <a:lnTo>
                  <a:pt x="6618" y="4671"/>
                </a:lnTo>
                <a:lnTo>
                  <a:pt x="7332" y="4081"/>
                </a:lnTo>
                <a:lnTo>
                  <a:pt x="8064" y="3528"/>
                </a:lnTo>
                <a:lnTo>
                  <a:pt x="8832" y="3010"/>
                </a:lnTo>
                <a:lnTo>
                  <a:pt x="9618" y="2536"/>
                </a:lnTo>
                <a:lnTo>
                  <a:pt x="10431" y="2090"/>
                </a:lnTo>
                <a:lnTo>
                  <a:pt x="11270" y="1688"/>
                </a:lnTo>
                <a:lnTo>
                  <a:pt x="12128" y="1322"/>
                </a:lnTo>
                <a:lnTo>
                  <a:pt x="13012" y="1000"/>
                </a:lnTo>
                <a:lnTo>
                  <a:pt x="13905" y="724"/>
                </a:lnTo>
                <a:lnTo>
                  <a:pt x="14824" y="491"/>
                </a:lnTo>
                <a:lnTo>
                  <a:pt x="15762" y="295"/>
                </a:lnTo>
                <a:lnTo>
                  <a:pt x="16709" y="152"/>
                </a:lnTo>
                <a:lnTo>
                  <a:pt x="17673" y="54"/>
                </a:lnTo>
                <a:lnTo>
                  <a:pt x="18655" y="0"/>
                </a:lnTo>
                <a:lnTo>
                  <a:pt x="19147" y="0"/>
                </a:lnTo>
                <a:lnTo>
                  <a:pt x="19647" y="0"/>
                </a:lnTo>
                <a:lnTo>
                  <a:pt x="20629" y="54"/>
                </a:lnTo>
                <a:lnTo>
                  <a:pt x="21593" y="152"/>
                </a:lnTo>
                <a:lnTo>
                  <a:pt x="22540" y="295"/>
                </a:lnTo>
                <a:lnTo>
                  <a:pt x="23478" y="491"/>
                </a:lnTo>
                <a:lnTo>
                  <a:pt x="24397" y="724"/>
                </a:lnTo>
                <a:lnTo>
                  <a:pt x="25290" y="1000"/>
                </a:lnTo>
                <a:lnTo>
                  <a:pt x="26174" y="1322"/>
                </a:lnTo>
                <a:lnTo>
                  <a:pt x="27032" y="1688"/>
                </a:lnTo>
                <a:lnTo>
                  <a:pt x="27871" y="2090"/>
                </a:lnTo>
                <a:lnTo>
                  <a:pt x="28684" y="2536"/>
                </a:lnTo>
                <a:lnTo>
                  <a:pt x="29470" y="3010"/>
                </a:lnTo>
                <a:lnTo>
                  <a:pt x="30238" y="3528"/>
                </a:lnTo>
                <a:lnTo>
                  <a:pt x="30970" y="4081"/>
                </a:lnTo>
                <a:lnTo>
                  <a:pt x="31684" y="4671"/>
                </a:lnTo>
                <a:lnTo>
                  <a:pt x="32363" y="5287"/>
                </a:lnTo>
                <a:lnTo>
                  <a:pt x="33015" y="5939"/>
                </a:lnTo>
                <a:lnTo>
                  <a:pt x="33631" y="6617"/>
                </a:lnTo>
                <a:lnTo>
                  <a:pt x="34220" y="7323"/>
                </a:lnTo>
                <a:lnTo>
                  <a:pt x="34765" y="8064"/>
                </a:lnTo>
                <a:lnTo>
                  <a:pt x="35283" y="8823"/>
                </a:lnTo>
                <a:lnTo>
                  <a:pt x="35765" y="9618"/>
                </a:lnTo>
                <a:lnTo>
                  <a:pt x="36203" y="10430"/>
                </a:lnTo>
                <a:lnTo>
                  <a:pt x="36614" y="11261"/>
                </a:lnTo>
                <a:lnTo>
                  <a:pt x="36971" y="12127"/>
                </a:lnTo>
                <a:lnTo>
                  <a:pt x="37292" y="13002"/>
                </a:lnTo>
                <a:lnTo>
                  <a:pt x="37578" y="13904"/>
                </a:lnTo>
                <a:lnTo>
                  <a:pt x="37810" y="14824"/>
                </a:lnTo>
                <a:lnTo>
                  <a:pt x="37998" y="15753"/>
                </a:lnTo>
                <a:lnTo>
                  <a:pt x="38149" y="16708"/>
                </a:lnTo>
                <a:lnTo>
                  <a:pt x="38248" y="17673"/>
                </a:lnTo>
                <a:lnTo>
                  <a:pt x="38292" y="18655"/>
                </a:lnTo>
                <a:lnTo>
                  <a:pt x="38301" y="191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63" name="Google Shape;963;p32"/>
          <p:cNvSpPr/>
          <p:nvPr/>
        </p:nvSpPr>
        <p:spPr>
          <a:xfrm>
            <a:off x="4128300" y="4047767"/>
            <a:ext cx="1373133" cy="1373467"/>
          </a:xfrm>
          <a:custGeom>
            <a:avLst/>
            <a:gdLst/>
            <a:ahLst/>
            <a:cxnLst/>
            <a:rect l="l" t="t" r="r" b="b"/>
            <a:pathLst>
              <a:path w="41194" h="41204" extrusionOk="0">
                <a:moveTo>
                  <a:pt x="20593" y="1"/>
                </a:moveTo>
                <a:lnTo>
                  <a:pt x="20066" y="10"/>
                </a:lnTo>
                <a:lnTo>
                  <a:pt x="19012" y="63"/>
                </a:lnTo>
                <a:lnTo>
                  <a:pt x="17976" y="170"/>
                </a:lnTo>
                <a:lnTo>
                  <a:pt x="16949" y="322"/>
                </a:lnTo>
                <a:lnTo>
                  <a:pt x="15940" y="528"/>
                </a:lnTo>
                <a:lnTo>
                  <a:pt x="14958" y="786"/>
                </a:lnTo>
                <a:lnTo>
                  <a:pt x="13993" y="1081"/>
                </a:lnTo>
                <a:lnTo>
                  <a:pt x="13047" y="1429"/>
                </a:lnTo>
                <a:lnTo>
                  <a:pt x="12118" y="1822"/>
                </a:lnTo>
                <a:lnTo>
                  <a:pt x="11216" y="2251"/>
                </a:lnTo>
                <a:lnTo>
                  <a:pt x="10341" y="2733"/>
                </a:lnTo>
                <a:lnTo>
                  <a:pt x="9493" y="3242"/>
                </a:lnTo>
                <a:lnTo>
                  <a:pt x="8671" y="3805"/>
                </a:lnTo>
                <a:lnTo>
                  <a:pt x="7876" y="4394"/>
                </a:lnTo>
                <a:lnTo>
                  <a:pt x="7117" y="5028"/>
                </a:lnTo>
                <a:lnTo>
                  <a:pt x="6385" y="5689"/>
                </a:lnTo>
                <a:lnTo>
                  <a:pt x="5688" y="6386"/>
                </a:lnTo>
                <a:lnTo>
                  <a:pt x="5019" y="7118"/>
                </a:lnTo>
                <a:lnTo>
                  <a:pt x="4394" y="7886"/>
                </a:lnTo>
                <a:lnTo>
                  <a:pt x="3795" y="8672"/>
                </a:lnTo>
                <a:lnTo>
                  <a:pt x="3242" y="9502"/>
                </a:lnTo>
                <a:lnTo>
                  <a:pt x="2724" y="10350"/>
                </a:lnTo>
                <a:lnTo>
                  <a:pt x="2250" y="11226"/>
                </a:lnTo>
                <a:lnTo>
                  <a:pt x="1813" y="12127"/>
                </a:lnTo>
                <a:lnTo>
                  <a:pt x="1429" y="13047"/>
                </a:lnTo>
                <a:lnTo>
                  <a:pt x="1081" y="13994"/>
                </a:lnTo>
                <a:lnTo>
                  <a:pt x="777" y="14958"/>
                </a:lnTo>
                <a:lnTo>
                  <a:pt x="527" y="15950"/>
                </a:lnTo>
                <a:lnTo>
                  <a:pt x="321" y="16959"/>
                </a:lnTo>
                <a:lnTo>
                  <a:pt x="161" y="17977"/>
                </a:lnTo>
                <a:lnTo>
                  <a:pt x="54" y="19012"/>
                </a:lnTo>
                <a:lnTo>
                  <a:pt x="0" y="20066"/>
                </a:lnTo>
                <a:lnTo>
                  <a:pt x="0" y="20602"/>
                </a:lnTo>
                <a:lnTo>
                  <a:pt x="0" y="21138"/>
                </a:lnTo>
                <a:lnTo>
                  <a:pt x="54" y="22192"/>
                </a:lnTo>
                <a:lnTo>
                  <a:pt x="161" y="23227"/>
                </a:lnTo>
                <a:lnTo>
                  <a:pt x="321" y="24245"/>
                </a:lnTo>
                <a:lnTo>
                  <a:pt x="527" y="25255"/>
                </a:lnTo>
                <a:lnTo>
                  <a:pt x="777" y="26246"/>
                </a:lnTo>
                <a:lnTo>
                  <a:pt x="1081" y="27210"/>
                </a:lnTo>
                <a:lnTo>
                  <a:pt x="1429" y="28157"/>
                </a:lnTo>
                <a:lnTo>
                  <a:pt x="1813" y="29077"/>
                </a:lnTo>
                <a:lnTo>
                  <a:pt x="2250" y="29978"/>
                </a:lnTo>
                <a:lnTo>
                  <a:pt x="2724" y="30854"/>
                </a:lnTo>
                <a:lnTo>
                  <a:pt x="3242" y="31711"/>
                </a:lnTo>
                <a:lnTo>
                  <a:pt x="3795" y="32532"/>
                </a:lnTo>
                <a:lnTo>
                  <a:pt x="4394" y="33318"/>
                </a:lnTo>
                <a:lnTo>
                  <a:pt x="5019" y="34086"/>
                </a:lnTo>
                <a:lnTo>
                  <a:pt x="5688" y="34818"/>
                </a:lnTo>
                <a:lnTo>
                  <a:pt x="6385" y="35515"/>
                </a:lnTo>
                <a:lnTo>
                  <a:pt x="7117" y="36185"/>
                </a:lnTo>
                <a:lnTo>
                  <a:pt x="7876" y="36810"/>
                </a:lnTo>
                <a:lnTo>
                  <a:pt x="8671" y="37399"/>
                </a:lnTo>
                <a:lnTo>
                  <a:pt x="9493" y="37962"/>
                </a:lnTo>
                <a:lnTo>
                  <a:pt x="10341" y="38471"/>
                </a:lnTo>
                <a:lnTo>
                  <a:pt x="11216" y="38953"/>
                </a:lnTo>
                <a:lnTo>
                  <a:pt x="12118" y="39382"/>
                </a:lnTo>
                <a:lnTo>
                  <a:pt x="13047" y="39775"/>
                </a:lnTo>
                <a:lnTo>
                  <a:pt x="13993" y="40123"/>
                </a:lnTo>
                <a:lnTo>
                  <a:pt x="14958" y="40426"/>
                </a:lnTo>
                <a:lnTo>
                  <a:pt x="15940" y="40677"/>
                </a:lnTo>
                <a:lnTo>
                  <a:pt x="16949" y="40882"/>
                </a:lnTo>
                <a:lnTo>
                  <a:pt x="17976" y="41043"/>
                </a:lnTo>
                <a:lnTo>
                  <a:pt x="19012" y="41141"/>
                </a:lnTo>
                <a:lnTo>
                  <a:pt x="20066" y="41194"/>
                </a:lnTo>
                <a:lnTo>
                  <a:pt x="20593" y="41203"/>
                </a:lnTo>
                <a:lnTo>
                  <a:pt x="21128" y="41194"/>
                </a:lnTo>
                <a:lnTo>
                  <a:pt x="22182" y="41141"/>
                </a:lnTo>
                <a:lnTo>
                  <a:pt x="23218" y="41043"/>
                </a:lnTo>
                <a:lnTo>
                  <a:pt x="24245" y="40882"/>
                </a:lnTo>
                <a:lnTo>
                  <a:pt x="25254" y="40677"/>
                </a:lnTo>
                <a:lnTo>
                  <a:pt x="26236" y="40426"/>
                </a:lnTo>
                <a:lnTo>
                  <a:pt x="27201" y="40123"/>
                </a:lnTo>
                <a:lnTo>
                  <a:pt x="28147" y="39775"/>
                </a:lnTo>
                <a:lnTo>
                  <a:pt x="29076" y="39382"/>
                </a:lnTo>
                <a:lnTo>
                  <a:pt x="29978" y="38953"/>
                </a:lnTo>
                <a:lnTo>
                  <a:pt x="30853" y="38471"/>
                </a:lnTo>
                <a:lnTo>
                  <a:pt x="31701" y="37962"/>
                </a:lnTo>
                <a:lnTo>
                  <a:pt x="32523" y="37399"/>
                </a:lnTo>
                <a:lnTo>
                  <a:pt x="33318" y="36810"/>
                </a:lnTo>
                <a:lnTo>
                  <a:pt x="34077" y="36185"/>
                </a:lnTo>
                <a:lnTo>
                  <a:pt x="34809" y="35515"/>
                </a:lnTo>
                <a:lnTo>
                  <a:pt x="35514" y="34818"/>
                </a:lnTo>
                <a:lnTo>
                  <a:pt x="36175" y="34086"/>
                </a:lnTo>
                <a:lnTo>
                  <a:pt x="36809" y="33318"/>
                </a:lnTo>
                <a:lnTo>
                  <a:pt x="37399" y="32532"/>
                </a:lnTo>
                <a:lnTo>
                  <a:pt x="37952" y="31711"/>
                </a:lnTo>
                <a:lnTo>
                  <a:pt x="38470" y="30854"/>
                </a:lnTo>
                <a:lnTo>
                  <a:pt x="38944" y="29978"/>
                </a:lnTo>
                <a:lnTo>
                  <a:pt x="39381" y="29077"/>
                </a:lnTo>
                <a:lnTo>
                  <a:pt x="39774" y="28157"/>
                </a:lnTo>
                <a:lnTo>
                  <a:pt x="40113" y="27210"/>
                </a:lnTo>
                <a:lnTo>
                  <a:pt x="40417" y="26246"/>
                </a:lnTo>
                <a:lnTo>
                  <a:pt x="40676" y="25255"/>
                </a:lnTo>
                <a:lnTo>
                  <a:pt x="40881" y="24245"/>
                </a:lnTo>
                <a:lnTo>
                  <a:pt x="41033" y="23227"/>
                </a:lnTo>
                <a:lnTo>
                  <a:pt x="41140" y="22192"/>
                </a:lnTo>
                <a:lnTo>
                  <a:pt x="41194" y="21138"/>
                </a:lnTo>
                <a:lnTo>
                  <a:pt x="41194" y="20602"/>
                </a:lnTo>
                <a:lnTo>
                  <a:pt x="41194" y="20066"/>
                </a:lnTo>
                <a:lnTo>
                  <a:pt x="41140" y="19012"/>
                </a:lnTo>
                <a:lnTo>
                  <a:pt x="41033" y="17977"/>
                </a:lnTo>
                <a:lnTo>
                  <a:pt x="40881" y="16959"/>
                </a:lnTo>
                <a:lnTo>
                  <a:pt x="40676" y="15950"/>
                </a:lnTo>
                <a:lnTo>
                  <a:pt x="40417" y="14958"/>
                </a:lnTo>
                <a:lnTo>
                  <a:pt x="40113" y="13994"/>
                </a:lnTo>
                <a:lnTo>
                  <a:pt x="39774" y="13047"/>
                </a:lnTo>
                <a:lnTo>
                  <a:pt x="39381" y="12127"/>
                </a:lnTo>
                <a:lnTo>
                  <a:pt x="38944" y="11226"/>
                </a:lnTo>
                <a:lnTo>
                  <a:pt x="38470" y="10350"/>
                </a:lnTo>
                <a:lnTo>
                  <a:pt x="37952" y="9502"/>
                </a:lnTo>
                <a:lnTo>
                  <a:pt x="37399" y="8672"/>
                </a:lnTo>
                <a:lnTo>
                  <a:pt x="36809" y="7886"/>
                </a:lnTo>
                <a:lnTo>
                  <a:pt x="36175" y="7118"/>
                </a:lnTo>
                <a:lnTo>
                  <a:pt x="35514" y="6386"/>
                </a:lnTo>
                <a:lnTo>
                  <a:pt x="34809" y="5689"/>
                </a:lnTo>
                <a:lnTo>
                  <a:pt x="34077" y="5028"/>
                </a:lnTo>
                <a:lnTo>
                  <a:pt x="33318" y="4394"/>
                </a:lnTo>
                <a:lnTo>
                  <a:pt x="32523" y="3805"/>
                </a:lnTo>
                <a:lnTo>
                  <a:pt x="31701" y="3242"/>
                </a:lnTo>
                <a:lnTo>
                  <a:pt x="30853" y="2733"/>
                </a:lnTo>
                <a:lnTo>
                  <a:pt x="29978" y="2251"/>
                </a:lnTo>
                <a:lnTo>
                  <a:pt x="29076" y="1822"/>
                </a:lnTo>
                <a:lnTo>
                  <a:pt x="28147" y="1429"/>
                </a:lnTo>
                <a:lnTo>
                  <a:pt x="27201" y="1081"/>
                </a:lnTo>
                <a:lnTo>
                  <a:pt x="26236" y="786"/>
                </a:lnTo>
                <a:lnTo>
                  <a:pt x="25254" y="528"/>
                </a:lnTo>
                <a:lnTo>
                  <a:pt x="24245" y="322"/>
                </a:lnTo>
                <a:lnTo>
                  <a:pt x="23218" y="170"/>
                </a:lnTo>
                <a:lnTo>
                  <a:pt x="22182" y="63"/>
                </a:lnTo>
                <a:lnTo>
                  <a:pt x="21128" y="10"/>
                </a:lnTo>
                <a:lnTo>
                  <a:pt x="20593" y="1"/>
                </a:lnTo>
                <a:close/>
              </a:path>
            </a:pathLst>
          </a:custGeom>
          <a:solidFill>
            <a:srgbClr val="FB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64" name="Google Shape;964;p32"/>
          <p:cNvSpPr/>
          <p:nvPr/>
        </p:nvSpPr>
        <p:spPr>
          <a:xfrm>
            <a:off x="4795634" y="4047767"/>
            <a:ext cx="705800" cy="1205000"/>
          </a:xfrm>
          <a:custGeom>
            <a:avLst/>
            <a:gdLst/>
            <a:ahLst/>
            <a:cxnLst/>
            <a:rect l="l" t="t" r="r" b="b"/>
            <a:pathLst>
              <a:path w="21174" h="36150" extrusionOk="0">
                <a:moveTo>
                  <a:pt x="1" y="10"/>
                </a:moveTo>
                <a:lnTo>
                  <a:pt x="1" y="21182"/>
                </a:lnTo>
                <a:lnTo>
                  <a:pt x="14092" y="36149"/>
                </a:lnTo>
                <a:lnTo>
                  <a:pt x="14494" y="35792"/>
                </a:lnTo>
                <a:lnTo>
                  <a:pt x="15271" y="35042"/>
                </a:lnTo>
                <a:lnTo>
                  <a:pt x="16012" y="34256"/>
                </a:lnTo>
                <a:lnTo>
                  <a:pt x="16700" y="33425"/>
                </a:lnTo>
                <a:lnTo>
                  <a:pt x="17352" y="32568"/>
                </a:lnTo>
                <a:lnTo>
                  <a:pt x="17959" y="31666"/>
                </a:lnTo>
                <a:lnTo>
                  <a:pt x="18522" y="30737"/>
                </a:lnTo>
                <a:lnTo>
                  <a:pt x="19031" y="29782"/>
                </a:lnTo>
                <a:lnTo>
                  <a:pt x="19486" y="28791"/>
                </a:lnTo>
                <a:lnTo>
                  <a:pt x="19897" y="27773"/>
                </a:lnTo>
                <a:lnTo>
                  <a:pt x="20254" y="26728"/>
                </a:lnTo>
                <a:lnTo>
                  <a:pt x="20558" y="25665"/>
                </a:lnTo>
                <a:lnTo>
                  <a:pt x="20799" y="24567"/>
                </a:lnTo>
                <a:lnTo>
                  <a:pt x="20986" y="23460"/>
                </a:lnTo>
                <a:lnTo>
                  <a:pt x="21111" y="22325"/>
                </a:lnTo>
                <a:lnTo>
                  <a:pt x="21174" y="21182"/>
                </a:lnTo>
                <a:lnTo>
                  <a:pt x="21174" y="20602"/>
                </a:lnTo>
                <a:lnTo>
                  <a:pt x="21174" y="20602"/>
                </a:lnTo>
                <a:lnTo>
                  <a:pt x="21174" y="20066"/>
                </a:lnTo>
                <a:lnTo>
                  <a:pt x="21120" y="19012"/>
                </a:lnTo>
                <a:lnTo>
                  <a:pt x="21013" y="17977"/>
                </a:lnTo>
                <a:lnTo>
                  <a:pt x="20861" y="16959"/>
                </a:lnTo>
                <a:lnTo>
                  <a:pt x="20656" y="15950"/>
                </a:lnTo>
                <a:lnTo>
                  <a:pt x="20397" y="14958"/>
                </a:lnTo>
                <a:lnTo>
                  <a:pt x="20093" y="13994"/>
                </a:lnTo>
                <a:lnTo>
                  <a:pt x="19754" y="13047"/>
                </a:lnTo>
                <a:lnTo>
                  <a:pt x="19361" y="12127"/>
                </a:lnTo>
                <a:lnTo>
                  <a:pt x="18924" y="11226"/>
                </a:lnTo>
                <a:lnTo>
                  <a:pt x="18450" y="10350"/>
                </a:lnTo>
                <a:lnTo>
                  <a:pt x="17932" y="9502"/>
                </a:lnTo>
                <a:lnTo>
                  <a:pt x="17379" y="8672"/>
                </a:lnTo>
                <a:lnTo>
                  <a:pt x="16789" y="7886"/>
                </a:lnTo>
                <a:lnTo>
                  <a:pt x="16155" y="7118"/>
                </a:lnTo>
                <a:lnTo>
                  <a:pt x="15494" y="6386"/>
                </a:lnTo>
                <a:lnTo>
                  <a:pt x="14789" y="5689"/>
                </a:lnTo>
                <a:lnTo>
                  <a:pt x="14057" y="5028"/>
                </a:lnTo>
                <a:lnTo>
                  <a:pt x="13298" y="4394"/>
                </a:lnTo>
                <a:lnTo>
                  <a:pt x="12503" y="3805"/>
                </a:lnTo>
                <a:lnTo>
                  <a:pt x="11681" y="3242"/>
                </a:lnTo>
                <a:lnTo>
                  <a:pt x="10833" y="2733"/>
                </a:lnTo>
                <a:lnTo>
                  <a:pt x="9958" y="2251"/>
                </a:lnTo>
                <a:lnTo>
                  <a:pt x="9056" y="1822"/>
                </a:lnTo>
                <a:lnTo>
                  <a:pt x="8127" y="1429"/>
                </a:lnTo>
                <a:lnTo>
                  <a:pt x="7181" y="1081"/>
                </a:lnTo>
                <a:lnTo>
                  <a:pt x="6216" y="786"/>
                </a:lnTo>
                <a:lnTo>
                  <a:pt x="5234" y="528"/>
                </a:lnTo>
                <a:lnTo>
                  <a:pt x="4225" y="322"/>
                </a:lnTo>
                <a:lnTo>
                  <a:pt x="3198" y="170"/>
                </a:lnTo>
                <a:lnTo>
                  <a:pt x="2162" y="63"/>
                </a:lnTo>
                <a:lnTo>
                  <a:pt x="1108" y="10"/>
                </a:lnTo>
                <a:lnTo>
                  <a:pt x="573" y="1"/>
                </a:lnTo>
                <a:lnTo>
                  <a:pt x="573" y="1"/>
                </a:lnTo>
                <a:lnTo>
                  <a:pt x="287" y="1"/>
                </a:lnTo>
                <a:lnTo>
                  <a:pt x="1" y="1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65" name="Google Shape;965;p32"/>
          <p:cNvSpPr/>
          <p:nvPr/>
        </p:nvSpPr>
        <p:spPr>
          <a:xfrm>
            <a:off x="4278900" y="4198700"/>
            <a:ext cx="1071933" cy="1071600"/>
          </a:xfrm>
          <a:custGeom>
            <a:avLst/>
            <a:gdLst/>
            <a:ahLst/>
            <a:cxnLst/>
            <a:rect l="l" t="t" r="r" b="b"/>
            <a:pathLst>
              <a:path w="32158" h="32148" extrusionOk="0">
                <a:moveTo>
                  <a:pt x="1" y="16074"/>
                </a:moveTo>
                <a:lnTo>
                  <a:pt x="18" y="16904"/>
                </a:lnTo>
                <a:lnTo>
                  <a:pt x="179" y="18521"/>
                </a:lnTo>
                <a:lnTo>
                  <a:pt x="501" y="20092"/>
                </a:lnTo>
                <a:lnTo>
                  <a:pt x="974" y="21602"/>
                </a:lnTo>
                <a:lnTo>
                  <a:pt x="1581" y="23048"/>
                </a:lnTo>
                <a:lnTo>
                  <a:pt x="2322" y="24415"/>
                </a:lnTo>
                <a:lnTo>
                  <a:pt x="3189" y="25692"/>
                </a:lnTo>
                <a:lnTo>
                  <a:pt x="4180" y="26888"/>
                </a:lnTo>
                <a:lnTo>
                  <a:pt x="5269" y="27978"/>
                </a:lnTo>
                <a:lnTo>
                  <a:pt x="6457" y="28960"/>
                </a:lnTo>
                <a:lnTo>
                  <a:pt x="7743" y="29826"/>
                </a:lnTo>
                <a:lnTo>
                  <a:pt x="9109" y="30567"/>
                </a:lnTo>
                <a:lnTo>
                  <a:pt x="10547" y="31183"/>
                </a:lnTo>
                <a:lnTo>
                  <a:pt x="12056" y="31648"/>
                </a:lnTo>
                <a:lnTo>
                  <a:pt x="13628" y="31969"/>
                </a:lnTo>
                <a:lnTo>
                  <a:pt x="15253" y="32139"/>
                </a:lnTo>
                <a:lnTo>
                  <a:pt x="16075" y="32148"/>
                </a:lnTo>
                <a:lnTo>
                  <a:pt x="16075" y="32148"/>
                </a:lnTo>
                <a:lnTo>
                  <a:pt x="16905" y="32139"/>
                </a:lnTo>
                <a:lnTo>
                  <a:pt x="18530" y="31969"/>
                </a:lnTo>
                <a:lnTo>
                  <a:pt x="20102" y="31648"/>
                </a:lnTo>
                <a:lnTo>
                  <a:pt x="21611" y="31183"/>
                </a:lnTo>
                <a:lnTo>
                  <a:pt x="23049" y="30567"/>
                </a:lnTo>
                <a:lnTo>
                  <a:pt x="24415" y="29826"/>
                </a:lnTo>
                <a:lnTo>
                  <a:pt x="25701" y="28960"/>
                </a:lnTo>
                <a:lnTo>
                  <a:pt x="26889" y="27978"/>
                </a:lnTo>
                <a:lnTo>
                  <a:pt x="27987" y="26888"/>
                </a:lnTo>
                <a:lnTo>
                  <a:pt x="28969" y="25692"/>
                </a:lnTo>
                <a:lnTo>
                  <a:pt x="29836" y="24415"/>
                </a:lnTo>
                <a:lnTo>
                  <a:pt x="30577" y="23048"/>
                </a:lnTo>
                <a:lnTo>
                  <a:pt x="31184" y="21602"/>
                </a:lnTo>
                <a:lnTo>
                  <a:pt x="31657" y="20092"/>
                </a:lnTo>
                <a:lnTo>
                  <a:pt x="31979" y="18521"/>
                </a:lnTo>
                <a:lnTo>
                  <a:pt x="32140" y="16904"/>
                </a:lnTo>
                <a:lnTo>
                  <a:pt x="32157" y="16074"/>
                </a:lnTo>
                <a:lnTo>
                  <a:pt x="32157" y="16074"/>
                </a:lnTo>
                <a:lnTo>
                  <a:pt x="32140" y="15244"/>
                </a:lnTo>
                <a:lnTo>
                  <a:pt x="31979" y="13627"/>
                </a:lnTo>
                <a:lnTo>
                  <a:pt x="31657" y="12056"/>
                </a:lnTo>
                <a:lnTo>
                  <a:pt x="31184" y="10546"/>
                </a:lnTo>
                <a:lnTo>
                  <a:pt x="30577" y="9100"/>
                </a:lnTo>
                <a:lnTo>
                  <a:pt x="29836" y="7733"/>
                </a:lnTo>
                <a:lnTo>
                  <a:pt x="28969" y="6456"/>
                </a:lnTo>
                <a:lnTo>
                  <a:pt x="27987" y="5260"/>
                </a:lnTo>
                <a:lnTo>
                  <a:pt x="26889" y="4170"/>
                </a:lnTo>
                <a:lnTo>
                  <a:pt x="25701" y="3188"/>
                </a:lnTo>
                <a:lnTo>
                  <a:pt x="24415" y="2322"/>
                </a:lnTo>
                <a:lnTo>
                  <a:pt x="23049" y="1581"/>
                </a:lnTo>
                <a:lnTo>
                  <a:pt x="21611" y="965"/>
                </a:lnTo>
                <a:lnTo>
                  <a:pt x="20102" y="500"/>
                </a:lnTo>
                <a:lnTo>
                  <a:pt x="18530" y="179"/>
                </a:lnTo>
                <a:lnTo>
                  <a:pt x="16905" y="9"/>
                </a:lnTo>
                <a:lnTo>
                  <a:pt x="16075" y="0"/>
                </a:lnTo>
                <a:lnTo>
                  <a:pt x="16075" y="0"/>
                </a:lnTo>
                <a:lnTo>
                  <a:pt x="15253" y="9"/>
                </a:lnTo>
                <a:lnTo>
                  <a:pt x="13628" y="179"/>
                </a:lnTo>
                <a:lnTo>
                  <a:pt x="12056" y="500"/>
                </a:lnTo>
                <a:lnTo>
                  <a:pt x="10547" y="965"/>
                </a:lnTo>
                <a:lnTo>
                  <a:pt x="9109" y="1581"/>
                </a:lnTo>
                <a:lnTo>
                  <a:pt x="7743" y="2322"/>
                </a:lnTo>
                <a:lnTo>
                  <a:pt x="6457" y="3188"/>
                </a:lnTo>
                <a:lnTo>
                  <a:pt x="5269" y="4170"/>
                </a:lnTo>
                <a:lnTo>
                  <a:pt x="4180" y="5260"/>
                </a:lnTo>
                <a:lnTo>
                  <a:pt x="3189" y="6456"/>
                </a:lnTo>
                <a:lnTo>
                  <a:pt x="2322" y="7733"/>
                </a:lnTo>
                <a:lnTo>
                  <a:pt x="1581" y="9100"/>
                </a:lnTo>
                <a:lnTo>
                  <a:pt x="974" y="10546"/>
                </a:lnTo>
                <a:lnTo>
                  <a:pt x="501" y="12056"/>
                </a:lnTo>
                <a:lnTo>
                  <a:pt x="179" y="13627"/>
                </a:lnTo>
                <a:lnTo>
                  <a:pt x="18" y="15244"/>
                </a:lnTo>
                <a:lnTo>
                  <a:pt x="1" y="16074"/>
                </a:lnTo>
                <a:close/>
              </a:path>
            </a:pathLst>
          </a:custGeom>
          <a:solidFill>
            <a:srgbClr val="F1F0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66" name="Google Shape;966;p32"/>
          <p:cNvSpPr/>
          <p:nvPr/>
        </p:nvSpPr>
        <p:spPr>
          <a:xfrm>
            <a:off x="4364334" y="4283534"/>
            <a:ext cx="901367" cy="901634"/>
          </a:xfrm>
          <a:custGeom>
            <a:avLst/>
            <a:gdLst/>
            <a:ahLst/>
            <a:cxnLst/>
            <a:rect l="l" t="t" r="r" b="b"/>
            <a:pathLst>
              <a:path w="27041" h="27049" extrusionOk="0">
                <a:moveTo>
                  <a:pt x="3948" y="3965"/>
                </a:moveTo>
                <a:lnTo>
                  <a:pt x="3465" y="4465"/>
                </a:lnTo>
                <a:lnTo>
                  <a:pt x="2599" y="5528"/>
                </a:lnTo>
                <a:lnTo>
                  <a:pt x="1858" y="6653"/>
                </a:lnTo>
                <a:lnTo>
                  <a:pt x="1233" y="7832"/>
                </a:lnTo>
                <a:lnTo>
                  <a:pt x="742" y="9055"/>
                </a:lnTo>
                <a:lnTo>
                  <a:pt x="367" y="10305"/>
                </a:lnTo>
                <a:lnTo>
                  <a:pt x="125" y="11582"/>
                </a:lnTo>
                <a:lnTo>
                  <a:pt x="0" y="12877"/>
                </a:lnTo>
                <a:lnTo>
                  <a:pt x="0" y="14181"/>
                </a:lnTo>
                <a:lnTo>
                  <a:pt x="125" y="15476"/>
                </a:lnTo>
                <a:lnTo>
                  <a:pt x="367" y="16753"/>
                </a:lnTo>
                <a:lnTo>
                  <a:pt x="742" y="18003"/>
                </a:lnTo>
                <a:lnTo>
                  <a:pt x="1233" y="19226"/>
                </a:lnTo>
                <a:lnTo>
                  <a:pt x="1858" y="20405"/>
                </a:lnTo>
                <a:lnTo>
                  <a:pt x="2599" y="21530"/>
                </a:lnTo>
                <a:lnTo>
                  <a:pt x="3465" y="22593"/>
                </a:lnTo>
                <a:lnTo>
                  <a:pt x="3948" y="23093"/>
                </a:lnTo>
                <a:lnTo>
                  <a:pt x="3948" y="23093"/>
                </a:lnTo>
                <a:lnTo>
                  <a:pt x="4448" y="23584"/>
                </a:lnTo>
                <a:lnTo>
                  <a:pt x="5510" y="24450"/>
                </a:lnTo>
                <a:lnTo>
                  <a:pt x="6644" y="25192"/>
                </a:lnTo>
                <a:lnTo>
                  <a:pt x="7814" y="25808"/>
                </a:lnTo>
                <a:lnTo>
                  <a:pt x="9038" y="26308"/>
                </a:lnTo>
                <a:lnTo>
                  <a:pt x="10297" y="26674"/>
                </a:lnTo>
                <a:lnTo>
                  <a:pt x="11574" y="26924"/>
                </a:lnTo>
                <a:lnTo>
                  <a:pt x="12869" y="27049"/>
                </a:lnTo>
                <a:lnTo>
                  <a:pt x="14163" y="27049"/>
                </a:lnTo>
                <a:lnTo>
                  <a:pt x="15458" y="26924"/>
                </a:lnTo>
                <a:lnTo>
                  <a:pt x="16735" y="26674"/>
                </a:lnTo>
                <a:lnTo>
                  <a:pt x="17994" y="26308"/>
                </a:lnTo>
                <a:lnTo>
                  <a:pt x="19218" y="25808"/>
                </a:lnTo>
                <a:lnTo>
                  <a:pt x="20397" y="25192"/>
                </a:lnTo>
                <a:lnTo>
                  <a:pt x="21522" y="24450"/>
                </a:lnTo>
                <a:lnTo>
                  <a:pt x="22584" y="23584"/>
                </a:lnTo>
                <a:lnTo>
                  <a:pt x="23084" y="23093"/>
                </a:lnTo>
                <a:lnTo>
                  <a:pt x="23084" y="23093"/>
                </a:lnTo>
                <a:lnTo>
                  <a:pt x="23567" y="22593"/>
                </a:lnTo>
                <a:lnTo>
                  <a:pt x="24433" y="21530"/>
                </a:lnTo>
                <a:lnTo>
                  <a:pt x="25183" y="20405"/>
                </a:lnTo>
                <a:lnTo>
                  <a:pt x="25799" y="19226"/>
                </a:lnTo>
                <a:lnTo>
                  <a:pt x="26290" y="18003"/>
                </a:lnTo>
                <a:lnTo>
                  <a:pt x="26665" y="16753"/>
                </a:lnTo>
                <a:lnTo>
                  <a:pt x="26915" y="15476"/>
                </a:lnTo>
                <a:lnTo>
                  <a:pt x="27040" y="14181"/>
                </a:lnTo>
                <a:lnTo>
                  <a:pt x="27040" y="12877"/>
                </a:lnTo>
                <a:lnTo>
                  <a:pt x="26915" y="11582"/>
                </a:lnTo>
                <a:lnTo>
                  <a:pt x="26665" y="10305"/>
                </a:lnTo>
                <a:lnTo>
                  <a:pt x="26290" y="9055"/>
                </a:lnTo>
                <a:lnTo>
                  <a:pt x="25799" y="7832"/>
                </a:lnTo>
                <a:lnTo>
                  <a:pt x="25183" y="6653"/>
                </a:lnTo>
                <a:lnTo>
                  <a:pt x="24433" y="5528"/>
                </a:lnTo>
                <a:lnTo>
                  <a:pt x="23567" y="4465"/>
                </a:lnTo>
                <a:lnTo>
                  <a:pt x="23084" y="3965"/>
                </a:lnTo>
                <a:lnTo>
                  <a:pt x="23084" y="3965"/>
                </a:lnTo>
                <a:lnTo>
                  <a:pt x="22584" y="3474"/>
                </a:lnTo>
                <a:lnTo>
                  <a:pt x="21522" y="2608"/>
                </a:lnTo>
                <a:lnTo>
                  <a:pt x="20397" y="1867"/>
                </a:lnTo>
                <a:lnTo>
                  <a:pt x="19218" y="1250"/>
                </a:lnTo>
                <a:lnTo>
                  <a:pt x="17994" y="750"/>
                </a:lnTo>
                <a:lnTo>
                  <a:pt x="16735" y="384"/>
                </a:lnTo>
                <a:lnTo>
                  <a:pt x="15458" y="134"/>
                </a:lnTo>
                <a:lnTo>
                  <a:pt x="14163" y="9"/>
                </a:lnTo>
                <a:lnTo>
                  <a:pt x="13520" y="0"/>
                </a:lnTo>
                <a:lnTo>
                  <a:pt x="13520" y="0"/>
                </a:lnTo>
                <a:lnTo>
                  <a:pt x="12869" y="9"/>
                </a:lnTo>
                <a:lnTo>
                  <a:pt x="11574" y="134"/>
                </a:lnTo>
                <a:lnTo>
                  <a:pt x="10297" y="384"/>
                </a:lnTo>
                <a:lnTo>
                  <a:pt x="9038" y="750"/>
                </a:lnTo>
                <a:lnTo>
                  <a:pt x="7814" y="1250"/>
                </a:lnTo>
                <a:lnTo>
                  <a:pt x="6635" y="1867"/>
                </a:lnTo>
                <a:lnTo>
                  <a:pt x="5510" y="2608"/>
                </a:lnTo>
                <a:lnTo>
                  <a:pt x="4448" y="3474"/>
                </a:lnTo>
                <a:lnTo>
                  <a:pt x="3948" y="39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68" name="Google Shape;968;p32"/>
          <p:cNvSpPr/>
          <p:nvPr/>
        </p:nvSpPr>
        <p:spPr>
          <a:xfrm>
            <a:off x="4103799" y="1826934"/>
            <a:ext cx="1573800" cy="1573767"/>
          </a:xfrm>
          <a:custGeom>
            <a:avLst/>
            <a:gdLst/>
            <a:ahLst/>
            <a:cxnLst/>
            <a:rect l="l" t="t" r="r" b="b"/>
            <a:pathLst>
              <a:path w="47214" h="47213" extrusionOk="0">
                <a:moveTo>
                  <a:pt x="23612" y="0"/>
                </a:moveTo>
                <a:lnTo>
                  <a:pt x="22996" y="0"/>
                </a:lnTo>
                <a:lnTo>
                  <a:pt x="21790" y="63"/>
                </a:lnTo>
                <a:lnTo>
                  <a:pt x="20602" y="179"/>
                </a:lnTo>
                <a:lnTo>
                  <a:pt x="19433" y="366"/>
                </a:lnTo>
                <a:lnTo>
                  <a:pt x="18281" y="598"/>
                </a:lnTo>
                <a:lnTo>
                  <a:pt x="17146" y="893"/>
                </a:lnTo>
                <a:lnTo>
                  <a:pt x="16039" y="1233"/>
                </a:lnTo>
                <a:lnTo>
                  <a:pt x="14950" y="1634"/>
                </a:lnTo>
                <a:lnTo>
                  <a:pt x="13896" y="2081"/>
                </a:lnTo>
                <a:lnTo>
                  <a:pt x="12860" y="2572"/>
                </a:lnTo>
                <a:lnTo>
                  <a:pt x="11860" y="3126"/>
                </a:lnTo>
                <a:lnTo>
                  <a:pt x="10887" y="3715"/>
                </a:lnTo>
                <a:lnTo>
                  <a:pt x="9940" y="4349"/>
                </a:lnTo>
                <a:lnTo>
                  <a:pt x="9029" y="5028"/>
                </a:lnTo>
                <a:lnTo>
                  <a:pt x="8154" y="5751"/>
                </a:lnTo>
                <a:lnTo>
                  <a:pt x="7323" y="6510"/>
                </a:lnTo>
                <a:lnTo>
                  <a:pt x="6520" y="7314"/>
                </a:lnTo>
                <a:lnTo>
                  <a:pt x="5752" y="8153"/>
                </a:lnTo>
                <a:lnTo>
                  <a:pt x="5037" y="9028"/>
                </a:lnTo>
                <a:lnTo>
                  <a:pt x="4359" y="9939"/>
                </a:lnTo>
                <a:lnTo>
                  <a:pt x="3716" y="10877"/>
                </a:lnTo>
                <a:lnTo>
                  <a:pt x="3126" y="11850"/>
                </a:lnTo>
                <a:lnTo>
                  <a:pt x="2582" y="12850"/>
                </a:lnTo>
                <a:lnTo>
                  <a:pt x="2082" y="13886"/>
                </a:lnTo>
                <a:lnTo>
                  <a:pt x="1635" y="14949"/>
                </a:lnTo>
                <a:lnTo>
                  <a:pt x="1242" y="16029"/>
                </a:lnTo>
                <a:lnTo>
                  <a:pt x="894" y="17137"/>
                </a:lnTo>
                <a:lnTo>
                  <a:pt x="599" y="18271"/>
                </a:lnTo>
                <a:lnTo>
                  <a:pt x="367" y="19423"/>
                </a:lnTo>
                <a:lnTo>
                  <a:pt x="188" y="20593"/>
                </a:lnTo>
                <a:lnTo>
                  <a:pt x="63" y="21789"/>
                </a:lnTo>
                <a:lnTo>
                  <a:pt x="10" y="22995"/>
                </a:lnTo>
                <a:lnTo>
                  <a:pt x="1" y="23602"/>
                </a:lnTo>
                <a:lnTo>
                  <a:pt x="1" y="23602"/>
                </a:lnTo>
                <a:lnTo>
                  <a:pt x="10" y="24209"/>
                </a:lnTo>
                <a:lnTo>
                  <a:pt x="63" y="25424"/>
                </a:lnTo>
                <a:lnTo>
                  <a:pt x="188" y="26611"/>
                </a:lnTo>
                <a:lnTo>
                  <a:pt x="367" y="27781"/>
                </a:lnTo>
                <a:lnTo>
                  <a:pt x="599" y="28933"/>
                </a:lnTo>
                <a:lnTo>
                  <a:pt x="894" y="30067"/>
                </a:lnTo>
                <a:lnTo>
                  <a:pt x="1242" y="31175"/>
                </a:lnTo>
                <a:lnTo>
                  <a:pt x="1635" y="32255"/>
                </a:lnTo>
                <a:lnTo>
                  <a:pt x="2082" y="33318"/>
                </a:lnTo>
                <a:lnTo>
                  <a:pt x="2582" y="34354"/>
                </a:lnTo>
                <a:lnTo>
                  <a:pt x="3126" y="35354"/>
                </a:lnTo>
                <a:lnTo>
                  <a:pt x="3716" y="36327"/>
                </a:lnTo>
                <a:lnTo>
                  <a:pt x="4359" y="37274"/>
                </a:lnTo>
                <a:lnTo>
                  <a:pt x="5037" y="38176"/>
                </a:lnTo>
                <a:lnTo>
                  <a:pt x="5752" y="39051"/>
                </a:lnTo>
                <a:lnTo>
                  <a:pt x="6520" y="39890"/>
                </a:lnTo>
                <a:lnTo>
                  <a:pt x="7315" y="40694"/>
                </a:lnTo>
                <a:lnTo>
                  <a:pt x="8154" y="41453"/>
                </a:lnTo>
                <a:lnTo>
                  <a:pt x="9029" y="42176"/>
                </a:lnTo>
                <a:lnTo>
                  <a:pt x="9940" y="42855"/>
                </a:lnTo>
                <a:lnTo>
                  <a:pt x="10887" y="43489"/>
                </a:lnTo>
                <a:lnTo>
                  <a:pt x="11860" y="44087"/>
                </a:lnTo>
                <a:lnTo>
                  <a:pt x="12860" y="44632"/>
                </a:lnTo>
                <a:lnTo>
                  <a:pt x="13896" y="45123"/>
                </a:lnTo>
                <a:lnTo>
                  <a:pt x="14950" y="45579"/>
                </a:lnTo>
                <a:lnTo>
                  <a:pt x="16039" y="45972"/>
                </a:lnTo>
                <a:lnTo>
                  <a:pt x="17146" y="46320"/>
                </a:lnTo>
                <a:lnTo>
                  <a:pt x="18272" y="46606"/>
                </a:lnTo>
                <a:lnTo>
                  <a:pt x="19433" y="46847"/>
                </a:lnTo>
                <a:lnTo>
                  <a:pt x="20602" y="47025"/>
                </a:lnTo>
                <a:lnTo>
                  <a:pt x="21790" y="47141"/>
                </a:lnTo>
                <a:lnTo>
                  <a:pt x="22996" y="47204"/>
                </a:lnTo>
                <a:lnTo>
                  <a:pt x="23612" y="47213"/>
                </a:lnTo>
                <a:lnTo>
                  <a:pt x="23612" y="47213"/>
                </a:lnTo>
                <a:lnTo>
                  <a:pt x="24219" y="47204"/>
                </a:lnTo>
                <a:lnTo>
                  <a:pt x="25425" y="47141"/>
                </a:lnTo>
                <a:lnTo>
                  <a:pt x="26612" y="47025"/>
                </a:lnTo>
                <a:lnTo>
                  <a:pt x="27791" y="46847"/>
                </a:lnTo>
                <a:lnTo>
                  <a:pt x="28943" y="46606"/>
                </a:lnTo>
                <a:lnTo>
                  <a:pt x="30068" y="46320"/>
                </a:lnTo>
                <a:lnTo>
                  <a:pt x="31184" y="45972"/>
                </a:lnTo>
                <a:lnTo>
                  <a:pt x="32265" y="45570"/>
                </a:lnTo>
                <a:lnTo>
                  <a:pt x="33328" y="45123"/>
                </a:lnTo>
                <a:lnTo>
                  <a:pt x="34354" y="44632"/>
                </a:lnTo>
                <a:lnTo>
                  <a:pt x="35364" y="44087"/>
                </a:lnTo>
                <a:lnTo>
                  <a:pt x="36337" y="43489"/>
                </a:lnTo>
                <a:lnTo>
                  <a:pt x="37275" y="42855"/>
                </a:lnTo>
                <a:lnTo>
                  <a:pt x="38185" y="42176"/>
                </a:lnTo>
                <a:lnTo>
                  <a:pt x="39061" y="41453"/>
                </a:lnTo>
                <a:lnTo>
                  <a:pt x="39900" y="40694"/>
                </a:lnTo>
                <a:lnTo>
                  <a:pt x="40695" y="39890"/>
                </a:lnTo>
                <a:lnTo>
                  <a:pt x="41463" y="39051"/>
                </a:lnTo>
                <a:lnTo>
                  <a:pt x="42177" y="38176"/>
                </a:lnTo>
                <a:lnTo>
                  <a:pt x="42865" y="37274"/>
                </a:lnTo>
                <a:lnTo>
                  <a:pt x="43499" y="36327"/>
                </a:lnTo>
                <a:lnTo>
                  <a:pt x="44088" y="35354"/>
                </a:lnTo>
                <a:lnTo>
                  <a:pt x="44633" y="34354"/>
                </a:lnTo>
                <a:lnTo>
                  <a:pt x="45133" y="33318"/>
                </a:lnTo>
                <a:lnTo>
                  <a:pt x="45579" y="32255"/>
                </a:lnTo>
                <a:lnTo>
                  <a:pt x="45972" y="31175"/>
                </a:lnTo>
                <a:lnTo>
                  <a:pt x="46321" y="30067"/>
                </a:lnTo>
                <a:lnTo>
                  <a:pt x="46615" y="28933"/>
                </a:lnTo>
                <a:lnTo>
                  <a:pt x="46848" y="27781"/>
                </a:lnTo>
                <a:lnTo>
                  <a:pt x="47026" y="26611"/>
                </a:lnTo>
                <a:lnTo>
                  <a:pt x="47151" y="25424"/>
                </a:lnTo>
                <a:lnTo>
                  <a:pt x="47214" y="24209"/>
                </a:lnTo>
                <a:lnTo>
                  <a:pt x="47214" y="23602"/>
                </a:lnTo>
                <a:lnTo>
                  <a:pt x="47214" y="23602"/>
                </a:lnTo>
                <a:lnTo>
                  <a:pt x="47214" y="22995"/>
                </a:lnTo>
                <a:lnTo>
                  <a:pt x="47151" y="21789"/>
                </a:lnTo>
                <a:lnTo>
                  <a:pt x="47026" y="20593"/>
                </a:lnTo>
                <a:lnTo>
                  <a:pt x="46848" y="19423"/>
                </a:lnTo>
                <a:lnTo>
                  <a:pt x="46615" y="18271"/>
                </a:lnTo>
                <a:lnTo>
                  <a:pt x="46321" y="17137"/>
                </a:lnTo>
                <a:lnTo>
                  <a:pt x="45981" y="16029"/>
                </a:lnTo>
                <a:lnTo>
                  <a:pt x="45579" y="14949"/>
                </a:lnTo>
                <a:lnTo>
                  <a:pt x="45133" y="13886"/>
                </a:lnTo>
                <a:lnTo>
                  <a:pt x="44633" y="12850"/>
                </a:lnTo>
                <a:lnTo>
                  <a:pt x="44088" y="11850"/>
                </a:lnTo>
                <a:lnTo>
                  <a:pt x="43499" y="10877"/>
                </a:lnTo>
                <a:lnTo>
                  <a:pt x="42865" y="9939"/>
                </a:lnTo>
                <a:lnTo>
                  <a:pt x="42186" y="9028"/>
                </a:lnTo>
                <a:lnTo>
                  <a:pt x="41463" y="8153"/>
                </a:lnTo>
                <a:lnTo>
                  <a:pt x="40695" y="7314"/>
                </a:lnTo>
                <a:lnTo>
                  <a:pt x="39900" y="6510"/>
                </a:lnTo>
                <a:lnTo>
                  <a:pt x="39061" y="5751"/>
                </a:lnTo>
                <a:lnTo>
                  <a:pt x="38185" y="5028"/>
                </a:lnTo>
                <a:lnTo>
                  <a:pt x="37275" y="4349"/>
                </a:lnTo>
                <a:lnTo>
                  <a:pt x="36337" y="3715"/>
                </a:lnTo>
                <a:lnTo>
                  <a:pt x="35364" y="3117"/>
                </a:lnTo>
                <a:lnTo>
                  <a:pt x="34354" y="2572"/>
                </a:lnTo>
                <a:lnTo>
                  <a:pt x="33328" y="2081"/>
                </a:lnTo>
                <a:lnTo>
                  <a:pt x="32265" y="1634"/>
                </a:lnTo>
                <a:lnTo>
                  <a:pt x="31184" y="1233"/>
                </a:lnTo>
                <a:lnTo>
                  <a:pt x="30077" y="884"/>
                </a:lnTo>
                <a:lnTo>
                  <a:pt x="28943" y="598"/>
                </a:lnTo>
                <a:lnTo>
                  <a:pt x="27791" y="357"/>
                </a:lnTo>
                <a:lnTo>
                  <a:pt x="26621" y="179"/>
                </a:lnTo>
                <a:lnTo>
                  <a:pt x="25425" y="63"/>
                </a:lnTo>
                <a:lnTo>
                  <a:pt x="24219" y="0"/>
                </a:lnTo>
                <a:lnTo>
                  <a:pt x="23612" y="0"/>
                </a:lnTo>
                <a:lnTo>
                  <a:pt x="23612" y="0"/>
                </a:lnTo>
                <a:lnTo>
                  <a:pt x="2361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69" name="Google Shape;969;p32"/>
          <p:cNvSpPr/>
          <p:nvPr/>
        </p:nvSpPr>
        <p:spPr>
          <a:xfrm>
            <a:off x="4252632" y="1975467"/>
            <a:ext cx="1276433" cy="1276400"/>
          </a:xfrm>
          <a:custGeom>
            <a:avLst/>
            <a:gdLst/>
            <a:ahLst/>
            <a:cxnLst/>
            <a:rect l="l" t="t" r="r" b="b"/>
            <a:pathLst>
              <a:path w="38293" h="38292" extrusionOk="0">
                <a:moveTo>
                  <a:pt x="38293" y="19146"/>
                </a:moveTo>
                <a:lnTo>
                  <a:pt x="38284" y="19637"/>
                </a:lnTo>
                <a:lnTo>
                  <a:pt x="38239" y="20619"/>
                </a:lnTo>
                <a:lnTo>
                  <a:pt x="38141" y="21584"/>
                </a:lnTo>
                <a:lnTo>
                  <a:pt x="37998" y="22539"/>
                </a:lnTo>
                <a:lnTo>
                  <a:pt x="37801" y="23468"/>
                </a:lnTo>
                <a:lnTo>
                  <a:pt x="37569" y="24388"/>
                </a:lnTo>
                <a:lnTo>
                  <a:pt x="37283" y="25290"/>
                </a:lnTo>
                <a:lnTo>
                  <a:pt x="36962" y="26165"/>
                </a:lnTo>
                <a:lnTo>
                  <a:pt x="36605" y="27031"/>
                </a:lnTo>
                <a:lnTo>
                  <a:pt x="36203" y="27862"/>
                </a:lnTo>
                <a:lnTo>
                  <a:pt x="35756" y="28674"/>
                </a:lnTo>
                <a:lnTo>
                  <a:pt x="35274" y="29469"/>
                </a:lnTo>
                <a:lnTo>
                  <a:pt x="34756" y="30228"/>
                </a:lnTo>
                <a:lnTo>
                  <a:pt x="34212" y="30969"/>
                </a:lnTo>
                <a:lnTo>
                  <a:pt x="33622" y="31675"/>
                </a:lnTo>
                <a:lnTo>
                  <a:pt x="33006" y="32362"/>
                </a:lnTo>
                <a:lnTo>
                  <a:pt x="32354" y="33005"/>
                </a:lnTo>
                <a:lnTo>
                  <a:pt x="31675" y="33630"/>
                </a:lnTo>
                <a:lnTo>
                  <a:pt x="30970" y="34211"/>
                </a:lnTo>
                <a:lnTo>
                  <a:pt x="30229" y="34764"/>
                </a:lnTo>
                <a:lnTo>
                  <a:pt x="29470" y="35282"/>
                </a:lnTo>
                <a:lnTo>
                  <a:pt x="28675" y="35756"/>
                </a:lnTo>
                <a:lnTo>
                  <a:pt x="27862" y="36202"/>
                </a:lnTo>
                <a:lnTo>
                  <a:pt x="27023" y="36604"/>
                </a:lnTo>
                <a:lnTo>
                  <a:pt x="26166" y="36970"/>
                </a:lnTo>
                <a:lnTo>
                  <a:pt x="25282" y="37292"/>
                </a:lnTo>
                <a:lnTo>
                  <a:pt x="24389" y="37568"/>
                </a:lnTo>
                <a:lnTo>
                  <a:pt x="23469" y="37810"/>
                </a:lnTo>
                <a:lnTo>
                  <a:pt x="22531" y="37997"/>
                </a:lnTo>
                <a:lnTo>
                  <a:pt x="21585" y="38140"/>
                </a:lnTo>
                <a:lnTo>
                  <a:pt x="20620" y="38238"/>
                </a:lnTo>
                <a:lnTo>
                  <a:pt x="19638" y="38292"/>
                </a:lnTo>
                <a:lnTo>
                  <a:pt x="19147" y="38292"/>
                </a:lnTo>
                <a:lnTo>
                  <a:pt x="18647" y="38292"/>
                </a:lnTo>
                <a:lnTo>
                  <a:pt x="17673" y="38238"/>
                </a:lnTo>
                <a:lnTo>
                  <a:pt x="16700" y="38140"/>
                </a:lnTo>
                <a:lnTo>
                  <a:pt x="15753" y="37997"/>
                </a:lnTo>
                <a:lnTo>
                  <a:pt x="14816" y="37810"/>
                </a:lnTo>
                <a:lnTo>
                  <a:pt x="13905" y="37568"/>
                </a:lnTo>
                <a:lnTo>
                  <a:pt x="13003" y="37292"/>
                </a:lnTo>
                <a:lnTo>
                  <a:pt x="12119" y="36970"/>
                </a:lnTo>
                <a:lnTo>
                  <a:pt x="11262" y="36604"/>
                </a:lnTo>
                <a:lnTo>
                  <a:pt x="10422" y="36202"/>
                </a:lnTo>
                <a:lnTo>
                  <a:pt x="9610" y="35756"/>
                </a:lnTo>
                <a:lnTo>
                  <a:pt x="8824" y="35282"/>
                </a:lnTo>
                <a:lnTo>
                  <a:pt x="8056" y="34764"/>
                </a:lnTo>
                <a:lnTo>
                  <a:pt x="7323" y="34211"/>
                </a:lnTo>
                <a:lnTo>
                  <a:pt x="6609" y="33630"/>
                </a:lnTo>
                <a:lnTo>
                  <a:pt x="5930" y="33005"/>
                </a:lnTo>
                <a:lnTo>
                  <a:pt x="5278" y="32362"/>
                </a:lnTo>
                <a:lnTo>
                  <a:pt x="4662" y="31675"/>
                </a:lnTo>
                <a:lnTo>
                  <a:pt x="4082" y="30969"/>
                </a:lnTo>
                <a:lnTo>
                  <a:pt x="3528" y="30228"/>
                </a:lnTo>
                <a:lnTo>
                  <a:pt x="3010" y="29469"/>
                </a:lnTo>
                <a:lnTo>
                  <a:pt x="2528" y="28674"/>
                </a:lnTo>
                <a:lnTo>
                  <a:pt x="2090" y="27862"/>
                </a:lnTo>
                <a:lnTo>
                  <a:pt x="1689" y="27031"/>
                </a:lnTo>
                <a:lnTo>
                  <a:pt x="1323" y="26165"/>
                </a:lnTo>
                <a:lnTo>
                  <a:pt x="1001" y="25290"/>
                </a:lnTo>
                <a:lnTo>
                  <a:pt x="724" y="24388"/>
                </a:lnTo>
                <a:lnTo>
                  <a:pt x="483" y="23468"/>
                </a:lnTo>
                <a:lnTo>
                  <a:pt x="296" y="22539"/>
                </a:lnTo>
                <a:lnTo>
                  <a:pt x="153" y="21584"/>
                </a:lnTo>
                <a:lnTo>
                  <a:pt x="54" y="20619"/>
                </a:lnTo>
                <a:lnTo>
                  <a:pt x="1" y="19637"/>
                </a:lnTo>
                <a:lnTo>
                  <a:pt x="1" y="19146"/>
                </a:lnTo>
                <a:lnTo>
                  <a:pt x="1" y="18655"/>
                </a:lnTo>
                <a:lnTo>
                  <a:pt x="54" y="17673"/>
                </a:lnTo>
                <a:lnTo>
                  <a:pt x="153" y="16708"/>
                </a:lnTo>
                <a:lnTo>
                  <a:pt x="296" y="15753"/>
                </a:lnTo>
                <a:lnTo>
                  <a:pt x="483" y="14824"/>
                </a:lnTo>
                <a:lnTo>
                  <a:pt x="724" y="13904"/>
                </a:lnTo>
                <a:lnTo>
                  <a:pt x="1001" y="13002"/>
                </a:lnTo>
                <a:lnTo>
                  <a:pt x="1323" y="12127"/>
                </a:lnTo>
                <a:lnTo>
                  <a:pt x="1689" y="11261"/>
                </a:lnTo>
                <a:lnTo>
                  <a:pt x="2090" y="10430"/>
                </a:lnTo>
                <a:lnTo>
                  <a:pt x="2528" y="9618"/>
                </a:lnTo>
                <a:lnTo>
                  <a:pt x="3010" y="8823"/>
                </a:lnTo>
                <a:lnTo>
                  <a:pt x="3528" y="8064"/>
                </a:lnTo>
                <a:lnTo>
                  <a:pt x="4082" y="7323"/>
                </a:lnTo>
                <a:lnTo>
                  <a:pt x="4662" y="6617"/>
                </a:lnTo>
                <a:lnTo>
                  <a:pt x="5278" y="5939"/>
                </a:lnTo>
                <a:lnTo>
                  <a:pt x="5930" y="5287"/>
                </a:lnTo>
                <a:lnTo>
                  <a:pt x="6609" y="4671"/>
                </a:lnTo>
                <a:lnTo>
                  <a:pt x="7323" y="4081"/>
                </a:lnTo>
                <a:lnTo>
                  <a:pt x="8056" y="3528"/>
                </a:lnTo>
                <a:lnTo>
                  <a:pt x="8824" y="3010"/>
                </a:lnTo>
                <a:lnTo>
                  <a:pt x="9610" y="2536"/>
                </a:lnTo>
                <a:lnTo>
                  <a:pt x="10422" y="2090"/>
                </a:lnTo>
                <a:lnTo>
                  <a:pt x="11262" y="1688"/>
                </a:lnTo>
                <a:lnTo>
                  <a:pt x="12119" y="1322"/>
                </a:lnTo>
                <a:lnTo>
                  <a:pt x="13003" y="1000"/>
                </a:lnTo>
                <a:lnTo>
                  <a:pt x="13905" y="724"/>
                </a:lnTo>
                <a:lnTo>
                  <a:pt x="14816" y="491"/>
                </a:lnTo>
                <a:lnTo>
                  <a:pt x="15753" y="295"/>
                </a:lnTo>
                <a:lnTo>
                  <a:pt x="16700" y="152"/>
                </a:lnTo>
                <a:lnTo>
                  <a:pt x="17673" y="54"/>
                </a:lnTo>
                <a:lnTo>
                  <a:pt x="18647" y="0"/>
                </a:lnTo>
                <a:lnTo>
                  <a:pt x="19147" y="0"/>
                </a:lnTo>
                <a:lnTo>
                  <a:pt x="19638" y="0"/>
                </a:lnTo>
                <a:lnTo>
                  <a:pt x="20620" y="54"/>
                </a:lnTo>
                <a:lnTo>
                  <a:pt x="21585" y="152"/>
                </a:lnTo>
                <a:lnTo>
                  <a:pt x="22531" y="295"/>
                </a:lnTo>
                <a:lnTo>
                  <a:pt x="23469" y="491"/>
                </a:lnTo>
                <a:lnTo>
                  <a:pt x="24389" y="724"/>
                </a:lnTo>
                <a:lnTo>
                  <a:pt x="25282" y="1000"/>
                </a:lnTo>
                <a:lnTo>
                  <a:pt x="26166" y="1322"/>
                </a:lnTo>
                <a:lnTo>
                  <a:pt x="27023" y="1688"/>
                </a:lnTo>
                <a:lnTo>
                  <a:pt x="27862" y="2090"/>
                </a:lnTo>
                <a:lnTo>
                  <a:pt x="28675" y="2536"/>
                </a:lnTo>
                <a:lnTo>
                  <a:pt x="29470" y="3010"/>
                </a:lnTo>
                <a:lnTo>
                  <a:pt x="30229" y="3528"/>
                </a:lnTo>
                <a:lnTo>
                  <a:pt x="30970" y="4081"/>
                </a:lnTo>
                <a:lnTo>
                  <a:pt x="31675" y="4671"/>
                </a:lnTo>
                <a:lnTo>
                  <a:pt x="32354" y="5287"/>
                </a:lnTo>
                <a:lnTo>
                  <a:pt x="33006" y="5939"/>
                </a:lnTo>
                <a:lnTo>
                  <a:pt x="33622" y="6617"/>
                </a:lnTo>
                <a:lnTo>
                  <a:pt x="34212" y="7323"/>
                </a:lnTo>
                <a:lnTo>
                  <a:pt x="34756" y="8064"/>
                </a:lnTo>
                <a:lnTo>
                  <a:pt x="35274" y="8823"/>
                </a:lnTo>
                <a:lnTo>
                  <a:pt x="35756" y="9618"/>
                </a:lnTo>
                <a:lnTo>
                  <a:pt x="36203" y="10430"/>
                </a:lnTo>
                <a:lnTo>
                  <a:pt x="36605" y="11261"/>
                </a:lnTo>
                <a:lnTo>
                  <a:pt x="36962" y="12127"/>
                </a:lnTo>
                <a:lnTo>
                  <a:pt x="37283" y="13002"/>
                </a:lnTo>
                <a:lnTo>
                  <a:pt x="37569" y="13904"/>
                </a:lnTo>
                <a:lnTo>
                  <a:pt x="37801" y="14824"/>
                </a:lnTo>
                <a:lnTo>
                  <a:pt x="37998" y="15753"/>
                </a:lnTo>
                <a:lnTo>
                  <a:pt x="38141" y="16708"/>
                </a:lnTo>
                <a:lnTo>
                  <a:pt x="38239" y="17673"/>
                </a:lnTo>
                <a:lnTo>
                  <a:pt x="38284" y="18655"/>
                </a:lnTo>
                <a:lnTo>
                  <a:pt x="38293" y="191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0" name="Google Shape;970;p32"/>
          <p:cNvSpPr/>
          <p:nvPr/>
        </p:nvSpPr>
        <p:spPr>
          <a:xfrm>
            <a:off x="4204132" y="1926934"/>
            <a:ext cx="1373467" cy="1373467"/>
          </a:xfrm>
          <a:custGeom>
            <a:avLst/>
            <a:gdLst/>
            <a:ahLst/>
            <a:cxnLst/>
            <a:rect l="l" t="t" r="r" b="b"/>
            <a:pathLst>
              <a:path w="41204" h="41204" extrusionOk="0">
                <a:moveTo>
                  <a:pt x="20602" y="1"/>
                </a:moveTo>
                <a:lnTo>
                  <a:pt x="20066" y="10"/>
                </a:lnTo>
                <a:lnTo>
                  <a:pt x="19012" y="63"/>
                </a:lnTo>
                <a:lnTo>
                  <a:pt x="17976" y="170"/>
                </a:lnTo>
                <a:lnTo>
                  <a:pt x="16949" y="322"/>
                </a:lnTo>
                <a:lnTo>
                  <a:pt x="15949" y="528"/>
                </a:lnTo>
                <a:lnTo>
                  <a:pt x="14958" y="786"/>
                </a:lnTo>
                <a:lnTo>
                  <a:pt x="13994" y="1081"/>
                </a:lnTo>
                <a:lnTo>
                  <a:pt x="13047" y="1429"/>
                </a:lnTo>
                <a:lnTo>
                  <a:pt x="12118" y="1822"/>
                </a:lnTo>
                <a:lnTo>
                  <a:pt x="11216" y="2251"/>
                </a:lnTo>
                <a:lnTo>
                  <a:pt x="10341" y="2733"/>
                </a:lnTo>
                <a:lnTo>
                  <a:pt x="9493" y="3242"/>
                </a:lnTo>
                <a:lnTo>
                  <a:pt x="8671" y="3805"/>
                </a:lnTo>
                <a:lnTo>
                  <a:pt x="7877" y="4394"/>
                </a:lnTo>
                <a:lnTo>
                  <a:pt x="7117" y="5028"/>
                </a:lnTo>
                <a:lnTo>
                  <a:pt x="6385" y="5689"/>
                </a:lnTo>
                <a:lnTo>
                  <a:pt x="5689" y="6386"/>
                </a:lnTo>
                <a:lnTo>
                  <a:pt x="5019" y="7118"/>
                </a:lnTo>
                <a:lnTo>
                  <a:pt x="4394" y="7886"/>
                </a:lnTo>
                <a:lnTo>
                  <a:pt x="3796" y="8672"/>
                </a:lnTo>
                <a:lnTo>
                  <a:pt x="3242" y="9502"/>
                </a:lnTo>
                <a:lnTo>
                  <a:pt x="2724" y="10350"/>
                </a:lnTo>
                <a:lnTo>
                  <a:pt x="2251" y="11226"/>
                </a:lnTo>
                <a:lnTo>
                  <a:pt x="1813" y="12127"/>
                </a:lnTo>
                <a:lnTo>
                  <a:pt x="1429" y="13047"/>
                </a:lnTo>
                <a:lnTo>
                  <a:pt x="1081" y="13994"/>
                </a:lnTo>
                <a:lnTo>
                  <a:pt x="777" y="14958"/>
                </a:lnTo>
                <a:lnTo>
                  <a:pt x="527" y="15950"/>
                </a:lnTo>
                <a:lnTo>
                  <a:pt x="322" y="16959"/>
                </a:lnTo>
                <a:lnTo>
                  <a:pt x="161" y="17977"/>
                </a:lnTo>
                <a:lnTo>
                  <a:pt x="54" y="19012"/>
                </a:lnTo>
                <a:lnTo>
                  <a:pt x="0" y="20066"/>
                </a:lnTo>
                <a:lnTo>
                  <a:pt x="0" y="20602"/>
                </a:lnTo>
                <a:lnTo>
                  <a:pt x="0" y="21138"/>
                </a:lnTo>
                <a:lnTo>
                  <a:pt x="54" y="22192"/>
                </a:lnTo>
                <a:lnTo>
                  <a:pt x="161" y="23227"/>
                </a:lnTo>
                <a:lnTo>
                  <a:pt x="322" y="24245"/>
                </a:lnTo>
                <a:lnTo>
                  <a:pt x="527" y="25255"/>
                </a:lnTo>
                <a:lnTo>
                  <a:pt x="777" y="26246"/>
                </a:lnTo>
                <a:lnTo>
                  <a:pt x="1081" y="27210"/>
                </a:lnTo>
                <a:lnTo>
                  <a:pt x="1429" y="28157"/>
                </a:lnTo>
                <a:lnTo>
                  <a:pt x="1813" y="29077"/>
                </a:lnTo>
                <a:lnTo>
                  <a:pt x="2251" y="29978"/>
                </a:lnTo>
                <a:lnTo>
                  <a:pt x="2724" y="30854"/>
                </a:lnTo>
                <a:lnTo>
                  <a:pt x="3242" y="31711"/>
                </a:lnTo>
                <a:lnTo>
                  <a:pt x="3796" y="32532"/>
                </a:lnTo>
                <a:lnTo>
                  <a:pt x="4394" y="33318"/>
                </a:lnTo>
                <a:lnTo>
                  <a:pt x="5019" y="34086"/>
                </a:lnTo>
                <a:lnTo>
                  <a:pt x="5689" y="34818"/>
                </a:lnTo>
                <a:lnTo>
                  <a:pt x="6385" y="35515"/>
                </a:lnTo>
                <a:lnTo>
                  <a:pt x="7117" y="36185"/>
                </a:lnTo>
                <a:lnTo>
                  <a:pt x="7877" y="36810"/>
                </a:lnTo>
                <a:lnTo>
                  <a:pt x="8671" y="37399"/>
                </a:lnTo>
                <a:lnTo>
                  <a:pt x="9493" y="37962"/>
                </a:lnTo>
                <a:lnTo>
                  <a:pt x="10341" y="38471"/>
                </a:lnTo>
                <a:lnTo>
                  <a:pt x="11216" y="38953"/>
                </a:lnTo>
                <a:lnTo>
                  <a:pt x="12118" y="39382"/>
                </a:lnTo>
                <a:lnTo>
                  <a:pt x="13047" y="39775"/>
                </a:lnTo>
                <a:lnTo>
                  <a:pt x="13994" y="40123"/>
                </a:lnTo>
                <a:lnTo>
                  <a:pt x="14958" y="40426"/>
                </a:lnTo>
                <a:lnTo>
                  <a:pt x="15949" y="40677"/>
                </a:lnTo>
                <a:lnTo>
                  <a:pt x="16949" y="40882"/>
                </a:lnTo>
                <a:lnTo>
                  <a:pt x="17976" y="41043"/>
                </a:lnTo>
                <a:lnTo>
                  <a:pt x="19012" y="41141"/>
                </a:lnTo>
                <a:lnTo>
                  <a:pt x="20066" y="41194"/>
                </a:lnTo>
                <a:lnTo>
                  <a:pt x="20602" y="41203"/>
                </a:lnTo>
                <a:lnTo>
                  <a:pt x="21129" y="41194"/>
                </a:lnTo>
                <a:lnTo>
                  <a:pt x="22182" y="41141"/>
                </a:lnTo>
                <a:lnTo>
                  <a:pt x="23227" y="41043"/>
                </a:lnTo>
                <a:lnTo>
                  <a:pt x="24245" y="40882"/>
                </a:lnTo>
                <a:lnTo>
                  <a:pt x="25254" y="40677"/>
                </a:lnTo>
                <a:lnTo>
                  <a:pt x="26237" y="40426"/>
                </a:lnTo>
                <a:lnTo>
                  <a:pt x="27210" y="40123"/>
                </a:lnTo>
                <a:lnTo>
                  <a:pt x="28156" y="39775"/>
                </a:lnTo>
                <a:lnTo>
                  <a:pt x="29076" y="39382"/>
                </a:lnTo>
                <a:lnTo>
                  <a:pt x="29978" y="38953"/>
                </a:lnTo>
                <a:lnTo>
                  <a:pt x="30853" y="38471"/>
                </a:lnTo>
                <a:lnTo>
                  <a:pt x="31702" y="37962"/>
                </a:lnTo>
                <a:lnTo>
                  <a:pt x="32523" y="37399"/>
                </a:lnTo>
                <a:lnTo>
                  <a:pt x="33318" y="36810"/>
                </a:lnTo>
                <a:lnTo>
                  <a:pt x="34077" y="36185"/>
                </a:lnTo>
                <a:lnTo>
                  <a:pt x="34809" y="35515"/>
                </a:lnTo>
                <a:lnTo>
                  <a:pt x="35515" y="34818"/>
                </a:lnTo>
                <a:lnTo>
                  <a:pt x="36176" y="34086"/>
                </a:lnTo>
                <a:lnTo>
                  <a:pt x="36810" y="33318"/>
                </a:lnTo>
                <a:lnTo>
                  <a:pt x="37399" y="32532"/>
                </a:lnTo>
                <a:lnTo>
                  <a:pt x="37953" y="31711"/>
                </a:lnTo>
                <a:lnTo>
                  <a:pt x="38471" y="30854"/>
                </a:lnTo>
                <a:lnTo>
                  <a:pt x="38944" y="29978"/>
                </a:lnTo>
                <a:lnTo>
                  <a:pt x="39381" y="29077"/>
                </a:lnTo>
                <a:lnTo>
                  <a:pt x="39774" y="28157"/>
                </a:lnTo>
                <a:lnTo>
                  <a:pt x="40123" y="27210"/>
                </a:lnTo>
                <a:lnTo>
                  <a:pt x="40417" y="26246"/>
                </a:lnTo>
                <a:lnTo>
                  <a:pt x="40676" y="25255"/>
                </a:lnTo>
                <a:lnTo>
                  <a:pt x="40882" y="24245"/>
                </a:lnTo>
                <a:lnTo>
                  <a:pt x="41033" y="23227"/>
                </a:lnTo>
                <a:lnTo>
                  <a:pt x="41141" y="22192"/>
                </a:lnTo>
                <a:lnTo>
                  <a:pt x="41194" y="21138"/>
                </a:lnTo>
                <a:lnTo>
                  <a:pt x="41203" y="20602"/>
                </a:lnTo>
                <a:lnTo>
                  <a:pt x="41194" y="20066"/>
                </a:lnTo>
                <a:lnTo>
                  <a:pt x="41141" y="19012"/>
                </a:lnTo>
                <a:lnTo>
                  <a:pt x="41033" y="17977"/>
                </a:lnTo>
                <a:lnTo>
                  <a:pt x="40882" y="16959"/>
                </a:lnTo>
                <a:lnTo>
                  <a:pt x="40676" y="15950"/>
                </a:lnTo>
                <a:lnTo>
                  <a:pt x="40417" y="14958"/>
                </a:lnTo>
                <a:lnTo>
                  <a:pt x="40123" y="13994"/>
                </a:lnTo>
                <a:lnTo>
                  <a:pt x="39774" y="13047"/>
                </a:lnTo>
                <a:lnTo>
                  <a:pt x="39381" y="12127"/>
                </a:lnTo>
                <a:lnTo>
                  <a:pt x="38944" y="11226"/>
                </a:lnTo>
                <a:lnTo>
                  <a:pt x="38471" y="10350"/>
                </a:lnTo>
                <a:lnTo>
                  <a:pt x="37953" y="9502"/>
                </a:lnTo>
                <a:lnTo>
                  <a:pt x="37399" y="8672"/>
                </a:lnTo>
                <a:lnTo>
                  <a:pt x="36810" y="7886"/>
                </a:lnTo>
                <a:lnTo>
                  <a:pt x="36176" y="7118"/>
                </a:lnTo>
                <a:lnTo>
                  <a:pt x="35515" y="6386"/>
                </a:lnTo>
                <a:lnTo>
                  <a:pt x="34809" y="5689"/>
                </a:lnTo>
                <a:lnTo>
                  <a:pt x="34077" y="5028"/>
                </a:lnTo>
                <a:lnTo>
                  <a:pt x="33318" y="4394"/>
                </a:lnTo>
                <a:lnTo>
                  <a:pt x="32523" y="3805"/>
                </a:lnTo>
                <a:lnTo>
                  <a:pt x="31702" y="3242"/>
                </a:lnTo>
                <a:lnTo>
                  <a:pt x="30853" y="2733"/>
                </a:lnTo>
                <a:lnTo>
                  <a:pt x="29978" y="2251"/>
                </a:lnTo>
                <a:lnTo>
                  <a:pt x="29076" y="1822"/>
                </a:lnTo>
                <a:lnTo>
                  <a:pt x="28156" y="1429"/>
                </a:lnTo>
                <a:lnTo>
                  <a:pt x="27210" y="1081"/>
                </a:lnTo>
                <a:lnTo>
                  <a:pt x="26237" y="786"/>
                </a:lnTo>
                <a:lnTo>
                  <a:pt x="25254" y="528"/>
                </a:lnTo>
                <a:lnTo>
                  <a:pt x="24245" y="322"/>
                </a:lnTo>
                <a:lnTo>
                  <a:pt x="23227" y="170"/>
                </a:lnTo>
                <a:lnTo>
                  <a:pt x="22182" y="63"/>
                </a:lnTo>
                <a:lnTo>
                  <a:pt x="21129" y="10"/>
                </a:lnTo>
                <a:lnTo>
                  <a:pt x="20602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1" name="Google Shape;971;p32"/>
          <p:cNvSpPr/>
          <p:nvPr/>
        </p:nvSpPr>
        <p:spPr>
          <a:xfrm>
            <a:off x="4871499" y="1926934"/>
            <a:ext cx="706100" cy="710567"/>
          </a:xfrm>
          <a:custGeom>
            <a:avLst/>
            <a:gdLst/>
            <a:ahLst/>
            <a:cxnLst/>
            <a:rect l="l" t="t" r="r" b="b"/>
            <a:pathLst>
              <a:path w="21183" h="21317" extrusionOk="0">
                <a:moveTo>
                  <a:pt x="0" y="10"/>
                </a:moveTo>
                <a:lnTo>
                  <a:pt x="0" y="21182"/>
                </a:lnTo>
                <a:lnTo>
                  <a:pt x="21164" y="21316"/>
                </a:lnTo>
                <a:lnTo>
                  <a:pt x="21173" y="20959"/>
                </a:lnTo>
                <a:lnTo>
                  <a:pt x="21182" y="20602"/>
                </a:lnTo>
                <a:lnTo>
                  <a:pt x="21182" y="20602"/>
                </a:lnTo>
                <a:lnTo>
                  <a:pt x="21173" y="20066"/>
                </a:lnTo>
                <a:lnTo>
                  <a:pt x="21120" y="19012"/>
                </a:lnTo>
                <a:lnTo>
                  <a:pt x="21012" y="17977"/>
                </a:lnTo>
                <a:lnTo>
                  <a:pt x="20861" y="16959"/>
                </a:lnTo>
                <a:lnTo>
                  <a:pt x="20655" y="15950"/>
                </a:lnTo>
                <a:lnTo>
                  <a:pt x="20396" y="14958"/>
                </a:lnTo>
                <a:lnTo>
                  <a:pt x="20102" y="13994"/>
                </a:lnTo>
                <a:lnTo>
                  <a:pt x="19753" y="13047"/>
                </a:lnTo>
                <a:lnTo>
                  <a:pt x="19360" y="12127"/>
                </a:lnTo>
                <a:lnTo>
                  <a:pt x="18923" y="11226"/>
                </a:lnTo>
                <a:lnTo>
                  <a:pt x="18450" y="10350"/>
                </a:lnTo>
                <a:lnTo>
                  <a:pt x="17932" y="9502"/>
                </a:lnTo>
                <a:lnTo>
                  <a:pt x="17378" y="8672"/>
                </a:lnTo>
                <a:lnTo>
                  <a:pt x="16789" y="7886"/>
                </a:lnTo>
                <a:lnTo>
                  <a:pt x="16155" y="7118"/>
                </a:lnTo>
                <a:lnTo>
                  <a:pt x="15494" y="6386"/>
                </a:lnTo>
                <a:lnTo>
                  <a:pt x="14788" y="5689"/>
                </a:lnTo>
                <a:lnTo>
                  <a:pt x="14065" y="5028"/>
                </a:lnTo>
                <a:lnTo>
                  <a:pt x="13297" y="4394"/>
                </a:lnTo>
                <a:lnTo>
                  <a:pt x="12502" y="3805"/>
                </a:lnTo>
                <a:lnTo>
                  <a:pt x="11681" y="3242"/>
                </a:lnTo>
                <a:lnTo>
                  <a:pt x="10832" y="2733"/>
                </a:lnTo>
                <a:lnTo>
                  <a:pt x="9957" y="2251"/>
                </a:lnTo>
                <a:lnTo>
                  <a:pt x="9055" y="1822"/>
                </a:lnTo>
                <a:lnTo>
                  <a:pt x="8135" y="1429"/>
                </a:lnTo>
                <a:lnTo>
                  <a:pt x="7189" y="1081"/>
                </a:lnTo>
                <a:lnTo>
                  <a:pt x="6216" y="786"/>
                </a:lnTo>
                <a:lnTo>
                  <a:pt x="5233" y="528"/>
                </a:lnTo>
                <a:lnTo>
                  <a:pt x="4224" y="322"/>
                </a:lnTo>
                <a:lnTo>
                  <a:pt x="3206" y="170"/>
                </a:lnTo>
                <a:lnTo>
                  <a:pt x="2161" y="63"/>
                </a:lnTo>
                <a:lnTo>
                  <a:pt x="1108" y="10"/>
                </a:lnTo>
                <a:lnTo>
                  <a:pt x="581" y="1"/>
                </a:lnTo>
                <a:lnTo>
                  <a:pt x="581" y="1"/>
                </a:lnTo>
                <a:lnTo>
                  <a:pt x="286" y="1"/>
                </a:lnTo>
                <a:lnTo>
                  <a:pt x="0" y="1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2" name="Google Shape;972;p32"/>
          <p:cNvSpPr/>
          <p:nvPr/>
        </p:nvSpPr>
        <p:spPr>
          <a:xfrm>
            <a:off x="4355032" y="2077867"/>
            <a:ext cx="1071633" cy="1071600"/>
          </a:xfrm>
          <a:custGeom>
            <a:avLst/>
            <a:gdLst/>
            <a:ahLst/>
            <a:cxnLst/>
            <a:rect l="l" t="t" r="r" b="b"/>
            <a:pathLst>
              <a:path w="32149" h="32148" extrusionOk="0">
                <a:moveTo>
                  <a:pt x="1" y="16074"/>
                </a:moveTo>
                <a:lnTo>
                  <a:pt x="10" y="16904"/>
                </a:lnTo>
                <a:lnTo>
                  <a:pt x="179" y="18521"/>
                </a:lnTo>
                <a:lnTo>
                  <a:pt x="501" y="20092"/>
                </a:lnTo>
                <a:lnTo>
                  <a:pt x="965" y="21602"/>
                </a:lnTo>
                <a:lnTo>
                  <a:pt x="1572" y="23048"/>
                </a:lnTo>
                <a:lnTo>
                  <a:pt x="2323" y="24415"/>
                </a:lnTo>
                <a:lnTo>
                  <a:pt x="3189" y="25692"/>
                </a:lnTo>
                <a:lnTo>
                  <a:pt x="4171" y="26888"/>
                </a:lnTo>
                <a:lnTo>
                  <a:pt x="5261" y="27978"/>
                </a:lnTo>
                <a:lnTo>
                  <a:pt x="6448" y="28960"/>
                </a:lnTo>
                <a:lnTo>
                  <a:pt x="7734" y="29826"/>
                </a:lnTo>
                <a:lnTo>
                  <a:pt x="9100" y="30567"/>
                </a:lnTo>
                <a:lnTo>
                  <a:pt x="10538" y="31183"/>
                </a:lnTo>
                <a:lnTo>
                  <a:pt x="12047" y="31648"/>
                </a:lnTo>
                <a:lnTo>
                  <a:pt x="13619" y="31969"/>
                </a:lnTo>
                <a:lnTo>
                  <a:pt x="15244" y="32139"/>
                </a:lnTo>
                <a:lnTo>
                  <a:pt x="16075" y="32148"/>
                </a:lnTo>
                <a:lnTo>
                  <a:pt x="16075" y="32148"/>
                </a:lnTo>
                <a:lnTo>
                  <a:pt x="16896" y="32139"/>
                </a:lnTo>
                <a:lnTo>
                  <a:pt x="18522" y="31969"/>
                </a:lnTo>
                <a:lnTo>
                  <a:pt x="20093" y="31648"/>
                </a:lnTo>
                <a:lnTo>
                  <a:pt x="21602" y="31183"/>
                </a:lnTo>
                <a:lnTo>
                  <a:pt x="23040" y="30567"/>
                </a:lnTo>
                <a:lnTo>
                  <a:pt x="24415" y="29826"/>
                </a:lnTo>
                <a:lnTo>
                  <a:pt x="25692" y="28960"/>
                </a:lnTo>
                <a:lnTo>
                  <a:pt x="26889" y="27978"/>
                </a:lnTo>
                <a:lnTo>
                  <a:pt x="27978" y="26888"/>
                </a:lnTo>
                <a:lnTo>
                  <a:pt x="28961" y="25692"/>
                </a:lnTo>
                <a:lnTo>
                  <a:pt x="29827" y="24415"/>
                </a:lnTo>
                <a:lnTo>
                  <a:pt x="30568" y="23048"/>
                </a:lnTo>
                <a:lnTo>
                  <a:pt x="31175" y="21602"/>
                </a:lnTo>
                <a:lnTo>
                  <a:pt x="31649" y="20092"/>
                </a:lnTo>
                <a:lnTo>
                  <a:pt x="31970" y="18521"/>
                </a:lnTo>
                <a:lnTo>
                  <a:pt x="32131" y="16904"/>
                </a:lnTo>
                <a:lnTo>
                  <a:pt x="32149" y="16074"/>
                </a:lnTo>
                <a:lnTo>
                  <a:pt x="32149" y="16074"/>
                </a:lnTo>
                <a:lnTo>
                  <a:pt x="32131" y="15244"/>
                </a:lnTo>
                <a:lnTo>
                  <a:pt x="31970" y="13627"/>
                </a:lnTo>
                <a:lnTo>
                  <a:pt x="31649" y="12056"/>
                </a:lnTo>
                <a:lnTo>
                  <a:pt x="31175" y="10546"/>
                </a:lnTo>
                <a:lnTo>
                  <a:pt x="30568" y="9100"/>
                </a:lnTo>
                <a:lnTo>
                  <a:pt x="29827" y="7733"/>
                </a:lnTo>
                <a:lnTo>
                  <a:pt x="28961" y="6456"/>
                </a:lnTo>
                <a:lnTo>
                  <a:pt x="27978" y="5260"/>
                </a:lnTo>
                <a:lnTo>
                  <a:pt x="26889" y="4170"/>
                </a:lnTo>
                <a:lnTo>
                  <a:pt x="25692" y="3188"/>
                </a:lnTo>
                <a:lnTo>
                  <a:pt x="24415" y="2322"/>
                </a:lnTo>
                <a:lnTo>
                  <a:pt x="23040" y="1581"/>
                </a:lnTo>
                <a:lnTo>
                  <a:pt x="21602" y="965"/>
                </a:lnTo>
                <a:lnTo>
                  <a:pt x="20093" y="500"/>
                </a:lnTo>
                <a:lnTo>
                  <a:pt x="18522" y="179"/>
                </a:lnTo>
                <a:lnTo>
                  <a:pt x="16896" y="9"/>
                </a:lnTo>
                <a:lnTo>
                  <a:pt x="16075" y="0"/>
                </a:lnTo>
                <a:lnTo>
                  <a:pt x="16075" y="0"/>
                </a:lnTo>
                <a:lnTo>
                  <a:pt x="15244" y="9"/>
                </a:lnTo>
                <a:lnTo>
                  <a:pt x="13619" y="179"/>
                </a:lnTo>
                <a:lnTo>
                  <a:pt x="12047" y="500"/>
                </a:lnTo>
                <a:lnTo>
                  <a:pt x="10538" y="965"/>
                </a:lnTo>
                <a:lnTo>
                  <a:pt x="9100" y="1581"/>
                </a:lnTo>
                <a:lnTo>
                  <a:pt x="7734" y="2322"/>
                </a:lnTo>
                <a:lnTo>
                  <a:pt x="6448" y="3188"/>
                </a:lnTo>
                <a:lnTo>
                  <a:pt x="5261" y="4170"/>
                </a:lnTo>
                <a:lnTo>
                  <a:pt x="4171" y="5260"/>
                </a:lnTo>
                <a:lnTo>
                  <a:pt x="3189" y="6456"/>
                </a:lnTo>
                <a:lnTo>
                  <a:pt x="2323" y="7733"/>
                </a:lnTo>
                <a:lnTo>
                  <a:pt x="1572" y="9100"/>
                </a:lnTo>
                <a:lnTo>
                  <a:pt x="965" y="10546"/>
                </a:lnTo>
                <a:lnTo>
                  <a:pt x="501" y="12056"/>
                </a:lnTo>
                <a:lnTo>
                  <a:pt x="179" y="13627"/>
                </a:lnTo>
                <a:lnTo>
                  <a:pt x="10" y="15244"/>
                </a:lnTo>
                <a:lnTo>
                  <a:pt x="1" y="16074"/>
                </a:lnTo>
                <a:close/>
              </a:path>
            </a:pathLst>
          </a:custGeom>
          <a:solidFill>
            <a:srgbClr val="F1F0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3" name="Google Shape;973;p32"/>
          <p:cNvSpPr/>
          <p:nvPr/>
        </p:nvSpPr>
        <p:spPr>
          <a:xfrm>
            <a:off x="4440166" y="2162701"/>
            <a:ext cx="901367" cy="901634"/>
          </a:xfrm>
          <a:custGeom>
            <a:avLst/>
            <a:gdLst/>
            <a:ahLst/>
            <a:cxnLst/>
            <a:rect l="l" t="t" r="r" b="b"/>
            <a:pathLst>
              <a:path w="27041" h="27049" extrusionOk="0">
                <a:moveTo>
                  <a:pt x="3948" y="3965"/>
                </a:moveTo>
                <a:lnTo>
                  <a:pt x="3466" y="4465"/>
                </a:lnTo>
                <a:lnTo>
                  <a:pt x="2599" y="5528"/>
                </a:lnTo>
                <a:lnTo>
                  <a:pt x="1858" y="6653"/>
                </a:lnTo>
                <a:lnTo>
                  <a:pt x="1242" y="7832"/>
                </a:lnTo>
                <a:lnTo>
                  <a:pt x="742" y="9055"/>
                </a:lnTo>
                <a:lnTo>
                  <a:pt x="367" y="10305"/>
                </a:lnTo>
                <a:lnTo>
                  <a:pt x="126" y="11582"/>
                </a:lnTo>
                <a:lnTo>
                  <a:pt x="1" y="12877"/>
                </a:lnTo>
                <a:lnTo>
                  <a:pt x="1" y="14181"/>
                </a:lnTo>
                <a:lnTo>
                  <a:pt x="126" y="15476"/>
                </a:lnTo>
                <a:lnTo>
                  <a:pt x="367" y="16753"/>
                </a:lnTo>
                <a:lnTo>
                  <a:pt x="742" y="18003"/>
                </a:lnTo>
                <a:lnTo>
                  <a:pt x="1242" y="19226"/>
                </a:lnTo>
                <a:lnTo>
                  <a:pt x="1858" y="20405"/>
                </a:lnTo>
                <a:lnTo>
                  <a:pt x="2599" y="21530"/>
                </a:lnTo>
                <a:lnTo>
                  <a:pt x="3466" y="22593"/>
                </a:lnTo>
                <a:lnTo>
                  <a:pt x="3948" y="23093"/>
                </a:lnTo>
                <a:lnTo>
                  <a:pt x="3948" y="23093"/>
                </a:lnTo>
                <a:lnTo>
                  <a:pt x="4457" y="23584"/>
                </a:lnTo>
                <a:lnTo>
                  <a:pt x="5519" y="24450"/>
                </a:lnTo>
                <a:lnTo>
                  <a:pt x="6645" y="25192"/>
                </a:lnTo>
                <a:lnTo>
                  <a:pt x="7823" y="25808"/>
                </a:lnTo>
                <a:lnTo>
                  <a:pt x="9038" y="26308"/>
                </a:lnTo>
                <a:lnTo>
                  <a:pt x="10297" y="26674"/>
                </a:lnTo>
                <a:lnTo>
                  <a:pt x="11574" y="26924"/>
                </a:lnTo>
                <a:lnTo>
                  <a:pt x="12869" y="27049"/>
                </a:lnTo>
                <a:lnTo>
                  <a:pt x="14164" y="27049"/>
                </a:lnTo>
                <a:lnTo>
                  <a:pt x="15459" y="26924"/>
                </a:lnTo>
                <a:lnTo>
                  <a:pt x="16744" y="26674"/>
                </a:lnTo>
                <a:lnTo>
                  <a:pt x="17995" y="26308"/>
                </a:lnTo>
                <a:lnTo>
                  <a:pt x="19218" y="25808"/>
                </a:lnTo>
                <a:lnTo>
                  <a:pt x="20397" y="25192"/>
                </a:lnTo>
                <a:lnTo>
                  <a:pt x="21522" y="24450"/>
                </a:lnTo>
                <a:lnTo>
                  <a:pt x="22585" y="23584"/>
                </a:lnTo>
                <a:lnTo>
                  <a:pt x="23085" y="23093"/>
                </a:lnTo>
                <a:lnTo>
                  <a:pt x="23085" y="23093"/>
                </a:lnTo>
                <a:lnTo>
                  <a:pt x="23567" y="22593"/>
                </a:lnTo>
                <a:lnTo>
                  <a:pt x="24442" y="21530"/>
                </a:lnTo>
                <a:lnTo>
                  <a:pt x="25183" y="20405"/>
                </a:lnTo>
                <a:lnTo>
                  <a:pt x="25799" y="19226"/>
                </a:lnTo>
                <a:lnTo>
                  <a:pt x="26300" y="18003"/>
                </a:lnTo>
                <a:lnTo>
                  <a:pt x="26666" y="16753"/>
                </a:lnTo>
                <a:lnTo>
                  <a:pt x="26916" y="15476"/>
                </a:lnTo>
                <a:lnTo>
                  <a:pt x="27041" y="14181"/>
                </a:lnTo>
                <a:lnTo>
                  <a:pt x="27041" y="12877"/>
                </a:lnTo>
                <a:lnTo>
                  <a:pt x="26916" y="11582"/>
                </a:lnTo>
                <a:lnTo>
                  <a:pt x="26666" y="10305"/>
                </a:lnTo>
                <a:lnTo>
                  <a:pt x="26300" y="9055"/>
                </a:lnTo>
                <a:lnTo>
                  <a:pt x="25799" y="7832"/>
                </a:lnTo>
                <a:lnTo>
                  <a:pt x="25183" y="6653"/>
                </a:lnTo>
                <a:lnTo>
                  <a:pt x="24442" y="5528"/>
                </a:lnTo>
                <a:lnTo>
                  <a:pt x="23567" y="4465"/>
                </a:lnTo>
                <a:lnTo>
                  <a:pt x="23085" y="3965"/>
                </a:lnTo>
                <a:lnTo>
                  <a:pt x="23085" y="3965"/>
                </a:lnTo>
                <a:lnTo>
                  <a:pt x="22585" y="3474"/>
                </a:lnTo>
                <a:lnTo>
                  <a:pt x="21522" y="2608"/>
                </a:lnTo>
                <a:lnTo>
                  <a:pt x="20397" y="1867"/>
                </a:lnTo>
                <a:lnTo>
                  <a:pt x="19218" y="1250"/>
                </a:lnTo>
                <a:lnTo>
                  <a:pt x="17995" y="750"/>
                </a:lnTo>
                <a:lnTo>
                  <a:pt x="16744" y="384"/>
                </a:lnTo>
                <a:lnTo>
                  <a:pt x="15459" y="134"/>
                </a:lnTo>
                <a:lnTo>
                  <a:pt x="14164" y="9"/>
                </a:lnTo>
                <a:lnTo>
                  <a:pt x="13521" y="0"/>
                </a:lnTo>
                <a:lnTo>
                  <a:pt x="13521" y="0"/>
                </a:lnTo>
                <a:lnTo>
                  <a:pt x="12869" y="9"/>
                </a:lnTo>
                <a:lnTo>
                  <a:pt x="11574" y="134"/>
                </a:lnTo>
                <a:lnTo>
                  <a:pt x="10297" y="384"/>
                </a:lnTo>
                <a:lnTo>
                  <a:pt x="9038" y="750"/>
                </a:lnTo>
                <a:lnTo>
                  <a:pt x="7823" y="1250"/>
                </a:lnTo>
                <a:lnTo>
                  <a:pt x="6645" y="1867"/>
                </a:lnTo>
                <a:lnTo>
                  <a:pt x="5519" y="2608"/>
                </a:lnTo>
                <a:lnTo>
                  <a:pt x="4457" y="3474"/>
                </a:lnTo>
                <a:lnTo>
                  <a:pt x="3948" y="39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5" name="Google Shape;975;p32"/>
          <p:cNvSpPr/>
          <p:nvPr/>
        </p:nvSpPr>
        <p:spPr>
          <a:xfrm>
            <a:off x="5989999" y="3947767"/>
            <a:ext cx="1573767" cy="1573767"/>
          </a:xfrm>
          <a:custGeom>
            <a:avLst/>
            <a:gdLst/>
            <a:ahLst/>
            <a:cxnLst/>
            <a:rect l="l" t="t" r="r" b="b"/>
            <a:pathLst>
              <a:path w="47213" h="47213" extrusionOk="0">
                <a:moveTo>
                  <a:pt x="23611" y="0"/>
                </a:moveTo>
                <a:lnTo>
                  <a:pt x="23004" y="0"/>
                </a:lnTo>
                <a:lnTo>
                  <a:pt x="21789" y="63"/>
                </a:lnTo>
                <a:lnTo>
                  <a:pt x="20602" y="179"/>
                </a:lnTo>
                <a:lnTo>
                  <a:pt x="19432" y="366"/>
                </a:lnTo>
                <a:lnTo>
                  <a:pt x="18280" y="598"/>
                </a:lnTo>
                <a:lnTo>
                  <a:pt x="17146" y="893"/>
                </a:lnTo>
                <a:lnTo>
                  <a:pt x="16038" y="1233"/>
                </a:lnTo>
                <a:lnTo>
                  <a:pt x="14949" y="1634"/>
                </a:lnTo>
                <a:lnTo>
                  <a:pt x="13895" y="2081"/>
                </a:lnTo>
                <a:lnTo>
                  <a:pt x="12859" y="2572"/>
                </a:lnTo>
                <a:lnTo>
                  <a:pt x="11859" y="3126"/>
                </a:lnTo>
                <a:lnTo>
                  <a:pt x="10886" y="3715"/>
                </a:lnTo>
                <a:lnTo>
                  <a:pt x="9939" y="4349"/>
                </a:lnTo>
                <a:lnTo>
                  <a:pt x="9037" y="5028"/>
                </a:lnTo>
                <a:lnTo>
                  <a:pt x="8162" y="5751"/>
                </a:lnTo>
                <a:lnTo>
                  <a:pt x="7323" y="6510"/>
                </a:lnTo>
                <a:lnTo>
                  <a:pt x="6519" y="7314"/>
                </a:lnTo>
                <a:lnTo>
                  <a:pt x="5760" y="8153"/>
                </a:lnTo>
                <a:lnTo>
                  <a:pt x="5037" y="9028"/>
                </a:lnTo>
                <a:lnTo>
                  <a:pt x="4358" y="9939"/>
                </a:lnTo>
                <a:lnTo>
                  <a:pt x="3715" y="10877"/>
                </a:lnTo>
                <a:lnTo>
                  <a:pt x="3126" y="11850"/>
                </a:lnTo>
                <a:lnTo>
                  <a:pt x="2581" y="12850"/>
                </a:lnTo>
                <a:lnTo>
                  <a:pt x="2081" y="13886"/>
                </a:lnTo>
                <a:lnTo>
                  <a:pt x="1634" y="14949"/>
                </a:lnTo>
                <a:lnTo>
                  <a:pt x="1241" y="16029"/>
                </a:lnTo>
                <a:lnTo>
                  <a:pt x="893" y="17137"/>
                </a:lnTo>
                <a:lnTo>
                  <a:pt x="607" y="18271"/>
                </a:lnTo>
                <a:lnTo>
                  <a:pt x="366" y="19423"/>
                </a:lnTo>
                <a:lnTo>
                  <a:pt x="188" y="20593"/>
                </a:lnTo>
                <a:lnTo>
                  <a:pt x="72" y="21789"/>
                </a:lnTo>
                <a:lnTo>
                  <a:pt x="9" y="22995"/>
                </a:lnTo>
                <a:lnTo>
                  <a:pt x="0" y="23602"/>
                </a:lnTo>
                <a:lnTo>
                  <a:pt x="0" y="23602"/>
                </a:lnTo>
                <a:lnTo>
                  <a:pt x="9" y="24209"/>
                </a:lnTo>
                <a:lnTo>
                  <a:pt x="72" y="25424"/>
                </a:lnTo>
                <a:lnTo>
                  <a:pt x="188" y="26611"/>
                </a:lnTo>
                <a:lnTo>
                  <a:pt x="366" y="27781"/>
                </a:lnTo>
                <a:lnTo>
                  <a:pt x="607" y="28933"/>
                </a:lnTo>
                <a:lnTo>
                  <a:pt x="893" y="30067"/>
                </a:lnTo>
                <a:lnTo>
                  <a:pt x="1241" y="31175"/>
                </a:lnTo>
                <a:lnTo>
                  <a:pt x="1634" y="32255"/>
                </a:lnTo>
                <a:lnTo>
                  <a:pt x="2081" y="33318"/>
                </a:lnTo>
                <a:lnTo>
                  <a:pt x="2581" y="34354"/>
                </a:lnTo>
                <a:lnTo>
                  <a:pt x="3126" y="35354"/>
                </a:lnTo>
                <a:lnTo>
                  <a:pt x="3715" y="36327"/>
                </a:lnTo>
                <a:lnTo>
                  <a:pt x="4358" y="37274"/>
                </a:lnTo>
                <a:lnTo>
                  <a:pt x="5037" y="38176"/>
                </a:lnTo>
                <a:lnTo>
                  <a:pt x="5760" y="39051"/>
                </a:lnTo>
                <a:lnTo>
                  <a:pt x="6519" y="39890"/>
                </a:lnTo>
                <a:lnTo>
                  <a:pt x="7323" y="40694"/>
                </a:lnTo>
                <a:lnTo>
                  <a:pt x="8162" y="41453"/>
                </a:lnTo>
                <a:lnTo>
                  <a:pt x="9028" y="42176"/>
                </a:lnTo>
                <a:lnTo>
                  <a:pt x="9939" y="42855"/>
                </a:lnTo>
                <a:lnTo>
                  <a:pt x="10886" y="43489"/>
                </a:lnTo>
                <a:lnTo>
                  <a:pt x="11859" y="44087"/>
                </a:lnTo>
                <a:lnTo>
                  <a:pt x="12859" y="44632"/>
                </a:lnTo>
                <a:lnTo>
                  <a:pt x="13895" y="45123"/>
                </a:lnTo>
                <a:lnTo>
                  <a:pt x="14949" y="45579"/>
                </a:lnTo>
                <a:lnTo>
                  <a:pt x="16038" y="45972"/>
                </a:lnTo>
                <a:lnTo>
                  <a:pt x="17146" y="46320"/>
                </a:lnTo>
                <a:lnTo>
                  <a:pt x="18280" y="46606"/>
                </a:lnTo>
                <a:lnTo>
                  <a:pt x="19432" y="46847"/>
                </a:lnTo>
                <a:lnTo>
                  <a:pt x="20602" y="47025"/>
                </a:lnTo>
                <a:lnTo>
                  <a:pt x="21789" y="47141"/>
                </a:lnTo>
                <a:lnTo>
                  <a:pt x="22995" y="47204"/>
                </a:lnTo>
                <a:lnTo>
                  <a:pt x="23611" y="47213"/>
                </a:lnTo>
                <a:lnTo>
                  <a:pt x="23611" y="47213"/>
                </a:lnTo>
                <a:lnTo>
                  <a:pt x="24218" y="47204"/>
                </a:lnTo>
                <a:lnTo>
                  <a:pt x="25424" y="47141"/>
                </a:lnTo>
                <a:lnTo>
                  <a:pt x="26620" y="47025"/>
                </a:lnTo>
                <a:lnTo>
                  <a:pt x="27790" y="46847"/>
                </a:lnTo>
                <a:lnTo>
                  <a:pt x="28942" y="46606"/>
                </a:lnTo>
                <a:lnTo>
                  <a:pt x="30076" y="46320"/>
                </a:lnTo>
                <a:lnTo>
                  <a:pt x="31184" y="45972"/>
                </a:lnTo>
                <a:lnTo>
                  <a:pt x="32264" y="45570"/>
                </a:lnTo>
                <a:lnTo>
                  <a:pt x="33327" y="45123"/>
                </a:lnTo>
                <a:lnTo>
                  <a:pt x="34354" y="44632"/>
                </a:lnTo>
                <a:lnTo>
                  <a:pt x="35363" y="44087"/>
                </a:lnTo>
                <a:lnTo>
                  <a:pt x="36336" y="43489"/>
                </a:lnTo>
                <a:lnTo>
                  <a:pt x="37274" y="42855"/>
                </a:lnTo>
                <a:lnTo>
                  <a:pt x="38185" y="42176"/>
                </a:lnTo>
                <a:lnTo>
                  <a:pt x="39060" y="41453"/>
                </a:lnTo>
                <a:lnTo>
                  <a:pt x="39899" y="40694"/>
                </a:lnTo>
                <a:lnTo>
                  <a:pt x="40703" y="39890"/>
                </a:lnTo>
                <a:lnTo>
                  <a:pt x="41462" y="39051"/>
                </a:lnTo>
                <a:lnTo>
                  <a:pt x="42185" y="38176"/>
                </a:lnTo>
                <a:lnTo>
                  <a:pt x="42864" y="37274"/>
                </a:lnTo>
                <a:lnTo>
                  <a:pt x="43498" y="36327"/>
                </a:lnTo>
                <a:lnTo>
                  <a:pt x="44087" y="35354"/>
                </a:lnTo>
                <a:lnTo>
                  <a:pt x="44632" y="34354"/>
                </a:lnTo>
                <a:lnTo>
                  <a:pt x="45132" y="33318"/>
                </a:lnTo>
                <a:lnTo>
                  <a:pt x="45579" y="32255"/>
                </a:lnTo>
                <a:lnTo>
                  <a:pt x="45981" y="31175"/>
                </a:lnTo>
                <a:lnTo>
                  <a:pt x="46320" y="30067"/>
                </a:lnTo>
                <a:lnTo>
                  <a:pt x="46615" y="28933"/>
                </a:lnTo>
                <a:lnTo>
                  <a:pt x="46847" y="27781"/>
                </a:lnTo>
                <a:lnTo>
                  <a:pt x="47025" y="26611"/>
                </a:lnTo>
                <a:lnTo>
                  <a:pt x="47150" y="25424"/>
                </a:lnTo>
                <a:lnTo>
                  <a:pt x="47213" y="24209"/>
                </a:lnTo>
                <a:lnTo>
                  <a:pt x="47213" y="23602"/>
                </a:lnTo>
                <a:lnTo>
                  <a:pt x="47213" y="23602"/>
                </a:lnTo>
                <a:lnTo>
                  <a:pt x="47213" y="22995"/>
                </a:lnTo>
                <a:lnTo>
                  <a:pt x="47150" y="21789"/>
                </a:lnTo>
                <a:lnTo>
                  <a:pt x="47025" y="20593"/>
                </a:lnTo>
                <a:lnTo>
                  <a:pt x="46847" y="19423"/>
                </a:lnTo>
                <a:lnTo>
                  <a:pt x="46615" y="18271"/>
                </a:lnTo>
                <a:lnTo>
                  <a:pt x="46320" y="17137"/>
                </a:lnTo>
                <a:lnTo>
                  <a:pt x="45981" y="16029"/>
                </a:lnTo>
                <a:lnTo>
                  <a:pt x="45579" y="14949"/>
                </a:lnTo>
                <a:lnTo>
                  <a:pt x="45132" y="13886"/>
                </a:lnTo>
                <a:lnTo>
                  <a:pt x="44632" y="12850"/>
                </a:lnTo>
                <a:lnTo>
                  <a:pt x="44087" y="11850"/>
                </a:lnTo>
                <a:lnTo>
                  <a:pt x="43498" y="10877"/>
                </a:lnTo>
                <a:lnTo>
                  <a:pt x="42864" y="9939"/>
                </a:lnTo>
                <a:lnTo>
                  <a:pt x="42185" y="9028"/>
                </a:lnTo>
                <a:lnTo>
                  <a:pt x="41462" y="8153"/>
                </a:lnTo>
                <a:lnTo>
                  <a:pt x="40703" y="7314"/>
                </a:lnTo>
                <a:lnTo>
                  <a:pt x="39899" y="6510"/>
                </a:lnTo>
                <a:lnTo>
                  <a:pt x="39060" y="5751"/>
                </a:lnTo>
                <a:lnTo>
                  <a:pt x="38185" y="5028"/>
                </a:lnTo>
                <a:lnTo>
                  <a:pt x="37274" y="4349"/>
                </a:lnTo>
                <a:lnTo>
                  <a:pt x="36336" y="3715"/>
                </a:lnTo>
                <a:lnTo>
                  <a:pt x="35363" y="3117"/>
                </a:lnTo>
                <a:lnTo>
                  <a:pt x="34363" y="2572"/>
                </a:lnTo>
                <a:lnTo>
                  <a:pt x="33327" y="2081"/>
                </a:lnTo>
                <a:lnTo>
                  <a:pt x="32264" y="1634"/>
                </a:lnTo>
                <a:lnTo>
                  <a:pt x="31184" y="1233"/>
                </a:lnTo>
                <a:lnTo>
                  <a:pt x="30076" y="884"/>
                </a:lnTo>
                <a:lnTo>
                  <a:pt x="28942" y="598"/>
                </a:lnTo>
                <a:lnTo>
                  <a:pt x="27790" y="357"/>
                </a:lnTo>
                <a:lnTo>
                  <a:pt x="26620" y="179"/>
                </a:lnTo>
                <a:lnTo>
                  <a:pt x="25424" y="63"/>
                </a:lnTo>
                <a:lnTo>
                  <a:pt x="24218" y="0"/>
                </a:lnTo>
                <a:lnTo>
                  <a:pt x="23611" y="0"/>
                </a:lnTo>
                <a:lnTo>
                  <a:pt x="23611" y="0"/>
                </a:lnTo>
                <a:lnTo>
                  <a:pt x="2361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6" name="Google Shape;976;p32"/>
          <p:cNvSpPr/>
          <p:nvPr/>
        </p:nvSpPr>
        <p:spPr>
          <a:xfrm>
            <a:off x="6138832" y="4096300"/>
            <a:ext cx="1276400" cy="1276400"/>
          </a:xfrm>
          <a:custGeom>
            <a:avLst/>
            <a:gdLst/>
            <a:ahLst/>
            <a:cxnLst/>
            <a:rect l="l" t="t" r="r" b="b"/>
            <a:pathLst>
              <a:path w="38292" h="38292" extrusionOk="0">
                <a:moveTo>
                  <a:pt x="38292" y="19146"/>
                </a:moveTo>
                <a:lnTo>
                  <a:pt x="38292" y="19637"/>
                </a:lnTo>
                <a:lnTo>
                  <a:pt x="38238" y="20619"/>
                </a:lnTo>
                <a:lnTo>
                  <a:pt x="38140" y="21584"/>
                </a:lnTo>
                <a:lnTo>
                  <a:pt x="37997" y="22539"/>
                </a:lnTo>
                <a:lnTo>
                  <a:pt x="37801" y="23468"/>
                </a:lnTo>
                <a:lnTo>
                  <a:pt x="37569" y="24388"/>
                </a:lnTo>
                <a:lnTo>
                  <a:pt x="37292" y="25290"/>
                </a:lnTo>
                <a:lnTo>
                  <a:pt x="36970" y="26165"/>
                </a:lnTo>
                <a:lnTo>
                  <a:pt x="36604" y="27031"/>
                </a:lnTo>
                <a:lnTo>
                  <a:pt x="36202" y="27862"/>
                </a:lnTo>
                <a:lnTo>
                  <a:pt x="35756" y="28674"/>
                </a:lnTo>
                <a:lnTo>
                  <a:pt x="35274" y="29469"/>
                </a:lnTo>
                <a:lnTo>
                  <a:pt x="34765" y="30228"/>
                </a:lnTo>
                <a:lnTo>
                  <a:pt x="34211" y="30969"/>
                </a:lnTo>
                <a:lnTo>
                  <a:pt x="33621" y="31675"/>
                </a:lnTo>
                <a:lnTo>
                  <a:pt x="33005" y="32362"/>
                </a:lnTo>
                <a:lnTo>
                  <a:pt x="32353" y="33005"/>
                </a:lnTo>
                <a:lnTo>
                  <a:pt x="31675" y="33630"/>
                </a:lnTo>
                <a:lnTo>
                  <a:pt x="30969" y="34211"/>
                </a:lnTo>
                <a:lnTo>
                  <a:pt x="30228" y="34764"/>
                </a:lnTo>
                <a:lnTo>
                  <a:pt x="29469" y="35282"/>
                </a:lnTo>
                <a:lnTo>
                  <a:pt x="28674" y="35756"/>
                </a:lnTo>
                <a:lnTo>
                  <a:pt x="27862" y="36202"/>
                </a:lnTo>
                <a:lnTo>
                  <a:pt x="27022" y="36604"/>
                </a:lnTo>
                <a:lnTo>
                  <a:pt x="26165" y="36970"/>
                </a:lnTo>
                <a:lnTo>
                  <a:pt x="25290" y="37292"/>
                </a:lnTo>
                <a:lnTo>
                  <a:pt x="24388" y="37568"/>
                </a:lnTo>
                <a:lnTo>
                  <a:pt x="23468" y="37810"/>
                </a:lnTo>
                <a:lnTo>
                  <a:pt x="22530" y="37997"/>
                </a:lnTo>
                <a:lnTo>
                  <a:pt x="21584" y="38140"/>
                </a:lnTo>
                <a:lnTo>
                  <a:pt x="20619" y="38238"/>
                </a:lnTo>
                <a:lnTo>
                  <a:pt x="19637" y="38292"/>
                </a:lnTo>
                <a:lnTo>
                  <a:pt x="19146" y="38292"/>
                </a:lnTo>
                <a:lnTo>
                  <a:pt x="18646" y="38292"/>
                </a:lnTo>
                <a:lnTo>
                  <a:pt x="17673" y="38238"/>
                </a:lnTo>
                <a:lnTo>
                  <a:pt x="16708" y="38140"/>
                </a:lnTo>
                <a:lnTo>
                  <a:pt x="15753" y="37997"/>
                </a:lnTo>
                <a:lnTo>
                  <a:pt x="14824" y="37810"/>
                </a:lnTo>
                <a:lnTo>
                  <a:pt x="13904" y="37568"/>
                </a:lnTo>
                <a:lnTo>
                  <a:pt x="13002" y="37292"/>
                </a:lnTo>
                <a:lnTo>
                  <a:pt x="12127" y="36970"/>
                </a:lnTo>
                <a:lnTo>
                  <a:pt x="11261" y="36604"/>
                </a:lnTo>
                <a:lnTo>
                  <a:pt x="10430" y="36202"/>
                </a:lnTo>
                <a:lnTo>
                  <a:pt x="9609" y="35756"/>
                </a:lnTo>
                <a:lnTo>
                  <a:pt x="8823" y="35282"/>
                </a:lnTo>
                <a:lnTo>
                  <a:pt x="8064" y="34764"/>
                </a:lnTo>
                <a:lnTo>
                  <a:pt x="7323" y="34211"/>
                </a:lnTo>
                <a:lnTo>
                  <a:pt x="6617" y="33630"/>
                </a:lnTo>
                <a:lnTo>
                  <a:pt x="5930" y="33005"/>
                </a:lnTo>
                <a:lnTo>
                  <a:pt x="5287" y="32362"/>
                </a:lnTo>
                <a:lnTo>
                  <a:pt x="4662" y="31675"/>
                </a:lnTo>
                <a:lnTo>
                  <a:pt x="4081" y="30969"/>
                </a:lnTo>
                <a:lnTo>
                  <a:pt x="3527" y="30228"/>
                </a:lnTo>
                <a:lnTo>
                  <a:pt x="3010" y="29469"/>
                </a:lnTo>
                <a:lnTo>
                  <a:pt x="2536" y="28674"/>
                </a:lnTo>
                <a:lnTo>
                  <a:pt x="2090" y="27862"/>
                </a:lnTo>
                <a:lnTo>
                  <a:pt x="1688" y="27031"/>
                </a:lnTo>
                <a:lnTo>
                  <a:pt x="1322" y="26165"/>
                </a:lnTo>
                <a:lnTo>
                  <a:pt x="1000" y="25290"/>
                </a:lnTo>
                <a:lnTo>
                  <a:pt x="723" y="24388"/>
                </a:lnTo>
                <a:lnTo>
                  <a:pt x="482" y="23468"/>
                </a:lnTo>
                <a:lnTo>
                  <a:pt x="295" y="22539"/>
                </a:lnTo>
                <a:lnTo>
                  <a:pt x="152" y="21584"/>
                </a:lnTo>
                <a:lnTo>
                  <a:pt x="54" y="20619"/>
                </a:lnTo>
                <a:lnTo>
                  <a:pt x="0" y="19637"/>
                </a:lnTo>
                <a:lnTo>
                  <a:pt x="0" y="19146"/>
                </a:lnTo>
                <a:lnTo>
                  <a:pt x="0" y="18655"/>
                </a:lnTo>
                <a:lnTo>
                  <a:pt x="54" y="17673"/>
                </a:lnTo>
                <a:lnTo>
                  <a:pt x="152" y="16708"/>
                </a:lnTo>
                <a:lnTo>
                  <a:pt x="295" y="15753"/>
                </a:lnTo>
                <a:lnTo>
                  <a:pt x="482" y="14824"/>
                </a:lnTo>
                <a:lnTo>
                  <a:pt x="723" y="13904"/>
                </a:lnTo>
                <a:lnTo>
                  <a:pt x="1000" y="13002"/>
                </a:lnTo>
                <a:lnTo>
                  <a:pt x="1322" y="12127"/>
                </a:lnTo>
                <a:lnTo>
                  <a:pt x="1688" y="11261"/>
                </a:lnTo>
                <a:lnTo>
                  <a:pt x="2090" y="10430"/>
                </a:lnTo>
                <a:lnTo>
                  <a:pt x="2536" y="9618"/>
                </a:lnTo>
                <a:lnTo>
                  <a:pt x="3010" y="8823"/>
                </a:lnTo>
                <a:lnTo>
                  <a:pt x="3527" y="8064"/>
                </a:lnTo>
                <a:lnTo>
                  <a:pt x="4081" y="7323"/>
                </a:lnTo>
                <a:lnTo>
                  <a:pt x="4662" y="6617"/>
                </a:lnTo>
                <a:lnTo>
                  <a:pt x="5287" y="5939"/>
                </a:lnTo>
                <a:lnTo>
                  <a:pt x="5930" y="5287"/>
                </a:lnTo>
                <a:lnTo>
                  <a:pt x="6617" y="4671"/>
                </a:lnTo>
                <a:lnTo>
                  <a:pt x="7323" y="4081"/>
                </a:lnTo>
                <a:lnTo>
                  <a:pt x="8064" y="3528"/>
                </a:lnTo>
                <a:lnTo>
                  <a:pt x="8823" y="3010"/>
                </a:lnTo>
                <a:lnTo>
                  <a:pt x="9609" y="2536"/>
                </a:lnTo>
                <a:lnTo>
                  <a:pt x="10430" y="2090"/>
                </a:lnTo>
                <a:lnTo>
                  <a:pt x="11261" y="1688"/>
                </a:lnTo>
                <a:lnTo>
                  <a:pt x="12127" y="1322"/>
                </a:lnTo>
                <a:lnTo>
                  <a:pt x="13002" y="1000"/>
                </a:lnTo>
                <a:lnTo>
                  <a:pt x="13904" y="724"/>
                </a:lnTo>
                <a:lnTo>
                  <a:pt x="14824" y="491"/>
                </a:lnTo>
                <a:lnTo>
                  <a:pt x="15753" y="295"/>
                </a:lnTo>
                <a:lnTo>
                  <a:pt x="16708" y="152"/>
                </a:lnTo>
                <a:lnTo>
                  <a:pt x="17673" y="54"/>
                </a:lnTo>
                <a:lnTo>
                  <a:pt x="18646" y="0"/>
                </a:lnTo>
                <a:lnTo>
                  <a:pt x="19146" y="0"/>
                </a:lnTo>
                <a:lnTo>
                  <a:pt x="19637" y="0"/>
                </a:lnTo>
                <a:lnTo>
                  <a:pt x="20619" y="54"/>
                </a:lnTo>
                <a:lnTo>
                  <a:pt x="21584" y="152"/>
                </a:lnTo>
                <a:lnTo>
                  <a:pt x="22530" y="295"/>
                </a:lnTo>
                <a:lnTo>
                  <a:pt x="23468" y="491"/>
                </a:lnTo>
                <a:lnTo>
                  <a:pt x="24388" y="724"/>
                </a:lnTo>
                <a:lnTo>
                  <a:pt x="25290" y="1000"/>
                </a:lnTo>
                <a:lnTo>
                  <a:pt x="26165" y="1322"/>
                </a:lnTo>
                <a:lnTo>
                  <a:pt x="27022" y="1688"/>
                </a:lnTo>
                <a:lnTo>
                  <a:pt x="27862" y="2090"/>
                </a:lnTo>
                <a:lnTo>
                  <a:pt x="28674" y="2536"/>
                </a:lnTo>
                <a:lnTo>
                  <a:pt x="29469" y="3010"/>
                </a:lnTo>
                <a:lnTo>
                  <a:pt x="30228" y="3528"/>
                </a:lnTo>
                <a:lnTo>
                  <a:pt x="30969" y="4081"/>
                </a:lnTo>
                <a:lnTo>
                  <a:pt x="31675" y="4671"/>
                </a:lnTo>
                <a:lnTo>
                  <a:pt x="32353" y="5287"/>
                </a:lnTo>
                <a:lnTo>
                  <a:pt x="33005" y="5939"/>
                </a:lnTo>
                <a:lnTo>
                  <a:pt x="33621" y="6617"/>
                </a:lnTo>
                <a:lnTo>
                  <a:pt x="34211" y="7323"/>
                </a:lnTo>
                <a:lnTo>
                  <a:pt x="34765" y="8064"/>
                </a:lnTo>
                <a:lnTo>
                  <a:pt x="35274" y="8823"/>
                </a:lnTo>
                <a:lnTo>
                  <a:pt x="35756" y="9618"/>
                </a:lnTo>
                <a:lnTo>
                  <a:pt x="36202" y="10430"/>
                </a:lnTo>
                <a:lnTo>
                  <a:pt x="36604" y="11261"/>
                </a:lnTo>
                <a:lnTo>
                  <a:pt x="36970" y="12127"/>
                </a:lnTo>
                <a:lnTo>
                  <a:pt x="37292" y="13002"/>
                </a:lnTo>
                <a:lnTo>
                  <a:pt x="37569" y="13904"/>
                </a:lnTo>
                <a:lnTo>
                  <a:pt x="37801" y="14824"/>
                </a:lnTo>
                <a:lnTo>
                  <a:pt x="37997" y="15753"/>
                </a:lnTo>
                <a:lnTo>
                  <a:pt x="38140" y="16708"/>
                </a:lnTo>
                <a:lnTo>
                  <a:pt x="38238" y="17673"/>
                </a:lnTo>
                <a:lnTo>
                  <a:pt x="38292" y="18655"/>
                </a:lnTo>
                <a:lnTo>
                  <a:pt x="38292" y="191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7" name="Google Shape;977;p32"/>
          <p:cNvSpPr/>
          <p:nvPr/>
        </p:nvSpPr>
        <p:spPr>
          <a:xfrm>
            <a:off x="6090299" y="4047767"/>
            <a:ext cx="1373467" cy="1373467"/>
          </a:xfrm>
          <a:custGeom>
            <a:avLst/>
            <a:gdLst/>
            <a:ahLst/>
            <a:cxnLst/>
            <a:rect l="l" t="t" r="r" b="b"/>
            <a:pathLst>
              <a:path w="41204" h="41204" extrusionOk="0">
                <a:moveTo>
                  <a:pt x="20602" y="1"/>
                </a:moveTo>
                <a:lnTo>
                  <a:pt x="20066" y="10"/>
                </a:lnTo>
                <a:lnTo>
                  <a:pt x="19012" y="63"/>
                </a:lnTo>
                <a:lnTo>
                  <a:pt x="17977" y="170"/>
                </a:lnTo>
                <a:lnTo>
                  <a:pt x="16950" y="322"/>
                </a:lnTo>
                <a:lnTo>
                  <a:pt x="15949" y="528"/>
                </a:lnTo>
                <a:lnTo>
                  <a:pt x="14958" y="786"/>
                </a:lnTo>
                <a:lnTo>
                  <a:pt x="13994" y="1081"/>
                </a:lnTo>
                <a:lnTo>
                  <a:pt x="13047" y="1429"/>
                </a:lnTo>
                <a:lnTo>
                  <a:pt x="12119" y="1822"/>
                </a:lnTo>
                <a:lnTo>
                  <a:pt x="11226" y="2251"/>
                </a:lnTo>
                <a:lnTo>
                  <a:pt x="10341" y="2733"/>
                </a:lnTo>
                <a:lnTo>
                  <a:pt x="9493" y="3242"/>
                </a:lnTo>
                <a:lnTo>
                  <a:pt x="8672" y="3805"/>
                </a:lnTo>
                <a:lnTo>
                  <a:pt x="7886" y="4394"/>
                </a:lnTo>
                <a:lnTo>
                  <a:pt x="7118" y="5028"/>
                </a:lnTo>
                <a:lnTo>
                  <a:pt x="6386" y="5689"/>
                </a:lnTo>
                <a:lnTo>
                  <a:pt x="5689" y="6386"/>
                </a:lnTo>
                <a:lnTo>
                  <a:pt x="5019" y="7118"/>
                </a:lnTo>
                <a:lnTo>
                  <a:pt x="4394" y="7886"/>
                </a:lnTo>
                <a:lnTo>
                  <a:pt x="3796" y="8672"/>
                </a:lnTo>
                <a:lnTo>
                  <a:pt x="3242" y="9502"/>
                </a:lnTo>
                <a:lnTo>
                  <a:pt x="2733" y="10350"/>
                </a:lnTo>
                <a:lnTo>
                  <a:pt x="2251" y="11226"/>
                </a:lnTo>
                <a:lnTo>
                  <a:pt x="1822" y="12127"/>
                </a:lnTo>
                <a:lnTo>
                  <a:pt x="1429" y="13047"/>
                </a:lnTo>
                <a:lnTo>
                  <a:pt x="1081" y="13994"/>
                </a:lnTo>
                <a:lnTo>
                  <a:pt x="777" y="14958"/>
                </a:lnTo>
                <a:lnTo>
                  <a:pt x="527" y="15950"/>
                </a:lnTo>
                <a:lnTo>
                  <a:pt x="322" y="16959"/>
                </a:lnTo>
                <a:lnTo>
                  <a:pt x="161" y="17977"/>
                </a:lnTo>
                <a:lnTo>
                  <a:pt x="63" y="19012"/>
                </a:lnTo>
                <a:lnTo>
                  <a:pt x="10" y="20066"/>
                </a:lnTo>
                <a:lnTo>
                  <a:pt x="1" y="20602"/>
                </a:lnTo>
                <a:lnTo>
                  <a:pt x="10" y="21138"/>
                </a:lnTo>
                <a:lnTo>
                  <a:pt x="63" y="22192"/>
                </a:lnTo>
                <a:lnTo>
                  <a:pt x="161" y="23227"/>
                </a:lnTo>
                <a:lnTo>
                  <a:pt x="322" y="24245"/>
                </a:lnTo>
                <a:lnTo>
                  <a:pt x="527" y="25255"/>
                </a:lnTo>
                <a:lnTo>
                  <a:pt x="777" y="26246"/>
                </a:lnTo>
                <a:lnTo>
                  <a:pt x="1081" y="27210"/>
                </a:lnTo>
                <a:lnTo>
                  <a:pt x="1429" y="28157"/>
                </a:lnTo>
                <a:lnTo>
                  <a:pt x="1822" y="29077"/>
                </a:lnTo>
                <a:lnTo>
                  <a:pt x="2251" y="29978"/>
                </a:lnTo>
                <a:lnTo>
                  <a:pt x="2733" y="30854"/>
                </a:lnTo>
                <a:lnTo>
                  <a:pt x="3242" y="31711"/>
                </a:lnTo>
                <a:lnTo>
                  <a:pt x="3796" y="32532"/>
                </a:lnTo>
                <a:lnTo>
                  <a:pt x="4394" y="33318"/>
                </a:lnTo>
                <a:lnTo>
                  <a:pt x="5019" y="34086"/>
                </a:lnTo>
                <a:lnTo>
                  <a:pt x="5689" y="34818"/>
                </a:lnTo>
                <a:lnTo>
                  <a:pt x="6386" y="35515"/>
                </a:lnTo>
                <a:lnTo>
                  <a:pt x="7118" y="36185"/>
                </a:lnTo>
                <a:lnTo>
                  <a:pt x="7886" y="36810"/>
                </a:lnTo>
                <a:lnTo>
                  <a:pt x="8672" y="37399"/>
                </a:lnTo>
                <a:lnTo>
                  <a:pt x="9493" y="37962"/>
                </a:lnTo>
                <a:lnTo>
                  <a:pt x="10341" y="38471"/>
                </a:lnTo>
                <a:lnTo>
                  <a:pt x="11226" y="38953"/>
                </a:lnTo>
                <a:lnTo>
                  <a:pt x="12119" y="39382"/>
                </a:lnTo>
                <a:lnTo>
                  <a:pt x="13047" y="39775"/>
                </a:lnTo>
                <a:lnTo>
                  <a:pt x="13994" y="40123"/>
                </a:lnTo>
                <a:lnTo>
                  <a:pt x="14958" y="40426"/>
                </a:lnTo>
                <a:lnTo>
                  <a:pt x="15949" y="40677"/>
                </a:lnTo>
                <a:lnTo>
                  <a:pt x="16950" y="40882"/>
                </a:lnTo>
                <a:lnTo>
                  <a:pt x="17977" y="41043"/>
                </a:lnTo>
                <a:lnTo>
                  <a:pt x="19012" y="41141"/>
                </a:lnTo>
                <a:lnTo>
                  <a:pt x="20066" y="41194"/>
                </a:lnTo>
                <a:lnTo>
                  <a:pt x="20602" y="41203"/>
                </a:lnTo>
                <a:lnTo>
                  <a:pt x="21129" y="41194"/>
                </a:lnTo>
                <a:lnTo>
                  <a:pt x="22183" y="41141"/>
                </a:lnTo>
                <a:lnTo>
                  <a:pt x="23227" y="41043"/>
                </a:lnTo>
                <a:lnTo>
                  <a:pt x="24245" y="40882"/>
                </a:lnTo>
                <a:lnTo>
                  <a:pt x="25255" y="40677"/>
                </a:lnTo>
                <a:lnTo>
                  <a:pt x="26237" y="40426"/>
                </a:lnTo>
                <a:lnTo>
                  <a:pt x="27210" y="40123"/>
                </a:lnTo>
                <a:lnTo>
                  <a:pt x="28157" y="39775"/>
                </a:lnTo>
                <a:lnTo>
                  <a:pt x="29077" y="39382"/>
                </a:lnTo>
                <a:lnTo>
                  <a:pt x="29978" y="38953"/>
                </a:lnTo>
                <a:lnTo>
                  <a:pt x="30854" y="38471"/>
                </a:lnTo>
                <a:lnTo>
                  <a:pt x="31702" y="37962"/>
                </a:lnTo>
                <a:lnTo>
                  <a:pt x="32524" y="37399"/>
                </a:lnTo>
                <a:lnTo>
                  <a:pt x="33318" y="36810"/>
                </a:lnTo>
                <a:lnTo>
                  <a:pt x="34086" y="36185"/>
                </a:lnTo>
                <a:lnTo>
                  <a:pt x="34819" y="35515"/>
                </a:lnTo>
                <a:lnTo>
                  <a:pt x="35515" y="34818"/>
                </a:lnTo>
                <a:lnTo>
                  <a:pt x="36176" y="34086"/>
                </a:lnTo>
                <a:lnTo>
                  <a:pt x="36810" y="33318"/>
                </a:lnTo>
                <a:lnTo>
                  <a:pt x="37399" y="32532"/>
                </a:lnTo>
                <a:lnTo>
                  <a:pt x="37962" y="31711"/>
                </a:lnTo>
                <a:lnTo>
                  <a:pt x="38471" y="30854"/>
                </a:lnTo>
                <a:lnTo>
                  <a:pt x="38953" y="29978"/>
                </a:lnTo>
                <a:lnTo>
                  <a:pt x="39382" y="29077"/>
                </a:lnTo>
                <a:lnTo>
                  <a:pt x="39775" y="28157"/>
                </a:lnTo>
                <a:lnTo>
                  <a:pt x="40123" y="27210"/>
                </a:lnTo>
                <a:lnTo>
                  <a:pt x="40418" y="26246"/>
                </a:lnTo>
                <a:lnTo>
                  <a:pt x="40677" y="25255"/>
                </a:lnTo>
                <a:lnTo>
                  <a:pt x="40882" y="24245"/>
                </a:lnTo>
                <a:lnTo>
                  <a:pt x="41034" y="23227"/>
                </a:lnTo>
                <a:lnTo>
                  <a:pt x="41141" y="22192"/>
                </a:lnTo>
                <a:lnTo>
                  <a:pt x="41195" y="21138"/>
                </a:lnTo>
                <a:lnTo>
                  <a:pt x="41203" y="20602"/>
                </a:lnTo>
                <a:lnTo>
                  <a:pt x="41195" y="20066"/>
                </a:lnTo>
                <a:lnTo>
                  <a:pt x="41141" y="19012"/>
                </a:lnTo>
                <a:lnTo>
                  <a:pt x="41034" y="17977"/>
                </a:lnTo>
                <a:lnTo>
                  <a:pt x="40882" y="16959"/>
                </a:lnTo>
                <a:lnTo>
                  <a:pt x="40677" y="15950"/>
                </a:lnTo>
                <a:lnTo>
                  <a:pt x="40418" y="14958"/>
                </a:lnTo>
                <a:lnTo>
                  <a:pt x="40123" y="13994"/>
                </a:lnTo>
                <a:lnTo>
                  <a:pt x="39775" y="13047"/>
                </a:lnTo>
                <a:lnTo>
                  <a:pt x="39382" y="12127"/>
                </a:lnTo>
                <a:lnTo>
                  <a:pt x="38953" y="11226"/>
                </a:lnTo>
                <a:lnTo>
                  <a:pt x="38471" y="10350"/>
                </a:lnTo>
                <a:lnTo>
                  <a:pt x="37962" y="9502"/>
                </a:lnTo>
                <a:lnTo>
                  <a:pt x="37399" y="8672"/>
                </a:lnTo>
                <a:lnTo>
                  <a:pt x="36810" y="7886"/>
                </a:lnTo>
                <a:lnTo>
                  <a:pt x="36176" y="7118"/>
                </a:lnTo>
                <a:lnTo>
                  <a:pt x="35515" y="6386"/>
                </a:lnTo>
                <a:lnTo>
                  <a:pt x="34819" y="5689"/>
                </a:lnTo>
                <a:lnTo>
                  <a:pt x="34086" y="5028"/>
                </a:lnTo>
                <a:lnTo>
                  <a:pt x="33318" y="4394"/>
                </a:lnTo>
                <a:lnTo>
                  <a:pt x="32524" y="3805"/>
                </a:lnTo>
                <a:lnTo>
                  <a:pt x="31702" y="3242"/>
                </a:lnTo>
                <a:lnTo>
                  <a:pt x="30854" y="2733"/>
                </a:lnTo>
                <a:lnTo>
                  <a:pt x="29978" y="2251"/>
                </a:lnTo>
                <a:lnTo>
                  <a:pt x="29077" y="1822"/>
                </a:lnTo>
                <a:lnTo>
                  <a:pt x="28157" y="1429"/>
                </a:lnTo>
                <a:lnTo>
                  <a:pt x="27210" y="1081"/>
                </a:lnTo>
                <a:lnTo>
                  <a:pt x="26237" y="786"/>
                </a:lnTo>
                <a:lnTo>
                  <a:pt x="25255" y="528"/>
                </a:lnTo>
                <a:lnTo>
                  <a:pt x="24245" y="322"/>
                </a:lnTo>
                <a:lnTo>
                  <a:pt x="23227" y="170"/>
                </a:lnTo>
                <a:lnTo>
                  <a:pt x="22183" y="63"/>
                </a:lnTo>
                <a:lnTo>
                  <a:pt x="21129" y="10"/>
                </a:lnTo>
                <a:lnTo>
                  <a:pt x="20602" y="1"/>
                </a:lnTo>
                <a:close/>
              </a:path>
            </a:pathLst>
          </a:custGeom>
          <a:solidFill>
            <a:srgbClr val="FB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8" name="Google Shape;978;p32"/>
          <p:cNvSpPr/>
          <p:nvPr/>
        </p:nvSpPr>
        <p:spPr>
          <a:xfrm>
            <a:off x="6503766" y="4047767"/>
            <a:ext cx="960000" cy="1373467"/>
          </a:xfrm>
          <a:custGeom>
            <a:avLst/>
            <a:gdLst/>
            <a:ahLst/>
            <a:cxnLst/>
            <a:rect l="l" t="t" r="r" b="b"/>
            <a:pathLst>
              <a:path w="28800" h="41204" extrusionOk="0">
                <a:moveTo>
                  <a:pt x="7618" y="10"/>
                </a:moveTo>
                <a:lnTo>
                  <a:pt x="7618" y="21182"/>
                </a:lnTo>
                <a:lnTo>
                  <a:pt x="0" y="39507"/>
                </a:lnTo>
                <a:lnTo>
                  <a:pt x="474" y="39712"/>
                </a:lnTo>
                <a:lnTo>
                  <a:pt x="1438" y="40069"/>
                </a:lnTo>
                <a:lnTo>
                  <a:pt x="2429" y="40382"/>
                </a:lnTo>
                <a:lnTo>
                  <a:pt x="3438" y="40650"/>
                </a:lnTo>
                <a:lnTo>
                  <a:pt x="4465" y="40864"/>
                </a:lnTo>
                <a:lnTo>
                  <a:pt x="5510" y="41034"/>
                </a:lnTo>
                <a:lnTo>
                  <a:pt x="6573" y="41141"/>
                </a:lnTo>
                <a:lnTo>
                  <a:pt x="7653" y="41194"/>
                </a:lnTo>
                <a:lnTo>
                  <a:pt x="8198" y="41203"/>
                </a:lnTo>
                <a:lnTo>
                  <a:pt x="8198" y="41203"/>
                </a:lnTo>
                <a:lnTo>
                  <a:pt x="8725" y="41194"/>
                </a:lnTo>
                <a:lnTo>
                  <a:pt x="9779" y="41141"/>
                </a:lnTo>
                <a:lnTo>
                  <a:pt x="10823" y="41043"/>
                </a:lnTo>
                <a:lnTo>
                  <a:pt x="11841" y="40882"/>
                </a:lnTo>
                <a:lnTo>
                  <a:pt x="12851" y="40677"/>
                </a:lnTo>
                <a:lnTo>
                  <a:pt x="13833" y="40426"/>
                </a:lnTo>
                <a:lnTo>
                  <a:pt x="14806" y="40123"/>
                </a:lnTo>
                <a:lnTo>
                  <a:pt x="15753" y="39775"/>
                </a:lnTo>
                <a:lnTo>
                  <a:pt x="16673" y="39382"/>
                </a:lnTo>
                <a:lnTo>
                  <a:pt x="17574" y="38953"/>
                </a:lnTo>
                <a:lnTo>
                  <a:pt x="18450" y="38471"/>
                </a:lnTo>
                <a:lnTo>
                  <a:pt x="19298" y="37962"/>
                </a:lnTo>
                <a:lnTo>
                  <a:pt x="20120" y="37399"/>
                </a:lnTo>
                <a:lnTo>
                  <a:pt x="20914" y="36810"/>
                </a:lnTo>
                <a:lnTo>
                  <a:pt x="21682" y="36185"/>
                </a:lnTo>
                <a:lnTo>
                  <a:pt x="22415" y="35515"/>
                </a:lnTo>
                <a:lnTo>
                  <a:pt x="23111" y="34818"/>
                </a:lnTo>
                <a:lnTo>
                  <a:pt x="23772" y="34086"/>
                </a:lnTo>
                <a:lnTo>
                  <a:pt x="24406" y="33318"/>
                </a:lnTo>
                <a:lnTo>
                  <a:pt x="24995" y="32532"/>
                </a:lnTo>
                <a:lnTo>
                  <a:pt x="25558" y="31711"/>
                </a:lnTo>
                <a:lnTo>
                  <a:pt x="26067" y="30854"/>
                </a:lnTo>
                <a:lnTo>
                  <a:pt x="26549" y="29978"/>
                </a:lnTo>
                <a:lnTo>
                  <a:pt x="26978" y="29077"/>
                </a:lnTo>
                <a:lnTo>
                  <a:pt x="27371" y="28157"/>
                </a:lnTo>
                <a:lnTo>
                  <a:pt x="27719" y="27210"/>
                </a:lnTo>
                <a:lnTo>
                  <a:pt x="28014" y="26246"/>
                </a:lnTo>
                <a:lnTo>
                  <a:pt x="28273" y="25255"/>
                </a:lnTo>
                <a:lnTo>
                  <a:pt x="28478" y="24245"/>
                </a:lnTo>
                <a:lnTo>
                  <a:pt x="28630" y="23227"/>
                </a:lnTo>
                <a:lnTo>
                  <a:pt x="28737" y="22192"/>
                </a:lnTo>
                <a:lnTo>
                  <a:pt x="28791" y="21138"/>
                </a:lnTo>
                <a:lnTo>
                  <a:pt x="28799" y="20602"/>
                </a:lnTo>
                <a:lnTo>
                  <a:pt x="28799" y="20602"/>
                </a:lnTo>
                <a:lnTo>
                  <a:pt x="28791" y="20066"/>
                </a:lnTo>
                <a:lnTo>
                  <a:pt x="28737" y="19012"/>
                </a:lnTo>
                <a:lnTo>
                  <a:pt x="28630" y="17977"/>
                </a:lnTo>
                <a:lnTo>
                  <a:pt x="28478" y="16959"/>
                </a:lnTo>
                <a:lnTo>
                  <a:pt x="28273" y="15950"/>
                </a:lnTo>
                <a:lnTo>
                  <a:pt x="28014" y="14958"/>
                </a:lnTo>
                <a:lnTo>
                  <a:pt x="27719" y="13994"/>
                </a:lnTo>
                <a:lnTo>
                  <a:pt x="27371" y="13047"/>
                </a:lnTo>
                <a:lnTo>
                  <a:pt x="26978" y="12127"/>
                </a:lnTo>
                <a:lnTo>
                  <a:pt x="26549" y="11226"/>
                </a:lnTo>
                <a:lnTo>
                  <a:pt x="26067" y="10350"/>
                </a:lnTo>
                <a:lnTo>
                  <a:pt x="25558" y="9502"/>
                </a:lnTo>
                <a:lnTo>
                  <a:pt x="24995" y="8672"/>
                </a:lnTo>
                <a:lnTo>
                  <a:pt x="24406" y="7886"/>
                </a:lnTo>
                <a:lnTo>
                  <a:pt x="23772" y="7118"/>
                </a:lnTo>
                <a:lnTo>
                  <a:pt x="23111" y="6386"/>
                </a:lnTo>
                <a:lnTo>
                  <a:pt x="22415" y="5689"/>
                </a:lnTo>
                <a:lnTo>
                  <a:pt x="21682" y="5028"/>
                </a:lnTo>
                <a:lnTo>
                  <a:pt x="20914" y="4394"/>
                </a:lnTo>
                <a:lnTo>
                  <a:pt x="20120" y="3805"/>
                </a:lnTo>
                <a:lnTo>
                  <a:pt x="19298" y="3242"/>
                </a:lnTo>
                <a:lnTo>
                  <a:pt x="18450" y="2733"/>
                </a:lnTo>
                <a:lnTo>
                  <a:pt x="17574" y="2251"/>
                </a:lnTo>
                <a:lnTo>
                  <a:pt x="16673" y="1822"/>
                </a:lnTo>
                <a:lnTo>
                  <a:pt x="15753" y="1429"/>
                </a:lnTo>
                <a:lnTo>
                  <a:pt x="14806" y="1081"/>
                </a:lnTo>
                <a:lnTo>
                  <a:pt x="13833" y="786"/>
                </a:lnTo>
                <a:lnTo>
                  <a:pt x="12851" y="528"/>
                </a:lnTo>
                <a:lnTo>
                  <a:pt x="11841" y="322"/>
                </a:lnTo>
                <a:lnTo>
                  <a:pt x="10823" y="170"/>
                </a:lnTo>
                <a:lnTo>
                  <a:pt x="9779" y="63"/>
                </a:lnTo>
                <a:lnTo>
                  <a:pt x="8725" y="10"/>
                </a:lnTo>
                <a:lnTo>
                  <a:pt x="8198" y="1"/>
                </a:lnTo>
                <a:lnTo>
                  <a:pt x="8198" y="1"/>
                </a:lnTo>
                <a:lnTo>
                  <a:pt x="7903" y="1"/>
                </a:lnTo>
                <a:lnTo>
                  <a:pt x="7618" y="1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79" name="Google Shape;979;p32"/>
          <p:cNvSpPr/>
          <p:nvPr/>
        </p:nvSpPr>
        <p:spPr>
          <a:xfrm>
            <a:off x="6241232" y="4198700"/>
            <a:ext cx="1071600" cy="1071600"/>
          </a:xfrm>
          <a:custGeom>
            <a:avLst/>
            <a:gdLst/>
            <a:ahLst/>
            <a:cxnLst/>
            <a:rect l="l" t="t" r="r" b="b"/>
            <a:pathLst>
              <a:path w="32148" h="32148" extrusionOk="0">
                <a:moveTo>
                  <a:pt x="0" y="16074"/>
                </a:moveTo>
                <a:lnTo>
                  <a:pt x="9" y="16904"/>
                </a:lnTo>
                <a:lnTo>
                  <a:pt x="179" y="18521"/>
                </a:lnTo>
                <a:lnTo>
                  <a:pt x="500" y="20092"/>
                </a:lnTo>
                <a:lnTo>
                  <a:pt x="965" y="21602"/>
                </a:lnTo>
                <a:lnTo>
                  <a:pt x="1581" y="23048"/>
                </a:lnTo>
                <a:lnTo>
                  <a:pt x="2322" y="24415"/>
                </a:lnTo>
                <a:lnTo>
                  <a:pt x="3188" y="25692"/>
                </a:lnTo>
                <a:lnTo>
                  <a:pt x="4170" y="26888"/>
                </a:lnTo>
                <a:lnTo>
                  <a:pt x="5260" y="27978"/>
                </a:lnTo>
                <a:lnTo>
                  <a:pt x="6448" y="28960"/>
                </a:lnTo>
                <a:lnTo>
                  <a:pt x="7733" y="29826"/>
                </a:lnTo>
                <a:lnTo>
                  <a:pt x="9100" y="30567"/>
                </a:lnTo>
                <a:lnTo>
                  <a:pt x="10546" y="31183"/>
                </a:lnTo>
                <a:lnTo>
                  <a:pt x="12056" y="31648"/>
                </a:lnTo>
                <a:lnTo>
                  <a:pt x="13618" y="31969"/>
                </a:lnTo>
                <a:lnTo>
                  <a:pt x="15244" y="32139"/>
                </a:lnTo>
                <a:lnTo>
                  <a:pt x="16074" y="32148"/>
                </a:lnTo>
                <a:lnTo>
                  <a:pt x="16074" y="32148"/>
                </a:lnTo>
                <a:lnTo>
                  <a:pt x="16904" y="32139"/>
                </a:lnTo>
                <a:lnTo>
                  <a:pt x="18521" y="31969"/>
                </a:lnTo>
                <a:lnTo>
                  <a:pt x="20092" y="31648"/>
                </a:lnTo>
                <a:lnTo>
                  <a:pt x="21602" y="31183"/>
                </a:lnTo>
                <a:lnTo>
                  <a:pt x="23048" y="30567"/>
                </a:lnTo>
                <a:lnTo>
                  <a:pt x="24415" y="29826"/>
                </a:lnTo>
                <a:lnTo>
                  <a:pt x="25692" y="28960"/>
                </a:lnTo>
                <a:lnTo>
                  <a:pt x="26888" y="27978"/>
                </a:lnTo>
                <a:lnTo>
                  <a:pt x="27978" y="26888"/>
                </a:lnTo>
                <a:lnTo>
                  <a:pt x="28960" y="25692"/>
                </a:lnTo>
                <a:lnTo>
                  <a:pt x="29826" y="24415"/>
                </a:lnTo>
                <a:lnTo>
                  <a:pt x="30567" y="23048"/>
                </a:lnTo>
                <a:lnTo>
                  <a:pt x="31175" y="21602"/>
                </a:lnTo>
                <a:lnTo>
                  <a:pt x="31648" y="20092"/>
                </a:lnTo>
                <a:lnTo>
                  <a:pt x="31969" y="18521"/>
                </a:lnTo>
                <a:lnTo>
                  <a:pt x="32130" y="16904"/>
                </a:lnTo>
                <a:lnTo>
                  <a:pt x="32148" y="16074"/>
                </a:lnTo>
                <a:lnTo>
                  <a:pt x="32148" y="16074"/>
                </a:lnTo>
                <a:lnTo>
                  <a:pt x="32130" y="15244"/>
                </a:lnTo>
                <a:lnTo>
                  <a:pt x="31969" y="13627"/>
                </a:lnTo>
                <a:lnTo>
                  <a:pt x="31648" y="12056"/>
                </a:lnTo>
                <a:lnTo>
                  <a:pt x="31175" y="10546"/>
                </a:lnTo>
                <a:lnTo>
                  <a:pt x="30567" y="9100"/>
                </a:lnTo>
                <a:lnTo>
                  <a:pt x="29826" y="7733"/>
                </a:lnTo>
                <a:lnTo>
                  <a:pt x="28960" y="6456"/>
                </a:lnTo>
                <a:lnTo>
                  <a:pt x="27978" y="5260"/>
                </a:lnTo>
                <a:lnTo>
                  <a:pt x="26888" y="4170"/>
                </a:lnTo>
                <a:lnTo>
                  <a:pt x="25692" y="3188"/>
                </a:lnTo>
                <a:lnTo>
                  <a:pt x="24415" y="2322"/>
                </a:lnTo>
                <a:lnTo>
                  <a:pt x="23048" y="1581"/>
                </a:lnTo>
                <a:lnTo>
                  <a:pt x="21602" y="965"/>
                </a:lnTo>
                <a:lnTo>
                  <a:pt x="20092" y="500"/>
                </a:lnTo>
                <a:lnTo>
                  <a:pt x="18521" y="179"/>
                </a:lnTo>
                <a:lnTo>
                  <a:pt x="16904" y="9"/>
                </a:lnTo>
                <a:lnTo>
                  <a:pt x="16074" y="0"/>
                </a:lnTo>
                <a:lnTo>
                  <a:pt x="16074" y="0"/>
                </a:lnTo>
                <a:lnTo>
                  <a:pt x="15244" y="9"/>
                </a:lnTo>
                <a:lnTo>
                  <a:pt x="13618" y="179"/>
                </a:lnTo>
                <a:lnTo>
                  <a:pt x="12056" y="500"/>
                </a:lnTo>
                <a:lnTo>
                  <a:pt x="10546" y="965"/>
                </a:lnTo>
                <a:lnTo>
                  <a:pt x="9100" y="1581"/>
                </a:lnTo>
                <a:lnTo>
                  <a:pt x="7733" y="2322"/>
                </a:lnTo>
                <a:lnTo>
                  <a:pt x="6448" y="3188"/>
                </a:lnTo>
                <a:lnTo>
                  <a:pt x="5260" y="4170"/>
                </a:lnTo>
                <a:lnTo>
                  <a:pt x="4170" y="5260"/>
                </a:lnTo>
                <a:lnTo>
                  <a:pt x="3188" y="6456"/>
                </a:lnTo>
                <a:lnTo>
                  <a:pt x="2322" y="7733"/>
                </a:lnTo>
                <a:lnTo>
                  <a:pt x="1581" y="9100"/>
                </a:lnTo>
                <a:lnTo>
                  <a:pt x="965" y="10546"/>
                </a:lnTo>
                <a:lnTo>
                  <a:pt x="500" y="12056"/>
                </a:lnTo>
                <a:lnTo>
                  <a:pt x="179" y="13627"/>
                </a:lnTo>
                <a:lnTo>
                  <a:pt x="9" y="15244"/>
                </a:lnTo>
                <a:lnTo>
                  <a:pt x="0" y="16074"/>
                </a:lnTo>
                <a:close/>
              </a:path>
            </a:pathLst>
          </a:custGeom>
          <a:solidFill>
            <a:srgbClr val="F1F0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0" name="Google Shape;980;p32"/>
          <p:cNvSpPr/>
          <p:nvPr/>
        </p:nvSpPr>
        <p:spPr>
          <a:xfrm>
            <a:off x="6326366" y="4283534"/>
            <a:ext cx="901334" cy="901634"/>
          </a:xfrm>
          <a:custGeom>
            <a:avLst/>
            <a:gdLst/>
            <a:ahLst/>
            <a:cxnLst/>
            <a:rect l="l" t="t" r="r" b="b"/>
            <a:pathLst>
              <a:path w="27040" h="27049" extrusionOk="0">
                <a:moveTo>
                  <a:pt x="3956" y="3965"/>
                </a:moveTo>
                <a:lnTo>
                  <a:pt x="3465" y="4465"/>
                </a:lnTo>
                <a:lnTo>
                  <a:pt x="2599" y="5528"/>
                </a:lnTo>
                <a:lnTo>
                  <a:pt x="1857" y="6653"/>
                </a:lnTo>
                <a:lnTo>
                  <a:pt x="1241" y="7832"/>
                </a:lnTo>
                <a:lnTo>
                  <a:pt x="741" y="9055"/>
                </a:lnTo>
                <a:lnTo>
                  <a:pt x="375" y="10305"/>
                </a:lnTo>
                <a:lnTo>
                  <a:pt x="125" y="11582"/>
                </a:lnTo>
                <a:lnTo>
                  <a:pt x="0" y="12877"/>
                </a:lnTo>
                <a:lnTo>
                  <a:pt x="0" y="14181"/>
                </a:lnTo>
                <a:lnTo>
                  <a:pt x="125" y="15476"/>
                </a:lnTo>
                <a:lnTo>
                  <a:pt x="375" y="16753"/>
                </a:lnTo>
                <a:lnTo>
                  <a:pt x="741" y="18003"/>
                </a:lnTo>
                <a:lnTo>
                  <a:pt x="1241" y="19226"/>
                </a:lnTo>
                <a:lnTo>
                  <a:pt x="1857" y="20405"/>
                </a:lnTo>
                <a:lnTo>
                  <a:pt x="2599" y="21530"/>
                </a:lnTo>
                <a:lnTo>
                  <a:pt x="3465" y="22593"/>
                </a:lnTo>
                <a:lnTo>
                  <a:pt x="3956" y="23093"/>
                </a:lnTo>
                <a:lnTo>
                  <a:pt x="3956" y="23093"/>
                </a:lnTo>
                <a:lnTo>
                  <a:pt x="4456" y="23584"/>
                </a:lnTo>
                <a:lnTo>
                  <a:pt x="5519" y="24450"/>
                </a:lnTo>
                <a:lnTo>
                  <a:pt x="6644" y="25192"/>
                </a:lnTo>
                <a:lnTo>
                  <a:pt x="7823" y="25808"/>
                </a:lnTo>
                <a:lnTo>
                  <a:pt x="9046" y="26308"/>
                </a:lnTo>
                <a:lnTo>
                  <a:pt x="10296" y="26674"/>
                </a:lnTo>
                <a:lnTo>
                  <a:pt x="11573" y="26924"/>
                </a:lnTo>
                <a:lnTo>
                  <a:pt x="12868" y="27049"/>
                </a:lnTo>
                <a:lnTo>
                  <a:pt x="14172" y="27049"/>
                </a:lnTo>
                <a:lnTo>
                  <a:pt x="15467" y="26924"/>
                </a:lnTo>
                <a:lnTo>
                  <a:pt x="16744" y="26674"/>
                </a:lnTo>
                <a:lnTo>
                  <a:pt x="17994" y="26308"/>
                </a:lnTo>
                <a:lnTo>
                  <a:pt x="19217" y="25808"/>
                </a:lnTo>
                <a:lnTo>
                  <a:pt x="20396" y="25192"/>
                </a:lnTo>
                <a:lnTo>
                  <a:pt x="21521" y="24450"/>
                </a:lnTo>
                <a:lnTo>
                  <a:pt x="22584" y="23584"/>
                </a:lnTo>
                <a:lnTo>
                  <a:pt x="23084" y="23093"/>
                </a:lnTo>
                <a:lnTo>
                  <a:pt x="23084" y="23093"/>
                </a:lnTo>
                <a:lnTo>
                  <a:pt x="23575" y="22593"/>
                </a:lnTo>
                <a:lnTo>
                  <a:pt x="24441" y="21530"/>
                </a:lnTo>
                <a:lnTo>
                  <a:pt x="25183" y="20405"/>
                </a:lnTo>
                <a:lnTo>
                  <a:pt x="25799" y="19226"/>
                </a:lnTo>
                <a:lnTo>
                  <a:pt x="26299" y="18003"/>
                </a:lnTo>
                <a:lnTo>
                  <a:pt x="26665" y="16753"/>
                </a:lnTo>
                <a:lnTo>
                  <a:pt x="26915" y="15476"/>
                </a:lnTo>
                <a:lnTo>
                  <a:pt x="27040" y="14181"/>
                </a:lnTo>
                <a:lnTo>
                  <a:pt x="27040" y="12877"/>
                </a:lnTo>
                <a:lnTo>
                  <a:pt x="26915" y="11582"/>
                </a:lnTo>
                <a:lnTo>
                  <a:pt x="26665" y="10305"/>
                </a:lnTo>
                <a:lnTo>
                  <a:pt x="26299" y="9055"/>
                </a:lnTo>
                <a:lnTo>
                  <a:pt x="25799" y="7832"/>
                </a:lnTo>
                <a:lnTo>
                  <a:pt x="25183" y="6653"/>
                </a:lnTo>
                <a:lnTo>
                  <a:pt x="24441" y="5528"/>
                </a:lnTo>
                <a:lnTo>
                  <a:pt x="23575" y="4465"/>
                </a:lnTo>
                <a:lnTo>
                  <a:pt x="23084" y="3965"/>
                </a:lnTo>
                <a:lnTo>
                  <a:pt x="23084" y="3965"/>
                </a:lnTo>
                <a:lnTo>
                  <a:pt x="22584" y="3474"/>
                </a:lnTo>
                <a:lnTo>
                  <a:pt x="21521" y="2608"/>
                </a:lnTo>
                <a:lnTo>
                  <a:pt x="20396" y="1867"/>
                </a:lnTo>
                <a:lnTo>
                  <a:pt x="19217" y="1250"/>
                </a:lnTo>
                <a:lnTo>
                  <a:pt x="17994" y="750"/>
                </a:lnTo>
                <a:lnTo>
                  <a:pt x="16744" y="384"/>
                </a:lnTo>
                <a:lnTo>
                  <a:pt x="15458" y="134"/>
                </a:lnTo>
                <a:lnTo>
                  <a:pt x="14172" y="9"/>
                </a:lnTo>
                <a:lnTo>
                  <a:pt x="13520" y="0"/>
                </a:lnTo>
                <a:lnTo>
                  <a:pt x="13520" y="0"/>
                </a:lnTo>
                <a:lnTo>
                  <a:pt x="12868" y="9"/>
                </a:lnTo>
                <a:lnTo>
                  <a:pt x="11573" y="134"/>
                </a:lnTo>
                <a:lnTo>
                  <a:pt x="10296" y="384"/>
                </a:lnTo>
                <a:lnTo>
                  <a:pt x="9046" y="750"/>
                </a:lnTo>
                <a:lnTo>
                  <a:pt x="7823" y="1250"/>
                </a:lnTo>
                <a:lnTo>
                  <a:pt x="6644" y="1867"/>
                </a:lnTo>
                <a:lnTo>
                  <a:pt x="5519" y="2608"/>
                </a:lnTo>
                <a:lnTo>
                  <a:pt x="4456" y="3474"/>
                </a:lnTo>
                <a:lnTo>
                  <a:pt x="3956" y="39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1" name="Google Shape;981;p32"/>
          <p:cNvSpPr/>
          <p:nvPr/>
        </p:nvSpPr>
        <p:spPr>
          <a:xfrm>
            <a:off x="5989867" y="1826934"/>
            <a:ext cx="1573800" cy="1573767"/>
          </a:xfrm>
          <a:custGeom>
            <a:avLst/>
            <a:gdLst/>
            <a:ahLst/>
            <a:cxnLst/>
            <a:rect l="l" t="t" r="r" b="b"/>
            <a:pathLst>
              <a:path w="47214" h="47213" extrusionOk="0">
                <a:moveTo>
                  <a:pt x="23603" y="0"/>
                </a:moveTo>
                <a:lnTo>
                  <a:pt x="22995" y="0"/>
                </a:lnTo>
                <a:lnTo>
                  <a:pt x="21790" y="63"/>
                </a:lnTo>
                <a:lnTo>
                  <a:pt x="20593" y="179"/>
                </a:lnTo>
                <a:lnTo>
                  <a:pt x="19423" y="366"/>
                </a:lnTo>
                <a:lnTo>
                  <a:pt x="18271" y="598"/>
                </a:lnTo>
                <a:lnTo>
                  <a:pt x="17137" y="893"/>
                </a:lnTo>
                <a:lnTo>
                  <a:pt x="16030" y="1233"/>
                </a:lnTo>
                <a:lnTo>
                  <a:pt x="14949" y="1634"/>
                </a:lnTo>
                <a:lnTo>
                  <a:pt x="13887" y="2081"/>
                </a:lnTo>
                <a:lnTo>
                  <a:pt x="12860" y="2572"/>
                </a:lnTo>
                <a:lnTo>
                  <a:pt x="11851" y="3126"/>
                </a:lnTo>
                <a:lnTo>
                  <a:pt x="10877" y="3715"/>
                </a:lnTo>
                <a:lnTo>
                  <a:pt x="9940" y="4349"/>
                </a:lnTo>
                <a:lnTo>
                  <a:pt x="9029" y="5028"/>
                </a:lnTo>
                <a:lnTo>
                  <a:pt x="8154" y="5751"/>
                </a:lnTo>
                <a:lnTo>
                  <a:pt x="7314" y="6510"/>
                </a:lnTo>
                <a:lnTo>
                  <a:pt x="6511" y="7314"/>
                </a:lnTo>
                <a:lnTo>
                  <a:pt x="5752" y="8153"/>
                </a:lnTo>
                <a:lnTo>
                  <a:pt x="5028" y="9028"/>
                </a:lnTo>
                <a:lnTo>
                  <a:pt x="4350" y="9939"/>
                </a:lnTo>
                <a:lnTo>
                  <a:pt x="3716" y="10877"/>
                </a:lnTo>
                <a:lnTo>
                  <a:pt x="3126" y="11850"/>
                </a:lnTo>
                <a:lnTo>
                  <a:pt x="2581" y="12850"/>
                </a:lnTo>
                <a:lnTo>
                  <a:pt x="2081" y="13886"/>
                </a:lnTo>
                <a:lnTo>
                  <a:pt x="1635" y="14949"/>
                </a:lnTo>
                <a:lnTo>
                  <a:pt x="1233" y="16029"/>
                </a:lnTo>
                <a:lnTo>
                  <a:pt x="894" y="17137"/>
                </a:lnTo>
                <a:lnTo>
                  <a:pt x="599" y="18271"/>
                </a:lnTo>
                <a:lnTo>
                  <a:pt x="367" y="19423"/>
                </a:lnTo>
                <a:lnTo>
                  <a:pt x="188" y="20593"/>
                </a:lnTo>
                <a:lnTo>
                  <a:pt x="63" y="21789"/>
                </a:lnTo>
                <a:lnTo>
                  <a:pt x="1" y="22995"/>
                </a:lnTo>
                <a:lnTo>
                  <a:pt x="1" y="23602"/>
                </a:lnTo>
                <a:lnTo>
                  <a:pt x="1" y="23602"/>
                </a:lnTo>
                <a:lnTo>
                  <a:pt x="1" y="24209"/>
                </a:lnTo>
                <a:lnTo>
                  <a:pt x="63" y="25424"/>
                </a:lnTo>
                <a:lnTo>
                  <a:pt x="188" y="26611"/>
                </a:lnTo>
                <a:lnTo>
                  <a:pt x="367" y="27781"/>
                </a:lnTo>
                <a:lnTo>
                  <a:pt x="599" y="28933"/>
                </a:lnTo>
                <a:lnTo>
                  <a:pt x="894" y="30067"/>
                </a:lnTo>
                <a:lnTo>
                  <a:pt x="1233" y="31175"/>
                </a:lnTo>
                <a:lnTo>
                  <a:pt x="1635" y="32255"/>
                </a:lnTo>
                <a:lnTo>
                  <a:pt x="2081" y="33318"/>
                </a:lnTo>
                <a:lnTo>
                  <a:pt x="2581" y="34354"/>
                </a:lnTo>
                <a:lnTo>
                  <a:pt x="3126" y="35354"/>
                </a:lnTo>
                <a:lnTo>
                  <a:pt x="3716" y="36327"/>
                </a:lnTo>
                <a:lnTo>
                  <a:pt x="4350" y="37274"/>
                </a:lnTo>
                <a:lnTo>
                  <a:pt x="5028" y="38176"/>
                </a:lnTo>
                <a:lnTo>
                  <a:pt x="5752" y="39051"/>
                </a:lnTo>
                <a:lnTo>
                  <a:pt x="6511" y="39890"/>
                </a:lnTo>
                <a:lnTo>
                  <a:pt x="7314" y="40694"/>
                </a:lnTo>
                <a:lnTo>
                  <a:pt x="8154" y="41453"/>
                </a:lnTo>
                <a:lnTo>
                  <a:pt x="9029" y="42176"/>
                </a:lnTo>
                <a:lnTo>
                  <a:pt x="9940" y="42855"/>
                </a:lnTo>
                <a:lnTo>
                  <a:pt x="10877" y="43489"/>
                </a:lnTo>
                <a:lnTo>
                  <a:pt x="11851" y="44087"/>
                </a:lnTo>
                <a:lnTo>
                  <a:pt x="12860" y="44632"/>
                </a:lnTo>
                <a:lnTo>
                  <a:pt x="13887" y="45123"/>
                </a:lnTo>
                <a:lnTo>
                  <a:pt x="14949" y="45579"/>
                </a:lnTo>
                <a:lnTo>
                  <a:pt x="16030" y="45972"/>
                </a:lnTo>
                <a:lnTo>
                  <a:pt x="17137" y="46320"/>
                </a:lnTo>
                <a:lnTo>
                  <a:pt x="18271" y="46606"/>
                </a:lnTo>
                <a:lnTo>
                  <a:pt x="19423" y="46847"/>
                </a:lnTo>
                <a:lnTo>
                  <a:pt x="20593" y="47025"/>
                </a:lnTo>
                <a:lnTo>
                  <a:pt x="21790" y="47141"/>
                </a:lnTo>
                <a:lnTo>
                  <a:pt x="22995" y="47204"/>
                </a:lnTo>
                <a:lnTo>
                  <a:pt x="23603" y="47213"/>
                </a:lnTo>
                <a:lnTo>
                  <a:pt x="23603" y="47213"/>
                </a:lnTo>
                <a:lnTo>
                  <a:pt x="24210" y="47204"/>
                </a:lnTo>
                <a:lnTo>
                  <a:pt x="25424" y="47141"/>
                </a:lnTo>
                <a:lnTo>
                  <a:pt x="26612" y="47025"/>
                </a:lnTo>
                <a:lnTo>
                  <a:pt x="27782" y="46847"/>
                </a:lnTo>
                <a:lnTo>
                  <a:pt x="28934" y="46606"/>
                </a:lnTo>
                <a:lnTo>
                  <a:pt x="30068" y="46320"/>
                </a:lnTo>
                <a:lnTo>
                  <a:pt x="31175" y="45972"/>
                </a:lnTo>
                <a:lnTo>
                  <a:pt x="32265" y="45570"/>
                </a:lnTo>
                <a:lnTo>
                  <a:pt x="33318" y="45123"/>
                </a:lnTo>
                <a:lnTo>
                  <a:pt x="34354" y="44632"/>
                </a:lnTo>
                <a:lnTo>
                  <a:pt x="35354" y="44087"/>
                </a:lnTo>
                <a:lnTo>
                  <a:pt x="36328" y="43489"/>
                </a:lnTo>
                <a:lnTo>
                  <a:pt x="37274" y="42855"/>
                </a:lnTo>
                <a:lnTo>
                  <a:pt x="38176" y="42176"/>
                </a:lnTo>
                <a:lnTo>
                  <a:pt x="39051" y="41453"/>
                </a:lnTo>
                <a:lnTo>
                  <a:pt x="39891" y="40694"/>
                </a:lnTo>
                <a:lnTo>
                  <a:pt x="40695" y="39890"/>
                </a:lnTo>
                <a:lnTo>
                  <a:pt x="41454" y="39051"/>
                </a:lnTo>
                <a:lnTo>
                  <a:pt x="42177" y="38176"/>
                </a:lnTo>
                <a:lnTo>
                  <a:pt x="42856" y="37274"/>
                </a:lnTo>
                <a:lnTo>
                  <a:pt x="43490" y="36327"/>
                </a:lnTo>
                <a:lnTo>
                  <a:pt x="44088" y="35354"/>
                </a:lnTo>
                <a:lnTo>
                  <a:pt x="44633" y="34354"/>
                </a:lnTo>
                <a:lnTo>
                  <a:pt x="45124" y="33318"/>
                </a:lnTo>
                <a:lnTo>
                  <a:pt x="45579" y="32255"/>
                </a:lnTo>
                <a:lnTo>
                  <a:pt x="45972" y="31175"/>
                </a:lnTo>
                <a:lnTo>
                  <a:pt x="46320" y="30067"/>
                </a:lnTo>
                <a:lnTo>
                  <a:pt x="46606" y="28933"/>
                </a:lnTo>
                <a:lnTo>
                  <a:pt x="46847" y="27781"/>
                </a:lnTo>
                <a:lnTo>
                  <a:pt x="47026" y="26611"/>
                </a:lnTo>
                <a:lnTo>
                  <a:pt x="47142" y="25424"/>
                </a:lnTo>
                <a:lnTo>
                  <a:pt x="47204" y="24209"/>
                </a:lnTo>
                <a:lnTo>
                  <a:pt x="47213" y="23602"/>
                </a:lnTo>
                <a:lnTo>
                  <a:pt x="47213" y="23602"/>
                </a:lnTo>
                <a:lnTo>
                  <a:pt x="47204" y="22995"/>
                </a:lnTo>
                <a:lnTo>
                  <a:pt x="47142" y="21789"/>
                </a:lnTo>
                <a:lnTo>
                  <a:pt x="47026" y="20593"/>
                </a:lnTo>
                <a:lnTo>
                  <a:pt x="46847" y="19423"/>
                </a:lnTo>
                <a:lnTo>
                  <a:pt x="46606" y="18271"/>
                </a:lnTo>
                <a:lnTo>
                  <a:pt x="46320" y="17137"/>
                </a:lnTo>
                <a:lnTo>
                  <a:pt x="45972" y="16029"/>
                </a:lnTo>
                <a:lnTo>
                  <a:pt x="45579" y="14949"/>
                </a:lnTo>
                <a:lnTo>
                  <a:pt x="45124" y="13886"/>
                </a:lnTo>
                <a:lnTo>
                  <a:pt x="44633" y="12850"/>
                </a:lnTo>
                <a:lnTo>
                  <a:pt x="44088" y="11850"/>
                </a:lnTo>
                <a:lnTo>
                  <a:pt x="43499" y="10877"/>
                </a:lnTo>
                <a:lnTo>
                  <a:pt x="42856" y="9939"/>
                </a:lnTo>
                <a:lnTo>
                  <a:pt x="42177" y="9028"/>
                </a:lnTo>
                <a:lnTo>
                  <a:pt x="41454" y="8153"/>
                </a:lnTo>
                <a:lnTo>
                  <a:pt x="40695" y="7314"/>
                </a:lnTo>
                <a:lnTo>
                  <a:pt x="39891" y="6510"/>
                </a:lnTo>
                <a:lnTo>
                  <a:pt x="39051" y="5751"/>
                </a:lnTo>
                <a:lnTo>
                  <a:pt x="38185" y="5028"/>
                </a:lnTo>
                <a:lnTo>
                  <a:pt x="37274" y="4349"/>
                </a:lnTo>
                <a:lnTo>
                  <a:pt x="36328" y="3715"/>
                </a:lnTo>
                <a:lnTo>
                  <a:pt x="35354" y="3117"/>
                </a:lnTo>
                <a:lnTo>
                  <a:pt x="34354" y="2572"/>
                </a:lnTo>
                <a:lnTo>
                  <a:pt x="33318" y="2081"/>
                </a:lnTo>
                <a:lnTo>
                  <a:pt x="32265" y="1634"/>
                </a:lnTo>
                <a:lnTo>
                  <a:pt x="31175" y="1233"/>
                </a:lnTo>
                <a:lnTo>
                  <a:pt x="30068" y="884"/>
                </a:lnTo>
                <a:lnTo>
                  <a:pt x="28934" y="598"/>
                </a:lnTo>
                <a:lnTo>
                  <a:pt x="27782" y="357"/>
                </a:lnTo>
                <a:lnTo>
                  <a:pt x="26612" y="179"/>
                </a:lnTo>
                <a:lnTo>
                  <a:pt x="25424" y="63"/>
                </a:lnTo>
                <a:lnTo>
                  <a:pt x="24219" y="0"/>
                </a:lnTo>
                <a:lnTo>
                  <a:pt x="23603" y="0"/>
                </a:lnTo>
                <a:lnTo>
                  <a:pt x="23603" y="0"/>
                </a:lnTo>
                <a:lnTo>
                  <a:pt x="2360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2" name="Google Shape;982;p32"/>
          <p:cNvSpPr/>
          <p:nvPr/>
        </p:nvSpPr>
        <p:spPr>
          <a:xfrm>
            <a:off x="6138401" y="1975467"/>
            <a:ext cx="1276433" cy="1276400"/>
          </a:xfrm>
          <a:custGeom>
            <a:avLst/>
            <a:gdLst/>
            <a:ahLst/>
            <a:cxnLst/>
            <a:rect l="l" t="t" r="r" b="b"/>
            <a:pathLst>
              <a:path w="38293" h="38292" extrusionOk="0">
                <a:moveTo>
                  <a:pt x="38292" y="19146"/>
                </a:moveTo>
                <a:lnTo>
                  <a:pt x="38292" y="19637"/>
                </a:lnTo>
                <a:lnTo>
                  <a:pt x="38239" y="20619"/>
                </a:lnTo>
                <a:lnTo>
                  <a:pt x="38141" y="21584"/>
                </a:lnTo>
                <a:lnTo>
                  <a:pt x="37998" y="22539"/>
                </a:lnTo>
                <a:lnTo>
                  <a:pt x="37810" y="23468"/>
                </a:lnTo>
                <a:lnTo>
                  <a:pt x="37569" y="24388"/>
                </a:lnTo>
                <a:lnTo>
                  <a:pt x="37292" y="25290"/>
                </a:lnTo>
                <a:lnTo>
                  <a:pt x="36971" y="26165"/>
                </a:lnTo>
                <a:lnTo>
                  <a:pt x="36605" y="27031"/>
                </a:lnTo>
                <a:lnTo>
                  <a:pt x="36203" y="27862"/>
                </a:lnTo>
                <a:lnTo>
                  <a:pt x="35765" y="28674"/>
                </a:lnTo>
                <a:lnTo>
                  <a:pt x="35283" y="29469"/>
                </a:lnTo>
                <a:lnTo>
                  <a:pt x="34765" y="30228"/>
                </a:lnTo>
                <a:lnTo>
                  <a:pt x="34211" y="30969"/>
                </a:lnTo>
                <a:lnTo>
                  <a:pt x="33631" y="31675"/>
                </a:lnTo>
                <a:lnTo>
                  <a:pt x="33015" y="32362"/>
                </a:lnTo>
                <a:lnTo>
                  <a:pt x="32363" y="33005"/>
                </a:lnTo>
                <a:lnTo>
                  <a:pt x="31684" y="33630"/>
                </a:lnTo>
                <a:lnTo>
                  <a:pt x="30970" y="34211"/>
                </a:lnTo>
                <a:lnTo>
                  <a:pt x="30238" y="34764"/>
                </a:lnTo>
                <a:lnTo>
                  <a:pt x="29470" y="35282"/>
                </a:lnTo>
                <a:lnTo>
                  <a:pt x="28684" y="35756"/>
                </a:lnTo>
                <a:lnTo>
                  <a:pt x="27862" y="36202"/>
                </a:lnTo>
                <a:lnTo>
                  <a:pt x="27032" y="36604"/>
                </a:lnTo>
                <a:lnTo>
                  <a:pt x="26174" y="36970"/>
                </a:lnTo>
                <a:lnTo>
                  <a:pt x="25290" y="37292"/>
                </a:lnTo>
                <a:lnTo>
                  <a:pt x="24388" y="37568"/>
                </a:lnTo>
                <a:lnTo>
                  <a:pt x="23478" y="37810"/>
                </a:lnTo>
                <a:lnTo>
                  <a:pt x="22540" y="37997"/>
                </a:lnTo>
                <a:lnTo>
                  <a:pt x="21584" y="38140"/>
                </a:lnTo>
                <a:lnTo>
                  <a:pt x="20620" y="38238"/>
                </a:lnTo>
                <a:lnTo>
                  <a:pt x="19647" y="38292"/>
                </a:lnTo>
                <a:lnTo>
                  <a:pt x="19147" y="38292"/>
                </a:lnTo>
                <a:lnTo>
                  <a:pt x="18655" y="38292"/>
                </a:lnTo>
                <a:lnTo>
                  <a:pt x="17673" y="38238"/>
                </a:lnTo>
                <a:lnTo>
                  <a:pt x="16709" y="38140"/>
                </a:lnTo>
                <a:lnTo>
                  <a:pt x="15762" y="37997"/>
                </a:lnTo>
                <a:lnTo>
                  <a:pt x="14824" y="37810"/>
                </a:lnTo>
                <a:lnTo>
                  <a:pt x="13905" y="37568"/>
                </a:lnTo>
                <a:lnTo>
                  <a:pt x="13003" y="37292"/>
                </a:lnTo>
                <a:lnTo>
                  <a:pt x="12128" y="36970"/>
                </a:lnTo>
                <a:lnTo>
                  <a:pt x="11270" y="36604"/>
                </a:lnTo>
                <a:lnTo>
                  <a:pt x="10431" y="36202"/>
                </a:lnTo>
                <a:lnTo>
                  <a:pt x="9618" y="35756"/>
                </a:lnTo>
                <a:lnTo>
                  <a:pt x="8824" y="35282"/>
                </a:lnTo>
                <a:lnTo>
                  <a:pt x="8064" y="34764"/>
                </a:lnTo>
                <a:lnTo>
                  <a:pt x="7323" y="34211"/>
                </a:lnTo>
                <a:lnTo>
                  <a:pt x="6618" y="33630"/>
                </a:lnTo>
                <a:lnTo>
                  <a:pt x="5939" y="33005"/>
                </a:lnTo>
                <a:lnTo>
                  <a:pt x="5287" y="32362"/>
                </a:lnTo>
                <a:lnTo>
                  <a:pt x="4671" y="31675"/>
                </a:lnTo>
                <a:lnTo>
                  <a:pt x="4082" y="30969"/>
                </a:lnTo>
                <a:lnTo>
                  <a:pt x="3537" y="30228"/>
                </a:lnTo>
                <a:lnTo>
                  <a:pt x="3019" y="29469"/>
                </a:lnTo>
                <a:lnTo>
                  <a:pt x="2537" y="28674"/>
                </a:lnTo>
                <a:lnTo>
                  <a:pt x="2090" y="27862"/>
                </a:lnTo>
                <a:lnTo>
                  <a:pt x="1688" y="27031"/>
                </a:lnTo>
                <a:lnTo>
                  <a:pt x="1331" y="26165"/>
                </a:lnTo>
                <a:lnTo>
                  <a:pt x="1010" y="25290"/>
                </a:lnTo>
                <a:lnTo>
                  <a:pt x="724" y="24388"/>
                </a:lnTo>
                <a:lnTo>
                  <a:pt x="492" y="23468"/>
                </a:lnTo>
                <a:lnTo>
                  <a:pt x="295" y="22539"/>
                </a:lnTo>
                <a:lnTo>
                  <a:pt x="153" y="21584"/>
                </a:lnTo>
                <a:lnTo>
                  <a:pt x="54" y="20619"/>
                </a:lnTo>
                <a:lnTo>
                  <a:pt x="10" y="19637"/>
                </a:lnTo>
                <a:lnTo>
                  <a:pt x="1" y="19146"/>
                </a:lnTo>
                <a:lnTo>
                  <a:pt x="10" y="18655"/>
                </a:lnTo>
                <a:lnTo>
                  <a:pt x="54" y="17673"/>
                </a:lnTo>
                <a:lnTo>
                  <a:pt x="153" y="16708"/>
                </a:lnTo>
                <a:lnTo>
                  <a:pt x="295" y="15753"/>
                </a:lnTo>
                <a:lnTo>
                  <a:pt x="492" y="14824"/>
                </a:lnTo>
                <a:lnTo>
                  <a:pt x="724" y="13904"/>
                </a:lnTo>
                <a:lnTo>
                  <a:pt x="1010" y="13002"/>
                </a:lnTo>
                <a:lnTo>
                  <a:pt x="1331" y="12127"/>
                </a:lnTo>
                <a:lnTo>
                  <a:pt x="1688" y="11261"/>
                </a:lnTo>
                <a:lnTo>
                  <a:pt x="2090" y="10430"/>
                </a:lnTo>
                <a:lnTo>
                  <a:pt x="2537" y="9618"/>
                </a:lnTo>
                <a:lnTo>
                  <a:pt x="3019" y="8823"/>
                </a:lnTo>
                <a:lnTo>
                  <a:pt x="3537" y="8064"/>
                </a:lnTo>
                <a:lnTo>
                  <a:pt x="4082" y="7323"/>
                </a:lnTo>
                <a:lnTo>
                  <a:pt x="4671" y="6617"/>
                </a:lnTo>
                <a:lnTo>
                  <a:pt x="5287" y="5939"/>
                </a:lnTo>
                <a:lnTo>
                  <a:pt x="5939" y="5287"/>
                </a:lnTo>
                <a:lnTo>
                  <a:pt x="6618" y="4671"/>
                </a:lnTo>
                <a:lnTo>
                  <a:pt x="7323" y="4081"/>
                </a:lnTo>
                <a:lnTo>
                  <a:pt x="8064" y="3528"/>
                </a:lnTo>
                <a:lnTo>
                  <a:pt x="8824" y="3010"/>
                </a:lnTo>
                <a:lnTo>
                  <a:pt x="9618" y="2536"/>
                </a:lnTo>
                <a:lnTo>
                  <a:pt x="10431" y="2090"/>
                </a:lnTo>
                <a:lnTo>
                  <a:pt x="11270" y="1688"/>
                </a:lnTo>
                <a:lnTo>
                  <a:pt x="12128" y="1322"/>
                </a:lnTo>
                <a:lnTo>
                  <a:pt x="13003" y="1000"/>
                </a:lnTo>
                <a:lnTo>
                  <a:pt x="13905" y="724"/>
                </a:lnTo>
                <a:lnTo>
                  <a:pt x="14824" y="491"/>
                </a:lnTo>
                <a:lnTo>
                  <a:pt x="15762" y="295"/>
                </a:lnTo>
                <a:lnTo>
                  <a:pt x="16709" y="152"/>
                </a:lnTo>
                <a:lnTo>
                  <a:pt x="17673" y="54"/>
                </a:lnTo>
                <a:lnTo>
                  <a:pt x="18655" y="0"/>
                </a:lnTo>
                <a:lnTo>
                  <a:pt x="19147" y="0"/>
                </a:lnTo>
                <a:lnTo>
                  <a:pt x="19647" y="0"/>
                </a:lnTo>
                <a:lnTo>
                  <a:pt x="20620" y="54"/>
                </a:lnTo>
                <a:lnTo>
                  <a:pt x="21584" y="152"/>
                </a:lnTo>
                <a:lnTo>
                  <a:pt x="22540" y="295"/>
                </a:lnTo>
                <a:lnTo>
                  <a:pt x="23478" y="491"/>
                </a:lnTo>
                <a:lnTo>
                  <a:pt x="24388" y="724"/>
                </a:lnTo>
                <a:lnTo>
                  <a:pt x="25290" y="1000"/>
                </a:lnTo>
                <a:lnTo>
                  <a:pt x="26174" y="1322"/>
                </a:lnTo>
                <a:lnTo>
                  <a:pt x="27032" y="1688"/>
                </a:lnTo>
                <a:lnTo>
                  <a:pt x="27862" y="2090"/>
                </a:lnTo>
                <a:lnTo>
                  <a:pt x="28684" y="2536"/>
                </a:lnTo>
                <a:lnTo>
                  <a:pt x="29470" y="3010"/>
                </a:lnTo>
                <a:lnTo>
                  <a:pt x="30238" y="3528"/>
                </a:lnTo>
                <a:lnTo>
                  <a:pt x="30970" y="4081"/>
                </a:lnTo>
                <a:lnTo>
                  <a:pt x="31684" y="4671"/>
                </a:lnTo>
                <a:lnTo>
                  <a:pt x="32363" y="5287"/>
                </a:lnTo>
                <a:lnTo>
                  <a:pt x="33015" y="5939"/>
                </a:lnTo>
                <a:lnTo>
                  <a:pt x="33631" y="6617"/>
                </a:lnTo>
                <a:lnTo>
                  <a:pt x="34211" y="7323"/>
                </a:lnTo>
                <a:lnTo>
                  <a:pt x="34765" y="8064"/>
                </a:lnTo>
                <a:lnTo>
                  <a:pt x="35283" y="8823"/>
                </a:lnTo>
                <a:lnTo>
                  <a:pt x="35765" y="9618"/>
                </a:lnTo>
                <a:lnTo>
                  <a:pt x="36203" y="10430"/>
                </a:lnTo>
                <a:lnTo>
                  <a:pt x="36605" y="11261"/>
                </a:lnTo>
                <a:lnTo>
                  <a:pt x="36971" y="12127"/>
                </a:lnTo>
                <a:lnTo>
                  <a:pt x="37292" y="13002"/>
                </a:lnTo>
                <a:lnTo>
                  <a:pt x="37569" y="13904"/>
                </a:lnTo>
                <a:lnTo>
                  <a:pt x="37810" y="14824"/>
                </a:lnTo>
                <a:lnTo>
                  <a:pt x="37998" y="15753"/>
                </a:lnTo>
                <a:lnTo>
                  <a:pt x="38141" y="16708"/>
                </a:lnTo>
                <a:lnTo>
                  <a:pt x="38239" y="17673"/>
                </a:lnTo>
                <a:lnTo>
                  <a:pt x="38292" y="18655"/>
                </a:lnTo>
                <a:lnTo>
                  <a:pt x="38292" y="191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3" name="Google Shape;983;p32"/>
          <p:cNvSpPr/>
          <p:nvPr/>
        </p:nvSpPr>
        <p:spPr>
          <a:xfrm>
            <a:off x="6089901" y="1926933"/>
            <a:ext cx="1373433" cy="1373467"/>
          </a:xfrm>
          <a:custGeom>
            <a:avLst/>
            <a:gdLst/>
            <a:ahLst/>
            <a:cxnLst/>
            <a:rect l="l" t="t" r="r" b="b"/>
            <a:pathLst>
              <a:path w="41203" h="41204" extrusionOk="0">
                <a:moveTo>
                  <a:pt x="20602" y="1"/>
                </a:moveTo>
                <a:lnTo>
                  <a:pt x="20075" y="10"/>
                </a:lnTo>
                <a:lnTo>
                  <a:pt x="19021" y="63"/>
                </a:lnTo>
                <a:lnTo>
                  <a:pt x="17976" y="170"/>
                </a:lnTo>
                <a:lnTo>
                  <a:pt x="16958" y="322"/>
                </a:lnTo>
                <a:lnTo>
                  <a:pt x="15949" y="528"/>
                </a:lnTo>
                <a:lnTo>
                  <a:pt x="14967" y="786"/>
                </a:lnTo>
                <a:lnTo>
                  <a:pt x="13993" y="1081"/>
                </a:lnTo>
                <a:lnTo>
                  <a:pt x="13047" y="1429"/>
                </a:lnTo>
                <a:lnTo>
                  <a:pt x="12127" y="1822"/>
                </a:lnTo>
                <a:lnTo>
                  <a:pt x="11225" y="2251"/>
                </a:lnTo>
                <a:lnTo>
                  <a:pt x="10350" y="2733"/>
                </a:lnTo>
                <a:lnTo>
                  <a:pt x="9502" y="3242"/>
                </a:lnTo>
                <a:lnTo>
                  <a:pt x="8680" y="3805"/>
                </a:lnTo>
                <a:lnTo>
                  <a:pt x="7885" y="4394"/>
                </a:lnTo>
                <a:lnTo>
                  <a:pt x="7117" y="5028"/>
                </a:lnTo>
                <a:lnTo>
                  <a:pt x="6394" y="5689"/>
                </a:lnTo>
                <a:lnTo>
                  <a:pt x="5689" y="6386"/>
                </a:lnTo>
                <a:lnTo>
                  <a:pt x="5028" y="7118"/>
                </a:lnTo>
                <a:lnTo>
                  <a:pt x="4394" y="7886"/>
                </a:lnTo>
                <a:lnTo>
                  <a:pt x="3804" y="8672"/>
                </a:lnTo>
                <a:lnTo>
                  <a:pt x="3251" y="9502"/>
                </a:lnTo>
                <a:lnTo>
                  <a:pt x="2733" y="10350"/>
                </a:lnTo>
                <a:lnTo>
                  <a:pt x="2259" y="11226"/>
                </a:lnTo>
                <a:lnTo>
                  <a:pt x="1822" y="12127"/>
                </a:lnTo>
                <a:lnTo>
                  <a:pt x="1429" y="13047"/>
                </a:lnTo>
                <a:lnTo>
                  <a:pt x="1081" y="13994"/>
                </a:lnTo>
                <a:lnTo>
                  <a:pt x="786" y="14958"/>
                </a:lnTo>
                <a:lnTo>
                  <a:pt x="527" y="15950"/>
                </a:lnTo>
                <a:lnTo>
                  <a:pt x="322" y="16959"/>
                </a:lnTo>
                <a:lnTo>
                  <a:pt x="170" y="17977"/>
                </a:lnTo>
                <a:lnTo>
                  <a:pt x="63" y="19012"/>
                </a:lnTo>
                <a:lnTo>
                  <a:pt x="9" y="20066"/>
                </a:lnTo>
                <a:lnTo>
                  <a:pt x="0" y="20602"/>
                </a:lnTo>
                <a:lnTo>
                  <a:pt x="9" y="21138"/>
                </a:lnTo>
                <a:lnTo>
                  <a:pt x="63" y="22192"/>
                </a:lnTo>
                <a:lnTo>
                  <a:pt x="170" y="23227"/>
                </a:lnTo>
                <a:lnTo>
                  <a:pt x="322" y="24245"/>
                </a:lnTo>
                <a:lnTo>
                  <a:pt x="527" y="25255"/>
                </a:lnTo>
                <a:lnTo>
                  <a:pt x="786" y="26246"/>
                </a:lnTo>
                <a:lnTo>
                  <a:pt x="1081" y="27210"/>
                </a:lnTo>
                <a:lnTo>
                  <a:pt x="1429" y="28157"/>
                </a:lnTo>
                <a:lnTo>
                  <a:pt x="1822" y="29077"/>
                </a:lnTo>
                <a:lnTo>
                  <a:pt x="2259" y="29978"/>
                </a:lnTo>
                <a:lnTo>
                  <a:pt x="2733" y="30854"/>
                </a:lnTo>
                <a:lnTo>
                  <a:pt x="3251" y="31711"/>
                </a:lnTo>
                <a:lnTo>
                  <a:pt x="3804" y="32532"/>
                </a:lnTo>
                <a:lnTo>
                  <a:pt x="4394" y="33318"/>
                </a:lnTo>
                <a:lnTo>
                  <a:pt x="5028" y="34086"/>
                </a:lnTo>
                <a:lnTo>
                  <a:pt x="5689" y="34818"/>
                </a:lnTo>
                <a:lnTo>
                  <a:pt x="6394" y="35515"/>
                </a:lnTo>
                <a:lnTo>
                  <a:pt x="7117" y="36185"/>
                </a:lnTo>
                <a:lnTo>
                  <a:pt x="7885" y="36810"/>
                </a:lnTo>
                <a:lnTo>
                  <a:pt x="8680" y="37399"/>
                </a:lnTo>
                <a:lnTo>
                  <a:pt x="9502" y="37962"/>
                </a:lnTo>
                <a:lnTo>
                  <a:pt x="10350" y="38471"/>
                </a:lnTo>
                <a:lnTo>
                  <a:pt x="11225" y="38953"/>
                </a:lnTo>
                <a:lnTo>
                  <a:pt x="12127" y="39382"/>
                </a:lnTo>
                <a:lnTo>
                  <a:pt x="13047" y="39775"/>
                </a:lnTo>
                <a:lnTo>
                  <a:pt x="13993" y="40123"/>
                </a:lnTo>
                <a:lnTo>
                  <a:pt x="14967" y="40426"/>
                </a:lnTo>
                <a:lnTo>
                  <a:pt x="15949" y="40677"/>
                </a:lnTo>
                <a:lnTo>
                  <a:pt x="16958" y="40882"/>
                </a:lnTo>
                <a:lnTo>
                  <a:pt x="17976" y="41043"/>
                </a:lnTo>
                <a:lnTo>
                  <a:pt x="19021" y="41141"/>
                </a:lnTo>
                <a:lnTo>
                  <a:pt x="20075" y="41194"/>
                </a:lnTo>
                <a:lnTo>
                  <a:pt x="20602" y="41203"/>
                </a:lnTo>
                <a:lnTo>
                  <a:pt x="21137" y="41194"/>
                </a:lnTo>
                <a:lnTo>
                  <a:pt x="22191" y="41141"/>
                </a:lnTo>
                <a:lnTo>
                  <a:pt x="23227" y="41043"/>
                </a:lnTo>
                <a:lnTo>
                  <a:pt x="24254" y="40882"/>
                </a:lnTo>
                <a:lnTo>
                  <a:pt x="25254" y="40677"/>
                </a:lnTo>
                <a:lnTo>
                  <a:pt x="26245" y="40426"/>
                </a:lnTo>
                <a:lnTo>
                  <a:pt x="27210" y="40123"/>
                </a:lnTo>
                <a:lnTo>
                  <a:pt x="28156" y="39775"/>
                </a:lnTo>
                <a:lnTo>
                  <a:pt x="29085" y="39382"/>
                </a:lnTo>
                <a:lnTo>
                  <a:pt x="29987" y="38953"/>
                </a:lnTo>
                <a:lnTo>
                  <a:pt x="30862" y="38471"/>
                </a:lnTo>
                <a:lnTo>
                  <a:pt x="31710" y="37962"/>
                </a:lnTo>
                <a:lnTo>
                  <a:pt x="32532" y="37399"/>
                </a:lnTo>
                <a:lnTo>
                  <a:pt x="33327" y="36810"/>
                </a:lnTo>
                <a:lnTo>
                  <a:pt x="34086" y="36185"/>
                </a:lnTo>
                <a:lnTo>
                  <a:pt x="34818" y="35515"/>
                </a:lnTo>
                <a:lnTo>
                  <a:pt x="35515" y="34818"/>
                </a:lnTo>
                <a:lnTo>
                  <a:pt x="36184" y="34086"/>
                </a:lnTo>
                <a:lnTo>
                  <a:pt x="36809" y="33318"/>
                </a:lnTo>
                <a:lnTo>
                  <a:pt x="37408" y="32532"/>
                </a:lnTo>
                <a:lnTo>
                  <a:pt x="37961" y="31711"/>
                </a:lnTo>
                <a:lnTo>
                  <a:pt x="38479" y="30854"/>
                </a:lnTo>
                <a:lnTo>
                  <a:pt x="38953" y="29978"/>
                </a:lnTo>
                <a:lnTo>
                  <a:pt x="39390" y="29077"/>
                </a:lnTo>
                <a:lnTo>
                  <a:pt x="39774" y="28157"/>
                </a:lnTo>
                <a:lnTo>
                  <a:pt x="40122" y="27210"/>
                </a:lnTo>
                <a:lnTo>
                  <a:pt x="40426" y="26246"/>
                </a:lnTo>
                <a:lnTo>
                  <a:pt x="40676" y="25255"/>
                </a:lnTo>
                <a:lnTo>
                  <a:pt x="40882" y="24245"/>
                </a:lnTo>
                <a:lnTo>
                  <a:pt x="41042" y="23227"/>
                </a:lnTo>
                <a:lnTo>
                  <a:pt x="41149" y="22192"/>
                </a:lnTo>
                <a:lnTo>
                  <a:pt x="41203" y="21138"/>
                </a:lnTo>
                <a:lnTo>
                  <a:pt x="41203" y="20602"/>
                </a:lnTo>
                <a:lnTo>
                  <a:pt x="41203" y="20066"/>
                </a:lnTo>
                <a:lnTo>
                  <a:pt x="41149" y="19012"/>
                </a:lnTo>
                <a:lnTo>
                  <a:pt x="41042" y="17977"/>
                </a:lnTo>
                <a:lnTo>
                  <a:pt x="40882" y="16959"/>
                </a:lnTo>
                <a:lnTo>
                  <a:pt x="40676" y="15950"/>
                </a:lnTo>
                <a:lnTo>
                  <a:pt x="40426" y="14958"/>
                </a:lnTo>
                <a:lnTo>
                  <a:pt x="40122" y="13994"/>
                </a:lnTo>
                <a:lnTo>
                  <a:pt x="39774" y="13047"/>
                </a:lnTo>
                <a:lnTo>
                  <a:pt x="39390" y="12127"/>
                </a:lnTo>
                <a:lnTo>
                  <a:pt x="38953" y="11226"/>
                </a:lnTo>
                <a:lnTo>
                  <a:pt x="38479" y="10350"/>
                </a:lnTo>
                <a:lnTo>
                  <a:pt x="37961" y="9502"/>
                </a:lnTo>
                <a:lnTo>
                  <a:pt x="37408" y="8672"/>
                </a:lnTo>
                <a:lnTo>
                  <a:pt x="36809" y="7886"/>
                </a:lnTo>
                <a:lnTo>
                  <a:pt x="36184" y="7118"/>
                </a:lnTo>
                <a:lnTo>
                  <a:pt x="35515" y="6386"/>
                </a:lnTo>
                <a:lnTo>
                  <a:pt x="34818" y="5689"/>
                </a:lnTo>
                <a:lnTo>
                  <a:pt x="34086" y="5028"/>
                </a:lnTo>
                <a:lnTo>
                  <a:pt x="33327" y="4394"/>
                </a:lnTo>
                <a:lnTo>
                  <a:pt x="32532" y="3805"/>
                </a:lnTo>
                <a:lnTo>
                  <a:pt x="31710" y="3242"/>
                </a:lnTo>
                <a:lnTo>
                  <a:pt x="30862" y="2733"/>
                </a:lnTo>
                <a:lnTo>
                  <a:pt x="29987" y="2251"/>
                </a:lnTo>
                <a:lnTo>
                  <a:pt x="29085" y="1822"/>
                </a:lnTo>
                <a:lnTo>
                  <a:pt x="28156" y="1429"/>
                </a:lnTo>
                <a:lnTo>
                  <a:pt x="27210" y="1081"/>
                </a:lnTo>
                <a:lnTo>
                  <a:pt x="26245" y="786"/>
                </a:lnTo>
                <a:lnTo>
                  <a:pt x="25254" y="528"/>
                </a:lnTo>
                <a:lnTo>
                  <a:pt x="24254" y="322"/>
                </a:lnTo>
                <a:lnTo>
                  <a:pt x="23227" y="170"/>
                </a:lnTo>
                <a:lnTo>
                  <a:pt x="22191" y="63"/>
                </a:lnTo>
                <a:lnTo>
                  <a:pt x="21137" y="10"/>
                </a:lnTo>
                <a:lnTo>
                  <a:pt x="20602" y="1"/>
                </a:lnTo>
                <a:close/>
              </a:path>
            </a:pathLst>
          </a:custGeom>
          <a:solidFill>
            <a:srgbClr val="FB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4" name="Google Shape;984;p32"/>
          <p:cNvSpPr/>
          <p:nvPr/>
        </p:nvSpPr>
        <p:spPr>
          <a:xfrm>
            <a:off x="6095834" y="1926933"/>
            <a:ext cx="1367500" cy="1373467"/>
          </a:xfrm>
          <a:custGeom>
            <a:avLst/>
            <a:gdLst/>
            <a:ahLst/>
            <a:cxnLst/>
            <a:rect l="l" t="t" r="r" b="b"/>
            <a:pathLst>
              <a:path w="41025" h="41204" extrusionOk="0">
                <a:moveTo>
                  <a:pt x="19843" y="10"/>
                </a:moveTo>
                <a:lnTo>
                  <a:pt x="19843" y="21182"/>
                </a:lnTo>
                <a:lnTo>
                  <a:pt x="1" y="23326"/>
                </a:lnTo>
                <a:lnTo>
                  <a:pt x="72" y="23799"/>
                </a:lnTo>
                <a:lnTo>
                  <a:pt x="233" y="24728"/>
                </a:lnTo>
                <a:lnTo>
                  <a:pt x="447" y="25647"/>
                </a:lnTo>
                <a:lnTo>
                  <a:pt x="697" y="26549"/>
                </a:lnTo>
                <a:lnTo>
                  <a:pt x="983" y="27433"/>
                </a:lnTo>
                <a:lnTo>
                  <a:pt x="1305" y="28291"/>
                </a:lnTo>
                <a:lnTo>
                  <a:pt x="1867" y="29559"/>
                </a:lnTo>
                <a:lnTo>
                  <a:pt x="2733" y="31175"/>
                </a:lnTo>
                <a:lnTo>
                  <a:pt x="3742" y="32693"/>
                </a:lnTo>
                <a:lnTo>
                  <a:pt x="4868" y="34122"/>
                </a:lnTo>
                <a:lnTo>
                  <a:pt x="6118" y="35435"/>
                </a:lnTo>
                <a:lnTo>
                  <a:pt x="7484" y="36640"/>
                </a:lnTo>
                <a:lnTo>
                  <a:pt x="8949" y="37721"/>
                </a:lnTo>
                <a:lnTo>
                  <a:pt x="10511" y="38667"/>
                </a:lnTo>
                <a:lnTo>
                  <a:pt x="12154" y="39480"/>
                </a:lnTo>
                <a:lnTo>
                  <a:pt x="13440" y="39989"/>
                </a:lnTo>
                <a:lnTo>
                  <a:pt x="14324" y="40284"/>
                </a:lnTo>
                <a:lnTo>
                  <a:pt x="15226" y="40543"/>
                </a:lnTo>
                <a:lnTo>
                  <a:pt x="16137" y="40757"/>
                </a:lnTo>
                <a:lnTo>
                  <a:pt x="17066" y="40935"/>
                </a:lnTo>
                <a:lnTo>
                  <a:pt x="18012" y="41061"/>
                </a:lnTo>
                <a:lnTo>
                  <a:pt x="18968" y="41150"/>
                </a:lnTo>
                <a:lnTo>
                  <a:pt x="19932" y="41194"/>
                </a:lnTo>
                <a:lnTo>
                  <a:pt x="20424" y="41203"/>
                </a:lnTo>
                <a:lnTo>
                  <a:pt x="20424" y="41203"/>
                </a:lnTo>
                <a:lnTo>
                  <a:pt x="20959" y="41194"/>
                </a:lnTo>
                <a:lnTo>
                  <a:pt x="22013" y="41141"/>
                </a:lnTo>
                <a:lnTo>
                  <a:pt x="23049" y="41043"/>
                </a:lnTo>
                <a:lnTo>
                  <a:pt x="24076" y="40882"/>
                </a:lnTo>
                <a:lnTo>
                  <a:pt x="25076" y="40677"/>
                </a:lnTo>
                <a:lnTo>
                  <a:pt x="26067" y="40426"/>
                </a:lnTo>
                <a:lnTo>
                  <a:pt x="27032" y="40123"/>
                </a:lnTo>
                <a:lnTo>
                  <a:pt x="27978" y="39775"/>
                </a:lnTo>
                <a:lnTo>
                  <a:pt x="28907" y="39382"/>
                </a:lnTo>
                <a:lnTo>
                  <a:pt x="29809" y="38953"/>
                </a:lnTo>
                <a:lnTo>
                  <a:pt x="30684" y="38471"/>
                </a:lnTo>
                <a:lnTo>
                  <a:pt x="31532" y="37962"/>
                </a:lnTo>
                <a:lnTo>
                  <a:pt x="32354" y="37399"/>
                </a:lnTo>
                <a:lnTo>
                  <a:pt x="33149" y="36810"/>
                </a:lnTo>
                <a:lnTo>
                  <a:pt x="33908" y="36185"/>
                </a:lnTo>
                <a:lnTo>
                  <a:pt x="34640" y="35515"/>
                </a:lnTo>
                <a:lnTo>
                  <a:pt x="35337" y="34818"/>
                </a:lnTo>
                <a:lnTo>
                  <a:pt x="36006" y="34086"/>
                </a:lnTo>
                <a:lnTo>
                  <a:pt x="36631" y="33318"/>
                </a:lnTo>
                <a:lnTo>
                  <a:pt x="37230" y="32532"/>
                </a:lnTo>
                <a:lnTo>
                  <a:pt x="37783" y="31711"/>
                </a:lnTo>
                <a:lnTo>
                  <a:pt x="38301" y="30854"/>
                </a:lnTo>
                <a:lnTo>
                  <a:pt x="38775" y="29978"/>
                </a:lnTo>
                <a:lnTo>
                  <a:pt x="39212" y="29077"/>
                </a:lnTo>
                <a:lnTo>
                  <a:pt x="39596" y="28157"/>
                </a:lnTo>
                <a:lnTo>
                  <a:pt x="39944" y="27210"/>
                </a:lnTo>
                <a:lnTo>
                  <a:pt x="40248" y="26246"/>
                </a:lnTo>
                <a:lnTo>
                  <a:pt x="40498" y="25255"/>
                </a:lnTo>
                <a:lnTo>
                  <a:pt x="40704" y="24245"/>
                </a:lnTo>
                <a:lnTo>
                  <a:pt x="40864" y="23227"/>
                </a:lnTo>
                <a:lnTo>
                  <a:pt x="40971" y="22192"/>
                </a:lnTo>
                <a:lnTo>
                  <a:pt x="41025" y="21138"/>
                </a:lnTo>
                <a:lnTo>
                  <a:pt x="41025" y="20602"/>
                </a:lnTo>
                <a:lnTo>
                  <a:pt x="41025" y="20602"/>
                </a:lnTo>
                <a:lnTo>
                  <a:pt x="41025" y="20066"/>
                </a:lnTo>
                <a:lnTo>
                  <a:pt x="40971" y="19012"/>
                </a:lnTo>
                <a:lnTo>
                  <a:pt x="40864" y="17977"/>
                </a:lnTo>
                <a:lnTo>
                  <a:pt x="40704" y="16959"/>
                </a:lnTo>
                <a:lnTo>
                  <a:pt x="40498" y="15950"/>
                </a:lnTo>
                <a:lnTo>
                  <a:pt x="40248" y="14958"/>
                </a:lnTo>
                <a:lnTo>
                  <a:pt x="39944" y="13994"/>
                </a:lnTo>
                <a:lnTo>
                  <a:pt x="39596" y="13047"/>
                </a:lnTo>
                <a:lnTo>
                  <a:pt x="39212" y="12127"/>
                </a:lnTo>
                <a:lnTo>
                  <a:pt x="38775" y="11226"/>
                </a:lnTo>
                <a:lnTo>
                  <a:pt x="38301" y="10350"/>
                </a:lnTo>
                <a:lnTo>
                  <a:pt x="37783" y="9502"/>
                </a:lnTo>
                <a:lnTo>
                  <a:pt x="37230" y="8672"/>
                </a:lnTo>
                <a:lnTo>
                  <a:pt x="36631" y="7886"/>
                </a:lnTo>
                <a:lnTo>
                  <a:pt x="36006" y="7118"/>
                </a:lnTo>
                <a:lnTo>
                  <a:pt x="35337" y="6386"/>
                </a:lnTo>
                <a:lnTo>
                  <a:pt x="34640" y="5689"/>
                </a:lnTo>
                <a:lnTo>
                  <a:pt x="33908" y="5028"/>
                </a:lnTo>
                <a:lnTo>
                  <a:pt x="33149" y="4394"/>
                </a:lnTo>
                <a:lnTo>
                  <a:pt x="32354" y="3805"/>
                </a:lnTo>
                <a:lnTo>
                  <a:pt x="31532" y="3242"/>
                </a:lnTo>
                <a:lnTo>
                  <a:pt x="30684" y="2733"/>
                </a:lnTo>
                <a:lnTo>
                  <a:pt x="29809" y="2251"/>
                </a:lnTo>
                <a:lnTo>
                  <a:pt x="28907" y="1822"/>
                </a:lnTo>
                <a:lnTo>
                  <a:pt x="27978" y="1429"/>
                </a:lnTo>
                <a:lnTo>
                  <a:pt x="27032" y="1081"/>
                </a:lnTo>
                <a:lnTo>
                  <a:pt x="26067" y="786"/>
                </a:lnTo>
                <a:lnTo>
                  <a:pt x="25076" y="528"/>
                </a:lnTo>
                <a:lnTo>
                  <a:pt x="24076" y="322"/>
                </a:lnTo>
                <a:lnTo>
                  <a:pt x="23049" y="170"/>
                </a:lnTo>
                <a:lnTo>
                  <a:pt x="22013" y="63"/>
                </a:lnTo>
                <a:lnTo>
                  <a:pt x="20959" y="10"/>
                </a:lnTo>
                <a:lnTo>
                  <a:pt x="20424" y="1"/>
                </a:lnTo>
                <a:lnTo>
                  <a:pt x="20424" y="1"/>
                </a:lnTo>
                <a:lnTo>
                  <a:pt x="20138" y="1"/>
                </a:lnTo>
                <a:lnTo>
                  <a:pt x="19843" y="1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5" name="Google Shape;985;p32"/>
          <p:cNvSpPr/>
          <p:nvPr/>
        </p:nvSpPr>
        <p:spPr>
          <a:xfrm>
            <a:off x="6240801" y="2077867"/>
            <a:ext cx="1071633" cy="1071600"/>
          </a:xfrm>
          <a:custGeom>
            <a:avLst/>
            <a:gdLst/>
            <a:ahLst/>
            <a:cxnLst/>
            <a:rect l="l" t="t" r="r" b="b"/>
            <a:pathLst>
              <a:path w="32149" h="32148" extrusionOk="0">
                <a:moveTo>
                  <a:pt x="1" y="16074"/>
                </a:moveTo>
                <a:lnTo>
                  <a:pt x="18" y="16904"/>
                </a:lnTo>
                <a:lnTo>
                  <a:pt x="179" y="18521"/>
                </a:lnTo>
                <a:lnTo>
                  <a:pt x="501" y="20092"/>
                </a:lnTo>
                <a:lnTo>
                  <a:pt x="974" y="21602"/>
                </a:lnTo>
                <a:lnTo>
                  <a:pt x="1581" y="23048"/>
                </a:lnTo>
                <a:lnTo>
                  <a:pt x="2322" y="24415"/>
                </a:lnTo>
                <a:lnTo>
                  <a:pt x="3189" y="25692"/>
                </a:lnTo>
                <a:lnTo>
                  <a:pt x="4171" y="26888"/>
                </a:lnTo>
                <a:lnTo>
                  <a:pt x="5260" y="27978"/>
                </a:lnTo>
                <a:lnTo>
                  <a:pt x="6457" y="28960"/>
                </a:lnTo>
                <a:lnTo>
                  <a:pt x="7734" y="29826"/>
                </a:lnTo>
                <a:lnTo>
                  <a:pt x="9100" y="30567"/>
                </a:lnTo>
                <a:lnTo>
                  <a:pt x="10547" y="31183"/>
                </a:lnTo>
                <a:lnTo>
                  <a:pt x="12056" y="31648"/>
                </a:lnTo>
                <a:lnTo>
                  <a:pt x="13628" y="31969"/>
                </a:lnTo>
                <a:lnTo>
                  <a:pt x="15244" y="32139"/>
                </a:lnTo>
                <a:lnTo>
                  <a:pt x="16075" y="32148"/>
                </a:lnTo>
                <a:lnTo>
                  <a:pt x="16075" y="32148"/>
                </a:lnTo>
                <a:lnTo>
                  <a:pt x="16905" y="32139"/>
                </a:lnTo>
                <a:lnTo>
                  <a:pt x="18530" y="31969"/>
                </a:lnTo>
                <a:lnTo>
                  <a:pt x="20093" y="31648"/>
                </a:lnTo>
                <a:lnTo>
                  <a:pt x="21611" y="31183"/>
                </a:lnTo>
                <a:lnTo>
                  <a:pt x="23049" y="30567"/>
                </a:lnTo>
                <a:lnTo>
                  <a:pt x="24415" y="29826"/>
                </a:lnTo>
                <a:lnTo>
                  <a:pt x="25701" y="28960"/>
                </a:lnTo>
                <a:lnTo>
                  <a:pt x="26889" y="27978"/>
                </a:lnTo>
                <a:lnTo>
                  <a:pt x="27978" y="26888"/>
                </a:lnTo>
                <a:lnTo>
                  <a:pt x="28961" y="25692"/>
                </a:lnTo>
                <a:lnTo>
                  <a:pt x="29827" y="24415"/>
                </a:lnTo>
                <a:lnTo>
                  <a:pt x="30577" y="23048"/>
                </a:lnTo>
                <a:lnTo>
                  <a:pt x="31184" y="21602"/>
                </a:lnTo>
                <a:lnTo>
                  <a:pt x="31648" y="20092"/>
                </a:lnTo>
                <a:lnTo>
                  <a:pt x="31970" y="18521"/>
                </a:lnTo>
                <a:lnTo>
                  <a:pt x="32140" y="16904"/>
                </a:lnTo>
                <a:lnTo>
                  <a:pt x="32149" y="16074"/>
                </a:lnTo>
                <a:lnTo>
                  <a:pt x="32149" y="16074"/>
                </a:lnTo>
                <a:lnTo>
                  <a:pt x="32140" y="15244"/>
                </a:lnTo>
                <a:lnTo>
                  <a:pt x="31970" y="13627"/>
                </a:lnTo>
                <a:lnTo>
                  <a:pt x="31648" y="12056"/>
                </a:lnTo>
                <a:lnTo>
                  <a:pt x="31184" y="10546"/>
                </a:lnTo>
                <a:lnTo>
                  <a:pt x="30577" y="9100"/>
                </a:lnTo>
                <a:lnTo>
                  <a:pt x="29827" y="7733"/>
                </a:lnTo>
                <a:lnTo>
                  <a:pt x="28961" y="6456"/>
                </a:lnTo>
                <a:lnTo>
                  <a:pt x="27978" y="5260"/>
                </a:lnTo>
                <a:lnTo>
                  <a:pt x="26889" y="4170"/>
                </a:lnTo>
                <a:lnTo>
                  <a:pt x="25701" y="3188"/>
                </a:lnTo>
                <a:lnTo>
                  <a:pt x="24415" y="2322"/>
                </a:lnTo>
                <a:lnTo>
                  <a:pt x="23049" y="1581"/>
                </a:lnTo>
                <a:lnTo>
                  <a:pt x="21611" y="965"/>
                </a:lnTo>
                <a:lnTo>
                  <a:pt x="20093" y="500"/>
                </a:lnTo>
                <a:lnTo>
                  <a:pt x="18530" y="179"/>
                </a:lnTo>
                <a:lnTo>
                  <a:pt x="16905" y="9"/>
                </a:lnTo>
                <a:lnTo>
                  <a:pt x="16075" y="0"/>
                </a:lnTo>
                <a:lnTo>
                  <a:pt x="16075" y="0"/>
                </a:lnTo>
                <a:lnTo>
                  <a:pt x="15244" y="9"/>
                </a:lnTo>
                <a:lnTo>
                  <a:pt x="13628" y="179"/>
                </a:lnTo>
                <a:lnTo>
                  <a:pt x="12056" y="500"/>
                </a:lnTo>
                <a:lnTo>
                  <a:pt x="10547" y="965"/>
                </a:lnTo>
                <a:lnTo>
                  <a:pt x="9100" y="1581"/>
                </a:lnTo>
                <a:lnTo>
                  <a:pt x="7734" y="2322"/>
                </a:lnTo>
                <a:lnTo>
                  <a:pt x="6457" y="3188"/>
                </a:lnTo>
                <a:lnTo>
                  <a:pt x="5260" y="4170"/>
                </a:lnTo>
                <a:lnTo>
                  <a:pt x="4171" y="5260"/>
                </a:lnTo>
                <a:lnTo>
                  <a:pt x="3189" y="6456"/>
                </a:lnTo>
                <a:lnTo>
                  <a:pt x="2322" y="7733"/>
                </a:lnTo>
                <a:lnTo>
                  <a:pt x="1581" y="9100"/>
                </a:lnTo>
                <a:lnTo>
                  <a:pt x="974" y="10546"/>
                </a:lnTo>
                <a:lnTo>
                  <a:pt x="501" y="12056"/>
                </a:lnTo>
                <a:lnTo>
                  <a:pt x="179" y="13627"/>
                </a:lnTo>
                <a:lnTo>
                  <a:pt x="18" y="15244"/>
                </a:lnTo>
                <a:lnTo>
                  <a:pt x="1" y="16074"/>
                </a:lnTo>
                <a:close/>
              </a:path>
            </a:pathLst>
          </a:custGeom>
          <a:solidFill>
            <a:srgbClr val="F1F0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6" name="Google Shape;986;p32"/>
          <p:cNvSpPr/>
          <p:nvPr/>
        </p:nvSpPr>
        <p:spPr>
          <a:xfrm>
            <a:off x="6325934" y="2162701"/>
            <a:ext cx="901367" cy="901633"/>
          </a:xfrm>
          <a:custGeom>
            <a:avLst/>
            <a:gdLst/>
            <a:ahLst/>
            <a:cxnLst/>
            <a:rect l="l" t="t" r="r" b="b"/>
            <a:pathLst>
              <a:path w="27041" h="27049" extrusionOk="0">
                <a:moveTo>
                  <a:pt x="3957" y="3965"/>
                </a:moveTo>
                <a:lnTo>
                  <a:pt x="3474" y="4465"/>
                </a:lnTo>
                <a:lnTo>
                  <a:pt x="2608" y="5528"/>
                </a:lnTo>
                <a:lnTo>
                  <a:pt x="1858" y="6653"/>
                </a:lnTo>
                <a:lnTo>
                  <a:pt x="1242" y="7832"/>
                </a:lnTo>
                <a:lnTo>
                  <a:pt x="751" y="9055"/>
                </a:lnTo>
                <a:lnTo>
                  <a:pt x="376" y="10305"/>
                </a:lnTo>
                <a:lnTo>
                  <a:pt x="126" y="11582"/>
                </a:lnTo>
                <a:lnTo>
                  <a:pt x="1" y="12877"/>
                </a:lnTo>
                <a:lnTo>
                  <a:pt x="1" y="14181"/>
                </a:lnTo>
                <a:lnTo>
                  <a:pt x="126" y="15476"/>
                </a:lnTo>
                <a:lnTo>
                  <a:pt x="376" y="16753"/>
                </a:lnTo>
                <a:lnTo>
                  <a:pt x="751" y="18003"/>
                </a:lnTo>
                <a:lnTo>
                  <a:pt x="1242" y="19226"/>
                </a:lnTo>
                <a:lnTo>
                  <a:pt x="1858" y="20405"/>
                </a:lnTo>
                <a:lnTo>
                  <a:pt x="2608" y="21530"/>
                </a:lnTo>
                <a:lnTo>
                  <a:pt x="3474" y="22593"/>
                </a:lnTo>
                <a:lnTo>
                  <a:pt x="3957" y="23093"/>
                </a:lnTo>
                <a:lnTo>
                  <a:pt x="3957" y="23093"/>
                </a:lnTo>
                <a:lnTo>
                  <a:pt x="4457" y="23584"/>
                </a:lnTo>
                <a:lnTo>
                  <a:pt x="5519" y="24450"/>
                </a:lnTo>
                <a:lnTo>
                  <a:pt x="6644" y="25192"/>
                </a:lnTo>
                <a:lnTo>
                  <a:pt x="7823" y="25808"/>
                </a:lnTo>
                <a:lnTo>
                  <a:pt x="9047" y="26308"/>
                </a:lnTo>
                <a:lnTo>
                  <a:pt x="10306" y="26674"/>
                </a:lnTo>
                <a:lnTo>
                  <a:pt x="11583" y="26924"/>
                </a:lnTo>
                <a:lnTo>
                  <a:pt x="12878" y="27049"/>
                </a:lnTo>
                <a:lnTo>
                  <a:pt x="14172" y="27049"/>
                </a:lnTo>
                <a:lnTo>
                  <a:pt x="15467" y="26924"/>
                </a:lnTo>
                <a:lnTo>
                  <a:pt x="16744" y="26674"/>
                </a:lnTo>
                <a:lnTo>
                  <a:pt x="18003" y="26308"/>
                </a:lnTo>
                <a:lnTo>
                  <a:pt x="19227" y="25808"/>
                </a:lnTo>
                <a:lnTo>
                  <a:pt x="20397" y="25192"/>
                </a:lnTo>
                <a:lnTo>
                  <a:pt x="21522" y="24450"/>
                </a:lnTo>
                <a:lnTo>
                  <a:pt x="22593" y="23584"/>
                </a:lnTo>
                <a:lnTo>
                  <a:pt x="23093" y="23093"/>
                </a:lnTo>
                <a:lnTo>
                  <a:pt x="23093" y="23093"/>
                </a:lnTo>
                <a:lnTo>
                  <a:pt x="23576" y="22593"/>
                </a:lnTo>
                <a:lnTo>
                  <a:pt x="24442" y="21530"/>
                </a:lnTo>
                <a:lnTo>
                  <a:pt x="25183" y="20405"/>
                </a:lnTo>
                <a:lnTo>
                  <a:pt x="25808" y="19226"/>
                </a:lnTo>
                <a:lnTo>
                  <a:pt x="26299" y="18003"/>
                </a:lnTo>
                <a:lnTo>
                  <a:pt x="26674" y="16753"/>
                </a:lnTo>
                <a:lnTo>
                  <a:pt x="26916" y="15476"/>
                </a:lnTo>
                <a:lnTo>
                  <a:pt x="27041" y="14181"/>
                </a:lnTo>
                <a:lnTo>
                  <a:pt x="27041" y="12877"/>
                </a:lnTo>
                <a:lnTo>
                  <a:pt x="26916" y="11582"/>
                </a:lnTo>
                <a:lnTo>
                  <a:pt x="26674" y="10305"/>
                </a:lnTo>
                <a:lnTo>
                  <a:pt x="26299" y="9055"/>
                </a:lnTo>
                <a:lnTo>
                  <a:pt x="25808" y="7832"/>
                </a:lnTo>
                <a:lnTo>
                  <a:pt x="25183" y="6653"/>
                </a:lnTo>
                <a:lnTo>
                  <a:pt x="24442" y="5528"/>
                </a:lnTo>
                <a:lnTo>
                  <a:pt x="23576" y="4465"/>
                </a:lnTo>
                <a:lnTo>
                  <a:pt x="23093" y="3965"/>
                </a:lnTo>
                <a:lnTo>
                  <a:pt x="23093" y="3965"/>
                </a:lnTo>
                <a:lnTo>
                  <a:pt x="22593" y="3474"/>
                </a:lnTo>
                <a:lnTo>
                  <a:pt x="21522" y="2608"/>
                </a:lnTo>
                <a:lnTo>
                  <a:pt x="20397" y="1867"/>
                </a:lnTo>
                <a:lnTo>
                  <a:pt x="19218" y="1250"/>
                </a:lnTo>
                <a:lnTo>
                  <a:pt x="18003" y="750"/>
                </a:lnTo>
                <a:lnTo>
                  <a:pt x="16744" y="384"/>
                </a:lnTo>
                <a:lnTo>
                  <a:pt x="15467" y="134"/>
                </a:lnTo>
                <a:lnTo>
                  <a:pt x="14172" y="9"/>
                </a:lnTo>
                <a:lnTo>
                  <a:pt x="13521" y="0"/>
                </a:lnTo>
                <a:lnTo>
                  <a:pt x="13521" y="0"/>
                </a:lnTo>
                <a:lnTo>
                  <a:pt x="12878" y="9"/>
                </a:lnTo>
                <a:lnTo>
                  <a:pt x="11583" y="134"/>
                </a:lnTo>
                <a:lnTo>
                  <a:pt x="10297" y="384"/>
                </a:lnTo>
                <a:lnTo>
                  <a:pt x="9047" y="750"/>
                </a:lnTo>
                <a:lnTo>
                  <a:pt x="7823" y="1250"/>
                </a:lnTo>
                <a:lnTo>
                  <a:pt x="6644" y="1867"/>
                </a:lnTo>
                <a:lnTo>
                  <a:pt x="5519" y="2608"/>
                </a:lnTo>
                <a:lnTo>
                  <a:pt x="4457" y="3474"/>
                </a:lnTo>
                <a:lnTo>
                  <a:pt x="3957" y="39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8" name="Google Shape;988;p32"/>
          <p:cNvSpPr/>
          <p:nvPr/>
        </p:nvSpPr>
        <p:spPr>
          <a:xfrm>
            <a:off x="4646518" y="2376825"/>
            <a:ext cx="479838" cy="479876"/>
          </a:xfrm>
          <a:custGeom>
            <a:avLst/>
            <a:gdLst/>
            <a:ahLst/>
            <a:cxnLst/>
            <a:rect l="l" t="t" r="r" b="b"/>
            <a:pathLst>
              <a:path w="12445" h="12446" extrusionOk="0">
                <a:moveTo>
                  <a:pt x="7877" y="883"/>
                </a:moveTo>
                <a:cubicBezTo>
                  <a:pt x="8097" y="883"/>
                  <a:pt x="8318" y="1072"/>
                  <a:pt x="8318" y="1324"/>
                </a:cubicBezTo>
                <a:lnTo>
                  <a:pt x="8318" y="10398"/>
                </a:lnTo>
                <a:cubicBezTo>
                  <a:pt x="8318" y="10870"/>
                  <a:pt x="8444" y="11311"/>
                  <a:pt x="8727" y="11626"/>
                </a:cubicBezTo>
                <a:lnTo>
                  <a:pt x="2111" y="11626"/>
                </a:lnTo>
                <a:cubicBezTo>
                  <a:pt x="1450" y="11626"/>
                  <a:pt x="851" y="11091"/>
                  <a:pt x="851" y="10398"/>
                </a:cubicBezTo>
                <a:lnTo>
                  <a:pt x="851" y="1324"/>
                </a:lnTo>
                <a:lnTo>
                  <a:pt x="820" y="1324"/>
                </a:lnTo>
                <a:cubicBezTo>
                  <a:pt x="820" y="1072"/>
                  <a:pt x="1009" y="883"/>
                  <a:pt x="1261" y="883"/>
                </a:cubicBezTo>
                <a:close/>
                <a:moveTo>
                  <a:pt x="11500" y="10807"/>
                </a:moveTo>
                <a:cubicBezTo>
                  <a:pt x="11342" y="11280"/>
                  <a:pt x="10870" y="11626"/>
                  <a:pt x="10303" y="11626"/>
                </a:cubicBezTo>
                <a:cubicBezTo>
                  <a:pt x="9767" y="11626"/>
                  <a:pt x="9326" y="11280"/>
                  <a:pt x="9137" y="10807"/>
                </a:cubicBezTo>
                <a:close/>
                <a:moveTo>
                  <a:pt x="1261" y="1"/>
                </a:moveTo>
                <a:cubicBezTo>
                  <a:pt x="568" y="1"/>
                  <a:pt x="32" y="568"/>
                  <a:pt x="32" y="1230"/>
                </a:cubicBezTo>
                <a:lnTo>
                  <a:pt x="32" y="10334"/>
                </a:lnTo>
                <a:cubicBezTo>
                  <a:pt x="0" y="11563"/>
                  <a:pt x="946" y="12445"/>
                  <a:pt x="2080" y="12445"/>
                </a:cubicBezTo>
                <a:lnTo>
                  <a:pt x="10334" y="12445"/>
                </a:lnTo>
                <a:cubicBezTo>
                  <a:pt x="11500" y="12445"/>
                  <a:pt x="12445" y="11500"/>
                  <a:pt x="12445" y="10366"/>
                </a:cubicBezTo>
                <a:cubicBezTo>
                  <a:pt x="12445" y="10145"/>
                  <a:pt x="12224" y="9925"/>
                  <a:pt x="12004" y="9925"/>
                </a:cubicBezTo>
                <a:lnTo>
                  <a:pt x="9074" y="9925"/>
                </a:lnTo>
                <a:lnTo>
                  <a:pt x="9074" y="1230"/>
                </a:lnTo>
                <a:cubicBezTo>
                  <a:pt x="9074" y="568"/>
                  <a:pt x="8538" y="1"/>
                  <a:pt x="78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89" name="Google Shape;989;p32"/>
          <p:cNvSpPr/>
          <p:nvPr/>
        </p:nvSpPr>
        <p:spPr>
          <a:xfrm>
            <a:off x="4709674" y="2442448"/>
            <a:ext cx="224747" cy="31616"/>
          </a:xfrm>
          <a:custGeom>
            <a:avLst/>
            <a:gdLst/>
            <a:ahLst/>
            <a:cxnLst/>
            <a:rect l="l" t="t" r="r" b="b"/>
            <a:pathLst>
              <a:path w="5829" h="820" extrusionOk="0"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cubicBezTo>
                  <a:pt x="1" y="630"/>
                  <a:pt x="190" y="819"/>
                  <a:pt x="442" y="819"/>
                </a:cubicBezTo>
                <a:lnTo>
                  <a:pt x="5388" y="819"/>
                </a:lnTo>
                <a:cubicBezTo>
                  <a:pt x="5640" y="819"/>
                  <a:pt x="5829" y="630"/>
                  <a:pt x="5829" y="441"/>
                </a:cubicBezTo>
                <a:cubicBezTo>
                  <a:pt x="5829" y="189"/>
                  <a:pt x="5640" y="0"/>
                  <a:pt x="5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90" name="Google Shape;990;p32"/>
          <p:cNvSpPr/>
          <p:nvPr/>
        </p:nvSpPr>
        <p:spPr>
          <a:xfrm>
            <a:off x="4709674" y="2538416"/>
            <a:ext cx="224747" cy="31616"/>
          </a:xfrm>
          <a:custGeom>
            <a:avLst/>
            <a:gdLst/>
            <a:ahLst/>
            <a:cxnLst/>
            <a:rect l="l" t="t" r="r" b="b"/>
            <a:pathLst>
              <a:path w="5829" h="820" extrusionOk="0">
                <a:moveTo>
                  <a:pt x="442" y="0"/>
                </a:moveTo>
                <a:cubicBezTo>
                  <a:pt x="190" y="0"/>
                  <a:pt x="1" y="189"/>
                  <a:pt x="1" y="378"/>
                </a:cubicBezTo>
                <a:cubicBezTo>
                  <a:pt x="1" y="630"/>
                  <a:pt x="190" y="819"/>
                  <a:pt x="442" y="819"/>
                </a:cubicBezTo>
                <a:lnTo>
                  <a:pt x="5388" y="819"/>
                </a:lnTo>
                <a:cubicBezTo>
                  <a:pt x="5640" y="819"/>
                  <a:pt x="5829" y="630"/>
                  <a:pt x="5829" y="378"/>
                </a:cubicBezTo>
                <a:cubicBezTo>
                  <a:pt x="5829" y="158"/>
                  <a:pt x="5640" y="0"/>
                  <a:pt x="5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91" name="Google Shape;991;p32"/>
          <p:cNvSpPr/>
          <p:nvPr/>
        </p:nvSpPr>
        <p:spPr>
          <a:xfrm>
            <a:off x="4709674" y="2631916"/>
            <a:ext cx="224747" cy="34084"/>
          </a:xfrm>
          <a:custGeom>
            <a:avLst/>
            <a:gdLst/>
            <a:ahLst/>
            <a:cxnLst/>
            <a:rect l="l" t="t" r="r" b="b"/>
            <a:pathLst>
              <a:path w="5829" h="884" extrusionOk="0">
                <a:moveTo>
                  <a:pt x="442" y="1"/>
                </a:moveTo>
                <a:cubicBezTo>
                  <a:pt x="190" y="1"/>
                  <a:pt x="1" y="221"/>
                  <a:pt x="1" y="442"/>
                </a:cubicBezTo>
                <a:cubicBezTo>
                  <a:pt x="1" y="694"/>
                  <a:pt x="190" y="883"/>
                  <a:pt x="442" y="883"/>
                </a:cubicBezTo>
                <a:lnTo>
                  <a:pt x="5388" y="883"/>
                </a:lnTo>
                <a:cubicBezTo>
                  <a:pt x="5640" y="883"/>
                  <a:pt x="5829" y="694"/>
                  <a:pt x="5829" y="442"/>
                </a:cubicBezTo>
                <a:cubicBezTo>
                  <a:pt x="5829" y="221"/>
                  <a:pt x="5640" y="1"/>
                  <a:pt x="538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92" name="Google Shape;992;p32"/>
          <p:cNvSpPr/>
          <p:nvPr/>
        </p:nvSpPr>
        <p:spPr>
          <a:xfrm>
            <a:off x="4709674" y="2727883"/>
            <a:ext cx="224747" cy="34046"/>
          </a:xfrm>
          <a:custGeom>
            <a:avLst/>
            <a:gdLst/>
            <a:ahLst/>
            <a:cxnLst/>
            <a:rect l="l" t="t" r="r" b="b"/>
            <a:pathLst>
              <a:path w="5829" h="883" extrusionOk="0">
                <a:moveTo>
                  <a:pt x="442" y="1"/>
                </a:moveTo>
                <a:cubicBezTo>
                  <a:pt x="190" y="1"/>
                  <a:pt x="1" y="190"/>
                  <a:pt x="1" y="442"/>
                </a:cubicBezTo>
                <a:cubicBezTo>
                  <a:pt x="1" y="662"/>
                  <a:pt x="190" y="883"/>
                  <a:pt x="442" y="883"/>
                </a:cubicBezTo>
                <a:lnTo>
                  <a:pt x="5388" y="883"/>
                </a:lnTo>
                <a:cubicBezTo>
                  <a:pt x="5640" y="883"/>
                  <a:pt x="5829" y="662"/>
                  <a:pt x="5829" y="442"/>
                </a:cubicBezTo>
                <a:cubicBezTo>
                  <a:pt x="5829" y="190"/>
                  <a:pt x="5640" y="1"/>
                  <a:pt x="538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93" name="Google Shape;993;p32"/>
          <p:cNvSpPr/>
          <p:nvPr/>
        </p:nvSpPr>
        <p:spPr>
          <a:xfrm>
            <a:off x="5029155" y="2379254"/>
            <a:ext cx="105722" cy="360813"/>
          </a:xfrm>
          <a:custGeom>
            <a:avLst/>
            <a:gdLst/>
            <a:ahLst/>
            <a:cxnLst/>
            <a:rect l="l" t="t" r="r" b="b"/>
            <a:pathLst>
              <a:path w="2742" h="9358" extrusionOk="0">
                <a:moveTo>
                  <a:pt x="1796" y="789"/>
                </a:moveTo>
                <a:cubicBezTo>
                  <a:pt x="1891" y="789"/>
                  <a:pt x="1922" y="852"/>
                  <a:pt x="1922" y="946"/>
                </a:cubicBezTo>
                <a:lnTo>
                  <a:pt x="1922" y="1639"/>
                </a:lnTo>
                <a:lnTo>
                  <a:pt x="820" y="1639"/>
                </a:lnTo>
                <a:lnTo>
                  <a:pt x="820" y="946"/>
                </a:lnTo>
                <a:cubicBezTo>
                  <a:pt x="820" y="852"/>
                  <a:pt x="883" y="789"/>
                  <a:pt x="977" y="789"/>
                </a:cubicBezTo>
                <a:close/>
                <a:moveTo>
                  <a:pt x="1922" y="2458"/>
                </a:moveTo>
                <a:lnTo>
                  <a:pt x="1922" y="6617"/>
                </a:lnTo>
                <a:lnTo>
                  <a:pt x="820" y="6617"/>
                </a:lnTo>
                <a:lnTo>
                  <a:pt x="820" y="2458"/>
                </a:lnTo>
                <a:close/>
                <a:moveTo>
                  <a:pt x="1639" y="7436"/>
                </a:moveTo>
                <a:lnTo>
                  <a:pt x="1355" y="8035"/>
                </a:lnTo>
                <a:lnTo>
                  <a:pt x="1040" y="7436"/>
                </a:lnTo>
                <a:close/>
                <a:moveTo>
                  <a:pt x="977" y="1"/>
                </a:moveTo>
                <a:cubicBezTo>
                  <a:pt x="410" y="1"/>
                  <a:pt x="1" y="410"/>
                  <a:pt x="1" y="946"/>
                </a:cubicBezTo>
                <a:lnTo>
                  <a:pt x="1" y="6995"/>
                </a:lnTo>
                <a:cubicBezTo>
                  <a:pt x="1" y="7090"/>
                  <a:pt x="1" y="7121"/>
                  <a:pt x="32" y="7184"/>
                </a:cubicBezTo>
                <a:lnTo>
                  <a:pt x="1009" y="9137"/>
                </a:lnTo>
                <a:cubicBezTo>
                  <a:pt x="1103" y="9295"/>
                  <a:pt x="1198" y="9358"/>
                  <a:pt x="1355" y="9358"/>
                </a:cubicBezTo>
                <a:cubicBezTo>
                  <a:pt x="1513" y="9358"/>
                  <a:pt x="1670" y="9295"/>
                  <a:pt x="1733" y="9137"/>
                </a:cubicBezTo>
                <a:lnTo>
                  <a:pt x="2678" y="7184"/>
                </a:lnTo>
                <a:cubicBezTo>
                  <a:pt x="2710" y="7153"/>
                  <a:pt x="2710" y="7090"/>
                  <a:pt x="2710" y="6995"/>
                </a:cubicBezTo>
                <a:lnTo>
                  <a:pt x="2710" y="946"/>
                </a:lnTo>
                <a:cubicBezTo>
                  <a:pt x="2741" y="410"/>
                  <a:pt x="2300" y="1"/>
                  <a:pt x="179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95" name="Google Shape;995;p32"/>
          <p:cNvSpPr/>
          <p:nvPr/>
        </p:nvSpPr>
        <p:spPr>
          <a:xfrm>
            <a:off x="4571151" y="4950140"/>
            <a:ext cx="488359" cy="32850"/>
          </a:xfrm>
          <a:custGeom>
            <a:avLst/>
            <a:gdLst/>
            <a:ahLst/>
            <a:cxnLst/>
            <a:rect l="l" t="t" r="r" b="b"/>
            <a:pathLst>
              <a:path w="12666" h="852" extrusionOk="0">
                <a:moveTo>
                  <a:pt x="379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62"/>
                  <a:pt x="190" y="851"/>
                  <a:pt x="379" y="851"/>
                </a:cubicBezTo>
                <a:lnTo>
                  <a:pt x="12225" y="851"/>
                </a:lnTo>
                <a:cubicBezTo>
                  <a:pt x="12477" y="851"/>
                  <a:pt x="12634" y="662"/>
                  <a:pt x="12634" y="410"/>
                </a:cubicBezTo>
                <a:cubicBezTo>
                  <a:pt x="12666" y="158"/>
                  <a:pt x="12477" y="0"/>
                  <a:pt x="12225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96" name="Google Shape;996;p32"/>
          <p:cNvSpPr/>
          <p:nvPr/>
        </p:nvSpPr>
        <p:spPr>
          <a:xfrm>
            <a:off x="4571151" y="4759438"/>
            <a:ext cx="127584" cy="157928"/>
          </a:xfrm>
          <a:custGeom>
            <a:avLst/>
            <a:gdLst/>
            <a:ahLst/>
            <a:cxnLst/>
            <a:rect l="l" t="t" r="r" b="b"/>
            <a:pathLst>
              <a:path w="3309" h="4096" extrusionOk="0">
                <a:moveTo>
                  <a:pt x="2363" y="756"/>
                </a:moveTo>
                <a:cubicBezTo>
                  <a:pt x="2427" y="756"/>
                  <a:pt x="2521" y="851"/>
                  <a:pt x="2521" y="914"/>
                </a:cubicBezTo>
                <a:lnTo>
                  <a:pt x="2521" y="3119"/>
                </a:lnTo>
                <a:cubicBezTo>
                  <a:pt x="2521" y="3214"/>
                  <a:pt x="2427" y="3245"/>
                  <a:pt x="2363" y="3245"/>
                </a:cubicBezTo>
                <a:lnTo>
                  <a:pt x="977" y="3245"/>
                </a:lnTo>
                <a:cubicBezTo>
                  <a:pt x="883" y="3245"/>
                  <a:pt x="820" y="3151"/>
                  <a:pt x="820" y="3119"/>
                </a:cubicBezTo>
                <a:lnTo>
                  <a:pt x="820" y="914"/>
                </a:lnTo>
                <a:cubicBezTo>
                  <a:pt x="820" y="851"/>
                  <a:pt x="883" y="756"/>
                  <a:pt x="977" y="756"/>
                </a:cubicBezTo>
                <a:close/>
                <a:moveTo>
                  <a:pt x="946" y="0"/>
                </a:moveTo>
                <a:cubicBezTo>
                  <a:pt x="379" y="0"/>
                  <a:pt x="1" y="441"/>
                  <a:pt x="1" y="945"/>
                </a:cubicBezTo>
                <a:lnTo>
                  <a:pt x="1" y="3151"/>
                </a:lnTo>
                <a:cubicBezTo>
                  <a:pt x="1" y="3686"/>
                  <a:pt x="410" y="4096"/>
                  <a:pt x="946" y="4096"/>
                </a:cubicBezTo>
                <a:lnTo>
                  <a:pt x="2300" y="4096"/>
                </a:lnTo>
                <a:cubicBezTo>
                  <a:pt x="2868" y="4096"/>
                  <a:pt x="3309" y="3686"/>
                  <a:pt x="3309" y="3151"/>
                </a:cubicBezTo>
                <a:lnTo>
                  <a:pt x="3309" y="945"/>
                </a:lnTo>
                <a:cubicBezTo>
                  <a:pt x="3309" y="410"/>
                  <a:pt x="2868" y="0"/>
                  <a:pt x="2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97" name="Google Shape;997;p32"/>
          <p:cNvSpPr/>
          <p:nvPr/>
        </p:nvSpPr>
        <p:spPr>
          <a:xfrm>
            <a:off x="4750941" y="4492202"/>
            <a:ext cx="127584" cy="423969"/>
          </a:xfrm>
          <a:custGeom>
            <a:avLst/>
            <a:gdLst/>
            <a:ahLst/>
            <a:cxnLst/>
            <a:rect l="l" t="t" r="r" b="b"/>
            <a:pathLst>
              <a:path w="3309" h="10996" extrusionOk="0">
                <a:moveTo>
                  <a:pt x="2332" y="788"/>
                </a:moveTo>
                <a:cubicBezTo>
                  <a:pt x="2426" y="851"/>
                  <a:pt x="2489" y="882"/>
                  <a:pt x="2489" y="945"/>
                </a:cubicBezTo>
                <a:lnTo>
                  <a:pt x="2489" y="10050"/>
                </a:lnTo>
                <a:cubicBezTo>
                  <a:pt x="2489" y="10145"/>
                  <a:pt x="2426" y="10176"/>
                  <a:pt x="2332" y="10176"/>
                </a:cubicBezTo>
                <a:lnTo>
                  <a:pt x="946" y="10176"/>
                </a:lnTo>
                <a:cubicBezTo>
                  <a:pt x="882" y="10176"/>
                  <a:pt x="851" y="10082"/>
                  <a:pt x="851" y="10050"/>
                </a:cubicBezTo>
                <a:lnTo>
                  <a:pt x="851" y="945"/>
                </a:lnTo>
                <a:cubicBezTo>
                  <a:pt x="851" y="882"/>
                  <a:pt x="914" y="788"/>
                  <a:pt x="946" y="788"/>
                </a:cubicBezTo>
                <a:close/>
                <a:moveTo>
                  <a:pt x="946" y="0"/>
                </a:moveTo>
                <a:cubicBezTo>
                  <a:pt x="410" y="0"/>
                  <a:pt x="0" y="441"/>
                  <a:pt x="0" y="945"/>
                </a:cubicBezTo>
                <a:lnTo>
                  <a:pt x="0" y="10050"/>
                </a:lnTo>
                <a:cubicBezTo>
                  <a:pt x="0" y="10617"/>
                  <a:pt x="441" y="10995"/>
                  <a:pt x="946" y="10995"/>
                </a:cubicBezTo>
                <a:lnTo>
                  <a:pt x="2332" y="10995"/>
                </a:lnTo>
                <a:cubicBezTo>
                  <a:pt x="2899" y="10995"/>
                  <a:pt x="3308" y="10554"/>
                  <a:pt x="3308" y="10050"/>
                </a:cubicBezTo>
                <a:lnTo>
                  <a:pt x="3308" y="945"/>
                </a:lnTo>
                <a:cubicBezTo>
                  <a:pt x="3308" y="410"/>
                  <a:pt x="2899" y="0"/>
                  <a:pt x="2332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998" name="Google Shape;998;p32"/>
          <p:cNvSpPr/>
          <p:nvPr/>
        </p:nvSpPr>
        <p:spPr>
          <a:xfrm>
            <a:off x="4930731" y="4630659"/>
            <a:ext cx="128779" cy="286707"/>
          </a:xfrm>
          <a:custGeom>
            <a:avLst/>
            <a:gdLst/>
            <a:ahLst/>
            <a:cxnLst/>
            <a:rect l="l" t="t" r="r" b="b"/>
            <a:pathLst>
              <a:path w="3340" h="7436" extrusionOk="0">
                <a:moveTo>
                  <a:pt x="2394" y="788"/>
                </a:moveTo>
                <a:cubicBezTo>
                  <a:pt x="2489" y="788"/>
                  <a:pt x="2520" y="883"/>
                  <a:pt x="2520" y="946"/>
                </a:cubicBezTo>
                <a:lnTo>
                  <a:pt x="2520" y="6459"/>
                </a:lnTo>
                <a:cubicBezTo>
                  <a:pt x="2520" y="6554"/>
                  <a:pt x="2426" y="6585"/>
                  <a:pt x="2394" y="6585"/>
                </a:cubicBezTo>
                <a:lnTo>
                  <a:pt x="1008" y="6585"/>
                </a:lnTo>
                <a:cubicBezTo>
                  <a:pt x="945" y="6585"/>
                  <a:pt x="851" y="6491"/>
                  <a:pt x="851" y="6459"/>
                </a:cubicBezTo>
                <a:lnTo>
                  <a:pt x="851" y="946"/>
                </a:lnTo>
                <a:cubicBezTo>
                  <a:pt x="851" y="883"/>
                  <a:pt x="945" y="788"/>
                  <a:pt x="1008" y="788"/>
                </a:cubicBezTo>
                <a:close/>
                <a:moveTo>
                  <a:pt x="977" y="1"/>
                </a:moveTo>
                <a:cubicBezTo>
                  <a:pt x="441" y="1"/>
                  <a:pt x="0" y="442"/>
                  <a:pt x="0" y="977"/>
                </a:cubicBezTo>
                <a:lnTo>
                  <a:pt x="0" y="6491"/>
                </a:lnTo>
                <a:cubicBezTo>
                  <a:pt x="0" y="7058"/>
                  <a:pt x="441" y="7436"/>
                  <a:pt x="977" y="7436"/>
                </a:cubicBezTo>
                <a:lnTo>
                  <a:pt x="2363" y="7436"/>
                </a:lnTo>
                <a:cubicBezTo>
                  <a:pt x="2899" y="7436"/>
                  <a:pt x="3308" y="7026"/>
                  <a:pt x="3308" y="6491"/>
                </a:cubicBezTo>
                <a:lnTo>
                  <a:pt x="3308" y="977"/>
                </a:lnTo>
                <a:cubicBezTo>
                  <a:pt x="3340" y="442"/>
                  <a:pt x="2899" y="1"/>
                  <a:pt x="2363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000" name="Google Shape;1000;p32"/>
          <p:cNvSpPr/>
          <p:nvPr/>
        </p:nvSpPr>
        <p:spPr>
          <a:xfrm>
            <a:off x="6532585" y="4490988"/>
            <a:ext cx="488359" cy="493217"/>
          </a:xfrm>
          <a:custGeom>
            <a:avLst/>
            <a:gdLst/>
            <a:ahLst/>
            <a:cxnLst/>
            <a:rect l="l" t="t" r="r" b="b"/>
            <a:pathLst>
              <a:path w="12666" h="12792" extrusionOk="0">
                <a:moveTo>
                  <a:pt x="11405" y="820"/>
                </a:moveTo>
                <a:cubicBezTo>
                  <a:pt x="11657" y="820"/>
                  <a:pt x="11815" y="1009"/>
                  <a:pt x="11815" y="1261"/>
                </a:cubicBezTo>
                <a:cubicBezTo>
                  <a:pt x="11815" y="1481"/>
                  <a:pt x="11657" y="1670"/>
                  <a:pt x="11405" y="1670"/>
                </a:cubicBezTo>
                <a:lnTo>
                  <a:pt x="1229" y="1670"/>
                </a:lnTo>
                <a:cubicBezTo>
                  <a:pt x="977" y="1670"/>
                  <a:pt x="788" y="1481"/>
                  <a:pt x="788" y="1261"/>
                </a:cubicBezTo>
                <a:cubicBezTo>
                  <a:pt x="788" y="1009"/>
                  <a:pt x="977" y="820"/>
                  <a:pt x="1229" y="820"/>
                </a:cubicBezTo>
                <a:close/>
                <a:moveTo>
                  <a:pt x="10996" y="2521"/>
                </a:moveTo>
                <a:lnTo>
                  <a:pt x="10996" y="8286"/>
                </a:lnTo>
                <a:lnTo>
                  <a:pt x="1607" y="8286"/>
                </a:lnTo>
                <a:lnTo>
                  <a:pt x="1607" y="2521"/>
                </a:lnTo>
                <a:close/>
                <a:moveTo>
                  <a:pt x="6302" y="11027"/>
                </a:moveTo>
                <a:cubicBezTo>
                  <a:pt x="6554" y="11027"/>
                  <a:pt x="6743" y="11216"/>
                  <a:pt x="6743" y="11437"/>
                </a:cubicBezTo>
                <a:cubicBezTo>
                  <a:pt x="6743" y="11689"/>
                  <a:pt x="6522" y="11878"/>
                  <a:pt x="6302" y="11878"/>
                </a:cubicBezTo>
                <a:cubicBezTo>
                  <a:pt x="6050" y="11878"/>
                  <a:pt x="5892" y="11689"/>
                  <a:pt x="5892" y="11437"/>
                </a:cubicBezTo>
                <a:cubicBezTo>
                  <a:pt x="5892" y="11216"/>
                  <a:pt x="6113" y="11027"/>
                  <a:pt x="6302" y="11027"/>
                </a:cubicBezTo>
                <a:close/>
                <a:moveTo>
                  <a:pt x="1229" y="1"/>
                </a:moveTo>
                <a:cubicBezTo>
                  <a:pt x="536" y="1"/>
                  <a:pt x="1" y="536"/>
                  <a:pt x="1" y="1261"/>
                </a:cubicBezTo>
                <a:cubicBezTo>
                  <a:pt x="1" y="1797"/>
                  <a:pt x="347" y="2238"/>
                  <a:pt x="820" y="2427"/>
                </a:cubicBezTo>
                <a:lnTo>
                  <a:pt x="820" y="8286"/>
                </a:lnTo>
                <a:lnTo>
                  <a:pt x="442" y="8286"/>
                </a:lnTo>
                <a:cubicBezTo>
                  <a:pt x="190" y="8286"/>
                  <a:pt x="32" y="8507"/>
                  <a:pt x="32" y="8728"/>
                </a:cubicBezTo>
                <a:cubicBezTo>
                  <a:pt x="32" y="8980"/>
                  <a:pt x="221" y="9169"/>
                  <a:pt x="442" y="9169"/>
                </a:cubicBezTo>
                <a:lnTo>
                  <a:pt x="5955" y="9169"/>
                </a:lnTo>
                <a:lnTo>
                  <a:pt x="5955" y="10334"/>
                </a:lnTo>
                <a:cubicBezTo>
                  <a:pt x="5483" y="10492"/>
                  <a:pt x="5104" y="10964"/>
                  <a:pt x="5104" y="11531"/>
                </a:cubicBezTo>
                <a:cubicBezTo>
                  <a:pt x="5104" y="12193"/>
                  <a:pt x="5672" y="12792"/>
                  <a:pt x="6333" y="12792"/>
                </a:cubicBezTo>
                <a:cubicBezTo>
                  <a:pt x="6995" y="12792"/>
                  <a:pt x="7593" y="12225"/>
                  <a:pt x="7593" y="11531"/>
                </a:cubicBezTo>
                <a:cubicBezTo>
                  <a:pt x="7593" y="10964"/>
                  <a:pt x="7247" y="10555"/>
                  <a:pt x="6774" y="10334"/>
                </a:cubicBezTo>
                <a:lnTo>
                  <a:pt x="6774" y="9169"/>
                </a:lnTo>
                <a:lnTo>
                  <a:pt x="12288" y="9169"/>
                </a:lnTo>
                <a:cubicBezTo>
                  <a:pt x="12508" y="9169"/>
                  <a:pt x="12666" y="8980"/>
                  <a:pt x="12666" y="8728"/>
                </a:cubicBezTo>
                <a:cubicBezTo>
                  <a:pt x="12666" y="8507"/>
                  <a:pt x="12477" y="8286"/>
                  <a:pt x="12288" y="8286"/>
                </a:cubicBezTo>
                <a:lnTo>
                  <a:pt x="11847" y="8286"/>
                </a:lnTo>
                <a:lnTo>
                  <a:pt x="11847" y="2427"/>
                </a:lnTo>
                <a:cubicBezTo>
                  <a:pt x="12319" y="2238"/>
                  <a:pt x="12634" y="1797"/>
                  <a:pt x="12634" y="1261"/>
                </a:cubicBezTo>
                <a:cubicBezTo>
                  <a:pt x="12634" y="568"/>
                  <a:pt x="12099" y="1"/>
                  <a:pt x="11405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001" name="Google Shape;1001;p32"/>
          <p:cNvSpPr/>
          <p:nvPr/>
        </p:nvSpPr>
        <p:spPr>
          <a:xfrm>
            <a:off x="6663793" y="4620963"/>
            <a:ext cx="225942" cy="158005"/>
          </a:xfrm>
          <a:custGeom>
            <a:avLst/>
            <a:gdLst/>
            <a:ahLst/>
            <a:cxnLst/>
            <a:rect l="l" t="t" r="r" b="b"/>
            <a:pathLst>
              <a:path w="5860" h="4098" extrusionOk="0">
                <a:moveTo>
                  <a:pt x="3749" y="1"/>
                </a:moveTo>
                <a:cubicBezTo>
                  <a:pt x="3529" y="1"/>
                  <a:pt x="3371" y="190"/>
                  <a:pt x="3371" y="442"/>
                </a:cubicBezTo>
                <a:cubicBezTo>
                  <a:pt x="3371" y="662"/>
                  <a:pt x="3560" y="820"/>
                  <a:pt x="3749" y="820"/>
                </a:cubicBezTo>
                <a:lnTo>
                  <a:pt x="4442" y="820"/>
                </a:lnTo>
                <a:lnTo>
                  <a:pt x="2930" y="2332"/>
                </a:lnTo>
                <a:lnTo>
                  <a:pt x="2395" y="1765"/>
                </a:lnTo>
                <a:cubicBezTo>
                  <a:pt x="2316" y="1686"/>
                  <a:pt x="2206" y="1647"/>
                  <a:pt x="2095" y="1647"/>
                </a:cubicBezTo>
                <a:cubicBezTo>
                  <a:pt x="1985" y="1647"/>
                  <a:pt x="1875" y="1686"/>
                  <a:pt x="1796" y="1765"/>
                </a:cubicBezTo>
                <a:lnTo>
                  <a:pt x="126" y="3435"/>
                </a:lnTo>
                <a:cubicBezTo>
                  <a:pt x="0" y="3592"/>
                  <a:pt x="0" y="3844"/>
                  <a:pt x="126" y="4033"/>
                </a:cubicBezTo>
                <a:cubicBezTo>
                  <a:pt x="195" y="4075"/>
                  <a:pt x="288" y="4098"/>
                  <a:pt x="384" y="4098"/>
                </a:cubicBezTo>
                <a:cubicBezTo>
                  <a:pt x="507" y="4098"/>
                  <a:pt x="636" y="4059"/>
                  <a:pt x="725" y="3970"/>
                </a:cubicBezTo>
                <a:lnTo>
                  <a:pt x="2111" y="2616"/>
                </a:lnTo>
                <a:lnTo>
                  <a:pt x="2647" y="3151"/>
                </a:lnTo>
                <a:cubicBezTo>
                  <a:pt x="2725" y="3230"/>
                  <a:pt x="2836" y="3269"/>
                  <a:pt x="2946" y="3269"/>
                </a:cubicBezTo>
                <a:cubicBezTo>
                  <a:pt x="3056" y="3269"/>
                  <a:pt x="3166" y="3230"/>
                  <a:pt x="3245" y="3151"/>
                </a:cubicBezTo>
                <a:lnTo>
                  <a:pt x="5009" y="1387"/>
                </a:lnTo>
                <a:lnTo>
                  <a:pt x="5009" y="2049"/>
                </a:lnTo>
                <a:cubicBezTo>
                  <a:pt x="5009" y="2269"/>
                  <a:pt x="5230" y="2490"/>
                  <a:pt x="5451" y="2490"/>
                </a:cubicBezTo>
                <a:cubicBezTo>
                  <a:pt x="5703" y="2490"/>
                  <a:pt x="5860" y="2269"/>
                  <a:pt x="5860" y="2049"/>
                </a:cubicBezTo>
                <a:lnTo>
                  <a:pt x="5860" y="410"/>
                </a:lnTo>
                <a:cubicBezTo>
                  <a:pt x="5860" y="158"/>
                  <a:pt x="5640" y="1"/>
                  <a:pt x="5419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003" name="Google Shape;1003;p32"/>
          <p:cNvSpPr/>
          <p:nvPr/>
        </p:nvSpPr>
        <p:spPr>
          <a:xfrm>
            <a:off x="6532359" y="2316227"/>
            <a:ext cx="490788" cy="445869"/>
          </a:xfrm>
          <a:custGeom>
            <a:avLst/>
            <a:gdLst/>
            <a:ahLst/>
            <a:cxnLst/>
            <a:rect l="l" t="t" r="r" b="b"/>
            <a:pathLst>
              <a:path w="12729" h="11564" extrusionOk="0">
                <a:moveTo>
                  <a:pt x="3750" y="851"/>
                </a:moveTo>
                <a:cubicBezTo>
                  <a:pt x="5420" y="851"/>
                  <a:pt x="6617" y="1513"/>
                  <a:pt x="6617" y="2112"/>
                </a:cubicBezTo>
                <a:cubicBezTo>
                  <a:pt x="6617" y="2679"/>
                  <a:pt x="5420" y="3309"/>
                  <a:pt x="3750" y="3309"/>
                </a:cubicBezTo>
                <a:cubicBezTo>
                  <a:pt x="2206" y="3309"/>
                  <a:pt x="851" y="2679"/>
                  <a:pt x="851" y="2112"/>
                </a:cubicBezTo>
                <a:cubicBezTo>
                  <a:pt x="851" y="1481"/>
                  <a:pt x="2112" y="851"/>
                  <a:pt x="3750" y="851"/>
                </a:cubicBezTo>
                <a:close/>
                <a:moveTo>
                  <a:pt x="6617" y="3403"/>
                </a:moveTo>
                <a:lnTo>
                  <a:pt x="6617" y="3781"/>
                </a:lnTo>
                <a:cubicBezTo>
                  <a:pt x="5829" y="4222"/>
                  <a:pt x="5199" y="4884"/>
                  <a:pt x="4821" y="5672"/>
                </a:cubicBezTo>
                <a:cubicBezTo>
                  <a:pt x="4475" y="5766"/>
                  <a:pt x="4096" y="5766"/>
                  <a:pt x="3750" y="5766"/>
                </a:cubicBezTo>
                <a:cubicBezTo>
                  <a:pt x="2206" y="5766"/>
                  <a:pt x="851" y="5136"/>
                  <a:pt x="851" y="4506"/>
                </a:cubicBezTo>
                <a:lnTo>
                  <a:pt x="851" y="3403"/>
                </a:lnTo>
                <a:cubicBezTo>
                  <a:pt x="1639" y="3939"/>
                  <a:pt x="2742" y="4159"/>
                  <a:pt x="3750" y="4159"/>
                </a:cubicBezTo>
                <a:cubicBezTo>
                  <a:pt x="4727" y="4159"/>
                  <a:pt x="5829" y="3939"/>
                  <a:pt x="6617" y="3403"/>
                </a:cubicBezTo>
                <a:close/>
                <a:moveTo>
                  <a:pt x="883" y="5913"/>
                </a:moveTo>
                <a:cubicBezTo>
                  <a:pt x="1396" y="6254"/>
                  <a:pt x="2361" y="6617"/>
                  <a:pt x="3750" y="6617"/>
                </a:cubicBezTo>
                <a:cubicBezTo>
                  <a:pt x="4033" y="6617"/>
                  <a:pt x="4254" y="6617"/>
                  <a:pt x="4538" y="6585"/>
                </a:cubicBezTo>
                <a:lnTo>
                  <a:pt x="4538" y="6585"/>
                </a:lnTo>
                <a:cubicBezTo>
                  <a:pt x="4475" y="6869"/>
                  <a:pt x="4475" y="7184"/>
                  <a:pt x="4475" y="7467"/>
                </a:cubicBezTo>
                <a:cubicBezTo>
                  <a:pt x="4475" y="7719"/>
                  <a:pt x="4506" y="7971"/>
                  <a:pt x="4538" y="8255"/>
                </a:cubicBezTo>
                <a:cubicBezTo>
                  <a:pt x="4317" y="8287"/>
                  <a:pt x="4033" y="8287"/>
                  <a:pt x="3781" y="8287"/>
                </a:cubicBezTo>
                <a:cubicBezTo>
                  <a:pt x="2269" y="8287"/>
                  <a:pt x="883" y="7656"/>
                  <a:pt x="883" y="7026"/>
                </a:cubicBezTo>
                <a:lnTo>
                  <a:pt x="883" y="5913"/>
                </a:lnTo>
                <a:close/>
                <a:moveTo>
                  <a:pt x="851" y="8350"/>
                </a:moveTo>
                <a:cubicBezTo>
                  <a:pt x="1639" y="8917"/>
                  <a:pt x="2773" y="9106"/>
                  <a:pt x="3750" y="9106"/>
                </a:cubicBezTo>
                <a:cubicBezTo>
                  <a:pt x="4096" y="9106"/>
                  <a:pt x="4412" y="9074"/>
                  <a:pt x="4727" y="9043"/>
                </a:cubicBezTo>
                <a:cubicBezTo>
                  <a:pt x="4979" y="9547"/>
                  <a:pt x="5294" y="10019"/>
                  <a:pt x="5672" y="10397"/>
                </a:cubicBezTo>
                <a:cubicBezTo>
                  <a:pt x="5136" y="10649"/>
                  <a:pt x="4475" y="10775"/>
                  <a:pt x="3750" y="10775"/>
                </a:cubicBezTo>
                <a:cubicBezTo>
                  <a:pt x="2112" y="10775"/>
                  <a:pt x="851" y="10082"/>
                  <a:pt x="851" y="9547"/>
                </a:cubicBezTo>
                <a:lnTo>
                  <a:pt x="851" y="8350"/>
                </a:lnTo>
                <a:close/>
                <a:moveTo>
                  <a:pt x="8570" y="4159"/>
                </a:moveTo>
                <a:cubicBezTo>
                  <a:pt x="10366" y="4159"/>
                  <a:pt x="11878" y="5640"/>
                  <a:pt x="11878" y="7467"/>
                </a:cubicBezTo>
                <a:cubicBezTo>
                  <a:pt x="11878" y="9263"/>
                  <a:pt x="10366" y="10775"/>
                  <a:pt x="8570" y="10775"/>
                </a:cubicBezTo>
                <a:cubicBezTo>
                  <a:pt x="6743" y="10775"/>
                  <a:pt x="5262" y="9263"/>
                  <a:pt x="5262" y="7467"/>
                </a:cubicBezTo>
                <a:cubicBezTo>
                  <a:pt x="5262" y="5609"/>
                  <a:pt x="6743" y="4159"/>
                  <a:pt x="8570" y="4159"/>
                </a:cubicBezTo>
                <a:close/>
                <a:moveTo>
                  <a:pt x="3781" y="1"/>
                </a:moveTo>
                <a:cubicBezTo>
                  <a:pt x="1797" y="1"/>
                  <a:pt x="64" y="851"/>
                  <a:pt x="64" y="2112"/>
                </a:cubicBezTo>
                <a:lnTo>
                  <a:pt x="64" y="9547"/>
                </a:lnTo>
                <a:cubicBezTo>
                  <a:pt x="1" y="10082"/>
                  <a:pt x="442" y="10649"/>
                  <a:pt x="1230" y="11027"/>
                </a:cubicBezTo>
                <a:cubicBezTo>
                  <a:pt x="1891" y="11405"/>
                  <a:pt x="2805" y="11563"/>
                  <a:pt x="3750" y="11563"/>
                </a:cubicBezTo>
                <a:cubicBezTo>
                  <a:pt x="4790" y="11563"/>
                  <a:pt x="5735" y="11311"/>
                  <a:pt x="6428" y="10964"/>
                </a:cubicBezTo>
                <a:cubicBezTo>
                  <a:pt x="7058" y="11342"/>
                  <a:pt x="7814" y="11563"/>
                  <a:pt x="8602" y="11563"/>
                </a:cubicBezTo>
                <a:cubicBezTo>
                  <a:pt x="10870" y="11563"/>
                  <a:pt x="12729" y="9704"/>
                  <a:pt x="12729" y="7404"/>
                </a:cubicBezTo>
                <a:cubicBezTo>
                  <a:pt x="12729" y="5136"/>
                  <a:pt x="10870" y="3277"/>
                  <a:pt x="8602" y="3277"/>
                </a:cubicBezTo>
                <a:cubicBezTo>
                  <a:pt x="8192" y="3277"/>
                  <a:pt x="7846" y="3309"/>
                  <a:pt x="7499" y="3435"/>
                </a:cubicBezTo>
                <a:lnTo>
                  <a:pt x="7499" y="2049"/>
                </a:lnTo>
                <a:cubicBezTo>
                  <a:pt x="7499" y="1481"/>
                  <a:pt x="7058" y="914"/>
                  <a:pt x="6302" y="536"/>
                </a:cubicBezTo>
                <a:cubicBezTo>
                  <a:pt x="5640" y="158"/>
                  <a:pt x="4727" y="1"/>
                  <a:pt x="378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004" name="Google Shape;1004;p32"/>
          <p:cNvSpPr/>
          <p:nvPr/>
        </p:nvSpPr>
        <p:spPr>
          <a:xfrm>
            <a:off x="6814170" y="2488729"/>
            <a:ext cx="96006" cy="225980"/>
          </a:xfrm>
          <a:custGeom>
            <a:avLst/>
            <a:gdLst/>
            <a:ahLst/>
            <a:cxnLst/>
            <a:rect l="l" t="t" r="r" b="b"/>
            <a:pathLst>
              <a:path w="2490" h="5861" extrusionOk="0">
                <a:moveTo>
                  <a:pt x="1261" y="0"/>
                </a:moveTo>
                <a:cubicBezTo>
                  <a:pt x="1009" y="0"/>
                  <a:pt x="820" y="189"/>
                  <a:pt x="820" y="410"/>
                </a:cubicBezTo>
                <a:lnTo>
                  <a:pt x="820" y="694"/>
                </a:lnTo>
                <a:cubicBezTo>
                  <a:pt x="348" y="851"/>
                  <a:pt x="1" y="1324"/>
                  <a:pt x="1" y="1891"/>
                </a:cubicBezTo>
                <a:cubicBezTo>
                  <a:pt x="1" y="2552"/>
                  <a:pt x="537" y="2930"/>
                  <a:pt x="978" y="3245"/>
                </a:cubicBezTo>
                <a:cubicBezTo>
                  <a:pt x="1293" y="3497"/>
                  <a:pt x="1639" y="3718"/>
                  <a:pt x="1639" y="3970"/>
                </a:cubicBezTo>
                <a:cubicBezTo>
                  <a:pt x="1671" y="4254"/>
                  <a:pt x="1482" y="4411"/>
                  <a:pt x="1261" y="4411"/>
                </a:cubicBezTo>
                <a:cubicBezTo>
                  <a:pt x="1009" y="4411"/>
                  <a:pt x="820" y="4191"/>
                  <a:pt x="820" y="3970"/>
                </a:cubicBezTo>
                <a:cubicBezTo>
                  <a:pt x="820" y="3718"/>
                  <a:pt x="631" y="3529"/>
                  <a:pt x="411" y="3529"/>
                </a:cubicBezTo>
                <a:cubicBezTo>
                  <a:pt x="190" y="3529"/>
                  <a:pt x="1" y="3718"/>
                  <a:pt x="1" y="3970"/>
                </a:cubicBezTo>
                <a:cubicBezTo>
                  <a:pt x="1" y="4506"/>
                  <a:pt x="348" y="4947"/>
                  <a:pt x="820" y="5136"/>
                </a:cubicBezTo>
                <a:lnTo>
                  <a:pt x="820" y="5419"/>
                </a:lnTo>
                <a:cubicBezTo>
                  <a:pt x="820" y="5671"/>
                  <a:pt x="1009" y="5860"/>
                  <a:pt x="1261" y="5860"/>
                </a:cubicBezTo>
                <a:cubicBezTo>
                  <a:pt x="1482" y="5860"/>
                  <a:pt x="1639" y="5671"/>
                  <a:pt x="1639" y="5419"/>
                </a:cubicBezTo>
                <a:lnTo>
                  <a:pt x="1639" y="5136"/>
                </a:lnTo>
                <a:cubicBezTo>
                  <a:pt x="2112" y="4978"/>
                  <a:pt x="2458" y="4506"/>
                  <a:pt x="2458" y="3970"/>
                </a:cubicBezTo>
                <a:cubicBezTo>
                  <a:pt x="2458" y="3308"/>
                  <a:pt x="1923" y="2899"/>
                  <a:pt x="1482" y="2584"/>
                </a:cubicBezTo>
                <a:cubicBezTo>
                  <a:pt x="1167" y="2363"/>
                  <a:pt x="820" y="2111"/>
                  <a:pt x="820" y="1891"/>
                </a:cubicBezTo>
                <a:cubicBezTo>
                  <a:pt x="820" y="1639"/>
                  <a:pt x="1009" y="1450"/>
                  <a:pt x="1261" y="1450"/>
                </a:cubicBezTo>
                <a:cubicBezTo>
                  <a:pt x="1482" y="1450"/>
                  <a:pt x="1639" y="1639"/>
                  <a:pt x="1639" y="1891"/>
                </a:cubicBezTo>
                <a:cubicBezTo>
                  <a:pt x="1639" y="2111"/>
                  <a:pt x="1860" y="2300"/>
                  <a:pt x="2049" y="2300"/>
                </a:cubicBezTo>
                <a:cubicBezTo>
                  <a:pt x="2269" y="2300"/>
                  <a:pt x="2490" y="2111"/>
                  <a:pt x="2490" y="1891"/>
                </a:cubicBezTo>
                <a:cubicBezTo>
                  <a:pt x="2490" y="1324"/>
                  <a:pt x="2112" y="883"/>
                  <a:pt x="1639" y="694"/>
                </a:cubicBezTo>
                <a:lnTo>
                  <a:pt x="1639" y="410"/>
                </a:lnTo>
                <a:cubicBezTo>
                  <a:pt x="1639" y="189"/>
                  <a:pt x="1450" y="0"/>
                  <a:pt x="12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005" name="Google Shape;1005;p32"/>
          <p:cNvSpPr txBox="1"/>
          <p:nvPr/>
        </p:nvSpPr>
        <p:spPr>
          <a:xfrm>
            <a:off x="4283100" y="3300400"/>
            <a:ext cx="1215200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598355"/>
                </a:solidFill>
                <a:cs typeface="+mn-ea"/>
                <a:sym typeface="+mn-lt"/>
              </a:rPr>
              <a:t>10%</a:t>
            </a:r>
            <a:endParaRPr sz="2667" b="1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006" name="Google Shape;1006;p32"/>
          <p:cNvSpPr txBox="1"/>
          <p:nvPr/>
        </p:nvSpPr>
        <p:spPr>
          <a:xfrm>
            <a:off x="4207733" y="5421233"/>
            <a:ext cx="1215200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b="1" kern="0">
                <a:solidFill>
                  <a:srgbClr val="598355"/>
                </a:solidFill>
                <a:cs typeface="+mn-ea"/>
                <a:sym typeface="+mn-lt"/>
              </a:rPr>
              <a:t>20%</a:t>
            </a:r>
            <a:endParaRPr sz="2533" b="1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007" name="Google Shape;1007;p32"/>
          <p:cNvSpPr txBox="1"/>
          <p:nvPr/>
        </p:nvSpPr>
        <p:spPr>
          <a:xfrm>
            <a:off x="6169167" y="5421233"/>
            <a:ext cx="1215200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b="1" kern="0">
                <a:solidFill>
                  <a:srgbClr val="598355"/>
                </a:solidFill>
                <a:cs typeface="+mn-ea"/>
                <a:sym typeface="+mn-lt"/>
              </a:rPr>
              <a:t>30%</a:t>
            </a:r>
            <a:endParaRPr sz="2533" b="1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008" name="Google Shape;1008;p32"/>
          <p:cNvSpPr txBox="1"/>
          <p:nvPr/>
        </p:nvSpPr>
        <p:spPr>
          <a:xfrm>
            <a:off x="6168933" y="3300400"/>
            <a:ext cx="1215200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b="1" kern="0">
                <a:solidFill>
                  <a:srgbClr val="598355"/>
                </a:solidFill>
                <a:cs typeface="+mn-ea"/>
                <a:sym typeface="+mn-lt"/>
              </a:rPr>
              <a:t>40%</a:t>
            </a:r>
            <a:endParaRPr sz="2533" b="1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cxnSp>
        <p:nvCxnSpPr>
          <p:cNvPr id="1009" name="Google Shape;1009;p32"/>
          <p:cNvCxnSpPr/>
          <p:nvPr/>
        </p:nvCxnSpPr>
        <p:spPr>
          <a:xfrm rot="10800000">
            <a:off x="3212284" y="2613517"/>
            <a:ext cx="839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0" name="Google Shape;1010;p32"/>
          <p:cNvCxnSpPr/>
          <p:nvPr/>
        </p:nvCxnSpPr>
        <p:spPr>
          <a:xfrm rot="10800000">
            <a:off x="7607567" y="2613517"/>
            <a:ext cx="839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1" name="Google Shape;1011;p32"/>
          <p:cNvCxnSpPr/>
          <p:nvPr/>
        </p:nvCxnSpPr>
        <p:spPr>
          <a:xfrm rot="10800000">
            <a:off x="7607567" y="4785451"/>
            <a:ext cx="839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2" name="Google Shape;1012;p32"/>
          <p:cNvCxnSpPr/>
          <p:nvPr/>
        </p:nvCxnSpPr>
        <p:spPr>
          <a:xfrm rot="10800000">
            <a:off x="3212300" y="4908617"/>
            <a:ext cx="839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070E16D-6260-43BE-A3E9-214072E643A9}"/>
              </a:ext>
            </a:extLst>
          </p:cNvPr>
          <p:cNvSpPr txBox="1"/>
          <p:nvPr/>
        </p:nvSpPr>
        <p:spPr>
          <a:xfrm>
            <a:off x="685482" y="2290133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F9149E9-CF6B-4A63-AFB7-4AE20AC94F15}"/>
              </a:ext>
            </a:extLst>
          </p:cNvPr>
          <p:cNvSpPr txBox="1"/>
          <p:nvPr/>
        </p:nvSpPr>
        <p:spPr>
          <a:xfrm>
            <a:off x="707727" y="4511194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4633E5-6255-4FD0-939D-7A90F5D25BC3}"/>
              </a:ext>
            </a:extLst>
          </p:cNvPr>
          <p:cNvSpPr txBox="1"/>
          <p:nvPr/>
        </p:nvSpPr>
        <p:spPr>
          <a:xfrm>
            <a:off x="8659534" y="2194204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5963EF-3F96-46ED-A35E-16B98DB48402}"/>
              </a:ext>
            </a:extLst>
          </p:cNvPr>
          <p:cNvSpPr txBox="1"/>
          <p:nvPr/>
        </p:nvSpPr>
        <p:spPr>
          <a:xfrm>
            <a:off x="8659534" y="4366606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ectangle: Rounded Corners 6">
            <a:extLst>
              <a:ext uri="{FF2B5EF4-FFF2-40B4-BE49-F238E27FC236}">
                <a16:creationId xmlns:a16="http://schemas.microsoft.com/office/drawing/2014/main" id="{44B39A7C-922A-45D8-84B4-B7D9BECF98E5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Rectangle: Rounded Corners 31">
            <a:extLst>
              <a:ext uri="{FF2B5EF4-FFF2-40B4-BE49-F238E27FC236}">
                <a16:creationId xmlns:a16="http://schemas.microsoft.com/office/drawing/2014/main" id="{E099C766-0DBB-42A7-8F24-8797C9F50A25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1" name="Group 33">
            <a:extLst>
              <a:ext uri="{FF2B5EF4-FFF2-40B4-BE49-F238E27FC236}">
                <a16:creationId xmlns:a16="http://schemas.microsoft.com/office/drawing/2014/main" id="{98A059C9-C40E-4129-9766-2570F2320B7C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62" name="Freeform 137">
              <a:extLst>
                <a:ext uri="{FF2B5EF4-FFF2-40B4-BE49-F238E27FC236}">
                  <a16:creationId xmlns:a16="http://schemas.microsoft.com/office/drawing/2014/main" id="{8D230D94-7C5E-4C7C-8D56-EB6D0635E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38">
              <a:extLst>
                <a:ext uri="{FF2B5EF4-FFF2-40B4-BE49-F238E27FC236}">
                  <a16:creationId xmlns:a16="http://schemas.microsoft.com/office/drawing/2014/main" id="{81049362-2114-4508-A17E-C812D3A5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39">
              <a:extLst>
                <a:ext uri="{FF2B5EF4-FFF2-40B4-BE49-F238E27FC236}">
                  <a16:creationId xmlns:a16="http://schemas.microsoft.com/office/drawing/2014/main" id="{944E45B7-2C0F-4A1C-BF04-D5D05D59CE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0B06EAB2-C02C-4C23-B289-0F0808B33CFD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4"/>
          <p:cNvSpPr/>
          <p:nvPr/>
        </p:nvSpPr>
        <p:spPr>
          <a:xfrm>
            <a:off x="1229976" y="4676541"/>
            <a:ext cx="5180620" cy="982300"/>
          </a:xfrm>
          <a:custGeom>
            <a:avLst/>
            <a:gdLst/>
            <a:ahLst/>
            <a:cxnLst/>
            <a:rect l="l" t="t" r="r" b="b"/>
            <a:pathLst>
              <a:path w="140816" h="29469" extrusionOk="0">
                <a:moveTo>
                  <a:pt x="8514" y="1"/>
                </a:moveTo>
                <a:lnTo>
                  <a:pt x="1" y="14729"/>
                </a:lnTo>
                <a:lnTo>
                  <a:pt x="8514" y="29468"/>
                </a:lnTo>
                <a:lnTo>
                  <a:pt x="132303" y="29468"/>
                </a:lnTo>
                <a:lnTo>
                  <a:pt x="140816" y="14729"/>
                </a:lnTo>
                <a:lnTo>
                  <a:pt x="132303" y="1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EEB1B6"/>
              </a:solidFill>
              <a:cs typeface="+mn-ea"/>
              <a:sym typeface="+mn-lt"/>
            </a:endParaRPr>
          </a:p>
        </p:txBody>
      </p:sp>
      <p:sp>
        <p:nvSpPr>
          <p:cNvPr id="466" name="Google Shape;466;p24"/>
          <p:cNvSpPr/>
          <p:nvPr/>
        </p:nvSpPr>
        <p:spPr>
          <a:xfrm>
            <a:off x="1229960" y="4676541"/>
            <a:ext cx="1176367" cy="1328767"/>
          </a:xfrm>
          <a:custGeom>
            <a:avLst/>
            <a:gdLst/>
            <a:ahLst/>
            <a:cxnLst/>
            <a:rect l="l" t="t" r="r" b="b"/>
            <a:pathLst>
              <a:path w="35291" h="39863" extrusionOk="0">
                <a:moveTo>
                  <a:pt x="0" y="1"/>
                </a:moveTo>
                <a:lnTo>
                  <a:pt x="0" y="29468"/>
                </a:lnTo>
                <a:lnTo>
                  <a:pt x="17645" y="39863"/>
                </a:lnTo>
                <a:lnTo>
                  <a:pt x="35291" y="29468"/>
                </a:lnTo>
                <a:lnTo>
                  <a:pt x="35291" y="1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200" kern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sz="3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>
            <a:off x="6861404" y="4865810"/>
            <a:ext cx="527673" cy="603780"/>
            <a:chOff x="-16775350" y="3683300"/>
            <a:chExt cx="267800" cy="306425"/>
          </a:xfrm>
          <a:solidFill>
            <a:srgbClr val="7EAD82"/>
          </a:solidFill>
        </p:grpSpPr>
        <p:sp>
          <p:nvSpPr>
            <p:cNvPr id="468" name="Google Shape;468;p24"/>
            <p:cNvSpPr/>
            <p:nvPr/>
          </p:nvSpPr>
          <p:spPr>
            <a:xfrm>
              <a:off x="-16775350" y="3683300"/>
              <a:ext cx="267800" cy="306425"/>
            </a:xfrm>
            <a:custGeom>
              <a:avLst/>
              <a:gdLst/>
              <a:ahLst/>
              <a:cxnLst/>
              <a:rect l="l" t="t" r="r" b="b"/>
              <a:pathLst>
                <a:path w="10712" h="12257" extrusionOk="0">
                  <a:moveTo>
                    <a:pt x="5356" y="1"/>
                  </a:moveTo>
                  <a:cubicBezTo>
                    <a:pt x="2395" y="1"/>
                    <a:pt x="0" y="2395"/>
                    <a:pt x="0" y="5357"/>
                  </a:cubicBezTo>
                  <a:lnTo>
                    <a:pt x="0" y="11847"/>
                  </a:lnTo>
                  <a:cubicBezTo>
                    <a:pt x="0" y="12036"/>
                    <a:pt x="158" y="12193"/>
                    <a:pt x="347" y="12193"/>
                  </a:cubicBezTo>
                  <a:lnTo>
                    <a:pt x="1418" y="12193"/>
                  </a:lnTo>
                  <a:lnTo>
                    <a:pt x="1418" y="11153"/>
                  </a:lnTo>
                  <a:cubicBezTo>
                    <a:pt x="1418" y="10303"/>
                    <a:pt x="1702" y="9578"/>
                    <a:pt x="2206" y="8917"/>
                  </a:cubicBezTo>
                  <a:lnTo>
                    <a:pt x="2741" y="8224"/>
                  </a:lnTo>
                  <a:lnTo>
                    <a:pt x="2017" y="7121"/>
                  </a:lnTo>
                  <a:cubicBezTo>
                    <a:pt x="1607" y="6522"/>
                    <a:pt x="1418" y="5829"/>
                    <a:pt x="1418" y="5136"/>
                  </a:cubicBezTo>
                  <a:cubicBezTo>
                    <a:pt x="1418" y="4128"/>
                    <a:pt x="2080" y="3183"/>
                    <a:pt x="3025" y="2994"/>
                  </a:cubicBezTo>
                  <a:cubicBezTo>
                    <a:pt x="3197" y="2953"/>
                    <a:pt x="3371" y="2933"/>
                    <a:pt x="3544" y="2933"/>
                  </a:cubicBezTo>
                  <a:cubicBezTo>
                    <a:pt x="4034" y="2933"/>
                    <a:pt x="4511" y="3092"/>
                    <a:pt x="4884" y="3372"/>
                  </a:cubicBezTo>
                  <a:cubicBezTo>
                    <a:pt x="5041" y="3529"/>
                    <a:pt x="5199" y="3687"/>
                    <a:pt x="5293" y="3844"/>
                  </a:cubicBezTo>
                  <a:cubicBezTo>
                    <a:pt x="5388" y="3687"/>
                    <a:pt x="5514" y="3561"/>
                    <a:pt x="5671" y="3466"/>
                  </a:cubicBezTo>
                  <a:cubicBezTo>
                    <a:pt x="6052" y="3086"/>
                    <a:pt x="6649" y="2896"/>
                    <a:pt x="7187" y="2896"/>
                  </a:cubicBezTo>
                  <a:cubicBezTo>
                    <a:pt x="7228" y="2896"/>
                    <a:pt x="7269" y="2897"/>
                    <a:pt x="7310" y="2899"/>
                  </a:cubicBezTo>
                  <a:cubicBezTo>
                    <a:pt x="8412" y="3025"/>
                    <a:pt x="9263" y="4002"/>
                    <a:pt x="9263" y="5136"/>
                  </a:cubicBezTo>
                  <a:cubicBezTo>
                    <a:pt x="9263" y="5735"/>
                    <a:pt x="9137" y="6302"/>
                    <a:pt x="8885" y="6837"/>
                  </a:cubicBezTo>
                  <a:cubicBezTo>
                    <a:pt x="8664" y="7404"/>
                    <a:pt x="8349" y="7877"/>
                    <a:pt x="7940" y="8255"/>
                  </a:cubicBezTo>
                  <a:cubicBezTo>
                    <a:pt x="8349" y="8665"/>
                    <a:pt x="8664" y="9137"/>
                    <a:pt x="8885" y="9673"/>
                  </a:cubicBezTo>
                  <a:cubicBezTo>
                    <a:pt x="9137" y="10240"/>
                    <a:pt x="9263" y="10775"/>
                    <a:pt x="9263" y="11374"/>
                  </a:cubicBezTo>
                  <a:lnTo>
                    <a:pt x="9263" y="12256"/>
                  </a:lnTo>
                  <a:lnTo>
                    <a:pt x="10302" y="12256"/>
                  </a:lnTo>
                  <a:cubicBezTo>
                    <a:pt x="10523" y="12256"/>
                    <a:pt x="10681" y="12099"/>
                    <a:pt x="10681" y="11878"/>
                  </a:cubicBezTo>
                  <a:lnTo>
                    <a:pt x="10681" y="5420"/>
                  </a:lnTo>
                  <a:cubicBezTo>
                    <a:pt x="10712" y="2395"/>
                    <a:pt x="8286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-16648550" y="3847925"/>
              <a:ext cx="13425" cy="21275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-16722575" y="3771400"/>
              <a:ext cx="161475" cy="215950"/>
            </a:xfrm>
            <a:custGeom>
              <a:avLst/>
              <a:gdLst/>
              <a:ahLst/>
              <a:cxnLst/>
              <a:rect l="l" t="t" r="r" b="b"/>
              <a:pathLst>
                <a:path w="6459" h="8638" extrusionOk="0">
                  <a:moveTo>
                    <a:pt x="1827" y="1486"/>
                  </a:moveTo>
                  <a:cubicBezTo>
                    <a:pt x="2017" y="1486"/>
                    <a:pt x="2174" y="1644"/>
                    <a:pt x="2174" y="1833"/>
                  </a:cubicBezTo>
                  <a:cubicBezTo>
                    <a:pt x="2174" y="2022"/>
                    <a:pt x="2017" y="2179"/>
                    <a:pt x="1827" y="2179"/>
                  </a:cubicBezTo>
                  <a:cubicBezTo>
                    <a:pt x="1607" y="2179"/>
                    <a:pt x="1449" y="2022"/>
                    <a:pt x="1449" y="1833"/>
                  </a:cubicBezTo>
                  <a:cubicBezTo>
                    <a:pt x="1449" y="1644"/>
                    <a:pt x="1607" y="1486"/>
                    <a:pt x="1827" y="1486"/>
                  </a:cubicBezTo>
                  <a:close/>
                  <a:moveTo>
                    <a:pt x="4663" y="1486"/>
                  </a:moveTo>
                  <a:cubicBezTo>
                    <a:pt x="4852" y="1486"/>
                    <a:pt x="5009" y="1644"/>
                    <a:pt x="5009" y="1833"/>
                  </a:cubicBezTo>
                  <a:cubicBezTo>
                    <a:pt x="5009" y="2022"/>
                    <a:pt x="4852" y="2179"/>
                    <a:pt x="4663" y="2179"/>
                  </a:cubicBezTo>
                  <a:cubicBezTo>
                    <a:pt x="4442" y="2179"/>
                    <a:pt x="4285" y="2022"/>
                    <a:pt x="4285" y="1833"/>
                  </a:cubicBezTo>
                  <a:cubicBezTo>
                    <a:pt x="4285" y="1644"/>
                    <a:pt x="4442" y="1486"/>
                    <a:pt x="4663" y="1486"/>
                  </a:cubicBezTo>
                  <a:close/>
                  <a:moveTo>
                    <a:pt x="3257" y="2219"/>
                  </a:moveTo>
                  <a:cubicBezTo>
                    <a:pt x="3348" y="2219"/>
                    <a:pt x="3434" y="2258"/>
                    <a:pt x="3497" y="2337"/>
                  </a:cubicBezTo>
                  <a:lnTo>
                    <a:pt x="4222" y="3061"/>
                  </a:lnTo>
                  <a:cubicBezTo>
                    <a:pt x="4285" y="3124"/>
                    <a:pt x="4348" y="3282"/>
                    <a:pt x="4253" y="3439"/>
                  </a:cubicBezTo>
                  <a:lnTo>
                    <a:pt x="3560" y="4857"/>
                  </a:lnTo>
                  <a:cubicBezTo>
                    <a:pt x="3466" y="4983"/>
                    <a:pt x="3340" y="5046"/>
                    <a:pt x="3245" y="5046"/>
                  </a:cubicBezTo>
                  <a:cubicBezTo>
                    <a:pt x="3119" y="5046"/>
                    <a:pt x="2962" y="4983"/>
                    <a:pt x="2930" y="4857"/>
                  </a:cubicBezTo>
                  <a:lnTo>
                    <a:pt x="2206" y="3439"/>
                  </a:lnTo>
                  <a:cubicBezTo>
                    <a:pt x="2143" y="3313"/>
                    <a:pt x="2174" y="3124"/>
                    <a:pt x="2300" y="3061"/>
                  </a:cubicBezTo>
                  <a:lnTo>
                    <a:pt x="2993" y="2337"/>
                  </a:lnTo>
                  <a:cubicBezTo>
                    <a:pt x="3072" y="2258"/>
                    <a:pt x="3166" y="2219"/>
                    <a:pt x="3257" y="2219"/>
                  </a:cubicBezTo>
                  <a:close/>
                  <a:moveTo>
                    <a:pt x="5044" y="1"/>
                  </a:moveTo>
                  <a:cubicBezTo>
                    <a:pt x="4682" y="1"/>
                    <a:pt x="4348" y="125"/>
                    <a:pt x="4064" y="352"/>
                  </a:cubicBezTo>
                  <a:cubicBezTo>
                    <a:pt x="3749" y="635"/>
                    <a:pt x="3592" y="1045"/>
                    <a:pt x="3592" y="1423"/>
                  </a:cubicBezTo>
                  <a:cubicBezTo>
                    <a:pt x="3592" y="1612"/>
                    <a:pt x="3434" y="1770"/>
                    <a:pt x="3245" y="1770"/>
                  </a:cubicBezTo>
                  <a:cubicBezTo>
                    <a:pt x="3025" y="1770"/>
                    <a:pt x="2867" y="1612"/>
                    <a:pt x="2867" y="1423"/>
                  </a:cubicBezTo>
                  <a:cubicBezTo>
                    <a:pt x="2867" y="982"/>
                    <a:pt x="2678" y="604"/>
                    <a:pt x="2332" y="320"/>
                  </a:cubicBezTo>
                  <a:cubicBezTo>
                    <a:pt x="2072" y="108"/>
                    <a:pt x="1759" y="1"/>
                    <a:pt x="1419" y="1"/>
                  </a:cubicBezTo>
                  <a:cubicBezTo>
                    <a:pt x="1306" y="1"/>
                    <a:pt x="1190" y="13"/>
                    <a:pt x="1071" y="37"/>
                  </a:cubicBezTo>
                  <a:cubicBezTo>
                    <a:pt x="410" y="194"/>
                    <a:pt x="0" y="887"/>
                    <a:pt x="0" y="1549"/>
                  </a:cubicBezTo>
                  <a:cubicBezTo>
                    <a:pt x="0" y="2085"/>
                    <a:pt x="158" y="2652"/>
                    <a:pt x="473" y="3124"/>
                  </a:cubicBezTo>
                  <a:lnTo>
                    <a:pt x="1386" y="4448"/>
                  </a:lnTo>
                  <a:cubicBezTo>
                    <a:pt x="1449" y="4574"/>
                    <a:pt x="1449" y="4763"/>
                    <a:pt x="1386" y="4889"/>
                  </a:cubicBezTo>
                  <a:lnTo>
                    <a:pt x="662" y="5802"/>
                  </a:lnTo>
                  <a:cubicBezTo>
                    <a:pt x="284" y="6275"/>
                    <a:pt x="32" y="6905"/>
                    <a:pt x="32" y="7566"/>
                  </a:cubicBezTo>
                  <a:lnTo>
                    <a:pt x="32" y="8638"/>
                  </a:lnTo>
                  <a:lnTo>
                    <a:pt x="6459" y="8638"/>
                  </a:lnTo>
                  <a:lnTo>
                    <a:pt x="6459" y="7756"/>
                  </a:lnTo>
                  <a:cubicBezTo>
                    <a:pt x="6459" y="7283"/>
                    <a:pt x="6396" y="6779"/>
                    <a:pt x="6175" y="6338"/>
                  </a:cubicBezTo>
                  <a:cubicBezTo>
                    <a:pt x="5860" y="5708"/>
                    <a:pt x="5545" y="5424"/>
                    <a:pt x="5136" y="4920"/>
                  </a:cubicBezTo>
                  <a:cubicBezTo>
                    <a:pt x="4978" y="4794"/>
                    <a:pt x="4978" y="4574"/>
                    <a:pt x="5136" y="4416"/>
                  </a:cubicBezTo>
                  <a:cubicBezTo>
                    <a:pt x="5608" y="3943"/>
                    <a:pt x="5860" y="3691"/>
                    <a:pt x="6144" y="2967"/>
                  </a:cubicBezTo>
                  <a:cubicBezTo>
                    <a:pt x="6333" y="2526"/>
                    <a:pt x="6427" y="2022"/>
                    <a:pt x="6427" y="1549"/>
                  </a:cubicBezTo>
                  <a:cubicBezTo>
                    <a:pt x="6427" y="793"/>
                    <a:pt x="5860" y="100"/>
                    <a:pt x="5167" y="5"/>
                  </a:cubicBezTo>
                  <a:cubicBezTo>
                    <a:pt x="5126" y="2"/>
                    <a:pt x="5085" y="1"/>
                    <a:pt x="50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4" name="Google Shape;474;p24"/>
          <p:cNvSpPr/>
          <p:nvPr/>
        </p:nvSpPr>
        <p:spPr>
          <a:xfrm>
            <a:off x="1229976" y="3629207"/>
            <a:ext cx="5180620" cy="982267"/>
          </a:xfrm>
          <a:custGeom>
            <a:avLst/>
            <a:gdLst/>
            <a:ahLst/>
            <a:cxnLst/>
            <a:rect l="l" t="t" r="r" b="b"/>
            <a:pathLst>
              <a:path w="140816" h="29468" extrusionOk="0">
                <a:moveTo>
                  <a:pt x="8514" y="0"/>
                </a:moveTo>
                <a:lnTo>
                  <a:pt x="1" y="14728"/>
                </a:lnTo>
                <a:lnTo>
                  <a:pt x="8514" y="29468"/>
                </a:lnTo>
                <a:lnTo>
                  <a:pt x="132303" y="29468"/>
                </a:lnTo>
                <a:lnTo>
                  <a:pt x="140816" y="14728"/>
                </a:lnTo>
                <a:lnTo>
                  <a:pt x="132303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5" name="Google Shape;475;p24"/>
          <p:cNvSpPr/>
          <p:nvPr/>
        </p:nvSpPr>
        <p:spPr>
          <a:xfrm>
            <a:off x="1229976" y="3629207"/>
            <a:ext cx="1176333" cy="1328767"/>
          </a:xfrm>
          <a:custGeom>
            <a:avLst/>
            <a:gdLst/>
            <a:ahLst/>
            <a:cxnLst/>
            <a:rect l="l" t="t" r="r" b="b"/>
            <a:pathLst>
              <a:path w="35290" h="39863" extrusionOk="0">
                <a:moveTo>
                  <a:pt x="0" y="0"/>
                </a:moveTo>
                <a:lnTo>
                  <a:pt x="0" y="29468"/>
                </a:lnTo>
                <a:lnTo>
                  <a:pt x="17645" y="39862"/>
                </a:lnTo>
                <a:lnTo>
                  <a:pt x="35290" y="29468"/>
                </a:lnTo>
                <a:lnTo>
                  <a:pt x="35290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200" kern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sz="3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76" name="Google Shape;476;p24"/>
          <p:cNvGrpSpPr/>
          <p:nvPr/>
        </p:nvGrpSpPr>
        <p:grpSpPr>
          <a:xfrm>
            <a:off x="6824138" y="3819228"/>
            <a:ext cx="602204" cy="602204"/>
            <a:chOff x="-17896150" y="3709300"/>
            <a:chExt cx="305625" cy="305625"/>
          </a:xfrm>
          <a:solidFill>
            <a:srgbClr val="7EAD82"/>
          </a:solidFill>
        </p:grpSpPr>
        <p:sp>
          <p:nvSpPr>
            <p:cNvPr id="477" name="Google Shape;477;p24"/>
            <p:cNvSpPr/>
            <p:nvPr/>
          </p:nvSpPr>
          <p:spPr>
            <a:xfrm>
              <a:off x="-17896150" y="3709300"/>
              <a:ext cx="54375" cy="77200"/>
            </a:xfrm>
            <a:custGeom>
              <a:avLst/>
              <a:gdLst/>
              <a:ahLst/>
              <a:cxnLst/>
              <a:rect l="l" t="t" r="r" b="b"/>
              <a:pathLst>
                <a:path w="2175" h="3088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lnTo>
                    <a:pt x="1103" y="2143"/>
                  </a:lnTo>
                  <a:lnTo>
                    <a:pt x="1513" y="3088"/>
                  </a:lnTo>
                  <a:cubicBezTo>
                    <a:pt x="1702" y="3025"/>
                    <a:pt x="1891" y="2930"/>
                    <a:pt x="2080" y="2899"/>
                  </a:cubicBezTo>
                  <a:lnTo>
                    <a:pt x="2175" y="2899"/>
                  </a:lnTo>
                  <a:lnTo>
                    <a:pt x="1765" y="1859"/>
                  </a:lnTo>
                  <a:cubicBezTo>
                    <a:pt x="2017" y="1670"/>
                    <a:pt x="2143" y="1387"/>
                    <a:pt x="2143" y="1072"/>
                  </a:cubicBezTo>
                  <a:cubicBezTo>
                    <a:pt x="2143" y="473"/>
                    <a:pt x="167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877250" y="3801075"/>
              <a:ext cx="286725" cy="213850"/>
            </a:xfrm>
            <a:custGeom>
              <a:avLst/>
              <a:gdLst/>
              <a:ahLst/>
              <a:cxnLst/>
              <a:rect l="l" t="t" r="r" b="b"/>
              <a:pathLst>
                <a:path w="11469" h="8554" extrusionOk="0">
                  <a:moveTo>
                    <a:pt x="1765" y="1339"/>
                  </a:moveTo>
                  <a:cubicBezTo>
                    <a:pt x="1954" y="1339"/>
                    <a:pt x="2112" y="1496"/>
                    <a:pt x="2112" y="1717"/>
                  </a:cubicBezTo>
                  <a:cubicBezTo>
                    <a:pt x="2112" y="1906"/>
                    <a:pt x="1954" y="2063"/>
                    <a:pt x="1765" y="2063"/>
                  </a:cubicBezTo>
                  <a:cubicBezTo>
                    <a:pt x="1576" y="2063"/>
                    <a:pt x="1419" y="1906"/>
                    <a:pt x="1419" y="1717"/>
                  </a:cubicBezTo>
                  <a:cubicBezTo>
                    <a:pt x="1419" y="1496"/>
                    <a:pt x="1576" y="1339"/>
                    <a:pt x="1765" y="1339"/>
                  </a:cubicBezTo>
                  <a:close/>
                  <a:moveTo>
                    <a:pt x="1829" y="0"/>
                  </a:moveTo>
                  <a:cubicBezTo>
                    <a:pt x="913" y="0"/>
                    <a:pt x="1" y="710"/>
                    <a:pt x="1" y="1811"/>
                  </a:cubicBezTo>
                  <a:lnTo>
                    <a:pt x="1" y="5308"/>
                  </a:lnTo>
                  <a:cubicBezTo>
                    <a:pt x="1" y="7104"/>
                    <a:pt x="1450" y="8553"/>
                    <a:pt x="3214" y="8553"/>
                  </a:cubicBezTo>
                  <a:lnTo>
                    <a:pt x="11091" y="8553"/>
                  </a:lnTo>
                  <a:cubicBezTo>
                    <a:pt x="11311" y="8553"/>
                    <a:pt x="11469" y="8396"/>
                    <a:pt x="11469" y="8207"/>
                  </a:cubicBezTo>
                  <a:cubicBezTo>
                    <a:pt x="11411" y="8061"/>
                    <a:pt x="11325" y="7566"/>
                    <a:pt x="11338" y="7566"/>
                  </a:cubicBezTo>
                  <a:lnTo>
                    <a:pt x="11338" y="7566"/>
                  </a:lnTo>
                  <a:cubicBezTo>
                    <a:pt x="11338" y="7566"/>
                    <a:pt x="11338" y="7566"/>
                    <a:pt x="11338" y="7566"/>
                  </a:cubicBezTo>
                  <a:lnTo>
                    <a:pt x="11338" y="7566"/>
                  </a:lnTo>
                  <a:cubicBezTo>
                    <a:pt x="11340" y="7574"/>
                    <a:pt x="11341" y="7580"/>
                    <a:pt x="11342" y="7580"/>
                  </a:cubicBezTo>
                  <a:cubicBezTo>
                    <a:pt x="11343" y="7580"/>
                    <a:pt x="11343" y="7579"/>
                    <a:pt x="11343" y="7577"/>
                  </a:cubicBezTo>
                  <a:cubicBezTo>
                    <a:pt x="11333" y="7529"/>
                    <a:pt x="11329" y="7513"/>
                    <a:pt x="11329" y="7513"/>
                  </a:cubicBezTo>
                  <a:lnTo>
                    <a:pt x="11329" y="7513"/>
                  </a:lnTo>
                  <a:cubicBezTo>
                    <a:pt x="11328" y="7513"/>
                    <a:pt x="11330" y="7523"/>
                    <a:pt x="11332" y="7534"/>
                  </a:cubicBezTo>
                  <a:lnTo>
                    <a:pt x="11332" y="7534"/>
                  </a:lnTo>
                  <a:cubicBezTo>
                    <a:pt x="11201" y="7046"/>
                    <a:pt x="10923" y="6591"/>
                    <a:pt x="10555" y="6285"/>
                  </a:cubicBezTo>
                  <a:cubicBezTo>
                    <a:pt x="9893" y="6789"/>
                    <a:pt x="9043" y="7073"/>
                    <a:pt x="8192" y="7073"/>
                  </a:cubicBezTo>
                  <a:cubicBezTo>
                    <a:pt x="7090" y="7073"/>
                    <a:pt x="6050" y="6506"/>
                    <a:pt x="5514" y="5655"/>
                  </a:cubicBezTo>
                  <a:lnTo>
                    <a:pt x="5514" y="5592"/>
                  </a:lnTo>
                  <a:cubicBezTo>
                    <a:pt x="5483" y="5592"/>
                    <a:pt x="5420" y="5655"/>
                    <a:pt x="5388" y="5655"/>
                  </a:cubicBezTo>
                  <a:lnTo>
                    <a:pt x="4632" y="5655"/>
                  </a:lnTo>
                  <a:cubicBezTo>
                    <a:pt x="4065" y="5655"/>
                    <a:pt x="3592" y="5182"/>
                    <a:pt x="3592" y="4584"/>
                  </a:cubicBezTo>
                  <a:lnTo>
                    <a:pt x="3592" y="1748"/>
                  </a:lnTo>
                  <a:cubicBezTo>
                    <a:pt x="3592" y="1433"/>
                    <a:pt x="3498" y="1150"/>
                    <a:pt x="3340" y="929"/>
                  </a:cubicBezTo>
                  <a:cubicBezTo>
                    <a:pt x="2987" y="283"/>
                    <a:pt x="2407" y="0"/>
                    <a:pt x="1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-17783500" y="3763075"/>
              <a:ext cx="191400" cy="194350"/>
            </a:xfrm>
            <a:custGeom>
              <a:avLst/>
              <a:gdLst/>
              <a:ahLst/>
              <a:cxnLst/>
              <a:rect l="l" t="t" r="r" b="b"/>
              <a:pathLst>
                <a:path w="7656" h="7774" extrusionOk="0">
                  <a:moveTo>
                    <a:pt x="3368" y="1"/>
                  </a:moveTo>
                  <a:cubicBezTo>
                    <a:pt x="3223" y="1"/>
                    <a:pt x="3077" y="8"/>
                    <a:pt x="2930" y="23"/>
                  </a:cubicBezTo>
                  <a:cubicBezTo>
                    <a:pt x="1764" y="149"/>
                    <a:pt x="693" y="779"/>
                    <a:pt x="0" y="1725"/>
                  </a:cubicBezTo>
                  <a:cubicBezTo>
                    <a:pt x="315" y="2166"/>
                    <a:pt x="504" y="2670"/>
                    <a:pt x="504" y="3237"/>
                  </a:cubicBezTo>
                  <a:lnTo>
                    <a:pt x="504" y="6041"/>
                  </a:lnTo>
                  <a:cubicBezTo>
                    <a:pt x="504" y="6261"/>
                    <a:pt x="662" y="6419"/>
                    <a:pt x="851" y="6419"/>
                  </a:cubicBezTo>
                  <a:lnTo>
                    <a:pt x="1418" y="6419"/>
                  </a:lnTo>
                  <a:cubicBezTo>
                    <a:pt x="1418" y="6419"/>
                    <a:pt x="1418" y="6356"/>
                    <a:pt x="1386" y="6356"/>
                  </a:cubicBezTo>
                  <a:cubicBezTo>
                    <a:pt x="1260" y="6041"/>
                    <a:pt x="1197" y="5694"/>
                    <a:pt x="1197" y="5348"/>
                  </a:cubicBezTo>
                  <a:lnTo>
                    <a:pt x="1197" y="4749"/>
                  </a:lnTo>
                  <a:cubicBezTo>
                    <a:pt x="1197" y="3363"/>
                    <a:pt x="2268" y="2197"/>
                    <a:pt x="3560" y="2166"/>
                  </a:cubicBezTo>
                  <a:cubicBezTo>
                    <a:pt x="3634" y="2159"/>
                    <a:pt x="3707" y="2156"/>
                    <a:pt x="3779" y="2156"/>
                  </a:cubicBezTo>
                  <a:cubicBezTo>
                    <a:pt x="4417" y="2156"/>
                    <a:pt x="4997" y="2403"/>
                    <a:pt x="5450" y="2827"/>
                  </a:cubicBezTo>
                  <a:cubicBezTo>
                    <a:pt x="5986" y="3300"/>
                    <a:pt x="6238" y="3930"/>
                    <a:pt x="6238" y="4623"/>
                  </a:cubicBezTo>
                  <a:lnTo>
                    <a:pt x="6238" y="5001"/>
                  </a:lnTo>
                  <a:cubicBezTo>
                    <a:pt x="6238" y="5789"/>
                    <a:pt x="5639" y="6419"/>
                    <a:pt x="4852" y="6419"/>
                  </a:cubicBezTo>
                  <a:cubicBezTo>
                    <a:pt x="4064" y="6419"/>
                    <a:pt x="3371" y="5789"/>
                    <a:pt x="3371" y="5001"/>
                  </a:cubicBezTo>
                  <a:lnTo>
                    <a:pt x="3371" y="4623"/>
                  </a:lnTo>
                  <a:cubicBezTo>
                    <a:pt x="3371" y="4434"/>
                    <a:pt x="3529" y="4276"/>
                    <a:pt x="3749" y="4276"/>
                  </a:cubicBezTo>
                  <a:cubicBezTo>
                    <a:pt x="3938" y="4276"/>
                    <a:pt x="4096" y="4434"/>
                    <a:pt x="4096" y="4623"/>
                  </a:cubicBezTo>
                  <a:lnTo>
                    <a:pt x="4096" y="5001"/>
                  </a:lnTo>
                  <a:cubicBezTo>
                    <a:pt x="4096" y="5379"/>
                    <a:pt x="4442" y="5694"/>
                    <a:pt x="4852" y="5694"/>
                  </a:cubicBezTo>
                  <a:cubicBezTo>
                    <a:pt x="5230" y="5694"/>
                    <a:pt x="5545" y="5379"/>
                    <a:pt x="5545" y="5001"/>
                  </a:cubicBezTo>
                  <a:lnTo>
                    <a:pt x="5545" y="4623"/>
                  </a:lnTo>
                  <a:cubicBezTo>
                    <a:pt x="5545" y="4119"/>
                    <a:pt x="5356" y="3678"/>
                    <a:pt x="5009" y="3331"/>
                  </a:cubicBezTo>
                  <a:cubicBezTo>
                    <a:pt x="4631" y="2985"/>
                    <a:pt x="4127" y="2827"/>
                    <a:pt x="3655" y="2827"/>
                  </a:cubicBezTo>
                  <a:cubicBezTo>
                    <a:pt x="2709" y="2859"/>
                    <a:pt x="1953" y="3741"/>
                    <a:pt x="1953" y="4717"/>
                  </a:cubicBezTo>
                  <a:lnTo>
                    <a:pt x="1953" y="5316"/>
                  </a:lnTo>
                  <a:cubicBezTo>
                    <a:pt x="1953" y="5946"/>
                    <a:pt x="2205" y="6576"/>
                    <a:pt x="2583" y="6954"/>
                  </a:cubicBezTo>
                  <a:cubicBezTo>
                    <a:pt x="3056" y="7458"/>
                    <a:pt x="3749" y="7773"/>
                    <a:pt x="4474" y="7773"/>
                  </a:cubicBezTo>
                  <a:cubicBezTo>
                    <a:pt x="5104" y="7773"/>
                    <a:pt x="5702" y="7584"/>
                    <a:pt x="6175" y="7269"/>
                  </a:cubicBezTo>
                  <a:cubicBezTo>
                    <a:pt x="7089" y="6734"/>
                    <a:pt x="7656" y="5726"/>
                    <a:pt x="7656" y="4560"/>
                  </a:cubicBezTo>
                  <a:lnTo>
                    <a:pt x="7656" y="4213"/>
                  </a:lnTo>
                  <a:cubicBezTo>
                    <a:pt x="7656" y="3111"/>
                    <a:pt x="7152" y="1914"/>
                    <a:pt x="6238" y="1126"/>
                  </a:cubicBezTo>
                  <a:cubicBezTo>
                    <a:pt x="5461" y="405"/>
                    <a:pt x="4440" y="1"/>
                    <a:pt x="33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-17825250" y="3710075"/>
              <a:ext cx="54375" cy="76425"/>
            </a:xfrm>
            <a:custGeom>
              <a:avLst/>
              <a:gdLst/>
              <a:ahLst/>
              <a:cxnLst/>
              <a:rect l="l" t="t" r="r" b="b"/>
              <a:pathLst>
                <a:path w="2175" h="3057" extrusionOk="0">
                  <a:moveTo>
                    <a:pt x="1103" y="1"/>
                  </a:moveTo>
                  <a:cubicBezTo>
                    <a:pt x="504" y="1"/>
                    <a:pt x="32" y="474"/>
                    <a:pt x="32" y="1041"/>
                  </a:cubicBezTo>
                  <a:cubicBezTo>
                    <a:pt x="32" y="1356"/>
                    <a:pt x="189" y="1639"/>
                    <a:pt x="410" y="1828"/>
                  </a:cubicBezTo>
                  <a:lnTo>
                    <a:pt x="0" y="2868"/>
                  </a:lnTo>
                  <a:cubicBezTo>
                    <a:pt x="252" y="2899"/>
                    <a:pt x="473" y="2931"/>
                    <a:pt x="662" y="3057"/>
                  </a:cubicBezTo>
                  <a:lnTo>
                    <a:pt x="1071" y="2112"/>
                  </a:lnTo>
                  <a:lnTo>
                    <a:pt x="1103" y="2112"/>
                  </a:lnTo>
                  <a:cubicBezTo>
                    <a:pt x="1702" y="2112"/>
                    <a:pt x="2174" y="1639"/>
                    <a:pt x="2174" y="1041"/>
                  </a:cubicBezTo>
                  <a:cubicBezTo>
                    <a:pt x="2174" y="474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4" name="Google Shape;484;p24"/>
          <p:cNvSpPr/>
          <p:nvPr/>
        </p:nvSpPr>
        <p:spPr>
          <a:xfrm>
            <a:off x="1229977" y="2568741"/>
            <a:ext cx="5180620" cy="982300"/>
          </a:xfrm>
          <a:custGeom>
            <a:avLst/>
            <a:gdLst/>
            <a:ahLst/>
            <a:cxnLst/>
            <a:rect l="l" t="t" r="r" b="b"/>
            <a:pathLst>
              <a:path w="140816" h="29469" extrusionOk="0">
                <a:moveTo>
                  <a:pt x="8514" y="1"/>
                </a:moveTo>
                <a:lnTo>
                  <a:pt x="1" y="14729"/>
                </a:lnTo>
                <a:lnTo>
                  <a:pt x="8514" y="29469"/>
                </a:lnTo>
                <a:lnTo>
                  <a:pt x="132303" y="29469"/>
                </a:lnTo>
                <a:lnTo>
                  <a:pt x="140816" y="14729"/>
                </a:lnTo>
                <a:lnTo>
                  <a:pt x="132303" y="1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EEB1B6"/>
              </a:solidFill>
              <a:cs typeface="+mn-ea"/>
              <a:sym typeface="+mn-lt"/>
            </a:endParaRPr>
          </a:p>
        </p:txBody>
      </p:sp>
      <p:sp>
        <p:nvSpPr>
          <p:cNvPr id="485" name="Google Shape;485;p24"/>
          <p:cNvSpPr/>
          <p:nvPr/>
        </p:nvSpPr>
        <p:spPr>
          <a:xfrm>
            <a:off x="1229961" y="2568741"/>
            <a:ext cx="1176367" cy="1328767"/>
          </a:xfrm>
          <a:custGeom>
            <a:avLst/>
            <a:gdLst/>
            <a:ahLst/>
            <a:cxnLst/>
            <a:rect l="l" t="t" r="r" b="b"/>
            <a:pathLst>
              <a:path w="35291" h="39863" extrusionOk="0">
                <a:moveTo>
                  <a:pt x="1" y="1"/>
                </a:moveTo>
                <a:lnTo>
                  <a:pt x="1" y="29469"/>
                </a:lnTo>
                <a:lnTo>
                  <a:pt x="17646" y="39863"/>
                </a:lnTo>
                <a:lnTo>
                  <a:pt x="35291" y="29469"/>
                </a:lnTo>
                <a:lnTo>
                  <a:pt x="35291" y="1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200" kern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sz="3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86" name="Google Shape;486;p24"/>
          <p:cNvGrpSpPr/>
          <p:nvPr/>
        </p:nvGrpSpPr>
        <p:grpSpPr>
          <a:xfrm>
            <a:off x="6859039" y="2760336"/>
            <a:ext cx="532403" cy="599100"/>
            <a:chOff x="-17878825" y="3334400"/>
            <a:chExt cx="270200" cy="304050"/>
          </a:xfrm>
          <a:solidFill>
            <a:srgbClr val="7EAD82"/>
          </a:solidFill>
        </p:grpSpPr>
        <p:sp>
          <p:nvSpPr>
            <p:cNvPr id="487" name="Google Shape;487;p24"/>
            <p:cNvSpPr/>
            <p:nvPr/>
          </p:nvSpPr>
          <p:spPr>
            <a:xfrm>
              <a:off x="-17683475" y="3334400"/>
              <a:ext cx="74850" cy="74050"/>
            </a:xfrm>
            <a:custGeom>
              <a:avLst/>
              <a:gdLst/>
              <a:ahLst/>
              <a:cxnLst/>
              <a:rect l="l" t="t" r="r" b="b"/>
              <a:pathLst>
                <a:path w="2994" h="2962" extrusionOk="0">
                  <a:moveTo>
                    <a:pt x="1985" y="0"/>
                  </a:moveTo>
                  <a:cubicBezTo>
                    <a:pt x="1197" y="0"/>
                    <a:pt x="473" y="378"/>
                    <a:pt x="0" y="945"/>
                  </a:cubicBezTo>
                  <a:cubicBezTo>
                    <a:pt x="630" y="1481"/>
                    <a:pt x="1229" y="2174"/>
                    <a:pt x="1670" y="2962"/>
                  </a:cubicBezTo>
                  <a:lnTo>
                    <a:pt x="2867" y="473"/>
                  </a:lnTo>
                  <a:cubicBezTo>
                    <a:pt x="2993" y="252"/>
                    <a:pt x="2836" y="0"/>
                    <a:pt x="25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-17752000" y="35139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860700" y="3405275"/>
              <a:ext cx="107150" cy="206225"/>
            </a:xfrm>
            <a:custGeom>
              <a:avLst/>
              <a:gdLst/>
              <a:ahLst/>
              <a:cxnLst/>
              <a:rect l="l" t="t" r="r" b="b"/>
              <a:pathLst>
                <a:path w="4286" h="8249" extrusionOk="0">
                  <a:moveTo>
                    <a:pt x="2521" y="2931"/>
                  </a:moveTo>
                  <a:cubicBezTo>
                    <a:pt x="2710" y="2931"/>
                    <a:pt x="2867" y="3088"/>
                    <a:pt x="2867" y="3277"/>
                  </a:cubicBezTo>
                  <a:cubicBezTo>
                    <a:pt x="2867" y="3466"/>
                    <a:pt x="2710" y="3624"/>
                    <a:pt x="2521" y="3624"/>
                  </a:cubicBezTo>
                  <a:cubicBezTo>
                    <a:pt x="2332" y="3624"/>
                    <a:pt x="2174" y="3466"/>
                    <a:pt x="2174" y="3277"/>
                  </a:cubicBezTo>
                  <a:cubicBezTo>
                    <a:pt x="2174" y="3088"/>
                    <a:pt x="2332" y="2931"/>
                    <a:pt x="2521" y="2931"/>
                  </a:cubicBezTo>
                  <a:close/>
                  <a:moveTo>
                    <a:pt x="1513" y="1"/>
                  </a:moveTo>
                  <a:cubicBezTo>
                    <a:pt x="568" y="1387"/>
                    <a:pt x="1" y="3246"/>
                    <a:pt x="1" y="4695"/>
                  </a:cubicBezTo>
                  <a:cubicBezTo>
                    <a:pt x="1" y="6113"/>
                    <a:pt x="473" y="7184"/>
                    <a:pt x="1450" y="7845"/>
                  </a:cubicBezTo>
                  <a:cubicBezTo>
                    <a:pt x="1859" y="8112"/>
                    <a:pt x="2328" y="8248"/>
                    <a:pt x="2801" y="8248"/>
                  </a:cubicBezTo>
                  <a:cubicBezTo>
                    <a:pt x="3166" y="8248"/>
                    <a:pt x="3533" y="8167"/>
                    <a:pt x="3876" y="8003"/>
                  </a:cubicBezTo>
                  <a:cubicBezTo>
                    <a:pt x="4128" y="7845"/>
                    <a:pt x="4285" y="7562"/>
                    <a:pt x="4285" y="7310"/>
                  </a:cubicBezTo>
                  <a:lnTo>
                    <a:pt x="4285" y="5608"/>
                  </a:lnTo>
                  <a:cubicBezTo>
                    <a:pt x="4065" y="5451"/>
                    <a:pt x="3718" y="5199"/>
                    <a:pt x="3624" y="4852"/>
                  </a:cubicBezTo>
                  <a:cubicBezTo>
                    <a:pt x="3592" y="4821"/>
                    <a:pt x="3592" y="4726"/>
                    <a:pt x="3592" y="4695"/>
                  </a:cubicBezTo>
                  <a:lnTo>
                    <a:pt x="3592" y="2300"/>
                  </a:lnTo>
                  <a:cubicBezTo>
                    <a:pt x="3592" y="1670"/>
                    <a:pt x="3277" y="1103"/>
                    <a:pt x="2773" y="788"/>
                  </a:cubicBezTo>
                  <a:lnTo>
                    <a:pt x="1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735475" y="3405275"/>
              <a:ext cx="107150" cy="206475"/>
            </a:xfrm>
            <a:custGeom>
              <a:avLst/>
              <a:gdLst/>
              <a:ahLst/>
              <a:cxnLst/>
              <a:rect l="l" t="t" r="r" b="b"/>
              <a:pathLst>
                <a:path w="4286" h="8259" extrusionOk="0">
                  <a:moveTo>
                    <a:pt x="1797" y="2931"/>
                  </a:moveTo>
                  <a:cubicBezTo>
                    <a:pt x="2017" y="2931"/>
                    <a:pt x="2175" y="3088"/>
                    <a:pt x="2175" y="3277"/>
                  </a:cubicBezTo>
                  <a:cubicBezTo>
                    <a:pt x="2175" y="3466"/>
                    <a:pt x="2017" y="3624"/>
                    <a:pt x="1797" y="3624"/>
                  </a:cubicBezTo>
                  <a:cubicBezTo>
                    <a:pt x="1608" y="3624"/>
                    <a:pt x="1450" y="3466"/>
                    <a:pt x="1450" y="3277"/>
                  </a:cubicBezTo>
                  <a:cubicBezTo>
                    <a:pt x="1450" y="3088"/>
                    <a:pt x="1608" y="2931"/>
                    <a:pt x="1797" y="2931"/>
                  </a:cubicBezTo>
                  <a:close/>
                  <a:moveTo>
                    <a:pt x="2805" y="1"/>
                  </a:moveTo>
                  <a:lnTo>
                    <a:pt x="1545" y="788"/>
                  </a:lnTo>
                  <a:cubicBezTo>
                    <a:pt x="1009" y="1103"/>
                    <a:pt x="694" y="1702"/>
                    <a:pt x="694" y="2300"/>
                  </a:cubicBezTo>
                  <a:lnTo>
                    <a:pt x="694" y="4506"/>
                  </a:lnTo>
                  <a:lnTo>
                    <a:pt x="694" y="4695"/>
                  </a:lnTo>
                  <a:cubicBezTo>
                    <a:pt x="694" y="4789"/>
                    <a:pt x="694" y="4852"/>
                    <a:pt x="662" y="4947"/>
                  </a:cubicBezTo>
                  <a:lnTo>
                    <a:pt x="662" y="4978"/>
                  </a:lnTo>
                  <a:cubicBezTo>
                    <a:pt x="568" y="5293"/>
                    <a:pt x="253" y="5514"/>
                    <a:pt x="1" y="5640"/>
                  </a:cubicBezTo>
                  <a:lnTo>
                    <a:pt x="1" y="7310"/>
                  </a:lnTo>
                  <a:cubicBezTo>
                    <a:pt x="1" y="7562"/>
                    <a:pt x="158" y="7845"/>
                    <a:pt x="442" y="8003"/>
                  </a:cubicBezTo>
                  <a:cubicBezTo>
                    <a:pt x="777" y="8174"/>
                    <a:pt x="1139" y="8258"/>
                    <a:pt x="1503" y="8258"/>
                  </a:cubicBezTo>
                  <a:cubicBezTo>
                    <a:pt x="2884" y="8258"/>
                    <a:pt x="4285" y="7039"/>
                    <a:pt x="4285" y="4695"/>
                  </a:cubicBezTo>
                  <a:cubicBezTo>
                    <a:pt x="4285" y="3246"/>
                    <a:pt x="3750" y="1418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-17812650" y="3353300"/>
              <a:ext cx="136275" cy="144150"/>
            </a:xfrm>
            <a:custGeom>
              <a:avLst/>
              <a:gdLst/>
              <a:ahLst/>
              <a:cxnLst/>
              <a:rect l="l" t="t" r="r" b="b"/>
              <a:pathLst>
                <a:path w="5451" h="5766" extrusionOk="0">
                  <a:moveTo>
                    <a:pt x="2741" y="0"/>
                  </a:moveTo>
                  <a:cubicBezTo>
                    <a:pt x="1702" y="0"/>
                    <a:pt x="756" y="599"/>
                    <a:pt x="0" y="1513"/>
                  </a:cubicBezTo>
                  <a:lnTo>
                    <a:pt x="1229" y="2300"/>
                  </a:lnTo>
                  <a:cubicBezTo>
                    <a:pt x="1954" y="2741"/>
                    <a:pt x="2363" y="3529"/>
                    <a:pt x="2363" y="4379"/>
                  </a:cubicBezTo>
                  <a:lnTo>
                    <a:pt x="2363" y="5766"/>
                  </a:lnTo>
                  <a:cubicBezTo>
                    <a:pt x="2489" y="5703"/>
                    <a:pt x="2615" y="5671"/>
                    <a:pt x="2773" y="5671"/>
                  </a:cubicBezTo>
                  <a:cubicBezTo>
                    <a:pt x="2899" y="5671"/>
                    <a:pt x="2993" y="5703"/>
                    <a:pt x="3088" y="5766"/>
                  </a:cubicBezTo>
                  <a:lnTo>
                    <a:pt x="3088" y="4379"/>
                  </a:lnTo>
                  <a:cubicBezTo>
                    <a:pt x="3088" y="3497"/>
                    <a:pt x="3529" y="2710"/>
                    <a:pt x="4222" y="2300"/>
                  </a:cubicBezTo>
                  <a:lnTo>
                    <a:pt x="5451" y="1513"/>
                  </a:lnTo>
                  <a:cubicBezTo>
                    <a:pt x="4695" y="599"/>
                    <a:pt x="3749" y="0"/>
                    <a:pt x="2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-17770900" y="3614000"/>
              <a:ext cx="52775" cy="24450"/>
            </a:xfrm>
            <a:custGeom>
              <a:avLst/>
              <a:gdLst/>
              <a:ahLst/>
              <a:cxnLst/>
              <a:rect l="l" t="t" r="r" b="b"/>
              <a:pathLst>
                <a:path w="2111" h="978" extrusionOk="0">
                  <a:moveTo>
                    <a:pt x="1071" y="0"/>
                  </a:moveTo>
                  <a:cubicBezTo>
                    <a:pt x="756" y="252"/>
                    <a:pt x="378" y="410"/>
                    <a:pt x="0" y="536"/>
                  </a:cubicBezTo>
                  <a:lnTo>
                    <a:pt x="0" y="630"/>
                  </a:lnTo>
                  <a:cubicBezTo>
                    <a:pt x="0" y="851"/>
                    <a:pt x="158" y="977"/>
                    <a:pt x="347" y="977"/>
                  </a:cubicBezTo>
                  <a:lnTo>
                    <a:pt x="1764" y="977"/>
                  </a:lnTo>
                  <a:cubicBezTo>
                    <a:pt x="1953" y="977"/>
                    <a:pt x="2111" y="851"/>
                    <a:pt x="2111" y="630"/>
                  </a:cubicBezTo>
                  <a:lnTo>
                    <a:pt x="2111" y="536"/>
                  </a:lnTo>
                  <a:cubicBezTo>
                    <a:pt x="1733" y="410"/>
                    <a:pt x="1386" y="252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-17878825" y="3334400"/>
              <a:ext cx="74075" cy="74050"/>
            </a:xfrm>
            <a:custGeom>
              <a:avLst/>
              <a:gdLst/>
              <a:ahLst/>
              <a:cxnLst/>
              <a:rect l="l" t="t" r="r" b="b"/>
              <a:pathLst>
                <a:path w="2963" h="2962" extrusionOk="0">
                  <a:moveTo>
                    <a:pt x="410" y="0"/>
                  </a:moveTo>
                  <a:cubicBezTo>
                    <a:pt x="127" y="0"/>
                    <a:pt x="1" y="284"/>
                    <a:pt x="95" y="536"/>
                  </a:cubicBezTo>
                  <a:lnTo>
                    <a:pt x="1324" y="2962"/>
                  </a:lnTo>
                  <a:cubicBezTo>
                    <a:pt x="1765" y="2174"/>
                    <a:pt x="2301" y="1512"/>
                    <a:pt x="2962" y="945"/>
                  </a:cubicBezTo>
                  <a:cubicBezTo>
                    <a:pt x="2490" y="378"/>
                    <a:pt x="179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8" name="Google Shape;498;p24"/>
          <p:cNvSpPr/>
          <p:nvPr/>
        </p:nvSpPr>
        <p:spPr>
          <a:xfrm>
            <a:off x="1229977" y="1521407"/>
            <a:ext cx="5180620" cy="982267"/>
          </a:xfrm>
          <a:custGeom>
            <a:avLst/>
            <a:gdLst/>
            <a:ahLst/>
            <a:cxnLst/>
            <a:rect l="l" t="t" r="r" b="b"/>
            <a:pathLst>
              <a:path w="140816" h="29468" extrusionOk="0">
                <a:moveTo>
                  <a:pt x="8514" y="0"/>
                </a:moveTo>
                <a:lnTo>
                  <a:pt x="1" y="14740"/>
                </a:lnTo>
                <a:lnTo>
                  <a:pt x="8514" y="29468"/>
                </a:lnTo>
                <a:lnTo>
                  <a:pt x="132303" y="29468"/>
                </a:lnTo>
                <a:lnTo>
                  <a:pt x="140816" y="14740"/>
                </a:lnTo>
                <a:lnTo>
                  <a:pt x="132303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0" name="Google Shape;500;p24"/>
          <p:cNvSpPr/>
          <p:nvPr/>
        </p:nvSpPr>
        <p:spPr>
          <a:xfrm>
            <a:off x="2257161" y="1988524"/>
            <a:ext cx="59533" cy="223467"/>
          </a:xfrm>
          <a:custGeom>
            <a:avLst/>
            <a:gdLst/>
            <a:ahLst/>
            <a:cxnLst/>
            <a:rect l="l" t="t" r="r" b="b"/>
            <a:pathLst>
              <a:path w="1786" h="6704" extrusionOk="0">
                <a:moveTo>
                  <a:pt x="0" y="1"/>
                </a:moveTo>
                <a:lnTo>
                  <a:pt x="0" y="6704"/>
                </a:lnTo>
                <a:lnTo>
                  <a:pt x="1786" y="6704"/>
                </a:lnTo>
                <a:lnTo>
                  <a:pt x="1786" y="1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1" name="Google Shape;501;p24"/>
          <p:cNvSpPr/>
          <p:nvPr/>
        </p:nvSpPr>
        <p:spPr>
          <a:xfrm>
            <a:off x="2182928" y="2038158"/>
            <a:ext cx="59567" cy="173833"/>
          </a:xfrm>
          <a:custGeom>
            <a:avLst/>
            <a:gdLst/>
            <a:ahLst/>
            <a:cxnLst/>
            <a:rect l="l" t="t" r="r" b="b"/>
            <a:pathLst>
              <a:path w="1787" h="5215" extrusionOk="0">
                <a:moveTo>
                  <a:pt x="1" y="0"/>
                </a:moveTo>
                <a:lnTo>
                  <a:pt x="1" y="5215"/>
                </a:lnTo>
                <a:lnTo>
                  <a:pt x="1787" y="5215"/>
                </a:lnTo>
                <a:lnTo>
                  <a:pt x="1787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2" name="Google Shape;502;p24"/>
          <p:cNvSpPr/>
          <p:nvPr/>
        </p:nvSpPr>
        <p:spPr>
          <a:xfrm>
            <a:off x="2103561" y="2092924"/>
            <a:ext cx="59567" cy="119067"/>
          </a:xfrm>
          <a:custGeom>
            <a:avLst/>
            <a:gdLst/>
            <a:ahLst/>
            <a:cxnLst/>
            <a:rect l="l" t="t" r="r" b="b"/>
            <a:pathLst>
              <a:path w="1787" h="3572" extrusionOk="0">
                <a:moveTo>
                  <a:pt x="0" y="0"/>
                </a:moveTo>
                <a:lnTo>
                  <a:pt x="0" y="3572"/>
                </a:lnTo>
                <a:lnTo>
                  <a:pt x="1786" y="3572"/>
                </a:lnTo>
                <a:lnTo>
                  <a:pt x="1786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3" name="Google Shape;503;p24"/>
          <p:cNvSpPr/>
          <p:nvPr/>
        </p:nvSpPr>
        <p:spPr>
          <a:xfrm>
            <a:off x="1229961" y="1521407"/>
            <a:ext cx="1176367" cy="1328767"/>
          </a:xfrm>
          <a:custGeom>
            <a:avLst/>
            <a:gdLst/>
            <a:ahLst/>
            <a:cxnLst/>
            <a:rect l="l" t="t" r="r" b="b"/>
            <a:pathLst>
              <a:path w="35291" h="39863" extrusionOk="0">
                <a:moveTo>
                  <a:pt x="1" y="0"/>
                </a:moveTo>
                <a:lnTo>
                  <a:pt x="1" y="29468"/>
                </a:lnTo>
                <a:lnTo>
                  <a:pt x="17646" y="39862"/>
                </a:lnTo>
                <a:lnTo>
                  <a:pt x="35291" y="29468"/>
                </a:lnTo>
                <a:lnTo>
                  <a:pt x="35291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3657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04" name="Google Shape;504;p24"/>
          <p:cNvGrpSpPr/>
          <p:nvPr/>
        </p:nvGrpSpPr>
        <p:grpSpPr>
          <a:xfrm>
            <a:off x="6896305" y="1714531"/>
            <a:ext cx="457872" cy="595997"/>
            <a:chOff x="-18983850" y="3710075"/>
            <a:chExt cx="232375" cy="302475"/>
          </a:xfrm>
          <a:solidFill>
            <a:srgbClr val="7EAD82"/>
          </a:solidFill>
        </p:grpSpPr>
        <p:sp>
          <p:nvSpPr>
            <p:cNvPr id="505" name="Google Shape;505;p24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92163C9-8118-4344-9DB1-7FF67887B016}"/>
              </a:ext>
            </a:extLst>
          </p:cNvPr>
          <p:cNvSpPr txBox="1"/>
          <p:nvPr/>
        </p:nvSpPr>
        <p:spPr>
          <a:xfrm>
            <a:off x="7668329" y="1661931"/>
            <a:ext cx="36490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CAC13B-CE88-4135-836B-8B666EA2B575}"/>
              </a:ext>
            </a:extLst>
          </p:cNvPr>
          <p:cNvSpPr txBox="1"/>
          <p:nvPr/>
        </p:nvSpPr>
        <p:spPr>
          <a:xfrm>
            <a:off x="7735896" y="2709282"/>
            <a:ext cx="36490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18A3683-A472-4527-A6D1-F63645754F75}"/>
              </a:ext>
            </a:extLst>
          </p:cNvPr>
          <p:cNvSpPr txBox="1"/>
          <p:nvPr/>
        </p:nvSpPr>
        <p:spPr>
          <a:xfrm>
            <a:off x="7735896" y="3793634"/>
            <a:ext cx="36490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980D78-60E2-4FAD-9DE7-9B6F249725AF}"/>
              </a:ext>
            </a:extLst>
          </p:cNvPr>
          <p:cNvSpPr txBox="1"/>
          <p:nvPr/>
        </p:nvSpPr>
        <p:spPr>
          <a:xfrm>
            <a:off x="7735896" y="4881498"/>
            <a:ext cx="36490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7E9EAF6-39C5-44C2-A8BB-32CDD9FA12C3}"/>
              </a:ext>
            </a:extLst>
          </p:cNvPr>
          <p:cNvSpPr txBox="1"/>
          <p:nvPr/>
        </p:nvSpPr>
        <p:spPr>
          <a:xfrm>
            <a:off x="2648836" y="1883720"/>
            <a:ext cx="285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6A46237-0700-485A-833C-2F9A0656954B}"/>
              </a:ext>
            </a:extLst>
          </p:cNvPr>
          <p:cNvSpPr txBox="1"/>
          <p:nvPr/>
        </p:nvSpPr>
        <p:spPr>
          <a:xfrm>
            <a:off x="2658963" y="2912333"/>
            <a:ext cx="285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D62362A-9927-420D-BBCB-3917442494D1}"/>
              </a:ext>
            </a:extLst>
          </p:cNvPr>
          <p:cNvSpPr txBox="1"/>
          <p:nvPr/>
        </p:nvSpPr>
        <p:spPr>
          <a:xfrm>
            <a:off x="2658963" y="3944514"/>
            <a:ext cx="285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DAFB877-0FBA-445C-A9E8-3A9E7D9FBA79}"/>
              </a:ext>
            </a:extLst>
          </p:cNvPr>
          <p:cNvSpPr txBox="1"/>
          <p:nvPr/>
        </p:nvSpPr>
        <p:spPr>
          <a:xfrm>
            <a:off x="2658963" y="4957974"/>
            <a:ext cx="285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3" name="Rectangle: Rounded Corners 6">
            <a:extLst>
              <a:ext uri="{FF2B5EF4-FFF2-40B4-BE49-F238E27FC236}">
                <a16:creationId xmlns:a16="http://schemas.microsoft.com/office/drawing/2014/main" id="{B593673B-6150-46E5-A7D5-E9DEE7CBC915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ectangle: Rounded Corners 31">
            <a:extLst>
              <a:ext uri="{FF2B5EF4-FFF2-40B4-BE49-F238E27FC236}">
                <a16:creationId xmlns:a16="http://schemas.microsoft.com/office/drawing/2014/main" id="{24BAF802-FE5C-4EB1-BAA3-B663914CD13F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C4172878-CA8A-4105-AE81-34C8F632044F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46" name="Freeform 137">
              <a:extLst>
                <a:ext uri="{FF2B5EF4-FFF2-40B4-BE49-F238E27FC236}">
                  <a16:creationId xmlns:a16="http://schemas.microsoft.com/office/drawing/2014/main" id="{53B6D1F7-03E7-4ADD-8BA7-6411A43BE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38">
              <a:extLst>
                <a:ext uri="{FF2B5EF4-FFF2-40B4-BE49-F238E27FC236}">
                  <a16:creationId xmlns:a16="http://schemas.microsoft.com/office/drawing/2014/main" id="{132F4F99-4F91-49D2-AD47-F8740B2A9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8D9BD59F-248C-408D-82DE-F6207F490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EB54FA6B-99B1-4166-83F1-915D01BA0267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4" name="Google Shape;1034;p37"/>
          <p:cNvCxnSpPr/>
          <p:nvPr/>
        </p:nvCxnSpPr>
        <p:spPr>
          <a:xfrm>
            <a:off x="7990927" y="3524724"/>
            <a:ext cx="1714400" cy="14400"/>
          </a:xfrm>
          <a:prstGeom prst="straightConnector1">
            <a:avLst/>
          </a:prstGeom>
          <a:noFill/>
          <a:ln w="38100" cap="flat" cmpd="sng">
            <a:solidFill>
              <a:srgbClr val="5983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5" name="Google Shape;1035;p37"/>
          <p:cNvCxnSpPr/>
          <p:nvPr/>
        </p:nvCxnSpPr>
        <p:spPr>
          <a:xfrm>
            <a:off x="3076027" y="3524724"/>
            <a:ext cx="1714400" cy="14400"/>
          </a:xfrm>
          <a:prstGeom prst="straightConnector1">
            <a:avLst/>
          </a:prstGeom>
          <a:noFill/>
          <a:ln w="38100" cap="flat" cmpd="sng">
            <a:solidFill>
              <a:srgbClr val="5983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6" name="Google Shape;1036;p37"/>
          <p:cNvCxnSpPr/>
          <p:nvPr/>
        </p:nvCxnSpPr>
        <p:spPr>
          <a:xfrm>
            <a:off x="7476160" y="5530940"/>
            <a:ext cx="1714400" cy="0"/>
          </a:xfrm>
          <a:prstGeom prst="straightConnector1">
            <a:avLst/>
          </a:prstGeom>
          <a:noFill/>
          <a:ln w="38100" cap="flat" cmpd="sng">
            <a:solidFill>
              <a:srgbClr val="5983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7" name="Google Shape;1037;p37"/>
          <p:cNvCxnSpPr/>
          <p:nvPr/>
        </p:nvCxnSpPr>
        <p:spPr>
          <a:xfrm>
            <a:off x="3076027" y="5516640"/>
            <a:ext cx="1714400" cy="14400"/>
          </a:xfrm>
          <a:prstGeom prst="straightConnector1">
            <a:avLst/>
          </a:prstGeom>
          <a:noFill/>
          <a:ln w="38100" cap="flat" cmpd="sng">
            <a:solidFill>
              <a:srgbClr val="5983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8" name="Google Shape;1038;p37"/>
          <p:cNvCxnSpPr/>
          <p:nvPr/>
        </p:nvCxnSpPr>
        <p:spPr>
          <a:xfrm>
            <a:off x="7476160" y="1539240"/>
            <a:ext cx="1714400" cy="0"/>
          </a:xfrm>
          <a:prstGeom prst="straightConnector1">
            <a:avLst/>
          </a:prstGeom>
          <a:noFill/>
          <a:ln w="38100" cap="flat" cmpd="sng">
            <a:solidFill>
              <a:srgbClr val="59835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37"/>
          <p:cNvCxnSpPr/>
          <p:nvPr/>
        </p:nvCxnSpPr>
        <p:spPr>
          <a:xfrm>
            <a:off x="3076027" y="1524940"/>
            <a:ext cx="1714400" cy="14400"/>
          </a:xfrm>
          <a:prstGeom prst="straightConnector1">
            <a:avLst/>
          </a:prstGeom>
          <a:noFill/>
          <a:ln w="38100" cap="flat" cmpd="sng">
            <a:solidFill>
              <a:srgbClr val="5983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0" name="Google Shape;1040;p37"/>
          <p:cNvSpPr/>
          <p:nvPr/>
        </p:nvSpPr>
        <p:spPr>
          <a:xfrm>
            <a:off x="9084961" y="3043114"/>
            <a:ext cx="2817272" cy="102921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1" name="Google Shape;1041;p37"/>
          <p:cNvSpPr/>
          <p:nvPr/>
        </p:nvSpPr>
        <p:spPr>
          <a:xfrm>
            <a:off x="9084961" y="5009218"/>
            <a:ext cx="2817272" cy="102921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2" name="Google Shape;1042;p37"/>
          <p:cNvSpPr/>
          <p:nvPr/>
        </p:nvSpPr>
        <p:spPr>
          <a:xfrm>
            <a:off x="9084976" y="1025408"/>
            <a:ext cx="2817272" cy="102921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3" name="Google Shape;1043;p37"/>
          <p:cNvSpPr/>
          <p:nvPr/>
        </p:nvSpPr>
        <p:spPr>
          <a:xfrm>
            <a:off x="407744" y="3043113"/>
            <a:ext cx="2811864" cy="102921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4" name="Google Shape;1044;p37"/>
          <p:cNvSpPr/>
          <p:nvPr/>
        </p:nvSpPr>
        <p:spPr>
          <a:xfrm>
            <a:off x="405027" y="5009218"/>
            <a:ext cx="2811864" cy="102921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5" name="Google Shape;1045;p37"/>
          <p:cNvSpPr/>
          <p:nvPr/>
        </p:nvSpPr>
        <p:spPr>
          <a:xfrm>
            <a:off x="410475" y="1025408"/>
            <a:ext cx="2811864" cy="102921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0" name="Google Shape;1060;p37"/>
          <p:cNvSpPr/>
          <p:nvPr/>
        </p:nvSpPr>
        <p:spPr>
          <a:xfrm>
            <a:off x="6742400" y="2425099"/>
            <a:ext cx="1971152" cy="2340045"/>
          </a:xfrm>
          <a:custGeom>
            <a:avLst/>
            <a:gdLst/>
            <a:ahLst/>
            <a:cxnLst/>
            <a:rect l="l" t="t" r="r" b="b"/>
            <a:pathLst>
              <a:path w="10409" h="12357" extrusionOk="0">
                <a:moveTo>
                  <a:pt x="8914" y="1"/>
                </a:moveTo>
                <a:lnTo>
                  <a:pt x="1" y="5145"/>
                </a:lnTo>
                <a:cubicBezTo>
                  <a:pt x="114" y="5468"/>
                  <a:pt x="173" y="5808"/>
                  <a:pt x="173" y="6185"/>
                </a:cubicBezTo>
                <a:cubicBezTo>
                  <a:pt x="173" y="6548"/>
                  <a:pt x="114" y="6889"/>
                  <a:pt x="1" y="7207"/>
                </a:cubicBezTo>
                <a:lnTo>
                  <a:pt x="8914" y="12356"/>
                </a:lnTo>
                <a:cubicBezTo>
                  <a:pt x="9859" y="10499"/>
                  <a:pt x="10408" y="8401"/>
                  <a:pt x="10408" y="6185"/>
                </a:cubicBezTo>
                <a:cubicBezTo>
                  <a:pt x="10408" y="3956"/>
                  <a:pt x="9859" y="1853"/>
                  <a:pt x="8914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1" name="Google Shape;1061;p37"/>
          <p:cNvSpPr/>
          <p:nvPr/>
        </p:nvSpPr>
        <p:spPr>
          <a:xfrm>
            <a:off x="3600360" y="2425099"/>
            <a:ext cx="1971152" cy="2340045"/>
          </a:xfrm>
          <a:custGeom>
            <a:avLst/>
            <a:gdLst/>
            <a:ahLst/>
            <a:cxnLst/>
            <a:rect l="l" t="t" r="r" b="b"/>
            <a:pathLst>
              <a:path w="10409" h="12357" extrusionOk="0">
                <a:moveTo>
                  <a:pt x="1495" y="1"/>
                </a:moveTo>
                <a:cubicBezTo>
                  <a:pt x="550" y="1853"/>
                  <a:pt x="1" y="3956"/>
                  <a:pt x="1" y="6185"/>
                </a:cubicBezTo>
                <a:cubicBezTo>
                  <a:pt x="1" y="8401"/>
                  <a:pt x="550" y="10499"/>
                  <a:pt x="1495" y="12356"/>
                </a:cubicBezTo>
                <a:lnTo>
                  <a:pt x="10408" y="7207"/>
                </a:lnTo>
                <a:cubicBezTo>
                  <a:pt x="10295" y="6889"/>
                  <a:pt x="10236" y="6548"/>
                  <a:pt x="10236" y="6185"/>
                </a:cubicBezTo>
                <a:cubicBezTo>
                  <a:pt x="10236" y="5808"/>
                  <a:pt x="10295" y="5468"/>
                  <a:pt x="10408" y="5145"/>
                </a:cubicBezTo>
                <a:lnTo>
                  <a:pt x="1495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2" name="Google Shape;1062;p37"/>
          <p:cNvSpPr/>
          <p:nvPr/>
        </p:nvSpPr>
        <p:spPr>
          <a:xfrm>
            <a:off x="6280713" y="1042507"/>
            <a:ext cx="2024365" cy="2142153"/>
          </a:xfrm>
          <a:custGeom>
            <a:avLst/>
            <a:gdLst/>
            <a:ahLst/>
            <a:cxnLst/>
            <a:rect l="l" t="t" r="r" b="b"/>
            <a:pathLst>
              <a:path w="10690" h="11312" extrusionOk="0">
                <a:moveTo>
                  <a:pt x="0" y="0"/>
                </a:moveTo>
                <a:lnTo>
                  <a:pt x="0" y="10271"/>
                </a:lnTo>
                <a:cubicBezTo>
                  <a:pt x="700" y="10421"/>
                  <a:pt x="1322" y="10803"/>
                  <a:pt x="1794" y="11311"/>
                </a:cubicBezTo>
                <a:lnTo>
                  <a:pt x="10689" y="6166"/>
                </a:lnTo>
                <a:cubicBezTo>
                  <a:pt x="8401" y="2629"/>
                  <a:pt x="4482" y="204"/>
                  <a:pt x="0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3" name="Google Shape;1063;p37"/>
          <p:cNvSpPr/>
          <p:nvPr/>
        </p:nvSpPr>
        <p:spPr>
          <a:xfrm>
            <a:off x="6280713" y="4004637"/>
            <a:ext cx="2024365" cy="2143100"/>
          </a:xfrm>
          <a:custGeom>
            <a:avLst/>
            <a:gdLst/>
            <a:ahLst/>
            <a:cxnLst/>
            <a:rect l="l" t="t" r="r" b="b"/>
            <a:pathLst>
              <a:path w="10690" h="11317" extrusionOk="0">
                <a:moveTo>
                  <a:pt x="1794" y="1"/>
                </a:moveTo>
                <a:cubicBezTo>
                  <a:pt x="1322" y="514"/>
                  <a:pt x="700" y="891"/>
                  <a:pt x="0" y="1045"/>
                </a:cubicBezTo>
                <a:lnTo>
                  <a:pt x="0" y="11317"/>
                </a:lnTo>
                <a:cubicBezTo>
                  <a:pt x="4482" y="11108"/>
                  <a:pt x="8401" y="8706"/>
                  <a:pt x="10689" y="5150"/>
                </a:cubicBezTo>
                <a:lnTo>
                  <a:pt x="1794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4" name="Google Shape;1064;p37"/>
          <p:cNvSpPr/>
          <p:nvPr/>
        </p:nvSpPr>
        <p:spPr>
          <a:xfrm>
            <a:off x="4008833" y="4004637"/>
            <a:ext cx="2024365" cy="2143100"/>
          </a:xfrm>
          <a:custGeom>
            <a:avLst/>
            <a:gdLst/>
            <a:ahLst/>
            <a:cxnLst/>
            <a:rect l="l" t="t" r="r" b="b"/>
            <a:pathLst>
              <a:path w="10690" h="11317" extrusionOk="0">
                <a:moveTo>
                  <a:pt x="8891" y="1"/>
                </a:moveTo>
                <a:lnTo>
                  <a:pt x="1" y="5150"/>
                </a:lnTo>
                <a:cubicBezTo>
                  <a:pt x="2289" y="8706"/>
                  <a:pt x="6208" y="11108"/>
                  <a:pt x="10690" y="11317"/>
                </a:cubicBezTo>
                <a:lnTo>
                  <a:pt x="10690" y="1045"/>
                </a:lnTo>
                <a:cubicBezTo>
                  <a:pt x="9990" y="891"/>
                  <a:pt x="9364" y="514"/>
                  <a:pt x="8891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5" name="Google Shape;1065;p37"/>
          <p:cNvSpPr/>
          <p:nvPr/>
        </p:nvSpPr>
        <p:spPr>
          <a:xfrm>
            <a:off x="4008833" y="1042507"/>
            <a:ext cx="2024365" cy="2142153"/>
          </a:xfrm>
          <a:custGeom>
            <a:avLst/>
            <a:gdLst/>
            <a:ahLst/>
            <a:cxnLst/>
            <a:rect l="l" t="t" r="r" b="b"/>
            <a:pathLst>
              <a:path w="10690" h="11312" extrusionOk="0">
                <a:moveTo>
                  <a:pt x="10690" y="0"/>
                </a:moveTo>
                <a:cubicBezTo>
                  <a:pt x="6208" y="204"/>
                  <a:pt x="2289" y="2629"/>
                  <a:pt x="1" y="6166"/>
                </a:cubicBezTo>
                <a:lnTo>
                  <a:pt x="8891" y="11311"/>
                </a:lnTo>
                <a:cubicBezTo>
                  <a:pt x="9364" y="10803"/>
                  <a:pt x="9990" y="10421"/>
                  <a:pt x="10690" y="10271"/>
                </a:cubicBezTo>
                <a:lnTo>
                  <a:pt x="10690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6" name="Google Shape;1066;p37"/>
          <p:cNvSpPr/>
          <p:nvPr/>
        </p:nvSpPr>
        <p:spPr>
          <a:xfrm>
            <a:off x="3851465" y="2489675"/>
            <a:ext cx="1235828" cy="2210895"/>
          </a:xfrm>
          <a:custGeom>
            <a:avLst/>
            <a:gdLst/>
            <a:ahLst/>
            <a:cxnLst/>
            <a:rect l="l" t="t" r="r" b="b"/>
            <a:pathLst>
              <a:path w="6526" h="11675" extrusionOk="0">
                <a:moveTo>
                  <a:pt x="1476" y="0"/>
                </a:moveTo>
                <a:cubicBezTo>
                  <a:pt x="527" y="1739"/>
                  <a:pt x="1" y="3728"/>
                  <a:pt x="1" y="5844"/>
                </a:cubicBezTo>
                <a:cubicBezTo>
                  <a:pt x="1" y="7946"/>
                  <a:pt x="527" y="9931"/>
                  <a:pt x="1476" y="11674"/>
                </a:cubicBezTo>
                <a:lnTo>
                  <a:pt x="6526" y="8759"/>
                </a:lnTo>
                <a:cubicBezTo>
                  <a:pt x="6203" y="8137"/>
                  <a:pt x="5994" y="7433"/>
                  <a:pt x="5881" y="6716"/>
                </a:cubicBezTo>
                <a:lnTo>
                  <a:pt x="5014" y="5844"/>
                </a:lnTo>
                <a:lnTo>
                  <a:pt x="5881" y="4959"/>
                </a:lnTo>
                <a:cubicBezTo>
                  <a:pt x="5994" y="4237"/>
                  <a:pt x="6203" y="3556"/>
                  <a:pt x="6526" y="2915"/>
                </a:cubicBezTo>
                <a:lnTo>
                  <a:pt x="1476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7" name="Google Shape;1067;p37"/>
          <p:cNvSpPr/>
          <p:nvPr/>
        </p:nvSpPr>
        <p:spPr>
          <a:xfrm>
            <a:off x="4187788" y="4245517"/>
            <a:ext cx="1913395" cy="1655472"/>
          </a:xfrm>
          <a:custGeom>
            <a:avLst/>
            <a:gdLst/>
            <a:ahLst/>
            <a:cxnLst/>
            <a:rect l="l" t="t" r="r" b="b"/>
            <a:pathLst>
              <a:path w="10104" h="8742" extrusionOk="0">
                <a:moveTo>
                  <a:pt x="5054" y="0"/>
                </a:moveTo>
                <a:lnTo>
                  <a:pt x="0" y="2911"/>
                </a:lnTo>
                <a:cubicBezTo>
                  <a:pt x="2084" y="6335"/>
                  <a:pt x="5830" y="8646"/>
                  <a:pt x="10103" y="8741"/>
                </a:cubicBezTo>
                <a:lnTo>
                  <a:pt x="10103" y="2911"/>
                </a:lnTo>
                <a:cubicBezTo>
                  <a:pt x="9368" y="2875"/>
                  <a:pt x="8668" y="2702"/>
                  <a:pt x="8024" y="2457"/>
                </a:cubicBezTo>
                <a:lnTo>
                  <a:pt x="6811" y="2779"/>
                </a:lnTo>
                <a:lnTo>
                  <a:pt x="6489" y="1567"/>
                </a:lnTo>
                <a:cubicBezTo>
                  <a:pt x="5921" y="1136"/>
                  <a:pt x="5449" y="586"/>
                  <a:pt x="5054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8" name="Google Shape;1068;p37"/>
          <p:cNvSpPr/>
          <p:nvPr/>
        </p:nvSpPr>
        <p:spPr>
          <a:xfrm>
            <a:off x="6211972" y="1289256"/>
            <a:ext cx="1913395" cy="1658881"/>
          </a:xfrm>
          <a:custGeom>
            <a:avLst/>
            <a:gdLst/>
            <a:ahLst/>
            <a:cxnLst/>
            <a:rect l="l" t="t" r="r" b="b"/>
            <a:pathLst>
              <a:path w="10104" h="8760" extrusionOk="0">
                <a:moveTo>
                  <a:pt x="0" y="0"/>
                </a:moveTo>
                <a:lnTo>
                  <a:pt x="0" y="5826"/>
                </a:lnTo>
                <a:cubicBezTo>
                  <a:pt x="740" y="5867"/>
                  <a:pt x="1439" y="6035"/>
                  <a:pt x="2084" y="6303"/>
                </a:cubicBezTo>
                <a:lnTo>
                  <a:pt x="3292" y="5980"/>
                </a:lnTo>
                <a:lnTo>
                  <a:pt x="3614" y="7170"/>
                </a:lnTo>
                <a:cubicBezTo>
                  <a:pt x="4182" y="7624"/>
                  <a:pt x="4654" y="8155"/>
                  <a:pt x="5054" y="8759"/>
                </a:cubicBezTo>
                <a:lnTo>
                  <a:pt x="10103" y="5826"/>
                </a:lnTo>
                <a:cubicBezTo>
                  <a:pt x="8024" y="2402"/>
                  <a:pt x="4277" y="96"/>
                  <a:pt x="0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9" name="Google Shape;1069;p37"/>
          <p:cNvSpPr/>
          <p:nvPr/>
        </p:nvSpPr>
        <p:spPr>
          <a:xfrm>
            <a:off x="7222265" y="2489675"/>
            <a:ext cx="1240184" cy="2210895"/>
          </a:xfrm>
          <a:custGeom>
            <a:avLst/>
            <a:gdLst/>
            <a:ahLst/>
            <a:cxnLst/>
            <a:rect l="l" t="t" r="r" b="b"/>
            <a:pathLst>
              <a:path w="6549" h="11675" extrusionOk="0">
                <a:moveTo>
                  <a:pt x="5072" y="0"/>
                </a:moveTo>
                <a:lnTo>
                  <a:pt x="0" y="2915"/>
                </a:lnTo>
                <a:cubicBezTo>
                  <a:pt x="341" y="3556"/>
                  <a:pt x="550" y="4237"/>
                  <a:pt x="663" y="4959"/>
                </a:cubicBezTo>
                <a:lnTo>
                  <a:pt x="1535" y="5844"/>
                </a:lnTo>
                <a:lnTo>
                  <a:pt x="663" y="6716"/>
                </a:lnTo>
                <a:cubicBezTo>
                  <a:pt x="550" y="7433"/>
                  <a:pt x="341" y="8137"/>
                  <a:pt x="0" y="8759"/>
                </a:cubicBezTo>
                <a:lnTo>
                  <a:pt x="5072" y="11674"/>
                </a:lnTo>
                <a:cubicBezTo>
                  <a:pt x="6017" y="9931"/>
                  <a:pt x="6548" y="7946"/>
                  <a:pt x="6548" y="5844"/>
                </a:cubicBezTo>
                <a:cubicBezTo>
                  <a:pt x="6548" y="3728"/>
                  <a:pt x="6017" y="1739"/>
                  <a:pt x="5072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0" name="Google Shape;1070;p37"/>
          <p:cNvSpPr/>
          <p:nvPr/>
        </p:nvSpPr>
        <p:spPr>
          <a:xfrm>
            <a:off x="6211972" y="4245517"/>
            <a:ext cx="1913395" cy="1655472"/>
          </a:xfrm>
          <a:custGeom>
            <a:avLst/>
            <a:gdLst/>
            <a:ahLst/>
            <a:cxnLst/>
            <a:rect l="l" t="t" r="r" b="b"/>
            <a:pathLst>
              <a:path w="10104" h="8742" extrusionOk="0">
                <a:moveTo>
                  <a:pt x="5054" y="0"/>
                </a:moveTo>
                <a:cubicBezTo>
                  <a:pt x="4654" y="586"/>
                  <a:pt x="4182" y="1136"/>
                  <a:pt x="3614" y="1567"/>
                </a:cubicBezTo>
                <a:lnTo>
                  <a:pt x="3292" y="2779"/>
                </a:lnTo>
                <a:lnTo>
                  <a:pt x="2084" y="2457"/>
                </a:lnTo>
                <a:cubicBezTo>
                  <a:pt x="1439" y="2702"/>
                  <a:pt x="740" y="2875"/>
                  <a:pt x="0" y="2911"/>
                </a:cubicBezTo>
                <a:lnTo>
                  <a:pt x="0" y="8741"/>
                </a:lnTo>
                <a:cubicBezTo>
                  <a:pt x="4277" y="8646"/>
                  <a:pt x="8024" y="6335"/>
                  <a:pt x="10103" y="2911"/>
                </a:cubicBezTo>
                <a:lnTo>
                  <a:pt x="5054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1" name="Google Shape;1071;p37"/>
          <p:cNvSpPr/>
          <p:nvPr/>
        </p:nvSpPr>
        <p:spPr>
          <a:xfrm>
            <a:off x="4187788" y="1289256"/>
            <a:ext cx="1913395" cy="1658881"/>
          </a:xfrm>
          <a:custGeom>
            <a:avLst/>
            <a:gdLst/>
            <a:ahLst/>
            <a:cxnLst/>
            <a:rect l="l" t="t" r="r" b="b"/>
            <a:pathLst>
              <a:path w="10104" h="8760" extrusionOk="0">
                <a:moveTo>
                  <a:pt x="10103" y="0"/>
                </a:moveTo>
                <a:cubicBezTo>
                  <a:pt x="5830" y="96"/>
                  <a:pt x="2084" y="2402"/>
                  <a:pt x="0" y="5826"/>
                </a:cubicBezTo>
                <a:lnTo>
                  <a:pt x="5054" y="8759"/>
                </a:lnTo>
                <a:cubicBezTo>
                  <a:pt x="5449" y="8155"/>
                  <a:pt x="5921" y="7624"/>
                  <a:pt x="6489" y="7170"/>
                </a:cubicBezTo>
                <a:lnTo>
                  <a:pt x="6811" y="5980"/>
                </a:lnTo>
                <a:lnTo>
                  <a:pt x="8024" y="6303"/>
                </a:lnTo>
                <a:cubicBezTo>
                  <a:pt x="8668" y="6035"/>
                  <a:pt x="9368" y="5867"/>
                  <a:pt x="10103" y="5826"/>
                </a:cubicBezTo>
                <a:lnTo>
                  <a:pt x="10103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2" name="Google Shape;1072;p37"/>
          <p:cNvSpPr/>
          <p:nvPr/>
        </p:nvSpPr>
        <p:spPr>
          <a:xfrm>
            <a:off x="6817045" y="1795224"/>
            <a:ext cx="520900" cy="518309"/>
          </a:xfrm>
          <a:custGeom>
            <a:avLst/>
            <a:gdLst/>
            <a:ahLst/>
            <a:cxnLst/>
            <a:rect l="l" t="t" r="r" b="b"/>
            <a:pathLst>
              <a:path w="2614" h="2601" extrusionOk="0">
                <a:moveTo>
                  <a:pt x="1307" y="0"/>
                </a:moveTo>
                <a:cubicBezTo>
                  <a:pt x="585" y="0"/>
                  <a:pt x="1" y="572"/>
                  <a:pt x="1" y="1294"/>
                </a:cubicBezTo>
                <a:cubicBezTo>
                  <a:pt x="1" y="2015"/>
                  <a:pt x="585" y="2600"/>
                  <a:pt x="1307" y="2600"/>
                </a:cubicBezTo>
                <a:cubicBezTo>
                  <a:pt x="2025" y="2600"/>
                  <a:pt x="2613" y="2015"/>
                  <a:pt x="2613" y="1294"/>
                </a:cubicBezTo>
                <a:cubicBezTo>
                  <a:pt x="2613" y="572"/>
                  <a:pt x="2025" y="0"/>
                  <a:pt x="1307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ker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3" name="Google Shape;1073;p37"/>
          <p:cNvSpPr/>
          <p:nvPr/>
        </p:nvSpPr>
        <p:spPr>
          <a:xfrm>
            <a:off x="7687701" y="3334295"/>
            <a:ext cx="520701" cy="520701"/>
          </a:xfrm>
          <a:custGeom>
            <a:avLst/>
            <a:gdLst/>
            <a:ahLst/>
            <a:cxnLst/>
            <a:rect l="l" t="t" r="r" b="b"/>
            <a:pathLst>
              <a:path w="2613" h="2613" extrusionOk="0">
                <a:moveTo>
                  <a:pt x="1307" y="0"/>
                </a:moveTo>
                <a:cubicBezTo>
                  <a:pt x="585" y="0"/>
                  <a:pt x="0" y="588"/>
                  <a:pt x="0" y="1306"/>
                </a:cubicBezTo>
                <a:cubicBezTo>
                  <a:pt x="0" y="2028"/>
                  <a:pt x="585" y="2613"/>
                  <a:pt x="1307" y="2613"/>
                </a:cubicBezTo>
                <a:cubicBezTo>
                  <a:pt x="2028" y="2613"/>
                  <a:pt x="2613" y="2028"/>
                  <a:pt x="2613" y="1306"/>
                </a:cubicBezTo>
                <a:cubicBezTo>
                  <a:pt x="2613" y="588"/>
                  <a:pt x="2028" y="0"/>
                  <a:pt x="1307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ker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4" name="Google Shape;1074;p37"/>
          <p:cNvSpPr/>
          <p:nvPr/>
        </p:nvSpPr>
        <p:spPr>
          <a:xfrm>
            <a:off x="6817045" y="4876705"/>
            <a:ext cx="520900" cy="520900"/>
          </a:xfrm>
          <a:custGeom>
            <a:avLst/>
            <a:gdLst/>
            <a:ahLst/>
            <a:cxnLst/>
            <a:rect l="l" t="t" r="r" b="b"/>
            <a:pathLst>
              <a:path w="2614" h="2614" extrusionOk="0">
                <a:moveTo>
                  <a:pt x="1307" y="1"/>
                </a:moveTo>
                <a:cubicBezTo>
                  <a:pt x="585" y="1"/>
                  <a:pt x="1" y="585"/>
                  <a:pt x="1" y="1307"/>
                </a:cubicBezTo>
                <a:cubicBezTo>
                  <a:pt x="1" y="2029"/>
                  <a:pt x="585" y="2614"/>
                  <a:pt x="1307" y="2614"/>
                </a:cubicBezTo>
                <a:cubicBezTo>
                  <a:pt x="2025" y="2614"/>
                  <a:pt x="2613" y="2029"/>
                  <a:pt x="2613" y="1307"/>
                </a:cubicBezTo>
                <a:cubicBezTo>
                  <a:pt x="2613" y="585"/>
                  <a:pt x="2025" y="1"/>
                  <a:pt x="1307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ker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5" name="Google Shape;1075;p37"/>
          <p:cNvSpPr/>
          <p:nvPr/>
        </p:nvSpPr>
        <p:spPr>
          <a:xfrm flipH="1">
            <a:off x="4975479" y="1795242"/>
            <a:ext cx="520900" cy="518309"/>
          </a:xfrm>
          <a:custGeom>
            <a:avLst/>
            <a:gdLst/>
            <a:ahLst/>
            <a:cxnLst/>
            <a:rect l="l" t="t" r="r" b="b"/>
            <a:pathLst>
              <a:path w="2614" h="2601" extrusionOk="0">
                <a:moveTo>
                  <a:pt x="1307" y="0"/>
                </a:moveTo>
                <a:cubicBezTo>
                  <a:pt x="585" y="0"/>
                  <a:pt x="1" y="572"/>
                  <a:pt x="1" y="1294"/>
                </a:cubicBezTo>
                <a:cubicBezTo>
                  <a:pt x="1" y="2015"/>
                  <a:pt x="585" y="2600"/>
                  <a:pt x="1307" y="2600"/>
                </a:cubicBezTo>
                <a:cubicBezTo>
                  <a:pt x="2025" y="2600"/>
                  <a:pt x="2613" y="2015"/>
                  <a:pt x="2613" y="1294"/>
                </a:cubicBezTo>
                <a:cubicBezTo>
                  <a:pt x="2613" y="572"/>
                  <a:pt x="2025" y="0"/>
                  <a:pt x="1307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ker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6" name="Google Shape;1076;p37"/>
          <p:cNvSpPr/>
          <p:nvPr/>
        </p:nvSpPr>
        <p:spPr>
          <a:xfrm flipH="1">
            <a:off x="4100489" y="3334295"/>
            <a:ext cx="520701" cy="520701"/>
          </a:xfrm>
          <a:custGeom>
            <a:avLst/>
            <a:gdLst/>
            <a:ahLst/>
            <a:cxnLst/>
            <a:rect l="l" t="t" r="r" b="b"/>
            <a:pathLst>
              <a:path w="2613" h="2613" extrusionOk="0">
                <a:moveTo>
                  <a:pt x="1307" y="0"/>
                </a:moveTo>
                <a:cubicBezTo>
                  <a:pt x="585" y="0"/>
                  <a:pt x="0" y="588"/>
                  <a:pt x="0" y="1306"/>
                </a:cubicBezTo>
                <a:cubicBezTo>
                  <a:pt x="0" y="2028"/>
                  <a:pt x="585" y="2613"/>
                  <a:pt x="1307" y="2613"/>
                </a:cubicBezTo>
                <a:cubicBezTo>
                  <a:pt x="2028" y="2613"/>
                  <a:pt x="2613" y="2028"/>
                  <a:pt x="2613" y="1306"/>
                </a:cubicBezTo>
                <a:cubicBezTo>
                  <a:pt x="2613" y="588"/>
                  <a:pt x="2028" y="0"/>
                  <a:pt x="1307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kern="0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7" name="Google Shape;1077;p37"/>
          <p:cNvSpPr/>
          <p:nvPr/>
        </p:nvSpPr>
        <p:spPr>
          <a:xfrm flipH="1">
            <a:off x="4975479" y="4876705"/>
            <a:ext cx="520900" cy="520900"/>
          </a:xfrm>
          <a:custGeom>
            <a:avLst/>
            <a:gdLst/>
            <a:ahLst/>
            <a:cxnLst/>
            <a:rect l="l" t="t" r="r" b="b"/>
            <a:pathLst>
              <a:path w="2614" h="2614" extrusionOk="0">
                <a:moveTo>
                  <a:pt x="1307" y="1"/>
                </a:moveTo>
                <a:cubicBezTo>
                  <a:pt x="585" y="1"/>
                  <a:pt x="1" y="585"/>
                  <a:pt x="1" y="1307"/>
                </a:cubicBezTo>
                <a:cubicBezTo>
                  <a:pt x="1" y="2029"/>
                  <a:pt x="585" y="2614"/>
                  <a:pt x="1307" y="2614"/>
                </a:cubicBezTo>
                <a:cubicBezTo>
                  <a:pt x="2025" y="2614"/>
                  <a:pt x="2613" y="2029"/>
                  <a:pt x="2613" y="1307"/>
                </a:cubicBezTo>
                <a:cubicBezTo>
                  <a:pt x="2613" y="585"/>
                  <a:pt x="2025" y="1"/>
                  <a:pt x="1307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" sz="1600" ker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2807345-EF14-49B2-A040-CCAAB42436B0}"/>
              </a:ext>
            </a:extLst>
          </p:cNvPr>
          <p:cNvSpPr txBox="1"/>
          <p:nvPr/>
        </p:nvSpPr>
        <p:spPr>
          <a:xfrm>
            <a:off x="627372" y="1174331"/>
            <a:ext cx="22578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DCE8952-37B6-42C5-9545-572C1582E3CC}"/>
              </a:ext>
            </a:extLst>
          </p:cNvPr>
          <p:cNvSpPr txBox="1"/>
          <p:nvPr/>
        </p:nvSpPr>
        <p:spPr>
          <a:xfrm>
            <a:off x="666588" y="3244036"/>
            <a:ext cx="22578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86467B-C84C-4468-B76A-A87DEC97647E}"/>
              </a:ext>
            </a:extLst>
          </p:cNvPr>
          <p:cNvSpPr txBox="1"/>
          <p:nvPr/>
        </p:nvSpPr>
        <p:spPr>
          <a:xfrm>
            <a:off x="649822" y="5199771"/>
            <a:ext cx="22578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E87658F-EFA9-4286-B9A5-7FA0721C8BA4}"/>
              </a:ext>
            </a:extLst>
          </p:cNvPr>
          <p:cNvSpPr txBox="1"/>
          <p:nvPr/>
        </p:nvSpPr>
        <p:spPr>
          <a:xfrm>
            <a:off x="9417491" y="1205126"/>
            <a:ext cx="22578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67F50DA-2F0B-45DB-A47A-EB7036B914A0}"/>
              </a:ext>
            </a:extLst>
          </p:cNvPr>
          <p:cNvSpPr txBox="1"/>
          <p:nvPr/>
        </p:nvSpPr>
        <p:spPr>
          <a:xfrm>
            <a:off x="9417491" y="3138061"/>
            <a:ext cx="22578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792531-53DB-4EE5-AC8E-265525BCE1B9}"/>
              </a:ext>
            </a:extLst>
          </p:cNvPr>
          <p:cNvSpPr txBox="1"/>
          <p:nvPr/>
        </p:nvSpPr>
        <p:spPr>
          <a:xfrm>
            <a:off x="9364684" y="5165489"/>
            <a:ext cx="225782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</a:t>
            </a:r>
            <a:endParaRPr lang="en-US" altLang="zh-CN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C5A164-203A-4BE1-AAC3-FD9B5E0D0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7AD4F1-BB4B-4F4D-A4EC-9C0E83394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26" y="362084"/>
            <a:ext cx="4556760" cy="6642743"/>
          </a:xfrm>
          <a:prstGeom prst="rect">
            <a:avLst/>
          </a:prstGeom>
        </p:spPr>
      </p:pic>
      <p:sp>
        <p:nvSpPr>
          <p:cNvPr id="6" name="Freeform 35">
            <a:extLst>
              <a:ext uri="{FF2B5EF4-FFF2-40B4-BE49-F238E27FC236}">
                <a16:creationId xmlns:a16="http://schemas.microsoft.com/office/drawing/2014/main" id="{6946064F-7756-40C2-9AC3-8B165E5C0947}"/>
              </a:ext>
            </a:extLst>
          </p:cNvPr>
          <p:cNvSpPr>
            <a:spLocks noEditPoints="1"/>
          </p:cNvSpPr>
          <p:nvPr/>
        </p:nvSpPr>
        <p:spPr bwMode="auto">
          <a:xfrm>
            <a:off x="5857607" y="4331637"/>
            <a:ext cx="476785" cy="478883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E690447B-33D0-42B8-9C10-DD114A0BB235}"/>
              </a:ext>
            </a:extLst>
          </p:cNvPr>
          <p:cNvSpPr/>
          <p:nvPr/>
        </p:nvSpPr>
        <p:spPr>
          <a:xfrm rot="2700000">
            <a:off x="5539722" y="2714207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49AE11-15B3-4674-925A-7E32A6F74904}"/>
              </a:ext>
            </a:extLst>
          </p:cNvPr>
          <p:cNvSpPr txBox="1"/>
          <p:nvPr/>
        </p:nvSpPr>
        <p:spPr>
          <a:xfrm>
            <a:off x="5600081" y="2974255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9" name="Straight Connector 38">
            <a:extLst>
              <a:ext uri="{FF2B5EF4-FFF2-40B4-BE49-F238E27FC236}">
                <a16:creationId xmlns:a16="http://schemas.microsoft.com/office/drawing/2014/main" id="{A35B58BD-909E-448B-B2B2-9048A898175B}"/>
              </a:ext>
            </a:extLst>
          </p:cNvPr>
          <p:cNvCxnSpPr/>
          <p:nvPr/>
        </p:nvCxnSpPr>
        <p:spPr>
          <a:xfrm>
            <a:off x="7104464" y="2300566"/>
            <a:ext cx="0" cy="28299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0D8303-26EF-47FB-8AF2-FC29A117E31B}"/>
              </a:ext>
            </a:extLst>
          </p:cNvPr>
          <p:cNvSpPr txBox="1"/>
          <p:nvPr/>
        </p:nvSpPr>
        <p:spPr>
          <a:xfrm>
            <a:off x="7500236" y="3964324"/>
            <a:ext cx="2241771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400" b="0" ker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r>
              <a:rPr lang="en-US" altLang="zh-CN" dirty="0">
                <a:sym typeface="+mn-lt"/>
              </a:rPr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4B6EA3-88C0-46D2-8AFC-936960309018}"/>
              </a:ext>
            </a:extLst>
          </p:cNvPr>
          <p:cNvSpPr txBox="1"/>
          <p:nvPr/>
        </p:nvSpPr>
        <p:spPr>
          <a:xfrm>
            <a:off x="7139332" y="2751429"/>
            <a:ext cx="288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rgbClr val="7EAD82"/>
                </a:solidFill>
                <a:cs typeface="+mn-ea"/>
                <a:sym typeface="+mn-lt"/>
              </a:rPr>
              <a:t>Four.</a:t>
            </a:r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54F33480-7088-4553-8676-CE824A35A97F}"/>
              </a:ext>
            </a:extLst>
          </p:cNvPr>
          <p:cNvSpPr/>
          <p:nvPr/>
        </p:nvSpPr>
        <p:spPr>
          <a:xfrm rot="12770">
            <a:off x="5922617" y="186484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7EAD82"/>
          </a:solidFill>
          <a:ln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Google Shape;302;p34">
            <a:extLst>
              <a:ext uri="{FF2B5EF4-FFF2-40B4-BE49-F238E27FC236}">
                <a16:creationId xmlns:a16="http://schemas.microsoft.com/office/drawing/2014/main" id="{D8FDB13A-E672-4790-93FB-80E74F0D0128}"/>
              </a:ext>
            </a:extLst>
          </p:cNvPr>
          <p:cNvSpPr/>
          <p:nvPr/>
        </p:nvSpPr>
        <p:spPr>
          <a:xfrm>
            <a:off x="9887623" y="2228135"/>
            <a:ext cx="450004" cy="450004"/>
          </a:xfrm>
          <a:prstGeom prst="donut">
            <a:avLst>
              <a:gd name="adj" fmla="val 10509"/>
            </a:avLst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 w="76200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686;p22">
            <a:extLst>
              <a:ext uri="{FF2B5EF4-FFF2-40B4-BE49-F238E27FC236}">
                <a16:creationId xmlns:a16="http://schemas.microsoft.com/office/drawing/2014/main" id="{BFB06292-E512-43E5-8E62-455ADED36D91}"/>
              </a:ext>
            </a:extLst>
          </p:cNvPr>
          <p:cNvSpPr/>
          <p:nvPr/>
        </p:nvSpPr>
        <p:spPr>
          <a:xfrm>
            <a:off x="5138147" y="2827853"/>
            <a:ext cx="275259" cy="209057"/>
          </a:xfrm>
          <a:custGeom>
            <a:avLst/>
            <a:gdLst/>
            <a:ahLst/>
            <a:cxnLst/>
            <a:rect l="l" t="t" r="r" b="b"/>
            <a:pathLst>
              <a:path w="3609" h="2795" extrusionOk="0">
                <a:moveTo>
                  <a:pt x="774" y="1"/>
                </a:moveTo>
                <a:cubicBezTo>
                  <a:pt x="699" y="1"/>
                  <a:pt x="626" y="35"/>
                  <a:pt x="594" y="112"/>
                </a:cubicBezTo>
                <a:cubicBezTo>
                  <a:pt x="1" y="1363"/>
                  <a:pt x="1234" y="2795"/>
                  <a:pt x="2458" y="2795"/>
                </a:cubicBezTo>
                <a:cubicBezTo>
                  <a:pt x="2831" y="2795"/>
                  <a:pt x="3203" y="2662"/>
                  <a:pt x="3523" y="2351"/>
                </a:cubicBezTo>
                <a:cubicBezTo>
                  <a:pt x="3609" y="2265"/>
                  <a:pt x="3540" y="2131"/>
                  <a:pt x="3430" y="2131"/>
                </a:cubicBezTo>
                <a:cubicBezTo>
                  <a:pt x="3418" y="2131"/>
                  <a:pt x="3405" y="2133"/>
                  <a:pt x="3392" y="2136"/>
                </a:cubicBezTo>
                <a:cubicBezTo>
                  <a:pt x="3082" y="2223"/>
                  <a:pt x="2769" y="2293"/>
                  <a:pt x="2467" y="2293"/>
                </a:cubicBezTo>
                <a:cubicBezTo>
                  <a:pt x="2107" y="2293"/>
                  <a:pt x="1762" y="2195"/>
                  <a:pt x="1451" y="1910"/>
                </a:cubicBezTo>
                <a:cubicBezTo>
                  <a:pt x="939" y="1446"/>
                  <a:pt x="939" y="851"/>
                  <a:pt x="1011" y="220"/>
                </a:cubicBezTo>
                <a:cubicBezTo>
                  <a:pt x="1026" y="88"/>
                  <a:pt x="896" y="1"/>
                  <a:pt x="774" y="1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Google Shape;687;p22">
            <a:extLst>
              <a:ext uri="{FF2B5EF4-FFF2-40B4-BE49-F238E27FC236}">
                <a16:creationId xmlns:a16="http://schemas.microsoft.com/office/drawing/2014/main" id="{A55DE67E-9C82-4154-B6C4-8C5B960AEE58}"/>
              </a:ext>
            </a:extLst>
          </p:cNvPr>
          <p:cNvSpPr/>
          <p:nvPr/>
        </p:nvSpPr>
        <p:spPr>
          <a:xfrm rot="20560922">
            <a:off x="4699247" y="2262408"/>
            <a:ext cx="287484" cy="404620"/>
          </a:xfrm>
          <a:custGeom>
            <a:avLst/>
            <a:gdLst/>
            <a:ahLst/>
            <a:cxnLst/>
            <a:rect l="l" t="t" r="r" b="b"/>
            <a:pathLst>
              <a:path w="3776" h="5400" extrusionOk="0">
                <a:moveTo>
                  <a:pt x="335" y="1"/>
                </a:moveTo>
                <a:cubicBezTo>
                  <a:pt x="116" y="1"/>
                  <a:pt x="0" y="334"/>
                  <a:pt x="216" y="453"/>
                </a:cubicBezTo>
                <a:cubicBezTo>
                  <a:pt x="1133" y="941"/>
                  <a:pt x="1859" y="1465"/>
                  <a:pt x="2383" y="2382"/>
                </a:cubicBezTo>
                <a:cubicBezTo>
                  <a:pt x="2895" y="3275"/>
                  <a:pt x="3073" y="4227"/>
                  <a:pt x="3014" y="5239"/>
                </a:cubicBezTo>
                <a:cubicBezTo>
                  <a:pt x="3007" y="5340"/>
                  <a:pt x="3095" y="5399"/>
                  <a:pt x="3180" y="5399"/>
                </a:cubicBezTo>
                <a:cubicBezTo>
                  <a:pt x="3245" y="5399"/>
                  <a:pt x="3308" y="5364"/>
                  <a:pt x="3323" y="5287"/>
                </a:cubicBezTo>
                <a:cubicBezTo>
                  <a:pt x="3776" y="3215"/>
                  <a:pt x="2478" y="667"/>
                  <a:pt x="406" y="12"/>
                </a:cubicBezTo>
                <a:cubicBezTo>
                  <a:pt x="381" y="5"/>
                  <a:pt x="358" y="1"/>
                  <a:pt x="335" y="1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Google Shape;688;p22">
            <a:extLst>
              <a:ext uri="{FF2B5EF4-FFF2-40B4-BE49-F238E27FC236}">
                <a16:creationId xmlns:a16="http://schemas.microsoft.com/office/drawing/2014/main" id="{6B78F7E3-1EF1-4690-BC78-E729A6E65E71}"/>
              </a:ext>
            </a:extLst>
          </p:cNvPr>
          <p:cNvSpPr/>
          <p:nvPr/>
        </p:nvSpPr>
        <p:spPr>
          <a:xfrm>
            <a:off x="6826576" y="2510211"/>
            <a:ext cx="739591" cy="577655"/>
          </a:xfrm>
          <a:custGeom>
            <a:avLst/>
            <a:gdLst/>
            <a:ahLst/>
            <a:cxnLst/>
            <a:rect l="l" t="t" r="r" b="b"/>
            <a:pathLst>
              <a:path w="9697" h="7723" extrusionOk="0">
                <a:moveTo>
                  <a:pt x="7027" y="0"/>
                </a:moveTo>
                <a:cubicBezTo>
                  <a:pt x="5842" y="0"/>
                  <a:pt x="4735" y="348"/>
                  <a:pt x="3876" y="1430"/>
                </a:cubicBezTo>
                <a:cubicBezTo>
                  <a:pt x="3233" y="2252"/>
                  <a:pt x="2864" y="3240"/>
                  <a:pt x="2531" y="4216"/>
                </a:cubicBezTo>
                <a:cubicBezTo>
                  <a:pt x="2187" y="5202"/>
                  <a:pt x="1689" y="7334"/>
                  <a:pt x="368" y="7334"/>
                </a:cubicBezTo>
                <a:cubicBezTo>
                  <a:pt x="316" y="7334"/>
                  <a:pt x="263" y="7331"/>
                  <a:pt x="209" y="7324"/>
                </a:cubicBezTo>
                <a:cubicBezTo>
                  <a:pt x="202" y="7323"/>
                  <a:pt x="194" y="7323"/>
                  <a:pt x="188" y="7323"/>
                </a:cubicBezTo>
                <a:cubicBezTo>
                  <a:pt x="17" y="7323"/>
                  <a:pt x="1" y="7600"/>
                  <a:pt x="161" y="7645"/>
                </a:cubicBezTo>
                <a:cubicBezTo>
                  <a:pt x="320" y="7698"/>
                  <a:pt x="471" y="7723"/>
                  <a:pt x="615" y="7723"/>
                </a:cubicBezTo>
                <a:cubicBezTo>
                  <a:pt x="2221" y="7723"/>
                  <a:pt x="2876" y="4645"/>
                  <a:pt x="3281" y="3574"/>
                </a:cubicBezTo>
                <a:cubicBezTo>
                  <a:pt x="3697" y="2490"/>
                  <a:pt x="4305" y="1347"/>
                  <a:pt x="5388" y="811"/>
                </a:cubicBezTo>
                <a:cubicBezTo>
                  <a:pt x="5875" y="566"/>
                  <a:pt x="6397" y="476"/>
                  <a:pt x="6928" y="476"/>
                </a:cubicBezTo>
                <a:cubicBezTo>
                  <a:pt x="7710" y="476"/>
                  <a:pt x="8513" y="670"/>
                  <a:pt x="9258" y="847"/>
                </a:cubicBezTo>
                <a:cubicBezTo>
                  <a:pt x="9282" y="853"/>
                  <a:pt x="9305" y="856"/>
                  <a:pt x="9327" y="856"/>
                </a:cubicBezTo>
                <a:cubicBezTo>
                  <a:pt x="9598" y="856"/>
                  <a:pt x="9697" y="412"/>
                  <a:pt x="9389" y="335"/>
                </a:cubicBezTo>
                <a:cubicBezTo>
                  <a:pt x="8600" y="147"/>
                  <a:pt x="7798" y="0"/>
                  <a:pt x="7027" y="0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Google Shape;689;p22">
            <a:extLst>
              <a:ext uri="{FF2B5EF4-FFF2-40B4-BE49-F238E27FC236}">
                <a16:creationId xmlns:a16="http://schemas.microsoft.com/office/drawing/2014/main" id="{1E63743A-31B6-46E7-AC30-EB35EA478BC6}"/>
              </a:ext>
            </a:extLst>
          </p:cNvPr>
          <p:cNvSpPr/>
          <p:nvPr/>
        </p:nvSpPr>
        <p:spPr>
          <a:xfrm>
            <a:off x="6714613" y="4394456"/>
            <a:ext cx="909825" cy="629040"/>
          </a:xfrm>
          <a:custGeom>
            <a:avLst/>
            <a:gdLst/>
            <a:ahLst/>
            <a:cxnLst/>
            <a:rect l="l" t="t" r="r" b="b"/>
            <a:pathLst>
              <a:path w="11929" h="8410" extrusionOk="0">
                <a:moveTo>
                  <a:pt x="174" y="1"/>
                </a:moveTo>
                <a:cubicBezTo>
                  <a:pt x="82" y="1"/>
                  <a:pt x="1" y="122"/>
                  <a:pt x="81" y="193"/>
                </a:cubicBezTo>
                <a:cubicBezTo>
                  <a:pt x="1082" y="967"/>
                  <a:pt x="1486" y="2157"/>
                  <a:pt x="2022" y="3253"/>
                </a:cubicBezTo>
                <a:cubicBezTo>
                  <a:pt x="2546" y="4348"/>
                  <a:pt x="3260" y="5312"/>
                  <a:pt x="4189" y="6086"/>
                </a:cubicBezTo>
                <a:cubicBezTo>
                  <a:pt x="6201" y="7753"/>
                  <a:pt x="8666" y="8063"/>
                  <a:pt x="11178" y="8194"/>
                </a:cubicBezTo>
                <a:cubicBezTo>
                  <a:pt x="11185" y="8320"/>
                  <a:pt x="11309" y="8409"/>
                  <a:pt x="11435" y="8409"/>
                </a:cubicBezTo>
                <a:cubicBezTo>
                  <a:pt x="11511" y="8409"/>
                  <a:pt x="11589" y="8377"/>
                  <a:pt x="11642" y="8301"/>
                </a:cubicBezTo>
                <a:cubicBezTo>
                  <a:pt x="11702" y="8229"/>
                  <a:pt x="11750" y="8146"/>
                  <a:pt x="11797" y="8075"/>
                </a:cubicBezTo>
                <a:cubicBezTo>
                  <a:pt x="11928" y="7908"/>
                  <a:pt x="11761" y="7682"/>
                  <a:pt x="11571" y="7682"/>
                </a:cubicBezTo>
                <a:cubicBezTo>
                  <a:pt x="8809" y="7575"/>
                  <a:pt x="6070" y="7277"/>
                  <a:pt x="4010" y="5229"/>
                </a:cubicBezTo>
                <a:cubicBezTo>
                  <a:pt x="3141" y="4384"/>
                  <a:pt x="2617" y="3372"/>
                  <a:pt x="2094" y="2300"/>
                </a:cubicBezTo>
                <a:cubicBezTo>
                  <a:pt x="1641" y="1395"/>
                  <a:pt x="1117" y="526"/>
                  <a:pt x="224" y="14"/>
                </a:cubicBezTo>
                <a:cubicBezTo>
                  <a:pt x="208" y="5"/>
                  <a:pt x="191" y="1"/>
                  <a:pt x="174" y="1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Google Shape;690;p22">
            <a:extLst>
              <a:ext uri="{FF2B5EF4-FFF2-40B4-BE49-F238E27FC236}">
                <a16:creationId xmlns:a16="http://schemas.microsoft.com/office/drawing/2014/main" id="{205997E1-6DA0-4AB6-AAE7-8427AE399207}"/>
              </a:ext>
            </a:extLst>
          </p:cNvPr>
          <p:cNvSpPr/>
          <p:nvPr/>
        </p:nvSpPr>
        <p:spPr>
          <a:xfrm>
            <a:off x="4479494" y="3996636"/>
            <a:ext cx="852469" cy="845576"/>
          </a:xfrm>
          <a:custGeom>
            <a:avLst/>
            <a:gdLst/>
            <a:ahLst/>
            <a:cxnLst/>
            <a:rect l="l" t="t" r="r" b="b"/>
            <a:pathLst>
              <a:path w="11177" h="11305" extrusionOk="0">
                <a:moveTo>
                  <a:pt x="7850" y="0"/>
                </a:moveTo>
                <a:cubicBezTo>
                  <a:pt x="6159" y="0"/>
                  <a:pt x="4525" y="718"/>
                  <a:pt x="3682" y="2369"/>
                </a:cubicBezTo>
                <a:cubicBezTo>
                  <a:pt x="2979" y="3714"/>
                  <a:pt x="3015" y="5262"/>
                  <a:pt x="2872" y="6738"/>
                </a:cubicBezTo>
                <a:cubicBezTo>
                  <a:pt x="2717" y="8393"/>
                  <a:pt x="2170" y="10346"/>
                  <a:pt x="324" y="10774"/>
                </a:cubicBezTo>
                <a:cubicBezTo>
                  <a:pt x="1" y="10841"/>
                  <a:pt x="106" y="11305"/>
                  <a:pt x="404" y="11305"/>
                </a:cubicBezTo>
                <a:cubicBezTo>
                  <a:pt x="424" y="11305"/>
                  <a:pt x="445" y="11303"/>
                  <a:pt x="467" y="11298"/>
                </a:cubicBezTo>
                <a:cubicBezTo>
                  <a:pt x="3372" y="10715"/>
                  <a:pt x="3337" y="7214"/>
                  <a:pt x="3575" y="4928"/>
                </a:cubicBezTo>
                <a:cubicBezTo>
                  <a:pt x="3741" y="3309"/>
                  <a:pt x="4301" y="1797"/>
                  <a:pt x="5825" y="1011"/>
                </a:cubicBezTo>
                <a:cubicBezTo>
                  <a:pt x="6496" y="665"/>
                  <a:pt x="7209" y="519"/>
                  <a:pt x="7926" y="519"/>
                </a:cubicBezTo>
                <a:cubicBezTo>
                  <a:pt x="8889" y="519"/>
                  <a:pt x="9860" y="782"/>
                  <a:pt x="10754" y="1178"/>
                </a:cubicBezTo>
                <a:cubicBezTo>
                  <a:pt x="10784" y="1190"/>
                  <a:pt x="10814" y="1195"/>
                  <a:pt x="10842" y="1195"/>
                </a:cubicBezTo>
                <a:cubicBezTo>
                  <a:pt x="11039" y="1195"/>
                  <a:pt x="11177" y="935"/>
                  <a:pt x="10968" y="821"/>
                </a:cubicBezTo>
                <a:cubicBezTo>
                  <a:pt x="10032" y="292"/>
                  <a:pt x="8929" y="0"/>
                  <a:pt x="7850" y="0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Google Shape;691;p22">
            <a:extLst>
              <a:ext uri="{FF2B5EF4-FFF2-40B4-BE49-F238E27FC236}">
                <a16:creationId xmlns:a16="http://schemas.microsoft.com/office/drawing/2014/main" id="{0E14624A-498F-4D33-89A1-EF81CDF19406}"/>
              </a:ext>
            </a:extLst>
          </p:cNvPr>
          <p:cNvSpPr/>
          <p:nvPr/>
        </p:nvSpPr>
        <p:spPr>
          <a:xfrm>
            <a:off x="3886736" y="2386308"/>
            <a:ext cx="355113" cy="2421543"/>
          </a:xfrm>
          <a:custGeom>
            <a:avLst/>
            <a:gdLst/>
            <a:ahLst/>
            <a:cxnLst/>
            <a:rect l="l" t="t" r="r" b="b"/>
            <a:pathLst>
              <a:path w="4656" h="32375" extrusionOk="0">
                <a:moveTo>
                  <a:pt x="1889" y="0"/>
                </a:moveTo>
                <a:cubicBezTo>
                  <a:pt x="1709" y="0"/>
                  <a:pt x="1525" y="198"/>
                  <a:pt x="1631" y="418"/>
                </a:cubicBezTo>
                <a:cubicBezTo>
                  <a:pt x="3822" y="4847"/>
                  <a:pt x="4620" y="9824"/>
                  <a:pt x="3643" y="14694"/>
                </a:cubicBezTo>
                <a:cubicBezTo>
                  <a:pt x="2762" y="19075"/>
                  <a:pt x="0" y="23230"/>
                  <a:pt x="845" y="27838"/>
                </a:cubicBezTo>
                <a:cubicBezTo>
                  <a:pt x="1036" y="28850"/>
                  <a:pt x="1393" y="29850"/>
                  <a:pt x="1988" y="30695"/>
                </a:cubicBezTo>
                <a:cubicBezTo>
                  <a:pt x="2488" y="31434"/>
                  <a:pt x="3274" y="32339"/>
                  <a:pt x="4227" y="32374"/>
                </a:cubicBezTo>
                <a:cubicBezTo>
                  <a:pt x="4230" y="32375"/>
                  <a:pt x="4234" y="32375"/>
                  <a:pt x="4237" y="32375"/>
                </a:cubicBezTo>
                <a:cubicBezTo>
                  <a:pt x="4395" y="32375"/>
                  <a:pt x="4437" y="32112"/>
                  <a:pt x="4274" y="32089"/>
                </a:cubicBezTo>
                <a:cubicBezTo>
                  <a:pt x="3298" y="31946"/>
                  <a:pt x="2405" y="30636"/>
                  <a:pt x="1988" y="29826"/>
                </a:cubicBezTo>
                <a:cubicBezTo>
                  <a:pt x="1512" y="28933"/>
                  <a:pt x="1262" y="27921"/>
                  <a:pt x="1179" y="26909"/>
                </a:cubicBezTo>
                <a:cubicBezTo>
                  <a:pt x="976" y="24671"/>
                  <a:pt x="1619" y="22492"/>
                  <a:pt x="2357" y="20409"/>
                </a:cubicBezTo>
                <a:cubicBezTo>
                  <a:pt x="3131" y="18230"/>
                  <a:pt x="3953" y="16098"/>
                  <a:pt x="4310" y="13801"/>
                </a:cubicBezTo>
                <a:cubicBezTo>
                  <a:pt x="4643" y="11634"/>
                  <a:pt x="4655" y="9431"/>
                  <a:pt x="4358" y="7252"/>
                </a:cubicBezTo>
                <a:cubicBezTo>
                  <a:pt x="4012" y="4788"/>
                  <a:pt x="3286" y="2347"/>
                  <a:pt x="2107" y="144"/>
                </a:cubicBezTo>
                <a:cubicBezTo>
                  <a:pt x="2055" y="43"/>
                  <a:pt x="1972" y="0"/>
                  <a:pt x="1889" y="0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Google Shape;692;p22">
            <a:extLst>
              <a:ext uri="{FF2B5EF4-FFF2-40B4-BE49-F238E27FC236}">
                <a16:creationId xmlns:a16="http://schemas.microsoft.com/office/drawing/2014/main" id="{348FC2A8-FA48-49F3-B2D8-218F11C2550E}"/>
              </a:ext>
            </a:extLst>
          </p:cNvPr>
          <p:cNvSpPr/>
          <p:nvPr/>
        </p:nvSpPr>
        <p:spPr>
          <a:xfrm>
            <a:off x="4654911" y="1773879"/>
            <a:ext cx="2825117" cy="388195"/>
          </a:xfrm>
          <a:custGeom>
            <a:avLst/>
            <a:gdLst/>
            <a:ahLst/>
            <a:cxnLst/>
            <a:rect l="l" t="t" r="r" b="b"/>
            <a:pathLst>
              <a:path w="37041" h="5190" extrusionOk="0">
                <a:moveTo>
                  <a:pt x="5289" y="0"/>
                </a:moveTo>
                <a:cubicBezTo>
                  <a:pt x="3414" y="0"/>
                  <a:pt x="1552" y="466"/>
                  <a:pt x="108" y="1739"/>
                </a:cubicBezTo>
                <a:cubicBezTo>
                  <a:pt x="0" y="1827"/>
                  <a:pt x="102" y="2004"/>
                  <a:pt x="221" y="2004"/>
                </a:cubicBezTo>
                <a:cubicBezTo>
                  <a:pt x="247" y="2004"/>
                  <a:pt x="273" y="1996"/>
                  <a:pt x="298" y="1977"/>
                </a:cubicBezTo>
                <a:cubicBezTo>
                  <a:pt x="1730" y="877"/>
                  <a:pt x="3345" y="464"/>
                  <a:pt x="5019" y="464"/>
                </a:cubicBezTo>
                <a:cubicBezTo>
                  <a:pt x="8258" y="464"/>
                  <a:pt x="11720" y="2013"/>
                  <a:pt x="14514" y="3143"/>
                </a:cubicBezTo>
                <a:cubicBezTo>
                  <a:pt x="16765" y="4060"/>
                  <a:pt x="19051" y="4810"/>
                  <a:pt x="21491" y="5072"/>
                </a:cubicBezTo>
                <a:cubicBezTo>
                  <a:pt x="22209" y="5151"/>
                  <a:pt x="22930" y="5190"/>
                  <a:pt x="23652" y="5190"/>
                </a:cubicBezTo>
                <a:cubicBezTo>
                  <a:pt x="25338" y="5190"/>
                  <a:pt x="27025" y="4977"/>
                  <a:pt x="28659" y="4560"/>
                </a:cubicBezTo>
                <a:cubicBezTo>
                  <a:pt x="31196" y="3918"/>
                  <a:pt x="33593" y="2475"/>
                  <a:pt x="36246" y="2475"/>
                </a:cubicBezTo>
                <a:cubicBezTo>
                  <a:pt x="36395" y="2475"/>
                  <a:pt x="36545" y="2479"/>
                  <a:pt x="36696" y="2489"/>
                </a:cubicBezTo>
                <a:cubicBezTo>
                  <a:pt x="36700" y="2489"/>
                  <a:pt x="36704" y="2489"/>
                  <a:pt x="36708" y="2489"/>
                </a:cubicBezTo>
                <a:cubicBezTo>
                  <a:pt x="37041" y="2489"/>
                  <a:pt x="37025" y="1988"/>
                  <a:pt x="36696" y="1953"/>
                </a:cubicBezTo>
                <a:cubicBezTo>
                  <a:pt x="36496" y="1936"/>
                  <a:pt x="36298" y="1927"/>
                  <a:pt x="36102" y="1927"/>
                </a:cubicBezTo>
                <a:cubicBezTo>
                  <a:pt x="33858" y="1927"/>
                  <a:pt x="31797" y="2989"/>
                  <a:pt x="29695" y="3667"/>
                </a:cubicBezTo>
                <a:cubicBezTo>
                  <a:pt x="27721" y="4294"/>
                  <a:pt x="25641" y="4610"/>
                  <a:pt x="23563" y="4610"/>
                </a:cubicBezTo>
                <a:cubicBezTo>
                  <a:pt x="23035" y="4610"/>
                  <a:pt x="22506" y="4589"/>
                  <a:pt x="21980" y="4548"/>
                </a:cubicBezTo>
                <a:cubicBezTo>
                  <a:pt x="19336" y="4334"/>
                  <a:pt x="16872" y="3501"/>
                  <a:pt x="14431" y="2512"/>
                </a:cubicBezTo>
                <a:cubicBezTo>
                  <a:pt x="12038" y="1548"/>
                  <a:pt x="9645" y="500"/>
                  <a:pt x="7073" y="131"/>
                </a:cubicBezTo>
                <a:cubicBezTo>
                  <a:pt x="6486" y="48"/>
                  <a:pt x="5887" y="0"/>
                  <a:pt x="5289" y="0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Google Shape;693;p22">
            <a:extLst>
              <a:ext uri="{FF2B5EF4-FFF2-40B4-BE49-F238E27FC236}">
                <a16:creationId xmlns:a16="http://schemas.microsoft.com/office/drawing/2014/main" id="{71550558-CAEA-4A2D-A09C-8167CE4734BD}"/>
              </a:ext>
            </a:extLst>
          </p:cNvPr>
          <p:cNvSpPr/>
          <p:nvPr/>
        </p:nvSpPr>
        <p:spPr>
          <a:xfrm>
            <a:off x="7734169" y="2481491"/>
            <a:ext cx="276173" cy="2521096"/>
          </a:xfrm>
          <a:custGeom>
            <a:avLst/>
            <a:gdLst/>
            <a:ahLst/>
            <a:cxnLst/>
            <a:rect l="l" t="t" r="r" b="b"/>
            <a:pathLst>
              <a:path w="3621" h="33706" extrusionOk="0">
                <a:moveTo>
                  <a:pt x="1428" y="0"/>
                </a:moveTo>
                <a:cubicBezTo>
                  <a:pt x="1336" y="0"/>
                  <a:pt x="1253" y="89"/>
                  <a:pt x="1310" y="195"/>
                </a:cubicBezTo>
                <a:cubicBezTo>
                  <a:pt x="3620" y="4255"/>
                  <a:pt x="2965" y="8911"/>
                  <a:pt x="1965" y="13256"/>
                </a:cubicBezTo>
                <a:cubicBezTo>
                  <a:pt x="989" y="17566"/>
                  <a:pt x="1" y="21876"/>
                  <a:pt x="13" y="26317"/>
                </a:cubicBezTo>
                <a:cubicBezTo>
                  <a:pt x="25" y="28758"/>
                  <a:pt x="346" y="31187"/>
                  <a:pt x="1072" y="33521"/>
                </a:cubicBezTo>
                <a:cubicBezTo>
                  <a:pt x="1110" y="33649"/>
                  <a:pt x="1215" y="33705"/>
                  <a:pt x="1320" y="33705"/>
                </a:cubicBezTo>
                <a:cubicBezTo>
                  <a:pt x="1478" y="33705"/>
                  <a:pt x="1637" y="33578"/>
                  <a:pt x="1572" y="33378"/>
                </a:cubicBezTo>
                <a:cubicBezTo>
                  <a:pt x="215" y="28949"/>
                  <a:pt x="382" y="24258"/>
                  <a:pt x="1156" y="19721"/>
                </a:cubicBezTo>
                <a:cubicBezTo>
                  <a:pt x="1894" y="15292"/>
                  <a:pt x="3561" y="10875"/>
                  <a:pt x="3394" y="6339"/>
                </a:cubicBezTo>
                <a:cubicBezTo>
                  <a:pt x="3323" y="4136"/>
                  <a:pt x="2811" y="1898"/>
                  <a:pt x="1549" y="64"/>
                </a:cubicBezTo>
                <a:cubicBezTo>
                  <a:pt x="1515" y="19"/>
                  <a:pt x="1470" y="0"/>
                  <a:pt x="1428" y="0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Google Shape;694;p22">
            <a:extLst>
              <a:ext uri="{FF2B5EF4-FFF2-40B4-BE49-F238E27FC236}">
                <a16:creationId xmlns:a16="http://schemas.microsoft.com/office/drawing/2014/main" id="{2A24A3F9-8329-4CAC-AC93-8A14F67CCFD7}"/>
              </a:ext>
            </a:extLst>
          </p:cNvPr>
          <p:cNvSpPr/>
          <p:nvPr/>
        </p:nvSpPr>
        <p:spPr>
          <a:xfrm>
            <a:off x="4798328" y="5146644"/>
            <a:ext cx="2760821" cy="413925"/>
          </a:xfrm>
          <a:custGeom>
            <a:avLst/>
            <a:gdLst/>
            <a:ahLst/>
            <a:cxnLst/>
            <a:rect l="l" t="t" r="r" b="b"/>
            <a:pathLst>
              <a:path w="36198" h="5534" extrusionOk="0">
                <a:moveTo>
                  <a:pt x="7756" y="0"/>
                </a:moveTo>
                <a:cubicBezTo>
                  <a:pt x="7537" y="0"/>
                  <a:pt x="7316" y="10"/>
                  <a:pt x="7094" y="30"/>
                </a:cubicBezTo>
                <a:cubicBezTo>
                  <a:pt x="4570" y="244"/>
                  <a:pt x="1903" y="1375"/>
                  <a:pt x="93" y="3161"/>
                </a:cubicBezTo>
                <a:cubicBezTo>
                  <a:pt x="0" y="3245"/>
                  <a:pt x="81" y="3358"/>
                  <a:pt x="178" y="3358"/>
                </a:cubicBezTo>
                <a:cubicBezTo>
                  <a:pt x="205" y="3358"/>
                  <a:pt x="234" y="3349"/>
                  <a:pt x="260" y="3328"/>
                </a:cubicBezTo>
                <a:cubicBezTo>
                  <a:pt x="2248" y="1709"/>
                  <a:pt x="4868" y="542"/>
                  <a:pt x="7475" y="470"/>
                </a:cubicBezTo>
                <a:cubicBezTo>
                  <a:pt x="7530" y="469"/>
                  <a:pt x="7585" y="468"/>
                  <a:pt x="7640" y="468"/>
                </a:cubicBezTo>
                <a:cubicBezTo>
                  <a:pt x="10183" y="468"/>
                  <a:pt x="12501" y="1801"/>
                  <a:pt x="14797" y="2756"/>
                </a:cubicBezTo>
                <a:cubicBezTo>
                  <a:pt x="18542" y="4302"/>
                  <a:pt x="22534" y="5534"/>
                  <a:pt x="26602" y="5534"/>
                </a:cubicBezTo>
                <a:cubicBezTo>
                  <a:pt x="27423" y="5534"/>
                  <a:pt x="28247" y="5484"/>
                  <a:pt x="29073" y="5376"/>
                </a:cubicBezTo>
                <a:cubicBezTo>
                  <a:pt x="31538" y="5054"/>
                  <a:pt x="33907" y="4221"/>
                  <a:pt x="35931" y="2780"/>
                </a:cubicBezTo>
                <a:cubicBezTo>
                  <a:pt x="36197" y="2603"/>
                  <a:pt x="36039" y="2213"/>
                  <a:pt x="35794" y="2213"/>
                </a:cubicBezTo>
                <a:cubicBezTo>
                  <a:pt x="35743" y="2213"/>
                  <a:pt x="35688" y="2229"/>
                  <a:pt x="35633" y="2268"/>
                </a:cubicBezTo>
                <a:cubicBezTo>
                  <a:pt x="32931" y="4170"/>
                  <a:pt x="29735" y="4935"/>
                  <a:pt x="26509" y="4935"/>
                </a:cubicBezTo>
                <a:cubicBezTo>
                  <a:pt x="24847" y="4935"/>
                  <a:pt x="23176" y="4732"/>
                  <a:pt x="21560" y="4376"/>
                </a:cubicBezTo>
                <a:cubicBezTo>
                  <a:pt x="18988" y="3804"/>
                  <a:pt x="16512" y="2887"/>
                  <a:pt x="14095" y="1851"/>
                </a:cubicBezTo>
                <a:cubicBezTo>
                  <a:pt x="12056" y="995"/>
                  <a:pt x="9988" y="0"/>
                  <a:pt x="7756" y="0"/>
                </a:cubicBez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Google Shape;695;p22">
            <a:extLst>
              <a:ext uri="{FF2B5EF4-FFF2-40B4-BE49-F238E27FC236}">
                <a16:creationId xmlns:a16="http://schemas.microsoft.com/office/drawing/2014/main" id="{07B3A850-565E-4198-94D6-3757A727AB75}"/>
              </a:ext>
            </a:extLst>
          </p:cNvPr>
          <p:cNvSpPr/>
          <p:nvPr/>
        </p:nvSpPr>
        <p:spPr>
          <a:xfrm>
            <a:off x="4852015" y="2507961"/>
            <a:ext cx="421332" cy="413901"/>
          </a:xfrm>
          <a:custGeom>
            <a:avLst/>
            <a:gdLst/>
            <a:ahLst/>
            <a:cxnLst/>
            <a:rect l="l" t="t" r="r" b="b"/>
            <a:pathLst>
              <a:path w="6978" h="6990" extrusionOk="0">
                <a:moveTo>
                  <a:pt x="3489" y="1"/>
                </a:moveTo>
                <a:cubicBezTo>
                  <a:pt x="1560" y="1"/>
                  <a:pt x="1" y="1572"/>
                  <a:pt x="1" y="3489"/>
                </a:cubicBezTo>
                <a:cubicBezTo>
                  <a:pt x="1" y="5418"/>
                  <a:pt x="1560" y="6990"/>
                  <a:pt x="3489" y="6990"/>
                </a:cubicBezTo>
                <a:cubicBezTo>
                  <a:pt x="5418" y="6990"/>
                  <a:pt x="6978" y="5418"/>
                  <a:pt x="6978" y="3489"/>
                </a:cubicBezTo>
                <a:cubicBezTo>
                  <a:pt x="6978" y="1572"/>
                  <a:pt x="5418" y="1"/>
                  <a:pt x="3489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Google Shape;696;p22">
            <a:extLst>
              <a:ext uri="{FF2B5EF4-FFF2-40B4-BE49-F238E27FC236}">
                <a16:creationId xmlns:a16="http://schemas.microsoft.com/office/drawing/2014/main" id="{499F7984-C892-4366-B84E-70508F373EB0}"/>
              </a:ext>
            </a:extLst>
          </p:cNvPr>
          <p:cNvSpPr/>
          <p:nvPr/>
        </p:nvSpPr>
        <p:spPr>
          <a:xfrm>
            <a:off x="6776609" y="4558054"/>
            <a:ext cx="420936" cy="412783"/>
          </a:xfrm>
          <a:custGeom>
            <a:avLst/>
            <a:gdLst/>
            <a:ahLst/>
            <a:cxnLst/>
            <a:rect l="l" t="t" r="r" b="b"/>
            <a:pathLst>
              <a:path w="6978" h="6990" extrusionOk="0">
                <a:moveTo>
                  <a:pt x="3489" y="1"/>
                </a:moveTo>
                <a:cubicBezTo>
                  <a:pt x="1561" y="1"/>
                  <a:pt x="1" y="1573"/>
                  <a:pt x="1" y="3501"/>
                </a:cubicBezTo>
                <a:cubicBezTo>
                  <a:pt x="1" y="5418"/>
                  <a:pt x="1561" y="6990"/>
                  <a:pt x="3489" y="6990"/>
                </a:cubicBezTo>
                <a:cubicBezTo>
                  <a:pt x="5418" y="6990"/>
                  <a:pt x="6978" y="5418"/>
                  <a:pt x="6978" y="3501"/>
                </a:cubicBezTo>
                <a:cubicBezTo>
                  <a:pt x="6978" y="1573"/>
                  <a:pt x="5418" y="1"/>
                  <a:pt x="3489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" name="Google Shape;697;p22">
            <a:extLst>
              <a:ext uri="{FF2B5EF4-FFF2-40B4-BE49-F238E27FC236}">
                <a16:creationId xmlns:a16="http://schemas.microsoft.com/office/drawing/2014/main" id="{56870943-39ED-47DB-A7CF-E1A2FC990AE8}"/>
              </a:ext>
            </a:extLst>
          </p:cNvPr>
          <p:cNvSpPr/>
          <p:nvPr/>
        </p:nvSpPr>
        <p:spPr>
          <a:xfrm>
            <a:off x="7197545" y="1416315"/>
            <a:ext cx="1235956" cy="1212155"/>
          </a:xfrm>
          <a:custGeom>
            <a:avLst/>
            <a:gdLst/>
            <a:ahLst/>
            <a:cxnLst/>
            <a:rect l="l" t="t" r="r" b="b"/>
            <a:pathLst>
              <a:path w="16205" h="16206" extrusionOk="0">
                <a:moveTo>
                  <a:pt x="8108" y="1"/>
                </a:moveTo>
                <a:cubicBezTo>
                  <a:pt x="3632" y="1"/>
                  <a:pt x="0" y="3632"/>
                  <a:pt x="0" y="8109"/>
                </a:cubicBezTo>
                <a:cubicBezTo>
                  <a:pt x="0" y="12586"/>
                  <a:pt x="3632" y="16205"/>
                  <a:pt x="8108" y="16205"/>
                </a:cubicBezTo>
                <a:cubicBezTo>
                  <a:pt x="12585" y="16205"/>
                  <a:pt x="16205" y="12586"/>
                  <a:pt x="16205" y="8109"/>
                </a:cubicBezTo>
                <a:cubicBezTo>
                  <a:pt x="16205" y="3632"/>
                  <a:pt x="12585" y="1"/>
                  <a:pt x="8108" y="1"/>
                </a:cubicBezTo>
                <a:close/>
              </a:path>
            </a:pathLst>
          </a:custGeom>
          <a:solidFill>
            <a:srgbClr val="D6D2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Google Shape;698;p22">
            <a:extLst>
              <a:ext uri="{FF2B5EF4-FFF2-40B4-BE49-F238E27FC236}">
                <a16:creationId xmlns:a16="http://schemas.microsoft.com/office/drawing/2014/main" id="{4080D300-4FDC-41C9-8983-E40EFCF0E533}"/>
              </a:ext>
            </a:extLst>
          </p:cNvPr>
          <p:cNvSpPr/>
          <p:nvPr/>
        </p:nvSpPr>
        <p:spPr>
          <a:xfrm>
            <a:off x="3752275" y="1414684"/>
            <a:ext cx="1239388" cy="1215420"/>
          </a:xfrm>
          <a:custGeom>
            <a:avLst/>
            <a:gdLst/>
            <a:ahLst/>
            <a:cxnLst/>
            <a:rect l="l" t="t" r="r" b="b"/>
            <a:pathLst>
              <a:path w="13908" h="13908" extrusionOk="0">
                <a:moveTo>
                  <a:pt x="6954" y="1"/>
                </a:moveTo>
                <a:cubicBezTo>
                  <a:pt x="3108" y="1"/>
                  <a:pt x="1" y="3120"/>
                  <a:pt x="1" y="6954"/>
                </a:cubicBezTo>
                <a:cubicBezTo>
                  <a:pt x="1" y="10800"/>
                  <a:pt x="3108" y="13907"/>
                  <a:pt x="6954" y="13907"/>
                </a:cubicBezTo>
                <a:cubicBezTo>
                  <a:pt x="10788" y="13907"/>
                  <a:pt x="13907" y="10800"/>
                  <a:pt x="13907" y="6954"/>
                </a:cubicBezTo>
                <a:cubicBezTo>
                  <a:pt x="13907" y="3120"/>
                  <a:pt x="10788" y="1"/>
                  <a:pt x="6954" y="1"/>
                </a:cubicBezTo>
                <a:close/>
              </a:path>
            </a:pathLst>
          </a:custGeom>
          <a:solidFill>
            <a:srgbClr val="D6D2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Google Shape;699;p22">
            <a:extLst>
              <a:ext uri="{FF2B5EF4-FFF2-40B4-BE49-F238E27FC236}">
                <a16:creationId xmlns:a16="http://schemas.microsoft.com/office/drawing/2014/main" id="{F5E65398-EDD5-4256-B982-A29486D6076B}"/>
              </a:ext>
            </a:extLst>
          </p:cNvPr>
          <p:cNvSpPr/>
          <p:nvPr/>
        </p:nvSpPr>
        <p:spPr>
          <a:xfrm>
            <a:off x="3752275" y="4635888"/>
            <a:ext cx="1239384" cy="1215416"/>
          </a:xfrm>
          <a:custGeom>
            <a:avLst/>
            <a:gdLst/>
            <a:ahLst/>
            <a:cxnLst/>
            <a:rect l="l" t="t" r="r" b="b"/>
            <a:pathLst>
              <a:path w="15979" h="15979" extrusionOk="0">
                <a:moveTo>
                  <a:pt x="7989" y="1"/>
                </a:moveTo>
                <a:cubicBezTo>
                  <a:pt x="3584" y="1"/>
                  <a:pt x="0" y="3573"/>
                  <a:pt x="0" y="7990"/>
                </a:cubicBezTo>
                <a:cubicBezTo>
                  <a:pt x="0" y="12395"/>
                  <a:pt x="3584" y="15979"/>
                  <a:pt x="7989" y="15979"/>
                </a:cubicBezTo>
                <a:cubicBezTo>
                  <a:pt x="12406" y="15979"/>
                  <a:pt x="15978" y="12395"/>
                  <a:pt x="15978" y="7990"/>
                </a:cubicBezTo>
                <a:cubicBezTo>
                  <a:pt x="15978" y="3573"/>
                  <a:pt x="12406" y="1"/>
                  <a:pt x="7989" y="1"/>
                </a:cubicBezTo>
                <a:close/>
              </a:path>
            </a:pathLst>
          </a:custGeom>
          <a:solidFill>
            <a:srgbClr val="D6D2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Google Shape;700;p22">
            <a:extLst>
              <a:ext uri="{FF2B5EF4-FFF2-40B4-BE49-F238E27FC236}">
                <a16:creationId xmlns:a16="http://schemas.microsoft.com/office/drawing/2014/main" id="{66EF4741-6AB1-40B3-AFEB-D0BC3C7DA336}"/>
              </a:ext>
            </a:extLst>
          </p:cNvPr>
          <p:cNvSpPr/>
          <p:nvPr/>
        </p:nvSpPr>
        <p:spPr>
          <a:xfrm>
            <a:off x="7197545" y="4635887"/>
            <a:ext cx="1239431" cy="1215420"/>
          </a:xfrm>
          <a:custGeom>
            <a:avLst/>
            <a:gdLst/>
            <a:ahLst/>
            <a:cxnLst/>
            <a:rect l="l" t="t" r="r" b="b"/>
            <a:pathLst>
              <a:path w="13896" h="13908" extrusionOk="0">
                <a:moveTo>
                  <a:pt x="6942" y="1"/>
                </a:moveTo>
                <a:cubicBezTo>
                  <a:pt x="3108" y="1"/>
                  <a:pt x="1" y="3120"/>
                  <a:pt x="1" y="6954"/>
                </a:cubicBezTo>
                <a:cubicBezTo>
                  <a:pt x="1" y="10788"/>
                  <a:pt x="3108" y="13907"/>
                  <a:pt x="6942" y="13907"/>
                </a:cubicBezTo>
                <a:cubicBezTo>
                  <a:pt x="10788" y="13907"/>
                  <a:pt x="13895" y="10788"/>
                  <a:pt x="13895" y="6954"/>
                </a:cubicBezTo>
                <a:cubicBezTo>
                  <a:pt x="13895" y="3120"/>
                  <a:pt x="10788" y="1"/>
                  <a:pt x="6942" y="1"/>
                </a:cubicBezTo>
                <a:close/>
              </a:path>
            </a:pathLst>
          </a:custGeom>
          <a:solidFill>
            <a:srgbClr val="D6D2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Google Shape;703;p22">
            <a:extLst>
              <a:ext uri="{FF2B5EF4-FFF2-40B4-BE49-F238E27FC236}">
                <a16:creationId xmlns:a16="http://schemas.microsoft.com/office/drawing/2014/main" id="{18D20D2D-F674-42AA-9C44-D787BD130CEB}"/>
              </a:ext>
            </a:extLst>
          </p:cNvPr>
          <p:cNvSpPr/>
          <p:nvPr/>
        </p:nvSpPr>
        <p:spPr>
          <a:xfrm>
            <a:off x="5193441" y="4145248"/>
            <a:ext cx="1756270" cy="236956"/>
          </a:xfrm>
          <a:custGeom>
            <a:avLst/>
            <a:gdLst/>
            <a:ahLst/>
            <a:cxnLst/>
            <a:rect l="l" t="t" r="r" b="b"/>
            <a:pathLst>
              <a:path w="23027" h="3168" extrusionOk="0">
                <a:moveTo>
                  <a:pt x="11513" y="1"/>
                </a:moveTo>
                <a:cubicBezTo>
                  <a:pt x="5156" y="1"/>
                  <a:pt x="0" y="715"/>
                  <a:pt x="0" y="1584"/>
                </a:cubicBezTo>
                <a:cubicBezTo>
                  <a:pt x="0" y="2465"/>
                  <a:pt x="5156" y="3168"/>
                  <a:pt x="11513" y="3168"/>
                </a:cubicBezTo>
                <a:cubicBezTo>
                  <a:pt x="17871" y="3168"/>
                  <a:pt x="23027" y="2465"/>
                  <a:pt x="23027" y="1584"/>
                </a:cubicBezTo>
                <a:cubicBezTo>
                  <a:pt x="23027" y="715"/>
                  <a:pt x="17871" y="1"/>
                  <a:pt x="11513" y="1"/>
                </a:cubicBezTo>
                <a:close/>
              </a:path>
            </a:pathLst>
          </a:custGeom>
          <a:solidFill>
            <a:srgbClr val="5E616B">
              <a:alpha val="313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3" name="Google Shape;748;p22">
            <a:extLst>
              <a:ext uri="{FF2B5EF4-FFF2-40B4-BE49-F238E27FC236}">
                <a16:creationId xmlns:a16="http://schemas.microsoft.com/office/drawing/2014/main" id="{187B61D5-CE8A-4F39-B74B-1B2C2DB700AE}"/>
              </a:ext>
            </a:extLst>
          </p:cNvPr>
          <p:cNvSpPr/>
          <p:nvPr/>
        </p:nvSpPr>
        <p:spPr>
          <a:xfrm>
            <a:off x="6904904" y="2508496"/>
            <a:ext cx="420936" cy="412783"/>
          </a:xfrm>
          <a:custGeom>
            <a:avLst/>
            <a:gdLst/>
            <a:ahLst/>
            <a:cxnLst/>
            <a:rect l="l" t="t" r="r" b="b"/>
            <a:pathLst>
              <a:path w="6978" h="6990" extrusionOk="0">
                <a:moveTo>
                  <a:pt x="3489" y="1"/>
                </a:moveTo>
                <a:cubicBezTo>
                  <a:pt x="1560" y="1"/>
                  <a:pt x="1" y="1572"/>
                  <a:pt x="1" y="3489"/>
                </a:cubicBezTo>
                <a:cubicBezTo>
                  <a:pt x="1" y="5418"/>
                  <a:pt x="1560" y="6990"/>
                  <a:pt x="3489" y="6990"/>
                </a:cubicBezTo>
                <a:cubicBezTo>
                  <a:pt x="5418" y="6990"/>
                  <a:pt x="6978" y="5418"/>
                  <a:pt x="6978" y="3489"/>
                </a:cubicBezTo>
                <a:cubicBezTo>
                  <a:pt x="6978" y="1572"/>
                  <a:pt x="5418" y="1"/>
                  <a:pt x="3489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4" name="Google Shape;749;p22">
            <a:extLst>
              <a:ext uri="{FF2B5EF4-FFF2-40B4-BE49-F238E27FC236}">
                <a16:creationId xmlns:a16="http://schemas.microsoft.com/office/drawing/2014/main" id="{64A59CB7-0FA5-4BB5-8F02-67183A199B48}"/>
              </a:ext>
            </a:extLst>
          </p:cNvPr>
          <p:cNvSpPr/>
          <p:nvPr/>
        </p:nvSpPr>
        <p:spPr>
          <a:xfrm>
            <a:off x="4536243" y="4099024"/>
            <a:ext cx="420936" cy="412783"/>
          </a:xfrm>
          <a:custGeom>
            <a:avLst/>
            <a:gdLst/>
            <a:ahLst/>
            <a:cxnLst/>
            <a:rect l="l" t="t" r="r" b="b"/>
            <a:pathLst>
              <a:path w="6978" h="6990" extrusionOk="0">
                <a:moveTo>
                  <a:pt x="3489" y="1"/>
                </a:moveTo>
                <a:cubicBezTo>
                  <a:pt x="1560" y="1"/>
                  <a:pt x="1" y="1572"/>
                  <a:pt x="1" y="3489"/>
                </a:cubicBezTo>
                <a:cubicBezTo>
                  <a:pt x="1" y="5418"/>
                  <a:pt x="1560" y="6990"/>
                  <a:pt x="3489" y="6990"/>
                </a:cubicBezTo>
                <a:cubicBezTo>
                  <a:pt x="5418" y="6990"/>
                  <a:pt x="6978" y="5418"/>
                  <a:pt x="6978" y="3489"/>
                </a:cubicBezTo>
                <a:cubicBezTo>
                  <a:pt x="6978" y="1572"/>
                  <a:pt x="5418" y="1"/>
                  <a:pt x="3489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5" name="Google Shape;751;p22">
            <a:extLst>
              <a:ext uri="{FF2B5EF4-FFF2-40B4-BE49-F238E27FC236}">
                <a16:creationId xmlns:a16="http://schemas.microsoft.com/office/drawing/2014/main" id="{62EDAE74-74FB-48A8-AE98-55940FA52997}"/>
              </a:ext>
            </a:extLst>
          </p:cNvPr>
          <p:cNvSpPr/>
          <p:nvPr/>
        </p:nvSpPr>
        <p:spPr>
          <a:xfrm>
            <a:off x="7079664" y="2744784"/>
            <a:ext cx="71276" cy="44738"/>
          </a:xfrm>
          <a:custGeom>
            <a:avLst/>
            <a:gdLst/>
            <a:ahLst/>
            <a:cxnLst/>
            <a:rect l="l" t="t" r="r" b="b"/>
            <a:pathLst>
              <a:path w="10399" h="6656" extrusionOk="0">
                <a:moveTo>
                  <a:pt x="5202" y="2288"/>
                </a:moveTo>
                <a:cubicBezTo>
                  <a:pt x="5772" y="2288"/>
                  <a:pt x="6237" y="2753"/>
                  <a:pt x="6237" y="3329"/>
                </a:cubicBezTo>
                <a:cubicBezTo>
                  <a:pt x="6237" y="3899"/>
                  <a:pt x="5772" y="4364"/>
                  <a:pt x="5202" y="4364"/>
                </a:cubicBezTo>
                <a:cubicBezTo>
                  <a:pt x="4627" y="4364"/>
                  <a:pt x="4162" y="3899"/>
                  <a:pt x="4162" y="3329"/>
                </a:cubicBezTo>
                <a:cubicBezTo>
                  <a:pt x="4162" y="2753"/>
                  <a:pt x="4627" y="2288"/>
                  <a:pt x="5202" y="2288"/>
                </a:cubicBezTo>
                <a:close/>
                <a:moveTo>
                  <a:pt x="5199" y="0"/>
                </a:moveTo>
                <a:cubicBezTo>
                  <a:pt x="4041" y="0"/>
                  <a:pt x="2883" y="440"/>
                  <a:pt x="2004" y="1320"/>
                </a:cubicBezTo>
                <a:cubicBezTo>
                  <a:pt x="1234" y="2089"/>
                  <a:pt x="509" y="2820"/>
                  <a:pt x="0" y="3329"/>
                </a:cubicBezTo>
                <a:cubicBezTo>
                  <a:pt x="509" y="3838"/>
                  <a:pt x="1234" y="4563"/>
                  <a:pt x="2004" y="5332"/>
                </a:cubicBezTo>
                <a:cubicBezTo>
                  <a:pt x="2883" y="6215"/>
                  <a:pt x="4041" y="6656"/>
                  <a:pt x="5199" y="6656"/>
                </a:cubicBezTo>
                <a:cubicBezTo>
                  <a:pt x="6357" y="6656"/>
                  <a:pt x="7515" y="6215"/>
                  <a:pt x="8395" y="5332"/>
                </a:cubicBezTo>
                <a:lnTo>
                  <a:pt x="10398" y="3329"/>
                </a:lnTo>
                <a:cubicBezTo>
                  <a:pt x="9889" y="2820"/>
                  <a:pt x="9164" y="2089"/>
                  <a:pt x="8395" y="1320"/>
                </a:cubicBezTo>
                <a:cubicBezTo>
                  <a:pt x="7515" y="440"/>
                  <a:pt x="6357" y="0"/>
                  <a:pt x="5199" y="0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Google Shape;752;p22">
            <a:extLst>
              <a:ext uri="{FF2B5EF4-FFF2-40B4-BE49-F238E27FC236}">
                <a16:creationId xmlns:a16="http://schemas.microsoft.com/office/drawing/2014/main" id="{D312F94E-95FD-4651-8B7E-8D4F71F0C46E}"/>
              </a:ext>
            </a:extLst>
          </p:cNvPr>
          <p:cNvSpPr/>
          <p:nvPr/>
        </p:nvSpPr>
        <p:spPr>
          <a:xfrm>
            <a:off x="7015336" y="2595835"/>
            <a:ext cx="199929" cy="238053"/>
          </a:xfrm>
          <a:custGeom>
            <a:avLst/>
            <a:gdLst/>
            <a:ahLst/>
            <a:cxnLst/>
            <a:rect l="l" t="t" r="r" b="b"/>
            <a:pathLst>
              <a:path w="29169" h="35417" extrusionOk="0">
                <a:moveTo>
                  <a:pt x="14582" y="20088"/>
                </a:moveTo>
                <a:cubicBezTo>
                  <a:pt x="16271" y="20088"/>
                  <a:pt x="17960" y="20730"/>
                  <a:pt x="19246" y="22014"/>
                </a:cubicBezTo>
                <a:cubicBezTo>
                  <a:pt x="20691" y="23463"/>
                  <a:pt x="21986" y="24753"/>
                  <a:pt x="21986" y="24753"/>
                </a:cubicBezTo>
                <a:cubicBezTo>
                  <a:pt x="22179" y="24946"/>
                  <a:pt x="22290" y="25212"/>
                  <a:pt x="22290" y="25489"/>
                </a:cubicBezTo>
                <a:cubicBezTo>
                  <a:pt x="22290" y="25765"/>
                  <a:pt x="22179" y="26026"/>
                  <a:pt x="21986" y="26219"/>
                </a:cubicBezTo>
                <a:lnTo>
                  <a:pt x="19246" y="28958"/>
                </a:lnTo>
                <a:cubicBezTo>
                  <a:pt x="17963" y="30245"/>
                  <a:pt x="16275" y="30888"/>
                  <a:pt x="14586" y="30888"/>
                </a:cubicBezTo>
                <a:cubicBezTo>
                  <a:pt x="12898" y="30888"/>
                  <a:pt x="11209" y="30245"/>
                  <a:pt x="9922" y="28958"/>
                </a:cubicBezTo>
                <a:cubicBezTo>
                  <a:pt x="8472" y="27514"/>
                  <a:pt x="7183" y="26219"/>
                  <a:pt x="7183" y="26219"/>
                </a:cubicBezTo>
                <a:cubicBezTo>
                  <a:pt x="6779" y="25815"/>
                  <a:pt x="6779" y="25157"/>
                  <a:pt x="7183" y="24753"/>
                </a:cubicBezTo>
                <a:cubicBezTo>
                  <a:pt x="7183" y="24753"/>
                  <a:pt x="8472" y="23463"/>
                  <a:pt x="9922" y="22014"/>
                </a:cubicBezTo>
                <a:cubicBezTo>
                  <a:pt x="11206" y="20730"/>
                  <a:pt x="12894" y="20088"/>
                  <a:pt x="14582" y="20088"/>
                </a:cubicBezTo>
                <a:close/>
                <a:moveTo>
                  <a:pt x="14587" y="1"/>
                </a:moveTo>
                <a:cubicBezTo>
                  <a:pt x="13436" y="1"/>
                  <a:pt x="12495" y="930"/>
                  <a:pt x="12495" y="2087"/>
                </a:cubicBezTo>
                <a:lnTo>
                  <a:pt x="12495" y="16430"/>
                </a:lnTo>
                <a:cubicBezTo>
                  <a:pt x="12495" y="16989"/>
                  <a:pt x="12069" y="17470"/>
                  <a:pt x="11510" y="17493"/>
                </a:cubicBezTo>
                <a:cubicBezTo>
                  <a:pt x="11491" y="17494"/>
                  <a:pt x="11471" y="17494"/>
                  <a:pt x="11451" y="17494"/>
                </a:cubicBezTo>
                <a:cubicBezTo>
                  <a:pt x="10881" y="17494"/>
                  <a:pt x="10420" y="17030"/>
                  <a:pt x="10420" y="16458"/>
                </a:cubicBezTo>
                <a:lnTo>
                  <a:pt x="10420" y="4588"/>
                </a:lnTo>
                <a:cubicBezTo>
                  <a:pt x="10420" y="3454"/>
                  <a:pt x="9507" y="2502"/>
                  <a:pt x="8334" y="2502"/>
                </a:cubicBezTo>
                <a:cubicBezTo>
                  <a:pt x="7183" y="2502"/>
                  <a:pt x="6248" y="3432"/>
                  <a:pt x="6248" y="4588"/>
                </a:cubicBezTo>
                <a:lnTo>
                  <a:pt x="6248" y="20176"/>
                </a:lnTo>
                <a:cubicBezTo>
                  <a:pt x="6248" y="20735"/>
                  <a:pt x="5822" y="21217"/>
                  <a:pt x="5263" y="21244"/>
                </a:cubicBezTo>
                <a:cubicBezTo>
                  <a:pt x="5246" y="21245"/>
                  <a:pt x="5230" y="21246"/>
                  <a:pt x="5213" y="21246"/>
                </a:cubicBezTo>
                <a:cubicBezTo>
                  <a:pt x="4638" y="21246"/>
                  <a:pt x="4173" y="20780"/>
                  <a:pt x="4173" y="20210"/>
                </a:cubicBezTo>
                <a:lnTo>
                  <a:pt x="4173" y="20204"/>
                </a:lnTo>
                <a:cubicBezTo>
                  <a:pt x="4173" y="17836"/>
                  <a:pt x="2828" y="16441"/>
                  <a:pt x="1561" y="15716"/>
                </a:cubicBezTo>
                <a:cubicBezTo>
                  <a:pt x="1392" y="15618"/>
                  <a:pt x="1213" y="15573"/>
                  <a:pt x="1038" y="15573"/>
                </a:cubicBezTo>
                <a:cubicBezTo>
                  <a:pt x="497" y="15573"/>
                  <a:pt x="0" y="16005"/>
                  <a:pt x="0" y="16607"/>
                </a:cubicBezTo>
                <a:lnTo>
                  <a:pt x="0" y="26457"/>
                </a:lnTo>
                <a:cubicBezTo>
                  <a:pt x="0" y="31404"/>
                  <a:pt x="4007" y="35416"/>
                  <a:pt x="8959" y="35416"/>
                </a:cubicBezTo>
                <a:lnTo>
                  <a:pt x="20209" y="35416"/>
                </a:lnTo>
                <a:cubicBezTo>
                  <a:pt x="25156" y="35416"/>
                  <a:pt x="29168" y="31410"/>
                  <a:pt x="29168" y="26457"/>
                </a:cubicBezTo>
                <a:lnTo>
                  <a:pt x="29168" y="16607"/>
                </a:lnTo>
                <a:cubicBezTo>
                  <a:pt x="29168" y="16003"/>
                  <a:pt x="28669" y="15571"/>
                  <a:pt x="28126" y="15571"/>
                </a:cubicBezTo>
                <a:cubicBezTo>
                  <a:pt x="27953" y="15571"/>
                  <a:pt x="27775" y="15614"/>
                  <a:pt x="27608" y="15711"/>
                </a:cubicBezTo>
                <a:cubicBezTo>
                  <a:pt x="26346" y="16441"/>
                  <a:pt x="24996" y="17836"/>
                  <a:pt x="24996" y="20204"/>
                </a:cubicBezTo>
                <a:lnTo>
                  <a:pt x="24996" y="20210"/>
                </a:lnTo>
                <a:cubicBezTo>
                  <a:pt x="24996" y="20658"/>
                  <a:pt x="24714" y="21062"/>
                  <a:pt x="24282" y="21195"/>
                </a:cubicBezTo>
                <a:cubicBezTo>
                  <a:pt x="24171" y="21229"/>
                  <a:pt x="24061" y="21246"/>
                  <a:pt x="23955" y="21246"/>
                </a:cubicBezTo>
                <a:cubicBezTo>
                  <a:pt x="23385" y="21246"/>
                  <a:pt x="22921" y="20779"/>
                  <a:pt x="22921" y="20210"/>
                </a:cubicBezTo>
                <a:lnTo>
                  <a:pt x="22921" y="4588"/>
                </a:lnTo>
                <a:cubicBezTo>
                  <a:pt x="22921" y="3454"/>
                  <a:pt x="22002" y="2502"/>
                  <a:pt x="20835" y="2502"/>
                </a:cubicBezTo>
                <a:cubicBezTo>
                  <a:pt x="19684" y="2502"/>
                  <a:pt x="18748" y="3432"/>
                  <a:pt x="18748" y="4588"/>
                </a:cubicBezTo>
                <a:lnTo>
                  <a:pt x="18748" y="16430"/>
                </a:lnTo>
                <a:cubicBezTo>
                  <a:pt x="18748" y="16989"/>
                  <a:pt x="18317" y="17470"/>
                  <a:pt x="17758" y="17493"/>
                </a:cubicBezTo>
                <a:cubicBezTo>
                  <a:pt x="17738" y="17494"/>
                  <a:pt x="17719" y="17494"/>
                  <a:pt x="17699" y="17494"/>
                </a:cubicBezTo>
                <a:cubicBezTo>
                  <a:pt x="17129" y="17494"/>
                  <a:pt x="16673" y="17030"/>
                  <a:pt x="16673" y="16458"/>
                </a:cubicBezTo>
                <a:lnTo>
                  <a:pt x="16673" y="2087"/>
                </a:lnTo>
                <a:cubicBezTo>
                  <a:pt x="16673" y="952"/>
                  <a:pt x="15755" y="1"/>
                  <a:pt x="14587" y="1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Google Shape;754;p22">
            <a:extLst>
              <a:ext uri="{FF2B5EF4-FFF2-40B4-BE49-F238E27FC236}">
                <a16:creationId xmlns:a16="http://schemas.microsoft.com/office/drawing/2014/main" id="{0B07ABB6-56AE-49E4-8C69-B0D1723A8559}"/>
              </a:ext>
            </a:extLst>
          </p:cNvPr>
          <p:cNvSpPr/>
          <p:nvPr/>
        </p:nvSpPr>
        <p:spPr>
          <a:xfrm>
            <a:off x="4698017" y="4186298"/>
            <a:ext cx="97295" cy="55762"/>
          </a:xfrm>
          <a:custGeom>
            <a:avLst/>
            <a:gdLst/>
            <a:ahLst/>
            <a:cxnLst/>
            <a:rect l="l" t="t" r="r" b="b"/>
            <a:pathLst>
              <a:path w="14195" h="8296" extrusionOk="0">
                <a:moveTo>
                  <a:pt x="7100" y="0"/>
                </a:moveTo>
                <a:cubicBezTo>
                  <a:pt x="3979" y="0"/>
                  <a:pt x="0" y="1793"/>
                  <a:pt x="0" y="5329"/>
                </a:cubicBezTo>
                <a:cubicBezTo>
                  <a:pt x="0" y="6513"/>
                  <a:pt x="448" y="7504"/>
                  <a:pt x="1168" y="8295"/>
                </a:cubicBezTo>
                <a:cubicBezTo>
                  <a:pt x="2225" y="7853"/>
                  <a:pt x="3392" y="7454"/>
                  <a:pt x="4665" y="7117"/>
                </a:cubicBezTo>
                <a:cubicBezTo>
                  <a:pt x="7090" y="6466"/>
                  <a:pt x="9042" y="6232"/>
                  <a:pt x="10613" y="6232"/>
                </a:cubicBezTo>
                <a:cubicBezTo>
                  <a:pt x="12021" y="6232"/>
                  <a:pt x="13124" y="6420"/>
                  <a:pt x="13989" y="6663"/>
                </a:cubicBezTo>
                <a:cubicBezTo>
                  <a:pt x="14122" y="6248"/>
                  <a:pt x="14194" y="5805"/>
                  <a:pt x="14194" y="5329"/>
                </a:cubicBezTo>
                <a:cubicBezTo>
                  <a:pt x="14194" y="1810"/>
                  <a:pt x="10237" y="0"/>
                  <a:pt x="7100" y="0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" name="Google Shape;755;p22">
            <a:extLst>
              <a:ext uri="{FF2B5EF4-FFF2-40B4-BE49-F238E27FC236}">
                <a16:creationId xmlns:a16="http://schemas.microsoft.com/office/drawing/2014/main" id="{0D1E2A6A-F853-4D50-B1C6-28A3929F1803}"/>
              </a:ext>
            </a:extLst>
          </p:cNvPr>
          <p:cNvSpPr/>
          <p:nvPr/>
        </p:nvSpPr>
        <p:spPr>
          <a:xfrm>
            <a:off x="4668961" y="4242141"/>
            <a:ext cx="152862" cy="77317"/>
          </a:xfrm>
          <a:custGeom>
            <a:avLst/>
            <a:gdLst/>
            <a:ahLst/>
            <a:cxnLst/>
            <a:rect l="l" t="t" r="r" b="b"/>
            <a:pathLst>
              <a:path w="22302" h="11503" extrusionOk="0">
                <a:moveTo>
                  <a:pt x="14844" y="0"/>
                </a:moveTo>
                <a:cubicBezTo>
                  <a:pt x="13267" y="0"/>
                  <a:pt x="11462" y="271"/>
                  <a:pt x="9441" y="812"/>
                </a:cubicBezTo>
                <a:cubicBezTo>
                  <a:pt x="5872" y="1769"/>
                  <a:pt x="3304" y="3119"/>
                  <a:pt x="1804" y="4835"/>
                </a:cubicBezTo>
                <a:cubicBezTo>
                  <a:pt x="465" y="6368"/>
                  <a:pt x="0" y="8216"/>
                  <a:pt x="487" y="10037"/>
                </a:cubicBezTo>
                <a:cubicBezTo>
                  <a:pt x="631" y="10568"/>
                  <a:pt x="841" y="11060"/>
                  <a:pt x="1118" y="11503"/>
                </a:cubicBezTo>
                <a:cubicBezTo>
                  <a:pt x="3813" y="10645"/>
                  <a:pt x="7233" y="10214"/>
                  <a:pt x="11339" y="10214"/>
                </a:cubicBezTo>
                <a:cubicBezTo>
                  <a:pt x="14244" y="10214"/>
                  <a:pt x="16806" y="10429"/>
                  <a:pt x="19009" y="10861"/>
                </a:cubicBezTo>
                <a:cubicBezTo>
                  <a:pt x="19584" y="10440"/>
                  <a:pt x="20082" y="9998"/>
                  <a:pt x="20497" y="9522"/>
                </a:cubicBezTo>
                <a:cubicBezTo>
                  <a:pt x="21836" y="7989"/>
                  <a:pt x="22301" y="6146"/>
                  <a:pt x="21814" y="4320"/>
                </a:cubicBezTo>
                <a:cubicBezTo>
                  <a:pt x="21327" y="2500"/>
                  <a:pt x="19999" y="1138"/>
                  <a:pt x="18073" y="480"/>
                </a:cubicBezTo>
                <a:cubicBezTo>
                  <a:pt x="17135" y="160"/>
                  <a:pt x="16057" y="0"/>
                  <a:pt x="14844" y="0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Google Shape;756;p22">
            <a:extLst>
              <a:ext uri="{FF2B5EF4-FFF2-40B4-BE49-F238E27FC236}">
                <a16:creationId xmlns:a16="http://schemas.microsoft.com/office/drawing/2014/main" id="{F7EFE6F3-6634-49A0-AEB9-F57052F47074}"/>
              </a:ext>
            </a:extLst>
          </p:cNvPr>
          <p:cNvSpPr/>
          <p:nvPr/>
        </p:nvSpPr>
        <p:spPr>
          <a:xfrm>
            <a:off x="4640508" y="4324735"/>
            <a:ext cx="212302" cy="71759"/>
          </a:xfrm>
          <a:custGeom>
            <a:avLst/>
            <a:gdLst/>
            <a:ahLst/>
            <a:cxnLst/>
            <a:rect l="l" t="t" r="r" b="b"/>
            <a:pathLst>
              <a:path w="30974" h="10676" extrusionOk="0">
                <a:moveTo>
                  <a:pt x="15490" y="1"/>
                </a:moveTo>
                <a:cubicBezTo>
                  <a:pt x="10277" y="1"/>
                  <a:pt x="6304" y="709"/>
                  <a:pt x="3670" y="2115"/>
                </a:cubicBezTo>
                <a:cubicBezTo>
                  <a:pt x="1307" y="3371"/>
                  <a:pt x="1" y="5252"/>
                  <a:pt x="1" y="7410"/>
                </a:cubicBezTo>
                <a:cubicBezTo>
                  <a:pt x="1" y="8600"/>
                  <a:pt x="399" y="9707"/>
                  <a:pt x="1152" y="10675"/>
                </a:cubicBezTo>
                <a:lnTo>
                  <a:pt x="29822" y="10675"/>
                </a:lnTo>
                <a:cubicBezTo>
                  <a:pt x="30575" y="9707"/>
                  <a:pt x="30973" y="8600"/>
                  <a:pt x="30973" y="7410"/>
                </a:cubicBezTo>
                <a:cubicBezTo>
                  <a:pt x="30973" y="5252"/>
                  <a:pt x="29667" y="3371"/>
                  <a:pt x="27304" y="2115"/>
                </a:cubicBezTo>
                <a:cubicBezTo>
                  <a:pt x="24670" y="709"/>
                  <a:pt x="20697" y="1"/>
                  <a:pt x="15490" y="1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757;p22">
            <a:extLst>
              <a:ext uri="{FF2B5EF4-FFF2-40B4-BE49-F238E27FC236}">
                <a16:creationId xmlns:a16="http://schemas.microsoft.com/office/drawing/2014/main" id="{BB493F88-EB3D-4A81-998E-C9B54CF08878}"/>
              </a:ext>
            </a:extLst>
          </p:cNvPr>
          <p:cNvSpPr/>
          <p:nvPr/>
        </p:nvSpPr>
        <p:spPr>
          <a:xfrm>
            <a:off x="4625298" y="4410435"/>
            <a:ext cx="242755" cy="13954"/>
          </a:xfrm>
          <a:custGeom>
            <a:avLst/>
            <a:gdLst/>
            <a:ahLst/>
            <a:cxnLst/>
            <a:rect l="l" t="t" r="r" b="b"/>
            <a:pathLst>
              <a:path w="35417" h="2076" extrusionOk="0">
                <a:moveTo>
                  <a:pt x="1036" y="0"/>
                </a:moveTo>
                <a:cubicBezTo>
                  <a:pt x="460" y="0"/>
                  <a:pt x="1" y="460"/>
                  <a:pt x="1" y="1035"/>
                </a:cubicBezTo>
                <a:cubicBezTo>
                  <a:pt x="1" y="1611"/>
                  <a:pt x="460" y="2075"/>
                  <a:pt x="1036" y="2075"/>
                </a:cubicBezTo>
                <a:lnTo>
                  <a:pt x="34376" y="2075"/>
                </a:lnTo>
                <a:cubicBezTo>
                  <a:pt x="34952" y="2075"/>
                  <a:pt x="35417" y="1611"/>
                  <a:pt x="35417" y="1035"/>
                </a:cubicBezTo>
                <a:cubicBezTo>
                  <a:pt x="35417" y="460"/>
                  <a:pt x="34952" y="0"/>
                  <a:pt x="34376" y="0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759;p22">
            <a:extLst>
              <a:ext uri="{FF2B5EF4-FFF2-40B4-BE49-F238E27FC236}">
                <a16:creationId xmlns:a16="http://schemas.microsoft.com/office/drawing/2014/main" id="{B30E3C25-04EF-4F0B-9027-A99D8B7A7CFF}"/>
              </a:ext>
            </a:extLst>
          </p:cNvPr>
          <p:cNvSpPr/>
          <p:nvPr/>
        </p:nvSpPr>
        <p:spPr>
          <a:xfrm>
            <a:off x="4941269" y="2595806"/>
            <a:ext cx="178496" cy="224254"/>
          </a:xfrm>
          <a:custGeom>
            <a:avLst/>
            <a:gdLst/>
            <a:ahLst/>
            <a:cxnLst/>
            <a:rect l="l" t="t" r="r" b="b"/>
            <a:pathLst>
              <a:path w="26042" h="33364" extrusionOk="0">
                <a:moveTo>
                  <a:pt x="17708" y="4173"/>
                </a:moveTo>
                <a:cubicBezTo>
                  <a:pt x="19999" y="4173"/>
                  <a:pt x="21869" y="6043"/>
                  <a:pt x="21869" y="8334"/>
                </a:cubicBezTo>
                <a:cubicBezTo>
                  <a:pt x="21869" y="10631"/>
                  <a:pt x="19999" y="12501"/>
                  <a:pt x="17708" y="12501"/>
                </a:cubicBezTo>
                <a:cubicBezTo>
                  <a:pt x="15412" y="12501"/>
                  <a:pt x="13541" y="10631"/>
                  <a:pt x="13541" y="8334"/>
                </a:cubicBezTo>
                <a:cubicBezTo>
                  <a:pt x="13541" y="6043"/>
                  <a:pt x="15412" y="4173"/>
                  <a:pt x="17708" y="4173"/>
                </a:cubicBezTo>
                <a:close/>
                <a:moveTo>
                  <a:pt x="17708" y="1"/>
                </a:moveTo>
                <a:cubicBezTo>
                  <a:pt x="7924" y="1"/>
                  <a:pt x="0" y="7914"/>
                  <a:pt x="0" y="17708"/>
                </a:cubicBezTo>
                <a:cubicBezTo>
                  <a:pt x="0" y="25898"/>
                  <a:pt x="5191" y="31122"/>
                  <a:pt x="9407" y="33363"/>
                </a:cubicBezTo>
                <a:cubicBezTo>
                  <a:pt x="8085" y="31614"/>
                  <a:pt x="7294" y="29440"/>
                  <a:pt x="7294" y="27082"/>
                </a:cubicBezTo>
                <a:cubicBezTo>
                  <a:pt x="7294" y="21344"/>
                  <a:pt x="11964" y="16674"/>
                  <a:pt x="17708" y="16674"/>
                </a:cubicBezTo>
                <a:cubicBezTo>
                  <a:pt x="22301" y="16674"/>
                  <a:pt x="26042" y="12933"/>
                  <a:pt x="26042" y="8334"/>
                </a:cubicBezTo>
                <a:cubicBezTo>
                  <a:pt x="26042" y="3741"/>
                  <a:pt x="22301" y="1"/>
                  <a:pt x="17708" y="1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760;p22">
            <a:extLst>
              <a:ext uri="{FF2B5EF4-FFF2-40B4-BE49-F238E27FC236}">
                <a16:creationId xmlns:a16="http://schemas.microsoft.com/office/drawing/2014/main" id="{019C2991-561C-49BC-94E6-FFACDD7FF7A9}"/>
              </a:ext>
            </a:extLst>
          </p:cNvPr>
          <p:cNvSpPr/>
          <p:nvPr/>
        </p:nvSpPr>
        <p:spPr>
          <a:xfrm>
            <a:off x="5005481" y="2609646"/>
            <a:ext cx="178537" cy="224214"/>
          </a:xfrm>
          <a:custGeom>
            <a:avLst/>
            <a:gdLst/>
            <a:ahLst/>
            <a:cxnLst/>
            <a:rect l="l" t="t" r="r" b="b"/>
            <a:pathLst>
              <a:path w="26048" h="33358" extrusionOk="0">
                <a:moveTo>
                  <a:pt x="8340" y="20862"/>
                </a:moveTo>
                <a:cubicBezTo>
                  <a:pt x="10631" y="20862"/>
                  <a:pt x="12501" y="22727"/>
                  <a:pt x="12501" y="25023"/>
                </a:cubicBezTo>
                <a:cubicBezTo>
                  <a:pt x="12501" y="27320"/>
                  <a:pt x="10631" y="29185"/>
                  <a:pt x="8340" y="29185"/>
                </a:cubicBezTo>
                <a:cubicBezTo>
                  <a:pt x="6044" y="29185"/>
                  <a:pt x="4173" y="27320"/>
                  <a:pt x="4173" y="25023"/>
                </a:cubicBezTo>
                <a:cubicBezTo>
                  <a:pt x="4173" y="22727"/>
                  <a:pt x="6044" y="20862"/>
                  <a:pt x="8340" y="20862"/>
                </a:cubicBezTo>
                <a:close/>
                <a:moveTo>
                  <a:pt x="16635" y="0"/>
                </a:moveTo>
                <a:cubicBezTo>
                  <a:pt x="17958" y="1743"/>
                  <a:pt x="18749" y="3923"/>
                  <a:pt x="18749" y="6275"/>
                </a:cubicBezTo>
                <a:cubicBezTo>
                  <a:pt x="18749" y="12019"/>
                  <a:pt x="14079" y="16690"/>
                  <a:pt x="8340" y="16690"/>
                </a:cubicBezTo>
                <a:cubicBezTo>
                  <a:pt x="3742" y="16690"/>
                  <a:pt x="1" y="20425"/>
                  <a:pt x="1" y="25023"/>
                </a:cubicBezTo>
                <a:cubicBezTo>
                  <a:pt x="1" y="29622"/>
                  <a:pt x="3742" y="33357"/>
                  <a:pt x="8340" y="33357"/>
                </a:cubicBezTo>
                <a:cubicBezTo>
                  <a:pt x="18118" y="33357"/>
                  <a:pt x="26048" y="25444"/>
                  <a:pt x="26048" y="15649"/>
                </a:cubicBezTo>
                <a:cubicBezTo>
                  <a:pt x="26048" y="7459"/>
                  <a:pt x="20852" y="2241"/>
                  <a:pt x="16635" y="0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Google Shape;761;p22">
            <a:extLst>
              <a:ext uri="{FF2B5EF4-FFF2-40B4-BE49-F238E27FC236}">
                <a16:creationId xmlns:a16="http://schemas.microsoft.com/office/drawing/2014/main" id="{88ED280E-33CE-44EF-99B9-2FAD5FA107A5}"/>
              </a:ext>
            </a:extLst>
          </p:cNvPr>
          <p:cNvSpPr/>
          <p:nvPr/>
        </p:nvSpPr>
        <p:spPr>
          <a:xfrm>
            <a:off x="5048307" y="2637803"/>
            <a:ext cx="28643" cy="28089"/>
          </a:xfrm>
          <a:custGeom>
            <a:avLst/>
            <a:gdLst/>
            <a:ahLst/>
            <a:cxnLst/>
            <a:rect l="l" t="t" r="r" b="b"/>
            <a:pathLst>
              <a:path w="4179" h="4179" extrusionOk="0">
                <a:moveTo>
                  <a:pt x="2092" y="0"/>
                </a:moveTo>
                <a:cubicBezTo>
                  <a:pt x="936" y="0"/>
                  <a:pt x="0" y="935"/>
                  <a:pt x="0" y="2086"/>
                </a:cubicBezTo>
                <a:cubicBezTo>
                  <a:pt x="0" y="3243"/>
                  <a:pt x="936" y="4178"/>
                  <a:pt x="2092" y="4178"/>
                </a:cubicBezTo>
                <a:cubicBezTo>
                  <a:pt x="3243" y="4178"/>
                  <a:pt x="4178" y="3243"/>
                  <a:pt x="4178" y="2086"/>
                </a:cubicBezTo>
                <a:cubicBezTo>
                  <a:pt x="4178" y="935"/>
                  <a:pt x="3243" y="0"/>
                  <a:pt x="2092" y="0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762;p22">
            <a:extLst>
              <a:ext uri="{FF2B5EF4-FFF2-40B4-BE49-F238E27FC236}">
                <a16:creationId xmlns:a16="http://schemas.microsoft.com/office/drawing/2014/main" id="{8CF4F87F-6875-4F90-B9A6-593C93D2A3B0}"/>
              </a:ext>
            </a:extLst>
          </p:cNvPr>
          <p:cNvSpPr/>
          <p:nvPr/>
        </p:nvSpPr>
        <p:spPr>
          <a:xfrm>
            <a:off x="5048307" y="2763818"/>
            <a:ext cx="28643" cy="28049"/>
          </a:xfrm>
          <a:custGeom>
            <a:avLst/>
            <a:gdLst/>
            <a:ahLst/>
            <a:cxnLst/>
            <a:rect l="l" t="t" r="r" b="b"/>
            <a:pathLst>
              <a:path w="4179" h="4173" extrusionOk="0">
                <a:moveTo>
                  <a:pt x="2092" y="0"/>
                </a:moveTo>
                <a:cubicBezTo>
                  <a:pt x="936" y="0"/>
                  <a:pt x="0" y="935"/>
                  <a:pt x="0" y="2086"/>
                </a:cubicBezTo>
                <a:cubicBezTo>
                  <a:pt x="0" y="3237"/>
                  <a:pt x="936" y="4173"/>
                  <a:pt x="2092" y="4173"/>
                </a:cubicBezTo>
                <a:cubicBezTo>
                  <a:pt x="3243" y="4173"/>
                  <a:pt x="4178" y="3237"/>
                  <a:pt x="4178" y="2086"/>
                </a:cubicBezTo>
                <a:cubicBezTo>
                  <a:pt x="4178" y="935"/>
                  <a:pt x="3243" y="0"/>
                  <a:pt x="2092" y="0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Google Shape;764;p22">
            <a:extLst>
              <a:ext uri="{FF2B5EF4-FFF2-40B4-BE49-F238E27FC236}">
                <a16:creationId xmlns:a16="http://schemas.microsoft.com/office/drawing/2014/main" id="{F299801D-A48A-4694-9389-FBEE2EB03C58}"/>
              </a:ext>
            </a:extLst>
          </p:cNvPr>
          <p:cNvSpPr/>
          <p:nvPr/>
        </p:nvSpPr>
        <p:spPr>
          <a:xfrm>
            <a:off x="6896119" y="4635826"/>
            <a:ext cx="82765" cy="43824"/>
          </a:xfrm>
          <a:custGeom>
            <a:avLst/>
            <a:gdLst/>
            <a:ahLst/>
            <a:cxnLst/>
            <a:rect l="l" t="t" r="r" b="b"/>
            <a:pathLst>
              <a:path w="12075" h="6520" extrusionOk="0">
                <a:moveTo>
                  <a:pt x="3260" y="1"/>
                </a:moveTo>
                <a:cubicBezTo>
                  <a:pt x="1461" y="1"/>
                  <a:pt x="0" y="1462"/>
                  <a:pt x="0" y="3260"/>
                </a:cubicBezTo>
                <a:cubicBezTo>
                  <a:pt x="0" y="5064"/>
                  <a:pt x="1456" y="6520"/>
                  <a:pt x="3260" y="6520"/>
                </a:cubicBezTo>
                <a:lnTo>
                  <a:pt x="11040" y="6520"/>
                </a:lnTo>
                <a:cubicBezTo>
                  <a:pt x="11610" y="6520"/>
                  <a:pt x="12075" y="6055"/>
                  <a:pt x="12075" y="5485"/>
                </a:cubicBezTo>
                <a:cubicBezTo>
                  <a:pt x="12075" y="4909"/>
                  <a:pt x="11610" y="4445"/>
                  <a:pt x="11040" y="4445"/>
                </a:cubicBezTo>
                <a:lnTo>
                  <a:pt x="3260" y="4445"/>
                </a:lnTo>
                <a:cubicBezTo>
                  <a:pt x="2612" y="4445"/>
                  <a:pt x="2075" y="3924"/>
                  <a:pt x="2075" y="3260"/>
                </a:cubicBezTo>
                <a:cubicBezTo>
                  <a:pt x="2075" y="2607"/>
                  <a:pt x="2607" y="2076"/>
                  <a:pt x="3260" y="2076"/>
                </a:cubicBezTo>
                <a:cubicBezTo>
                  <a:pt x="3835" y="2076"/>
                  <a:pt x="4294" y="1611"/>
                  <a:pt x="4294" y="1041"/>
                </a:cubicBezTo>
                <a:cubicBezTo>
                  <a:pt x="4294" y="466"/>
                  <a:pt x="3830" y="1"/>
                  <a:pt x="3260" y="1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Google Shape;765;p22">
            <a:extLst>
              <a:ext uri="{FF2B5EF4-FFF2-40B4-BE49-F238E27FC236}">
                <a16:creationId xmlns:a16="http://schemas.microsoft.com/office/drawing/2014/main" id="{5C39BEC0-9A0A-45AB-AEAD-AC2023A30969}"/>
              </a:ext>
            </a:extLst>
          </p:cNvPr>
          <p:cNvSpPr/>
          <p:nvPr/>
        </p:nvSpPr>
        <p:spPr>
          <a:xfrm>
            <a:off x="6979907" y="4665696"/>
            <a:ext cx="98015" cy="58772"/>
          </a:xfrm>
          <a:custGeom>
            <a:avLst/>
            <a:gdLst/>
            <a:ahLst/>
            <a:cxnLst/>
            <a:rect l="l" t="t" r="r" b="b"/>
            <a:pathLst>
              <a:path w="14300" h="8744" extrusionOk="0">
                <a:moveTo>
                  <a:pt x="3260" y="1"/>
                </a:moveTo>
                <a:cubicBezTo>
                  <a:pt x="2690" y="1"/>
                  <a:pt x="2225" y="465"/>
                  <a:pt x="2225" y="1041"/>
                </a:cubicBezTo>
                <a:cubicBezTo>
                  <a:pt x="2225" y="1611"/>
                  <a:pt x="2690" y="2076"/>
                  <a:pt x="3260" y="2076"/>
                </a:cubicBezTo>
                <a:lnTo>
                  <a:pt x="11040" y="2076"/>
                </a:lnTo>
                <a:cubicBezTo>
                  <a:pt x="11682" y="2076"/>
                  <a:pt x="12224" y="2601"/>
                  <a:pt x="12224" y="3265"/>
                </a:cubicBezTo>
                <a:cubicBezTo>
                  <a:pt x="12224" y="3918"/>
                  <a:pt x="11693" y="4450"/>
                  <a:pt x="11040" y="4450"/>
                </a:cubicBezTo>
                <a:lnTo>
                  <a:pt x="3260" y="4450"/>
                </a:lnTo>
                <a:cubicBezTo>
                  <a:pt x="1461" y="4450"/>
                  <a:pt x="0" y="5911"/>
                  <a:pt x="0" y="7709"/>
                </a:cubicBezTo>
                <a:cubicBezTo>
                  <a:pt x="0" y="8279"/>
                  <a:pt x="465" y="8744"/>
                  <a:pt x="1041" y="8744"/>
                </a:cubicBezTo>
                <a:cubicBezTo>
                  <a:pt x="1610" y="8744"/>
                  <a:pt x="2075" y="8279"/>
                  <a:pt x="2075" y="7709"/>
                </a:cubicBezTo>
                <a:cubicBezTo>
                  <a:pt x="2075" y="7056"/>
                  <a:pt x="2607" y="6525"/>
                  <a:pt x="3260" y="6525"/>
                </a:cubicBezTo>
                <a:lnTo>
                  <a:pt x="11040" y="6525"/>
                </a:lnTo>
                <a:cubicBezTo>
                  <a:pt x="12838" y="6525"/>
                  <a:pt x="14299" y="5058"/>
                  <a:pt x="14299" y="3265"/>
                </a:cubicBezTo>
                <a:cubicBezTo>
                  <a:pt x="14299" y="1434"/>
                  <a:pt x="12811" y="1"/>
                  <a:pt x="11040" y="1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Google Shape;766;p22">
            <a:extLst>
              <a:ext uri="{FF2B5EF4-FFF2-40B4-BE49-F238E27FC236}">
                <a16:creationId xmlns:a16="http://schemas.microsoft.com/office/drawing/2014/main" id="{5068B8D0-1859-43BC-8FE5-FAB6362E3A51}"/>
              </a:ext>
            </a:extLst>
          </p:cNvPr>
          <p:cNvSpPr/>
          <p:nvPr/>
        </p:nvSpPr>
        <p:spPr>
          <a:xfrm>
            <a:off x="6941825" y="4635826"/>
            <a:ext cx="90393" cy="13960"/>
          </a:xfrm>
          <a:custGeom>
            <a:avLst/>
            <a:gdLst/>
            <a:ahLst/>
            <a:cxnLst/>
            <a:rect l="l" t="t" r="r" b="b"/>
            <a:pathLst>
              <a:path w="13188" h="2077" extrusionOk="0">
                <a:moveTo>
                  <a:pt x="1035" y="1"/>
                </a:moveTo>
                <a:cubicBezTo>
                  <a:pt x="465" y="1"/>
                  <a:pt x="0" y="466"/>
                  <a:pt x="0" y="1041"/>
                </a:cubicBezTo>
                <a:cubicBezTo>
                  <a:pt x="0" y="1611"/>
                  <a:pt x="465" y="2076"/>
                  <a:pt x="1035" y="2076"/>
                </a:cubicBezTo>
                <a:lnTo>
                  <a:pt x="12152" y="2076"/>
                </a:lnTo>
                <a:cubicBezTo>
                  <a:pt x="12722" y="2076"/>
                  <a:pt x="13187" y="1611"/>
                  <a:pt x="13187" y="1041"/>
                </a:cubicBezTo>
                <a:cubicBezTo>
                  <a:pt x="13187" y="466"/>
                  <a:pt x="12722" y="1"/>
                  <a:pt x="12152" y="1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Google Shape;767;p22">
            <a:extLst>
              <a:ext uri="{FF2B5EF4-FFF2-40B4-BE49-F238E27FC236}">
                <a16:creationId xmlns:a16="http://schemas.microsoft.com/office/drawing/2014/main" id="{B380D292-190C-49BD-9424-BF3C4555D362}"/>
              </a:ext>
            </a:extLst>
          </p:cNvPr>
          <p:cNvSpPr/>
          <p:nvPr/>
        </p:nvSpPr>
        <p:spPr>
          <a:xfrm>
            <a:off x="6881362" y="4740420"/>
            <a:ext cx="211308" cy="74696"/>
          </a:xfrm>
          <a:custGeom>
            <a:avLst/>
            <a:gdLst/>
            <a:ahLst/>
            <a:cxnLst/>
            <a:rect l="l" t="t" r="r" b="b"/>
            <a:pathLst>
              <a:path w="30829" h="11113" extrusionOk="0">
                <a:moveTo>
                  <a:pt x="13193" y="1"/>
                </a:moveTo>
                <a:cubicBezTo>
                  <a:pt x="12717" y="1"/>
                  <a:pt x="12302" y="322"/>
                  <a:pt x="12186" y="781"/>
                </a:cubicBezTo>
                <a:cubicBezTo>
                  <a:pt x="11295" y="4284"/>
                  <a:pt x="8152" y="4444"/>
                  <a:pt x="7637" y="4444"/>
                </a:cubicBezTo>
                <a:lnTo>
                  <a:pt x="7632" y="4444"/>
                </a:lnTo>
                <a:cubicBezTo>
                  <a:pt x="3725" y="4444"/>
                  <a:pt x="504" y="7349"/>
                  <a:pt x="1" y="11112"/>
                </a:cubicBezTo>
                <a:lnTo>
                  <a:pt x="30829" y="11112"/>
                </a:lnTo>
                <a:cubicBezTo>
                  <a:pt x="30325" y="7344"/>
                  <a:pt x="27099" y="4444"/>
                  <a:pt x="23192" y="4444"/>
                </a:cubicBezTo>
                <a:cubicBezTo>
                  <a:pt x="22683" y="4444"/>
                  <a:pt x="19501" y="4262"/>
                  <a:pt x="18644" y="792"/>
                </a:cubicBezTo>
                <a:cubicBezTo>
                  <a:pt x="18533" y="327"/>
                  <a:pt x="18118" y="1"/>
                  <a:pt x="17637" y="1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Google Shape;768;p22">
            <a:extLst>
              <a:ext uri="{FF2B5EF4-FFF2-40B4-BE49-F238E27FC236}">
                <a16:creationId xmlns:a16="http://schemas.microsoft.com/office/drawing/2014/main" id="{ED468878-AA73-455E-9450-C810B42C3372}"/>
              </a:ext>
            </a:extLst>
          </p:cNvPr>
          <p:cNvSpPr/>
          <p:nvPr/>
        </p:nvSpPr>
        <p:spPr>
          <a:xfrm>
            <a:off x="6881362" y="4829056"/>
            <a:ext cx="211308" cy="44825"/>
          </a:xfrm>
          <a:custGeom>
            <a:avLst/>
            <a:gdLst/>
            <a:ahLst/>
            <a:cxnLst/>
            <a:rect l="l" t="t" r="r" b="b"/>
            <a:pathLst>
              <a:path w="30829" h="6669" extrusionOk="0">
                <a:moveTo>
                  <a:pt x="1" y="0"/>
                </a:moveTo>
                <a:cubicBezTo>
                  <a:pt x="510" y="3763"/>
                  <a:pt x="3736" y="6669"/>
                  <a:pt x="7637" y="6669"/>
                </a:cubicBezTo>
                <a:lnTo>
                  <a:pt x="23192" y="6669"/>
                </a:lnTo>
                <a:cubicBezTo>
                  <a:pt x="27094" y="6669"/>
                  <a:pt x="30320" y="3763"/>
                  <a:pt x="30829" y="0"/>
                </a:cubicBez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F04F62-3A9C-4799-8946-AE193BF211AD}"/>
              </a:ext>
            </a:extLst>
          </p:cNvPr>
          <p:cNvSpPr txBox="1"/>
          <p:nvPr/>
        </p:nvSpPr>
        <p:spPr>
          <a:xfrm>
            <a:off x="996485" y="1652214"/>
            <a:ext cx="2464391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FCBDDF-8AB6-42DD-B022-4A48E78B26AC}"/>
              </a:ext>
            </a:extLst>
          </p:cNvPr>
          <p:cNvSpPr txBox="1"/>
          <p:nvPr/>
        </p:nvSpPr>
        <p:spPr>
          <a:xfrm>
            <a:off x="994556" y="4864191"/>
            <a:ext cx="2464391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80EA47E-2514-462D-8DDA-FE2654DA37FE}"/>
              </a:ext>
            </a:extLst>
          </p:cNvPr>
          <p:cNvSpPr txBox="1"/>
          <p:nvPr/>
        </p:nvSpPr>
        <p:spPr>
          <a:xfrm>
            <a:off x="8614563" y="1564369"/>
            <a:ext cx="2464391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D94555-5CDE-461E-B311-695F7EB50714}"/>
              </a:ext>
            </a:extLst>
          </p:cNvPr>
          <p:cNvSpPr txBox="1"/>
          <p:nvPr/>
        </p:nvSpPr>
        <p:spPr>
          <a:xfrm>
            <a:off x="8638740" y="4679650"/>
            <a:ext cx="2464391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" name="Google Shape;232;p34">
            <a:extLst>
              <a:ext uri="{FF2B5EF4-FFF2-40B4-BE49-F238E27FC236}">
                <a16:creationId xmlns:a16="http://schemas.microsoft.com/office/drawing/2014/main" id="{48424B2B-A686-4B7B-B522-6B3E9729EAE4}"/>
              </a:ext>
            </a:extLst>
          </p:cNvPr>
          <p:cNvSpPr txBox="1">
            <a:spLocks/>
          </p:cNvSpPr>
          <p:nvPr/>
        </p:nvSpPr>
        <p:spPr>
          <a:xfrm>
            <a:off x="3909776" y="1585316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rgbClr val="175C4A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25" name="Google Shape;232;p34">
            <a:extLst>
              <a:ext uri="{FF2B5EF4-FFF2-40B4-BE49-F238E27FC236}">
                <a16:creationId xmlns:a16="http://schemas.microsoft.com/office/drawing/2014/main" id="{C3224D69-1177-42E9-BE2B-788ADB8D8E45}"/>
              </a:ext>
            </a:extLst>
          </p:cNvPr>
          <p:cNvSpPr txBox="1">
            <a:spLocks/>
          </p:cNvSpPr>
          <p:nvPr/>
        </p:nvSpPr>
        <p:spPr>
          <a:xfrm>
            <a:off x="3909776" y="4815116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rgbClr val="175C4A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26" name="Google Shape;232;p34">
            <a:extLst>
              <a:ext uri="{FF2B5EF4-FFF2-40B4-BE49-F238E27FC236}">
                <a16:creationId xmlns:a16="http://schemas.microsoft.com/office/drawing/2014/main" id="{A01DCA1D-7D15-4ED0-910E-7AA0893F40CB}"/>
              </a:ext>
            </a:extLst>
          </p:cNvPr>
          <p:cNvSpPr txBox="1">
            <a:spLocks/>
          </p:cNvSpPr>
          <p:nvPr/>
        </p:nvSpPr>
        <p:spPr>
          <a:xfrm>
            <a:off x="7325840" y="1574084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rgbClr val="175C4A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27" name="Google Shape;232;p34">
            <a:extLst>
              <a:ext uri="{FF2B5EF4-FFF2-40B4-BE49-F238E27FC236}">
                <a16:creationId xmlns:a16="http://schemas.microsoft.com/office/drawing/2014/main" id="{B56F95E3-6434-4C9D-9C8C-6047202FCF81}"/>
              </a:ext>
            </a:extLst>
          </p:cNvPr>
          <p:cNvSpPr txBox="1">
            <a:spLocks/>
          </p:cNvSpPr>
          <p:nvPr/>
        </p:nvSpPr>
        <p:spPr>
          <a:xfrm>
            <a:off x="7370301" y="4829056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rgbClr val="175C4A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30" name="Rectangle: Rounded Corners 6">
            <a:extLst>
              <a:ext uri="{FF2B5EF4-FFF2-40B4-BE49-F238E27FC236}">
                <a16:creationId xmlns:a16="http://schemas.microsoft.com/office/drawing/2014/main" id="{4419D889-6253-4C51-9FC4-89CAE49851C4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Rectangle: Rounded Corners 31">
            <a:extLst>
              <a:ext uri="{FF2B5EF4-FFF2-40B4-BE49-F238E27FC236}">
                <a16:creationId xmlns:a16="http://schemas.microsoft.com/office/drawing/2014/main" id="{FDD41664-8553-4491-B50F-3CBB51D9A388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2" name="Group 33">
            <a:extLst>
              <a:ext uri="{FF2B5EF4-FFF2-40B4-BE49-F238E27FC236}">
                <a16:creationId xmlns:a16="http://schemas.microsoft.com/office/drawing/2014/main" id="{235D54E4-E189-497C-B058-6C299AEFF17F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133" name="Freeform 137">
              <a:extLst>
                <a:ext uri="{FF2B5EF4-FFF2-40B4-BE49-F238E27FC236}">
                  <a16:creationId xmlns:a16="http://schemas.microsoft.com/office/drawing/2014/main" id="{2BB120B5-4E25-46ED-B3BF-B02EF72FE2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138">
              <a:extLst>
                <a:ext uri="{FF2B5EF4-FFF2-40B4-BE49-F238E27FC236}">
                  <a16:creationId xmlns:a16="http://schemas.microsoft.com/office/drawing/2014/main" id="{3313D244-0927-40CE-B860-6D24F8881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139">
              <a:extLst>
                <a:ext uri="{FF2B5EF4-FFF2-40B4-BE49-F238E27FC236}">
                  <a16:creationId xmlns:a16="http://schemas.microsoft.com/office/drawing/2014/main" id="{63E8803B-5F64-4D07-A151-72686FB8B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6" name="文本框 135">
            <a:extLst>
              <a:ext uri="{FF2B5EF4-FFF2-40B4-BE49-F238E27FC236}">
                <a16:creationId xmlns:a16="http://schemas.microsoft.com/office/drawing/2014/main" id="{CC036B97-3FBC-4142-9EE8-59089EB6913C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7" name="图片 136">
            <a:extLst>
              <a:ext uri="{FF2B5EF4-FFF2-40B4-BE49-F238E27FC236}">
                <a16:creationId xmlns:a16="http://schemas.microsoft.com/office/drawing/2014/main" id="{A1D05A42-4FF4-4A8E-9156-56E2CD5D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420" y="2921279"/>
            <a:ext cx="1119324" cy="16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 rot="16200000">
            <a:off x="2702769" y="1297805"/>
            <a:ext cx="1046800" cy="3300400"/>
          </a:xfrm>
          <a:prstGeom prst="roundRect">
            <a:avLst>
              <a:gd name="adj" fmla="val 50000"/>
            </a:avLst>
          </a:pr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4067843" y="2661605"/>
            <a:ext cx="6360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7" name="Google Shape;157;p17"/>
          <p:cNvGrpSpPr/>
          <p:nvPr/>
        </p:nvGrpSpPr>
        <p:grpSpPr>
          <a:xfrm>
            <a:off x="4248085" y="2283930"/>
            <a:ext cx="841931" cy="1431287"/>
            <a:chOff x="3262250" y="1712947"/>
            <a:chExt cx="631448" cy="1073465"/>
          </a:xfrm>
          <a:solidFill>
            <a:srgbClr val="598355"/>
          </a:solidFill>
        </p:grpSpPr>
        <p:sp>
          <p:nvSpPr>
            <p:cNvPr id="158" name="Google Shape;158;p17"/>
            <p:cNvSpPr/>
            <p:nvPr/>
          </p:nvSpPr>
          <p:spPr>
            <a:xfrm rot="-5400000">
              <a:off x="3146823" y="1962184"/>
              <a:ext cx="996112" cy="497639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grpFill/>
            <a:ln w="28575" cap="rnd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 rot="-5400000">
              <a:off x="3251750" y="2642113"/>
              <a:ext cx="154800" cy="133800"/>
            </a:xfrm>
            <a:prstGeom prst="triangle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1" name="Google Shape;161;p17"/>
          <p:cNvSpPr/>
          <p:nvPr/>
        </p:nvSpPr>
        <p:spPr>
          <a:xfrm rot="16200000">
            <a:off x="4640935" y="2625821"/>
            <a:ext cx="1046800" cy="3300400"/>
          </a:xfrm>
          <a:prstGeom prst="roundRect">
            <a:avLst>
              <a:gd name="adj" fmla="val 50000"/>
            </a:avLst>
          </a:pr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3686675" y="3989621"/>
            <a:ext cx="6360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4" name="Google Shape;164;p17"/>
          <p:cNvGrpSpPr/>
          <p:nvPr/>
        </p:nvGrpSpPr>
        <p:grpSpPr>
          <a:xfrm>
            <a:off x="3310918" y="3611952"/>
            <a:ext cx="842900" cy="1431264"/>
            <a:chOff x="2559375" y="2708964"/>
            <a:chExt cx="632175" cy="1073448"/>
          </a:xfrm>
          <a:solidFill>
            <a:srgbClr val="598355"/>
          </a:solidFill>
        </p:grpSpPr>
        <p:sp>
          <p:nvSpPr>
            <p:cNvPr id="165" name="Google Shape;165;p17"/>
            <p:cNvSpPr/>
            <p:nvPr/>
          </p:nvSpPr>
          <p:spPr>
            <a:xfrm rot="-5400000">
              <a:off x="2310523" y="2957816"/>
              <a:ext cx="996089" cy="498385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grpFill/>
            <a:ln w="28575" cap="rnd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 rot="5400000">
              <a:off x="3047250" y="3638113"/>
              <a:ext cx="154800" cy="133800"/>
            </a:xfrm>
            <a:prstGeom prst="triangle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8" name="Google Shape;168;p17"/>
          <p:cNvSpPr/>
          <p:nvPr/>
        </p:nvSpPr>
        <p:spPr>
          <a:xfrm rot="16200000">
            <a:off x="8442469" y="2625821"/>
            <a:ext cx="1046800" cy="3300400"/>
          </a:xfrm>
          <a:prstGeom prst="roundRect">
            <a:avLst>
              <a:gd name="adj" fmla="val 50000"/>
            </a:avLst>
          </a:pr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7488209" y="3989621"/>
            <a:ext cx="6360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1" name="Google Shape;171;p17"/>
          <p:cNvGrpSpPr/>
          <p:nvPr/>
        </p:nvGrpSpPr>
        <p:grpSpPr>
          <a:xfrm>
            <a:off x="7112452" y="3611952"/>
            <a:ext cx="842900" cy="1431264"/>
            <a:chOff x="5410525" y="2708964"/>
            <a:chExt cx="632175" cy="1073448"/>
          </a:xfrm>
          <a:solidFill>
            <a:srgbClr val="598355"/>
          </a:solidFill>
        </p:grpSpPr>
        <p:sp>
          <p:nvSpPr>
            <p:cNvPr id="172" name="Google Shape;172;p17"/>
            <p:cNvSpPr/>
            <p:nvPr/>
          </p:nvSpPr>
          <p:spPr>
            <a:xfrm rot="-5400000">
              <a:off x="5161673" y="2957816"/>
              <a:ext cx="996089" cy="498385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grpFill/>
            <a:ln w="28575" cap="rnd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5400000">
              <a:off x="5898400" y="3638113"/>
              <a:ext cx="154800" cy="133800"/>
            </a:xfrm>
            <a:prstGeom prst="triangle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5" name="Google Shape;175;p17"/>
          <p:cNvSpPr/>
          <p:nvPr/>
        </p:nvSpPr>
        <p:spPr>
          <a:xfrm rot="16200000">
            <a:off x="6488535" y="1297805"/>
            <a:ext cx="1046800" cy="3300400"/>
          </a:xfrm>
          <a:prstGeom prst="roundRect">
            <a:avLst>
              <a:gd name="adj" fmla="val 50000"/>
            </a:avLst>
          </a:pr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7853609" y="2661605"/>
            <a:ext cx="6360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8" name="Google Shape;178;p17"/>
          <p:cNvGrpSpPr/>
          <p:nvPr/>
        </p:nvGrpSpPr>
        <p:grpSpPr>
          <a:xfrm>
            <a:off x="8033851" y="2283930"/>
            <a:ext cx="841931" cy="1431287"/>
            <a:chOff x="6101575" y="1712947"/>
            <a:chExt cx="631448" cy="1073465"/>
          </a:xfrm>
          <a:solidFill>
            <a:srgbClr val="598355"/>
          </a:solidFill>
        </p:grpSpPr>
        <p:sp>
          <p:nvSpPr>
            <p:cNvPr id="179" name="Google Shape;179;p17"/>
            <p:cNvSpPr/>
            <p:nvPr/>
          </p:nvSpPr>
          <p:spPr>
            <a:xfrm rot="-5400000">
              <a:off x="5986148" y="1962184"/>
              <a:ext cx="996112" cy="497639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grpFill/>
            <a:ln w="28575" cap="rnd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 rot="-5400000">
              <a:off x="6091075" y="2642113"/>
              <a:ext cx="154800" cy="133800"/>
            </a:xfrm>
            <a:prstGeom prst="triangle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D9742C9-A53B-4E92-A9AE-1D1F0668C4C8}"/>
              </a:ext>
            </a:extLst>
          </p:cNvPr>
          <p:cNvSpPr txBox="1"/>
          <p:nvPr/>
        </p:nvSpPr>
        <p:spPr>
          <a:xfrm>
            <a:off x="1912262" y="2772269"/>
            <a:ext cx="207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325939B-A27E-48EA-9B11-44416893B8CD}"/>
              </a:ext>
            </a:extLst>
          </p:cNvPr>
          <p:cNvSpPr txBox="1"/>
          <p:nvPr/>
        </p:nvSpPr>
        <p:spPr>
          <a:xfrm>
            <a:off x="5836715" y="2772269"/>
            <a:ext cx="207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E949BC7-5A6B-4ECA-842D-9A5F3AE84AD1}"/>
              </a:ext>
            </a:extLst>
          </p:cNvPr>
          <p:cNvSpPr txBox="1"/>
          <p:nvPr/>
        </p:nvSpPr>
        <p:spPr>
          <a:xfrm>
            <a:off x="4385733" y="4100276"/>
            <a:ext cx="207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1185941-4E4E-43C3-9095-1FDACBE8739B}"/>
              </a:ext>
            </a:extLst>
          </p:cNvPr>
          <p:cNvSpPr txBox="1"/>
          <p:nvPr/>
        </p:nvSpPr>
        <p:spPr>
          <a:xfrm>
            <a:off x="8327426" y="4100276"/>
            <a:ext cx="207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0400A95-A3B4-4806-8B44-71F9CE0DF3C5}"/>
              </a:ext>
            </a:extLst>
          </p:cNvPr>
          <p:cNvSpPr txBox="1"/>
          <p:nvPr/>
        </p:nvSpPr>
        <p:spPr>
          <a:xfrm>
            <a:off x="1990259" y="1307180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218E96-C433-4FEE-B1B6-F04A84FC999C}"/>
              </a:ext>
            </a:extLst>
          </p:cNvPr>
          <p:cNvSpPr txBox="1"/>
          <p:nvPr/>
        </p:nvSpPr>
        <p:spPr>
          <a:xfrm>
            <a:off x="4337285" y="5080636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1FBDB2-BA02-4F8E-93C1-5021160B98DC}"/>
              </a:ext>
            </a:extLst>
          </p:cNvPr>
          <p:cNvSpPr txBox="1"/>
          <p:nvPr/>
        </p:nvSpPr>
        <p:spPr>
          <a:xfrm>
            <a:off x="5686091" y="1243774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ED08FB7-41A6-4BB2-914C-1934B49D078E}"/>
              </a:ext>
            </a:extLst>
          </p:cNvPr>
          <p:cNvSpPr txBox="1"/>
          <p:nvPr/>
        </p:nvSpPr>
        <p:spPr>
          <a:xfrm>
            <a:off x="8082336" y="4939960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CE788EA-9D78-48E5-8747-9D41AF457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0291" y="-2308309"/>
            <a:ext cx="4892040" cy="634153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FD7652D-6561-47AF-B24A-743ED11EFC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27523" y="2948004"/>
            <a:ext cx="4892040" cy="6341533"/>
          </a:xfrm>
          <a:prstGeom prst="rect">
            <a:avLst/>
          </a:prstGeom>
        </p:spPr>
      </p:pic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85720882-75CA-47A0-8C1A-7BF52C17F94F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: Rounded Corners 31">
            <a:extLst>
              <a:ext uri="{FF2B5EF4-FFF2-40B4-BE49-F238E27FC236}">
                <a16:creationId xmlns:a16="http://schemas.microsoft.com/office/drawing/2014/main" id="{6DF86EB1-0E1D-4334-858C-E1C27E4E03BA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0780BC-3027-4020-B80B-CCFCDF6F6B32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35" name="Freeform 137">
              <a:extLst>
                <a:ext uri="{FF2B5EF4-FFF2-40B4-BE49-F238E27FC236}">
                  <a16:creationId xmlns:a16="http://schemas.microsoft.com/office/drawing/2014/main" id="{D82A5B60-0A83-44DC-9798-3F9341AB2C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38">
              <a:extLst>
                <a:ext uri="{FF2B5EF4-FFF2-40B4-BE49-F238E27FC236}">
                  <a16:creationId xmlns:a16="http://schemas.microsoft.com/office/drawing/2014/main" id="{DB2B9447-E8F8-43AA-AA36-91B2505C3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39">
              <a:extLst>
                <a:ext uri="{FF2B5EF4-FFF2-40B4-BE49-F238E27FC236}">
                  <a16:creationId xmlns:a16="http://schemas.microsoft.com/office/drawing/2014/main" id="{FE4B6518-CC00-4F44-B1F5-638954128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187EF5A4-2624-42F6-B339-8D5A90D9C456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41"/>
          <p:cNvSpPr/>
          <p:nvPr/>
        </p:nvSpPr>
        <p:spPr>
          <a:xfrm rot="-5400000">
            <a:off x="5831083" y="4138333"/>
            <a:ext cx="2030733" cy="2046761"/>
          </a:xfrm>
          <a:custGeom>
            <a:avLst/>
            <a:gdLst/>
            <a:ahLst/>
            <a:cxnLst/>
            <a:rect l="l" t="t" r="r" b="b"/>
            <a:pathLst>
              <a:path w="7475" h="7534" extrusionOk="0">
                <a:moveTo>
                  <a:pt x="0" y="0"/>
                </a:moveTo>
                <a:lnTo>
                  <a:pt x="0" y="18"/>
                </a:lnTo>
                <a:cubicBezTo>
                  <a:pt x="0" y="4164"/>
                  <a:pt x="3351" y="7511"/>
                  <a:pt x="7474" y="7533"/>
                </a:cubicBezTo>
                <a:lnTo>
                  <a:pt x="7474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1" name="Google Shape;1261;p41"/>
          <p:cNvSpPr/>
          <p:nvPr/>
        </p:nvSpPr>
        <p:spPr>
          <a:xfrm>
            <a:off x="3875224" y="2222883"/>
            <a:ext cx="1974225" cy="1964175"/>
          </a:xfrm>
          <a:custGeom>
            <a:avLst/>
            <a:gdLst/>
            <a:ahLst/>
            <a:cxnLst/>
            <a:rect l="l" t="t" r="r" b="b"/>
            <a:pathLst>
              <a:path w="7267" h="7230" extrusionOk="0">
                <a:moveTo>
                  <a:pt x="7266" y="1"/>
                </a:moveTo>
                <a:cubicBezTo>
                  <a:pt x="3275" y="1"/>
                  <a:pt x="19" y="3238"/>
                  <a:pt x="1" y="7230"/>
                </a:cubicBezTo>
                <a:lnTo>
                  <a:pt x="7266" y="7230"/>
                </a:lnTo>
                <a:lnTo>
                  <a:pt x="7266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2" name="Google Shape;1262;p41"/>
          <p:cNvSpPr/>
          <p:nvPr/>
        </p:nvSpPr>
        <p:spPr>
          <a:xfrm>
            <a:off x="3875217" y="4130300"/>
            <a:ext cx="2030734" cy="2046761"/>
          </a:xfrm>
          <a:custGeom>
            <a:avLst/>
            <a:gdLst/>
            <a:ahLst/>
            <a:cxnLst/>
            <a:rect l="l" t="t" r="r" b="b"/>
            <a:pathLst>
              <a:path w="7475" h="7534" extrusionOk="0">
                <a:moveTo>
                  <a:pt x="0" y="0"/>
                </a:moveTo>
                <a:lnTo>
                  <a:pt x="0" y="18"/>
                </a:lnTo>
                <a:cubicBezTo>
                  <a:pt x="0" y="4164"/>
                  <a:pt x="3351" y="7511"/>
                  <a:pt x="7474" y="7533"/>
                </a:cubicBezTo>
                <a:lnTo>
                  <a:pt x="7474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EEB1B6"/>
              </a:solidFill>
              <a:cs typeface="+mn-ea"/>
              <a:sym typeface="+mn-lt"/>
            </a:endParaRPr>
          </a:p>
        </p:txBody>
      </p:sp>
      <p:sp>
        <p:nvSpPr>
          <p:cNvPr id="1263" name="Google Shape;1263;p41"/>
          <p:cNvSpPr/>
          <p:nvPr/>
        </p:nvSpPr>
        <p:spPr>
          <a:xfrm>
            <a:off x="5839133" y="2222868"/>
            <a:ext cx="2030706" cy="1964211"/>
          </a:xfrm>
          <a:custGeom>
            <a:avLst/>
            <a:gdLst/>
            <a:ahLst/>
            <a:cxnLst/>
            <a:rect l="l" t="t" r="r" b="b"/>
            <a:pathLst>
              <a:path w="9328" h="9291" extrusionOk="0">
                <a:moveTo>
                  <a:pt x="1" y="0"/>
                </a:moveTo>
                <a:lnTo>
                  <a:pt x="1" y="9291"/>
                </a:lnTo>
                <a:lnTo>
                  <a:pt x="9328" y="9291"/>
                </a:lnTo>
                <a:cubicBezTo>
                  <a:pt x="9269" y="4164"/>
                  <a:pt x="5127" y="19"/>
                  <a:pt x="1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EEB1B6"/>
              </a:solidFill>
              <a:cs typeface="+mn-ea"/>
              <a:sym typeface="+mn-lt"/>
            </a:endParaRPr>
          </a:p>
        </p:txBody>
      </p:sp>
      <p:sp>
        <p:nvSpPr>
          <p:cNvPr id="1264" name="Google Shape;1264;p41"/>
          <p:cNvSpPr/>
          <p:nvPr/>
        </p:nvSpPr>
        <p:spPr>
          <a:xfrm>
            <a:off x="4980654" y="3312285"/>
            <a:ext cx="1758248" cy="1757976"/>
          </a:xfrm>
          <a:custGeom>
            <a:avLst/>
            <a:gdLst/>
            <a:ahLst/>
            <a:cxnLst/>
            <a:rect l="l" t="t" r="r" b="b"/>
            <a:pathLst>
              <a:path w="6472" h="6471" extrusionOk="0">
                <a:moveTo>
                  <a:pt x="3233" y="0"/>
                </a:moveTo>
                <a:cubicBezTo>
                  <a:pt x="1440" y="0"/>
                  <a:pt x="0" y="1440"/>
                  <a:pt x="0" y="3238"/>
                </a:cubicBezTo>
                <a:cubicBezTo>
                  <a:pt x="0" y="5018"/>
                  <a:pt x="1440" y="6471"/>
                  <a:pt x="3233" y="6471"/>
                </a:cubicBezTo>
                <a:cubicBezTo>
                  <a:pt x="5013" y="6471"/>
                  <a:pt x="6471" y="5018"/>
                  <a:pt x="6471" y="3238"/>
                </a:cubicBezTo>
                <a:cubicBezTo>
                  <a:pt x="6471" y="1440"/>
                  <a:pt x="5013" y="0"/>
                  <a:pt x="3233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65" name="Google Shape;1265;p41"/>
          <p:cNvSpPr/>
          <p:nvPr/>
        </p:nvSpPr>
        <p:spPr>
          <a:xfrm>
            <a:off x="6013276" y="4120235"/>
            <a:ext cx="6248" cy="10052"/>
          </a:xfrm>
          <a:custGeom>
            <a:avLst/>
            <a:gdLst/>
            <a:ahLst/>
            <a:cxnLst/>
            <a:rect l="l" t="t" r="r" b="b"/>
            <a:pathLst>
              <a:path w="23" h="37" extrusionOk="0">
                <a:moveTo>
                  <a:pt x="0" y="1"/>
                </a:moveTo>
                <a:lnTo>
                  <a:pt x="0" y="37"/>
                </a:lnTo>
                <a:lnTo>
                  <a:pt x="23" y="37"/>
                </a:lnTo>
                <a:lnTo>
                  <a:pt x="23" y="1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266" name="Google Shape;1266;p41"/>
          <p:cNvGrpSpPr/>
          <p:nvPr/>
        </p:nvGrpSpPr>
        <p:grpSpPr>
          <a:xfrm>
            <a:off x="6559212" y="2788071"/>
            <a:ext cx="324197" cy="482277"/>
            <a:chOff x="5103898" y="1856040"/>
            <a:chExt cx="197232" cy="293404"/>
          </a:xfrm>
        </p:grpSpPr>
        <p:sp>
          <p:nvSpPr>
            <p:cNvPr id="1267" name="Google Shape;1267;p41"/>
            <p:cNvSpPr/>
            <p:nvPr/>
          </p:nvSpPr>
          <p:spPr>
            <a:xfrm>
              <a:off x="5153818" y="1905960"/>
              <a:ext cx="92707" cy="92707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27" y="0"/>
                  </a:moveTo>
                  <a:cubicBezTo>
                    <a:pt x="114" y="0"/>
                    <a:pt x="0" y="96"/>
                    <a:pt x="0" y="227"/>
                  </a:cubicBezTo>
                  <a:cubicBezTo>
                    <a:pt x="0" y="341"/>
                    <a:pt x="114" y="455"/>
                    <a:pt x="227" y="455"/>
                  </a:cubicBezTo>
                  <a:cubicBezTo>
                    <a:pt x="305" y="455"/>
                    <a:pt x="359" y="436"/>
                    <a:pt x="400" y="382"/>
                  </a:cubicBezTo>
                  <a:lnTo>
                    <a:pt x="418" y="364"/>
                  </a:lnTo>
                  <a:lnTo>
                    <a:pt x="418" y="341"/>
                  </a:lnTo>
                  <a:lnTo>
                    <a:pt x="436" y="341"/>
                  </a:lnTo>
                  <a:lnTo>
                    <a:pt x="436" y="323"/>
                  </a:lnTo>
                  <a:lnTo>
                    <a:pt x="436" y="305"/>
                  </a:lnTo>
                  <a:lnTo>
                    <a:pt x="455" y="305"/>
                  </a:lnTo>
                  <a:lnTo>
                    <a:pt x="455" y="287"/>
                  </a:lnTo>
                  <a:lnTo>
                    <a:pt x="455" y="268"/>
                  </a:lnTo>
                  <a:lnTo>
                    <a:pt x="455" y="250"/>
                  </a:lnTo>
                  <a:lnTo>
                    <a:pt x="455" y="227"/>
                  </a:lnTo>
                  <a:lnTo>
                    <a:pt x="455" y="209"/>
                  </a:lnTo>
                  <a:lnTo>
                    <a:pt x="455" y="191"/>
                  </a:lnTo>
                  <a:lnTo>
                    <a:pt x="455" y="173"/>
                  </a:lnTo>
                  <a:lnTo>
                    <a:pt x="455" y="155"/>
                  </a:lnTo>
                  <a:lnTo>
                    <a:pt x="455" y="137"/>
                  </a:lnTo>
                  <a:lnTo>
                    <a:pt x="436" y="137"/>
                  </a:lnTo>
                  <a:lnTo>
                    <a:pt x="436" y="114"/>
                  </a:lnTo>
                  <a:lnTo>
                    <a:pt x="418" y="96"/>
                  </a:lnTo>
                  <a:lnTo>
                    <a:pt x="418" y="78"/>
                  </a:lnTo>
                  <a:lnTo>
                    <a:pt x="400" y="59"/>
                  </a:lnTo>
                  <a:cubicBezTo>
                    <a:pt x="359" y="23"/>
                    <a:pt x="305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5103898" y="1856040"/>
              <a:ext cx="197232" cy="293404"/>
            </a:xfrm>
            <a:custGeom>
              <a:avLst/>
              <a:gdLst/>
              <a:ahLst/>
              <a:cxnLst/>
              <a:rect l="l" t="t" r="r" b="b"/>
              <a:pathLst>
                <a:path w="968" h="1440" extrusionOk="0">
                  <a:moveTo>
                    <a:pt x="472" y="191"/>
                  </a:moveTo>
                  <a:cubicBezTo>
                    <a:pt x="550" y="191"/>
                    <a:pt x="627" y="227"/>
                    <a:pt x="663" y="286"/>
                  </a:cubicBezTo>
                  <a:lnTo>
                    <a:pt x="681" y="286"/>
                  </a:lnTo>
                  <a:lnTo>
                    <a:pt x="681" y="304"/>
                  </a:lnTo>
                  <a:lnTo>
                    <a:pt x="700" y="323"/>
                  </a:lnTo>
                  <a:cubicBezTo>
                    <a:pt x="718" y="323"/>
                    <a:pt x="718" y="341"/>
                    <a:pt x="718" y="341"/>
                  </a:cubicBezTo>
                  <a:lnTo>
                    <a:pt x="740" y="359"/>
                  </a:lnTo>
                  <a:lnTo>
                    <a:pt x="740" y="382"/>
                  </a:lnTo>
                  <a:lnTo>
                    <a:pt x="740" y="400"/>
                  </a:lnTo>
                  <a:lnTo>
                    <a:pt x="740" y="418"/>
                  </a:lnTo>
                  <a:lnTo>
                    <a:pt x="740" y="436"/>
                  </a:lnTo>
                  <a:lnTo>
                    <a:pt x="759" y="436"/>
                  </a:lnTo>
                  <a:lnTo>
                    <a:pt x="759" y="472"/>
                  </a:lnTo>
                  <a:lnTo>
                    <a:pt x="759" y="495"/>
                  </a:lnTo>
                  <a:lnTo>
                    <a:pt x="740" y="513"/>
                  </a:lnTo>
                  <a:lnTo>
                    <a:pt x="740" y="532"/>
                  </a:lnTo>
                  <a:lnTo>
                    <a:pt x="740" y="550"/>
                  </a:lnTo>
                  <a:lnTo>
                    <a:pt x="740" y="568"/>
                  </a:lnTo>
                  <a:lnTo>
                    <a:pt x="718" y="586"/>
                  </a:lnTo>
                  <a:lnTo>
                    <a:pt x="718" y="609"/>
                  </a:lnTo>
                  <a:lnTo>
                    <a:pt x="700" y="627"/>
                  </a:lnTo>
                  <a:lnTo>
                    <a:pt x="681" y="645"/>
                  </a:lnTo>
                  <a:lnTo>
                    <a:pt x="663" y="663"/>
                  </a:lnTo>
                  <a:cubicBezTo>
                    <a:pt x="627" y="722"/>
                    <a:pt x="550" y="740"/>
                    <a:pt x="472" y="740"/>
                  </a:cubicBezTo>
                  <a:cubicBezTo>
                    <a:pt x="323" y="740"/>
                    <a:pt x="209" y="627"/>
                    <a:pt x="209" y="472"/>
                  </a:cubicBezTo>
                  <a:cubicBezTo>
                    <a:pt x="209" y="323"/>
                    <a:pt x="323" y="191"/>
                    <a:pt x="472" y="191"/>
                  </a:cubicBezTo>
                  <a:close/>
                  <a:moveTo>
                    <a:pt x="472" y="0"/>
                  </a:moveTo>
                  <a:cubicBezTo>
                    <a:pt x="191" y="0"/>
                    <a:pt x="0" y="209"/>
                    <a:pt x="0" y="495"/>
                  </a:cubicBezTo>
                  <a:cubicBezTo>
                    <a:pt x="0" y="586"/>
                    <a:pt x="18" y="663"/>
                    <a:pt x="59" y="740"/>
                  </a:cubicBezTo>
                  <a:lnTo>
                    <a:pt x="77" y="759"/>
                  </a:lnTo>
                  <a:lnTo>
                    <a:pt x="77" y="777"/>
                  </a:lnTo>
                  <a:lnTo>
                    <a:pt x="400" y="1308"/>
                  </a:lnTo>
                  <a:lnTo>
                    <a:pt x="472" y="1421"/>
                  </a:lnTo>
                  <a:cubicBezTo>
                    <a:pt x="472" y="1421"/>
                    <a:pt x="472" y="1440"/>
                    <a:pt x="491" y="1440"/>
                  </a:cubicBezTo>
                  <a:lnTo>
                    <a:pt x="491" y="1421"/>
                  </a:lnTo>
                  <a:lnTo>
                    <a:pt x="568" y="1308"/>
                  </a:lnTo>
                  <a:lnTo>
                    <a:pt x="872" y="777"/>
                  </a:lnTo>
                  <a:lnTo>
                    <a:pt x="890" y="759"/>
                  </a:lnTo>
                  <a:cubicBezTo>
                    <a:pt x="890" y="740"/>
                    <a:pt x="908" y="722"/>
                    <a:pt x="908" y="722"/>
                  </a:cubicBezTo>
                  <a:cubicBezTo>
                    <a:pt x="945" y="645"/>
                    <a:pt x="967" y="568"/>
                    <a:pt x="967" y="495"/>
                  </a:cubicBezTo>
                  <a:lnTo>
                    <a:pt x="967" y="472"/>
                  </a:lnTo>
                  <a:lnTo>
                    <a:pt x="967" y="454"/>
                  </a:lnTo>
                  <a:lnTo>
                    <a:pt x="967" y="436"/>
                  </a:lnTo>
                  <a:lnTo>
                    <a:pt x="967" y="418"/>
                  </a:lnTo>
                  <a:lnTo>
                    <a:pt x="945" y="400"/>
                  </a:lnTo>
                  <a:lnTo>
                    <a:pt x="945" y="382"/>
                  </a:lnTo>
                  <a:lnTo>
                    <a:pt x="945" y="359"/>
                  </a:lnTo>
                  <a:lnTo>
                    <a:pt x="945" y="341"/>
                  </a:lnTo>
                  <a:lnTo>
                    <a:pt x="945" y="323"/>
                  </a:lnTo>
                  <a:lnTo>
                    <a:pt x="927" y="323"/>
                  </a:lnTo>
                  <a:lnTo>
                    <a:pt x="927" y="304"/>
                  </a:lnTo>
                  <a:lnTo>
                    <a:pt x="927" y="286"/>
                  </a:lnTo>
                  <a:lnTo>
                    <a:pt x="908" y="268"/>
                  </a:lnTo>
                  <a:lnTo>
                    <a:pt x="908" y="245"/>
                  </a:lnTo>
                  <a:lnTo>
                    <a:pt x="890" y="227"/>
                  </a:lnTo>
                  <a:lnTo>
                    <a:pt x="890" y="209"/>
                  </a:lnTo>
                  <a:lnTo>
                    <a:pt x="872" y="191"/>
                  </a:lnTo>
                  <a:lnTo>
                    <a:pt x="854" y="173"/>
                  </a:lnTo>
                  <a:lnTo>
                    <a:pt x="854" y="155"/>
                  </a:lnTo>
                  <a:lnTo>
                    <a:pt x="831" y="155"/>
                  </a:lnTo>
                  <a:cubicBezTo>
                    <a:pt x="740" y="59"/>
                    <a:pt x="62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69" name="Google Shape;1269;p41"/>
          <p:cNvGrpSpPr/>
          <p:nvPr/>
        </p:nvGrpSpPr>
        <p:grpSpPr>
          <a:xfrm>
            <a:off x="4724037" y="2803528"/>
            <a:ext cx="430701" cy="420989"/>
            <a:chOff x="3450440" y="2133553"/>
            <a:chExt cx="262027" cy="256118"/>
          </a:xfrm>
        </p:grpSpPr>
        <p:sp>
          <p:nvSpPr>
            <p:cNvPr id="1270" name="Google Shape;1270;p41"/>
            <p:cNvSpPr/>
            <p:nvPr/>
          </p:nvSpPr>
          <p:spPr>
            <a:xfrm>
              <a:off x="3673550" y="2353810"/>
              <a:ext cx="38917" cy="35860"/>
            </a:xfrm>
            <a:custGeom>
              <a:avLst/>
              <a:gdLst/>
              <a:ahLst/>
              <a:cxnLst/>
              <a:rect l="l" t="t" r="r" b="b"/>
              <a:pathLst>
                <a:path w="191" h="176" extrusionOk="0">
                  <a:moveTo>
                    <a:pt x="114" y="0"/>
                  </a:moveTo>
                  <a:lnTo>
                    <a:pt x="0" y="114"/>
                  </a:lnTo>
                  <a:lnTo>
                    <a:pt x="41" y="168"/>
                  </a:lnTo>
                  <a:cubicBezTo>
                    <a:pt x="46" y="173"/>
                    <a:pt x="53" y="175"/>
                    <a:pt x="62" y="175"/>
                  </a:cubicBezTo>
                  <a:cubicBezTo>
                    <a:pt x="86" y="175"/>
                    <a:pt x="119" y="158"/>
                    <a:pt x="132" y="132"/>
                  </a:cubicBezTo>
                  <a:cubicBezTo>
                    <a:pt x="173" y="96"/>
                    <a:pt x="191" y="55"/>
                    <a:pt x="173" y="36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3450440" y="2133553"/>
              <a:ext cx="242669" cy="235130"/>
            </a:xfrm>
            <a:custGeom>
              <a:avLst/>
              <a:gdLst/>
              <a:ahLst/>
              <a:cxnLst/>
              <a:rect l="l" t="t" r="r" b="b"/>
              <a:pathLst>
                <a:path w="1191" h="1154" extrusionOk="0">
                  <a:moveTo>
                    <a:pt x="509" y="155"/>
                  </a:moveTo>
                  <a:cubicBezTo>
                    <a:pt x="700" y="155"/>
                    <a:pt x="850" y="305"/>
                    <a:pt x="850" y="495"/>
                  </a:cubicBezTo>
                  <a:cubicBezTo>
                    <a:pt x="850" y="700"/>
                    <a:pt x="700" y="854"/>
                    <a:pt x="509" y="854"/>
                  </a:cubicBezTo>
                  <a:cubicBezTo>
                    <a:pt x="319" y="854"/>
                    <a:pt x="151" y="700"/>
                    <a:pt x="151" y="495"/>
                  </a:cubicBezTo>
                  <a:cubicBezTo>
                    <a:pt x="151" y="305"/>
                    <a:pt x="319" y="155"/>
                    <a:pt x="509" y="155"/>
                  </a:cubicBezTo>
                  <a:close/>
                  <a:moveTo>
                    <a:pt x="509" y="0"/>
                  </a:moveTo>
                  <a:cubicBezTo>
                    <a:pt x="228" y="0"/>
                    <a:pt x="1" y="227"/>
                    <a:pt x="1" y="495"/>
                  </a:cubicBezTo>
                  <a:cubicBezTo>
                    <a:pt x="18" y="766"/>
                    <a:pt x="213" y="987"/>
                    <a:pt x="478" y="987"/>
                  </a:cubicBezTo>
                  <a:cubicBezTo>
                    <a:pt x="488" y="987"/>
                    <a:pt x="499" y="986"/>
                    <a:pt x="509" y="986"/>
                  </a:cubicBezTo>
                  <a:cubicBezTo>
                    <a:pt x="605" y="986"/>
                    <a:pt x="718" y="968"/>
                    <a:pt x="796" y="890"/>
                  </a:cubicBezTo>
                  <a:lnTo>
                    <a:pt x="1059" y="1154"/>
                  </a:lnTo>
                  <a:lnTo>
                    <a:pt x="1191" y="1040"/>
                  </a:lnTo>
                  <a:lnTo>
                    <a:pt x="927" y="777"/>
                  </a:lnTo>
                  <a:cubicBezTo>
                    <a:pt x="964" y="682"/>
                    <a:pt x="1000" y="586"/>
                    <a:pt x="1000" y="495"/>
                  </a:cubicBezTo>
                  <a:cubicBezTo>
                    <a:pt x="1000" y="227"/>
                    <a:pt x="773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72" name="Google Shape;1272;p41"/>
          <p:cNvGrpSpPr/>
          <p:nvPr/>
        </p:nvGrpSpPr>
        <p:grpSpPr>
          <a:xfrm>
            <a:off x="4850301" y="4973105"/>
            <a:ext cx="322857" cy="476249"/>
            <a:chOff x="3527255" y="3452042"/>
            <a:chExt cx="196417" cy="289736"/>
          </a:xfrm>
        </p:grpSpPr>
        <p:sp>
          <p:nvSpPr>
            <p:cNvPr id="1273" name="Google Shape;1273;p41"/>
            <p:cNvSpPr/>
            <p:nvPr/>
          </p:nvSpPr>
          <p:spPr>
            <a:xfrm>
              <a:off x="3527255" y="3452042"/>
              <a:ext cx="196417" cy="289736"/>
            </a:xfrm>
            <a:custGeom>
              <a:avLst/>
              <a:gdLst/>
              <a:ahLst/>
              <a:cxnLst/>
              <a:rect l="l" t="t" r="r" b="b"/>
              <a:pathLst>
                <a:path w="964" h="1422" extrusionOk="0">
                  <a:moveTo>
                    <a:pt x="718" y="513"/>
                  </a:moveTo>
                  <a:cubicBezTo>
                    <a:pt x="736" y="513"/>
                    <a:pt x="736" y="531"/>
                    <a:pt x="736" y="531"/>
                  </a:cubicBezTo>
                  <a:lnTo>
                    <a:pt x="587" y="795"/>
                  </a:lnTo>
                  <a:lnTo>
                    <a:pt x="587" y="1022"/>
                  </a:lnTo>
                  <a:lnTo>
                    <a:pt x="664" y="1022"/>
                  </a:lnTo>
                  <a:lnTo>
                    <a:pt x="323" y="1081"/>
                  </a:lnTo>
                  <a:lnTo>
                    <a:pt x="323" y="1022"/>
                  </a:lnTo>
                  <a:lnTo>
                    <a:pt x="378" y="1022"/>
                  </a:lnTo>
                  <a:lnTo>
                    <a:pt x="378" y="795"/>
                  </a:lnTo>
                  <a:lnTo>
                    <a:pt x="228" y="531"/>
                  </a:lnTo>
                  <a:lnTo>
                    <a:pt x="228" y="513"/>
                  </a:lnTo>
                  <a:close/>
                  <a:moveTo>
                    <a:pt x="664" y="1040"/>
                  </a:moveTo>
                  <a:lnTo>
                    <a:pt x="664" y="1099"/>
                  </a:lnTo>
                  <a:lnTo>
                    <a:pt x="323" y="1153"/>
                  </a:lnTo>
                  <a:lnTo>
                    <a:pt x="323" y="1117"/>
                  </a:lnTo>
                  <a:lnTo>
                    <a:pt x="664" y="1040"/>
                  </a:lnTo>
                  <a:close/>
                  <a:moveTo>
                    <a:pt x="664" y="1135"/>
                  </a:moveTo>
                  <a:lnTo>
                    <a:pt x="646" y="1176"/>
                  </a:lnTo>
                  <a:lnTo>
                    <a:pt x="323" y="1231"/>
                  </a:lnTo>
                  <a:lnTo>
                    <a:pt x="323" y="1194"/>
                  </a:lnTo>
                  <a:lnTo>
                    <a:pt x="664" y="1135"/>
                  </a:lnTo>
                  <a:close/>
                  <a:moveTo>
                    <a:pt x="646" y="1212"/>
                  </a:moveTo>
                  <a:lnTo>
                    <a:pt x="646" y="1267"/>
                  </a:lnTo>
                  <a:lnTo>
                    <a:pt x="323" y="1267"/>
                  </a:lnTo>
                  <a:lnTo>
                    <a:pt x="646" y="1212"/>
                  </a:lnTo>
                  <a:close/>
                  <a:moveTo>
                    <a:pt x="473" y="0"/>
                  </a:moveTo>
                  <a:cubicBezTo>
                    <a:pt x="210" y="0"/>
                    <a:pt x="1" y="209"/>
                    <a:pt x="1" y="472"/>
                  </a:cubicBezTo>
                  <a:cubicBezTo>
                    <a:pt x="1" y="663"/>
                    <a:pt x="96" y="813"/>
                    <a:pt x="228" y="890"/>
                  </a:cubicBezTo>
                  <a:lnTo>
                    <a:pt x="246" y="1249"/>
                  </a:lnTo>
                  <a:cubicBezTo>
                    <a:pt x="246" y="1290"/>
                    <a:pt x="282" y="1326"/>
                    <a:pt x="323" y="1326"/>
                  </a:cubicBezTo>
                  <a:cubicBezTo>
                    <a:pt x="341" y="1380"/>
                    <a:pt x="396" y="1421"/>
                    <a:pt x="473" y="1421"/>
                  </a:cubicBezTo>
                  <a:cubicBezTo>
                    <a:pt x="568" y="1421"/>
                    <a:pt x="623" y="1380"/>
                    <a:pt x="646" y="1326"/>
                  </a:cubicBezTo>
                  <a:cubicBezTo>
                    <a:pt x="682" y="1326"/>
                    <a:pt x="718" y="1290"/>
                    <a:pt x="718" y="1249"/>
                  </a:cubicBezTo>
                  <a:lnTo>
                    <a:pt x="736" y="890"/>
                  </a:lnTo>
                  <a:cubicBezTo>
                    <a:pt x="873" y="813"/>
                    <a:pt x="963" y="663"/>
                    <a:pt x="963" y="472"/>
                  </a:cubicBezTo>
                  <a:cubicBezTo>
                    <a:pt x="963" y="209"/>
                    <a:pt x="759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3584713" y="3563902"/>
              <a:ext cx="81501" cy="96375"/>
            </a:xfrm>
            <a:custGeom>
              <a:avLst/>
              <a:gdLst/>
              <a:ahLst/>
              <a:cxnLst/>
              <a:rect l="l" t="t" r="r" b="b"/>
              <a:pathLst>
                <a:path w="400" h="473" extrusionOk="0">
                  <a:moveTo>
                    <a:pt x="0" y="0"/>
                  </a:moveTo>
                  <a:lnTo>
                    <a:pt x="23" y="37"/>
                  </a:lnTo>
                  <a:lnTo>
                    <a:pt x="41" y="59"/>
                  </a:lnTo>
                  <a:lnTo>
                    <a:pt x="137" y="228"/>
                  </a:lnTo>
                  <a:lnTo>
                    <a:pt x="137" y="246"/>
                  </a:lnTo>
                  <a:lnTo>
                    <a:pt x="137" y="473"/>
                  </a:lnTo>
                  <a:lnTo>
                    <a:pt x="268" y="473"/>
                  </a:lnTo>
                  <a:lnTo>
                    <a:pt x="268" y="246"/>
                  </a:lnTo>
                  <a:lnTo>
                    <a:pt x="268" y="228"/>
                  </a:lnTo>
                  <a:lnTo>
                    <a:pt x="364" y="59"/>
                  </a:lnTo>
                  <a:lnTo>
                    <a:pt x="382" y="37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75" name="Google Shape;1275;p41"/>
          <p:cNvSpPr/>
          <p:nvPr/>
        </p:nvSpPr>
        <p:spPr>
          <a:xfrm>
            <a:off x="6583245" y="5029364"/>
            <a:ext cx="386836" cy="363731"/>
          </a:xfrm>
          <a:custGeom>
            <a:avLst/>
            <a:gdLst/>
            <a:ahLst/>
            <a:cxnLst/>
            <a:rect l="l" t="t" r="r" b="b"/>
            <a:pathLst>
              <a:path w="1155" h="1086" extrusionOk="0">
                <a:moveTo>
                  <a:pt x="246" y="0"/>
                </a:moveTo>
                <a:cubicBezTo>
                  <a:pt x="187" y="0"/>
                  <a:pt x="151" y="18"/>
                  <a:pt x="114" y="55"/>
                </a:cubicBezTo>
                <a:lnTo>
                  <a:pt x="74" y="96"/>
                </a:lnTo>
                <a:lnTo>
                  <a:pt x="55" y="114"/>
                </a:lnTo>
                <a:cubicBezTo>
                  <a:pt x="19" y="150"/>
                  <a:pt x="1" y="227"/>
                  <a:pt x="19" y="304"/>
                </a:cubicBezTo>
                <a:cubicBezTo>
                  <a:pt x="96" y="718"/>
                  <a:pt x="437" y="1040"/>
                  <a:pt x="868" y="1076"/>
                </a:cubicBezTo>
                <a:cubicBezTo>
                  <a:pt x="886" y="1083"/>
                  <a:pt x="903" y="1086"/>
                  <a:pt x="920" y="1086"/>
                </a:cubicBezTo>
                <a:cubicBezTo>
                  <a:pt x="959" y="1086"/>
                  <a:pt x="994" y="1071"/>
                  <a:pt x="1023" y="1058"/>
                </a:cubicBezTo>
                <a:cubicBezTo>
                  <a:pt x="1041" y="1040"/>
                  <a:pt x="1041" y="1040"/>
                  <a:pt x="1059" y="1022"/>
                </a:cubicBezTo>
                <a:lnTo>
                  <a:pt x="1095" y="986"/>
                </a:lnTo>
                <a:cubicBezTo>
                  <a:pt x="1154" y="908"/>
                  <a:pt x="1154" y="795"/>
                  <a:pt x="1077" y="736"/>
                </a:cubicBezTo>
                <a:lnTo>
                  <a:pt x="1023" y="681"/>
                </a:lnTo>
                <a:cubicBezTo>
                  <a:pt x="982" y="645"/>
                  <a:pt x="945" y="622"/>
                  <a:pt x="909" y="622"/>
                </a:cubicBezTo>
                <a:cubicBezTo>
                  <a:pt x="850" y="622"/>
                  <a:pt x="814" y="663"/>
                  <a:pt x="777" y="681"/>
                </a:cubicBezTo>
                <a:lnTo>
                  <a:pt x="737" y="736"/>
                </a:lnTo>
                <a:cubicBezTo>
                  <a:pt x="718" y="759"/>
                  <a:pt x="718" y="777"/>
                  <a:pt x="700" y="795"/>
                </a:cubicBezTo>
                <a:cubicBezTo>
                  <a:pt x="528" y="736"/>
                  <a:pt x="396" y="604"/>
                  <a:pt x="301" y="454"/>
                </a:cubicBezTo>
                <a:lnTo>
                  <a:pt x="301" y="436"/>
                </a:lnTo>
                <a:lnTo>
                  <a:pt x="323" y="436"/>
                </a:lnTo>
                <a:cubicBezTo>
                  <a:pt x="341" y="418"/>
                  <a:pt x="378" y="395"/>
                  <a:pt x="396" y="377"/>
                </a:cubicBezTo>
                <a:lnTo>
                  <a:pt x="437" y="341"/>
                </a:lnTo>
                <a:cubicBezTo>
                  <a:pt x="455" y="304"/>
                  <a:pt x="473" y="264"/>
                  <a:pt x="473" y="227"/>
                </a:cubicBezTo>
                <a:cubicBezTo>
                  <a:pt x="473" y="168"/>
                  <a:pt x="455" y="132"/>
                  <a:pt x="414" y="96"/>
                </a:cubicBezTo>
                <a:lnTo>
                  <a:pt x="360" y="37"/>
                </a:lnTo>
                <a:cubicBezTo>
                  <a:pt x="323" y="18"/>
                  <a:pt x="282" y="0"/>
                  <a:pt x="2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284" name="Google Shape;1284;p41"/>
          <p:cNvCxnSpPr/>
          <p:nvPr/>
        </p:nvCxnSpPr>
        <p:spPr>
          <a:xfrm>
            <a:off x="1114433" y="3098800"/>
            <a:ext cx="31432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85" name="Google Shape;1285;p41"/>
          <p:cNvCxnSpPr/>
          <p:nvPr/>
        </p:nvCxnSpPr>
        <p:spPr>
          <a:xfrm>
            <a:off x="1114433" y="5718533"/>
            <a:ext cx="39432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86" name="Google Shape;1286;p41"/>
          <p:cNvCxnSpPr/>
          <p:nvPr/>
        </p:nvCxnSpPr>
        <p:spPr>
          <a:xfrm rot="10800000">
            <a:off x="7965167" y="3098800"/>
            <a:ext cx="31432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287" name="Google Shape;1287;p41"/>
          <p:cNvCxnSpPr/>
          <p:nvPr/>
        </p:nvCxnSpPr>
        <p:spPr>
          <a:xfrm rot="10800000">
            <a:off x="7165167" y="5718533"/>
            <a:ext cx="39432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89" name="Google Shape;1289;p41"/>
          <p:cNvSpPr/>
          <p:nvPr/>
        </p:nvSpPr>
        <p:spPr>
          <a:xfrm flipH="1">
            <a:off x="5428685" y="3595673"/>
            <a:ext cx="1128974" cy="706399"/>
          </a:xfrm>
          <a:custGeom>
            <a:avLst/>
            <a:gdLst/>
            <a:ahLst/>
            <a:cxnLst/>
            <a:rect l="l" t="t" r="r" b="b"/>
            <a:pathLst>
              <a:path w="19795" h="12385" extrusionOk="0">
                <a:moveTo>
                  <a:pt x="12559" y="0"/>
                </a:moveTo>
                <a:cubicBezTo>
                  <a:pt x="11872" y="0"/>
                  <a:pt x="11097" y="50"/>
                  <a:pt x="10372" y="200"/>
                </a:cubicBezTo>
                <a:cubicBezTo>
                  <a:pt x="9585" y="363"/>
                  <a:pt x="8860" y="625"/>
                  <a:pt x="8123" y="938"/>
                </a:cubicBezTo>
                <a:cubicBezTo>
                  <a:pt x="7448" y="1250"/>
                  <a:pt x="6773" y="1612"/>
                  <a:pt x="6149" y="2075"/>
                </a:cubicBezTo>
                <a:cubicBezTo>
                  <a:pt x="5999" y="2187"/>
                  <a:pt x="5886" y="2287"/>
                  <a:pt x="5736" y="2450"/>
                </a:cubicBezTo>
                <a:cubicBezTo>
                  <a:pt x="5574" y="2550"/>
                  <a:pt x="5424" y="2650"/>
                  <a:pt x="5311" y="2812"/>
                </a:cubicBezTo>
                <a:cubicBezTo>
                  <a:pt x="5161" y="2912"/>
                  <a:pt x="5061" y="3074"/>
                  <a:pt x="4899" y="3174"/>
                </a:cubicBezTo>
                <a:cubicBezTo>
                  <a:pt x="4799" y="3324"/>
                  <a:pt x="4686" y="3437"/>
                  <a:pt x="4536" y="3587"/>
                </a:cubicBezTo>
                <a:cubicBezTo>
                  <a:pt x="3599" y="4637"/>
                  <a:pt x="2974" y="5824"/>
                  <a:pt x="2612" y="6923"/>
                </a:cubicBezTo>
                <a:cubicBezTo>
                  <a:pt x="2400" y="7448"/>
                  <a:pt x="2250" y="7961"/>
                  <a:pt x="2187" y="8386"/>
                </a:cubicBezTo>
                <a:cubicBezTo>
                  <a:pt x="2137" y="8635"/>
                  <a:pt x="2087" y="8848"/>
                  <a:pt x="2087" y="9060"/>
                </a:cubicBezTo>
                <a:cubicBezTo>
                  <a:pt x="2037" y="9210"/>
                  <a:pt x="2037" y="9423"/>
                  <a:pt x="2037" y="9573"/>
                </a:cubicBezTo>
                <a:cubicBezTo>
                  <a:pt x="1987" y="9885"/>
                  <a:pt x="1987" y="10148"/>
                  <a:pt x="1987" y="10360"/>
                </a:cubicBezTo>
                <a:lnTo>
                  <a:pt x="1987" y="10622"/>
                </a:lnTo>
                <a:lnTo>
                  <a:pt x="0" y="10622"/>
                </a:lnTo>
                <a:lnTo>
                  <a:pt x="2187" y="12384"/>
                </a:lnTo>
                <a:lnTo>
                  <a:pt x="4374" y="10622"/>
                </a:lnTo>
                <a:lnTo>
                  <a:pt x="2400" y="10622"/>
                </a:lnTo>
                <a:cubicBezTo>
                  <a:pt x="2400" y="10622"/>
                  <a:pt x="2400" y="10510"/>
                  <a:pt x="2450" y="10360"/>
                </a:cubicBezTo>
                <a:cubicBezTo>
                  <a:pt x="2450" y="10148"/>
                  <a:pt x="2450" y="9948"/>
                  <a:pt x="2499" y="9635"/>
                </a:cubicBezTo>
                <a:cubicBezTo>
                  <a:pt x="2499" y="9473"/>
                  <a:pt x="2562" y="9323"/>
                  <a:pt x="2562" y="9110"/>
                </a:cubicBezTo>
                <a:cubicBezTo>
                  <a:pt x="2612" y="8948"/>
                  <a:pt x="2662" y="8748"/>
                  <a:pt x="2712" y="8535"/>
                </a:cubicBezTo>
                <a:cubicBezTo>
                  <a:pt x="2812" y="8123"/>
                  <a:pt x="2974" y="7648"/>
                  <a:pt x="3187" y="7136"/>
                </a:cubicBezTo>
                <a:cubicBezTo>
                  <a:pt x="3549" y="6136"/>
                  <a:pt x="4224" y="5099"/>
                  <a:pt x="5161" y="4162"/>
                </a:cubicBezTo>
                <a:cubicBezTo>
                  <a:pt x="5261" y="4012"/>
                  <a:pt x="5374" y="3899"/>
                  <a:pt x="5524" y="3799"/>
                </a:cubicBezTo>
                <a:cubicBezTo>
                  <a:pt x="5624" y="3699"/>
                  <a:pt x="5786" y="3537"/>
                  <a:pt x="5886" y="3437"/>
                </a:cubicBezTo>
                <a:cubicBezTo>
                  <a:pt x="6049" y="3324"/>
                  <a:pt x="6149" y="3224"/>
                  <a:pt x="6311" y="3124"/>
                </a:cubicBezTo>
                <a:cubicBezTo>
                  <a:pt x="6411" y="3012"/>
                  <a:pt x="6561" y="2962"/>
                  <a:pt x="6723" y="2862"/>
                </a:cubicBezTo>
                <a:cubicBezTo>
                  <a:pt x="7298" y="2450"/>
                  <a:pt x="7923" y="2137"/>
                  <a:pt x="8548" y="1925"/>
                </a:cubicBezTo>
                <a:cubicBezTo>
                  <a:pt x="9223" y="1662"/>
                  <a:pt x="9898" y="1450"/>
                  <a:pt x="10572" y="1400"/>
                </a:cubicBezTo>
                <a:cubicBezTo>
                  <a:pt x="11066" y="1327"/>
                  <a:pt x="11534" y="1280"/>
                  <a:pt x="12018" y="1280"/>
                </a:cubicBezTo>
                <a:cubicBezTo>
                  <a:pt x="12196" y="1280"/>
                  <a:pt x="12375" y="1287"/>
                  <a:pt x="12559" y="1300"/>
                </a:cubicBezTo>
                <a:cubicBezTo>
                  <a:pt x="13184" y="1350"/>
                  <a:pt x="13809" y="1450"/>
                  <a:pt x="14371" y="1612"/>
                </a:cubicBezTo>
                <a:cubicBezTo>
                  <a:pt x="14896" y="1762"/>
                  <a:pt x="15421" y="1975"/>
                  <a:pt x="15883" y="2187"/>
                </a:cubicBezTo>
                <a:cubicBezTo>
                  <a:pt x="16358" y="2387"/>
                  <a:pt x="16771" y="2650"/>
                  <a:pt x="17083" y="2862"/>
                </a:cubicBezTo>
                <a:cubicBezTo>
                  <a:pt x="17446" y="3124"/>
                  <a:pt x="17708" y="3324"/>
                  <a:pt x="17920" y="3537"/>
                </a:cubicBezTo>
                <a:cubicBezTo>
                  <a:pt x="18183" y="3749"/>
                  <a:pt x="18333" y="3899"/>
                  <a:pt x="18433" y="4012"/>
                </a:cubicBezTo>
                <a:cubicBezTo>
                  <a:pt x="18545" y="4112"/>
                  <a:pt x="18595" y="4162"/>
                  <a:pt x="18595" y="4162"/>
                </a:cubicBezTo>
                <a:lnTo>
                  <a:pt x="19795" y="2962"/>
                </a:lnTo>
                <a:lnTo>
                  <a:pt x="19583" y="2762"/>
                </a:lnTo>
                <a:cubicBezTo>
                  <a:pt x="19483" y="2650"/>
                  <a:pt x="19220" y="2500"/>
                  <a:pt x="18958" y="2237"/>
                </a:cubicBezTo>
                <a:cubicBezTo>
                  <a:pt x="18695" y="2025"/>
                  <a:pt x="18333" y="1825"/>
                  <a:pt x="17920" y="1562"/>
                </a:cubicBezTo>
                <a:cubicBezTo>
                  <a:pt x="17558" y="1300"/>
                  <a:pt x="17033" y="1037"/>
                  <a:pt x="16508" y="825"/>
                </a:cubicBezTo>
                <a:cubicBezTo>
                  <a:pt x="15421" y="363"/>
                  <a:pt x="14059" y="50"/>
                  <a:pt x="12559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0" name="Google Shape;1290;p41"/>
          <p:cNvSpPr/>
          <p:nvPr/>
        </p:nvSpPr>
        <p:spPr>
          <a:xfrm flipH="1">
            <a:off x="5170666" y="4109573"/>
            <a:ext cx="1128290" cy="694992"/>
          </a:xfrm>
          <a:custGeom>
            <a:avLst/>
            <a:gdLst/>
            <a:ahLst/>
            <a:cxnLst/>
            <a:rect l="l" t="t" r="r" b="b"/>
            <a:pathLst>
              <a:path w="19783" h="12185" extrusionOk="0">
                <a:moveTo>
                  <a:pt x="17596" y="0"/>
                </a:moveTo>
                <a:lnTo>
                  <a:pt x="15409" y="1762"/>
                </a:lnTo>
                <a:lnTo>
                  <a:pt x="17333" y="1762"/>
                </a:lnTo>
                <a:lnTo>
                  <a:pt x="17333" y="1875"/>
                </a:lnTo>
                <a:cubicBezTo>
                  <a:pt x="17333" y="2025"/>
                  <a:pt x="17333" y="2287"/>
                  <a:pt x="17283" y="2600"/>
                </a:cubicBezTo>
                <a:cubicBezTo>
                  <a:pt x="17283" y="2750"/>
                  <a:pt x="17233" y="2912"/>
                  <a:pt x="17233" y="3125"/>
                </a:cubicBezTo>
                <a:cubicBezTo>
                  <a:pt x="17183" y="3274"/>
                  <a:pt x="17133" y="3487"/>
                  <a:pt x="17083" y="3687"/>
                </a:cubicBezTo>
                <a:cubicBezTo>
                  <a:pt x="16971" y="4112"/>
                  <a:pt x="16821" y="4574"/>
                  <a:pt x="16609" y="5049"/>
                </a:cubicBezTo>
                <a:cubicBezTo>
                  <a:pt x="16246" y="6036"/>
                  <a:pt x="15571" y="7123"/>
                  <a:pt x="14634" y="8061"/>
                </a:cubicBezTo>
                <a:cubicBezTo>
                  <a:pt x="14522" y="8173"/>
                  <a:pt x="14422" y="8323"/>
                  <a:pt x="14272" y="8436"/>
                </a:cubicBezTo>
                <a:cubicBezTo>
                  <a:pt x="14159" y="8536"/>
                  <a:pt x="14009" y="8636"/>
                  <a:pt x="13897" y="8748"/>
                </a:cubicBezTo>
                <a:cubicBezTo>
                  <a:pt x="13797" y="8848"/>
                  <a:pt x="13647" y="8948"/>
                  <a:pt x="13484" y="9060"/>
                </a:cubicBezTo>
                <a:cubicBezTo>
                  <a:pt x="13384" y="9160"/>
                  <a:pt x="13222" y="9260"/>
                  <a:pt x="13072" y="9373"/>
                </a:cubicBezTo>
                <a:cubicBezTo>
                  <a:pt x="12497" y="9735"/>
                  <a:pt x="11872" y="10098"/>
                  <a:pt x="11248" y="10310"/>
                </a:cubicBezTo>
                <a:cubicBezTo>
                  <a:pt x="10573" y="10560"/>
                  <a:pt x="9898" y="10723"/>
                  <a:pt x="9273" y="10822"/>
                </a:cubicBezTo>
                <a:cubicBezTo>
                  <a:pt x="8766" y="10905"/>
                  <a:pt x="8267" y="10954"/>
                  <a:pt x="7769" y="10954"/>
                </a:cubicBezTo>
                <a:cubicBezTo>
                  <a:pt x="7591" y="10954"/>
                  <a:pt x="7414" y="10948"/>
                  <a:pt x="7236" y="10935"/>
                </a:cubicBezTo>
                <a:cubicBezTo>
                  <a:pt x="6611" y="10872"/>
                  <a:pt x="5986" y="10773"/>
                  <a:pt x="5412" y="10623"/>
                </a:cubicBezTo>
                <a:cubicBezTo>
                  <a:pt x="4837" y="10460"/>
                  <a:pt x="4324" y="10248"/>
                  <a:pt x="3899" y="10048"/>
                </a:cubicBezTo>
                <a:cubicBezTo>
                  <a:pt x="3437" y="9835"/>
                  <a:pt x="3025" y="9573"/>
                  <a:pt x="2712" y="9373"/>
                </a:cubicBezTo>
                <a:cubicBezTo>
                  <a:pt x="2337" y="9110"/>
                  <a:pt x="2087" y="8898"/>
                  <a:pt x="1825" y="8686"/>
                </a:cubicBezTo>
                <a:cubicBezTo>
                  <a:pt x="1613" y="8486"/>
                  <a:pt x="1463" y="8323"/>
                  <a:pt x="1350" y="8223"/>
                </a:cubicBezTo>
                <a:cubicBezTo>
                  <a:pt x="1250" y="8123"/>
                  <a:pt x="1150" y="8061"/>
                  <a:pt x="1150" y="8061"/>
                </a:cubicBezTo>
                <a:lnTo>
                  <a:pt x="0" y="9210"/>
                </a:lnTo>
                <a:cubicBezTo>
                  <a:pt x="0" y="9210"/>
                  <a:pt x="100" y="9260"/>
                  <a:pt x="213" y="9423"/>
                </a:cubicBezTo>
                <a:cubicBezTo>
                  <a:pt x="363" y="9523"/>
                  <a:pt x="575" y="9735"/>
                  <a:pt x="838" y="9935"/>
                </a:cubicBezTo>
                <a:cubicBezTo>
                  <a:pt x="1088" y="10148"/>
                  <a:pt x="1463" y="10360"/>
                  <a:pt x="1875" y="10623"/>
                </a:cubicBezTo>
                <a:cubicBezTo>
                  <a:pt x="2287" y="10872"/>
                  <a:pt x="2762" y="11135"/>
                  <a:pt x="3275" y="11347"/>
                </a:cubicBezTo>
                <a:cubicBezTo>
                  <a:pt x="4374" y="11810"/>
                  <a:pt x="5724" y="12122"/>
                  <a:pt x="7236" y="12185"/>
                </a:cubicBezTo>
                <a:cubicBezTo>
                  <a:pt x="7911" y="12185"/>
                  <a:pt x="8698" y="12122"/>
                  <a:pt x="9423" y="11972"/>
                </a:cubicBezTo>
                <a:cubicBezTo>
                  <a:pt x="10210" y="11810"/>
                  <a:pt x="10935" y="11560"/>
                  <a:pt x="11610" y="11297"/>
                </a:cubicBezTo>
                <a:cubicBezTo>
                  <a:pt x="12335" y="10985"/>
                  <a:pt x="13022" y="10560"/>
                  <a:pt x="13584" y="10098"/>
                </a:cubicBezTo>
                <a:cubicBezTo>
                  <a:pt x="13747" y="9998"/>
                  <a:pt x="13897" y="9885"/>
                  <a:pt x="14059" y="9785"/>
                </a:cubicBezTo>
                <a:cubicBezTo>
                  <a:pt x="14209" y="9623"/>
                  <a:pt x="14322" y="9523"/>
                  <a:pt x="14472" y="9423"/>
                </a:cubicBezTo>
                <a:cubicBezTo>
                  <a:pt x="14634" y="9260"/>
                  <a:pt x="14734" y="9160"/>
                  <a:pt x="14834" y="8998"/>
                </a:cubicBezTo>
                <a:cubicBezTo>
                  <a:pt x="14997" y="8898"/>
                  <a:pt x="15097" y="8748"/>
                  <a:pt x="15259" y="8636"/>
                </a:cubicBezTo>
                <a:cubicBezTo>
                  <a:pt x="16196" y="7548"/>
                  <a:pt x="16821" y="6349"/>
                  <a:pt x="17183" y="5311"/>
                </a:cubicBezTo>
                <a:cubicBezTo>
                  <a:pt x="17396" y="4737"/>
                  <a:pt x="17546" y="4262"/>
                  <a:pt x="17596" y="3799"/>
                </a:cubicBezTo>
                <a:cubicBezTo>
                  <a:pt x="17646" y="3587"/>
                  <a:pt x="17708" y="3374"/>
                  <a:pt x="17708" y="3175"/>
                </a:cubicBezTo>
                <a:cubicBezTo>
                  <a:pt x="17758" y="2962"/>
                  <a:pt x="17758" y="2812"/>
                  <a:pt x="17758" y="2650"/>
                </a:cubicBezTo>
                <a:cubicBezTo>
                  <a:pt x="17808" y="2287"/>
                  <a:pt x="17808" y="2025"/>
                  <a:pt x="17808" y="1875"/>
                </a:cubicBezTo>
                <a:lnTo>
                  <a:pt x="17808" y="1762"/>
                </a:lnTo>
                <a:lnTo>
                  <a:pt x="19783" y="1762"/>
                </a:lnTo>
                <a:lnTo>
                  <a:pt x="17596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B02FF33-AA7B-46B8-9F75-B7ED11A3C58C}"/>
              </a:ext>
            </a:extLst>
          </p:cNvPr>
          <p:cNvSpPr txBox="1"/>
          <p:nvPr/>
        </p:nvSpPr>
        <p:spPr>
          <a:xfrm>
            <a:off x="1114433" y="1980354"/>
            <a:ext cx="252758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094841D-BC2F-4E3C-9189-2CBCFD350BE9}"/>
              </a:ext>
            </a:extLst>
          </p:cNvPr>
          <p:cNvSpPr txBox="1"/>
          <p:nvPr/>
        </p:nvSpPr>
        <p:spPr>
          <a:xfrm>
            <a:off x="1114433" y="4557568"/>
            <a:ext cx="252758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A745241-DEB6-4013-9AF7-688218C5EACD}"/>
              </a:ext>
            </a:extLst>
          </p:cNvPr>
          <p:cNvSpPr txBox="1"/>
          <p:nvPr/>
        </p:nvSpPr>
        <p:spPr>
          <a:xfrm>
            <a:off x="7779730" y="1980354"/>
            <a:ext cx="252758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E8F0C2-2A34-4723-874A-C9E9EF3D6BC4}"/>
              </a:ext>
            </a:extLst>
          </p:cNvPr>
          <p:cNvSpPr txBox="1"/>
          <p:nvPr/>
        </p:nvSpPr>
        <p:spPr>
          <a:xfrm>
            <a:off x="7823004" y="4630254"/>
            <a:ext cx="252758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9F6557D-8182-462D-8421-2D13DA8B8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63648">
            <a:off x="3649980" y="-3434321"/>
            <a:ext cx="4892040" cy="6341533"/>
          </a:xfrm>
          <a:prstGeom prst="rect">
            <a:avLst/>
          </a:prstGeom>
        </p:spPr>
      </p:pic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89B0E078-FB24-4017-9398-0772CF32235C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108FDB4-A51D-4B10-9BF3-D1E239512772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D5B41227-C35B-4200-A375-36EB4EC57511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34" name="Freeform 137">
              <a:extLst>
                <a:ext uri="{FF2B5EF4-FFF2-40B4-BE49-F238E27FC236}">
                  <a16:creationId xmlns:a16="http://schemas.microsoft.com/office/drawing/2014/main" id="{AFCCFB9C-4E75-49CD-B123-BA5E14D388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38">
              <a:extLst>
                <a:ext uri="{FF2B5EF4-FFF2-40B4-BE49-F238E27FC236}">
                  <a16:creationId xmlns:a16="http://schemas.microsoft.com/office/drawing/2014/main" id="{96BEDE46-CEA3-428C-BFDD-D825170A3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39">
              <a:extLst>
                <a:ext uri="{FF2B5EF4-FFF2-40B4-BE49-F238E27FC236}">
                  <a16:creationId xmlns:a16="http://schemas.microsoft.com/office/drawing/2014/main" id="{AC417A02-4D27-425F-8A6E-66F51DCAA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98A51689-E8AC-431C-8E54-80182393EA02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D5D1F89-DA2F-4E2D-B901-491CD4262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" name="Round Same Side Corner Rectangle 96">
            <a:extLst>
              <a:ext uri="{FF2B5EF4-FFF2-40B4-BE49-F238E27FC236}">
                <a16:creationId xmlns:a16="http://schemas.microsoft.com/office/drawing/2014/main" id="{9CC69B5C-73A1-41C2-A6AB-7DF337FF3550}"/>
              </a:ext>
            </a:extLst>
          </p:cNvPr>
          <p:cNvSpPr/>
          <p:nvPr/>
        </p:nvSpPr>
        <p:spPr>
          <a:xfrm flipV="1">
            <a:off x="8959867" y="2401985"/>
            <a:ext cx="659264" cy="88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Round Same Side Corner Rectangle 93">
            <a:extLst>
              <a:ext uri="{FF2B5EF4-FFF2-40B4-BE49-F238E27FC236}">
                <a16:creationId xmlns:a16="http://schemas.microsoft.com/office/drawing/2014/main" id="{8950CB2C-D1E1-4E57-A754-E246F43416F3}"/>
              </a:ext>
            </a:extLst>
          </p:cNvPr>
          <p:cNvSpPr/>
          <p:nvPr/>
        </p:nvSpPr>
        <p:spPr>
          <a:xfrm flipV="1">
            <a:off x="6830869" y="2401985"/>
            <a:ext cx="659264" cy="88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Round Same Side Corner Rectangle 86">
            <a:extLst>
              <a:ext uri="{FF2B5EF4-FFF2-40B4-BE49-F238E27FC236}">
                <a16:creationId xmlns:a16="http://schemas.microsoft.com/office/drawing/2014/main" id="{B66DFAF7-F24D-476F-8DFA-E80E2ED6AC56}"/>
              </a:ext>
            </a:extLst>
          </p:cNvPr>
          <p:cNvSpPr/>
          <p:nvPr/>
        </p:nvSpPr>
        <p:spPr>
          <a:xfrm flipV="1">
            <a:off x="2572872" y="2401985"/>
            <a:ext cx="659264" cy="88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Round Same Side Corner Rectangle 90">
            <a:extLst>
              <a:ext uri="{FF2B5EF4-FFF2-40B4-BE49-F238E27FC236}">
                <a16:creationId xmlns:a16="http://schemas.microsoft.com/office/drawing/2014/main" id="{71F38962-81D9-480B-AE6D-F6356B67B8A1}"/>
              </a:ext>
            </a:extLst>
          </p:cNvPr>
          <p:cNvSpPr/>
          <p:nvPr/>
        </p:nvSpPr>
        <p:spPr>
          <a:xfrm flipV="1">
            <a:off x="4701870" y="2401985"/>
            <a:ext cx="659264" cy="88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Freeform 35">
            <a:extLst>
              <a:ext uri="{FF2B5EF4-FFF2-40B4-BE49-F238E27FC236}">
                <a16:creationId xmlns:a16="http://schemas.microsoft.com/office/drawing/2014/main" id="{0A5C4C23-4D3F-4A7C-AA74-56027C56544C}"/>
              </a:ext>
            </a:extLst>
          </p:cNvPr>
          <p:cNvSpPr>
            <a:spLocks noEditPoints="1"/>
          </p:cNvSpPr>
          <p:nvPr/>
        </p:nvSpPr>
        <p:spPr bwMode="auto">
          <a:xfrm>
            <a:off x="9164716" y="2835453"/>
            <a:ext cx="249566" cy="250664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Freeform 35">
            <a:extLst>
              <a:ext uri="{FF2B5EF4-FFF2-40B4-BE49-F238E27FC236}">
                <a16:creationId xmlns:a16="http://schemas.microsoft.com/office/drawing/2014/main" id="{AEB7783D-517F-4BD7-8359-F419498A1EBD}"/>
              </a:ext>
            </a:extLst>
          </p:cNvPr>
          <p:cNvSpPr>
            <a:spLocks noEditPoints="1"/>
          </p:cNvSpPr>
          <p:nvPr/>
        </p:nvSpPr>
        <p:spPr bwMode="auto">
          <a:xfrm>
            <a:off x="7035718" y="2835453"/>
            <a:ext cx="249566" cy="250664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Freeform 35">
            <a:extLst>
              <a:ext uri="{FF2B5EF4-FFF2-40B4-BE49-F238E27FC236}">
                <a16:creationId xmlns:a16="http://schemas.microsoft.com/office/drawing/2014/main" id="{82734C00-A6B0-4687-9ACF-DD44A991FD19}"/>
              </a:ext>
            </a:extLst>
          </p:cNvPr>
          <p:cNvSpPr>
            <a:spLocks noEditPoints="1"/>
          </p:cNvSpPr>
          <p:nvPr/>
        </p:nvSpPr>
        <p:spPr bwMode="auto">
          <a:xfrm>
            <a:off x="2777721" y="2835453"/>
            <a:ext cx="249566" cy="250664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Freeform 35">
            <a:extLst>
              <a:ext uri="{FF2B5EF4-FFF2-40B4-BE49-F238E27FC236}">
                <a16:creationId xmlns:a16="http://schemas.microsoft.com/office/drawing/2014/main" id="{692BFC0E-5DDA-4B5E-8B4D-A77EE7F3C57B}"/>
              </a:ext>
            </a:extLst>
          </p:cNvPr>
          <p:cNvSpPr>
            <a:spLocks noEditPoints="1"/>
          </p:cNvSpPr>
          <p:nvPr/>
        </p:nvSpPr>
        <p:spPr bwMode="auto">
          <a:xfrm>
            <a:off x="4906719" y="2835453"/>
            <a:ext cx="249566" cy="250664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Rounded Rectangle 38">
            <a:extLst>
              <a:ext uri="{FF2B5EF4-FFF2-40B4-BE49-F238E27FC236}">
                <a16:creationId xmlns:a16="http://schemas.microsoft.com/office/drawing/2014/main" id="{84B0D08F-B220-478B-BC32-AA71A31ACD68}"/>
              </a:ext>
            </a:extLst>
          </p:cNvPr>
          <p:cNvSpPr/>
          <p:nvPr/>
        </p:nvSpPr>
        <p:spPr>
          <a:xfrm rot="2700000">
            <a:off x="1273442" y="2066024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Rounded Rectangle 39">
            <a:extLst>
              <a:ext uri="{FF2B5EF4-FFF2-40B4-BE49-F238E27FC236}">
                <a16:creationId xmlns:a16="http://schemas.microsoft.com/office/drawing/2014/main" id="{E705EE9F-F73F-4966-8DBC-F7BDBE5B33ED}"/>
              </a:ext>
            </a:extLst>
          </p:cNvPr>
          <p:cNvSpPr/>
          <p:nvPr/>
        </p:nvSpPr>
        <p:spPr>
          <a:xfrm rot="2700000">
            <a:off x="3402440" y="2066025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6" name="Rounded Rectangle 40">
            <a:extLst>
              <a:ext uri="{FF2B5EF4-FFF2-40B4-BE49-F238E27FC236}">
                <a16:creationId xmlns:a16="http://schemas.microsoft.com/office/drawing/2014/main" id="{DB4C336C-AD7B-406A-BDDB-39FBF3141378}"/>
              </a:ext>
            </a:extLst>
          </p:cNvPr>
          <p:cNvSpPr/>
          <p:nvPr/>
        </p:nvSpPr>
        <p:spPr>
          <a:xfrm rot="2700000">
            <a:off x="5531438" y="2066025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Rounded Rectangle 41">
            <a:extLst>
              <a:ext uri="{FF2B5EF4-FFF2-40B4-BE49-F238E27FC236}">
                <a16:creationId xmlns:a16="http://schemas.microsoft.com/office/drawing/2014/main" id="{8A67375D-2003-4869-B38A-7577329C0DF3}"/>
              </a:ext>
            </a:extLst>
          </p:cNvPr>
          <p:cNvSpPr/>
          <p:nvPr/>
        </p:nvSpPr>
        <p:spPr>
          <a:xfrm rot="2700000">
            <a:off x="7660437" y="2066026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Rounded Rectangle 42">
            <a:extLst>
              <a:ext uri="{FF2B5EF4-FFF2-40B4-BE49-F238E27FC236}">
                <a16:creationId xmlns:a16="http://schemas.microsoft.com/office/drawing/2014/main" id="{7B6C740D-F2D6-434F-BE4A-1FD051F243B6}"/>
              </a:ext>
            </a:extLst>
          </p:cNvPr>
          <p:cNvSpPr/>
          <p:nvPr/>
        </p:nvSpPr>
        <p:spPr>
          <a:xfrm rot="2700000">
            <a:off x="9789434" y="2066026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F751A11-FA6D-454F-9457-2A870FAD0E2C}"/>
              </a:ext>
            </a:extLst>
          </p:cNvPr>
          <p:cNvSpPr txBox="1"/>
          <p:nvPr/>
        </p:nvSpPr>
        <p:spPr>
          <a:xfrm>
            <a:off x="876301" y="3484816"/>
            <a:ext cx="1901420" cy="106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2B31CD41-4D18-4F98-8A2D-113C8C169F44}"/>
              </a:ext>
            </a:extLst>
          </p:cNvPr>
          <p:cNvSpPr txBox="1"/>
          <p:nvPr/>
        </p:nvSpPr>
        <p:spPr>
          <a:xfrm>
            <a:off x="1333801" y="2326072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9746F184-A858-45AB-8041-468784F3785E}"/>
              </a:ext>
            </a:extLst>
          </p:cNvPr>
          <p:cNvSpPr txBox="1"/>
          <p:nvPr/>
        </p:nvSpPr>
        <p:spPr>
          <a:xfrm>
            <a:off x="3470342" y="2276643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FEFBB11A-DFDE-4CE5-B391-F9CAC1C0F76E}"/>
              </a:ext>
            </a:extLst>
          </p:cNvPr>
          <p:cNvSpPr txBox="1"/>
          <p:nvPr/>
        </p:nvSpPr>
        <p:spPr>
          <a:xfrm>
            <a:off x="5567258" y="2252899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F1D6736B-942D-47FB-BD1F-2267761D2BB5}"/>
              </a:ext>
            </a:extLst>
          </p:cNvPr>
          <p:cNvSpPr txBox="1"/>
          <p:nvPr/>
        </p:nvSpPr>
        <p:spPr>
          <a:xfrm>
            <a:off x="7759801" y="2273714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A41B331B-E745-42D5-BBF0-2415EDAEF982}"/>
              </a:ext>
            </a:extLst>
          </p:cNvPr>
          <p:cNvSpPr txBox="1"/>
          <p:nvPr/>
        </p:nvSpPr>
        <p:spPr>
          <a:xfrm>
            <a:off x="9858078" y="2262140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ED54C15D-FC73-4FB6-99F1-C8E22B9AC7C5}"/>
              </a:ext>
            </a:extLst>
          </p:cNvPr>
          <p:cNvSpPr txBox="1"/>
          <p:nvPr/>
        </p:nvSpPr>
        <p:spPr>
          <a:xfrm>
            <a:off x="3149907" y="732085"/>
            <a:ext cx="5672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u="sng" dirty="0">
                <a:solidFill>
                  <a:srgbClr val="7EAD82"/>
                </a:solidFill>
                <a:cs typeface="+mn-ea"/>
                <a:sym typeface="+mn-lt"/>
              </a:rPr>
              <a:t>Contents </a:t>
            </a:r>
          </a:p>
        </p:txBody>
      </p:sp>
      <p:sp>
        <p:nvSpPr>
          <p:cNvPr id="1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5A285C7-86C8-43CD-8D76-CC8381AC837F}"/>
              </a:ext>
            </a:extLst>
          </p:cNvPr>
          <p:cNvSpPr txBox="1"/>
          <p:nvPr/>
        </p:nvSpPr>
        <p:spPr>
          <a:xfrm>
            <a:off x="2937575" y="3484816"/>
            <a:ext cx="1901420" cy="106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80931C-0015-4DFC-9B80-D2740B446C43}"/>
              </a:ext>
            </a:extLst>
          </p:cNvPr>
          <p:cNvSpPr txBox="1"/>
          <p:nvPr/>
        </p:nvSpPr>
        <p:spPr>
          <a:xfrm>
            <a:off x="5052969" y="3434505"/>
            <a:ext cx="1901420" cy="106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66396CD-9150-4E74-BFB8-8E772E6C7342}"/>
              </a:ext>
            </a:extLst>
          </p:cNvPr>
          <p:cNvSpPr txBox="1"/>
          <p:nvPr/>
        </p:nvSpPr>
        <p:spPr>
          <a:xfrm>
            <a:off x="7114243" y="3434505"/>
            <a:ext cx="1901420" cy="106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CF43C90-2178-4391-8561-868423FCCF6A}"/>
              </a:ext>
            </a:extLst>
          </p:cNvPr>
          <p:cNvSpPr txBox="1"/>
          <p:nvPr/>
        </p:nvSpPr>
        <p:spPr>
          <a:xfrm>
            <a:off x="9365976" y="3486332"/>
            <a:ext cx="1901420" cy="106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65000"/>
                </a:schemeClr>
              </a:solidFill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6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/>
      <p:bldP spid="169" grpId="0"/>
      <p:bldP spid="170" grpId="0"/>
      <p:bldP spid="171" grpId="0"/>
      <p:bldP spid="172" grpId="0"/>
      <p:bldP spid="173" grpId="0"/>
      <p:bldP spid="174" grpId="0" animBg="1"/>
      <p:bldP spid="175" grpId="0" animBg="1"/>
      <p:bldP spid="176" grpId="0" animBg="1"/>
      <p:bldP spid="1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C5A164-203A-4BE1-AAC3-FD9B5E0D0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7AD4F1-BB4B-4F4D-A4EC-9C0E83394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26" y="362084"/>
            <a:ext cx="4556760" cy="6642743"/>
          </a:xfrm>
          <a:prstGeom prst="rect">
            <a:avLst/>
          </a:prstGeom>
        </p:spPr>
      </p:pic>
      <p:sp>
        <p:nvSpPr>
          <p:cNvPr id="6" name="Freeform 35">
            <a:extLst>
              <a:ext uri="{FF2B5EF4-FFF2-40B4-BE49-F238E27FC236}">
                <a16:creationId xmlns:a16="http://schemas.microsoft.com/office/drawing/2014/main" id="{6946064F-7756-40C2-9AC3-8B165E5C0947}"/>
              </a:ext>
            </a:extLst>
          </p:cNvPr>
          <p:cNvSpPr>
            <a:spLocks noEditPoints="1"/>
          </p:cNvSpPr>
          <p:nvPr/>
        </p:nvSpPr>
        <p:spPr bwMode="auto">
          <a:xfrm>
            <a:off x="5857607" y="4331637"/>
            <a:ext cx="476785" cy="478883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E690447B-33D0-42B8-9C10-DD114A0BB235}"/>
              </a:ext>
            </a:extLst>
          </p:cNvPr>
          <p:cNvSpPr/>
          <p:nvPr/>
        </p:nvSpPr>
        <p:spPr>
          <a:xfrm rot="2700000">
            <a:off x="5539722" y="2714207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49AE11-15B3-4674-925A-7E32A6F74904}"/>
              </a:ext>
            </a:extLst>
          </p:cNvPr>
          <p:cNvSpPr txBox="1"/>
          <p:nvPr/>
        </p:nvSpPr>
        <p:spPr>
          <a:xfrm>
            <a:off x="5600081" y="2974255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cxnSp>
        <p:nvCxnSpPr>
          <p:cNvPr id="9" name="Straight Connector 38">
            <a:extLst>
              <a:ext uri="{FF2B5EF4-FFF2-40B4-BE49-F238E27FC236}">
                <a16:creationId xmlns:a16="http://schemas.microsoft.com/office/drawing/2014/main" id="{A35B58BD-909E-448B-B2B2-9048A898175B}"/>
              </a:ext>
            </a:extLst>
          </p:cNvPr>
          <p:cNvCxnSpPr/>
          <p:nvPr/>
        </p:nvCxnSpPr>
        <p:spPr>
          <a:xfrm>
            <a:off x="7104464" y="2300566"/>
            <a:ext cx="0" cy="28299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0D8303-26EF-47FB-8AF2-FC29A117E31B}"/>
              </a:ext>
            </a:extLst>
          </p:cNvPr>
          <p:cNvSpPr txBox="1"/>
          <p:nvPr/>
        </p:nvSpPr>
        <p:spPr>
          <a:xfrm>
            <a:off x="7500236" y="3964324"/>
            <a:ext cx="2241771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4B6EA3-88C0-46D2-8AFC-936960309018}"/>
              </a:ext>
            </a:extLst>
          </p:cNvPr>
          <p:cNvSpPr txBox="1"/>
          <p:nvPr/>
        </p:nvSpPr>
        <p:spPr>
          <a:xfrm>
            <a:off x="7139332" y="2751429"/>
            <a:ext cx="288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rgbClr val="7EAD82"/>
                </a:solidFill>
                <a:cs typeface="+mn-ea"/>
                <a:sym typeface="+mn-lt"/>
              </a:rPr>
              <a:t>Five.</a:t>
            </a:r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54F33480-7088-4553-8676-CE824A35A97F}"/>
              </a:ext>
            </a:extLst>
          </p:cNvPr>
          <p:cNvSpPr/>
          <p:nvPr/>
        </p:nvSpPr>
        <p:spPr>
          <a:xfrm rot="12770">
            <a:off x="5922617" y="186484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7EAD82"/>
          </a:solidFill>
          <a:ln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Google Shape;302;p34">
            <a:extLst>
              <a:ext uri="{FF2B5EF4-FFF2-40B4-BE49-F238E27FC236}">
                <a16:creationId xmlns:a16="http://schemas.microsoft.com/office/drawing/2014/main" id="{D8FDB13A-E672-4790-93FB-80E74F0D0128}"/>
              </a:ext>
            </a:extLst>
          </p:cNvPr>
          <p:cNvSpPr/>
          <p:nvPr/>
        </p:nvSpPr>
        <p:spPr>
          <a:xfrm>
            <a:off x="9887623" y="2228135"/>
            <a:ext cx="450004" cy="450004"/>
          </a:xfrm>
          <a:prstGeom prst="donut">
            <a:avLst>
              <a:gd name="adj" fmla="val 10509"/>
            </a:avLst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 w="76200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6"/>
          <p:cNvSpPr/>
          <p:nvPr/>
        </p:nvSpPr>
        <p:spPr>
          <a:xfrm flipH="1">
            <a:off x="5971785" y="3805218"/>
            <a:ext cx="1745233" cy="1746133"/>
          </a:xfrm>
          <a:custGeom>
            <a:avLst/>
            <a:gdLst/>
            <a:ahLst/>
            <a:cxnLst/>
            <a:rect l="l" t="t" r="r" b="b"/>
            <a:pathLst>
              <a:path w="52357" h="52384" extrusionOk="0">
                <a:moveTo>
                  <a:pt x="52357" y="52383"/>
                </a:moveTo>
                <a:lnTo>
                  <a:pt x="52357" y="72"/>
                </a:lnTo>
                <a:lnTo>
                  <a:pt x="0" y="0"/>
                </a:lnTo>
                <a:lnTo>
                  <a:pt x="9" y="1349"/>
                </a:lnTo>
                <a:lnTo>
                  <a:pt x="152" y="4028"/>
                </a:lnTo>
                <a:lnTo>
                  <a:pt x="420" y="6671"/>
                </a:lnTo>
                <a:lnTo>
                  <a:pt x="813" y="9270"/>
                </a:lnTo>
                <a:lnTo>
                  <a:pt x="1340" y="11832"/>
                </a:lnTo>
                <a:lnTo>
                  <a:pt x="1983" y="14342"/>
                </a:lnTo>
                <a:lnTo>
                  <a:pt x="2751" y="16798"/>
                </a:lnTo>
                <a:lnTo>
                  <a:pt x="3626" y="19209"/>
                </a:lnTo>
                <a:lnTo>
                  <a:pt x="4617" y="21557"/>
                </a:lnTo>
                <a:lnTo>
                  <a:pt x="5725" y="23852"/>
                </a:lnTo>
                <a:lnTo>
                  <a:pt x="6930" y="26076"/>
                </a:lnTo>
                <a:lnTo>
                  <a:pt x="8243" y="28237"/>
                </a:lnTo>
                <a:lnTo>
                  <a:pt x="9654" y="30326"/>
                </a:lnTo>
                <a:lnTo>
                  <a:pt x="11163" y="32345"/>
                </a:lnTo>
                <a:lnTo>
                  <a:pt x="12761" y="34282"/>
                </a:lnTo>
                <a:lnTo>
                  <a:pt x="14449" y="36140"/>
                </a:lnTo>
                <a:lnTo>
                  <a:pt x="16226" y="37917"/>
                </a:lnTo>
                <a:lnTo>
                  <a:pt x="18093" y="39614"/>
                </a:lnTo>
                <a:lnTo>
                  <a:pt x="20030" y="41212"/>
                </a:lnTo>
                <a:lnTo>
                  <a:pt x="22040" y="42721"/>
                </a:lnTo>
                <a:lnTo>
                  <a:pt x="24129" y="44132"/>
                </a:lnTo>
                <a:lnTo>
                  <a:pt x="26290" y="45445"/>
                </a:lnTo>
                <a:lnTo>
                  <a:pt x="28514" y="46659"/>
                </a:lnTo>
                <a:lnTo>
                  <a:pt x="30809" y="47758"/>
                </a:lnTo>
                <a:lnTo>
                  <a:pt x="33157" y="48749"/>
                </a:lnTo>
                <a:lnTo>
                  <a:pt x="35560" y="49633"/>
                </a:lnTo>
                <a:lnTo>
                  <a:pt x="38015" y="50401"/>
                </a:lnTo>
                <a:lnTo>
                  <a:pt x="40525" y="51044"/>
                </a:lnTo>
                <a:lnTo>
                  <a:pt x="43088" y="51571"/>
                </a:lnTo>
                <a:lnTo>
                  <a:pt x="45686" y="51964"/>
                </a:lnTo>
                <a:lnTo>
                  <a:pt x="48320" y="52232"/>
                </a:lnTo>
                <a:lnTo>
                  <a:pt x="50999" y="52365"/>
                </a:lnTo>
                <a:lnTo>
                  <a:pt x="52357" y="52383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9" name="Google Shape;1139;p36"/>
          <p:cNvSpPr/>
          <p:nvPr/>
        </p:nvSpPr>
        <p:spPr>
          <a:xfrm flipH="1">
            <a:off x="5969384" y="2062385"/>
            <a:ext cx="1746133" cy="1745233"/>
          </a:xfrm>
          <a:custGeom>
            <a:avLst/>
            <a:gdLst/>
            <a:ahLst/>
            <a:cxnLst/>
            <a:rect l="l" t="t" r="r" b="b"/>
            <a:pathLst>
              <a:path w="52384" h="52357" extrusionOk="0">
                <a:moveTo>
                  <a:pt x="0" y="52357"/>
                </a:moveTo>
                <a:lnTo>
                  <a:pt x="52312" y="52357"/>
                </a:lnTo>
                <a:lnTo>
                  <a:pt x="52383" y="1"/>
                </a:lnTo>
                <a:lnTo>
                  <a:pt x="51026" y="18"/>
                </a:lnTo>
                <a:lnTo>
                  <a:pt x="48347" y="152"/>
                </a:lnTo>
                <a:lnTo>
                  <a:pt x="45704" y="420"/>
                </a:lnTo>
                <a:lnTo>
                  <a:pt x="43105" y="813"/>
                </a:lnTo>
                <a:lnTo>
                  <a:pt x="40551" y="1340"/>
                </a:lnTo>
                <a:lnTo>
                  <a:pt x="38033" y="1983"/>
                </a:lnTo>
                <a:lnTo>
                  <a:pt x="35577" y="2751"/>
                </a:lnTo>
                <a:lnTo>
                  <a:pt x="33166" y="3626"/>
                </a:lnTo>
                <a:lnTo>
                  <a:pt x="30817" y="4626"/>
                </a:lnTo>
                <a:lnTo>
                  <a:pt x="28531" y="5725"/>
                </a:lnTo>
                <a:lnTo>
                  <a:pt x="26299" y="6939"/>
                </a:lnTo>
                <a:lnTo>
                  <a:pt x="24147" y="8243"/>
                </a:lnTo>
                <a:lnTo>
                  <a:pt x="22048" y="9654"/>
                </a:lnTo>
                <a:lnTo>
                  <a:pt x="20039" y="11163"/>
                </a:lnTo>
                <a:lnTo>
                  <a:pt x="18092" y="12761"/>
                </a:lnTo>
                <a:lnTo>
                  <a:pt x="16235" y="14458"/>
                </a:lnTo>
                <a:lnTo>
                  <a:pt x="14458" y="16235"/>
                </a:lnTo>
                <a:lnTo>
                  <a:pt x="12770" y="18093"/>
                </a:lnTo>
                <a:lnTo>
                  <a:pt x="11163" y="20030"/>
                </a:lnTo>
                <a:lnTo>
                  <a:pt x="9653" y="22049"/>
                </a:lnTo>
                <a:lnTo>
                  <a:pt x="8242" y="24138"/>
                </a:lnTo>
                <a:lnTo>
                  <a:pt x="6930" y="26290"/>
                </a:lnTo>
                <a:lnTo>
                  <a:pt x="5724" y="28523"/>
                </a:lnTo>
                <a:lnTo>
                  <a:pt x="4617" y="30809"/>
                </a:lnTo>
                <a:lnTo>
                  <a:pt x="3626" y="33157"/>
                </a:lnTo>
                <a:lnTo>
                  <a:pt x="2742" y="35560"/>
                </a:lnTo>
                <a:lnTo>
                  <a:pt x="1983" y="38024"/>
                </a:lnTo>
                <a:lnTo>
                  <a:pt x="1331" y="40534"/>
                </a:lnTo>
                <a:lnTo>
                  <a:pt x="813" y="43087"/>
                </a:lnTo>
                <a:lnTo>
                  <a:pt x="411" y="45686"/>
                </a:lnTo>
                <a:lnTo>
                  <a:pt x="143" y="48329"/>
                </a:lnTo>
                <a:lnTo>
                  <a:pt x="9" y="50999"/>
                </a:lnTo>
                <a:lnTo>
                  <a:pt x="0" y="52357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0" name="Google Shape;1140;p36"/>
          <p:cNvSpPr/>
          <p:nvPr/>
        </p:nvSpPr>
        <p:spPr>
          <a:xfrm>
            <a:off x="4223251" y="2062385"/>
            <a:ext cx="1746133" cy="1745233"/>
          </a:xfrm>
          <a:custGeom>
            <a:avLst/>
            <a:gdLst/>
            <a:ahLst/>
            <a:cxnLst/>
            <a:rect l="l" t="t" r="r" b="b"/>
            <a:pathLst>
              <a:path w="52384" h="52357" extrusionOk="0">
                <a:moveTo>
                  <a:pt x="0" y="52357"/>
                </a:moveTo>
                <a:lnTo>
                  <a:pt x="52312" y="52357"/>
                </a:lnTo>
                <a:lnTo>
                  <a:pt x="52383" y="1"/>
                </a:lnTo>
                <a:lnTo>
                  <a:pt x="51026" y="18"/>
                </a:lnTo>
                <a:lnTo>
                  <a:pt x="48347" y="152"/>
                </a:lnTo>
                <a:lnTo>
                  <a:pt x="45704" y="420"/>
                </a:lnTo>
                <a:lnTo>
                  <a:pt x="43105" y="813"/>
                </a:lnTo>
                <a:lnTo>
                  <a:pt x="40551" y="1340"/>
                </a:lnTo>
                <a:lnTo>
                  <a:pt x="38033" y="1983"/>
                </a:lnTo>
                <a:lnTo>
                  <a:pt x="35577" y="2751"/>
                </a:lnTo>
                <a:lnTo>
                  <a:pt x="33166" y="3626"/>
                </a:lnTo>
                <a:lnTo>
                  <a:pt x="30817" y="4626"/>
                </a:lnTo>
                <a:lnTo>
                  <a:pt x="28531" y="5725"/>
                </a:lnTo>
                <a:lnTo>
                  <a:pt x="26299" y="6939"/>
                </a:lnTo>
                <a:lnTo>
                  <a:pt x="24147" y="8243"/>
                </a:lnTo>
                <a:lnTo>
                  <a:pt x="22048" y="9654"/>
                </a:lnTo>
                <a:lnTo>
                  <a:pt x="20039" y="11163"/>
                </a:lnTo>
                <a:lnTo>
                  <a:pt x="18092" y="12761"/>
                </a:lnTo>
                <a:lnTo>
                  <a:pt x="16235" y="14458"/>
                </a:lnTo>
                <a:lnTo>
                  <a:pt x="14458" y="16235"/>
                </a:lnTo>
                <a:lnTo>
                  <a:pt x="12770" y="18093"/>
                </a:lnTo>
                <a:lnTo>
                  <a:pt x="11163" y="20030"/>
                </a:lnTo>
                <a:lnTo>
                  <a:pt x="9653" y="22049"/>
                </a:lnTo>
                <a:lnTo>
                  <a:pt x="8242" y="24138"/>
                </a:lnTo>
                <a:lnTo>
                  <a:pt x="6930" y="26290"/>
                </a:lnTo>
                <a:lnTo>
                  <a:pt x="5724" y="28523"/>
                </a:lnTo>
                <a:lnTo>
                  <a:pt x="4617" y="30809"/>
                </a:lnTo>
                <a:lnTo>
                  <a:pt x="3626" y="33157"/>
                </a:lnTo>
                <a:lnTo>
                  <a:pt x="2742" y="35560"/>
                </a:lnTo>
                <a:lnTo>
                  <a:pt x="1983" y="38024"/>
                </a:lnTo>
                <a:lnTo>
                  <a:pt x="1331" y="40534"/>
                </a:lnTo>
                <a:lnTo>
                  <a:pt x="813" y="43087"/>
                </a:lnTo>
                <a:lnTo>
                  <a:pt x="411" y="45686"/>
                </a:lnTo>
                <a:lnTo>
                  <a:pt x="143" y="48329"/>
                </a:lnTo>
                <a:lnTo>
                  <a:pt x="9" y="50999"/>
                </a:lnTo>
                <a:lnTo>
                  <a:pt x="0" y="52357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1" name="Google Shape;1141;p36"/>
          <p:cNvSpPr/>
          <p:nvPr/>
        </p:nvSpPr>
        <p:spPr>
          <a:xfrm rot="2050486" flipH="1">
            <a:off x="6299093" y="2689277"/>
            <a:ext cx="1746075" cy="1745175"/>
          </a:xfrm>
          <a:custGeom>
            <a:avLst/>
            <a:gdLst/>
            <a:ahLst/>
            <a:cxnLst/>
            <a:rect l="l" t="t" r="r" b="b"/>
            <a:pathLst>
              <a:path w="52384" h="52357" extrusionOk="0">
                <a:moveTo>
                  <a:pt x="0" y="52357"/>
                </a:moveTo>
                <a:lnTo>
                  <a:pt x="52312" y="52357"/>
                </a:lnTo>
                <a:lnTo>
                  <a:pt x="52383" y="1"/>
                </a:lnTo>
                <a:lnTo>
                  <a:pt x="51026" y="18"/>
                </a:lnTo>
                <a:lnTo>
                  <a:pt x="48347" y="152"/>
                </a:lnTo>
                <a:lnTo>
                  <a:pt x="45704" y="420"/>
                </a:lnTo>
                <a:lnTo>
                  <a:pt x="43105" y="813"/>
                </a:lnTo>
                <a:lnTo>
                  <a:pt x="40551" y="1340"/>
                </a:lnTo>
                <a:lnTo>
                  <a:pt x="38033" y="1983"/>
                </a:lnTo>
                <a:lnTo>
                  <a:pt x="35577" y="2751"/>
                </a:lnTo>
                <a:lnTo>
                  <a:pt x="33166" y="3626"/>
                </a:lnTo>
                <a:lnTo>
                  <a:pt x="30817" y="4626"/>
                </a:lnTo>
                <a:lnTo>
                  <a:pt x="28531" y="5725"/>
                </a:lnTo>
                <a:lnTo>
                  <a:pt x="26299" y="6939"/>
                </a:lnTo>
                <a:lnTo>
                  <a:pt x="24147" y="8243"/>
                </a:lnTo>
                <a:lnTo>
                  <a:pt x="22048" y="9654"/>
                </a:lnTo>
                <a:lnTo>
                  <a:pt x="20039" y="11163"/>
                </a:lnTo>
                <a:lnTo>
                  <a:pt x="18092" y="12761"/>
                </a:lnTo>
                <a:lnTo>
                  <a:pt x="16235" y="14458"/>
                </a:lnTo>
                <a:lnTo>
                  <a:pt x="14458" y="16235"/>
                </a:lnTo>
                <a:lnTo>
                  <a:pt x="12770" y="18093"/>
                </a:lnTo>
                <a:lnTo>
                  <a:pt x="11163" y="20030"/>
                </a:lnTo>
                <a:lnTo>
                  <a:pt x="9653" y="22049"/>
                </a:lnTo>
                <a:lnTo>
                  <a:pt x="8242" y="24138"/>
                </a:lnTo>
                <a:lnTo>
                  <a:pt x="6930" y="26290"/>
                </a:lnTo>
                <a:lnTo>
                  <a:pt x="5724" y="28523"/>
                </a:lnTo>
                <a:lnTo>
                  <a:pt x="4617" y="30809"/>
                </a:lnTo>
                <a:lnTo>
                  <a:pt x="3626" y="33157"/>
                </a:lnTo>
                <a:lnTo>
                  <a:pt x="2742" y="35560"/>
                </a:lnTo>
                <a:lnTo>
                  <a:pt x="1983" y="38024"/>
                </a:lnTo>
                <a:lnTo>
                  <a:pt x="1331" y="40534"/>
                </a:lnTo>
                <a:lnTo>
                  <a:pt x="813" y="43087"/>
                </a:lnTo>
                <a:lnTo>
                  <a:pt x="411" y="45686"/>
                </a:lnTo>
                <a:lnTo>
                  <a:pt x="143" y="48329"/>
                </a:lnTo>
                <a:lnTo>
                  <a:pt x="9" y="50999"/>
                </a:lnTo>
                <a:lnTo>
                  <a:pt x="0" y="52357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2" name="Google Shape;1142;p36"/>
          <p:cNvSpPr/>
          <p:nvPr/>
        </p:nvSpPr>
        <p:spPr>
          <a:xfrm>
            <a:off x="4221752" y="3805218"/>
            <a:ext cx="1745233" cy="1746133"/>
          </a:xfrm>
          <a:custGeom>
            <a:avLst/>
            <a:gdLst/>
            <a:ahLst/>
            <a:cxnLst/>
            <a:rect l="l" t="t" r="r" b="b"/>
            <a:pathLst>
              <a:path w="52357" h="52384" extrusionOk="0">
                <a:moveTo>
                  <a:pt x="52357" y="52383"/>
                </a:moveTo>
                <a:lnTo>
                  <a:pt x="52357" y="72"/>
                </a:lnTo>
                <a:lnTo>
                  <a:pt x="0" y="0"/>
                </a:lnTo>
                <a:lnTo>
                  <a:pt x="9" y="1349"/>
                </a:lnTo>
                <a:lnTo>
                  <a:pt x="152" y="4028"/>
                </a:lnTo>
                <a:lnTo>
                  <a:pt x="420" y="6671"/>
                </a:lnTo>
                <a:lnTo>
                  <a:pt x="813" y="9270"/>
                </a:lnTo>
                <a:lnTo>
                  <a:pt x="1340" y="11832"/>
                </a:lnTo>
                <a:lnTo>
                  <a:pt x="1983" y="14342"/>
                </a:lnTo>
                <a:lnTo>
                  <a:pt x="2751" y="16798"/>
                </a:lnTo>
                <a:lnTo>
                  <a:pt x="3626" y="19209"/>
                </a:lnTo>
                <a:lnTo>
                  <a:pt x="4617" y="21557"/>
                </a:lnTo>
                <a:lnTo>
                  <a:pt x="5725" y="23852"/>
                </a:lnTo>
                <a:lnTo>
                  <a:pt x="6930" y="26076"/>
                </a:lnTo>
                <a:lnTo>
                  <a:pt x="8243" y="28237"/>
                </a:lnTo>
                <a:lnTo>
                  <a:pt x="9654" y="30326"/>
                </a:lnTo>
                <a:lnTo>
                  <a:pt x="11163" y="32345"/>
                </a:lnTo>
                <a:lnTo>
                  <a:pt x="12761" y="34282"/>
                </a:lnTo>
                <a:lnTo>
                  <a:pt x="14449" y="36140"/>
                </a:lnTo>
                <a:lnTo>
                  <a:pt x="16226" y="37917"/>
                </a:lnTo>
                <a:lnTo>
                  <a:pt x="18093" y="39614"/>
                </a:lnTo>
                <a:lnTo>
                  <a:pt x="20030" y="41212"/>
                </a:lnTo>
                <a:lnTo>
                  <a:pt x="22040" y="42721"/>
                </a:lnTo>
                <a:lnTo>
                  <a:pt x="24129" y="44132"/>
                </a:lnTo>
                <a:lnTo>
                  <a:pt x="26290" y="45445"/>
                </a:lnTo>
                <a:lnTo>
                  <a:pt x="28514" y="46659"/>
                </a:lnTo>
                <a:lnTo>
                  <a:pt x="30809" y="47758"/>
                </a:lnTo>
                <a:lnTo>
                  <a:pt x="33157" y="48749"/>
                </a:lnTo>
                <a:lnTo>
                  <a:pt x="35560" y="49633"/>
                </a:lnTo>
                <a:lnTo>
                  <a:pt x="38015" y="50401"/>
                </a:lnTo>
                <a:lnTo>
                  <a:pt x="40525" y="51044"/>
                </a:lnTo>
                <a:lnTo>
                  <a:pt x="43088" y="51571"/>
                </a:lnTo>
                <a:lnTo>
                  <a:pt x="45686" y="51964"/>
                </a:lnTo>
                <a:lnTo>
                  <a:pt x="48320" y="52232"/>
                </a:lnTo>
                <a:lnTo>
                  <a:pt x="50999" y="52365"/>
                </a:lnTo>
                <a:lnTo>
                  <a:pt x="52357" y="52383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3" name="Google Shape;1143;p36"/>
          <p:cNvSpPr/>
          <p:nvPr/>
        </p:nvSpPr>
        <p:spPr>
          <a:xfrm>
            <a:off x="4685818" y="2525251"/>
            <a:ext cx="2563533" cy="2564400"/>
          </a:xfrm>
          <a:custGeom>
            <a:avLst/>
            <a:gdLst/>
            <a:ahLst/>
            <a:cxnLst/>
            <a:rect l="l" t="t" r="r" b="b"/>
            <a:pathLst>
              <a:path w="76906" h="76932" extrusionOk="0">
                <a:moveTo>
                  <a:pt x="38453" y="1"/>
                </a:moveTo>
                <a:lnTo>
                  <a:pt x="39444" y="9"/>
                </a:lnTo>
                <a:lnTo>
                  <a:pt x="41409" y="108"/>
                </a:lnTo>
                <a:lnTo>
                  <a:pt x="43346" y="304"/>
                </a:lnTo>
                <a:lnTo>
                  <a:pt x="45257" y="599"/>
                </a:lnTo>
                <a:lnTo>
                  <a:pt x="47133" y="983"/>
                </a:lnTo>
                <a:lnTo>
                  <a:pt x="48981" y="1456"/>
                </a:lnTo>
                <a:lnTo>
                  <a:pt x="50785" y="2019"/>
                </a:lnTo>
                <a:lnTo>
                  <a:pt x="52553" y="2662"/>
                </a:lnTo>
                <a:lnTo>
                  <a:pt x="54277" y="3394"/>
                </a:lnTo>
                <a:lnTo>
                  <a:pt x="55955" y="4207"/>
                </a:lnTo>
                <a:lnTo>
                  <a:pt x="57590" y="5091"/>
                </a:lnTo>
                <a:lnTo>
                  <a:pt x="59179" y="6055"/>
                </a:lnTo>
                <a:lnTo>
                  <a:pt x="60715" y="7091"/>
                </a:lnTo>
                <a:lnTo>
                  <a:pt x="62189" y="8198"/>
                </a:lnTo>
                <a:lnTo>
                  <a:pt x="63617" y="9377"/>
                </a:lnTo>
                <a:lnTo>
                  <a:pt x="64984" y="10618"/>
                </a:lnTo>
                <a:lnTo>
                  <a:pt x="66287" y="11922"/>
                </a:lnTo>
                <a:lnTo>
                  <a:pt x="67529" y="13288"/>
                </a:lnTo>
                <a:lnTo>
                  <a:pt x="68707" y="14717"/>
                </a:lnTo>
                <a:lnTo>
                  <a:pt x="69815" y="16199"/>
                </a:lnTo>
                <a:lnTo>
                  <a:pt x="70851" y="17735"/>
                </a:lnTo>
                <a:lnTo>
                  <a:pt x="71815" y="19316"/>
                </a:lnTo>
                <a:lnTo>
                  <a:pt x="72699" y="20950"/>
                </a:lnTo>
                <a:lnTo>
                  <a:pt x="73512" y="22638"/>
                </a:lnTo>
                <a:lnTo>
                  <a:pt x="74235" y="24361"/>
                </a:lnTo>
                <a:lnTo>
                  <a:pt x="74887" y="26130"/>
                </a:lnTo>
                <a:lnTo>
                  <a:pt x="75450" y="27933"/>
                </a:lnTo>
                <a:lnTo>
                  <a:pt x="75923" y="29782"/>
                </a:lnTo>
                <a:lnTo>
                  <a:pt x="76307" y="31657"/>
                </a:lnTo>
                <a:lnTo>
                  <a:pt x="76602" y="33568"/>
                </a:lnTo>
                <a:lnTo>
                  <a:pt x="76798" y="35506"/>
                </a:lnTo>
                <a:lnTo>
                  <a:pt x="76896" y="37471"/>
                </a:lnTo>
                <a:lnTo>
                  <a:pt x="76905" y="38471"/>
                </a:lnTo>
                <a:lnTo>
                  <a:pt x="76896" y="39462"/>
                </a:lnTo>
                <a:lnTo>
                  <a:pt x="76798" y="41427"/>
                </a:lnTo>
                <a:lnTo>
                  <a:pt x="76602" y="43364"/>
                </a:lnTo>
                <a:lnTo>
                  <a:pt x="76307" y="45275"/>
                </a:lnTo>
                <a:lnTo>
                  <a:pt x="75923" y="47151"/>
                </a:lnTo>
                <a:lnTo>
                  <a:pt x="75450" y="48999"/>
                </a:lnTo>
                <a:lnTo>
                  <a:pt x="74887" y="50803"/>
                </a:lnTo>
                <a:lnTo>
                  <a:pt x="74235" y="52571"/>
                </a:lnTo>
                <a:lnTo>
                  <a:pt x="73512" y="54295"/>
                </a:lnTo>
                <a:lnTo>
                  <a:pt x="72699" y="55982"/>
                </a:lnTo>
                <a:lnTo>
                  <a:pt x="71815" y="57617"/>
                </a:lnTo>
                <a:lnTo>
                  <a:pt x="70851" y="59197"/>
                </a:lnTo>
                <a:lnTo>
                  <a:pt x="69815" y="60733"/>
                </a:lnTo>
                <a:lnTo>
                  <a:pt x="68707" y="62215"/>
                </a:lnTo>
                <a:lnTo>
                  <a:pt x="67529" y="63644"/>
                </a:lnTo>
                <a:lnTo>
                  <a:pt x="66287" y="65011"/>
                </a:lnTo>
                <a:lnTo>
                  <a:pt x="64984" y="66314"/>
                </a:lnTo>
                <a:lnTo>
                  <a:pt x="63617" y="67556"/>
                </a:lnTo>
                <a:lnTo>
                  <a:pt x="62189" y="68725"/>
                </a:lnTo>
                <a:lnTo>
                  <a:pt x="60715" y="69833"/>
                </a:lnTo>
                <a:lnTo>
                  <a:pt x="59179" y="70878"/>
                </a:lnTo>
                <a:lnTo>
                  <a:pt x="57590" y="71842"/>
                </a:lnTo>
                <a:lnTo>
                  <a:pt x="55955" y="72726"/>
                </a:lnTo>
                <a:lnTo>
                  <a:pt x="54277" y="73539"/>
                </a:lnTo>
                <a:lnTo>
                  <a:pt x="52553" y="74262"/>
                </a:lnTo>
                <a:lnTo>
                  <a:pt x="50785" y="74914"/>
                </a:lnTo>
                <a:lnTo>
                  <a:pt x="48981" y="75476"/>
                </a:lnTo>
                <a:lnTo>
                  <a:pt x="47133" y="75950"/>
                </a:lnTo>
                <a:lnTo>
                  <a:pt x="45257" y="76334"/>
                </a:lnTo>
                <a:lnTo>
                  <a:pt x="43346" y="76628"/>
                </a:lnTo>
                <a:lnTo>
                  <a:pt x="41409" y="76825"/>
                </a:lnTo>
                <a:lnTo>
                  <a:pt x="39444" y="76923"/>
                </a:lnTo>
                <a:lnTo>
                  <a:pt x="38453" y="76932"/>
                </a:lnTo>
                <a:lnTo>
                  <a:pt x="37461" y="76923"/>
                </a:lnTo>
                <a:lnTo>
                  <a:pt x="35488" y="76825"/>
                </a:lnTo>
                <a:lnTo>
                  <a:pt x="33550" y="76628"/>
                </a:lnTo>
                <a:lnTo>
                  <a:pt x="31648" y="76334"/>
                </a:lnTo>
                <a:lnTo>
                  <a:pt x="29764" y="75950"/>
                </a:lnTo>
                <a:lnTo>
                  <a:pt x="27924" y="75476"/>
                </a:lnTo>
                <a:lnTo>
                  <a:pt x="26120" y="74914"/>
                </a:lnTo>
                <a:lnTo>
                  <a:pt x="24352" y="74262"/>
                </a:lnTo>
                <a:lnTo>
                  <a:pt x="22629" y="73539"/>
                </a:lnTo>
                <a:lnTo>
                  <a:pt x="20950" y="72726"/>
                </a:lnTo>
                <a:lnTo>
                  <a:pt x="19316" y="71842"/>
                </a:lnTo>
                <a:lnTo>
                  <a:pt x="17726" y="70878"/>
                </a:lnTo>
                <a:lnTo>
                  <a:pt x="16190" y="69833"/>
                </a:lnTo>
                <a:lnTo>
                  <a:pt x="14708" y="68725"/>
                </a:lnTo>
                <a:lnTo>
                  <a:pt x="13288" y="67556"/>
                </a:lnTo>
                <a:lnTo>
                  <a:pt x="11922" y="66314"/>
                </a:lnTo>
                <a:lnTo>
                  <a:pt x="10618" y="65011"/>
                </a:lnTo>
                <a:lnTo>
                  <a:pt x="9377" y="63644"/>
                </a:lnTo>
                <a:lnTo>
                  <a:pt x="8198" y="62215"/>
                </a:lnTo>
                <a:lnTo>
                  <a:pt x="7091" y="60733"/>
                </a:lnTo>
                <a:lnTo>
                  <a:pt x="6055" y="59197"/>
                </a:lnTo>
                <a:lnTo>
                  <a:pt x="5099" y="57617"/>
                </a:lnTo>
                <a:lnTo>
                  <a:pt x="4206" y="55982"/>
                </a:lnTo>
                <a:lnTo>
                  <a:pt x="3394" y="54295"/>
                </a:lnTo>
                <a:lnTo>
                  <a:pt x="2670" y="52571"/>
                </a:lnTo>
                <a:lnTo>
                  <a:pt x="2018" y="50803"/>
                </a:lnTo>
                <a:lnTo>
                  <a:pt x="1456" y="48999"/>
                </a:lnTo>
                <a:lnTo>
                  <a:pt x="983" y="47151"/>
                </a:lnTo>
                <a:lnTo>
                  <a:pt x="599" y="45275"/>
                </a:lnTo>
                <a:lnTo>
                  <a:pt x="313" y="43364"/>
                </a:lnTo>
                <a:lnTo>
                  <a:pt x="116" y="41427"/>
                </a:lnTo>
                <a:lnTo>
                  <a:pt x="9" y="39462"/>
                </a:lnTo>
                <a:lnTo>
                  <a:pt x="0" y="38471"/>
                </a:lnTo>
                <a:lnTo>
                  <a:pt x="9" y="37471"/>
                </a:lnTo>
                <a:lnTo>
                  <a:pt x="116" y="35506"/>
                </a:lnTo>
                <a:lnTo>
                  <a:pt x="313" y="33568"/>
                </a:lnTo>
                <a:lnTo>
                  <a:pt x="599" y="31657"/>
                </a:lnTo>
                <a:lnTo>
                  <a:pt x="983" y="29782"/>
                </a:lnTo>
                <a:lnTo>
                  <a:pt x="1456" y="27933"/>
                </a:lnTo>
                <a:lnTo>
                  <a:pt x="2018" y="26130"/>
                </a:lnTo>
                <a:lnTo>
                  <a:pt x="2670" y="24361"/>
                </a:lnTo>
                <a:lnTo>
                  <a:pt x="3394" y="22638"/>
                </a:lnTo>
                <a:lnTo>
                  <a:pt x="4206" y="20950"/>
                </a:lnTo>
                <a:lnTo>
                  <a:pt x="5099" y="19316"/>
                </a:lnTo>
                <a:lnTo>
                  <a:pt x="6055" y="17735"/>
                </a:lnTo>
                <a:lnTo>
                  <a:pt x="7091" y="16199"/>
                </a:lnTo>
                <a:lnTo>
                  <a:pt x="8198" y="14717"/>
                </a:lnTo>
                <a:lnTo>
                  <a:pt x="9377" y="13288"/>
                </a:lnTo>
                <a:lnTo>
                  <a:pt x="10618" y="11922"/>
                </a:lnTo>
                <a:lnTo>
                  <a:pt x="11922" y="10618"/>
                </a:lnTo>
                <a:lnTo>
                  <a:pt x="13288" y="9377"/>
                </a:lnTo>
                <a:lnTo>
                  <a:pt x="14708" y="8198"/>
                </a:lnTo>
                <a:lnTo>
                  <a:pt x="16190" y="7091"/>
                </a:lnTo>
                <a:lnTo>
                  <a:pt x="17726" y="6055"/>
                </a:lnTo>
                <a:lnTo>
                  <a:pt x="19316" y="5091"/>
                </a:lnTo>
                <a:lnTo>
                  <a:pt x="20950" y="4207"/>
                </a:lnTo>
                <a:lnTo>
                  <a:pt x="22629" y="3394"/>
                </a:lnTo>
                <a:lnTo>
                  <a:pt x="24352" y="2662"/>
                </a:lnTo>
                <a:lnTo>
                  <a:pt x="26120" y="2019"/>
                </a:lnTo>
                <a:lnTo>
                  <a:pt x="27924" y="1456"/>
                </a:lnTo>
                <a:lnTo>
                  <a:pt x="29764" y="983"/>
                </a:lnTo>
                <a:lnTo>
                  <a:pt x="31648" y="599"/>
                </a:lnTo>
                <a:lnTo>
                  <a:pt x="33550" y="304"/>
                </a:lnTo>
                <a:lnTo>
                  <a:pt x="35488" y="108"/>
                </a:lnTo>
                <a:lnTo>
                  <a:pt x="37461" y="9"/>
                </a:lnTo>
                <a:lnTo>
                  <a:pt x="38453" y="1"/>
                </a:lnTo>
                <a:close/>
              </a:path>
            </a:pathLst>
          </a:custGeom>
          <a:solidFill>
            <a:srgbClr val="FFFFFF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4" name="Google Shape;1144;p36"/>
          <p:cNvSpPr/>
          <p:nvPr/>
        </p:nvSpPr>
        <p:spPr>
          <a:xfrm>
            <a:off x="5013251" y="2852684"/>
            <a:ext cx="1908667" cy="1909267"/>
          </a:xfrm>
          <a:custGeom>
            <a:avLst/>
            <a:gdLst/>
            <a:ahLst/>
            <a:cxnLst/>
            <a:rect l="l" t="t" r="r" b="b"/>
            <a:pathLst>
              <a:path w="57260" h="57278" extrusionOk="0">
                <a:moveTo>
                  <a:pt x="0" y="28648"/>
                </a:moveTo>
                <a:lnTo>
                  <a:pt x="9" y="29380"/>
                </a:lnTo>
                <a:lnTo>
                  <a:pt x="81" y="30845"/>
                </a:lnTo>
                <a:lnTo>
                  <a:pt x="232" y="32291"/>
                </a:lnTo>
                <a:lnTo>
                  <a:pt x="447" y="33711"/>
                </a:lnTo>
                <a:lnTo>
                  <a:pt x="732" y="35113"/>
                </a:lnTo>
                <a:lnTo>
                  <a:pt x="1090" y="36488"/>
                </a:lnTo>
                <a:lnTo>
                  <a:pt x="1509" y="37828"/>
                </a:lnTo>
                <a:lnTo>
                  <a:pt x="1983" y="39149"/>
                </a:lnTo>
                <a:lnTo>
                  <a:pt x="2527" y="40426"/>
                </a:lnTo>
                <a:lnTo>
                  <a:pt x="3135" y="41685"/>
                </a:lnTo>
                <a:lnTo>
                  <a:pt x="3795" y="42900"/>
                </a:lnTo>
                <a:lnTo>
                  <a:pt x="4510" y="44079"/>
                </a:lnTo>
                <a:lnTo>
                  <a:pt x="5287" y="45222"/>
                </a:lnTo>
                <a:lnTo>
                  <a:pt x="6108" y="46329"/>
                </a:lnTo>
                <a:lnTo>
                  <a:pt x="6983" y="47383"/>
                </a:lnTo>
                <a:lnTo>
                  <a:pt x="7903" y="48401"/>
                </a:lnTo>
                <a:lnTo>
                  <a:pt x="8877" y="49374"/>
                </a:lnTo>
                <a:lnTo>
                  <a:pt x="9895" y="50303"/>
                </a:lnTo>
                <a:lnTo>
                  <a:pt x="10957" y="51178"/>
                </a:lnTo>
                <a:lnTo>
                  <a:pt x="12056" y="52000"/>
                </a:lnTo>
                <a:lnTo>
                  <a:pt x="13199" y="52768"/>
                </a:lnTo>
                <a:lnTo>
                  <a:pt x="14377" y="53491"/>
                </a:lnTo>
                <a:lnTo>
                  <a:pt x="15592" y="54152"/>
                </a:lnTo>
                <a:lnTo>
                  <a:pt x="16851" y="54750"/>
                </a:lnTo>
                <a:lnTo>
                  <a:pt x="18128" y="55295"/>
                </a:lnTo>
                <a:lnTo>
                  <a:pt x="19450" y="55777"/>
                </a:lnTo>
                <a:lnTo>
                  <a:pt x="20789" y="56197"/>
                </a:lnTo>
                <a:lnTo>
                  <a:pt x="22164" y="56554"/>
                </a:lnTo>
                <a:lnTo>
                  <a:pt x="23557" y="56840"/>
                </a:lnTo>
                <a:lnTo>
                  <a:pt x="24986" y="57054"/>
                </a:lnTo>
                <a:lnTo>
                  <a:pt x="26424" y="57197"/>
                </a:lnTo>
                <a:lnTo>
                  <a:pt x="27889" y="57277"/>
                </a:lnTo>
                <a:lnTo>
                  <a:pt x="28630" y="57277"/>
                </a:lnTo>
                <a:lnTo>
                  <a:pt x="28630" y="57277"/>
                </a:lnTo>
                <a:lnTo>
                  <a:pt x="29371" y="57277"/>
                </a:lnTo>
                <a:lnTo>
                  <a:pt x="30835" y="57197"/>
                </a:lnTo>
                <a:lnTo>
                  <a:pt x="32273" y="57054"/>
                </a:lnTo>
                <a:lnTo>
                  <a:pt x="33702" y="56840"/>
                </a:lnTo>
                <a:lnTo>
                  <a:pt x="35095" y="56554"/>
                </a:lnTo>
                <a:lnTo>
                  <a:pt x="36470" y="56197"/>
                </a:lnTo>
                <a:lnTo>
                  <a:pt x="37810" y="55777"/>
                </a:lnTo>
                <a:lnTo>
                  <a:pt x="39131" y="55295"/>
                </a:lnTo>
                <a:lnTo>
                  <a:pt x="40408" y="54750"/>
                </a:lnTo>
                <a:lnTo>
                  <a:pt x="41667" y="54152"/>
                </a:lnTo>
                <a:lnTo>
                  <a:pt x="42882" y="53491"/>
                </a:lnTo>
                <a:lnTo>
                  <a:pt x="44061" y="52768"/>
                </a:lnTo>
                <a:lnTo>
                  <a:pt x="45204" y="52000"/>
                </a:lnTo>
                <a:lnTo>
                  <a:pt x="46302" y="51178"/>
                </a:lnTo>
                <a:lnTo>
                  <a:pt x="47365" y="50303"/>
                </a:lnTo>
                <a:lnTo>
                  <a:pt x="48383" y="49374"/>
                </a:lnTo>
                <a:lnTo>
                  <a:pt x="49356" y="48401"/>
                </a:lnTo>
                <a:lnTo>
                  <a:pt x="50276" y="47383"/>
                </a:lnTo>
                <a:lnTo>
                  <a:pt x="51151" y="46329"/>
                </a:lnTo>
                <a:lnTo>
                  <a:pt x="51973" y="45222"/>
                </a:lnTo>
                <a:lnTo>
                  <a:pt x="52750" y="44079"/>
                </a:lnTo>
                <a:lnTo>
                  <a:pt x="53464" y="42900"/>
                </a:lnTo>
                <a:lnTo>
                  <a:pt x="54125" y="41685"/>
                </a:lnTo>
                <a:lnTo>
                  <a:pt x="54732" y="40426"/>
                </a:lnTo>
                <a:lnTo>
                  <a:pt x="55277" y="39149"/>
                </a:lnTo>
                <a:lnTo>
                  <a:pt x="55759" y="37828"/>
                </a:lnTo>
                <a:lnTo>
                  <a:pt x="56170" y="36488"/>
                </a:lnTo>
                <a:lnTo>
                  <a:pt x="56527" y="35113"/>
                </a:lnTo>
                <a:lnTo>
                  <a:pt x="56813" y="33711"/>
                </a:lnTo>
                <a:lnTo>
                  <a:pt x="57027" y="32291"/>
                </a:lnTo>
                <a:lnTo>
                  <a:pt x="57179" y="30845"/>
                </a:lnTo>
                <a:lnTo>
                  <a:pt x="57250" y="29380"/>
                </a:lnTo>
                <a:lnTo>
                  <a:pt x="57259" y="28648"/>
                </a:lnTo>
                <a:lnTo>
                  <a:pt x="57259" y="28648"/>
                </a:lnTo>
                <a:lnTo>
                  <a:pt x="57250" y="27907"/>
                </a:lnTo>
                <a:lnTo>
                  <a:pt x="57179" y="26442"/>
                </a:lnTo>
                <a:lnTo>
                  <a:pt x="57027" y="24995"/>
                </a:lnTo>
                <a:lnTo>
                  <a:pt x="56813" y="23576"/>
                </a:lnTo>
                <a:lnTo>
                  <a:pt x="56527" y="22174"/>
                </a:lnTo>
                <a:lnTo>
                  <a:pt x="56170" y="20798"/>
                </a:lnTo>
                <a:lnTo>
                  <a:pt x="55759" y="19459"/>
                </a:lnTo>
                <a:lnTo>
                  <a:pt x="55277" y="18137"/>
                </a:lnTo>
                <a:lnTo>
                  <a:pt x="54732" y="16860"/>
                </a:lnTo>
                <a:lnTo>
                  <a:pt x="54125" y="15601"/>
                </a:lnTo>
                <a:lnTo>
                  <a:pt x="53464" y="14387"/>
                </a:lnTo>
                <a:lnTo>
                  <a:pt x="52750" y="13208"/>
                </a:lnTo>
                <a:lnTo>
                  <a:pt x="51973" y="12065"/>
                </a:lnTo>
                <a:lnTo>
                  <a:pt x="51151" y="10958"/>
                </a:lnTo>
                <a:lnTo>
                  <a:pt x="50276" y="9904"/>
                </a:lnTo>
                <a:lnTo>
                  <a:pt x="49356" y="8886"/>
                </a:lnTo>
                <a:lnTo>
                  <a:pt x="48383" y="7912"/>
                </a:lnTo>
                <a:lnTo>
                  <a:pt x="47365" y="6984"/>
                </a:lnTo>
                <a:lnTo>
                  <a:pt x="46302" y="6109"/>
                </a:lnTo>
                <a:lnTo>
                  <a:pt x="45204" y="5287"/>
                </a:lnTo>
                <a:lnTo>
                  <a:pt x="44061" y="4510"/>
                </a:lnTo>
                <a:lnTo>
                  <a:pt x="42882" y="3796"/>
                </a:lnTo>
                <a:lnTo>
                  <a:pt x="41667" y="3135"/>
                </a:lnTo>
                <a:lnTo>
                  <a:pt x="40408" y="2528"/>
                </a:lnTo>
                <a:lnTo>
                  <a:pt x="39131" y="1992"/>
                </a:lnTo>
                <a:lnTo>
                  <a:pt x="37810" y="1510"/>
                </a:lnTo>
                <a:lnTo>
                  <a:pt x="36470" y="1090"/>
                </a:lnTo>
                <a:lnTo>
                  <a:pt x="35095" y="733"/>
                </a:lnTo>
                <a:lnTo>
                  <a:pt x="33702" y="447"/>
                </a:lnTo>
                <a:lnTo>
                  <a:pt x="32273" y="233"/>
                </a:lnTo>
                <a:lnTo>
                  <a:pt x="30835" y="81"/>
                </a:lnTo>
                <a:lnTo>
                  <a:pt x="29371" y="9"/>
                </a:lnTo>
                <a:lnTo>
                  <a:pt x="28630" y="0"/>
                </a:lnTo>
                <a:lnTo>
                  <a:pt x="28630" y="0"/>
                </a:lnTo>
                <a:lnTo>
                  <a:pt x="27889" y="9"/>
                </a:lnTo>
                <a:lnTo>
                  <a:pt x="26424" y="81"/>
                </a:lnTo>
                <a:lnTo>
                  <a:pt x="24986" y="233"/>
                </a:lnTo>
                <a:lnTo>
                  <a:pt x="23557" y="447"/>
                </a:lnTo>
                <a:lnTo>
                  <a:pt x="22164" y="733"/>
                </a:lnTo>
                <a:lnTo>
                  <a:pt x="20789" y="1090"/>
                </a:lnTo>
                <a:lnTo>
                  <a:pt x="19450" y="1510"/>
                </a:lnTo>
                <a:lnTo>
                  <a:pt x="18128" y="1992"/>
                </a:lnTo>
                <a:lnTo>
                  <a:pt x="16851" y="2528"/>
                </a:lnTo>
                <a:lnTo>
                  <a:pt x="15592" y="3135"/>
                </a:lnTo>
                <a:lnTo>
                  <a:pt x="14377" y="3796"/>
                </a:lnTo>
                <a:lnTo>
                  <a:pt x="13199" y="4510"/>
                </a:lnTo>
                <a:lnTo>
                  <a:pt x="12056" y="5287"/>
                </a:lnTo>
                <a:lnTo>
                  <a:pt x="10957" y="6109"/>
                </a:lnTo>
                <a:lnTo>
                  <a:pt x="9895" y="6984"/>
                </a:lnTo>
                <a:lnTo>
                  <a:pt x="8877" y="7912"/>
                </a:lnTo>
                <a:lnTo>
                  <a:pt x="7903" y="8886"/>
                </a:lnTo>
                <a:lnTo>
                  <a:pt x="6983" y="9904"/>
                </a:lnTo>
                <a:lnTo>
                  <a:pt x="6108" y="10958"/>
                </a:lnTo>
                <a:lnTo>
                  <a:pt x="5287" y="12065"/>
                </a:lnTo>
                <a:lnTo>
                  <a:pt x="4510" y="13208"/>
                </a:lnTo>
                <a:lnTo>
                  <a:pt x="3795" y="14387"/>
                </a:lnTo>
                <a:lnTo>
                  <a:pt x="3135" y="15601"/>
                </a:lnTo>
                <a:lnTo>
                  <a:pt x="2527" y="16860"/>
                </a:lnTo>
                <a:lnTo>
                  <a:pt x="1983" y="18137"/>
                </a:lnTo>
                <a:lnTo>
                  <a:pt x="1509" y="19459"/>
                </a:lnTo>
                <a:lnTo>
                  <a:pt x="1090" y="20798"/>
                </a:lnTo>
                <a:lnTo>
                  <a:pt x="732" y="22174"/>
                </a:lnTo>
                <a:lnTo>
                  <a:pt x="447" y="23576"/>
                </a:lnTo>
                <a:lnTo>
                  <a:pt x="232" y="24995"/>
                </a:lnTo>
                <a:lnTo>
                  <a:pt x="81" y="26442"/>
                </a:lnTo>
                <a:lnTo>
                  <a:pt x="9" y="27907"/>
                </a:lnTo>
                <a:lnTo>
                  <a:pt x="0" y="28648"/>
                </a:lnTo>
                <a:close/>
              </a:path>
            </a:pathLst>
          </a:custGeom>
          <a:solidFill>
            <a:srgbClr val="F1F0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5" name="Google Shape;1145;p36"/>
          <p:cNvSpPr/>
          <p:nvPr/>
        </p:nvSpPr>
        <p:spPr>
          <a:xfrm>
            <a:off x="5164751" y="3003885"/>
            <a:ext cx="1605933" cy="1606833"/>
          </a:xfrm>
          <a:custGeom>
            <a:avLst/>
            <a:gdLst/>
            <a:ahLst/>
            <a:cxnLst/>
            <a:rect l="l" t="t" r="r" b="b"/>
            <a:pathLst>
              <a:path w="48178" h="48205" extrusionOk="0">
                <a:moveTo>
                  <a:pt x="7046" y="7064"/>
                </a:moveTo>
                <a:lnTo>
                  <a:pt x="6618" y="7502"/>
                </a:lnTo>
                <a:lnTo>
                  <a:pt x="5787" y="8422"/>
                </a:lnTo>
                <a:lnTo>
                  <a:pt x="5010" y="9368"/>
                </a:lnTo>
                <a:lnTo>
                  <a:pt x="4296" y="10342"/>
                </a:lnTo>
                <a:lnTo>
                  <a:pt x="3635" y="11342"/>
                </a:lnTo>
                <a:lnTo>
                  <a:pt x="3028" y="12369"/>
                </a:lnTo>
                <a:lnTo>
                  <a:pt x="2474" y="13423"/>
                </a:lnTo>
                <a:lnTo>
                  <a:pt x="1983" y="14494"/>
                </a:lnTo>
                <a:lnTo>
                  <a:pt x="1537" y="15584"/>
                </a:lnTo>
                <a:lnTo>
                  <a:pt x="1153" y="16682"/>
                </a:lnTo>
                <a:lnTo>
                  <a:pt x="822" y="17807"/>
                </a:lnTo>
                <a:lnTo>
                  <a:pt x="545" y="18932"/>
                </a:lnTo>
                <a:lnTo>
                  <a:pt x="331" y="20075"/>
                </a:lnTo>
                <a:lnTo>
                  <a:pt x="161" y="21218"/>
                </a:lnTo>
                <a:lnTo>
                  <a:pt x="54" y="22370"/>
                </a:lnTo>
                <a:lnTo>
                  <a:pt x="1" y="23531"/>
                </a:lnTo>
                <a:lnTo>
                  <a:pt x="1" y="24683"/>
                </a:lnTo>
                <a:lnTo>
                  <a:pt x="54" y="25835"/>
                </a:lnTo>
                <a:lnTo>
                  <a:pt x="161" y="26996"/>
                </a:lnTo>
                <a:lnTo>
                  <a:pt x="331" y="28139"/>
                </a:lnTo>
                <a:lnTo>
                  <a:pt x="545" y="29282"/>
                </a:lnTo>
                <a:lnTo>
                  <a:pt x="822" y="30407"/>
                </a:lnTo>
                <a:lnTo>
                  <a:pt x="1153" y="31524"/>
                </a:lnTo>
                <a:lnTo>
                  <a:pt x="1537" y="32631"/>
                </a:lnTo>
                <a:lnTo>
                  <a:pt x="1983" y="33720"/>
                </a:lnTo>
                <a:lnTo>
                  <a:pt x="2474" y="34792"/>
                </a:lnTo>
                <a:lnTo>
                  <a:pt x="3028" y="35837"/>
                </a:lnTo>
                <a:lnTo>
                  <a:pt x="3635" y="36864"/>
                </a:lnTo>
                <a:lnTo>
                  <a:pt x="4296" y="37864"/>
                </a:lnTo>
                <a:lnTo>
                  <a:pt x="5010" y="38846"/>
                </a:lnTo>
                <a:lnTo>
                  <a:pt x="5787" y="39793"/>
                </a:lnTo>
                <a:lnTo>
                  <a:pt x="6609" y="40704"/>
                </a:lnTo>
                <a:lnTo>
                  <a:pt x="7046" y="41150"/>
                </a:lnTo>
                <a:lnTo>
                  <a:pt x="7046" y="41150"/>
                </a:lnTo>
                <a:lnTo>
                  <a:pt x="7493" y="41588"/>
                </a:lnTo>
                <a:lnTo>
                  <a:pt x="8404" y="42409"/>
                </a:lnTo>
                <a:lnTo>
                  <a:pt x="9350" y="43186"/>
                </a:lnTo>
                <a:lnTo>
                  <a:pt x="10333" y="43901"/>
                </a:lnTo>
                <a:lnTo>
                  <a:pt x="11333" y="44561"/>
                </a:lnTo>
                <a:lnTo>
                  <a:pt x="12360" y="45169"/>
                </a:lnTo>
                <a:lnTo>
                  <a:pt x="13404" y="45722"/>
                </a:lnTo>
                <a:lnTo>
                  <a:pt x="14476" y="46222"/>
                </a:lnTo>
                <a:lnTo>
                  <a:pt x="15566" y="46660"/>
                </a:lnTo>
                <a:lnTo>
                  <a:pt x="16664" y="47044"/>
                </a:lnTo>
                <a:lnTo>
                  <a:pt x="17789" y="47374"/>
                </a:lnTo>
                <a:lnTo>
                  <a:pt x="18914" y="47651"/>
                </a:lnTo>
                <a:lnTo>
                  <a:pt x="20057" y="47874"/>
                </a:lnTo>
                <a:lnTo>
                  <a:pt x="21200" y="48035"/>
                </a:lnTo>
                <a:lnTo>
                  <a:pt x="22352" y="48151"/>
                </a:lnTo>
                <a:lnTo>
                  <a:pt x="23504" y="48205"/>
                </a:lnTo>
                <a:lnTo>
                  <a:pt x="24665" y="48205"/>
                </a:lnTo>
                <a:lnTo>
                  <a:pt x="25817" y="48151"/>
                </a:lnTo>
                <a:lnTo>
                  <a:pt x="26969" y="48035"/>
                </a:lnTo>
                <a:lnTo>
                  <a:pt x="28121" y="47874"/>
                </a:lnTo>
                <a:lnTo>
                  <a:pt x="29255" y="47651"/>
                </a:lnTo>
                <a:lnTo>
                  <a:pt x="30389" y="47374"/>
                </a:lnTo>
                <a:lnTo>
                  <a:pt x="31505" y="47044"/>
                </a:lnTo>
                <a:lnTo>
                  <a:pt x="32604" y="46660"/>
                </a:lnTo>
                <a:lnTo>
                  <a:pt x="33693" y="46222"/>
                </a:lnTo>
                <a:lnTo>
                  <a:pt x="34765" y="45722"/>
                </a:lnTo>
                <a:lnTo>
                  <a:pt x="35810" y="45169"/>
                </a:lnTo>
                <a:lnTo>
                  <a:pt x="36837" y="44561"/>
                </a:lnTo>
                <a:lnTo>
                  <a:pt x="37837" y="43901"/>
                </a:lnTo>
                <a:lnTo>
                  <a:pt x="38819" y="43186"/>
                </a:lnTo>
                <a:lnTo>
                  <a:pt x="39766" y="42409"/>
                </a:lnTo>
                <a:lnTo>
                  <a:pt x="40677" y="41588"/>
                </a:lnTo>
                <a:lnTo>
                  <a:pt x="41123" y="41150"/>
                </a:lnTo>
                <a:lnTo>
                  <a:pt x="41123" y="41150"/>
                </a:lnTo>
                <a:lnTo>
                  <a:pt x="41561" y="40704"/>
                </a:lnTo>
                <a:lnTo>
                  <a:pt x="42382" y="39793"/>
                </a:lnTo>
                <a:lnTo>
                  <a:pt x="43159" y="38846"/>
                </a:lnTo>
                <a:lnTo>
                  <a:pt x="43873" y="37864"/>
                </a:lnTo>
                <a:lnTo>
                  <a:pt x="44534" y="36864"/>
                </a:lnTo>
                <a:lnTo>
                  <a:pt x="45142" y="35837"/>
                </a:lnTo>
                <a:lnTo>
                  <a:pt x="45695" y="34792"/>
                </a:lnTo>
                <a:lnTo>
                  <a:pt x="46186" y="33720"/>
                </a:lnTo>
                <a:lnTo>
                  <a:pt x="46633" y="32631"/>
                </a:lnTo>
                <a:lnTo>
                  <a:pt x="47017" y="31524"/>
                </a:lnTo>
                <a:lnTo>
                  <a:pt x="47347" y="30407"/>
                </a:lnTo>
                <a:lnTo>
                  <a:pt x="47624" y="29282"/>
                </a:lnTo>
                <a:lnTo>
                  <a:pt x="47847" y="28139"/>
                </a:lnTo>
                <a:lnTo>
                  <a:pt x="48008" y="26996"/>
                </a:lnTo>
                <a:lnTo>
                  <a:pt x="48115" y="25835"/>
                </a:lnTo>
                <a:lnTo>
                  <a:pt x="48178" y="24683"/>
                </a:lnTo>
                <a:lnTo>
                  <a:pt x="48178" y="23531"/>
                </a:lnTo>
                <a:lnTo>
                  <a:pt x="48115" y="22370"/>
                </a:lnTo>
                <a:lnTo>
                  <a:pt x="48008" y="21218"/>
                </a:lnTo>
                <a:lnTo>
                  <a:pt x="47838" y="20075"/>
                </a:lnTo>
                <a:lnTo>
                  <a:pt x="47624" y="18932"/>
                </a:lnTo>
                <a:lnTo>
                  <a:pt x="47347" y="17807"/>
                </a:lnTo>
                <a:lnTo>
                  <a:pt x="47017" y="16682"/>
                </a:lnTo>
                <a:lnTo>
                  <a:pt x="46633" y="15584"/>
                </a:lnTo>
                <a:lnTo>
                  <a:pt x="46186" y="14494"/>
                </a:lnTo>
                <a:lnTo>
                  <a:pt x="45695" y="13423"/>
                </a:lnTo>
                <a:lnTo>
                  <a:pt x="45142" y="12369"/>
                </a:lnTo>
                <a:lnTo>
                  <a:pt x="44534" y="11342"/>
                </a:lnTo>
                <a:lnTo>
                  <a:pt x="43873" y="10342"/>
                </a:lnTo>
                <a:lnTo>
                  <a:pt x="43159" y="9368"/>
                </a:lnTo>
                <a:lnTo>
                  <a:pt x="42382" y="8422"/>
                </a:lnTo>
                <a:lnTo>
                  <a:pt x="41561" y="7502"/>
                </a:lnTo>
                <a:lnTo>
                  <a:pt x="41123" y="7064"/>
                </a:lnTo>
                <a:lnTo>
                  <a:pt x="41123" y="7064"/>
                </a:lnTo>
                <a:lnTo>
                  <a:pt x="40677" y="6627"/>
                </a:lnTo>
                <a:lnTo>
                  <a:pt x="39766" y="5796"/>
                </a:lnTo>
                <a:lnTo>
                  <a:pt x="38819" y="5028"/>
                </a:lnTo>
                <a:lnTo>
                  <a:pt x="37837" y="4305"/>
                </a:lnTo>
                <a:lnTo>
                  <a:pt x="36837" y="3644"/>
                </a:lnTo>
                <a:lnTo>
                  <a:pt x="35810" y="3037"/>
                </a:lnTo>
                <a:lnTo>
                  <a:pt x="34765" y="2492"/>
                </a:lnTo>
                <a:lnTo>
                  <a:pt x="33693" y="1992"/>
                </a:lnTo>
                <a:lnTo>
                  <a:pt x="32604" y="1555"/>
                </a:lnTo>
                <a:lnTo>
                  <a:pt x="31505" y="1162"/>
                </a:lnTo>
                <a:lnTo>
                  <a:pt x="30380" y="831"/>
                </a:lnTo>
                <a:lnTo>
                  <a:pt x="29255" y="555"/>
                </a:lnTo>
                <a:lnTo>
                  <a:pt x="28112" y="340"/>
                </a:lnTo>
                <a:lnTo>
                  <a:pt x="26969" y="171"/>
                </a:lnTo>
                <a:lnTo>
                  <a:pt x="25817" y="63"/>
                </a:lnTo>
                <a:lnTo>
                  <a:pt x="24665" y="10"/>
                </a:lnTo>
                <a:lnTo>
                  <a:pt x="24085" y="1"/>
                </a:lnTo>
                <a:lnTo>
                  <a:pt x="24085" y="1"/>
                </a:lnTo>
                <a:lnTo>
                  <a:pt x="23504" y="10"/>
                </a:lnTo>
                <a:lnTo>
                  <a:pt x="22352" y="63"/>
                </a:lnTo>
                <a:lnTo>
                  <a:pt x="21200" y="171"/>
                </a:lnTo>
                <a:lnTo>
                  <a:pt x="20057" y="340"/>
                </a:lnTo>
                <a:lnTo>
                  <a:pt x="18914" y="555"/>
                </a:lnTo>
                <a:lnTo>
                  <a:pt x="17789" y="831"/>
                </a:lnTo>
                <a:lnTo>
                  <a:pt x="16664" y="1162"/>
                </a:lnTo>
                <a:lnTo>
                  <a:pt x="15566" y="1555"/>
                </a:lnTo>
                <a:lnTo>
                  <a:pt x="14476" y="1992"/>
                </a:lnTo>
                <a:lnTo>
                  <a:pt x="13404" y="2492"/>
                </a:lnTo>
                <a:lnTo>
                  <a:pt x="12360" y="3037"/>
                </a:lnTo>
                <a:lnTo>
                  <a:pt x="11333" y="3644"/>
                </a:lnTo>
                <a:lnTo>
                  <a:pt x="10333" y="4305"/>
                </a:lnTo>
                <a:lnTo>
                  <a:pt x="9359" y="5028"/>
                </a:lnTo>
                <a:lnTo>
                  <a:pt x="8413" y="5796"/>
                </a:lnTo>
                <a:lnTo>
                  <a:pt x="7493" y="6627"/>
                </a:lnTo>
                <a:lnTo>
                  <a:pt x="7046" y="7064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152" name="Google Shape;1152;p36"/>
          <p:cNvGrpSpPr/>
          <p:nvPr/>
        </p:nvGrpSpPr>
        <p:grpSpPr>
          <a:xfrm>
            <a:off x="5633214" y="3503423"/>
            <a:ext cx="669036" cy="607804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1153" name="Google Shape;1153;p36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55" name="Google Shape;1155;p36"/>
          <p:cNvSpPr txBox="1"/>
          <p:nvPr/>
        </p:nvSpPr>
        <p:spPr>
          <a:xfrm>
            <a:off x="6096000" y="4711700"/>
            <a:ext cx="1215200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FFFFFF"/>
                </a:solidFill>
                <a:cs typeface="+mn-ea"/>
                <a:sym typeface="+mn-lt"/>
              </a:rPr>
              <a:t>10%</a:t>
            </a:r>
            <a:endParaRPr sz="2667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56" name="Google Shape;1156;p36"/>
          <p:cNvSpPr txBox="1"/>
          <p:nvPr/>
        </p:nvSpPr>
        <p:spPr>
          <a:xfrm>
            <a:off x="4348251" y="4404900"/>
            <a:ext cx="1215200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b="1" kern="0">
                <a:solidFill>
                  <a:srgbClr val="FFFFFF"/>
                </a:solidFill>
                <a:cs typeface="+mn-ea"/>
                <a:sym typeface="+mn-lt"/>
              </a:rPr>
              <a:t>20%</a:t>
            </a:r>
            <a:endParaRPr sz="2533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57" name="Google Shape;1157;p36"/>
          <p:cNvSpPr txBox="1"/>
          <p:nvPr/>
        </p:nvSpPr>
        <p:spPr>
          <a:xfrm>
            <a:off x="5422867" y="2236333"/>
            <a:ext cx="1215200" cy="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b="1" kern="0" dirty="0">
                <a:solidFill>
                  <a:srgbClr val="FFFFFF"/>
                </a:solidFill>
                <a:cs typeface="+mn-ea"/>
                <a:sym typeface="+mn-lt"/>
              </a:rPr>
              <a:t>70%</a:t>
            </a:r>
            <a:endParaRPr sz="2533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6" name="Google Shape;1009;p32">
            <a:extLst>
              <a:ext uri="{FF2B5EF4-FFF2-40B4-BE49-F238E27FC236}">
                <a16:creationId xmlns:a16="http://schemas.microsoft.com/office/drawing/2014/main" id="{6A0D42FE-BE0D-424B-968A-9C5F85F08517}"/>
              </a:ext>
            </a:extLst>
          </p:cNvPr>
          <p:cNvCxnSpPr/>
          <p:nvPr/>
        </p:nvCxnSpPr>
        <p:spPr>
          <a:xfrm rot="10800000">
            <a:off x="3362115" y="2634721"/>
            <a:ext cx="839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6DCFB63-C3EE-4986-B77E-B21E4D17BFA0}"/>
              </a:ext>
            </a:extLst>
          </p:cNvPr>
          <p:cNvSpPr txBox="1"/>
          <p:nvPr/>
        </p:nvSpPr>
        <p:spPr>
          <a:xfrm>
            <a:off x="783775" y="2311337"/>
            <a:ext cx="2309364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Google Shape;1009;p32">
            <a:extLst>
              <a:ext uri="{FF2B5EF4-FFF2-40B4-BE49-F238E27FC236}">
                <a16:creationId xmlns:a16="http://schemas.microsoft.com/office/drawing/2014/main" id="{12C52595-59A7-4B24-BC62-1FDB1F196DB6}"/>
              </a:ext>
            </a:extLst>
          </p:cNvPr>
          <p:cNvCxnSpPr/>
          <p:nvPr/>
        </p:nvCxnSpPr>
        <p:spPr>
          <a:xfrm rot="10800000">
            <a:off x="3362115" y="4803288"/>
            <a:ext cx="839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D8B696-0982-4A72-93ED-C687DD139317}"/>
              </a:ext>
            </a:extLst>
          </p:cNvPr>
          <p:cNvSpPr txBox="1"/>
          <p:nvPr/>
        </p:nvSpPr>
        <p:spPr>
          <a:xfrm>
            <a:off x="783775" y="4479904"/>
            <a:ext cx="2309364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Google Shape;1010;p32">
            <a:extLst>
              <a:ext uri="{FF2B5EF4-FFF2-40B4-BE49-F238E27FC236}">
                <a16:creationId xmlns:a16="http://schemas.microsoft.com/office/drawing/2014/main" id="{CA85B3DB-4D51-4622-AA8C-198611AC678B}"/>
              </a:ext>
            </a:extLst>
          </p:cNvPr>
          <p:cNvCxnSpPr/>
          <p:nvPr/>
        </p:nvCxnSpPr>
        <p:spPr>
          <a:xfrm rot="10800000">
            <a:off x="7607567" y="2613517"/>
            <a:ext cx="839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6E4731-33DF-4B83-959E-1AACBB746E2B}"/>
              </a:ext>
            </a:extLst>
          </p:cNvPr>
          <p:cNvSpPr txBox="1"/>
          <p:nvPr/>
        </p:nvSpPr>
        <p:spPr>
          <a:xfrm>
            <a:off x="8607996" y="2194204"/>
            <a:ext cx="2309364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Google Shape;1010;p32">
            <a:extLst>
              <a:ext uri="{FF2B5EF4-FFF2-40B4-BE49-F238E27FC236}">
                <a16:creationId xmlns:a16="http://schemas.microsoft.com/office/drawing/2014/main" id="{2AE73299-8EAD-45E0-A28B-8C14CA6C2998}"/>
              </a:ext>
            </a:extLst>
          </p:cNvPr>
          <p:cNvCxnSpPr/>
          <p:nvPr/>
        </p:nvCxnSpPr>
        <p:spPr>
          <a:xfrm rot="10800000">
            <a:off x="7728843" y="4899217"/>
            <a:ext cx="839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769D73-AA06-4492-992D-C242C13FF526}"/>
              </a:ext>
            </a:extLst>
          </p:cNvPr>
          <p:cNvSpPr txBox="1"/>
          <p:nvPr/>
        </p:nvSpPr>
        <p:spPr>
          <a:xfrm>
            <a:off x="8729272" y="4479904"/>
            <a:ext cx="2309364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F03AC436-AC8C-4BD9-9A60-2D8B44CD66A3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: Rounded Corners 31">
            <a:extLst>
              <a:ext uri="{FF2B5EF4-FFF2-40B4-BE49-F238E27FC236}">
                <a16:creationId xmlns:a16="http://schemas.microsoft.com/office/drawing/2014/main" id="{2ACCC1E9-AEBC-4EF4-8CCD-A37882D202C1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DA56A7E0-9768-4D4E-BC3B-50E2DB9A26C0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27" name="Freeform 137">
              <a:extLst>
                <a:ext uri="{FF2B5EF4-FFF2-40B4-BE49-F238E27FC236}">
                  <a16:creationId xmlns:a16="http://schemas.microsoft.com/office/drawing/2014/main" id="{4DE1E451-0EA4-4BD0-BA17-7E35D92A6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38">
              <a:extLst>
                <a:ext uri="{FF2B5EF4-FFF2-40B4-BE49-F238E27FC236}">
                  <a16:creationId xmlns:a16="http://schemas.microsoft.com/office/drawing/2014/main" id="{1A58F4AD-A929-40B2-A7AB-9BA0115BA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39">
              <a:extLst>
                <a:ext uri="{FF2B5EF4-FFF2-40B4-BE49-F238E27FC236}">
                  <a16:creationId xmlns:a16="http://schemas.microsoft.com/office/drawing/2014/main" id="{93EF3966-0482-464A-BBE4-935A6BB3F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80B8EF6C-B08F-406E-83DC-7E9E70804BCF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8"/>
          <p:cNvSpPr/>
          <p:nvPr/>
        </p:nvSpPr>
        <p:spPr>
          <a:xfrm>
            <a:off x="3404886" y="1798066"/>
            <a:ext cx="1914841" cy="2110839"/>
          </a:xfrm>
          <a:custGeom>
            <a:avLst/>
            <a:gdLst/>
            <a:ahLst/>
            <a:cxnLst/>
            <a:rect l="l" t="t" r="r" b="b"/>
            <a:pathLst>
              <a:path w="28631" h="31560" extrusionOk="0">
                <a:moveTo>
                  <a:pt x="11895" y="635"/>
                </a:moveTo>
                <a:lnTo>
                  <a:pt x="2224" y="6368"/>
                </a:lnTo>
                <a:lnTo>
                  <a:pt x="1965" y="6520"/>
                </a:lnTo>
                <a:lnTo>
                  <a:pt x="1501" y="6886"/>
                </a:lnTo>
                <a:lnTo>
                  <a:pt x="1090" y="7305"/>
                </a:lnTo>
                <a:lnTo>
                  <a:pt x="742" y="7770"/>
                </a:lnTo>
                <a:lnTo>
                  <a:pt x="456" y="8270"/>
                </a:lnTo>
                <a:lnTo>
                  <a:pt x="233" y="8815"/>
                </a:lnTo>
                <a:lnTo>
                  <a:pt x="81" y="9377"/>
                </a:lnTo>
                <a:lnTo>
                  <a:pt x="10" y="9958"/>
                </a:lnTo>
                <a:lnTo>
                  <a:pt x="1" y="10261"/>
                </a:lnTo>
                <a:lnTo>
                  <a:pt x="1" y="10261"/>
                </a:lnTo>
                <a:lnTo>
                  <a:pt x="1" y="21477"/>
                </a:lnTo>
                <a:lnTo>
                  <a:pt x="10" y="21781"/>
                </a:lnTo>
                <a:lnTo>
                  <a:pt x="90" y="22370"/>
                </a:lnTo>
                <a:lnTo>
                  <a:pt x="242" y="22942"/>
                </a:lnTo>
                <a:lnTo>
                  <a:pt x="465" y="23486"/>
                </a:lnTo>
                <a:lnTo>
                  <a:pt x="760" y="23995"/>
                </a:lnTo>
                <a:lnTo>
                  <a:pt x="1126" y="24460"/>
                </a:lnTo>
                <a:lnTo>
                  <a:pt x="1537" y="24879"/>
                </a:lnTo>
                <a:lnTo>
                  <a:pt x="2019" y="25246"/>
                </a:lnTo>
                <a:lnTo>
                  <a:pt x="2278" y="25406"/>
                </a:lnTo>
                <a:lnTo>
                  <a:pt x="2278" y="25406"/>
                </a:lnTo>
                <a:lnTo>
                  <a:pt x="11949" y="30961"/>
                </a:lnTo>
                <a:lnTo>
                  <a:pt x="12217" y="31104"/>
                </a:lnTo>
                <a:lnTo>
                  <a:pt x="12762" y="31327"/>
                </a:lnTo>
                <a:lnTo>
                  <a:pt x="13324" y="31479"/>
                </a:lnTo>
                <a:lnTo>
                  <a:pt x="13896" y="31550"/>
                </a:lnTo>
                <a:lnTo>
                  <a:pt x="14476" y="31559"/>
                </a:lnTo>
                <a:lnTo>
                  <a:pt x="15057" y="31488"/>
                </a:lnTo>
                <a:lnTo>
                  <a:pt x="15619" y="31336"/>
                </a:lnTo>
                <a:lnTo>
                  <a:pt x="16164" y="31122"/>
                </a:lnTo>
                <a:lnTo>
                  <a:pt x="16432" y="30979"/>
                </a:lnTo>
                <a:lnTo>
                  <a:pt x="16432" y="30979"/>
                </a:lnTo>
                <a:lnTo>
                  <a:pt x="26326" y="25397"/>
                </a:lnTo>
                <a:lnTo>
                  <a:pt x="26594" y="25246"/>
                </a:lnTo>
                <a:lnTo>
                  <a:pt x="27076" y="24879"/>
                </a:lnTo>
                <a:lnTo>
                  <a:pt x="27496" y="24460"/>
                </a:lnTo>
                <a:lnTo>
                  <a:pt x="27862" y="23986"/>
                </a:lnTo>
                <a:lnTo>
                  <a:pt x="28157" y="23477"/>
                </a:lnTo>
                <a:lnTo>
                  <a:pt x="28389" y="22933"/>
                </a:lnTo>
                <a:lnTo>
                  <a:pt x="28550" y="22352"/>
                </a:lnTo>
                <a:lnTo>
                  <a:pt x="28630" y="21763"/>
                </a:lnTo>
                <a:lnTo>
                  <a:pt x="28630" y="21450"/>
                </a:lnTo>
                <a:lnTo>
                  <a:pt x="28630" y="21450"/>
                </a:lnTo>
                <a:lnTo>
                  <a:pt x="28630" y="10288"/>
                </a:lnTo>
                <a:lnTo>
                  <a:pt x="28630" y="9984"/>
                </a:lnTo>
                <a:lnTo>
                  <a:pt x="28550" y="9395"/>
                </a:lnTo>
                <a:lnTo>
                  <a:pt x="28398" y="8823"/>
                </a:lnTo>
                <a:lnTo>
                  <a:pt x="28175" y="8288"/>
                </a:lnTo>
                <a:lnTo>
                  <a:pt x="27880" y="7779"/>
                </a:lnTo>
                <a:lnTo>
                  <a:pt x="27523" y="7314"/>
                </a:lnTo>
                <a:lnTo>
                  <a:pt x="27112" y="6895"/>
                </a:lnTo>
                <a:lnTo>
                  <a:pt x="26639" y="6528"/>
                </a:lnTo>
                <a:lnTo>
                  <a:pt x="26380" y="6368"/>
                </a:lnTo>
                <a:lnTo>
                  <a:pt x="26380" y="6368"/>
                </a:lnTo>
                <a:lnTo>
                  <a:pt x="16485" y="608"/>
                </a:lnTo>
                <a:lnTo>
                  <a:pt x="16217" y="465"/>
                </a:lnTo>
                <a:lnTo>
                  <a:pt x="15664" y="233"/>
                </a:lnTo>
                <a:lnTo>
                  <a:pt x="15092" y="81"/>
                </a:lnTo>
                <a:lnTo>
                  <a:pt x="14503" y="1"/>
                </a:lnTo>
                <a:lnTo>
                  <a:pt x="14208" y="1"/>
                </a:lnTo>
                <a:lnTo>
                  <a:pt x="14208" y="1"/>
                </a:lnTo>
                <a:lnTo>
                  <a:pt x="13905" y="1"/>
                </a:lnTo>
                <a:lnTo>
                  <a:pt x="13315" y="81"/>
                </a:lnTo>
                <a:lnTo>
                  <a:pt x="12735" y="242"/>
                </a:lnTo>
                <a:lnTo>
                  <a:pt x="12172" y="483"/>
                </a:lnTo>
                <a:lnTo>
                  <a:pt x="11895" y="635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21" name="Google Shape;1221;p38"/>
          <p:cNvSpPr/>
          <p:nvPr/>
        </p:nvSpPr>
        <p:spPr>
          <a:xfrm>
            <a:off x="3404896" y="4100810"/>
            <a:ext cx="1914841" cy="2110839"/>
          </a:xfrm>
          <a:custGeom>
            <a:avLst/>
            <a:gdLst/>
            <a:ahLst/>
            <a:cxnLst/>
            <a:rect l="l" t="t" r="r" b="b"/>
            <a:pathLst>
              <a:path w="28631" h="31560" extrusionOk="0">
                <a:moveTo>
                  <a:pt x="11895" y="635"/>
                </a:moveTo>
                <a:lnTo>
                  <a:pt x="2224" y="6368"/>
                </a:lnTo>
                <a:lnTo>
                  <a:pt x="1965" y="6520"/>
                </a:lnTo>
                <a:lnTo>
                  <a:pt x="1501" y="6886"/>
                </a:lnTo>
                <a:lnTo>
                  <a:pt x="1090" y="7305"/>
                </a:lnTo>
                <a:lnTo>
                  <a:pt x="742" y="7770"/>
                </a:lnTo>
                <a:lnTo>
                  <a:pt x="456" y="8270"/>
                </a:lnTo>
                <a:lnTo>
                  <a:pt x="233" y="8815"/>
                </a:lnTo>
                <a:lnTo>
                  <a:pt x="81" y="9377"/>
                </a:lnTo>
                <a:lnTo>
                  <a:pt x="10" y="9958"/>
                </a:lnTo>
                <a:lnTo>
                  <a:pt x="1" y="10261"/>
                </a:lnTo>
                <a:lnTo>
                  <a:pt x="1" y="10261"/>
                </a:lnTo>
                <a:lnTo>
                  <a:pt x="1" y="21477"/>
                </a:lnTo>
                <a:lnTo>
                  <a:pt x="10" y="21781"/>
                </a:lnTo>
                <a:lnTo>
                  <a:pt x="90" y="22370"/>
                </a:lnTo>
                <a:lnTo>
                  <a:pt x="242" y="22942"/>
                </a:lnTo>
                <a:lnTo>
                  <a:pt x="465" y="23486"/>
                </a:lnTo>
                <a:lnTo>
                  <a:pt x="760" y="23995"/>
                </a:lnTo>
                <a:lnTo>
                  <a:pt x="1126" y="24460"/>
                </a:lnTo>
                <a:lnTo>
                  <a:pt x="1537" y="24879"/>
                </a:lnTo>
                <a:lnTo>
                  <a:pt x="2019" y="25246"/>
                </a:lnTo>
                <a:lnTo>
                  <a:pt x="2278" y="25406"/>
                </a:lnTo>
                <a:lnTo>
                  <a:pt x="2278" y="25406"/>
                </a:lnTo>
                <a:lnTo>
                  <a:pt x="11949" y="30961"/>
                </a:lnTo>
                <a:lnTo>
                  <a:pt x="12217" y="31104"/>
                </a:lnTo>
                <a:lnTo>
                  <a:pt x="12762" y="31327"/>
                </a:lnTo>
                <a:lnTo>
                  <a:pt x="13324" y="31479"/>
                </a:lnTo>
                <a:lnTo>
                  <a:pt x="13896" y="31550"/>
                </a:lnTo>
                <a:lnTo>
                  <a:pt x="14476" y="31559"/>
                </a:lnTo>
                <a:lnTo>
                  <a:pt x="15057" y="31488"/>
                </a:lnTo>
                <a:lnTo>
                  <a:pt x="15619" y="31336"/>
                </a:lnTo>
                <a:lnTo>
                  <a:pt x="16164" y="31122"/>
                </a:lnTo>
                <a:lnTo>
                  <a:pt x="16432" y="30979"/>
                </a:lnTo>
                <a:lnTo>
                  <a:pt x="16432" y="30979"/>
                </a:lnTo>
                <a:lnTo>
                  <a:pt x="26326" y="25397"/>
                </a:lnTo>
                <a:lnTo>
                  <a:pt x="26594" y="25246"/>
                </a:lnTo>
                <a:lnTo>
                  <a:pt x="27076" y="24879"/>
                </a:lnTo>
                <a:lnTo>
                  <a:pt x="27496" y="24460"/>
                </a:lnTo>
                <a:lnTo>
                  <a:pt x="27862" y="23986"/>
                </a:lnTo>
                <a:lnTo>
                  <a:pt x="28157" y="23477"/>
                </a:lnTo>
                <a:lnTo>
                  <a:pt x="28389" y="22933"/>
                </a:lnTo>
                <a:lnTo>
                  <a:pt x="28550" y="22352"/>
                </a:lnTo>
                <a:lnTo>
                  <a:pt x="28630" y="21763"/>
                </a:lnTo>
                <a:lnTo>
                  <a:pt x="28630" y="21450"/>
                </a:lnTo>
                <a:lnTo>
                  <a:pt x="28630" y="21450"/>
                </a:lnTo>
                <a:lnTo>
                  <a:pt x="28630" y="10288"/>
                </a:lnTo>
                <a:lnTo>
                  <a:pt x="28630" y="9984"/>
                </a:lnTo>
                <a:lnTo>
                  <a:pt x="28550" y="9395"/>
                </a:lnTo>
                <a:lnTo>
                  <a:pt x="28398" y="8823"/>
                </a:lnTo>
                <a:lnTo>
                  <a:pt x="28175" y="8288"/>
                </a:lnTo>
                <a:lnTo>
                  <a:pt x="27880" y="7779"/>
                </a:lnTo>
                <a:lnTo>
                  <a:pt x="27523" y="7314"/>
                </a:lnTo>
                <a:lnTo>
                  <a:pt x="27112" y="6895"/>
                </a:lnTo>
                <a:lnTo>
                  <a:pt x="26639" y="6528"/>
                </a:lnTo>
                <a:lnTo>
                  <a:pt x="26380" y="6368"/>
                </a:lnTo>
                <a:lnTo>
                  <a:pt x="26380" y="6368"/>
                </a:lnTo>
                <a:lnTo>
                  <a:pt x="16485" y="608"/>
                </a:lnTo>
                <a:lnTo>
                  <a:pt x="16217" y="465"/>
                </a:lnTo>
                <a:lnTo>
                  <a:pt x="15664" y="233"/>
                </a:lnTo>
                <a:lnTo>
                  <a:pt x="15092" y="81"/>
                </a:lnTo>
                <a:lnTo>
                  <a:pt x="14503" y="1"/>
                </a:lnTo>
                <a:lnTo>
                  <a:pt x="14208" y="1"/>
                </a:lnTo>
                <a:lnTo>
                  <a:pt x="14208" y="1"/>
                </a:lnTo>
                <a:lnTo>
                  <a:pt x="13905" y="1"/>
                </a:lnTo>
                <a:lnTo>
                  <a:pt x="13315" y="81"/>
                </a:lnTo>
                <a:lnTo>
                  <a:pt x="12735" y="242"/>
                </a:lnTo>
                <a:lnTo>
                  <a:pt x="12172" y="483"/>
                </a:lnTo>
                <a:lnTo>
                  <a:pt x="11895" y="635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22" name="Google Shape;1222;p38"/>
          <p:cNvSpPr/>
          <p:nvPr/>
        </p:nvSpPr>
        <p:spPr>
          <a:xfrm>
            <a:off x="6773829" y="1798066"/>
            <a:ext cx="1914841" cy="2110839"/>
          </a:xfrm>
          <a:custGeom>
            <a:avLst/>
            <a:gdLst/>
            <a:ahLst/>
            <a:cxnLst/>
            <a:rect l="l" t="t" r="r" b="b"/>
            <a:pathLst>
              <a:path w="28631" h="31560" extrusionOk="0">
                <a:moveTo>
                  <a:pt x="11895" y="635"/>
                </a:moveTo>
                <a:lnTo>
                  <a:pt x="2224" y="6368"/>
                </a:lnTo>
                <a:lnTo>
                  <a:pt x="1965" y="6520"/>
                </a:lnTo>
                <a:lnTo>
                  <a:pt x="1501" y="6886"/>
                </a:lnTo>
                <a:lnTo>
                  <a:pt x="1090" y="7305"/>
                </a:lnTo>
                <a:lnTo>
                  <a:pt x="742" y="7770"/>
                </a:lnTo>
                <a:lnTo>
                  <a:pt x="456" y="8270"/>
                </a:lnTo>
                <a:lnTo>
                  <a:pt x="233" y="8815"/>
                </a:lnTo>
                <a:lnTo>
                  <a:pt x="81" y="9377"/>
                </a:lnTo>
                <a:lnTo>
                  <a:pt x="10" y="9958"/>
                </a:lnTo>
                <a:lnTo>
                  <a:pt x="1" y="10261"/>
                </a:lnTo>
                <a:lnTo>
                  <a:pt x="1" y="10261"/>
                </a:lnTo>
                <a:lnTo>
                  <a:pt x="1" y="21477"/>
                </a:lnTo>
                <a:lnTo>
                  <a:pt x="10" y="21781"/>
                </a:lnTo>
                <a:lnTo>
                  <a:pt x="90" y="22370"/>
                </a:lnTo>
                <a:lnTo>
                  <a:pt x="242" y="22942"/>
                </a:lnTo>
                <a:lnTo>
                  <a:pt x="465" y="23486"/>
                </a:lnTo>
                <a:lnTo>
                  <a:pt x="760" y="23995"/>
                </a:lnTo>
                <a:lnTo>
                  <a:pt x="1126" y="24460"/>
                </a:lnTo>
                <a:lnTo>
                  <a:pt x="1537" y="24879"/>
                </a:lnTo>
                <a:lnTo>
                  <a:pt x="2019" y="25246"/>
                </a:lnTo>
                <a:lnTo>
                  <a:pt x="2278" y="25406"/>
                </a:lnTo>
                <a:lnTo>
                  <a:pt x="2278" y="25406"/>
                </a:lnTo>
                <a:lnTo>
                  <a:pt x="11949" y="30961"/>
                </a:lnTo>
                <a:lnTo>
                  <a:pt x="12217" y="31104"/>
                </a:lnTo>
                <a:lnTo>
                  <a:pt x="12762" y="31327"/>
                </a:lnTo>
                <a:lnTo>
                  <a:pt x="13324" y="31479"/>
                </a:lnTo>
                <a:lnTo>
                  <a:pt x="13896" y="31550"/>
                </a:lnTo>
                <a:lnTo>
                  <a:pt x="14476" y="31559"/>
                </a:lnTo>
                <a:lnTo>
                  <a:pt x="15057" y="31488"/>
                </a:lnTo>
                <a:lnTo>
                  <a:pt x="15619" y="31336"/>
                </a:lnTo>
                <a:lnTo>
                  <a:pt x="16164" y="31122"/>
                </a:lnTo>
                <a:lnTo>
                  <a:pt x="16432" y="30979"/>
                </a:lnTo>
                <a:lnTo>
                  <a:pt x="16432" y="30979"/>
                </a:lnTo>
                <a:lnTo>
                  <a:pt x="26326" y="25397"/>
                </a:lnTo>
                <a:lnTo>
                  <a:pt x="26594" y="25246"/>
                </a:lnTo>
                <a:lnTo>
                  <a:pt x="27076" y="24879"/>
                </a:lnTo>
                <a:lnTo>
                  <a:pt x="27496" y="24460"/>
                </a:lnTo>
                <a:lnTo>
                  <a:pt x="27862" y="23986"/>
                </a:lnTo>
                <a:lnTo>
                  <a:pt x="28157" y="23477"/>
                </a:lnTo>
                <a:lnTo>
                  <a:pt x="28389" y="22933"/>
                </a:lnTo>
                <a:lnTo>
                  <a:pt x="28550" y="22352"/>
                </a:lnTo>
                <a:lnTo>
                  <a:pt x="28630" y="21763"/>
                </a:lnTo>
                <a:lnTo>
                  <a:pt x="28630" y="21450"/>
                </a:lnTo>
                <a:lnTo>
                  <a:pt x="28630" y="21450"/>
                </a:lnTo>
                <a:lnTo>
                  <a:pt x="28630" y="10288"/>
                </a:lnTo>
                <a:lnTo>
                  <a:pt x="28630" y="9984"/>
                </a:lnTo>
                <a:lnTo>
                  <a:pt x="28550" y="9395"/>
                </a:lnTo>
                <a:lnTo>
                  <a:pt x="28398" y="8823"/>
                </a:lnTo>
                <a:lnTo>
                  <a:pt x="28175" y="8288"/>
                </a:lnTo>
                <a:lnTo>
                  <a:pt x="27880" y="7779"/>
                </a:lnTo>
                <a:lnTo>
                  <a:pt x="27523" y="7314"/>
                </a:lnTo>
                <a:lnTo>
                  <a:pt x="27112" y="6895"/>
                </a:lnTo>
                <a:lnTo>
                  <a:pt x="26639" y="6528"/>
                </a:lnTo>
                <a:lnTo>
                  <a:pt x="26380" y="6368"/>
                </a:lnTo>
                <a:lnTo>
                  <a:pt x="26380" y="6368"/>
                </a:lnTo>
                <a:lnTo>
                  <a:pt x="16485" y="608"/>
                </a:lnTo>
                <a:lnTo>
                  <a:pt x="16217" y="465"/>
                </a:lnTo>
                <a:lnTo>
                  <a:pt x="15664" y="233"/>
                </a:lnTo>
                <a:lnTo>
                  <a:pt x="15092" y="81"/>
                </a:lnTo>
                <a:lnTo>
                  <a:pt x="14503" y="1"/>
                </a:lnTo>
                <a:lnTo>
                  <a:pt x="14208" y="1"/>
                </a:lnTo>
                <a:lnTo>
                  <a:pt x="14208" y="1"/>
                </a:lnTo>
                <a:lnTo>
                  <a:pt x="13905" y="1"/>
                </a:lnTo>
                <a:lnTo>
                  <a:pt x="13315" y="81"/>
                </a:lnTo>
                <a:lnTo>
                  <a:pt x="12735" y="242"/>
                </a:lnTo>
                <a:lnTo>
                  <a:pt x="12172" y="483"/>
                </a:lnTo>
                <a:lnTo>
                  <a:pt x="11895" y="635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23" name="Google Shape;1223;p38"/>
          <p:cNvSpPr/>
          <p:nvPr/>
        </p:nvSpPr>
        <p:spPr>
          <a:xfrm>
            <a:off x="6773838" y="4100810"/>
            <a:ext cx="1914841" cy="2110839"/>
          </a:xfrm>
          <a:custGeom>
            <a:avLst/>
            <a:gdLst/>
            <a:ahLst/>
            <a:cxnLst/>
            <a:rect l="l" t="t" r="r" b="b"/>
            <a:pathLst>
              <a:path w="28631" h="31560" extrusionOk="0">
                <a:moveTo>
                  <a:pt x="11895" y="635"/>
                </a:moveTo>
                <a:lnTo>
                  <a:pt x="2224" y="6368"/>
                </a:lnTo>
                <a:lnTo>
                  <a:pt x="1965" y="6520"/>
                </a:lnTo>
                <a:lnTo>
                  <a:pt x="1501" y="6886"/>
                </a:lnTo>
                <a:lnTo>
                  <a:pt x="1090" y="7305"/>
                </a:lnTo>
                <a:lnTo>
                  <a:pt x="742" y="7770"/>
                </a:lnTo>
                <a:lnTo>
                  <a:pt x="456" y="8270"/>
                </a:lnTo>
                <a:lnTo>
                  <a:pt x="233" y="8815"/>
                </a:lnTo>
                <a:lnTo>
                  <a:pt x="81" y="9377"/>
                </a:lnTo>
                <a:lnTo>
                  <a:pt x="10" y="9958"/>
                </a:lnTo>
                <a:lnTo>
                  <a:pt x="1" y="10261"/>
                </a:lnTo>
                <a:lnTo>
                  <a:pt x="1" y="10261"/>
                </a:lnTo>
                <a:lnTo>
                  <a:pt x="1" y="21477"/>
                </a:lnTo>
                <a:lnTo>
                  <a:pt x="10" y="21781"/>
                </a:lnTo>
                <a:lnTo>
                  <a:pt x="90" y="22370"/>
                </a:lnTo>
                <a:lnTo>
                  <a:pt x="242" y="22942"/>
                </a:lnTo>
                <a:lnTo>
                  <a:pt x="465" y="23486"/>
                </a:lnTo>
                <a:lnTo>
                  <a:pt x="760" y="23995"/>
                </a:lnTo>
                <a:lnTo>
                  <a:pt x="1126" y="24460"/>
                </a:lnTo>
                <a:lnTo>
                  <a:pt x="1537" y="24879"/>
                </a:lnTo>
                <a:lnTo>
                  <a:pt x="2019" y="25246"/>
                </a:lnTo>
                <a:lnTo>
                  <a:pt x="2278" y="25406"/>
                </a:lnTo>
                <a:lnTo>
                  <a:pt x="2278" y="25406"/>
                </a:lnTo>
                <a:lnTo>
                  <a:pt x="11949" y="30961"/>
                </a:lnTo>
                <a:lnTo>
                  <a:pt x="12217" y="31104"/>
                </a:lnTo>
                <a:lnTo>
                  <a:pt x="12762" y="31327"/>
                </a:lnTo>
                <a:lnTo>
                  <a:pt x="13324" y="31479"/>
                </a:lnTo>
                <a:lnTo>
                  <a:pt x="13896" y="31550"/>
                </a:lnTo>
                <a:lnTo>
                  <a:pt x="14476" y="31559"/>
                </a:lnTo>
                <a:lnTo>
                  <a:pt x="15057" y="31488"/>
                </a:lnTo>
                <a:lnTo>
                  <a:pt x="15619" y="31336"/>
                </a:lnTo>
                <a:lnTo>
                  <a:pt x="16164" y="31122"/>
                </a:lnTo>
                <a:lnTo>
                  <a:pt x="16432" y="30979"/>
                </a:lnTo>
                <a:lnTo>
                  <a:pt x="16432" y="30979"/>
                </a:lnTo>
                <a:lnTo>
                  <a:pt x="26326" y="25397"/>
                </a:lnTo>
                <a:lnTo>
                  <a:pt x="26594" y="25246"/>
                </a:lnTo>
                <a:lnTo>
                  <a:pt x="27076" y="24879"/>
                </a:lnTo>
                <a:lnTo>
                  <a:pt x="27496" y="24460"/>
                </a:lnTo>
                <a:lnTo>
                  <a:pt x="27862" y="23986"/>
                </a:lnTo>
                <a:lnTo>
                  <a:pt x="28157" y="23477"/>
                </a:lnTo>
                <a:lnTo>
                  <a:pt x="28389" y="22933"/>
                </a:lnTo>
                <a:lnTo>
                  <a:pt x="28550" y="22352"/>
                </a:lnTo>
                <a:lnTo>
                  <a:pt x="28630" y="21763"/>
                </a:lnTo>
                <a:lnTo>
                  <a:pt x="28630" y="21450"/>
                </a:lnTo>
                <a:lnTo>
                  <a:pt x="28630" y="21450"/>
                </a:lnTo>
                <a:lnTo>
                  <a:pt x="28630" y="10288"/>
                </a:lnTo>
                <a:lnTo>
                  <a:pt x="28630" y="9984"/>
                </a:lnTo>
                <a:lnTo>
                  <a:pt x="28550" y="9395"/>
                </a:lnTo>
                <a:lnTo>
                  <a:pt x="28398" y="8823"/>
                </a:lnTo>
                <a:lnTo>
                  <a:pt x="28175" y="8288"/>
                </a:lnTo>
                <a:lnTo>
                  <a:pt x="27880" y="7779"/>
                </a:lnTo>
                <a:lnTo>
                  <a:pt x="27523" y="7314"/>
                </a:lnTo>
                <a:lnTo>
                  <a:pt x="27112" y="6895"/>
                </a:lnTo>
                <a:lnTo>
                  <a:pt x="26639" y="6528"/>
                </a:lnTo>
                <a:lnTo>
                  <a:pt x="26380" y="6368"/>
                </a:lnTo>
                <a:lnTo>
                  <a:pt x="26380" y="6368"/>
                </a:lnTo>
                <a:lnTo>
                  <a:pt x="16485" y="608"/>
                </a:lnTo>
                <a:lnTo>
                  <a:pt x="16217" y="465"/>
                </a:lnTo>
                <a:lnTo>
                  <a:pt x="15664" y="233"/>
                </a:lnTo>
                <a:lnTo>
                  <a:pt x="15092" y="81"/>
                </a:lnTo>
                <a:lnTo>
                  <a:pt x="14503" y="1"/>
                </a:lnTo>
                <a:lnTo>
                  <a:pt x="14208" y="1"/>
                </a:lnTo>
                <a:lnTo>
                  <a:pt x="14208" y="1"/>
                </a:lnTo>
                <a:lnTo>
                  <a:pt x="13905" y="1"/>
                </a:lnTo>
                <a:lnTo>
                  <a:pt x="13315" y="81"/>
                </a:lnTo>
                <a:lnTo>
                  <a:pt x="12735" y="242"/>
                </a:lnTo>
                <a:lnTo>
                  <a:pt x="12172" y="483"/>
                </a:lnTo>
                <a:lnTo>
                  <a:pt x="11895" y="635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224" name="Google Shape;1224;p38"/>
          <p:cNvCxnSpPr/>
          <p:nvPr/>
        </p:nvCxnSpPr>
        <p:spPr>
          <a:xfrm rot="10800000">
            <a:off x="5564233" y="2853484"/>
            <a:ext cx="1063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25" name="Google Shape;1225;p38"/>
          <p:cNvCxnSpPr/>
          <p:nvPr/>
        </p:nvCxnSpPr>
        <p:spPr>
          <a:xfrm rot="10800000">
            <a:off x="5564233" y="5156233"/>
            <a:ext cx="10412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234" name="Google Shape;1234;p38"/>
          <p:cNvGrpSpPr/>
          <p:nvPr/>
        </p:nvGrpSpPr>
        <p:grpSpPr>
          <a:xfrm>
            <a:off x="7496443" y="4610388"/>
            <a:ext cx="490788" cy="445869"/>
            <a:chOff x="-62518200" y="2692475"/>
            <a:chExt cx="318225" cy="289100"/>
          </a:xfrm>
        </p:grpSpPr>
        <p:sp>
          <p:nvSpPr>
            <p:cNvPr id="1235" name="Google Shape;1235;p38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7" name="Google Shape;1237;p38"/>
          <p:cNvGrpSpPr/>
          <p:nvPr/>
        </p:nvGrpSpPr>
        <p:grpSpPr>
          <a:xfrm>
            <a:off x="4118146" y="2267546"/>
            <a:ext cx="488359" cy="490788"/>
            <a:chOff x="-62150375" y="2664925"/>
            <a:chExt cx="316650" cy="318225"/>
          </a:xfrm>
        </p:grpSpPr>
        <p:sp>
          <p:nvSpPr>
            <p:cNvPr id="1238" name="Google Shape;1238;p38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2" name="Google Shape;1242;p38"/>
          <p:cNvGrpSpPr/>
          <p:nvPr/>
        </p:nvGrpSpPr>
        <p:grpSpPr>
          <a:xfrm>
            <a:off x="4118731" y="4640158"/>
            <a:ext cx="487125" cy="386337"/>
            <a:chOff x="-62882850" y="1999375"/>
            <a:chExt cx="315850" cy="250500"/>
          </a:xfrm>
        </p:grpSpPr>
        <p:sp>
          <p:nvSpPr>
            <p:cNvPr id="1243" name="Google Shape;1243;p38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5" name="Google Shape;1245;p38"/>
          <p:cNvGrpSpPr/>
          <p:nvPr/>
        </p:nvGrpSpPr>
        <p:grpSpPr>
          <a:xfrm>
            <a:off x="7496428" y="2280583"/>
            <a:ext cx="469640" cy="464723"/>
            <a:chOff x="1049375" y="2318350"/>
            <a:chExt cx="298525" cy="295400"/>
          </a:xfrm>
        </p:grpSpPr>
        <p:sp>
          <p:nvSpPr>
            <p:cNvPr id="1246" name="Google Shape;1246;p38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278A2724-D467-4D4B-8C75-958BDA208C39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: Rounded Corners 31">
            <a:extLst>
              <a:ext uri="{FF2B5EF4-FFF2-40B4-BE49-F238E27FC236}">
                <a16:creationId xmlns:a16="http://schemas.microsoft.com/office/drawing/2014/main" id="{EF795501-C239-4951-921F-95E4CCC9E3B3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" name="Group 33">
            <a:extLst>
              <a:ext uri="{FF2B5EF4-FFF2-40B4-BE49-F238E27FC236}">
                <a16:creationId xmlns:a16="http://schemas.microsoft.com/office/drawing/2014/main" id="{6993E8E9-7EC6-42A2-8382-D0839FC942F2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43" name="Freeform 137">
              <a:extLst>
                <a:ext uri="{FF2B5EF4-FFF2-40B4-BE49-F238E27FC236}">
                  <a16:creationId xmlns:a16="http://schemas.microsoft.com/office/drawing/2014/main" id="{E22B6EAF-BCED-409B-AF7E-104669A495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38">
              <a:extLst>
                <a:ext uri="{FF2B5EF4-FFF2-40B4-BE49-F238E27FC236}">
                  <a16:creationId xmlns:a16="http://schemas.microsoft.com/office/drawing/2014/main" id="{D9516D08-CD34-43D5-A382-B9B7939FC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39">
              <a:extLst>
                <a:ext uri="{FF2B5EF4-FFF2-40B4-BE49-F238E27FC236}">
                  <a16:creationId xmlns:a16="http://schemas.microsoft.com/office/drawing/2014/main" id="{0D9D580A-8128-4440-87A7-361FC7810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9167B7DE-B409-4C1B-9BFA-95E1DDB75909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7D7B483-2143-4B06-86BA-CAE0E9409050}"/>
              </a:ext>
            </a:extLst>
          </p:cNvPr>
          <p:cNvSpPr txBox="1"/>
          <p:nvPr/>
        </p:nvSpPr>
        <p:spPr>
          <a:xfrm>
            <a:off x="743628" y="2358728"/>
            <a:ext cx="232985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75B0BC7-60B3-4368-AD23-E419134DD0C4}"/>
              </a:ext>
            </a:extLst>
          </p:cNvPr>
          <p:cNvSpPr txBox="1"/>
          <p:nvPr/>
        </p:nvSpPr>
        <p:spPr>
          <a:xfrm>
            <a:off x="743628" y="4678940"/>
            <a:ext cx="232985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DD28E97-EE15-43F0-AFFE-F0F6F8366FA2}"/>
              </a:ext>
            </a:extLst>
          </p:cNvPr>
          <p:cNvSpPr txBox="1"/>
          <p:nvPr/>
        </p:nvSpPr>
        <p:spPr>
          <a:xfrm>
            <a:off x="8985711" y="2335935"/>
            <a:ext cx="232985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E32FBE-1E19-4A83-8570-4D083BC02168}"/>
              </a:ext>
            </a:extLst>
          </p:cNvPr>
          <p:cNvSpPr txBox="1"/>
          <p:nvPr/>
        </p:nvSpPr>
        <p:spPr>
          <a:xfrm>
            <a:off x="8985711" y="4656147"/>
            <a:ext cx="232985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Google Shape;232;p34">
            <a:extLst>
              <a:ext uri="{FF2B5EF4-FFF2-40B4-BE49-F238E27FC236}">
                <a16:creationId xmlns:a16="http://schemas.microsoft.com/office/drawing/2014/main" id="{695882CC-F900-4B1A-B547-8465DEA952A5}"/>
              </a:ext>
            </a:extLst>
          </p:cNvPr>
          <p:cNvSpPr txBox="1">
            <a:spLocks/>
          </p:cNvSpPr>
          <p:nvPr/>
        </p:nvSpPr>
        <p:spPr>
          <a:xfrm>
            <a:off x="4010515" y="2765863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3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52" name="Google Shape;232;p34">
            <a:extLst>
              <a:ext uri="{FF2B5EF4-FFF2-40B4-BE49-F238E27FC236}">
                <a16:creationId xmlns:a16="http://schemas.microsoft.com/office/drawing/2014/main" id="{516ECA97-5FF7-4F32-8FC4-0019E9F5F54D}"/>
              </a:ext>
            </a:extLst>
          </p:cNvPr>
          <p:cNvSpPr txBox="1">
            <a:spLocks/>
          </p:cNvSpPr>
          <p:nvPr/>
        </p:nvSpPr>
        <p:spPr>
          <a:xfrm>
            <a:off x="3946126" y="5123658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-US" altLang="zh-CN" sz="3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" sz="3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Google Shape;232;p34">
            <a:extLst>
              <a:ext uri="{FF2B5EF4-FFF2-40B4-BE49-F238E27FC236}">
                <a16:creationId xmlns:a16="http://schemas.microsoft.com/office/drawing/2014/main" id="{6F6D539B-38AD-4384-BC75-7F55FAC9CD3C}"/>
              </a:ext>
            </a:extLst>
          </p:cNvPr>
          <p:cNvSpPr txBox="1">
            <a:spLocks/>
          </p:cNvSpPr>
          <p:nvPr/>
        </p:nvSpPr>
        <p:spPr>
          <a:xfrm>
            <a:off x="7294657" y="2825671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-US" altLang="zh-CN" sz="3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" sz="3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Google Shape;232;p34">
            <a:extLst>
              <a:ext uri="{FF2B5EF4-FFF2-40B4-BE49-F238E27FC236}">
                <a16:creationId xmlns:a16="http://schemas.microsoft.com/office/drawing/2014/main" id="{40048315-222D-4ED8-9EE6-C246E440EB83}"/>
              </a:ext>
            </a:extLst>
          </p:cNvPr>
          <p:cNvSpPr txBox="1">
            <a:spLocks/>
          </p:cNvSpPr>
          <p:nvPr/>
        </p:nvSpPr>
        <p:spPr>
          <a:xfrm>
            <a:off x="7319241" y="5012803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-US" altLang="zh-CN" sz="3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" sz="3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425;p31">
            <a:extLst>
              <a:ext uri="{FF2B5EF4-FFF2-40B4-BE49-F238E27FC236}">
                <a16:creationId xmlns:a16="http://schemas.microsoft.com/office/drawing/2014/main" id="{33C38ED1-B3EB-411F-96E5-E95718A71D7F}"/>
              </a:ext>
            </a:extLst>
          </p:cNvPr>
          <p:cNvSpPr/>
          <p:nvPr/>
        </p:nvSpPr>
        <p:spPr>
          <a:xfrm>
            <a:off x="4239058" y="4654934"/>
            <a:ext cx="1746252" cy="163651"/>
          </a:xfrm>
          <a:custGeom>
            <a:avLst/>
            <a:gdLst/>
            <a:ahLst/>
            <a:cxnLst/>
            <a:rect l="l" t="t" r="r" b="b"/>
            <a:pathLst>
              <a:path w="21480" h="2013" extrusionOk="0">
                <a:moveTo>
                  <a:pt x="1894" y="0"/>
                </a:moveTo>
                <a:lnTo>
                  <a:pt x="0" y="2012"/>
                </a:lnTo>
                <a:lnTo>
                  <a:pt x="0" y="2012"/>
                </a:lnTo>
                <a:lnTo>
                  <a:pt x="21479" y="1655"/>
                </a:lnTo>
                <a:lnTo>
                  <a:pt x="20801" y="0"/>
                </a:lnTo>
                <a:lnTo>
                  <a:pt x="3727" y="881"/>
                </a:lnTo>
                <a:lnTo>
                  <a:pt x="1894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1426;p31">
            <a:extLst>
              <a:ext uri="{FF2B5EF4-FFF2-40B4-BE49-F238E27FC236}">
                <a16:creationId xmlns:a16="http://schemas.microsoft.com/office/drawing/2014/main" id="{03B8F064-F491-4AB7-929B-5EC210C39264}"/>
              </a:ext>
            </a:extLst>
          </p:cNvPr>
          <p:cNvSpPr/>
          <p:nvPr/>
        </p:nvSpPr>
        <p:spPr>
          <a:xfrm>
            <a:off x="3999956" y="5612230"/>
            <a:ext cx="1739505" cy="244947"/>
          </a:xfrm>
          <a:custGeom>
            <a:avLst/>
            <a:gdLst/>
            <a:ahLst/>
            <a:cxnLst/>
            <a:rect l="l" t="t" r="r" b="b"/>
            <a:pathLst>
              <a:path w="21397" h="3013" extrusionOk="0">
                <a:moveTo>
                  <a:pt x="1" y="0"/>
                </a:moveTo>
                <a:cubicBezTo>
                  <a:pt x="179" y="357"/>
                  <a:pt x="1072" y="3013"/>
                  <a:pt x="1072" y="3013"/>
                </a:cubicBezTo>
                <a:lnTo>
                  <a:pt x="19979" y="3013"/>
                </a:lnTo>
                <a:lnTo>
                  <a:pt x="21396" y="1584"/>
                </a:lnTo>
                <a:lnTo>
                  <a:pt x="1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1427;p31">
            <a:extLst>
              <a:ext uri="{FF2B5EF4-FFF2-40B4-BE49-F238E27FC236}">
                <a16:creationId xmlns:a16="http://schemas.microsoft.com/office/drawing/2014/main" id="{C3F3EF57-7A36-4CD3-901B-4B91709FF895}"/>
              </a:ext>
            </a:extLst>
          </p:cNvPr>
          <p:cNvSpPr/>
          <p:nvPr/>
        </p:nvSpPr>
        <p:spPr>
          <a:xfrm flipH="1">
            <a:off x="3055251" y="4765596"/>
            <a:ext cx="7958400" cy="981600"/>
          </a:xfrm>
          <a:prstGeom prst="homePlate">
            <a:avLst>
              <a:gd name="adj" fmla="val 59424"/>
            </a:avLst>
          </a:pr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1429;p31">
            <a:extLst>
              <a:ext uri="{FF2B5EF4-FFF2-40B4-BE49-F238E27FC236}">
                <a16:creationId xmlns:a16="http://schemas.microsoft.com/office/drawing/2014/main" id="{CB24917E-E26B-4680-A2E3-66FC801FC456}"/>
              </a:ext>
            </a:extLst>
          </p:cNvPr>
          <p:cNvSpPr/>
          <p:nvPr/>
        </p:nvSpPr>
        <p:spPr>
          <a:xfrm>
            <a:off x="4239058" y="3025783"/>
            <a:ext cx="1746252" cy="163732"/>
          </a:xfrm>
          <a:custGeom>
            <a:avLst/>
            <a:gdLst/>
            <a:ahLst/>
            <a:cxnLst/>
            <a:rect l="l" t="t" r="r" b="b"/>
            <a:pathLst>
              <a:path w="21480" h="2014" extrusionOk="0">
                <a:moveTo>
                  <a:pt x="1894" y="1"/>
                </a:moveTo>
                <a:lnTo>
                  <a:pt x="0" y="2013"/>
                </a:lnTo>
                <a:lnTo>
                  <a:pt x="21479" y="1656"/>
                </a:lnTo>
                <a:lnTo>
                  <a:pt x="20801" y="1"/>
                </a:lnTo>
                <a:lnTo>
                  <a:pt x="3727" y="882"/>
                </a:lnTo>
                <a:lnTo>
                  <a:pt x="1894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Google Shape;1430;p31">
            <a:extLst>
              <a:ext uri="{FF2B5EF4-FFF2-40B4-BE49-F238E27FC236}">
                <a16:creationId xmlns:a16="http://schemas.microsoft.com/office/drawing/2014/main" id="{78143AEC-93B5-4171-AB40-B6260858AD14}"/>
              </a:ext>
            </a:extLst>
          </p:cNvPr>
          <p:cNvSpPr/>
          <p:nvPr/>
        </p:nvSpPr>
        <p:spPr>
          <a:xfrm>
            <a:off x="3999956" y="3983160"/>
            <a:ext cx="1739505" cy="244947"/>
          </a:xfrm>
          <a:custGeom>
            <a:avLst/>
            <a:gdLst/>
            <a:ahLst/>
            <a:cxnLst/>
            <a:rect l="l" t="t" r="r" b="b"/>
            <a:pathLst>
              <a:path w="21397" h="3013" extrusionOk="0">
                <a:moveTo>
                  <a:pt x="1" y="0"/>
                </a:moveTo>
                <a:lnTo>
                  <a:pt x="1" y="0"/>
                </a:lnTo>
                <a:cubicBezTo>
                  <a:pt x="179" y="369"/>
                  <a:pt x="1072" y="3012"/>
                  <a:pt x="1072" y="3012"/>
                </a:cubicBezTo>
                <a:lnTo>
                  <a:pt x="19979" y="3012"/>
                </a:lnTo>
                <a:lnTo>
                  <a:pt x="21396" y="1596"/>
                </a:lnTo>
                <a:lnTo>
                  <a:pt x="1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Google Shape;1431;p31">
            <a:extLst>
              <a:ext uri="{FF2B5EF4-FFF2-40B4-BE49-F238E27FC236}">
                <a16:creationId xmlns:a16="http://schemas.microsoft.com/office/drawing/2014/main" id="{5EC25DC0-53AD-4EB3-BC85-4F3FAF0ADAAB}"/>
              </a:ext>
            </a:extLst>
          </p:cNvPr>
          <p:cNvSpPr/>
          <p:nvPr/>
        </p:nvSpPr>
        <p:spPr>
          <a:xfrm flipH="1">
            <a:off x="3055251" y="3136163"/>
            <a:ext cx="7958400" cy="981600"/>
          </a:xfrm>
          <a:prstGeom prst="homePlate">
            <a:avLst>
              <a:gd name="adj" fmla="val 59424"/>
            </a:avLst>
          </a:pr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1437;p31">
            <a:extLst>
              <a:ext uri="{FF2B5EF4-FFF2-40B4-BE49-F238E27FC236}">
                <a16:creationId xmlns:a16="http://schemas.microsoft.com/office/drawing/2014/main" id="{F0FAC7CB-4771-4AD7-A589-3C9317628368}"/>
              </a:ext>
            </a:extLst>
          </p:cNvPr>
          <p:cNvSpPr/>
          <p:nvPr/>
        </p:nvSpPr>
        <p:spPr>
          <a:xfrm>
            <a:off x="4087110" y="3025783"/>
            <a:ext cx="1842996" cy="1202296"/>
          </a:xfrm>
          <a:custGeom>
            <a:avLst/>
            <a:gdLst/>
            <a:ahLst/>
            <a:cxnLst/>
            <a:rect l="l" t="t" r="r" b="b"/>
            <a:pathLst>
              <a:path w="22670" h="14789" extrusionOk="0">
                <a:moveTo>
                  <a:pt x="3763" y="1"/>
                </a:moveTo>
                <a:lnTo>
                  <a:pt x="0" y="14788"/>
                </a:lnTo>
                <a:lnTo>
                  <a:pt x="18907" y="14788"/>
                </a:lnTo>
                <a:lnTo>
                  <a:pt x="22670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1438;p31">
            <a:extLst>
              <a:ext uri="{FF2B5EF4-FFF2-40B4-BE49-F238E27FC236}">
                <a16:creationId xmlns:a16="http://schemas.microsoft.com/office/drawing/2014/main" id="{1580BEC4-183F-4658-B7BA-8C1938019DF0}"/>
              </a:ext>
            </a:extLst>
          </p:cNvPr>
          <p:cNvSpPr/>
          <p:nvPr/>
        </p:nvSpPr>
        <p:spPr>
          <a:xfrm>
            <a:off x="4087110" y="4654934"/>
            <a:ext cx="1842996" cy="1202215"/>
          </a:xfrm>
          <a:custGeom>
            <a:avLst/>
            <a:gdLst/>
            <a:ahLst/>
            <a:cxnLst/>
            <a:rect l="l" t="t" r="r" b="b"/>
            <a:pathLst>
              <a:path w="22670" h="14788" extrusionOk="0">
                <a:moveTo>
                  <a:pt x="3763" y="0"/>
                </a:moveTo>
                <a:lnTo>
                  <a:pt x="0" y="14788"/>
                </a:lnTo>
                <a:lnTo>
                  <a:pt x="18907" y="14788"/>
                </a:lnTo>
                <a:lnTo>
                  <a:pt x="22670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7B4ECA-9DD8-4E97-B63E-C4A2308D9908}"/>
              </a:ext>
            </a:extLst>
          </p:cNvPr>
          <p:cNvSpPr txBox="1"/>
          <p:nvPr/>
        </p:nvSpPr>
        <p:spPr>
          <a:xfrm>
            <a:off x="6363819" y="3273130"/>
            <a:ext cx="421611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050" kern="0" dirty="0" err="1">
                <a:solidFill>
                  <a:schemeClr val="bg1"/>
                </a:solidFill>
                <a:cs typeface="+mn-ea"/>
                <a:sym typeface="+mn-lt"/>
              </a:rPr>
              <a:t>title.Click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050" kern="0" dirty="0" err="1">
                <a:solidFill>
                  <a:schemeClr val="bg1"/>
                </a:solidFill>
                <a:cs typeface="+mn-ea"/>
                <a:sym typeface="+mn-lt"/>
              </a:rPr>
              <a:t>title.</a:t>
            </a:r>
            <a:r>
              <a:rPr lang="en-US" altLang="zh-CN" sz="105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 portals</a:t>
            </a:r>
          </a:p>
        </p:txBody>
      </p:sp>
      <p:sp>
        <p:nvSpPr>
          <p:cNvPr id="8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8C7B659-20B1-44B0-B6FA-97D2E6F4B1FB}"/>
              </a:ext>
            </a:extLst>
          </p:cNvPr>
          <p:cNvSpPr txBox="1"/>
          <p:nvPr/>
        </p:nvSpPr>
        <p:spPr>
          <a:xfrm>
            <a:off x="6363818" y="4938592"/>
            <a:ext cx="421611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rgbClr val="F3F1EA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050" kern="0" dirty="0" err="1">
                <a:solidFill>
                  <a:srgbClr val="F3F1EA"/>
                </a:solidFill>
                <a:cs typeface="+mn-ea"/>
                <a:sym typeface="+mn-lt"/>
              </a:rPr>
              <a:t>title.Click</a:t>
            </a:r>
            <a:r>
              <a:rPr lang="en-US" sz="1050" kern="0" dirty="0">
                <a:solidFill>
                  <a:srgbClr val="F3F1EA"/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050" kern="0" dirty="0" err="1">
                <a:solidFill>
                  <a:srgbClr val="F3F1EA"/>
                </a:solidFill>
                <a:cs typeface="+mn-ea"/>
                <a:sym typeface="+mn-lt"/>
              </a:rPr>
              <a:t>title.</a:t>
            </a:r>
            <a:r>
              <a:rPr lang="en-US" altLang="zh-CN" sz="1050" kern="0" dirty="0" err="1">
                <a:solidFill>
                  <a:srgbClr val="F3F1EA"/>
                </a:solidFill>
                <a:cs typeface="+mn-ea"/>
                <a:sym typeface="+mn-lt"/>
              </a:rPr>
              <a:t>Synergistically</a:t>
            </a:r>
            <a:r>
              <a:rPr lang="en-US" altLang="zh-CN" sz="1050" kern="0" dirty="0">
                <a:solidFill>
                  <a:srgbClr val="F3F1EA"/>
                </a:solidFill>
                <a:cs typeface="+mn-ea"/>
                <a:sym typeface="+mn-lt"/>
              </a:rPr>
              <a:t>  portals</a:t>
            </a:r>
          </a:p>
        </p:txBody>
      </p:sp>
      <p:sp>
        <p:nvSpPr>
          <p:cNvPr id="82" name="Google Shape;232;p34">
            <a:extLst>
              <a:ext uri="{FF2B5EF4-FFF2-40B4-BE49-F238E27FC236}">
                <a16:creationId xmlns:a16="http://schemas.microsoft.com/office/drawing/2014/main" id="{3BAB575A-115B-446A-9FCC-20931CF4C103}"/>
              </a:ext>
            </a:extLst>
          </p:cNvPr>
          <p:cNvSpPr txBox="1">
            <a:spLocks/>
          </p:cNvSpPr>
          <p:nvPr/>
        </p:nvSpPr>
        <p:spPr>
          <a:xfrm>
            <a:off x="4552163" y="3176854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rgbClr val="F3F1EA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83" name="Google Shape;232;p34">
            <a:extLst>
              <a:ext uri="{FF2B5EF4-FFF2-40B4-BE49-F238E27FC236}">
                <a16:creationId xmlns:a16="http://schemas.microsoft.com/office/drawing/2014/main" id="{B4673D5E-B034-4CC2-9FEC-E1D915A2D814}"/>
              </a:ext>
            </a:extLst>
          </p:cNvPr>
          <p:cNvSpPr txBox="1">
            <a:spLocks/>
          </p:cNvSpPr>
          <p:nvPr/>
        </p:nvSpPr>
        <p:spPr>
          <a:xfrm>
            <a:off x="4485833" y="4824201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84" name="Google Shape;1425;p31">
            <a:extLst>
              <a:ext uri="{FF2B5EF4-FFF2-40B4-BE49-F238E27FC236}">
                <a16:creationId xmlns:a16="http://schemas.microsoft.com/office/drawing/2014/main" id="{A7D5E30F-E292-4D70-A61A-95E8883E14F1}"/>
              </a:ext>
            </a:extLst>
          </p:cNvPr>
          <p:cNvSpPr/>
          <p:nvPr/>
        </p:nvSpPr>
        <p:spPr>
          <a:xfrm>
            <a:off x="4326212" y="1445968"/>
            <a:ext cx="1746252" cy="163651"/>
          </a:xfrm>
          <a:custGeom>
            <a:avLst/>
            <a:gdLst/>
            <a:ahLst/>
            <a:cxnLst/>
            <a:rect l="l" t="t" r="r" b="b"/>
            <a:pathLst>
              <a:path w="21480" h="2013" extrusionOk="0">
                <a:moveTo>
                  <a:pt x="1894" y="0"/>
                </a:moveTo>
                <a:lnTo>
                  <a:pt x="0" y="2012"/>
                </a:lnTo>
                <a:lnTo>
                  <a:pt x="0" y="2012"/>
                </a:lnTo>
                <a:lnTo>
                  <a:pt x="21479" y="1655"/>
                </a:lnTo>
                <a:lnTo>
                  <a:pt x="20801" y="0"/>
                </a:lnTo>
                <a:lnTo>
                  <a:pt x="3727" y="881"/>
                </a:lnTo>
                <a:lnTo>
                  <a:pt x="1894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Google Shape;1426;p31">
            <a:extLst>
              <a:ext uri="{FF2B5EF4-FFF2-40B4-BE49-F238E27FC236}">
                <a16:creationId xmlns:a16="http://schemas.microsoft.com/office/drawing/2014/main" id="{754D5967-DD24-4391-A592-4A83A44DC0CF}"/>
              </a:ext>
            </a:extLst>
          </p:cNvPr>
          <p:cNvSpPr/>
          <p:nvPr/>
        </p:nvSpPr>
        <p:spPr>
          <a:xfrm>
            <a:off x="4087110" y="2403264"/>
            <a:ext cx="1739505" cy="244947"/>
          </a:xfrm>
          <a:custGeom>
            <a:avLst/>
            <a:gdLst/>
            <a:ahLst/>
            <a:cxnLst/>
            <a:rect l="l" t="t" r="r" b="b"/>
            <a:pathLst>
              <a:path w="21397" h="3013" extrusionOk="0">
                <a:moveTo>
                  <a:pt x="1" y="0"/>
                </a:moveTo>
                <a:cubicBezTo>
                  <a:pt x="179" y="357"/>
                  <a:pt x="1072" y="3013"/>
                  <a:pt x="1072" y="3013"/>
                </a:cubicBezTo>
                <a:lnTo>
                  <a:pt x="19979" y="3013"/>
                </a:lnTo>
                <a:lnTo>
                  <a:pt x="21396" y="1584"/>
                </a:lnTo>
                <a:lnTo>
                  <a:pt x="1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Google Shape;1427;p31">
            <a:extLst>
              <a:ext uri="{FF2B5EF4-FFF2-40B4-BE49-F238E27FC236}">
                <a16:creationId xmlns:a16="http://schemas.microsoft.com/office/drawing/2014/main" id="{4C635948-D0E3-4133-97C9-94F12EB85204}"/>
              </a:ext>
            </a:extLst>
          </p:cNvPr>
          <p:cNvSpPr/>
          <p:nvPr/>
        </p:nvSpPr>
        <p:spPr>
          <a:xfrm flipH="1">
            <a:off x="3142405" y="1556630"/>
            <a:ext cx="7958400" cy="981600"/>
          </a:xfrm>
          <a:prstGeom prst="homePlate">
            <a:avLst>
              <a:gd name="adj" fmla="val 59424"/>
            </a:avLst>
          </a:pr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Google Shape;1438;p31">
            <a:extLst>
              <a:ext uri="{FF2B5EF4-FFF2-40B4-BE49-F238E27FC236}">
                <a16:creationId xmlns:a16="http://schemas.microsoft.com/office/drawing/2014/main" id="{AD7B887E-242D-406A-87C5-35F2EE2667D5}"/>
              </a:ext>
            </a:extLst>
          </p:cNvPr>
          <p:cNvSpPr/>
          <p:nvPr/>
        </p:nvSpPr>
        <p:spPr>
          <a:xfrm>
            <a:off x="4174264" y="1445968"/>
            <a:ext cx="1842996" cy="1202215"/>
          </a:xfrm>
          <a:custGeom>
            <a:avLst/>
            <a:gdLst/>
            <a:ahLst/>
            <a:cxnLst/>
            <a:rect l="l" t="t" r="r" b="b"/>
            <a:pathLst>
              <a:path w="22670" h="14788" extrusionOk="0">
                <a:moveTo>
                  <a:pt x="3763" y="0"/>
                </a:moveTo>
                <a:lnTo>
                  <a:pt x="0" y="14788"/>
                </a:lnTo>
                <a:lnTo>
                  <a:pt x="18907" y="14788"/>
                </a:lnTo>
                <a:lnTo>
                  <a:pt x="22670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F9047D3-0F01-48C7-8F3E-AEB26C4FC562}"/>
              </a:ext>
            </a:extLst>
          </p:cNvPr>
          <p:cNvSpPr txBox="1"/>
          <p:nvPr/>
        </p:nvSpPr>
        <p:spPr>
          <a:xfrm>
            <a:off x="6450972" y="1729626"/>
            <a:ext cx="4216119" cy="45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rgbClr val="F3F1EA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050" kern="0" dirty="0" err="1">
                <a:solidFill>
                  <a:srgbClr val="F3F1EA"/>
                </a:solidFill>
                <a:cs typeface="+mn-ea"/>
                <a:sym typeface="+mn-lt"/>
              </a:rPr>
              <a:t>title.Click</a:t>
            </a:r>
            <a:r>
              <a:rPr lang="en-US" sz="1050" kern="0" dirty="0">
                <a:solidFill>
                  <a:srgbClr val="F3F1EA"/>
                </a:solidFill>
                <a:cs typeface="+mn-ea"/>
                <a:sym typeface="+mn-lt"/>
              </a:rPr>
              <a:t> here to add content that matches the </a:t>
            </a:r>
            <a:r>
              <a:rPr lang="en-US" sz="1050" kern="0" dirty="0" err="1">
                <a:solidFill>
                  <a:srgbClr val="F3F1EA"/>
                </a:solidFill>
                <a:cs typeface="+mn-ea"/>
                <a:sym typeface="+mn-lt"/>
              </a:rPr>
              <a:t>title.</a:t>
            </a:r>
            <a:r>
              <a:rPr lang="en-US" altLang="zh-CN" sz="1050" kern="0" dirty="0" err="1">
                <a:solidFill>
                  <a:srgbClr val="F3F1EA"/>
                </a:solidFill>
                <a:cs typeface="+mn-ea"/>
                <a:sym typeface="+mn-lt"/>
              </a:rPr>
              <a:t>Synergistically</a:t>
            </a:r>
            <a:r>
              <a:rPr lang="en-US" altLang="zh-CN" sz="1050" kern="0" dirty="0">
                <a:solidFill>
                  <a:srgbClr val="F3F1EA"/>
                </a:solidFill>
                <a:cs typeface="+mn-ea"/>
                <a:sym typeface="+mn-lt"/>
              </a:rPr>
              <a:t>  portals</a:t>
            </a:r>
          </a:p>
        </p:txBody>
      </p:sp>
      <p:sp>
        <p:nvSpPr>
          <p:cNvPr id="89" name="Google Shape;232;p34">
            <a:extLst>
              <a:ext uri="{FF2B5EF4-FFF2-40B4-BE49-F238E27FC236}">
                <a16:creationId xmlns:a16="http://schemas.microsoft.com/office/drawing/2014/main" id="{15527AFF-91CE-4983-9F15-6A97E6FD1D4C}"/>
              </a:ext>
            </a:extLst>
          </p:cNvPr>
          <p:cNvSpPr txBox="1">
            <a:spLocks/>
          </p:cNvSpPr>
          <p:nvPr/>
        </p:nvSpPr>
        <p:spPr>
          <a:xfrm>
            <a:off x="4572987" y="1615235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C96C3A0C-6540-4D08-9CB7-1E8C75E00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41556" y="-176948"/>
            <a:ext cx="5673462" cy="6900155"/>
          </a:xfrm>
          <a:prstGeom prst="rect">
            <a:avLst/>
          </a:prstGeom>
        </p:spPr>
      </p:pic>
      <p:sp>
        <p:nvSpPr>
          <p:cNvPr id="91" name="Rectangle: Rounded Corners 6">
            <a:extLst>
              <a:ext uri="{FF2B5EF4-FFF2-40B4-BE49-F238E27FC236}">
                <a16:creationId xmlns:a16="http://schemas.microsoft.com/office/drawing/2014/main" id="{9B6533ED-5771-4308-A006-671E858B8F7D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Rectangle: Rounded Corners 31">
            <a:extLst>
              <a:ext uri="{FF2B5EF4-FFF2-40B4-BE49-F238E27FC236}">
                <a16:creationId xmlns:a16="http://schemas.microsoft.com/office/drawing/2014/main" id="{8C427FA0-FA47-45AA-AFC6-08E7BCEDA146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3" name="Group 33">
            <a:extLst>
              <a:ext uri="{FF2B5EF4-FFF2-40B4-BE49-F238E27FC236}">
                <a16:creationId xmlns:a16="http://schemas.microsoft.com/office/drawing/2014/main" id="{9C431CC5-60D8-498D-B101-5AA8EB6D2730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94" name="Freeform 137">
              <a:extLst>
                <a:ext uri="{FF2B5EF4-FFF2-40B4-BE49-F238E27FC236}">
                  <a16:creationId xmlns:a16="http://schemas.microsoft.com/office/drawing/2014/main" id="{78C8ADB8-75EE-4BE5-B159-767DFEF463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38">
              <a:extLst>
                <a:ext uri="{FF2B5EF4-FFF2-40B4-BE49-F238E27FC236}">
                  <a16:creationId xmlns:a16="http://schemas.microsoft.com/office/drawing/2014/main" id="{A23E7228-BFF1-42B4-BCE0-58BC665CA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39">
              <a:extLst>
                <a:ext uri="{FF2B5EF4-FFF2-40B4-BE49-F238E27FC236}">
                  <a16:creationId xmlns:a16="http://schemas.microsoft.com/office/drawing/2014/main" id="{62F26D34-AC57-4DE4-85B4-D5D1074EA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7" name="文本框 96">
            <a:extLst>
              <a:ext uri="{FF2B5EF4-FFF2-40B4-BE49-F238E27FC236}">
                <a16:creationId xmlns:a16="http://schemas.microsoft.com/office/drawing/2014/main" id="{8F6370C3-43DB-4218-AB08-602FC080C27D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3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/>
          <p:nvPr/>
        </p:nvSpPr>
        <p:spPr>
          <a:xfrm>
            <a:off x="7081536" y="1422689"/>
            <a:ext cx="1255645" cy="1255313"/>
          </a:xfrm>
          <a:custGeom>
            <a:avLst/>
            <a:gdLst/>
            <a:ahLst/>
            <a:cxnLst/>
            <a:rect l="l" t="t" r="r" b="b"/>
            <a:pathLst>
              <a:path w="3784" h="3783" extrusionOk="0">
                <a:moveTo>
                  <a:pt x="1" y="0"/>
                </a:moveTo>
                <a:lnTo>
                  <a:pt x="3783" y="3783"/>
                </a:lnTo>
                <a:lnTo>
                  <a:pt x="3783" y="1453"/>
                </a:lnTo>
                <a:cubicBezTo>
                  <a:pt x="3783" y="640"/>
                  <a:pt x="3143" y="0"/>
                  <a:pt x="2325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1" name="Google Shape;1001;p36"/>
          <p:cNvSpPr/>
          <p:nvPr/>
        </p:nvSpPr>
        <p:spPr>
          <a:xfrm>
            <a:off x="7747519" y="1672557"/>
            <a:ext cx="376959" cy="370985"/>
          </a:xfrm>
          <a:custGeom>
            <a:avLst/>
            <a:gdLst/>
            <a:ahLst/>
            <a:cxnLst/>
            <a:rect l="l" t="t" r="r" b="b"/>
            <a:pathLst>
              <a:path w="1136" h="1118" extrusionOk="0">
                <a:moveTo>
                  <a:pt x="568" y="133"/>
                </a:moveTo>
                <a:cubicBezTo>
                  <a:pt x="795" y="133"/>
                  <a:pt x="981" y="323"/>
                  <a:pt x="981" y="550"/>
                </a:cubicBezTo>
                <a:cubicBezTo>
                  <a:pt x="981" y="795"/>
                  <a:pt x="795" y="986"/>
                  <a:pt x="568" y="986"/>
                </a:cubicBezTo>
                <a:cubicBezTo>
                  <a:pt x="341" y="986"/>
                  <a:pt x="150" y="795"/>
                  <a:pt x="150" y="550"/>
                </a:cubicBezTo>
                <a:cubicBezTo>
                  <a:pt x="150" y="323"/>
                  <a:pt x="341" y="133"/>
                  <a:pt x="568" y="133"/>
                </a:cubicBezTo>
                <a:close/>
                <a:moveTo>
                  <a:pt x="568" y="1"/>
                </a:moveTo>
                <a:cubicBezTo>
                  <a:pt x="246" y="1"/>
                  <a:pt x="1" y="246"/>
                  <a:pt x="1" y="550"/>
                </a:cubicBezTo>
                <a:cubicBezTo>
                  <a:pt x="1" y="873"/>
                  <a:pt x="246" y="1118"/>
                  <a:pt x="568" y="1118"/>
                </a:cubicBezTo>
                <a:cubicBezTo>
                  <a:pt x="868" y="1118"/>
                  <a:pt x="1136" y="873"/>
                  <a:pt x="1136" y="550"/>
                </a:cubicBezTo>
                <a:cubicBezTo>
                  <a:pt x="1136" y="246"/>
                  <a:pt x="868" y="1"/>
                  <a:pt x="5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2" name="Google Shape;1002;p36"/>
          <p:cNvSpPr/>
          <p:nvPr/>
        </p:nvSpPr>
        <p:spPr>
          <a:xfrm>
            <a:off x="7884565" y="1767461"/>
            <a:ext cx="63712" cy="143351"/>
          </a:xfrm>
          <a:custGeom>
            <a:avLst/>
            <a:gdLst/>
            <a:ahLst/>
            <a:cxnLst/>
            <a:rect l="l" t="t" r="r" b="b"/>
            <a:pathLst>
              <a:path w="192" h="432" extrusionOk="0">
                <a:moveTo>
                  <a:pt x="155" y="1"/>
                </a:moveTo>
                <a:cubicBezTo>
                  <a:pt x="132" y="1"/>
                  <a:pt x="132" y="1"/>
                  <a:pt x="132" y="19"/>
                </a:cubicBezTo>
                <a:lnTo>
                  <a:pt x="132" y="264"/>
                </a:lnTo>
                <a:lnTo>
                  <a:pt x="19" y="360"/>
                </a:lnTo>
                <a:cubicBezTo>
                  <a:pt x="1" y="378"/>
                  <a:pt x="1" y="396"/>
                  <a:pt x="19" y="414"/>
                </a:cubicBezTo>
                <a:cubicBezTo>
                  <a:pt x="30" y="425"/>
                  <a:pt x="41" y="431"/>
                  <a:pt x="50" y="431"/>
                </a:cubicBezTo>
                <a:cubicBezTo>
                  <a:pt x="60" y="431"/>
                  <a:pt x="69" y="425"/>
                  <a:pt x="78" y="414"/>
                </a:cubicBezTo>
                <a:lnTo>
                  <a:pt x="192" y="301"/>
                </a:lnTo>
                <a:lnTo>
                  <a:pt x="192" y="264"/>
                </a:lnTo>
                <a:lnTo>
                  <a:pt x="192" y="19"/>
                </a:lnTo>
                <a:cubicBezTo>
                  <a:pt x="192" y="1"/>
                  <a:pt x="173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3" name="Google Shape;1003;p36"/>
          <p:cNvSpPr/>
          <p:nvPr/>
        </p:nvSpPr>
        <p:spPr>
          <a:xfrm>
            <a:off x="3848181" y="1422689"/>
            <a:ext cx="1262945" cy="1255313"/>
          </a:xfrm>
          <a:custGeom>
            <a:avLst/>
            <a:gdLst/>
            <a:ahLst/>
            <a:cxnLst/>
            <a:rect l="l" t="t" r="r" b="b"/>
            <a:pathLst>
              <a:path w="3806" h="3783" extrusionOk="0">
                <a:moveTo>
                  <a:pt x="1458" y="0"/>
                </a:moveTo>
                <a:cubicBezTo>
                  <a:pt x="663" y="0"/>
                  <a:pt x="0" y="640"/>
                  <a:pt x="0" y="1453"/>
                </a:cubicBezTo>
                <a:lnTo>
                  <a:pt x="0" y="3783"/>
                </a:lnTo>
                <a:lnTo>
                  <a:pt x="3805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4" name="Google Shape;1004;p36"/>
          <p:cNvSpPr/>
          <p:nvPr/>
        </p:nvSpPr>
        <p:spPr>
          <a:xfrm>
            <a:off x="4048606" y="1653310"/>
            <a:ext cx="321212" cy="346763"/>
          </a:xfrm>
          <a:custGeom>
            <a:avLst/>
            <a:gdLst/>
            <a:ahLst/>
            <a:cxnLst/>
            <a:rect l="l" t="t" r="r" b="b"/>
            <a:pathLst>
              <a:path w="968" h="1045" extrusionOk="0">
                <a:moveTo>
                  <a:pt x="304" y="191"/>
                </a:moveTo>
                <a:cubicBezTo>
                  <a:pt x="322" y="191"/>
                  <a:pt x="341" y="191"/>
                  <a:pt x="363" y="213"/>
                </a:cubicBezTo>
                <a:cubicBezTo>
                  <a:pt x="363" y="231"/>
                  <a:pt x="363" y="250"/>
                  <a:pt x="341" y="250"/>
                </a:cubicBezTo>
                <a:cubicBezTo>
                  <a:pt x="268" y="304"/>
                  <a:pt x="209" y="399"/>
                  <a:pt x="227" y="495"/>
                </a:cubicBezTo>
                <a:cubicBezTo>
                  <a:pt x="227" y="513"/>
                  <a:pt x="209" y="531"/>
                  <a:pt x="191" y="531"/>
                </a:cubicBezTo>
                <a:cubicBezTo>
                  <a:pt x="173" y="531"/>
                  <a:pt x="154" y="513"/>
                  <a:pt x="154" y="495"/>
                </a:cubicBezTo>
                <a:cubicBezTo>
                  <a:pt x="136" y="381"/>
                  <a:pt x="209" y="268"/>
                  <a:pt x="304" y="191"/>
                </a:cubicBezTo>
                <a:close/>
                <a:moveTo>
                  <a:pt x="487" y="1"/>
                </a:moveTo>
                <a:cubicBezTo>
                  <a:pt x="470" y="1"/>
                  <a:pt x="453" y="2"/>
                  <a:pt x="436" y="4"/>
                </a:cubicBezTo>
                <a:cubicBezTo>
                  <a:pt x="209" y="41"/>
                  <a:pt x="41" y="213"/>
                  <a:pt x="23" y="418"/>
                </a:cubicBezTo>
                <a:cubicBezTo>
                  <a:pt x="0" y="572"/>
                  <a:pt x="41" y="722"/>
                  <a:pt x="173" y="835"/>
                </a:cubicBezTo>
                <a:cubicBezTo>
                  <a:pt x="227" y="894"/>
                  <a:pt x="250" y="931"/>
                  <a:pt x="250" y="1008"/>
                </a:cubicBezTo>
                <a:cubicBezTo>
                  <a:pt x="250" y="1044"/>
                  <a:pt x="268" y="1044"/>
                  <a:pt x="286" y="1044"/>
                </a:cubicBezTo>
                <a:lnTo>
                  <a:pt x="681" y="1044"/>
                </a:lnTo>
                <a:cubicBezTo>
                  <a:pt x="704" y="1044"/>
                  <a:pt x="722" y="1044"/>
                  <a:pt x="722" y="1008"/>
                </a:cubicBezTo>
                <a:cubicBezTo>
                  <a:pt x="722" y="931"/>
                  <a:pt x="758" y="894"/>
                  <a:pt x="817" y="835"/>
                </a:cubicBezTo>
                <a:cubicBezTo>
                  <a:pt x="908" y="740"/>
                  <a:pt x="967" y="608"/>
                  <a:pt x="967" y="477"/>
                </a:cubicBezTo>
                <a:cubicBezTo>
                  <a:pt x="967" y="345"/>
                  <a:pt x="908" y="213"/>
                  <a:pt x="795" y="136"/>
                </a:cubicBezTo>
                <a:cubicBezTo>
                  <a:pt x="716" y="53"/>
                  <a:pt x="602" y="1"/>
                  <a:pt x="4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5" name="Google Shape;1005;p36"/>
          <p:cNvSpPr/>
          <p:nvPr/>
        </p:nvSpPr>
        <p:spPr>
          <a:xfrm>
            <a:off x="4123932" y="2025293"/>
            <a:ext cx="164588" cy="24556"/>
          </a:xfrm>
          <a:custGeom>
            <a:avLst/>
            <a:gdLst/>
            <a:ahLst/>
            <a:cxnLst/>
            <a:rect l="l" t="t" r="r" b="b"/>
            <a:pathLst>
              <a:path w="496" h="74" extrusionOk="0">
                <a:moveTo>
                  <a:pt x="41" y="0"/>
                </a:moveTo>
                <a:cubicBezTo>
                  <a:pt x="23" y="0"/>
                  <a:pt x="0" y="19"/>
                  <a:pt x="0" y="37"/>
                </a:cubicBezTo>
                <a:cubicBezTo>
                  <a:pt x="0" y="55"/>
                  <a:pt x="23" y="73"/>
                  <a:pt x="41" y="73"/>
                </a:cubicBezTo>
                <a:lnTo>
                  <a:pt x="454" y="73"/>
                </a:lnTo>
                <a:cubicBezTo>
                  <a:pt x="477" y="73"/>
                  <a:pt x="495" y="55"/>
                  <a:pt x="495" y="37"/>
                </a:cubicBezTo>
                <a:cubicBezTo>
                  <a:pt x="495" y="19"/>
                  <a:pt x="477" y="0"/>
                  <a:pt x="4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6" name="Google Shape;1006;p36"/>
          <p:cNvSpPr/>
          <p:nvPr/>
        </p:nvSpPr>
        <p:spPr>
          <a:xfrm>
            <a:off x="4143510" y="2062789"/>
            <a:ext cx="125100" cy="24556"/>
          </a:xfrm>
          <a:custGeom>
            <a:avLst/>
            <a:gdLst/>
            <a:ahLst/>
            <a:cxnLst/>
            <a:rect l="l" t="t" r="r" b="b"/>
            <a:pathLst>
              <a:path w="377" h="74" extrusionOk="0">
                <a:moveTo>
                  <a:pt x="36" y="1"/>
                </a:moveTo>
                <a:cubicBezTo>
                  <a:pt x="18" y="1"/>
                  <a:pt x="0" y="19"/>
                  <a:pt x="0" y="37"/>
                </a:cubicBezTo>
                <a:cubicBezTo>
                  <a:pt x="0" y="55"/>
                  <a:pt x="18" y="74"/>
                  <a:pt x="36" y="74"/>
                </a:cubicBezTo>
                <a:lnTo>
                  <a:pt x="341" y="74"/>
                </a:lnTo>
                <a:cubicBezTo>
                  <a:pt x="359" y="74"/>
                  <a:pt x="377" y="55"/>
                  <a:pt x="377" y="37"/>
                </a:cubicBezTo>
                <a:cubicBezTo>
                  <a:pt x="377" y="19"/>
                  <a:pt x="359" y="1"/>
                  <a:pt x="3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7" name="Google Shape;1007;p36"/>
          <p:cNvSpPr/>
          <p:nvPr/>
        </p:nvSpPr>
        <p:spPr>
          <a:xfrm>
            <a:off x="3848181" y="4648411"/>
            <a:ext cx="1262945" cy="1262945"/>
          </a:xfrm>
          <a:custGeom>
            <a:avLst/>
            <a:gdLst/>
            <a:ahLst/>
            <a:cxnLst/>
            <a:rect l="l" t="t" r="r" b="b"/>
            <a:pathLst>
              <a:path w="3806" h="3806" extrusionOk="0">
                <a:moveTo>
                  <a:pt x="0" y="1"/>
                </a:moveTo>
                <a:lnTo>
                  <a:pt x="0" y="2348"/>
                </a:lnTo>
                <a:cubicBezTo>
                  <a:pt x="0" y="3143"/>
                  <a:pt x="663" y="3806"/>
                  <a:pt x="1458" y="3806"/>
                </a:cubicBezTo>
                <a:lnTo>
                  <a:pt x="3805" y="3806"/>
                </a:lnTo>
                <a:lnTo>
                  <a:pt x="0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8" name="Google Shape;1008;p36"/>
          <p:cNvSpPr/>
          <p:nvPr/>
        </p:nvSpPr>
        <p:spPr>
          <a:xfrm>
            <a:off x="4048606" y="5320699"/>
            <a:ext cx="358708" cy="358708"/>
          </a:xfrm>
          <a:custGeom>
            <a:avLst/>
            <a:gdLst/>
            <a:ahLst/>
            <a:cxnLst/>
            <a:rect l="l" t="t" r="r" b="b"/>
            <a:pathLst>
              <a:path w="1081" h="1081" extrusionOk="0">
                <a:moveTo>
                  <a:pt x="513" y="191"/>
                </a:moveTo>
                <a:lnTo>
                  <a:pt x="513" y="359"/>
                </a:lnTo>
                <a:cubicBezTo>
                  <a:pt x="477" y="377"/>
                  <a:pt x="454" y="377"/>
                  <a:pt x="436" y="400"/>
                </a:cubicBezTo>
                <a:lnTo>
                  <a:pt x="304" y="286"/>
                </a:lnTo>
                <a:cubicBezTo>
                  <a:pt x="363" y="227"/>
                  <a:pt x="436" y="209"/>
                  <a:pt x="513" y="191"/>
                </a:cubicBezTo>
                <a:close/>
                <a:moveTo>
                  <a:pt x="568" y="191"/>
                </a:moveTo>
                <a:cubicBezTo>
                  <a:pt x="645" y="209"/>
                  <a:pt x="722" y="227"/>
                  <a:pt x="758" y="286"/>
                </a:cubicBezTo>
                <a:lnTo>
                  <a:pt x="645" y="400"/>
                </a:lnTo>
                <a:cubicBezTo>
                  <a:pt x="627" y="377"/>
                  <a:pt x="590" y="377"/>
                  <a:pt x="568" y="359"/>
                </a:cubicBezTo>
                <a:lnTo>
                  <a:pt x="568" y="191"/>
                </a:lnTo>
                <a:close/>
                <a:moveTo>
                  <a:pt x="268" y="322"/>
                </a:moveTo>
                <a:lnTo>
                  <a:pt x="400" y="436"/>
                </a:lnTo>
                <a:cubicBezTo>
                  <a:pt x="381" y="472"/>
                  <a:pt x="363" y="490"/>
                  <a:pt x="363" y="531"/>
                </a:cubicBezTo>
                <a:lnTo>
                  <a:pt x="191" y="531"/>
                </a:lnTo>
                <a:cubicBezTo>
                  <a:pt x="209" y="454"/>
                  <a:pt x="227" y="377"/>
                  <a:pt x="268" y="322"/>
                </a:cubicBezTo>
                <a:close/>
                <a:moveTo>
                  <a:pt x="795" y="322"/>
                </a:moveTo>
                <a:cubicBezTo>
                  <a:pt x="854" y="377"/>
                  <a:pt x="872" y="454"/>
                  <a:pt x="872" y="531"/>
                </a:cubicBezTo>
                <a:lnTo>
                  <a:pt x="722" y="531"/>
                </a:lnTo>
                <a:cubicBezTo>
                  <a:pt x="704" y="490"/>
                  <a:pt x="704" y="472"/>
                  <a:pt x="681" y="436"/>
                </a:cubicBezTo>
                <a:lnTo>
                  <a:pt x="795" y="322"/>
                </a:lnTo>
                <a:close/>
                <a:moveTo>
                  <a:pt x="531" y="472"/>
                </a:moveTo>
                <a:cubicBezTo>
                  <a:pt x="590" y="472"/>
                  <a:pt x="609" y="490"/>
                  <a:pt x="609" y="531"/>
                </a:cubicBezTo>
                <a:cubicBezTo>
                  <a:pt x="609" y="586"/>
                  <a:pt x="590" y="604"/>
                  <a:pt x="531" y="604"/>
                </a:cubicBezTo>
                <a:cubicBezTo>
                  <a:pt x="495" y="604"/>
                  <a:pt x="477" y="586"/>
                  <a:pt x="477" y="531"/>
                </a:cubicBezTo>
                <a:cubicBezTo>
                  <a:pt x="477" y="490"/>
                  <a:pt x="495" y="472"/>
                  <a:pt x="531" y="472"/>
                </a:cubicBezTo>
                <a:close/>
                <a:moveTo>
                  <a:pt x="363" y="586"/>
                </a:moveTo>
                <a:cubicBezTo>
                  <a:pt x="381" y="604"/>
                  <a:pt x="381" y="627"/>
                  <a:pt x="400" y="645"/>
                </a:cubicBezTo>
                <a:lnTo>
                  <a:pt x="286" y="758"/>
                </a:lnTo>
                <a:cubicBezTo>
                  <a:pt x="227" y="717"/>
                  <a:pt x="209" y="645"/>
                  <a:pt x="191" y="586"/>
                </a:cubicBezTo>
                <a:close/>
                <a:moveTo>
                  <a:pt x="872" y="586"/>
                </a:moveTo>
                <a:cubicBezTo>
                  <a:pt x="872" y="645"/>
                  <a:pt x="836" y="717"/>
                  <a:pt x="795" y="758"/>
                </a:cubicBezTo>
                <a:lnTo>
                  <a:pt x="681" y="645"/>
                </a:lnTo>
                <a:cubicBezTo>
                  <a:pt x="704" y="627"/>
                  <a:pt x="704" y="604"/>
                  <a:pt x="704" y="586"/>
                </a:cubicBezTo>
                <a:close/>
                <a:moveTo>
                  <a:pt x="436" y="681"/>
                </a:moveTo>
                <a:cubicBezTo>
                  <a:pt x="454" y="699"/>
                  <a:pt x="495" y="699"/>
                  <a:pt x="513" y="717"/>
                </a:cubicBezTo>
                <a:lnTo>
                  <a:pt x="513" y="872"/>
                </a:lnTo>
                <a:cubicBezTo>
                  <a:pt x="436" y="872"/>
                  <a:pt x="381" y="854"/>
                  <a:pt x="322" y="813"/>
                </a:cubicBezTo>
                <a:lnTo>
                  <a:pt x="436" y="681"/>
                </a:lnTo>
                <a:close/>
                <a:moveTo>
                  <a:pt x="645" y="681"/>
                </a:moveTo>
                <a:lnTo>
                  <a:pt x="758" y="813"/>
                </a:lnTo>
                <a:cubicBezTo>
                  <a:pt x="704" y="854"/>
                  <a:pt x="645" y="872"/>
                  <a:pt x="568" y="872"/>
                </a:cubicBezTo>
                <a:lnTo>
                  <a:pt x="568" y="717"/>
                </a:lnTo>
                <a:cubicBezTo>
                  <a:pt x="590" y="699"/>
                  <a:pt x="609" y="699"/>
                  <a:pt x="645" y="681"/>
                </a:cubicBezTo>
                <a:close/>
                <a:moveTo>
                  <a:pt x="454" y="0"/>
                </a:moveTo>
                <a:lnTo>
                  <a:pt x="436" y="77"/>
                </a:lnTo>
                <a:cubicBezTo>
                  <a:pt x="436" y="95"/>
                  <a:pt x="436" y="114"/>
                  <a:pt x="418" y="132"/>
                </a:cubicBezTo>
                <a:cubicBezTo>
                  <a:pt x="381" y="132"/>
                  <a:pt x="363" y="150"/>
                  <a:pt x="341" y="150"/>
                </a:cubicBezTo>
                <a:cubicBezTo>
                  <a:pt x="332" y="161"/>
                  <a:pt x="322" y="167"/>
                  <a:pt x="313" y="167"/>
                </a:cubicBezTo>
                <a:cubicBezTo>
                  <a:pt x="304" y="167"/>
                  <a:pt x="295" y="161"/>
                  <a:pt x="286" y="150"/>
                </a:cubicBezTo>
                <a:lnTo>
                  <a:pt x="209" y="114"/>
                </a:lnTo>
                <a:lnTo>
                  <a:pt x="95" y="209"/>
                </a:lnTo>
                <a:lnTo>
                  <a:pt x="154" y="286"/>
                </a:lnTo>
                <a:cubicBezTo>
                  <a:pt x="173" y="304"/>
                  <a:pt x="173" y="322"/>
                  <a:pt x="154" y="341"/>
                </a:cubicBezTo>
                <a:cubicBezTo>
                  <a:pt x="154" y="359"/>
                  <a:pt x="136" y="377"/>
                  <a:pt x="136" y="418"/>
                </a:cubicBezTo>
                <a:cubicBezTo>
                  <a:pt x="114" y="436"/>
                  <a:pt x="95" y="436"/>
                  <a:pt x="77" y="454"/>
                </a:cubicBezTo>
                <a:lnTo>
                  <a:pt x="0" y="454"/>
                </a:lnTo>
                <a:lnTo>
                  <a:pt x="0" y="627"/>
                </a:lnTo>
                <a:lnTo>
                  <a:pt x="77" y="627"/>
                </a:lnTo>
                <a:cubicBezTo>
                  <a:pt x="95" y="645"/>
                  <a:pt x="114" y="645"/>
                  <a:pt x="136" y="663"/>
                </a:cubicBezTo>
                <a:cubicBezTo>
                  <a:pt x="136" y="699"/>
                  <a:pt x="154" y="717"/>
                  <a:pt x="154" y="740"/>
                </a:cubicBezTo>
                <a:cubicBezTo>
                  <a:pt x="173" y="758"/>
                  <a:pt x="173" y="776"/>
                  <a:pt x="154" y="795"/>
                </a:cubicBezTo>
                <a:lnTo>
                  <a:pt x="95" y="872"/>
                </a:lnTo>
                <a:lnTo>
                  <a:pt x="209" y="967"/>
                </a:lnTo>
                <a:lnTo>
                  <a:pt x="286" y="926"/>
                </a:lnTo>
                <a:cubicBezTo>
                  <a:pt x="295" y="917"/>
                  <a:pt x="304" y="913"/>
                  <a:pt x="313" y="913"/>
                </a:cubicBezTo>
                <a:cubicBezTo>
                  <a:pt x="322" y="913"/>
                  <a:pt x="332" y="917"/>
                  <a:pt x="341" y="926"/>
                </a:cubicBezTo>
                <a:cubicBezTo>
                  <a:pt x="363" y="926"/>
                  <a:pt x="381" y="944"/>
                  <a:pt x="418" y="944"/>
                </a:cubicBezTo>
                <a:cubicBezTo>
                  <a:pt x="436" y="967"/>
                  <a:pt x="436" y="967"/>
                  <a:pt x="436" y="985"/>
                </a:cubicBezTo>
                <a:lnTo>
                  <a:pt x="454" y="1081"/>
                </a:lnTo>
                <a:lnTo>
                  <a:pt x="627" y="1081"/>
                </a:lnTo>
                <a:lnTo>
                  <a:pt x="627" y="985"/>
                </a:lnTo>
                <a:lnTo>
                  <a:pt x="663" y="944"/>
                </a:lnTo>
                <a:cubicBezTo>
                  <a:pt x="704" y="944"/>
                  <a:pt x="722" y="926"/>
                  <a:pt x="740" y="926"/>
                </a:cubicBezTo>
                <a:cubicBezTo>
                  <a:pt x="749" y="917"/>
                  <a:pt x="758" y="913"/>
                  <a:pt x="767" y="913"/>
                </a:cubicBezTo>
                <a:cubicBezTo>
                  <a:pt x="777" y="913"/>
                  <a:pt x="786" y="917"/>
                  <a:pt x="795" y="926"/>
                </a:cubicBezTo>
                <a:lnTo>
                  <a:pt x="854" y="967"/>
                </a:lnTo>
                <a:lnTo>
                  <a:pt x="967" y="872"/>
                </a:lnTo>
                <a:lnTo>
                  <a:pt x="931" y="795"/>
                </a:lnTo>
                <a:cubicBezTo>
                  <a:pt x="908" y="776"/>
                  <a:pt x="908" y="758"/>
                  <a:pt x="931" y="740"/>
                </a:cubicBezTo>
                <a:cubicBezTo>
                  <a:pt x="931" y="717"/>
                  <a:pt x="949" y="699"/>
                  <a:pt x="949" y="663"/>
                </a:cubicBezTo>
                <a:cubicBezTo>
                  <a:pt x="967" y="645"/>
                  <a:pt x="967" y="645"/>
                  <a:pt x="985" y="627"/>
                </a:cubicBezTo>
                <a:lnTo>
                  <a:pt x="1081" y="627"/>
                </a:lnTo>
                <a:lnTo>
                  <a:pt x="1081" y="454"/>
                </a:lnTo>
                <a:lnTo>
                  <a:pt x="985" y="454"/>
                </a:lnTo>
                <a:cubicBezTo>
                  <a:pt x="967" y="436"/>
                  <a:pt x="967" y="436"/>
                  <a:pt x="949" y="418"/>
                </a:cubicBezTo>
                <a:cubicBezTo>
                  <a:pt x="949" y="377"/>
                  <a:pt x="931" y="359"/>
                  <a:pt x="931" y="341"/>
                </a:cubicBezTo>
                <a:cubicBezTo>
                  <a:pt x="908" y="322"/>
                  <a:pt x="908" y="304"/>
                  <a:pt x="931" y="286"/>
                </a:cubicBezTo>
                <a:lnTo>
                  <a:pt x="967" y="209"/>
                </a:lnTo>
                <a:lnTo>
                  <a:pt x="854" y="114"/>
                </a:lnTo>
                <a:lnTo>
                  <a:pt x="795" y="150"/>
                </a:lnTo>
                <a:cubicBezTo>
                  <a:pt x="786" y="161"/>
                  <a:pt x="777" y="167"/>
                  <a:pt x="767" y="167"/>
                </a:cubicBezTo>
                <a:cubicBezTo>
                  <a:pt x="758" y="167"/>
                  <a:pt x="749" y="161"/>
                  <a:pt x="740" y="150"/>
                </a:cubicBezTo>
                <a:cubicBezTo>
                  <a:pt x="722" y="150"/>
                  <a:pt x="704" y="132"/>
                  <a:pt x="663" y="132"/>
                </a:cubicBezTo>
                <a:cubicBezTo>
                  <a:pt x="645" y="114"/>
                  <a:pt x="645" y="95"/>
                  <a:pt x="627" y="77"/>
                </a:cubicBezTo>
                <a:lnTo>
                  <a:pt x="6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9" name="Google Shape;1009;p36"/>
          <p:cNvSpPr/>
          <p:nvPr/>
        </p:nvSpPr>
        <p:spPr>
          <a:xfrm>
            <a:off x="7081536" y="4648411"/>
            <a:ext cx="1255645" cy="1262945"/>
          </a:xfrm>
          <a:custGeom>
            <a:avLst/>
            <a:gdLst/>
            <a:ahLst/>
            <a:cxnLst/>
            <a:rect l="l" t="t" r="r" b="b"/>
            <a:pathLst>
              <a:path w="3784" h="3806" extrusionOk="0">
                <a:moveTo>
                  <a:pt x="3783" y="1"/>
                </a:moveTo>
                <a:lnTo>
                  <a:pt x="1" y="3806"/>
                </a:lnTo>
                <a:lnTo>
                  <a:pt x="2325" y="3806"/>
                </a:lnTo>
                <a:cubicBezTo>
                  <a:pt x="3143" y="3806"/>
                  <a:pt x="3783" y="3143"/>
                  <a:pt x="3783" y="2348"/>
                </a:cubicBezTo>
                <a:lnTo>
                  <a:pt x="3783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0" name="Google Shape;1010;p36"/>
          <p:cNvSpPr/>
          <p:nvPr/>
        </p:nvSpPr>
        <p:spPr>
          <a:xfrm>
            <a:off x="7753492" y="5320699"/>
            <a:ext cx="426733" cy="345103"/>
          </a:xfrm>
          <a:custGeom>
            <a:avLst/>
            <a:gdLst/>
            <a:ahLst/>
            <a:cxnLst/>
            <a:rect l="l" t="t" r="r" b="b"/>
            <a:pathLst>
              <a:path w="1286" h="1040" extrusionOk="0">
                <a:moveTo>
                  <a:pt x="641" y="0"/>
                </a:moveTo>
                <a:lnTo>
                  <a:pt x="1" y="531"/>
                </a:lnTo>
                <a:lnTo>
                  <a:pt x="228" y="531"/>
                </a:lnTo>
                <a:lnTo>
                  <a:pt x="228" y="1040"/>
                </a:lnTo>
                <a:lnTo>
                  <a:pt x="437" y="1040"/>
                </a:lnTo>
                <a:lnTo>
                  <a:pt x="437" y="795"/>
                </a:lnTo>
                <a:lnTo>
                  <a:pt x="832" y="795"/>
                </a:lnTo>
                <a:lnTo>
                  <a:pt x="832" y="1040"/>
                </a:lnTo>
                <a:lnTo>
                  <a:pt x="1041" y="1040"/>
                </a:lnTo>
                <a:lnTo>
                  <a:pt x="1041" y="531"/>
                </a:lnTo>
                <a:lnTo>
                  <a:pt x="1286" y="531"/>
                </a:lnTo>
                <a:lnTo>
                  <a:pt x="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1" name="Google Shape;1011;p36"/>
          <p:cNvSpPr/>
          <p:nvPr/>
        </p:nvSpPr>
        <p:spPr>
          <a:xfrm>
            <a:off x="6096000" y="1823208"/>
            <a:ext cx="1840329" cy="1840329"/>
          </a:xfrm>
          <a:custGeom>
            <a:avLst/>
            <a:gdLst/>
            <a:ahLst/>
            <a:cxnLst/>
            <a:rect l="l" t="t" r="r" b="b"/>
            <a:pathLst>
              <a:path w="5546" h="5546" extrusionOk="0">
                <a:moveTo>
                  <a:pt x="1" y="1"/>
                </a:moveTo>
                <a:lnTo>
                  <a:pt x="1" y="5545"/>
                </a:lnTo>
                <a:lnTo>
                  <a:pt x="5545" y="5545"/>
                </a:lnTo>
                <a:cubicBezTo>
                  <a:pt x="5545" y="5127"/>
                  <a:pt x="5373" y="4696"/>
                  <a:pt x="5050" y="4374"/>
                </a:cubicBezTo>
                <a:lnTo>
                  <a:pt x="1154" y="496"/>
                </a:lnTo>
                <a:cubicBezTo>
                  <a:pt x="832" y="173"/>
                  <a:pt x="414" y="1"/>
                  <a:pt x="1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2" name="Google Shape;1012;p36"/>
          <p:cNvSpPr/>
          <p:nvPr/>
        </p:nvSpPr>
        <p:spPr>
          <a:xfrm>
            <a:off x="4250360" y="1823208"/>
            <a:ext cx="1845971" cy="1840329"/>
          </a:xfrm>
          <a:custGeom>
            <a:avLst/>
            <a:gdLst/>
            <a:ahLst/>
            <a:cxnLst/>
            <a:rect l="l" t="t" r="r" b="b"/>
            <a:pathLst>
              <a:path w="5563" h="5546" extrusionOk="0">
                <a:moveTo>
                  <a:pt x="5563" y="1"/>
                </a:moveTo>
                <a:cubicBezTo>
                  <a:pt x="5127" y="1"/>
                  <a:pt x="4709" y="173"/>
                  <a:pt x="4387" y="496"/>
                </a:cubicBezTo>
                <a:lnTo>
                  <a:pt x="491" y="4374"/>
                </a:lnTo>
                <a:cubicBezTo>
                  <a:pt x="169" y="4696"/>
                  <a:pt x="1" y="5127"/>
                  <a:pt x="1" y="5545"/>
                </a:cubicBezTo>
                <a:lnTo>
                  <a:pt x="5563" y="5545"/>
                </a:lnTo>
                <a:lnTo>
                  <a:pt x="5563" y="1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3" name="Google Shape;1013;p36"/>
          <p:cNvSpPr/>
          <p:nvPr/>
        </p:nvSpPr>
        <p:spPr>
          <a:xfrm>
            <a:off x="6096000" y="3663206"/>
            <a:ext cx="1840329" cy="1839997"/>
          </a:xfrm>
          <a:custGeom>
            <a:avLst/>
            <a:gdLst/>
            <a:ahLst/>
            <a:cxnLst/>
            <a:rect l="l" t="t" r="r" b="b"/>
            <a:pathLst>
              <a:path w="5546" h="5545" extrusionOk="0">
                <a:moveTo>
                  <a:pt x="1" y="0"/>
                </a:moveTo>
                <a:lnTo>
                  <a:pt x="1" y="5544"/>
                </a:lnTo>
                <a:cubicBezTo>
                  <a:pt x="414" y="5544"/>
                  <a:pt x="832" y="5395"/>
                  <a:pt x="1154" y="5072"/>
                </a:cubicBezTo>
                <a:lnTo>
                  <a:pt x="5050" y="1172"/>
                </a:lnTo>
                <a:cubicBezTo>
                  <a:pt x="5373" y="854"/>
                  <a:pt x="5545" y="436"/>
                  <a:pt x="5545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4" name="Google Shape;1014;p36"/>
          <p:cNvSpPr/>
          <p:nvPr/>
        </p:nvSpPr>
        <p:spPr>
          <a:xfrm>
            <a:off x="4250360" y="3663206"/>
            <a:ext cx="1845971" cy="1839997"/>
          </a:xfrm>
          <a:custGeom>
            <a:avLst/>
            <a:gdLst/>
            <a:ahLst/>
            <a:cxnLst/>
            <a:rect l="l" t="t" r="r" b="b"/>
            <a:pathLst>
              <a:path w="5563" h="5545" extrusionOk="0">
                <a:moveTo>
                  <a:pt x="1" y="0"/>
                </a:moveTo>
                <a:cubicBezTo>
                  <a:pt x="1" y="436"/>
                  <a:pt x="169" y="854"/>
                  <a:pt x="491" y="1172"/>
                </a:cubicBezTo>
                <a:lnTo>
                  <a:pt x="4387" y="5072"/>
                </a:lnTo>
                <a:cubicBezTo>
                  <a:pt x="4709" y="5395"/>
                  <a:pt x="5127" y="5544"/>
                  <a:pt x="5563" y="5544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5" name="Google Shape;1015;p36"/>
          <p:cNvSpPr/>
          <p:nvPr/>
        </p:nvSpPr>
        <p:spPr>
          <a:xfrm rot="2700000">
            <a:off x="5152794" y="2704852"/>
            <a:ext cx="1879773" cy="18797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6" name="Google Shape;1016;p36"/>
          <p:cNvSpPr/>
          <p:nvPr/>
        </p:nvSpPr>
        <p:spPr>
          <a:xfrm>
            <a:off x="4514165" y="2081040"/>
            <a:ext cx="1582165" cy="1588471"/>
          </a:xfrm>
          <a:custGeom>
            <a:avLst/>
            <a:gdLst/>
            <a:ahLst/>
            <a:cxnLst/>
            <a:rect l="l" t="t" r="r" b="b"/>
            <a:pathLst>
              <a:path w="4768" h="4787" extrusionOk="0">
                <a:moveTo>
                  <a:pt x="1022" y="0"/>
                </a:moveTo>
                <a:cubicBezTo>
                  <a:pt x="454" y="0"/>
                  <a:pt x="0" y="454"/>
                  <a:pt x="0" y="1022"/>
                </a:cubicBezTo>
                <a:cubicBezTo>
                  <a:pt x="0" y="3102"/>
                  <a:pt x="1662" y="4786"/>
                  <a:pt x="3746" y="4786"/>
                </a:cubicBezTo>
                <a:lnTo>
                  <a:pt x="4768" y="4786"/>
                </a:lnTo>
                <a:lnTo>
                  <a:pt x="4768" y="3747"/>
                </a:lnTo>
                <a:cubicBezTo>
                  <a:pt x="4768" y="1685"/>
                  <a:pt x="3083" y="0"/>
                  <a:pt x="1022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7" name="Google Shape;1017;p36"/>
          <p:cNvSpPr/>
          <p:nvPr/>
        </p:nvSpPr>
        <p:spPr>
          <a:xfrm>
            <a:off x="4514165" y="3663206"/>
            <a:ext cx="1582165" cy="1588471"/>
          </a:xfrm>
          <a:custGeom>
            <a:avLst/>
            <a:gdLst/>
            <a:ahLst/>
            <a:cxnLst/>
            <a:rect l="l" t="t" r="r" b="b"/>
            <a:pathLst>
              <a:path w="4768" h="4787" extrusionOk="0">
                <a:moveTo>
                  <a:pt x="3746" y="0"/>
                </a:moveTo>
                <a:cubicBezTo>
                  <a:pt x="1662" y="0"/>
                  <a:pt x="0" y="1685"/>
                  <a:pt x="0" y="3746"/>
                </a:cubicBezTo>
                <a:cubicBezTo>
                  <a:pt x="0" y="4314"/>
                  <a:pt x="454" y="4786"/>
                  <a:pt x="1022" y="4786"/>
                </a:cubicBezTo>
                <a:cubicBezTo>
                  <a:pt x="3083" y="4786"/>
                  <a:pt x="4768" y="3102"/>
                  <a:pt x="4768" y="1022"/>
                </a:cubicBezTo>
                <a:lnTo>
                  <a:pt x="4768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8" name="Google Shape;1018;p36"/>
          <p:cNvSpPr/>
          <p:nvPr/>
        </p:nvSpPr>
        <p:spPr>
          <a:xfrm>
            <a:off x="6096000" y="2081040"/>
            <a:ext cx="1582497" cy="1588471"/>
          </a:xfrm>
          <a:custGeom>
            <a:avLst/>
            <a:gdLst/>
            <a:ahLst/>
            <a:cxnLst/>
            <a:rect l="l" t="t" r="r" b="b"/>
            <a:pathLst>
              <a:path w="4769" h="4787" extrusionOk="0">
                <a:moveTo>
                  <a:pt x="3747" y="0"/>
                </a:moveTo>
                <a:cubicBezTo>
                  <a:pt x="1663" y="0"/>
                  <a:pt x="1" y="1685"/>
                  <a:pt x="1" y="3747"/>
                </a:cubicBezTo>
                <a:lnTo>
                  <a:pt x="1" y="4786"/>
                </a:lnTo>
                <a:lnTo>
                  <a:pt x="1023" y="4786"/>
                </a:lnTo>
                <a:cubicBezTo>
                  <a:pt x="3084" y="4786"/>
                  <a:pt x="4769" y="3102"/>
                  <a:pt x="4769" y="1022"/>
                </a:cubicBezTo>
                <a:cubicBezTo>
                  <a:pt x="4769" y="454"/>
                  <a:pt x="4315" y="0"/>
                  <a:pt x="3747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9" name="Google Shape;1019;p36"/>
          <p:cNvSpPr/>
          <p:nvPr/>
        </p:nvSpPr>
        <p:spPr>
          <a:xfrm>
            <a:off x="6096000" y="3663206"/>
            <a:ext cx="1582497" cy="1588471"/>
          </a:xfrm>
          <a:custGeom>
            <a:avLst/>
            <a:gdLst/>
            <a:ahLst/>
            <a:cxnLst/>
            <a:rect l="l" t="t" r="r" b="b"/>
            <a:pathLst>
              <a:path w="4769" h="4787" extrusionOk="0">
                <a:moveTo>
                  <a:pt x="1" y="0"/>
                </a:moveTo>
                <a:lnTo>
                  <a:pt x="1" y="1022"/>
                </a:lnTo>
                <a:cubicBezTo>
                  <a:pt x="1" y="3102"/>
                  <a:pt x="1663" y="4786"/>
                  <a:pt x="3747" y="4786"/>
                </a:cubicBezTo>
                <a:cubicBezTo>
                  <a:pt x="4315" y="4786"/>
                  <a:pt x="4769" y="4314"/>
                  <a:pt x="4769" y="3746"/>
                </a:cubicBezTo>
                <a:cubicBezTo>
                  <a:pt x="4769" y="1685"/>
                  <a:pt x="3084" y="0"/>
                  <a:pt x="1023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0" name="Google Shape;1020;p36"/>
          <p:cNvSpPr/>
          <p:nvPr/>
        </p:nvSpPr>
        <p:spPr>
          <a:xfrm rot="2700000">
            <a:off x="5526430" y="3078721"/>
            <a:ext cx="1132503" cy="11325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21" name="Google Shape;1021;p36"/>
          <p:cNvGrpSpPr/>
          <p:nvPr/>
        </p:nvGrpSpPr>
        <p:grpSpPr>
          <a:xfrm>
            <a:off x="4911200" y="2484208"/>
            <a:ext cx="2362467" cy="2359464"/>
            <a:chOff x="3685889" y="2080326"/>
            <a:chExt cx="1771850" cy="1769598"/>
          </a:xfrm>
        </p:grpSpPr>
        <p:sp>
          <p:nvSpPr>
            <p:cNvPr id="1022" name="Google Shape;1022;p36"/>
            <p:cNvSpPr/>
            <p:nvPr/>
          </p:nvSpPr>
          <p:spPr>
            <a:xfrm>
              <a:off x="5067064" y="2080326"/>
              <a:ext cx="390675" cy="388732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rgbClr val="7EA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s" sz="1600" ker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5067064" y="3459248"/>
              <a:ext cx="390675" cy="390675"/>
            </a:xfrm>
            <a:custGeom>
              <a:avLst/>
              <a:gdLst/>
              <a:ahLst/>
              <a:cxnLst/>
              <a:rect l="l" t="t" r="r" b="b"/>
              <a:pathLst>
                <a:path w="2614" h="2614" extrusionOk="0">
                  <a:moveTo>
                    <a:pt x="1307" y="1"/>
                  </a:moveTo>
                  <a:cubicBezTo>
                    <a:pt x="585" y="1"/>
                    <a:pt x="1" y="585"/>
                    <a:pt x="1" y="1307"/>
                  </a:cubicBezTo>
                  <a:cubicBezTo>
                    <a:pt x="1" y="2029"/>
                    <a:pt x="585" y="2614"/>
                    <a:pt x="1307" y="2614"/>
                  </a:cubicBezTo>
                  <a:cubicBezTo>
                    <a:pt x="2025" y="2614"/>
                    <a:pt x="2613" y="2029"/>
                    <a:pt x="2613" y="1307"/>
                  </a:cubicBezTo>
                  <a:cubicBezTo>
                    <a:pt x="2613" y="585"/>
                    <a:pt x="2025" y="1"/>
                    <a:pt x="1307" y="1"/>
                  </a:cubicBezTo>
                  <a:close/>
                </a:path>
              </a:pathLst>
            </a:custGeom>
            <a:solidFill>
              <a:srgbClr val="7EA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s" sz="1600" ker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 flipH="1">
              <a:off x="3685889" y="2080338"/>
              <a:ext cx="390675" cy="388732"/>
            </a:xfrm>
            <a:custGeom>
              <a:avLst/>
              <a:gdLst/>
              <a:ahLst/>
              <a:cxnLst/>
              <a:rect l="l" t="t" r="r" b="b"/>
              <a:pathLst>
                <a:path w="2614" h="2601" extrusionOk="0">
                  <a:moveTo>
                    <a:pt x="1307" y="0"/>
                  </a:moveTo>
                  <a:cubicBezTo>
                    <a:pt x="585" y="0"/>
                    <a:pt x="1" y="572"/>
                    <a:pt x="1" y="1294"/>
                  </a:cubicBezTo>
                  <a:cubicBezTo>
                    <a:pt x="1" y="2015"/>
                    <a:pt x="585" y="2600"/>
                    <a:pt x="1307" y="2600"/>
                  </a:cubicBezTo>
                  <a:cubicBezTo>
                    <a:pt x="2025" y="2600"/>
                    <a:pt x="2613" y="2015"/>
                    <a:pt x="2613" y="1294"/>
                  </a:cubicBezTo>
                  <a:cubicBezTo>
                    <a:pt x="2613" y="572"/>
                    <a:pt x="2025" y="0"/>
                    <a:pt x="1307" y="0"/>
                  </a:cubicBezTo>
                  <a:close/>
                </a:path>
              </a:pathLst>
            </a:custGeom>
            <a:solidFill>
              <a:srgbClr val="7EA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s" sz="1600" ker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 flipH="1">
              <a:off x="3685889" y="3459248"/>
              <a:ext cx="390675" cy="390675"/>
            </a:xfrm>
            <a:custGeom>
              <a:avLst/>
              <a:gdLst/>
              <a:ahLst/>
              <a:cxnLst/>
              <a:rect l="l" t="t" r="r" b="b"/>
              <a:pathLst>
                <a:path w="2614" h="2614" extrusionOk="0">
                  <a:moveTo>
                    <a:pt x="1307" y="1"/>
                  </a:moveTo>
                  <a:cubicBezTo>
                    <a:pt x="585" y="1"/>
                    <a:pt x="1" y="585"/>
                    <a:pt x="1" y="1307"/>
                  </a:cubicBezTo>
                  <a:cubicBezTo>
                    <a:pt x="1" y="2029"/>
                    <a:pt x="585" y="2614"/>
                    <a:pt x="1307" y="2614"/>
                  </a:cubicBezTo>
                  <a:cubicBezTo>
                    <a:pt x="2025" y="2614"/>
                    <a:pt x="2613" y="2029"/>
                    <a:pt x="2613" y="1307"/>
                  </a:cubicBezTo>
                  <a:cubicBezTo>
                    <a:pt x="2613" y="585"/>
                    <a:pt x="2025" y="1"/>
                    <a:pt x="1307" y="1"/>
                  </a:cubicBezTo>
                  <a:close/>
                </a:path>
              </a:pathLst>
            </a:custGeom>
            <a:solidFill>
              <a:srgbClr val="7EA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s" sz="1600" ker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sz="160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26" name="Google Shape;1026;p36"/>
          <p:cNvSpPr/>
          <p:nvPr/>
        </p:nvSpPr>
        <p:spPr>
          <a:xfrm rot="5400000">
            <a:off x="9330513" y="775673"/>
            <a:ext cx="1486000" cy="2780000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7" name="Google Shape;1027;p36"/>
          <p:cNvSpPr/>
          <p:nvPr/>
        </p:nvSpPr>
        <p:spPr>
          <a:xfrm rot="5400000">
            <a:off x="9330513" y="3798773"/>
            <a:ext cx="1486000" cy="2780000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8" name="Google Shape;1028;p36"/>
          <p:cNvSpPr/>
          <p:nvPr/>
        </p:nvSpPr>
        <p:spPr>
          <a:xfrm rot="-5400000" flipH="1">
            <a:off x="1368847" y="775673"/>
            <a:ext cx="1486000" cy="2780000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9" name="Google Shape;1029;p36"/>
          <p:cNvSpPr/>
          <p:nvPr/>
        </p:nvSpPr>
        <p:spPr>
          <a:xfrm rot="-5400000" flipH="1">
            <a:off x="1368847" y="3798773"/>
            <a:ext cx="1486000" cy="2780000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5983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705C5D-318F-4223-B839-6F57001ED43F}"/>
              </a:ext>
            </a:extLst>
          </p:cNvPr>
          <p:cNvSpPr txBox="1"/>
          <p:nvPr/>
        </p:nvSpPr>
        <p:spPr>
          <a:xfrm>
            <a:off x="969972" y="1693877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43F593-A149-4878-8083-173FDED92904}"/>
              </a:ext>
            </a:extLst>
          </p:cNvPr>
          <p:cNvSpPr txBox="1"/>
          <p:nvPr/>
        </p:nvSpPr>
        <p:spPr>
          <a:xfrm>
            <a:off x="933919" y="4715078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7ED39A-176B-473F-9518-448164B87A48}"/>
              </a:ext>
            </a:extLst>
          </p:cNvPr>
          <p:cNvSpPr txBox="1"/>
          <p:nvPr/>
        </p:nvSpPr>
        <p:spPr>
          <a:xfrm>
            <a:off x="8911761" y="1734410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518095-C3A7-4F6E-875D-3DE02092C226}"/>
              </a:ext>
            </a:extLst>
          </p:cNvPr>
          <p:cNvSpPr txBox="1"/>
          <p:nvPr/>
        </p:nvSpPr>
        <p:spPr>
          <a:xfrm>
            <a:off x="8993058" y="4702137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id="{665F6E90-AC4E-425C-B88E-B8FB32E0988E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: Rounded Corners 31">
            <a:extLst>
              <a:ext uri="{FF2B5EF4-FFF2-40B4-BE49-F238E27FC236}">
                <a16:creationId xmlns:a16="http://schemas.microsoft.com/office/drawing/2014/main" id="{40F274FD-7043-461C-889E-593AE4F376D9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33">
            <a:extLst>
              <a:ext uri="{FF2B5EF4-FFF2-40B4-BE49-F238E27FC236}">
                <a16:creationId xmlns:a16="http://schemas.microsoft.com/office/drawing/2014/main" id="{113AD600-1CB5-401B-815D-6A87E952F0F2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40" name="Freeform 137">
              <a:extLst>
                <a:ext uri="{FF2B5EF4-FFF2-40B4-BE49-F238E27FC236}">
                  <a16:creationId xmlns:a16="http://schemas.microsoft.com/office/drawing/2014/main" id="{89989934-9D87-42E4-85AC-12EF155DE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38">
              <a:extLst>
                <a:ext uri="{FF2B5EF4-FFF2-40B4-BE49-F238E27FC236}">
                  <a16:creationId xmlns:a16="http://schemas.microsoft.com/office/drawing/2014/main" id="{D08586B3-DD2A-41FE-ADA6-FD437907C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39">
              <a:extLst>
                <a:ext uri="{FF2B5EF4-FFF2-40B4-BE49-F238E27FC236}">
                  <a16:creationId xmlns:a16="http://schemas.microsoft.com/office/drawing/2014/main" id="{0C54745A-3142-4D7D-AD38-E92B6FBA9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8B35C42D-A0BD-4E42-93FE-49C829BBCBAB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AC81EF-1F2C-4CC9-AB63-C2B52344ED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74A9526-C399-4E2E-821F-5C08EDF74804}"/>
              </a:ext>
            </a:extLst>
          </p:cNvPr>
          <p:cNvGrpSpPr/>
          <p:nvPr/>
        </p:nvGrpSpPr>
        <p:grpSpPr>
          <a:xfrm rot="5400000">
            <a:off x="1235703" y="825289"/>
            <a:ext cx="101370" cy="1330760"/>
            <a:chOff x="508216" y="2820579"/>
            <a:chExt cx="196770" cy="2583143"/>
          </a:xfrm>
          <a:solidFill>
            <a:srgbClr val="7EAD82"/>
          </a:solidFill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0D74639-3701-4276-A2D2-ED6C532A0AC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7EAD82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A4BCDF9-598B-4153-BB72-2E25FFC39C43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69A763F-9C99-435A-BF14-A5698959B970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7EAD82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7F317BB-10AC-4081-B0EE-C141CABFCD9F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37D66EC-DF6D-484C-A886-5D63A360AC56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rgbClr val="7EA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rgbClr val="7EAD8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Rounded Rectangle 38">
            <a:extLst>
              <a:ext uri="{FF2B5EF4-FFF2-40B4-BE49-F238E27FC236}">
                <a16:creationId xmlns:a16="http://schemas.microsoft.com/office/drawing/2014/main" id="{4401E251-C8F2-47D7-AF03-89B60DFE28B6}"/>
              </a:ext>
            </a:extLst>
          </p:cNvPr>
          <p:cNvSpPr/>
          <p:nvPr/>
        </p:nvSpPr>
        <p:spPr>
          <a:xfrm rot="2700000">
            <a:off x="3271083" y="2691058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Straight Connector 38">
            <a:extLst>
              <a:ext uri="{FF2B5EF4-FFF2-40B4-BE49-F238E27FC236}">
                <a16:creationId xmlns:a16="http://schemas.microsoft.com/office/drawing/2014/main" id="{84BE49F1-69A6-44F6-B9C2-FAEE7DC425BC}"/>
              </a:ext>
            </a:extLst>
          </p:cNvPr>
          <p:cNvCxnSpPr/>
          <p:nvPr/>
        </p:nvCxnSpPr>
        <p:spPr>
          <a:xfrm>
            <a:off x="4822319" y="1789320"/>
            <a:ext cx="0" cy="28299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2B509A-E89F-4F48-A606-AA252437710D}"/>
              </a:ext>
            </a:extLst>
          </p:cNvPr>
          <p:cNvSpPr txBox="1"/>
          <p:nvPr/>
        </p:nvSpPr>
        <p:spPr>
          <a:xfrm>
            <a:off x="5218091" y="3453078"/>
            <a:ext cx="5412392" cy="28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400" b="0" ker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r>
              <a:rPr lang="en-US" altLang="zh-CN" dirty="0">
                <a:sym typeface="+mn-lt"/>
              </a:rPr>
              <a:t>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C07ABB4-5BC2-4FED-AA21-F718B2AAFFB5}"/>
              </a:ext>
            </a:extLst>
          </p:cNvPr>
          <p:cNvSpPr txBox="1"/>
          <p:nvPr/>
        </p:nvSpPr>
        <p:spPr>
          <a:xfrm>
            <a:off x="4857187" y="2240183"/>
            <a:ext cx="599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rgbClr val="7EAD82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401A9AE-E67C-4C54-9584-6414EB8A86FD}"/>
              </a:ext>
            </a:extLst>
          </p:cNvPr>
          <p:cNvSpPr/>
          <p:nvPr/>
        </p:nvSpPr>
        <p:spPr>
          <a:xfrm rot="12770">
            <a:off x="3653978" y="1841691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7EAD82"/>
          </a:solidFill>
          <a:ln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9" name="Google Shape;302;p34">
            <a:extLst>
              <a:ext uri="{FF2B5EF4-FFF2-40B4-BE49-F238E27FC236}">
                <a16:creationId xmlns:a16="http://schemas.microsoft.com/office/drawing/2014/main" id="{14408F8D-9667-452D-9F9D-CD3C4626DABE}"/>
              </a:ext>
            </a:extLst>
          </p:cNvPr>
          <p:cNvSpPr/>
          <p:nvPr/>
        </p:nvSpPr>
        <p:spPr>
          <a:xfrm>
            <a:off x="10180479" y="4354934"/>
            <a:ext cx="450004" cy="450004"/>
          </a:xfrm>
          <a:prstGeom prst="donut">
            <a:avLst>
              <a:gd name="adj" fmla="val 10509"/>
            </a:avLst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 w="76200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 127">
            <a:extLst>
              <a:ext uri="{FF2B5EF4-FFF2-40B4-BE49-F238E27FC236}">
                <a16:creationId xmlns:a16="http://schemas.microsoft.com/office/drawing/2014/main" id="{52F7616E-0302-480E-A0D9-7495D5960A77}"/>
              </a:ext>
            </a:extLst>
          </p:cNvPr>
          <p:cNvSpPr>
            <a:spLocks/>
          </p:cNvSpPr>
          <p:nvPr/>
        </p:nvSpPr>
        <p:spPr bwMode="auto">
          <a:xfrm>
            <a:off x="3614180" y="2931793"/>
            <a:ext cx="451574" cy="647654"/>
          </a:xfrm>
          <a:custGeom>
            <a:avLst/>
            <a:gdLst>
              <a:gd name="T0" fmla="*/ 152 w 152"/>
              <a:gd name="T1" fmla="*/ 86 h 218"/>
              <a:gd name="T2" fmla="*/ 57 w 152"/>
              <a:gd name="T3" fmla="*/ 218 h 218"/>
              <a:gd name="T4" fmla="*/ 76 w 152"/>
              <a:gd name="T5" fmla="*/ 133 h 218"/>
              <a:gd name="T6" fmla="*/ 0 w 152"/>
              <a:gd name="T7" fmla="*/ 133 h 218"/>
              <a:gd name="T8" fmla="*/ 95 w 152"/>
              <a:gd name="T9" fmla="*/ 0 h 218"/>
              <a:gd name="T10" fmla="*/ 76 w 152"/>
              <a:gd name="T11" fmla="*/ 86 h 218"/>
              <a:gd name="T12" fmla="*/ 152 w 152"/>
              <a:gd name="T13" fmla="*/ 8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218">
                <a:moveTo>
                  <a:pt x="152" y="86"/>
                </a:moveTo>
                <a:lnTo>
                  <a:pt x="57" y="218"/>
                </a:lnTo>
                <a:lnTo>
                  <a:pt x="76" y="133"/>
                </a:lnTo>
                <a:lnTo>
                  <a:pt x="0" y="133"/>
                </a:lnTo>
                <a:lnTo>
                  <a:pt x="95" y="0"/>
                </a:lnTo>
                <a:lnTo>
                  <a:pt x="76" y="86"/>
                </a:lnTo>
                <a:lnTo>
                  <a:pt x="152" y="86"/>
                </a:lnTo>
                <a:close/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1" name="Rectangle: Rounded Corners 10">
            <a:extLst>
              <a:ext uri="{FF2B5EF4-FFF2-40B4-BE49-F238E27FC236}">
                <a16:creationId xmlns:a16="http://schemas.microsoft.com/office/drawing/2014/main" id="{77F015EB-640F-409E-ABD4-655E4FBEDABC}"/>
              </a:ext>
            </a:extLst>
          </p:cNvPr>
          <p:cNvSpPr/>
          <p:nvPr/>
        </p:nvSpPr>
        <p:spPr>
          <a:xfrm>
            <a:off x="5259070" y="4383116"/>
            <a:ext cx="2161224" cy="510760"/>
          </a:xfrm>
          <a:prstGeom prst="roundRect">
            <a:avLst>
              <a:gd name="adj" fmla="val 50000"/>
            </a:avLst>
          </a:prstGeom>
          <a:solidFill>
            <a:srgbClr val="7EAD82"/>
          </a:solidFill>
          <a:ln w="12700" cap="flat" cmpd="sng" algn="ctr">
            <a:solidFill>
              <a:srgbClr val="7EAD82"/>
            </a:solidFill>
            <a:prstDash val="solid"/>
            <a:miter lim="800000"/>
          </a:ln>
          <a:effectLst>
            <a:outerShdw blurRad="381000" dist="25400" dir="4680000" sx="109000" sy="109000" algn="t" rotWithShape="0">
              <a:srgbClr val="FB9F9F">
                <a:alpha val="19000"/>
              </a:srgbClr>
            </a:outerShdw>
          </a:effectLst>
        </p:spPr>
        <p:txBody>
          <a:bodyPr rtlCol="0" anchor="ctr"/>
          <a:lstStyle/>
          <a:p>
            <a:pPr algn="ctr" defTabSz="914400"/>
            <a:endParaRPr 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3008501-8BAC-43C0-B877-9C67045CB3C2}"/>
              </a:ext>
            </a:extLst>
          </p:cNvPr>
          <p:cNvSpPr txBox="1">
            <a:spLocks/>
          </p:cNvSpPr>
          <p:nvPr/>
        </p:nvSpPr>
        <p:spPr>
          <a:xfrm>
            <a:off x="5544002" y="4579936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TextBox 3">
            <a:hlinkClick r:id="rId3"/>
            <a:extLst>
              <a:ext uri="{FF2B5EF4-FFF2-40B4-BE49-F238E27FC236}">
                <a16:creationId xmlns:a16="http://schemas.microsoft.com/office/drawing/2014/main" id="{39D5CFB5-0047-4FEA-A646-32616725D468}"/>
              </a:ext>
            </a:extLst>
          </p:cNvPr>
          <p:cNvSpPr txBox="1"/>
          <p:nvPr/>
        </p:nvSpPr>
        <p:spPr>
          <a:xfrm>
            <a:off x="5914276" y="651299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7EAD82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7EAD82"/>
              </a:solidFill>
              <a:cs typeface="Arial" panose="020B0604020202020204" pitchFamily="34" charset="0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B5340DCC-BEE4-44B6-B870-011854503B55}"/>
              </a:ext>
            </a:extLst>
          </p:cNvPr>
          <p:cNvSpPr/>
          <p:nvPr/>
        </p:nvSpPr>
        <p:spPr>
          <a:xfrm>
            <a:off x="444087" y="7262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EAD82"/>
                </a:solidFill>
              </a:rPr>
              <a:t>LOGO</a:t>
            </a:r>
            <a:endParaRPr lang="ko-KR" altLang="en-US" sz="2700" dirty="0">
              <a:solidFill>
                <a:srgbClr val="7EAD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C5A164-203A-4BE1-AAC3-FD9B5E0D0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7AD4F1-BB4B-4F4D-A4EC-9C0E83394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26" y="362084"/>
            <a:ext cx="4556760" cy="6642743"/>
          </a:xfrm>
          <a:prstGeom prst="rect">
            <a:avLst/>
          </a:prstGeom>
        </p:spPr>
      </p:pic>
      <p:sp>
        <p:nvSpPr>
          <p:cNvPr id="6" name="Freeform 35">
            <a:extLst>
              <a:ext uri="{FF2B5EF4-FFF2-40B4-BE49-F238E27FC236}">
                <a16:creationId xmlns:a16="http://schemas.microsoft.com/office/drawing/2014/main" id="{6946064F-7756-40C2-9AC3-8B165E5C0947}"/>
              </a:ext>
            </a:extLst>
          </p:cNvPr>
          <p:cNvSpPr>
            <a:spLocks noEditPoints="1"/>
          </p:cNvSpPr>
          <p:nvPr/>
        </p:nvSpPr>
        <p:spPr bwMode="auto">
          <a:xfrm>
            <a:off x="5857607" y="4331637"/>
            <a:ext cx="476785" cy="478883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E690447B-33D0-42B8-9C10-DD114A0BB235}"/>
              </a:ext>
            </a:extLst>
          </p:cNvPr>
          <p:cNvSpPr/>
          <p:nvPr/>
        </p:nvSpPr>
        <p:spPr>
          <a:xfrm rot="2700000">
            <a:off x="5539722" y="2714207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49AE11-15B3-4674-925A-7E32A6F74904}"/>
              </a:ext>
            </a:extLst>
          </p:cNvPr>
          <p:cNvSpPr txBox="1"/>
          <p:nvPr/>
        </p:nvSpPr>
        <p:spPr>
          <a:xfrm>
            <a:off x="5600081" y="2974255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cxnSp>
        <p:nvCxnSpPr>
          <p:cNvPr id="9" name="Straight Connector 38">
            <a:extLst>
              <a:ext uri="{FF2B5EF4-FFF2-40B4-BE49-F238E27FC236}">
                <a16:creationId xmlns:a16="http://schemas.microsoft.com/office/drawing/2014/main" id="{A35B58BD-909E-448B-B2B2-9048A898175B}"/>
              </a:ext>
            </a:extLst>
          </p:cNvPr>
          <p:cNvCxnSpPr/>
          <p:nvPr/>
        </p:nvCxnSpPr>
        <p:spPr>
          <a:xfrm>
            <a:off x="7104464" y="2300566"/>
            <a:ext cx="0" cy="28299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0D8303-26EF-47FB-8AF2-FC29A117E31B}"/>
              </a:ext>
            </a:extLst>
          </p:cNvPr>
          <p:cNvSpPr txBox="1"/>
          <p:nvPr/>
        </p:nvSpPr>
        <p:spPr>
          <a:xfrm>
            <a:off x="7500236" y="3964324"/>
            <a:ext cx="3910714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4B6EA3-88C0-46D2-8AFC-936960309018}"/>
              </a:ext>
            </a:extLst>
          </p:cNvPr>
          <p:cNvSpPr txBox="1"/>
          <p:nvPr/>
        </p:nvSpPr>
        <p:spPr>
          <a:xfrm>
            <a:off x="7139332" y="2751429"/>
            <a:ext cx="288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rgbClr val="7EAD82"/>
                </a:solidFill>
                <a:cs typeface="+mn-ea"/>
                <a:sym typeface="+mn-lt"/>
              </a:rPr>
              <a:t>One.</a:t>
            </a:r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54F33480-7088-4553-8676-CE824A35A97F}"/>
              </a:ext>
            </a:extLst>
          </p:cNvPr>
          <p:cNvSpPr/>
          <p:nvPr/>
        </p:nvSpPr>
        <p:spPr>
          <a:xfrm rot="12770">
            <a:off x="5922617" y="186484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7EAD82"/>
          </a:solidFill>
          <a:ln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Google Shape;302;p34">
            <a:extLst>
              <a:ext uri="{FF2B5EF4-FFF2-40B4-BE49-F238E27FC236}">
                <a16:creationId xmlns:a16="http://schemas.microsoft.com/office/drawing/2014/main" id="{D8FDB13A-E672-4790-93FB-80E74F0D0128}"/>
              </a:ext>
            </a:extLst>
          </p:cNvPr>
          <p:cNvSpPr/>
          <p:nvPr/>
        </p:nvSpPr>
        <p:spPr>
          <a:xfrm>
            <a:off x="9887623" y="2228135"/>
            <a:ext cx="450004" cy="450004"/>
          </a:xfrm>
          <a:prstGeom prst="donut">
            <a:avLst>
              <a:gd name="adj" fmla="val 10509"/>
            </a:avLst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 w="76200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6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C5A164-203A-4BE1-AAC3-FD9B5E0D0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690DA6-72B6-4B51-9636-849C4D2528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160" y="0"/>
            <a:ext cx="4892040" cy="6341533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D62144F4-8DEF-40E0-BFD8-1A300923965A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: Rounded Corners 31">
            <a:extLst>
              <a:ext uri="{FF2B5EF4-FFF2-40B4-BE49-F238E27FC236}">
                <a16:creationId xmlns:a16="http://schemas.microsoft.com/office/drawing/2014/main" id="{338C18C8-28AB-400A-80FF-A7FB6553BBF3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D81BDAAB-7C5B-4260-82B0-813E1C4C601B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D19295C5-2EE4-44A5-B0EC-595F7F400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38">
              <a:extLst>
                <a:ext uri="{FF2B5EF4-FFF2-40B4-BE49-F238E27FC236}">
                  <a16:creationId xmlns:a16="http://schemas.microsoft.com/office/drawing/2014/main" id="{2F1C6243-287E-4DB1-9368-6205EE477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3382093E-591F-4C7D-BFF3-C05A562A1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42AE85B1-C23F-4EBF-B0D4-6281A3332273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Google Shape;1936;p37">
            <a:extLst>
              <a:ext uri="{FF2B5EF4-FFF2-40B4-BE49-F238E27FC236}">
                <a16:creationId xmlns:a16="http://schemas.microsoft.com/office/drawing/2014/main" id="{3A0B5D32-14AC-475C-BC35-21ED93A71E9A}"/>
              </a:ext>
            </a:extLst>
          </p:cNvPr>
          <p:cNvSpPr/>
          <p:nvPr/>
        </p:nvSpPr>
        <p:spPr>
          <a:xfrm>
            <a:off x="1530130" y="2090305"/>
            <a:ext cx="3916599" cy="1658771"/>
          </a:xfrm>
          <a:custGeom>
            <a:avLst/>
            <a:gdLst/>
            <a:ahLst/>
            <a:cxnLst/>
            <a:rect l="l" t="t" r="r" b="b"/>
            <a:pathLst>
              <a:path w="38685" h="16384" extrusionOk="0">
                <a:moveTo>
                  <a:pt x="38684" y="1"/>
                </a:moveTo>
                <a:lnTo>
                  <a:pt x="38684" y="16384"/>
                </a:lnTo>
                <a:lnTo>
                  <a:pt x="8180" y="16384"/>
                </a:lnTo>
                <a:cubicBezTo>
                  <a:pt x="3656" y="16384"/>
                  <a:pt x="1" y="12717"/>
                  <a:pt x="1" y="8192"/>
                </a:cubicBezTo>
                <a:lnTo>
                  <a:pt x="1" y="8192"/>
                </a:lnTo>
                <a:cubicBezTo>
                  <a:pt x="1" y="3668"/>
                  <a:pt x="3656" y="1"/>
                  <a:pt x="8180" y="1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1937;p37">
            <a:extLst>
              <a:ext uri="{FF2B5EF4-FFF2-40B4-BE49-F238E27FC236}">
                <a16:creationId xmlns:a16="http://schemas.microsoft.com/office/drawing/2014/main" id="{3FB26E06-025C-49C7-8610-7A6404FC53ED}"/>
              </a:ext>
            </a:extLst>
          </p:cNvPr>
          <p:cNvSpPr/>
          <p:nvPr/>
        </p:nvSpPr>
        <p:spPr>
          <a:xfrm>
            <a:off x="1530130" y="4242006"/>
            <a:ext cx="3916599" cy="1657556"/>
          </a:xfrm>
          <a:custGeom>
            <a:avLst/>
            <a:gdLst/>
            <a:ahLst/>
            <a:cxnLst/>
            <a:rect l="l" t="t" r="r" b="b"/>
            <a:pathLst>
              <a:path w="38685" h="16372" extrusionOk="0">
                <a:moveTo>
                  <a:pt x="38684" y="0"/>
                </a:moveTo>
                <a:lnTo>
                  <a:pt x="38684" y="16371"/>
                </a:lnTo>
                <a:lnTo>
                  <a:pt x="8180" y="16371"/>
                </a:lnTo>
                <a:cubicBezTo>
                  <a:pt x="3656" y="16371"/>
                  <a:pt x="1" y="12704"/>
                  <a:pt x="1" y="8192"/>
                </a:cubicBezTo>
                <a:lnTo>
                  <a:pt x="1" y="8192"/>
                </a:lnTo>
                <a:cubicBezTo>
                  <a:pt x="1" y="3667"/>
                  <a:pt x="3656" y="0"/>
                  <a:pt x="8180" y="0"/>
                </a:cubicBezTo>
                <a:lnTo>
                  <a:pt x="38684" y="0"/>
                </a:ln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1943;p37">
            <a:extLst>
              <a:ext uri="{FF2B5EF4-FFF2-40B4-BE49-F238E27FC236}">
                <a16:creationId xmlns:a16="http://schemas.microsoft.com/office/drawing/2014/main" id="{D442F593-D479-4647-8572-4872DECD0F69}"/>
              </a:ext>
            </a:extLst>
          </p:cNvPr>
          <p:cNvSpPr/>
          <p:nvPr/>
        </p:nvSpPr>
        <p:spPr>
          <a:xfrm>
            <a:off x="4275120" y="3959946"/>
            <a:ext cx="2167417" cy="2167417"/>
          </a:xfrm>
          <a:custGeom>
            <a:avLst/>
            <a:gdLst/>
            <a:ahLst/>
            <a:cxnLst/>
            <a:rect l="l" t="t" r="r" b="b"/>
            <a:pathLst>
              <a:path w="21408" h="21408" extrusionOk="0">
                <a:moveTo>
                  <a:pt x="0" y="0"/>
                </a:moveTo>
                <a:cubicBezTo>
                  <a:pt x="0" y="11823"/>
                  <a:pt x="9585" y="21408"/>
                  <a:pt x="21408" y="21408"/>
                </a:cubicBezTo>
                <a:lnTo>
                  <a:pt x="21408" y="7930"/>
                </a:lnTo>
                <a:cubicBezTo>
                  <a:pt x="17026" y="7930"/>
                  <a:pt x="13478" y="4370"/>
                  <a:pt x="13478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Google Shape;1944;p37">
            <a:extLst>
              <a:ext uri="{FF2B5EF4-FFF2-40B4-BE49-F238E27FC236}">
                <a16:creationId xmlns:a16="http://schemas.microsoft.com/office/drawing/2014/main" id="{0BFFEBF7-16FC-4539-9A18-1EE41F6A4B03}"/>
              </a:ext>
            </a:extLst>
          </p:cNvPr>
          <p:cNvSpPr/>
          <p:nvPr/>
        </p:nvSpPr>
        <p:spPr>
          <a:xfrm>
            <a:off x="4275120" y="1791437"/>
            <a:ext cx="2167417" cy="2168632"/>
          </a:xfrm>
          <a:custGeom>
            <a:avLst/>
            <a:gdLst/>
            <a:ahLst/>
            <a:cxnLst/>
            <a:rect l="l" t="t" r="r" b="b"/>
            <a:pathLst>
              <a:path w="21408" h="21420" extrusionOk="0">
                <a:moveTo>
                  <a:pt x="21408" y="0"/>
                </a:moveTo>
                <a:cubicBezTo>
                  <a:pt x="9585" y="0"/>
                  <a:pt x="0" y="9585"/>
                  <a:pt x="0" y="21419"/>
                </a:cubicBezTo>
                <a:lnTo>
                  <a:pt x="13478" y="21419"/>
                </a:lnTo>
                <a:cubicBezTo>
                  <a:pt x="13478" y="17038"/>
                  <a:pt x="17026" y="13478"/>
                  <a:pt x="21408" y="13478"/>
                </a:cubicBezTo>
                <a:lnTo>
                  <a:pt x="21408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1945;p37">
            <a:extLst>
              <a:ext uri="{FF2B5EF4-FFF2-40B4-BE49-F238E27FC236}">
                <a16:creationId xmlns:a16="http://schemas.microsoft.com/office/drawing/2014/main" id="{DEBF3234-E5F8-4BB8-8FB3-08E9B0A40A44}"/>
              </a:ext>
            </a:extLst>
          </p:cNvPr>
          <p:cNvSpPr/>
          <p:nvPr/>
        </p:nvSpPr>
        <p:spPr>
          <a:xfrm>
            <a:off x="996485" y="2454372"/>
            <a:ext cx="967988" cy="968089"/>
          </a:xfrm>
          <a:custGeom>
            <a:avLst/>
            <a:gdLst/>
            <a:ahLst/>
            <a:cxnLst/>
            <a:rect l="l" t="t" r="r" b="b"/>
            <a:pathLst>
              <a:path w="9561" h="9562" extrusionOk="0">
                <a:moveTo>
                  <a:pt x="4786" y="0"/>
                </a:moveTo>
                <a:cubicBezTo>
                  <a:pt x="2143" y="0"/>
                  <a:pt x="0" y="2144"/>
                  <a:pt x="0" y="4787"/>
                </a:cubicBezTo>
                <a:cubicBezTo>
                  <a:pt x="0" y="7430"/>
                  <a:pt x="2143" y="9561"/>
                  <a:pt x="4786" y="9561"/>
                </a:cubicBezTo>
                <a:cubicBezTo>
                  <a:pt x="7430" y="9561"/>
                  <a:pt x="9561" y="7430"/>
                  <a:pt x="9561" y="4787"/>
                </a:cubicBezTo>
                <a:cubicBezTo>
                  <a:pt x="9561" y="2144"/>
                  <a:pt x="7430" y="0"/>
                  <a:pt x="4786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9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29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Google Shape;1947;p37">
            <a:extLst>
              <a:ext uri="{FF2B5EF4-FFF2-40B4-BE49-F238E27FC236}">
                <a16:creationId xmlns:a16="http://schemas.microsoft.com/office/drawing/2014/main" id="{7ED816B3-5DA9-432C-B92E-89535B175CD9}"/>
              </a:ext>
            </a:extLst>
          </p:cNvPr>
          <p:cNvSpPr/>
          <p:nvPr/>
        </p:nvSpPr>
        <p:spPr>
          <a:xfrm>
            <a:off x="996485" y="4586737"/>
            <a:ext cx="967988" cy="968089"/>
          </a:xfrm>
          <a:custGeom>
            <a:avLst/>
            <a:gdLst/>
            <a:ahLst/>
            <a:cxnLst/>
            <a:rect l="l" t="t" r="r" b="b"/>
            <a:pathLst>
              <a:path w="9561" h="9562" extrusionOk="0">
                <a:moveTo>
                  <a:pt x="4786" y="1"/>
                </a:moveTo>
                <a:cubicBezTo>
                  <a:pt x="2143" y="1"/>
                  <a:pt x="0" y="2144"/>
                  <a:pt x="0" y="4787"/>
                </a:cubicBezTo>
                <a:cubicBezTo>
                  <a:pt x="0" y="7418"/>
                  <a:pt x="2143" y="9561"/>
                  <a:pt x="4786" y="9561"/>
                </a:cubicBezTo>
                <a:cubicBezTo>
                  <a:pt x="7430" y="9561"/>
                  <a:pt x="9561" y="7418"/>
                  <a:pt x="9561" y="4787"/>
                </a:cubicBezTo>
                <a:cubicBezTo>
                  <a:pt x="9561" y="2144"/>
                  <a:pt x="7430" y="1"/>
                  <a:pt x="4786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9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0F53C-64CB-4D86-9075-8D1735B6D303}"/>
              </a:ext>
            </a:extLst>
          </p:cNvPr>
          <p:cNvSpPr txBox="1"/>
          <p:nvPr/>
        </p:nvSpPr>
        <p:spPr>
          <a:xfrm>
            <a:off x="2276203" y="2403957"/>
            <a:ext cx="2257826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rgbClr val="F3F1EA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050" kern="0" dirty="0" err="1">
                <a:solidFill>
                  <a:srgbClr val="F3F1EA"/>
                </a:solidFill>
                <a:cs typeface="+mn-ea"/>
                <a:sym typeface="+mn-lt"/>
              </a:rPr>
              <a:t>title.Click</a:t>
            </a:r>
            <a:r>
              <a:rPr lang="en-US" sz="1050" kern="0" dirty="0">
                <a:solidFill>
                  <a:srgbClr val="F3F1EA"/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050" kern="0" dirty="0">
              <a:solidFill>
                <a:srgbClr val="F3F1EA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F2852C-EB27-42B1-B38A-71F0279D4E73}"/>
              </a:ext>
            </a:extLst>
          </p:cNvPr>
          <p:cNvSpPr txBox="1"/>
          <p:nvPr/>
        </p:nvSpPr>
        <p:spPr>
          <a:xfrm>
            <a:off x="2276203" y="4569802"/>
            <a:ext cx="2257826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050" kern="0" dirty="0">
                <a:solidFill>
                  <a:srgbClr val="F3F1EA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050" kern="0" dirty="0" err="1">
                <a:solidFill>
                  <a:srgbClr val="F3F1EA"/>
                </a:solidFill>
                <a:cs typeface="+mn-ea"/>
                <a:sym typeface="+mn-lt"/>
              </a:rPr>
              <a:t>title.Click</a:t>
            </a:r>
            <a:r>
              <a:rPr lang="en-US" sz="1050" kern="0" dirty="0">
                <a:solidFill>
                  <a:srgbClr val="F3F1EA"/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050" kern="0" dirty="0">
              <a:solidFill>
                <a:srgbClr val="F3F1EA"/>
              </a:solidFill>
              <a:cs typeface="+mn-ea"/>
              <a:sym typeface="+mn-lt"/>
            </a:endParaRPr>
          </a:p>
        </p:txBody>
      </p:sp>
      <p:sp>
        <p:nvSpPr>
          <p:cNvPr id="33" name="Google Shape;232;p34">
            <a:extLst>
              <a:ext uri="{FF2B5EF4-FFF2-40B4-BE49-F238E27FC236}">
                <a16:creationId xmlns:a16="http://schemas.microsoft.com/office/drawing/2014/main" id="{372D7FD6-0974-4308-8C3F-3F5A685E9F30}"/>
              </a:ext>
            </a:extLst>
          </p:cNvPr>
          <p:cNvSpPr txBox="1">
            <a:spLocks/>
          </p:cNvSpPr>
          <p:nvPr/>
        </p:nvSpPr>
        <p:spPr>
          <a:xfrm>
            <a:off x="4968693" y="2536060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34" name="Google Shape;232;p34">
            <a:extLst>
              <a:ext uri="{FF2B5EF4-FFF2-40B4-BE49-F238E27FC236}">
                <a16:creationId xmlns:a16="http://schemas.microsoft.com/office/drawing/2014/main" id="{3B075318-FFA0-43DF-AB48-C7941FA6B962}"/>
              </a:ext>
            </a:extLst>
          </p:cNvPr>
          <p:cNvSpPr txBox="1">
            <a:spLocks/>
          </p:cNvSpPr>
          <p:nvPr/>
        </p:nvSpPr>
        <p:spPr>
          <a:xfrm>
            <a:off x="4709463" y="4421512"/>
            <a:ext cx="1063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175C4A"/>
              </a:buClr>
            </a:pPr>
            <a:r>
              <a:rPr lang="en" sz="4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5491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CB6C73-35D5-4BEF-848E-13C1917EC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079" y="26238"/>
            <a:ext cx="4892040" cy="6341533"/>
          </a:xfrm>
          <a:prstGeom prst="rect">
            <a:avLst/>
          </a:prstGeom>
        </p:spPr>
      </p:pic>
      <p:sp>
        <p:nvSpPr>
          <p:cNvPr id="3" name="Google Shape;1226;p27">
            <a:extLst>
              <a:ext uri="{FF2B5EF4-FFF2-40B4-BE49-F238E27FC236}">
                <a16:creationId xmlns:a16="http://schemas.microsoft.com/office/drawing/2014/main" id="{912C2C73-AC47-4BCE-8B29-B97514FF6C71}"/>
              </a:ext>
            </a:extLst>
          </p:cNvPr>
          <p:cNvSpPr/>
          <p:nvPr/>
        </p:nvSpPr>
        <p:spPr>
          <a:xfrm>
            <a:off x="971431" y="3106380"/>
            <a:ext cx="6085248" cy="1235695"/>
          </a:xfrm>
          <a:custGeom>
            <a:avLst/>
            <a:gdLst/>
            <a:ahLst/>
            <a:cxnLst/>
            <a:rect l="l" t="t" r="r" b="b"/>
            <a:pathLst>
              <a:path w="63377" h="15928" extrusionOk="0">
                <a:moveTo>
                  <a:pt x="1" y="0"/>
                </a:moveTo>
                <a:lnTo>
                  <a:pt x="1" y="9666"/>
                </a:lnTo>
                <a:lnTo>
                  <a:pt x="1" y="15927"/>
                </a:lnTo>
                <a:lnTo>
                  <a:pt x="63376" y="15927"/>
                </a:lnTo>
                <a:lnTo>
                  <a:pt x="63376" y="9666"/>
                </a:lnTo>
                <a:lnTo>
                  <a:pt x="63376" y="0"/>
                </a:ln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Google Shape;1227;p27">
            <a:extLst>
              <a:ext uri="{FF2B5EF4-FFF2-40B4-BE49-F238E27FC236}">
                <a16:creationId xmlns:a16="http://schemas.microsoft.com/office/drawing/2014/main" id="{335CA8FC-31BD-4811-AA12-F4D8E79268D3}"/>
              </a:ext>
            </a:extLst>
          </p:cNvPr>
          <p:cNvSpPr/>
          <p:nvPr/>
        </p:nvSpPr>
        <p:spPr>
          <a:xfrm>
            <a:off x="971431" y="4207537"/>
            <a:ext cx="6085248" cy="134524"/>
          </a:xfrm>
          <a:custGeom>
            <a:avLst/>
            <a:gdLst/>
            <a:ahLst/>
            <a:cxnLst/>
            <a:rect l="l" t="t" r="r" b="b"/>
            <a:pathLst>
              <a:path w="63377" h="1734" extrusionOk="0">
                <a:moveTo>
                  <a:pt x="1" y="1"/>
                </a:moveTo>
                <a:lnTo>
                  <a:pt x="1" y="1733"/>
                </a:lnTo>
                <a:lnTo>
                  <a:pt x="63376" y="1733"/>
                </a:lnTo>
                <a:lnTo>
                  <a:pt x="63376" y="1"/>
                </a:ln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Google Shape;1229;p27">
            <a:extLst>
              <a:ext uri="{FF2B5EF4-FFF2-40B4-BE49-F238E27FC236}">
                <a16:creationId xmlns:a16="http://schemas.microsoft.com/office/drawing/2014/main" id="{8B53EDEA-C161-405A-A704-6084E182E99E}"/>
              </a:ext>
            </a:extLst>
          </p:cNvPr>
          <p:cNvSpPr/>
          <p:nvPr/>
        </p:nvSpPr>
        <p:spPr>
          <a:xfrm>
            <a:off x="886555" y="3561466"/>
            <a:ext cx="344300" cy="344377"/>
          </a:xfrm>
          <a:custGeom>
            <a:avLst/>
            <a:gdLst/>
            <a:ahLst/>
            <a:cxnLst/>
            <a:rect l="l" t="t" r="r" b="b"/>
            <a:pathLst>
              <a:path w="4438" h="4439" extrusionOk="0">
                <a:moveTo>
                  <a:pt x="2219" y="0"/>
                </a:moveTo>
                <a:cubicBezTo>
                  <a:pt x="973" y="0"/>
                  <a:pt x="0" y="973"/>
                  <a:pt x="0" y="2219"/>
                </a:cubicBezTo>
                <a:cubicBezTo>
                  <a:pt x="0" y="3435"/>
                  <a:pt x="973" y="4438"/>
                  <a:pt x="2219" y="4438"/>
                </a:cubicBezTo>
                <a:cubicBezTo>
                  <a:pt x="3435" y="4438"/>
                  <a:pt x="4438" y="3435"/>
                  <a:pt x="4438" y="2219"/>
                </a:cubicBezTo>
                <a:cubicBezTo>
                  <a:pt x="4438" y="973"/>
                  <a:pt x="3435" y="0"/>
                  <a:pt x="2219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Google Shape;1230;p27">
            <a:extLst>
              <a:ext uri="{FF2B5EF4-FFF2-40B4-BE49-F238E27FC236}">
                <a16:creationId xmlns:a16="http://schemas.microsoft.com/office/drawing/2014/main" id="{7770DEDC-AF74-46A4-8B1E-72BF5F9E5472}"/>
              </a:ext>
            </a:extLst>
          </p:cNvPr>
          <p:cNvSpPr/>
          <p:nvPr/>
        </p:nvSpPr>
        <p:spPr>
          <a:xfrm>
            <a:off x="971427" y="3646338"/>
            <a:ext cx="174555" cy="174555"/>
          </a:xfrm>
          <a:custGeom>
            <a:avLst/>
            <a:gdLst/>
            <a:ahLst/>
            <a:cxnLst/>
            <a:rect l="l" t="t" r="r" b="b"/>
            <a:pathLst>
              <a:path w="2250" h="2250" extrusionOk="0">
                <a:moveTo>
                  <a:pt x="1125" y="1"/>
                </a:moveTo>
                <a:cubicBezTo>
                  <a:pt x="487" y="1"/>
                  <a:pt x="0" y="487"/>
                  <a:pt x="0" y="1125"/>
                </a:cubicBezTo>
                <a:cubicBezTo>
                  <a:pt x="0" y="1733"/>
                  <a:pt x="487" y="2250"/>
                  <a:pt x="1125" y="2250"/>
                </a:cubicBezTo>
                <a:cubicBezTo>
                  <a:pt x="1733" y="2250"/>
                  <a:pt x="2250" y="1733"/>
                  <a:pt x="2250" y="1125"/>
                </a:cubicBezTo>
                <a:cubicBezTo>
                  <a:pt x="2250" y="487"/>
                  <a:pt x="1733" y="1"/>
                  <a:pt x="1125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Google Shape;1231;p27">
            <a:extLst>
              <a:ext uri="{FF2B5EF4-FFF2-40B4-BE49-F238E27FC236}">
                <a16:creationId xmlns:a16="http://schemas.microsoft.com/office/drawing/2014/main" id="{E85600DD-D7FE-4A75-A401-7B9947245A8B}"/>
              </a:ext>
            </a:extLst>
          </p:cNvPr>
          <p:cNvSpPr/>
          <p:nvPr/>
        </p:nvSpPr>
        <p:spPr>
          <a:xfrm>
            <a:off x="971431" y="4608465"/>
            <a:ext cx="6085248" cy="1233289"/>
          </a:xfrm>
          <a:custGeom>
            <a:avLst/>
            <a:gdLst/>
            <a:ahLst/>
            <a:cxnLst/>
            <a:rect l="l" t="t" r="r" b="b"/>
            <a:pathLst>
              <a:path w="63377" h="15897" extrusionOk="0">
                <a:moveTo>
                  <a:pt x="1" y="0"/>
                </a:moveTo>
                <a:lnTo>
                  <a:pt x="1" y="9666"/>
                </a:lnTo>
                <a:lnTo>
                  <a:pt x="1" y="15897"/>
                </a:lnTo>
                <a:lnTo>
                  <a:pt x="63376" y="15897"/>
                </a:lnTo>
                <a:lnTo>
                  <a:pt x="63376" y="9666"/>
                </a:lnTo>
                <a:lnTo>
                  <a:pt x="63376" y="0"/>
                </a:ln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Google Shape;1232;p27">
            <a:extLst>
              <a:ext uri="{FF2B5EF4-FFF2-40B4-BE49-F238E27FC236}">
                <a16:creationId xmlns:a16="http://schemas.microsoft.com/office/drawing/2014/main" id="{8970F044-B368-4A09-81FD-7CC97443C04E}"/>
              </a:ext>
            </a:extLst>
          </p:cNvPr>
          <p:cNvSpPr/>
          <p:nvPr/>
        </p:nvSpPr>
        <p:spPr>
          <a:xfrm>
            <a:off x="971431" y="5709623"/>
            <a:ext cx="6085248" cy="132119"/>
          </a:xfrm>
          <a:custGeom>
            <a:avLst/>
            <a:gdLst/>
            <a:ahLst/>
            <a:cxnLst/>
            <a:rect l="l" t="t" r="r" b="b"/>
            <a:pathLst>
              <a:path w="63377" h="1703" extrusionOk="0">
                <a:moveTo>
                  <a:pt x="1" y="1"/>
                </a:moveTo>
                <a:lnTo>
                  <a:pt x="1" y="1703"/>
                </a:lnTo>
                <a:lnTo>
                  <a:pt x="63376" y="1703"/>
                </a:lnTo>
                <a:lnTo>
                  <a:pt x="63376" y="1"/>
                </a:ln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1234;p27">
            <a:extLst>
              <a:ext uri="{FF2B5EF4-FFF2-40B4-BE49-F238E27FC236}">
                <a16:creationId xmlns:a16="http://schemas.microsoft.com/office/drawing/2014/main" id="{7CB2207F-6A60-4565-AAFA-7C1BE7545D94}"/>
              </a:ext>
            </a:extLst>
          </p:cNvPr>
          <p:cNvSpPr/>
          <p:nvPr/>
        </p:nvSpPr>
        <p:spPr>
          <a:xfrm>
            <a:off x="886555" y="5061225"/>
            <a:ext cx="344300" cy="34430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19" y="0"/>
                </a:moveTo>
                <a:cubicBezTo>
                  <a:pt x="973" y="0"/>
                  <a:pt x="0" y="973"/>
                  <a:pt x="0" y="2219"/>
                </a:cubicBezTo>
                <a:cubicBezTo>
                  <a:pt x="0" y="3435"/>
                  <a:pt x="973" y="4438"/>
                  <a:pt x="2219" y="4438"/>
                </a:cubicBezTo>
                <a:cubicBezTo>
                  <a:pt x="3435" y="4438"/>
                  <a:pt x="4438" y="3435"/>
                  <a:pt x="4438" y="2219"/>
                </a:cubicBezTo>
                <a:cubicBezTo>
                  <a:pt x="4438" y="973"/>
                  <a:pt x="3435" y="0"/>
                  <a:pt x="2219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1235;p27">
            <a:extLst>
              <a:ext uri="{FF2B5EF4-FFF2-40B4-BE49-F238E27FC236}">
                <a16:creationId xmlns:a16="http://schemas.microsoft.com/office/drawing/2014/main" id="{4F30BF66-F3AE-42F6-A264-CA07AA310E09}"/>
              </a:ext>
            </a:extLst>
          </p:cNvPr>
          <p:cNvSpPr/>
          <p:nvPr/>
        </p:nvSpPr>
        <p:spPr>
          <a:xfrm>
            <a:off x="971427" y="5146097"/>
            <a:ext cx="174555" cy="174555"/>
          </a:xfrm>
          <a:custGeom>
            <a:avLst/>
            <a:gdLst/>
            <a:ahLst/>
            <a:cxnLst/>
            <a:rect l="l" t="t" r="r" b="b"/>
            <a:pathLst>
              <a:path w="2250" h="2250" extrusionOk="0">
                <a:moveTo>
                  <a:pt x="1125" y="0"/>
                </a:moveTo>
                <a:cubicBezTo>
                  <a:pt x="487" y="0"/>
                  <a:pt x="0" y="487"/>
                  <a:pt x="0" y="1125"/>
                </a:cubicBezTo>
                <a:cubicBezTo>
                  <a:pt x="0" y="1733"/>
                  <a:pt x="487" y="2250"/>
                  <a:pt x="1125" y="2250"/>
                </a:cubicBezTo>
                <a:cubicBezTo>
                  <a:pt x="1733" y="2250"/>
                  <a:pt x="2250" y="1733"/>
                  <a:pt x="2250" y="1125"/>
                </a:cubicBezTo>
                <a:cubicBezTo>
                  <a:pt x="2250" y="487"/>
                  <a:pt x="1733" y="0"/>
                  <a:pt x="1125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1236;p27">
            <a:extLst>
              <a:ext uri="{FF2B5EF4-FFF2-40B4-BE49-F238E27FC236}">
                <a16:creationId xmlns:a16="http://schemas.microsoft.com/office/drawing/2014/main" id="{7AC10743-99CB-46E8-AB9D-E227566A41FC}"/>
              </a:ext>
            </a:extLst>
          </p:cNvPr>
          <p:cNvSpPr/>
          <p:nvPr/>
        </p:nvSpPr>
        <p:spPr>
          <a:xfrm>
            <a:off x="971431" y="1606622"/>
            <a:ext cx="6085248" cy="1235695"/>
          </a:xfrm>
          <a:custGeom>
            <a:avLst/>
            <a:gdLst/>
            <a:ahLst/>
            <a:cxnLst/>
            <a:rect l="l" t="t" r="r" b="b"/>
            <a:pathLst>
              <a:path w="63377" h="15928" extrusionOk="0">
                <a:moveTo>
                  <a:pt x="1" y="0"/>
                </a:moveTo>
                <a:lnTo>
                  <a:pt x="1" y="9666"/>
                </a:lnTo>
                <a:lnTo>
                  <a:pt x="1" y="15928"/>
                </a:lnTo>
                <a:lnTo>
                  <a:pt x="63376" y="15928"/>
                </a:lnTo>
                <a:lnTo>
                  <a:pt x="63376" y="9666"/>
                </a:lnTo>
                <a:lnTo>
                  <a:pt x="63376" y="0"/>
                </a:lnTo>
                <a:close/>
              </a:path>
            </a:pathLst>
          </a:custGeom>
          <a:solidFill>
            <a:srgbClr val="F3F1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1237;p27">
            <a:extLst>
              <a:ext uri="{FF2B5EF4-FFF2-40B4-BE49-F238E27FC236}">
                <a16:creationId xmlns:a16="http://schemas.microsoft.com/office/drawing/2014/main" id="{042BA233-333C-427C-BD86-795C990FEAD4}"/>
              </a:ext>
            </a:extLst>
          </p:cNvPr>
          <p:cNvSpPr/>
          <p:nvPr/>
        </p:nvSpPr>
        <p:spPr>
          <a:xfrm>
            <a:off x="971431" y="2707856"/>
            <a:ext cx="6085248" cy="134447"/>
          </a:xfrm>
          <a:custGeom>
            <a:avLst/>
            <a:gdLst/>
            <a:ahLst/>
            <a:cxnLst/>
            <a:rect l="l" t="t" r="r" b="b"/>
            <a:pathLst>
              <a:path w="63377" h="1733" extrusionOk="0">
                <a:moveTo>
                  <a:pt x="1" y="0"/>
                </a:moveTo>
                <a:lnTo>
                  <a:pt x="1" y="1733"/>
                </a:lnTo>
                <a:lnTo>
                  <a:pt x="63376" y="1733"/>
                </a:lnTo>
                <a:lnTo>
                  <a:pt x="63376" y="0"/>
                </a:lnTo>
                <a:close/>
              </a:path>
            </a:pathLst>
          </a:custGeom>
          <a:solidFill>
            <a:srgbClr val="175C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1240;p27">
            <a:extLst>
              <a:ext uri="{FF2B5EF4-FFF2-40B4-BE49-F238E27FC236}">
                <a16:creationId xmlns:a16="http://schemas.microsoft.com/office/drawing/2014/main" id="{9CDF4CF2-45BF-4D4B-81F3-3E46D61863D6}"/>
              </a:ext>
            </a:extLst>
          </p:cNvPr>
          <p:cNvSpPr/>
          <p:nvPr/>
        </p:nvSpPr>
        <p:spPr>
          <a:xfrm>
            <a:off x="886555" y="2059379"/>
            <a:ext cx="344300" cy="346705"/>
          </a:xfrm>
          <a:custGeom>
            <a:avLst/>
            <a:gdLst/>
            <a:ahLst/>
            <a:cxnLst/>
            <a:rect l="l" t="t" r="r" b="b"/>
            <a:pathLst>
              <a:path w="4438" h="4469" extrusionOk="0">
                <a:moveTo>
                  <a:pt x="2219" y="0"/>
                </a:moveTo>
                <a:cubicBezTo>
                  <a:pt x="973" y="0"/>
                  <a:pt x="0" y="1004"/>
                  <a:pt x="0" y="2250"/>
                </a:cubicBezTo>
                <a:cubicBezTo>
                  <a:pt x="0" y="3466"/>
                  <a:pt x="973" y="4469"/>
                  <a:pt x="2219" y="4469"/>
                </a:cubicBezTo>
                <a:cubicBezTo>
                  <a:pt x="3435" y="4469"/>
                  <a:pt x="4438" y="3466"/>
                  <a:pt x="4438" y="2250"/>
                </a:cubicBezTo>
                <a:cubicBezTo>
                  <a:pt x="4438" y="1004"/>
                  <a:pt x="3435" y="0"/>
                  <a:pt x="2219" y="0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1241;p27">
            <a:extLst>
              <a:ext uri="{FF2B5EF4-FFF2-40B4-BE49-F238E27FC236}">
                <a16:creationId xmlns:a16="http://schemas.microsoft.com/office/drawing/2014/main" id="{F75D13BA-4AFD-4A45-9494-3BD6700CC468}"/>
              </a:ext>
            </a:extLst>
          </p:cNvPr>
          <p:cNvSpPr/>
          <p:nvPr/>
        </p:nvSpPr>
        <p:spPr>
          <a:xfrm>
            <a:off x="971427" y="2144251"/>
            <a:ext cx="174555" cy="176960"/>
          </a:xfrm>
          <a:custGeom>
            <a:avLst/>
            <a:gdLst/>
            <a:ahLst/>
            <a:cxnLst/>
            <a:rect l="l" t="t" r="r" b="b"/>
            <a:pathLst>
              <a:path w="2250" h="2281" extrusionOk="0">
                <a:moveTo>
                  <a:pt x="1125" y="1"/>
                </a:moveTo>
                <a:cubicBezTo>
                  <a:pt x="487" y="1"/>
                  <a:pt x="0" y="517"/>
                  <a:pt x="0" y="1156"/>
                </a:cubicBezTo>
                <a:cubicBezTo>
                  <a:pt x="0" y="1764"/>
                  <a:pt x="487" y="2280"/>
                  <a:pt x="1125" y="2280"/>
                </a:cubicBezTo>
                <a:cubicBezTo>
                  <a:pt x="1733" y="2280"/>
                  <a:pt x="2250" y="1764"/>
                  <a:pt x="2250" y="1156"/>
                </a:cubicBezTo>
                <a:cubicBezTo>
                  <a:pt x="2250" y="517"/>
                  <a:pt x="1733" y="1"/>
                  <a:pt x="1125" y="1"/>
                </a:cubicBez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9637917-BCBC-4368-981C-FF0D52FC0A82}"/>
              </a:ext>
            </a:extLst>
          </p:cNvPr>
          <p:cNvSpPr txBox="1"/>
          <p:nvPr/>
        </p:nvSpPr>
        <p:spPr>
          <a:xfrm>
            <a:off x="1531777" y="1784197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EC6FF9A-9FE9-4151-923B-D522050D0AA2}"/>
              </a:ext>
            </a:extLst>
          </p:cNvPr>
          <p:cNvSpPr txBox="1"/>
          <p:nvPr/>
        </p:nvSpPr>
        <p:spPr>
          <a:xfrm>
            <a:off x="4090525" y="1784197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865537-F160-4CCB-AC95-552E181ABF19}"/>
              </a:ext>
            </a:extLst>
          </p:cNvPr>
          <p:cNvSpPr txBox="1"/>
          <p:nvPr/>
        </p:nvSpPr>
        <p:spPr>
          <a:xfrm>
            <a:off x="1514972" y="3267463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015F64B-F2E5-44E0-B7D0-00B19AA1FC12}"/>
              </a:ext>
            </a:extLst>
          </p:cNvPr>
          <p:cNvSpPr txBox="1"/>
          <p:nvPr/>
        </p:nvSpPr>
        <p:spPr>
          <a:xfrm>
            <a:off x="4073720" y="3267463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17A03D5-B1DB-4ABB-BA09-06F7AC45EDE8}"/>
              </a:ext>
            </a:extLst>
          </p:cNvPr>
          <p:cNvSpPr txBox="1"/>
          <p:nvPr/>
        </p:nvSpPr>
        <p:spPr>
          <a:xfrm>
            <a:off x="1514972" y="4711658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110C38-CF44-458C-9DF6-606FB4ACA77C}"/>
              </a:ext>
            </a:extLst>
          </p:cNvPr>
          <p:cNvSpPr txBox="1"/>
          <p:nvPr/>
        </p:nvSpPr>
        <p:spPr>
          <a:xfrm>
            <a:off x="4073720" y="4711658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E6442853-4E61-4E5D-9669-EA7CC8AE867A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: Rounded Corners 31">
            <a:extLst>
              <a:ext uri="{FF2B5EF4-FFF2-40B4-BE49-F238E27FC236}">
                <a16:creationId xmlns:a16="http://schemas.microsoft.com/office/drawing/2014/main" id="{B507231B-7E0F-4FA6-A6D4-E2B70918EA1E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F1B58F32-401D-4731-A918-561C426B93EE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24" name="Freeform 137">
              <a:extLst>
                <a:ext uri="{FF2B5EF4-FFF2-40B4-BE49-F238E27FC236}">
                  <a16:creationId xmlns:a16="http://schemas.microsoft.com/office/drawing/2014/main" id="{1A335827-2D73-41E3-AB62-97755F14C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38">
              <a:extLst>
                <a:ext uri="{FF2B5EF4-FFF2-40B4-BE49-F238E27FC236}">
                  <a16:creationId xmlns:a16="http://schemas.microsoft.com/office/drawing/2014/main" id="{24B89BDD-A1F8-4B9E-AFCF-6A4A3692F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39">
              <a:extLst>
                <a:ext uri="{FF2B5EF4-FFF2-40B4-BE49-F238E27FC236}">
                  <a16:creationId xmlns:a16="http://schemas.microsoft.com/office/drawing/2014/main" id="{4177398A-BB90-49B8-A7C5-4162EE5F3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439263C-2304-456F-BBEE-DF5FA5D976F8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9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1" name="Google Shape;1141;p39"/>
          <p:cNvCxnSpPr/>
          <p:nvPr/>
        </p:nvCxnSpPr>
        <p:spPr>
          <a:xfrm rot="10800000">
            <a:off x="1126719" y="2183808"/>
            <a:ext cx="35576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2" name="Google Shape;1142;p39"/>
          <p:cNvCxnSpPr/>
          <p:nvPr/>
        </p:nvCxnSpPr>
        <p:spPr>
          <a:xfrm rot="10800000">
            <a:off x="1126719" y="4800475"/>
            <a:ext cx="32004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47" name="Google Shape;1147;p39"/>
          <p:cNvCxnSpPr/>
          <p:nvPr/>
        </p:nvCxnSpPr>
        <p:spPr>
          <a:xfrm rot="10800000">
            <a:off x="7684852" y="2183808"/>
            <a:ext cx="33704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8" name="Google Shape;1148;p39"/>
          <p:cNvCxnSpPr/>
          <p:nvPr/>
        </p:nvCxnSpPr>
        <p:spPr>
          <a:xfrm rot="10800000">
            <a:off x="7854852" y="4800475"/>
            <a:ext cx="3200400" cy="0"/>
          </a:xfrm>
          <a:prstGeom prst="straightConnector1">
            <a:avLst/>
          </a:prstGeom>
          <a:noFill/>
          <a:ln w="19050" cap="flat" cmpd="sng">
            <a:solidFill>
              <a:srgbClr val="598355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54" name="Google Shape;1154;p39"/>
          <p:cNvSpPr/>
          <p:nvPr/>
        </p:nvSpPr>
        <p:spPr>
          <a:xfrm>
            <a:off x="6845020" y="2588362"/>
            <a:ext cx="123632" cy="208867"/>
          </a:xfrm>
          <a:custGeom>
            <a:avLst/>
            <a:gdLst/>
            <a:ahLst/>
            <a:cxnLst/>
            <a:rect l="l" t="t" r="r" b="b"/>
            <a:pathLst>
              <a:path w="718" h="1213" extrusionOk="0">
                <a:moveTo>
                  <a:pt x="532" y="0"/>
                </a:moveTo>
                <a:cubicBezTo>
                  <a:pt x="491" y="0"/>
                  <a:pt x="454" y="0"/>
                  <a:pt x="418" y="41"/>
                </a:cubicBezTo>
                <a:cubicBezTo>
                  <a:pt x="305" y="114"/>
                  <a:pt x="173" y="191"/>
                  <a:pt x="37" y="245"/>
                </a:cubicBezTo>
                <a:cubicBezTo>
                  <a:pt x="19" y="268"/>
                  <a:pt x="0" y="304"/>
                  <a:pt x="19" y="323"/>
                </a:cubicBezTo>
                <a:cubicBezTo>
                  <a:pt x="19" y="359"/>
                  <a:pt x="59" y="359"/>
                  <a:pt x="96" y="359"/>
                </a:cubicBezTo>
                <a:cubicBezTo>
                  <a:pt x="227" y="286"/>
                  <a:pt x="359" y="209"/>
                  <a:pt x="491" y="132"/>
                </a:cubicBezTo>
                <a:cubicBezTo>
                  <a:pt x="513" y="114"/>
                  <a:pt x="513" y="114"/>
                  <a:pt x="532" y="114"/>
                </a:cubicBezTo>
                <a:cubicBezTo>
                  <a:pt x="550" y="114"/>
                  <a:pt x="568" y="114"/>
                  <a:pt x="586" y="132"/>
                </a:cubicBezTo>
                <a:cubicBezTo>
                  <a:pt x="586" y="155"/>
                  <a:pt x="604" y="173"/>
                  <a:pt x="604" y="191"/>
                </a:cubicBezTo>
                <a:lnTo>
                  <a:pt x="604" y="1153"/>
                </a:lnTo>
                <a:cubicBezTo>
                  <a:pt x="604" y="1194"/>
                  <a:pt x="627" y="1213"/>
                  <a:pt x="663" y="1213"/>
                </a:cubicBezTo>
                <a:cubicBezTo>
                  <a:pt x="700" y="1213"/>
                  <a:pt x="718" y="1194"/>
                  <a:pt x="718" y="1153"/>
                </a:cubicBezTo>
                <a:lnTo>
                  <a:pt x="718" y="191"/>
                </a:lnTo>
                <a:cubicBezTo>
                  <a:pt x="718" y="132"/>
                  <a:pt x="700" y="77"/>
                  <a:pt x="663" y="59"/>
                </a:cubicBezTo>
                <a:cubicBezTo>
                  <a:pt x="627" y="18"/>
                  <a:pt x="586" y="0"/>
                  <a:pt x="532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5" name="Google Shape;1155;p39"/>
          <p:cNvSpPr/>
          <p:nvPr/>
        </p:nvSpPr>
        <p:spPr>
          <a:xfrm>
            <a:off x="6988110" y="2757969"/>
            <a:ext cx="82307" cy="19629"/>
          </a:xfrm>
          <a:custGeom>
            <a:avLst/>
            <a:gdLst/>
            <a:ahLst/>
            <a:cxnLst/>
            <a:rect l="l" t="t" r="r" b="b"/>
            <a:pathLst>
              <a:path w="478" h="114" extrusionOk="0">
                <a:moveTo>
                  <a:pt x="59" y="0"/>
                </a:moveTo>
                <a:cubicBezTo>
                  <a:pt x="23" y="0"/>
                  <a:pt x="0" y="37"/>
                  <a:pt x="0" y="55"/>
                </a:cubicBezTo>
                <a:cubicBezTo>
                  <a:pt x="0" y="96"/>
                  <a:pt x="23" y="114"/>
                  <a:pt x="59" y="114"/>
                </a:cubicBezTo>
                <a:lnTo>
                  <a:pt x="418" y="114"/>
                </a:lnTo>
                <a:cubicBezTo>
                  <a:pt x="436" y="114"/>
                  <a:pt x="477" y="96"/>
                  <a:pt x="477" y="55"/>
                </a:cubicBezTo>
                <a:cubicBezTo>
                  <a:pt x="477" y="37"/>
                  <a:pt x="436" y="0"/>
                  <a:pt x="418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6" name="Google Shape;1156;p39"/>
          <p:cNvSpPr/>
          <p:nvPr/>
        </p:nvSpPr>
        <p:spPr>
          <a:xfrm>
            <a:off x="6995170" y="2654827"/>
            <a:ext cx="65088" cy="63365"/>
          </a:xfrm>
          <a:custGeom>
            <a:avLst/>
            <a:gdLst/>
            <a:ahLst/>
            <a:cxnLst/>
            <a:rect l="l" t="t" r="r" b="b"/>
            <a:pathLst>
              <a:path w="378" h="368" extrusionOk="0">
                <a:moveTo>
                  <a:pt x="320" y="0"/>
                </a:moveTo>
                <a:cubicBezTo>
                  <a:pt x="306" y="0"/>
                  <a:pt x="291" y="5"/>
                  <a:pt x="282" y="14"/>
                </a:cubicBezTo>
                <a:lnTo>
                  <a:pt x="18" y="259"/>
                </a:lnTo>
                <a:cubicBezTo>
                  <a:pt x="0" y="277"/>
                  <a:pt x="0" y="313"/>
                  <a:pt x="18" y="354"/>
                </a:cubicBezTo>
                <a:cubicBezTo>
                  <a:pt x="36" y="363"/>
                  <a:pt x="50" y="368"/>
                  <a:pt x="64" y="368"/>
                </a:cubicBezTo>
                <a:cubicBezTo>
                  <a:pt x="78" y="368"/>
                  <a:pt x="93" y="363"/>
                  <a:pt x="114" y="354"/>
                </a:cubicBezTo>
                <a:lnTo>
                  <a:pt x="359" y="86"/>
                </a:lnTo>
                <a:cubicBezTo>
                  <a:pt x="377" y="68"/>
                  <a:pt x="377" y="32"/>
                  <a:pt x="359" y="14"/>
                </a:cubicBezTo>
                <a:cubicBezTo>
                  <a:pt x="350" y="5"/>
                  <a:pt x="335" y="0"/>
                  <a:pt x="320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7" name="Google Shape;1157;p39"/>
          <p:cNvSpPr/>
          <p:nvPr/>
        </p:nvSpPr>
        <p:spPr>
          <a:xfrm>
            <a:off x="6995170" y="2820472"/>
            <a:ext cx="65088" cy="63539"/>
          </a:xfrm>
          <a:custGeom>
            <a:avLst/>
            <a:gdLst/>
            <a:ahLst/>
            <a:cxnLst/>
            <a:rect l="l" t="t" r="r" b="b"/>
            <a:pathLst>
              <a:path w="378" h="369" extrusionOk="0">
                <a:moveTo>
                  <a:pt x="64" y="1"/>
                </a:moveTo>
                <a:cubicBezTo>
                  <a:pt x="50" y="1"/>
                  <a:pt x="36" y="5"/>
                  <a:pt x="18" y="14"/>
                </a:cubicBezTo>
                <a:cubicBezTo>
                  <a:pt x="0" y="33"/>
                  <a:pt x="0" y="73"/>
                  <a:pt x="18" y="110"/>
                </a:cubicBezTo>
                <a:lnTo>
                  <a:pt x="282" y="355"/>
                </a:lnTo>
                <a:cubicBezTo>
                  <a:pt x="291" y="364"/>
                  <a:pt x="306" y="369"/>
                  <a:pt x="320" y="369"/>
                </a:cubicBezTo>
                <a:cubicBezTo>
                  <a:pt x="335" y="369"/>
                  <a:pt x="350" y="364"/>
                  <a:pt x="359" y="355"/>
                </a:cubicBezTo>
                <a:cubicBezTo>
                  <a:pt x="377" y="337"/>
                  <a:pt x="377" y="300"/>
                  <a:pt x="359" y="282"/>
                </a:cubicBezTo>
                <a:lnTo>
                  <a:pt x="114" y="14"/>
                </a:lnTo>
                <a:cubicBezTo>
                  <a:pt x="93" y="5"/>
                  <a:pt x="78" y="1"/>
                  <a:pt x="64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9" name="Google Shape;1159;p39"/>
          <p:cNvSpPr/>
          <p:nvPr/>
        </p:nvSpPr>
        <p:spPr>
          <a:xfrm>
            <a:off x="6088940" y="3953479"/>
            <a:ext cx="13431" cy="684283"/>
          </a:xfrm>
          <a:custGeom>
            <a:avLst/>
            <a:gdLst/>
            <a:ahLst/>
            <a:cxnLst/>
            <a:rect l="l" t="t" r="r" b="b"/>
            <a:pathLst>
              <a:path w="78" h="3974" extrusionOk="0">
                <a:moveTo>
                  <a:pt x="41" y="0"/>
                </a:moveTo>
                <a:cubicBezTo>
                  <a:pt x="23" y="0"/>
                  <a:pt x="0" y="18"/>
                  <a:pt x="0" y="37"/>
                </a:cubicBezTo>
                <a:lnTo>
                  <a:pt x="0" y="3937"/>
                </a:lnTo>
                <a:cubicBezTo>
                  <a:pt x="0" y="3955"/>
                  <a:pt x="23" y="3973"/>
                  <a:pt x="41" y="3973"/>
                </a:cubicBezTo>
                <a:cubicBezTo>
                  <a:pt x="59" y="3973"/>
                  <a:pt x="78" y="3955"/>
                  <a:pt x="78" y="3937"/>
                </a:cubicBezTo>
                <a:lnTo>
                  <a:pt x="78" y="37"/>
                </a:lnTo>
                <a:cubicBezTo>
                  <a:pt x="78" y="18"/>
                  <a:pt x="59" y="0"/>
                  <a:pt x="41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0" name="Google Shape;1160;p39"/>
          <p:cNvSpPr/>
          <p:nvPr/>
        </p:nvSpPr>
        <p:spPr>
          <a:xfrm>
            <a:off x="6088940" y="2389656"/>
            <a:ext cx="13431" cy="674985"/>
          </a:xfrm>
          <a:custGeom>
            <a:avLst/>
            <a:gdLst/>
            <a:ahLst/>
            <a:cxnLst/>
            <a:rect l="l" t="t" r="r" b="b"/>
            <a:pathLst>
              <a:path w="78" h="3920" extrusionOk="0">
                <a:moveTo>
                  <a:pt x="41" y="1"/>
                </a:moveTo>
                <a:cubicBezTo>
                  <a:pt x="23" y="1"/>
                  <a:pt x="0" y="19"/>
                  <a:pt x="0" y="37"/>
                </a:cubicBezTo>
                <a:lnTo>
                  <a:pt x="0" y="3879"/>
                </a:lnTo>
                <a:cubicBezTo>
                  <a:pt x="0" y="3897"/>
                  <a:pt x="23" y="3919"/>
                  <a:pt x="41" y="3919"/>
                </a:cubicBezTo>
                <a:cubicBezTo>
                  <a:pt x="59" y="3919"/>
                  <a:pt x="78" y="3897"/>
                  <a:pt x="78" y="3879"/>
                </a:cubicBezTo>
                <a:lnTo>
                  <a:pt x="78" y="37"/>
                </a:lnTo>
                <a:cubicBezTo>
                  <a:pt x="78" y="19"/>
                  <a:pt x="59" y="1"/>
                  <a:pt x="41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1" name="Google Shape;1161;p39"/>
          <p:cNvSpPr/>
          <p:nvPr/>
        </p:nvSpPr>
        <p:spPr>
          <a:xfrm>
            <a:off x="4711258" y="3422620"/>
            <a:ext cx="681184" cy="13431"/>
          </a:xfrm>
          <a:custGeom>
            <a:avLst/>
            <a:gdLst/>
            <a:ahLst/>
            <a:cxnLst/>
            <a:rect l="l" t="t" r="r" b="b"/>
            <a:pathLst>
              <a:path w="3956" h="78" extrusionOk="0">
                <a:moveTo>
                  <a:pt x="37" y="0"/>
                </a:moveTo>
                <a:cubicBezTo>
                  <a:pt x="19" y="0"/>
                  <a:pt x="1" y="0"/>
                  <a:pt x="1" y="36"/>
                </a:cubicBezTo>
                <a:cubicBezTo>
                  <a:pt x="1" y="55"/>
                  <a:pt x="19" y="77"/>
                  <a:pt x="37" y="77"/>
                </a:cubicBezTo>
                <a:lnTo>
                  <a:pt x="3915" y="77"/>
                </a:lnTo>
                <a:cubicBezTo>
                  <a:pt x="3937" y="77"/>
                  <a:pt x="3956" y="55"/>
                  <a:pt x="3956" y="36"/>
                </a:cubicBezTo>
                <a:cubicBezTo>
                  <a:pt x="3956" y="0"/>
                  <a:pt x="3937" y="0"/>
                  <a:pt x="3915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2" name="Google Shape;1162;p39"/>
          <p:cNvSpPr/>
          <p:nvPr/>
        </p:nvSpPr>
        <p:spPr>
          <a:xfrm>
            <a:off x="6799564" y="3422620"/>
            <a:ext cx="681184" cy="13431"/>
          </a:xfrm>
          <a:custGeom>
            <a:avLst/>
            <a:gdLst/>
            <a:ahLst/>
            <a:cxnLst/>
            <a:rect l="l" t="t" r="r" b="b"/>
            <a:pathLst>
              <a:path w="3956" h="78" extrusionOk="0">
                <a:moveTo>
                  <a:pt x="37" y="0"/>
                </a:moveTo>
                <a:cubicBezTo>
                  <a:pt x="19" y="0"/>
                  <a:pt x="1" y="0"/>
                  <a:pt x="1" y="36"/>
                </a:cubicBezTo>
                <a:cubicBezTo>
                  <a:pt x="1" y="55"/>
                  <a:pt x="19" y="77"/>
                  <a:pt x="37" y="77"/>
                </a:cubicBezTo>
                <a:lnTo>
                  <a:pt x="3915" y="77"/>
                </a:lnTo>
                <a:cubicBezTo>
                  <a:pt x="3933" y="77"/>
                  <a:pt x="3956" y="55"/>
                  <a:pt x="3956" y="36"/>
                </a:cubicBezTo>
                <a:cubicBezTo>
                  <a:pt x="3956" y="0"/>
                  <a:pt x="3933" y="0"/>
                  <a:pt x="3915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3" name="Google Shape;1163;p39"/>
          <p:cNvSpPr/>
          <p:nvPr/>
        </p:nvSpPr>
        <p:spPr>
          <a:xfrm>
            <a:off x="5297732" y="2510188"/>
            <a:ext cx="368315" cy="427031"/>
          </a:xfrm>
          <a:custGeom>
            <a:avLst/>
            <a:gdLst/>
            <a:ahLst/>
            <a:cxnLst/>
            <a:rect l="l" t="t" r="r" b="b"/>
            <a:pathLst>
              <a:path w="2139" h="2480" extrusionOk="0">
                <a:moveTo>
                  <a:pt x="1022" y="0"/>
                </a:moveTo>
                <a:cubicBezTo>
                  <a:pt x="472" y="18"/>
                  <a:pt x="18" y="495"/>
                  <a:pt x="0" y="1040"/>
                </a:cubicBezTo>
                <a:lnTo>
                  <a:pt x="0" y="1063"/>
                </a:lnTo>
                <a:cubicBezTo>
                  <a:pt x="0" y="1326"/>
                  <a:pt x="96" y="1553"/>
                  <a:pt x="245" y="1744"/>
                </a:cubicBezTo>
                <a:cubicBezTo>
                  <a:pt x="395" y="1930"/>
                  <a:pt x="491" y="2157"/>
                  <a:pt x="491" y="2402"/>
                </a:cubicBezTo>
                <a:lnTo>
                  <a:pt x="491" y="2425"/>
                </a:lnTo>
                <a:cubicBezTo>
                  <a:pt x="491" y="2443"/>
                  <a:pt x="491" y="2443"/>
                  <a:pt x="509" y="2461"/>
                </a:cubicBezTo>
                <a:cubicBezTo>
                  <a:pt x="531" y="2461"/>
                  <a:pt x="531" y="2479"/>
                  <a:pt x="550" y="2479"/>
                </a:cubicBezTo>
                <a:lnTo>
                  <a:pt x="1589" y="2479"/>
                </a:lnTo>
                <a:cubicBezTo>
                  <a:pt x="1608" y="2479"/>
                  <a:pt x="1608" y="2461"/>
                  <a:pt x="1626" y="2461"/>
                </a:cubicBezTo>
                <a:cubicBezTo>
                  <a:pt x="1644" y="2443"/>
                  <a:pt x="1644" y="2443"/>
                  <a:pt x="1644" y="2425"/>
                </a:cubicBezTo>
                <a:lnTo>
                  <a:pt x="1644" y="2402"/>
                </a:lnTo>
                <a:cubicBezTo>
                  <a:pt x="1644" y="2157"/>
                  <a:pt x="1721" y="1930"/>
                  <a:pt x="1871" y="1762"/>
                </a:cubicBezTo>
                <a:cubicBezTo>
                  <a:pt x="2044" y="1571"/>
                  <a:pt x="2139" y="1326"/>
                  <a:pt x="2139" y="1063"/>
                </a:cubicBezTo>
                <a:cubicBezTo>
                  <a:pt x="2139" y="872"/>
                  <a:pt x="2080" y="681"/>
                  <a:pt x="1984" y="531"/>
                </a:cubicBezTo>
                <a:cubicBezTo>
                  <a:pt x="1972" y="518"/>
                  <a:pt x="1950" y="506"/>
                  <a:pt x="1932" y="506"/>
                </a:cubicBezTo>
                <a:cubicBezTo>
                  <a:pt x="1924" y="506"/>
                  <a:pt x="1917" y="508"/>
                  <a:pt x="1912" y="513"/>
                </a:cubicBezTo>
                <a:cubicBezTo>
                  <a:pt x="1871" y="531"/>
                  <a:pt x="1871" y="568"/>
                  <a:pt x="1894" y="586"/>
                </a:cubicBezTo>
                <a:cubicBezTo>
                  <a:pt x="1966" y="740"/>
                  <a:pt x="2025" y="890"/>
                  <a:pt x="2025" y="1063"/>
                </a:cubicBezTo>
                <a:cubicBezTo>
                  <a:pt x="2025" y="1308"/>
                  <a:pt x="1930" y="1517"/>
                  <a:pt x="1798" y="1685"/>
                </a:cubicBezTo>
                <a:cubicBezTo>
                  <a:pt x="1634" y="1867"/>
                  <a:pt x="1539" y="2115"/>
                  <a:pt x="1531" y="2366"/>
                </a:cubicBezTo>
                <a:lnTo>
                  <a:pt x="604" y="2366"/>
                </a:lnTo>
                <a:cubicBezTo>
                  <a:pt x="596" y="2099"/>
                  <a:pt x="501" y="1866"/>
                  <a:pt x="341" y="1667"/>
                </a:cubicBezTo>
                <a:cubicBezTo>
                  <a:pt x="209" y="1517"/>
                  <a:pt x="114" y="1290"/>
                  <a:pt x="114" y="1063"/>
                </a:cubicBezTo>
                <a:lnTo>
                  <a:pt x="114" y="1040"/>
                </a:lnTo>
                <a:cubicBezTo>
                  <a:pt x="132" y="549"/>
                  <a:pt x="550" y="132"/>
                  <a:pt x="1022" y="114"/>
                </a:cubicBezTo>
                <a:lnTo>
                  <a:pt x="1058" y="114"/>
                </a:lnTo>
                <a:cubicBezTo>
                  <a:pt x="1285" y="114"/>
                  <a:pt x="1476" y="191"/>
                  <a:pt x="1644" y="304"/>
                </a:cubicBezTo>
                <a:cubicBezTo>
                  <a:pt x="1655" y="313"/>
                  <a:pt x="1670" y="318"/>
                  <a:pt x="1684" y="318"/>
                </a:cubicBezTo>
                <a:cubicBezTo>
                  <a:pt x="1698" y="318"/>
                  <a:pt x="1712" y="313"/>
                  <a:pt x="1721" y="304"/>
                </a:cubicBezTo>
                <a:cubicBezTo>
                  <a:pt x="1739" y="286"/>
                  <a:pt x="1739" y="245"/>
                  <a:pt x="1703" y="227"/>
                </a:cubicBezTo>
                <a:cubicBezTo>
                  <a:pt x="1530" y="95"/>
                  <a:pt x="1303" y="0"/>
                  <a:pt x="1058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4" name="Google Shape;1164;p39"/>
          <p:cNvSpPr/>
          <p:nvPr/>
        </p:nvSpPr>
        <p:spPr>
          <a:xfrm>
            <a:off x="5356278" y="2950304"/>
            <a:ext cx="257424" cy="71287"/>
          </a:xfrm>
          <a:custGeom>
            <a:avLst/>
            <a:gdLst/>
            <a:ahLst/>
            <a:cxnLst/>
            <a:rect l="l" t="t" r="r" b="b"/>
            <a:pathLst>
              <a:path w="1495" h="414" extrusionOk="0">
                <a:moveTo>
                  <a:pt x="1286" y="114"/>
                </a:moveTo>
                <a:cubicBezTo>
                  <a:pt x="1304" y="114"/>
                  <a:pt x="1327" y="114"/>
                  <a:pt x="1345" y="132"/>
                </a:cubicBezTo>
                <a:cubicBezTo>
                  <a:pt x="1363" y="150"/>
                  <a:pt x="1381" y="169"/>
                  <a:pt x="1381" y="209"/>
                </a:cubicBezTo>
                <a:cubicBezTo>
                  <a:pt x="1381" y="228"/>
                  <a:pt x="1363" y="264"/>
                  <a:pt x="1345" y="282"/>
                </a:cubicBezTo>
                <a:cubicBezTo>
                  <a:pt x="1327" y="282"/>
                  <a:pt x="1304" y="300"/>
                  <a:pt x="1286" y="300"/>
                </a:cubicBezTo>
                <a:lnTo>
                  <a:pt x="210" y="300"/>
                </a:lnTo>
                <a:cubicBezTo>
                  <a:pt x="191" y="300"/>
                  <a:pt x="169" y="282"/>
                  <a:pt x="151" y="282"/>
                </a:cubicBezTo>
                <a:cubicBezTo>
                  <a:pt x="132" y="264"/>
                  <a:pt x="114" y="228"/>
                  <a:pt x="114" y="209"/>
                </a:cubicBezTo>
                <a:cubicBezTo>
                  <a:pt x="114" y="169"/>
                  <a:pt x="132" y="150"/>
                  <a:pt x="151" y="132"/>
                </a:cubicBezTo>
                <a:cubicBezTo>
                  <a:pt x="169" y="114"/>
                  <a:pt x="191" y="114"/>
                  <a:pt x="210" y="114"/>
                </a:cubicBezTo>
                <a:close/>
                <a:moveTo>
                  <a:pt x="210" y="1"/>
                </a:moveTo>
                <a:cubicBezTo>
                  <a:pt x="96" y="1"/>
                  <a:pt x="1" y="96"/>
                  <a:pt x="1" y="209"/>
                </a:cubicBezTo>
                <a:cubicBezTo>
                  <a:pt x="1" y="323"/>
                  <a:pt x="96" y="414"/>
                  <a:pt x="210" y="414"/>
                </a:cubicBezTo>
                <a:lnTo>
                  <a:pt x="1286" y="414"/>
                </a:lnTo>
                <a:cubicBezTo>
                  <a:pt x="1399" y="414"/>
                  <a:pt x="1495" y="323"/>
                  <a:pt x="1495" y="209"/>
                </a:cubicBezTo>
                <a:cubicBezTo>
                  <a:pt x="1495" y="96"/>
                  <a:pt x="1399" y="1"/>
                  <a:pt x="1286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5" name="Google Shape;1165;p39"/>
          <p:cNvSpPr/>
          <p:nvPr/>
        </p:nvSpPr>
        <p:spPr>
          <a:xfrm>
            <a:off x="5392264" y="3034677"/>
            <a:ext cx="179249" cy="81619"/>
          </a:xfrm>
          <a:custGeom>
            <a:avLst/>
            <a:gdLst/>
            <a:ahLst/>
            <a:cxnLst/>
            <a:rect l="l" t="t" r="r" b="b"/>
            <a:pathLst>
              <a:path w="1041" h="474" extrusionOk="0">
                <a:moveTo>
                  <a:pt x="897" y="114"/>
                </a:moveTo>
                <a:cubicBezTo>
                  <a:pt x="824" y="263"/>
                  <a:pt x="688" y="360"/>
                  <a:pt x="509" y="360"/>
                </a:cubicBezTo>
                <a:cubicBezTo>
                  <a:pt x="349" y="360"/>
                  <a:pt x="200" y="263"/>
                  <a:pt x="137" y="114"/>
                </a:cubicBezTo>
                <a:close/>
                <a:moveTo>
                  <a:pt x="55" y="1"/>
                </a:moveTo>
                <a:cubicBezTo>
                  <a:pt x="55" y="1"/>
                  <a:pt x="37" y="1"/>
                  <a:pt x="19" y="19"/>
                </a:cubicBezTo>
                <a:cubicBezTo>
                  <a:pt x="19" y="37"/>
                  <a:pt x="1" y="60"/>
                  <a:pt x="19" y="78"/>
                </a:cubicBezTo>
                <a:cubicBezTo>
                  <a:pt x="55" y="305"/>
                  <a:pt x="264" y="473"/>
                  <a:pt x="509" y="473"/>
                </a:cubicBezTo>
                <a:cubicBezTo>
                  <a:pt x="777" y="473"/>
                  <a:pt x="981" y="305"/>
                  <a:pt x="1022" y="78"/>
                </a:cubicBezTo>
                <a:cubicBezTo>
                  <a:pt x="1040" y="60"/>
                  <a:pt x="1022" y="37"/>
                  <a:pt x="1022" y="19"/>
                </a:cubicBezTo>
                <a:cubicBezTo>
                  <a:pt x="1004" y="1"/>
                  <a:pt x="981" y="1"/>
                  <a:pt x="963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6" name="Google Shape;1166;p39"/>
          <p:cNvSpPr/>
          <p:nvPr/>
        </p:nvSpPr>
        <p:spPr>
          <a:xfrm>
            <a:off x="6565043" y="2624349"/>
            <a:ext cx="126904" cy="283941"/>
          </a:xfrm>
          <a:custGeom>
            <a:avLst/>
            <a:gdLst/>
            <a:ahLst/>
            <a:cxnLst/>
            <a:rect l="l" t="t" r="r" b="b"/>
            <a:pathLst>
              <a:path w="737" h="1649" extrusionOk="0">
                <a:moveTo>
                  <a:pt x="378" y="114"/>
                </a:moveTo>
                <a:cubicBezTo>
                  <a:pt x="509" y="114"/>
                  <a:pt x="623" y="227"/>
                  <a:pt x="623" y="377"/>
                </a:cubicBezTo>
                <a:lnTo>
                  <a:pt x="623" y="1285"/>
                </a:lnTo>
                <a:cubicBezTo>
                  <a:pt x="623" y="1421"/>
                  <a:pt x="509" y="1535"/>
                  <a:pt x="378" y="1535"/>
                </a:cubicBezTo>
                <a:cubicBezTo>
                  <a:pt x="228" y="1535"/>
                  <a:pt x="114" y="1421"/>
                  <a:pt x="114" y="1285"/>
                </a:cubicBezTo>
                <a:lnTo>
                  <a:pt x="114" y="377"/>
                </a:lnTo>
                <a:cubicBezTo>
                  <a:pt x="114" y="227"/>
                  <a:pt x="228" y="114"/>
                  <a:pt x="378" y="114"/>
                </a:cubicBezTo>
                <a:close/>
                <a:moveTo>
                  <a:pt x="378" y="0"/>
                </a:moveTo>
                <a:cubicBezTo>
                  <a:pt x="169" y="0"/>
                  <a:pt x="1" y="173"/>
                  <a:pt x="1" y="377"/>
                </a:cubicBezTo>
                <a:lnTo>
                  <a:pt x="1" y="1285"/>
                </a:lnTo>
                <a:cubicBezTo>
                  <a:pt x="1" y="1476"/>
                  <a:pt x="169" y="1648"/>
                  <a:pt x="378" y="1648"/>
                </a:cubicBezTo>
                <a:cubicBezTo>
                  <a:pt x="568" y="1648"/>
                  <a:pt x="736" y="1476"/>
                  <a:pt x="736" y="1285"/>
                </a:cubicBezTo>
                <a:lnTo>
                  <a:pt x="736" y="377"/>
                </a:lnTo>
                <a:cubicBezTo>
                  <a:pt x="736" y="173"/>
                  <a:pt x="568" y="0"/>
                  <a:pt x="378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7" name="Google Shape;1167;p39"/>
          <p:cNvSpPr/>
          <p:nvPr/>
        </p:nvSpPr>
        <p:spPr>
          <a:xfrm>
            <a:off x="6672144" y="2660165"/>
            <a:ext cx="114335" cy="39259"/>
          </a:xfrm>
          <a:custGeom>
            <a:avLst/>
            <a:gdLst/>
            <a:ahLst/>
            <a:cxnLst/>
            <a:rect l="l" t="t" r="r" b="b"/>
            <a:pathLst>
              <a:path w="664" h="228" extrusionOk="0">
                <a:moveTo>
                  <a:pt x="587" y="1"/>
                </a:moveTo>
                <a:cubicBezTo>
                  <a:pt x="437" y="37"/>
                  <a:pt x="305" y="78"/>
                  <a:pt x="210" y="78"/>
                </a:cubicBezTo>
                <a:cubicBezTo>
                  <a:pt x="155" y="96"/>
                  <a:pt x="114" y="96"/>
                  <a:pt x="96" y="96"/>
                </a:cubicBezTo>
                <a:cubicBezTo>
                  <a:pt x="78" y="96"/>
                  <a:pt x="78" y="96"/>
                  <a:pt x="60" y="114"/>
                </a:cubicBezTo>
                <a:cubicBezTo>
                  <a:pt x="19" y="114"/>
                  <a:pt x="1" y="133"/>
                  <a:pt x="1" y="169"/>
                </a:cubicBezTo>
                <a:cubicBezTo>
                  <a:pt x="1" y="192"/>
                  <a:pt x="42" y="228"/>
                  <a:pt x="60" y="228"/>
                </a:cubicBezTo>
                <a:cubicBezTo>
                  <a:pt x="78" y="228"/>
                  <a:pt x="305" y="192"/>
                  <a:pt x="609" y="114"/>
                </a:cubicBezTo>
                <a:cubicBezTo>
                  <a:pt x="646" y="96"/>
                  <a:pt x="664" y="78"/>
                  <a:pt x="664" y="37"/>
                </a:cubicBezTo>
                <a:cubicBezTo>
                  <a:pt x="646" y="19"/>
                  <a:pt x="609" y="1"/>
                  <a:pt x="587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8" name="Google Shape;1168;p39"/>
          <p:cNvSpPr/>
          <p:nvPr/>
        </p:nvSpPr>
        <p:spPr>
          <a:xfrm>
            <a:off x="6672144" y="2738339"/>
            <a:ext cx="296511" cy="210244"/>
          </a:xfrm>
          <a:custGeom>
            <a:avLst/>
            <a:gdLst/>
            <a:ahLst/>
            <a:cxnLst/>
            <a:rect l="l" t="t" r="r" b="b"/>
            <a:pathLst>
              <a:path w="1722" h="1221" extrusionOk="0">
                <a:moveTo>
                  <a:pt x="1667" y="1"/>
                </a:moveTo>
                <a:cubicBezTo>
                  <a:pt x="1631" y="1"/>
                  <a:pt x="1608" y="19"/>
                  <a:pt x="1608" y="55"/>
                </a:cubicBezTo>
                <a:lnTo>
                  <a:pt x="1608" y="1041"/>
                </a:lnTo>
                <a:cubicBezTo>
                  <a:pt x="1608" y="1059"/>
                  <a:pt x="1590" y="1077"/>
                  <a:pt x="1590" y="1077"/>
                </a:cubicBezTo>
                <a:cubicBezTo>
                  <a:pt x="1577" y="1093"/>
                  <a:pt x="1564" y="1107"/>
                  <a:pt x="1551" y="1107"/>
                </a:cubicBezTo>
                <a:cubicBezTo>
                  <a:pt x="1546" y="1107"/>
                  <a:pt x="1541" y="1105"/>
                  <a:pt x="1536" y="1100"/>
                </a:cubicBezTo>
                <a:lnTo>
                  <a:pt x="1495" y="1100"/>
                </a:lnTo>
                <a:cubicBezTo>
                  <a:pt x="1195" y="873"/>
                  <a:pt x="854" y="759"/>
                  <a:pt x="568" y="682"/>
                </a:cubicBezTo>
                <a:cubicBezTo>
                  <a:pt x="287" y="605"/>
                  <a:pt x="78" y="587"/>
                  <a:pt x="60" y="587"/>
                </a:cubicBezTo>
                <a:cubicBezTo>
                  <a:pt x="42" y="587"/>
                  <a:pt x="1" y="605"/>
                  <a:pt x="1" y="646"/>
                </a:cubicBezTo>
                <a:cubicBezTo>
                  <a:pt x="1" y="664"/>
                  <a:pt x="19" y="700"/>
                  <a:pt x="60" y="700"/>
                </a:cubicBezTo>
                <a:cubicBezTo>
                  <a:pt x="155" y="700"/>
                  <a:pt x="909" y="796"/>
                  <a:pt x="1422" y="1191"/>
                </a:cubicBezTo>
                <a:cubicBezTo>
                  <a:pt x="1448" y="1207"/>
                  <a:pt x="1474" y="1221"/>
                  <a:pt x="1502" y="1221"/>
                </a:cubicBezTo>
                <a:cubicBezTo>
                  <a:pt x="1513" y="1221"/>
                  <a:pt x="1524" y="1219"/>
                  <a:pt x="1536" y="1213"/>
                </a:cubicBezTo>
                <a:cubicBezTo>
                  <a:pt x="1590" y="1213"/>
                  <a:pt x="1631" y="1191"/>
                  <a:pt x="1667" y="1172"/>
                </a:cubicBezTo>
                <a:cubicBezTo>
                  <a:pt x="1704" y="1136"/>
                  <a:pt x="1722" y="1077"/>
                  <a:pt x="1722" y="1041"/>
                </a:cubicBezTo>
                <a:lnTo>
                  <a:pt x="1722" y="55"/>
                </a:lnTo>
                <a:cubicBezTo>
                  <a:pt x="1722" y="19"/>
                  <a:pt x="1704" y="1"/>
                  <a:pt x="1667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9" name="Google Shape;1169;p39"/>
          <p:cNvSpPr/>
          <p:nvPr/>
        </p:nvSpPr>
        <p:spPr>
          <a:xfrm>
            <a:off x="6597069" y="2888488"/>
            <a:ext cx="65949" cy="146361"/>
          </a:xfrm>
          <a:custGeom>
            <a:avLst/>
            <a:gdLst/>
            <a:ahLst/>
            <a:cxnLst/>
            <a:rect l="l" t="t" r="r" b="b"/>
            <a:pathLst>
              <a:path w="383" h="850" extrusionOk="0">
                <a:moveTo>
                  <a:pt x="269" y="114"/>
                </a:moveTo>
                <a:lnTo>
                  <a:pt x="269" y="659"/>
                </a:lnTo>
                <a:cubicBezTo>
                  <a:pt x="269" y="700"/>
                  <a:pt x="228" y="736"/>
                  <a:pt x="192" y="736"/>
                </a:cubicBezTo>
                <a:cubicBezTo>
                  <a:pt x="155" y="736"/>
                  <a:pt x="114" y="700"/>
                  <a:pt x="114" y="659"/>
                </a:cubicBezTo>
                <a:lnTo>
                  <a:pt x="114" y="114"/>
                </a:lnTo>
                <a:close/>
                <a:moveTo>
                  <a:pt x="1" y="1"/>
                </a:moveTo>
                <a:lnTo>
                  <a:pt x="1" y="659"/>
                </a:lnTo>
                <a:cubicBezTo>
                  <a:pt x="1" y="755"/>
                  <a:pt x="78" y="850"/>
                  <a:pt x="192" y="850"/>
                </a:cubicBezTo>
                <a:cubicBezTo>
                  <a:pt x="287" y="850"/>
                  <a:pt x="382" y="755"/>
                  <a:pt x="382" y="659"/>
                </a:cubicBezTo>
                <a:lnTo>
                  <a:pt x="382" y="1"/>
                </a:ln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0" name="Google Shape;1170;p39"/>
          <p:cNvSpPr/>
          <p:nvPr/>
        </p:nvSpPr>
        <p:spPr>
          <a:xfrm>
            <a:off x="6496339" y="2693053"/>
            <a:ext cx="88505" cy="156521"/>
          </a:xfrm>
          <a:custGeom>
            <a:avLst/>
            <a:gdLst/>
            <a:ahLst/>
            <a:cxnLst/>
            <a:rect l="l" t="t" r="r" b="b"/>
            <a:pathLst>
              <a:path w="514" h="909" extrusionOk="0">
                <a:moveTo>
                  <a:pt x="454" y="1"/>
                </a:moveTo>
                <a:cubicBezTo>
                  <a:pt x="209" y="1"/>
                  <a:pt x="0" y="205"/>
                  <a:pt x="0" y="455"/>
                </a:cubicBezTo>
                <a:cubicBezTo>
                  <a:pt x="0" y="700"/>
                  <a:pt x="209" y="909"/>
                  <a:pt x="454" y="909"/>
                </a:cubicBezTo>
                <a:cubicBezTo>
                  <a:pt x="495" y="909"/>
                  <a:pt x="513" y="886"/>
                  <a:pt x="513" y="850"/>
                </a:cubicBezTo>
                <a:cubicBezTo>
                  <a:pt x="513" y="813"/>
                  <a:pt x="495" y="795"/>
                  <a:pt x="454" y="795"/>
                </a:cubicBezTo>
                <a:cubicBezTo>
                  <a:pt x="359" y="795"/>
                  <a:pt x="286" y="754"/>
                  <a:pt x="227" y="700"/>
                </a:cubicBezTo>
                <a:cubicBezTo>
                  <a:pt x="155" y="641"/>
                  <a:pt x="114" y="545"/>
                  <a:pt x="114" y="455"/>
                </a:cubicBezTo>
                <a:cubicBezTo>
                  <a:pt x="114" y="359"/>
                  <a:pt x="155" y="282"/>
                  <a:pt x="227" y="205"/>
                </a:cubicBezTo>
                <a:cubicBezTo>
                  <a:pt x="286" y="150"/>
                  <a:pt x="359" y="114"/>
                  <a:pt x="454" y="114"/>
                </a:cubicBezTo>
                <a:cubicBezTo>
                  <a:pt x="495" y="114"/>
                  <a:pt x="513" y="91"/>
                  <a:pt x="513" y="55"/>
                </a:cubicBezTo>
                <a:cubicBezTo>
                  <a:pt x="513" y="37"/>
                  <a:pt x="495" y="1"/>
                  <a:pt x="454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1" name="Google Shape;1171;p39"/>
          <p:cNvSpPr/>
          <p:nvPr/>
        </p:nvSpPr>
        <p:spPr>
          <a:xfrm>
            <a:off x="5085768" y="3976036"/>
            <a:ext cx="560823" cy="385017"/>
          </a:xfrm>
          <a:custGeom>
            <a:avLst/>
            <a:gdLst/>
            <a:ahLst/>
            <a:cxnLst/>
            <a:rect l="l" t="t" r="r" b="b"/>
            <a:pathLst>
              <a:path w="3257" h="2236" extrusionOk="0">
                <a:moveTo>
                  <a:pt x="418" y="1"/>
                </a:moveTo>
                <a:cubicBezTo>
                  <a:pt x="191" y="1"/>
                  <a:pt x="1" y="192"/>
                  <a:pt x="1" y="419"/>
                </a:cubicBezTo>
                <a:lnTo>
                  <a:pt x="1" y="1817"/>
                </a:lnTo>
                <a:cubicBezTo>
                  <a:pt x="1" y="2044"/>
                  <a:pt x="191" y="2235"/>
                  <a:pt x="418" y="2235"/>
                </a:cubicBezTo>
                <a:lnTo>
                  <a:pt x="2857" y="2235"/>
                </a:lnTo>
                <a:cubicBezTo>
                  <a:pt x="3066" y="2235"/>
                  <a:pt x="3256" y="2044"/>
                  <a:pt x="3256" y="1817"/>
                </a:cubicBezTo>
                <a:lnTo>
                  <a:pt x="3256" y="419"/>
                </a:lnTo>
                <a:cubicBezTo>
                  <a:pt x="3256" y="192"/>
                  <a:pt x="3066" y="1"/>
                  <a:pt x="2857" y="1"/>
                </a:cubicBezTo>
                <a:cubicBezTo>
                  <a:pt x="2820" y="1"/>
                  <a:pt x="2802" y="42"/>
                  <a:pt x="2802" y="60"/>
                </a:cubicBezTo>
                <a:cubicBezTo>
                  <a:pt x="2802" y="96"/>
                  <a:pt x="2820" y="115"/>
                  <a:pt x="2857" y="115"/>
                </a:cubicBezTo>
                <a:cubicBezTo>
                  <a:pt x="2934" y="115"/>
                  <a:pt x="3011" y="155"/>
                  <a:pt x="3066" y="210"/>
                </a:cubicBezTo>
                <a:cubicBezTo>
                  <a:pt x="3102" y="269"/>
                  <a:pt x="3143" y="323"/>
                  <a:pt x="3143" y="419"/>
                </a:cubicBezTo>
                <a:lnTo>
                  <a:pt x="3143" y="1817"/>
                </a:lnTo>
                <a:cubicBezTo>
                  <a:pt x="3143" y="1894"/>
                  <a:pt x="3102" y="1972"/>
                  <a:pt x="3066" y="2026"/>
                </a:cubicBezTo>
                <a:cubicBezTo>
                  <a:pt x="3011" y="2085"/>
                  <a:pt x="2934" y="2122"/>
                  <a:pt x="2857" y="2122"/>
                </a:cubicBezTo>
                <a:lnTo>
                  <a:pt x="418" y="2122"/>
                </a:lnTo>
                <a:cubicBezTo>
                  <a:pt x="323" y="2122"/>
                  <a:pt x="264" y="2085"/>
                  <a:pt x="210" y="2026"/>
                </a:cubicBezTo>
                <a:cubicBezTo>
                  <a:pt x="150" y="1972"/>
                  <a:pt x="114" y="1894"/>
                  <a:pt x="114" y="1817"/>
                </a:cubicBezTo>
                <a:lnTo>
                  <a:pt x="114" y="419"/>
                </a:lnTo>
                <a:cubicBezTo>
                  <a:pt x="114" y="323"/>
                  <a:pt x="150" y="269"/>
                  <a:pt x="210" y="210"/>
                </a:cubicBezTo>
                <a:cubicBezTo>
                  <a:pt x="264" y="155"/>
                  <a:pt x="323" y="115"/>
                  <a:pt x="418" y="115"/>
                </a:cubicBezTo>
                <a:lnTo>
                  <a:pt x="2498" y="115"/>
                </a:lnTo>
                <a:cubicBezTo>
                  <a:pt x="2534" y="115"/>
                  <a:pt x="2557" y="96"/>
                  <a:pt x="2557" y="60"/>
                </a:cubicBezTo>
                <a:cubicBezTo>
                  <a:pt x="2557" y="42"/>
                  <a:pt x="2534" y="1"/>
                  <a:pt x="2498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2" name="Google Shape;1172;p39"/>
          <p:cNvSpPr/>
          <p:nvPr/>
        </p:nvSpPr>
        <p:spPr>
          <a:xfrm>
            <a:off x="5398463" y="4198160"/>
            <a:ext cx="248125" cy="19801"/>
          </a:xfrm>
          <a:custGeom>
            <a:avLst/>
            <a:gdLst/>
            <a:ahLst/>
            <a:cxnLst/>
            <a:rect l="l" t="t" r="r" b="b"/>
            <a:pathLst>
              <a:path w="1441" h="115" extrusionOk="0">
                <a:moveTo>
                  <a:pt x="60" y="1"/>
                </a:moveTo>
                <a:cubicBezTo>
                  <a:pt x="19" y="1"/>
                  <a:pt x="1" y="19"/>
                  <a:pt x="1" y="55"/>
                </a:cubicBezTo>
                <a:cubicBezTo>
                  <a:pt x="1" y="91"/>
                  <a:pt x="19" y="114"/>
                  <a:pt x="60" y="114"/>
                </a:cubicBezTo>
                <a:lnTo>
                  <a:pt x="1381" y="114"/>
                </a:lnTo>
                <a:cubicBezTo>
                  <a:pt x="1422" y="114"/>
                  <a:pt x="1440" y="91"/>
                  <a:pt x="1440" y="55"/>
                </a:cubicBezTo>
                <a:cubicBezTo>
                  <a:pt x="1440" y="19"/>
                  <a:pt x="1422" y="1"/>
                  <a:pt x="1381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3" name="Google Shape;1173;p39"/>
          <p:cNvSpPr/>
          <p:nvPr/>
        </p:nvSpPr>
        <p:spPr>
          <a:xfrm>
            <a:off x="5085768" y="4198160"/>
            <a:ext cx="251225" cy="19801"/>
          </a:xfrm>
          <a:custGeom>
            <a:avLst/>
            <a:gdLst/>
            <a:ahLst/>
            <a:cxnLst/>
            <a:rect l="l" t="t" r="r" b="b"/>
            <a:pathLst>
              <a:path w="1459" h="115" extrusionOk="0">
                <a:moveTo>
                  <a:pt x="60" y="1"/>
                </a:moveTo>
                <a:cubicBezTo>
                  <a:pt x="37" y="1"/>
                  <a:pt x="1" y="19"/>
                  <a:pt x="1" y="55"/>
                </a:cubicBezTo>
                <a:cubicBezTo>
                  <a:pt x="1" y="91"/>
                  <a:pt x="37" y="114"/>
                  <a:pt x="60" y="114"/>
                </a:cubicBezTo>
                <a:lnTo>
                  <a:pt x="1399" y="114"/>
                </a:lnTo>
                <a:cubicBezTo>
                  <a:pt x="1422" y="114"/>
                  <a:pt x="1458" y="91"/>
                  <a:pt x="1458" y="55"/>
                </a:cubicBezTo>
                <a:cubicBezTo>
                  <a:pt x="1458" y="19"/>
                  <a:pt x="1422" y="1"/>
                  <a:pt x="1399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4" name="Google Shape;1174;p39"/>
          <p:cNvSpPr/>
          <p:nvPr/>
        </p:nvSpPr>
        <p:spPr>
          <a:xfrm>
            <a:off x="5317191" y="4159074"/>
            <a:ext cx="101076" cy="101076"/>
          </a:xfrm>
          <a:custGeom>
            <a:avLst/>
            <a:gdLst/>
            <a:ahLst/>
            <a:cxnLst/>
            <a:rect l="l" t="t" r="r" b="b"/>
            <a:pathLst>
              <a:path w="587" h="587" extrusionOk="0">
                <a:moveTo>
                  <a:pt x="282" y="114"/>
                </a:moveTo>
                <a:cubicBezTo>
                  <a:pt x="378" y="114"/>
                  <a:pt x="473" y="187"/>
                  <a:pt x="473" y="300"/>
                </a:cubicBezTo>
                <a:cubicBezTo>
                  <a:pt x="473" y="396"/>
                  <a:pt x="378" y="473"/>
                  <a:pt x="282" y="473"/>
                </a:cubicBezTo>
                <a:cubicBezTo>
                  <a:pt x="191" y="473"/>
                  <a:pt x="114" y="396"/>
                  <a:pt x="114" y="300"/>
                </a:cubicBezTo>
                <a:cubicBezTo>
                  <a:pt x="114" y="187"/>
                  <a:pt x="191" y="114"/>
                  <a:pt x="282" y="114"/>
                </a:cubicBezTo>
                <a:close/>
                <a:moveTo>
                  <a:pt x="282" y="1"/>
                </a:moveTo>
                <a:cubicBezTo>
                  <a:pt x="132" y="1"/>
                  <a:pt x="1" y="132"/>
                  <a:pt x="1" y="300"/>
                </a:cubicBezTo>
                <a:cubicBezTo>
                  <a:pt x="1" y="455"/>
                  <a:pt x="132" y="586"/>
                  <a:pt x="282" y="586"/>
                </a:cubicBezTo>
                <a:cubicBezTo>
                  <a:pt x="455" y="586"/>
                  <a:pt x="586" y="455"/>
                  <a:pt x="586" y="300"/>
                </a:cubicBezTo>
                <a:cubicBezTo>
                  <a:pt x="586" y="132"/>
                  <a:pt x="455" y="1"/>
                  <a:pt x="282" y="1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5" name="Google Shape;1175;p39"/>
          <p:cNvSpPr/>
          <p:nvPr/>
        </p:nvSpPr>
        <p:spPr>
          <a:xfrm>
            <a:off x="5261746" y="3927651"/>
            <a:ext cx="208867" cy="68187"/>
          </a:xfrm>
          <a:custGeom>
            <a:avLst/>
            <a:gdLst/>
            <a:ahLst/>
            <a:cxnLst/>
            <a:rect l="l" t="t" r="r" b="b"/>
            <a:pathLst>
              <a:path w="1213" h="396" extrusionOk="0">
                <a:moveTo>
                  <a:pt x="227" y="0"/>
                </a:moveTo>
                <a:cubicBezTo>
                  <a:pt x="96" y="0"/>
                  <a:pt x="0" y="114"/>
                  <a:pt x="0" y="227"/>
                </a:cubicBezTo>
                <a:lnTo>
                  <a:pt x="0" y="341"/>
                </a:lnTo>
                <a:cubicBezTo>
                  <a:pt x="0" y="377"/>
                  <a:pt x="18" y="396"/>
                  <a:pt x="59" y="396"/>
                </a:cubicBezTo>
                <a:cubicBezTo>
                  <a:pt x="96" y="396"/>
                  <a:pt x="114" y="377"/>
                  <a:pt x="114" y="341"/>
                </a:cubicBezTo>
                <a:lnTo>
                  <a:pt x="114" y="227"/>
                </a:lnTo>
                <a:cubicBezTo>
                  <a:pt x="114" y="168"/>
                  <a:pt x="173" y="114"/>
                  <a:pt x="227" y="114"/>
                </a:cubicBezTo>
                <a:lnTo>
                  <a:pt x="986" y="114"/>
                </a:lnTo>
                <a:cubicBezTo>
                  <a:pt x="1058" y="114"/>
                  <a:pt x="1099" y="168"/>
                  <a:pt x="1099" y="227"/>
                </a:cubicBezTo>
                <a:lnTo>
                  <a:pt x="1099" y="341"/>
                </a:lnTo>
                <a:cubicBezTo>
                  <a:pt x="1099" y="377"/>
                  <a:pt x="1135" y="396"/>
                  <a:pt x="1154" y="396"/>
                </a:cubicBezTo>
                <a:cubicBezTo>
                  <a:pt x="1195" y="396"/>
                  <a:pt x="1213" y="377"/>
                  <a:pt x="1213" y="341"/>
                </a:cubicBezTo>
                <a:lnTo>
                  <a:pt x="1213" y="227"/>
                </a:lnTo>
                <a:cubicBezTo>
                  <a:pt x="1213" y="114"/>
                  <a:pt x="1117" y="0"/>
                  <a:pt x="986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6" name="Google Shape;1176;p39"/>
          <p:cNvSpPr/>
          <p:nvPr/>
        </p:nvSpPr>
        <p:spPr>
          <a:xfrm>
            <a:off x="6532327" y="3917492"/>
            <a:ext cx="602837" cy="413772"/>
          </a:xfrm>
          <a:custGeom>
            <a:avLst/>
            <a:gdLst/>
            <a:ahLst/>
            <a:cxnLst/>
            <a:rect l="l" t="t" r="r" b="b"/>
            <a:pathLst>
              <a:path w="3501" h="2403" extrusionOk="0">
                <a:moveTo>
                  <a:pt x="418" y="0"/>
                </a:moveTo>
                <a:cubicBezTo>
                  <a:pt x="191" y="0"/>
                  <a:pt x="0" y="191"/>
                  <a:pt x="0" y="436"/>
                </a:cubicBezTo>
                <a:lnTo>
                  <a:pt x="0" y="1971"/>
                </a:lnTo>
                <a:cubicBezTo>
                  <a:pt x="0" y="2198"/>
                  <a:pt x="191" y="2402"/>
                  <a:pt x="418" y="2402"/>
                </a:cubicBezTo>
                <a:lnTo>
                  <a:pt x="3065" y="2402"/>
                </a:lnTo>
                <a:cubicBezTo>
                  <a:pt x="3310" y="2402"/>
                  <a:pt x="3501" y="2198"/>
                  <a:pt x="3501" y="1971"/>
                </a:cubicBezTo>
                <a:lnTo>
                  <a:pt x="3501" y="436"/>
                </a:lnTo>
                <a:cubicBezTo>
                  <a:pt x="3501" y="191"/>
                  <a:pt x="3310" y="0"/>
                  <a:pt x="3065" y="0"/>
                </a:cubicBezTo>
                <a:lnTo>
                  <a:pt x="2724" y="0"/>
                </a:lnTo>
                <a:cubicBezTo>
                  <a:pt x="2688" y="0"/>
                  <a:pt x="2670" y="19"/>
                  <a:pt x="2670" y="59"/>
                </a:cubicBezTo>
                <a:cubicBezTo>
                  <a:pt x="2670" y="96"/>
                  <a:pt x="2688" y="114"/>
                  <a:pt x="2724" y="114"/>
                </a:cubicBezTo>
                <a:lnTo>
                  <a:pt x="3065" y="114"/>
                </a:lnTo>
                <a:cubicBezTo>
                  <a:pt x="3160" y="114"/>
                  <a:pt x="3238" y="155"/>
                  <a:pt x="3292" y="209"/>
                </a:cubicBezTo>
                <a:cubicBezTo>
                  <a:pt x="3351" y="268"/>
                  <a:pt x="3387" y="341"/>
                  <a:pt x="3387" y="436"/>
                </a:cubicBezTo>
                <a:lnTo>
                  <a:pt x="3387" y="1971"/>
                </a:lnTo>
                <a:cubicBezTo>
                  <a:pt x="3387" y="2044"/>
                  <a:pt x="3351" y="2121"/>
                  <a:pt x="3292" y="2198"/>
                </a:cubicBezTo>
                <a:cubicBezTo>
                  <a:pt x="3238" y="2253"/>
                  <a:pt x="3160" y="2289"/>
                  <a:pt x="3065" y="2289"/>
                </a:cubicBezTo>
                <a:lnTo>
                  <a:pt x="418" y="2289"/>
                </a:lnTo>
                <a:cubicBezTo>
                  <a:pt x="341" y="2289"/>
                  <a:pt x="263" y="2253"/>
                  <a:pt x="191" y="2198"/>
                </a:cubicBezTo>
                <a:cubicBezTo>
                  <a:pt x="132" y="2121"/>
                  <a:pt x="114" y="2044"/>
                  <a:pt x="114" y="1971"/>
                </a:cubicBezTo>
                <a:lnTo>
                  <a:pt x="114" y="436"/>
                </a:lnTo>
                <a:cubicBezTo>
                  <a:pt x="114" y="341"/>
                  <a:pt x="132" y="268"/>
                  <a:pt x="191" y="209"/>
                </a:cubicBezTo>
                <a:cubicBezTo>
                  <a:pt x="263" y="155"/>
                  <a:pt x="341" y="114"/>
                  <a:pt x="418" y="114"/>
                </a:cubicBezTo>
                <a:lnTo>
                  <a:pt x="2216" y="114"/>
                </a:lnTo>
                <a:cubicBezTo>
                  <a:pt x="2234" y="114"/>
                  <a:pt x="2270" y="96"/>
                  <a:pt x="2270" y="59"/>
                </a:cubicBezTo>
                <a:cubicBezTo>
                  <a:pt x="2270" y="19"/>
                  <a:pt x="2234" y="0"/>
                  <a:pt x="2216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7" name="Google Shape;1177;p39"/>
          <p:cNvSpPr/>
          <p:nvPr/>
        </p:nvSpPr>
        <p:spPr>
          <a:xfrm>
            <a:off x="6532327" y="4223988"/>
            <a:ext cx="602837" cy="19629"/>
          </a:xfrm>
          <a:custGeom>
            <a:avLst/>
            <a:gdLst/>
            <a:ahLst/>
            <a:cxnLst/>
            <a:rect l="l" t="t" r="r" b="b"/>
            <a:pathLst>
              <a:path w="3501" h="114" extrusionOk="0">
                <a:moveTo>
                  <a:pt x="59" y="0"/>
                </a:moveTo>
                <a:cubicBezTo>
                  <a:pt x="18" y="0"/>
                  <a:pt x="0" y="19"/>
                  <a:pt x="0" y="55"/>
                </a:cubicBezTo>
                <a:cubicBezTo>
                  <a:pt x="0" y="96"/>
                  <a:pt x="18" y="114"/>
                  <a:pt x="59" y="114"/>
                </a:cubicBezTo>
                <a:lnTo>
                  <a:pt x="3442" y="114"/>
                </a:lnTo>
                <a:cubicBezTo>
                  <a:pt x="3465" y="114"/>
                  <a:pt x="3501" y="96"/>
                  <a:pt x="3501" y="55"/>
                </a:cubicBezTo>
                <a:cubicBezTo>
                  <a:pt x="3501" y="19"/>
                  <a:pt x="3465" y="0"/>
                  <a:pt x="3442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8" name="Google Shape;1178;p39"/>
          <p:cNvSpPr/>
          <p:nvPr/>
        </p:nvSpPr>
        <p:spPr>
          <a:xfrm>
            <a:off x="6750317" y="4311460"/>
            <a:ext cx="156693" cy="69048"/>
          </a:xfrm>
          <a:custGeom>
            <a:avLst/>
            <a:gdLst/>
            <a:ahLst/>
            <a:cxnLst/>
            <a:rect l="l" t="t" r="r" b="b"/>
            <a:pathLst>
              <a:path w="910" h="401" extrusionOk="0">
                <a:moveTo>
                  <a:pt x="796" y="114"/>
                </a:moveTo>
                <a:lnTo>
                  <a:pt x="796" y="287"/>
                </a:lnTo>
                <a:lnTo>
                  <a:pt x="114" y="287"/>
                </a:lnTo>
                <a:lnTo>
                  <a:pt x="114" y="114"/>
                </a:lnTo>
                <a:close/>
                <a:moveTo>
                  <a:pt x="1" y="1"/>
                </a:moveTo>
                <a:lnTo>
                  <a:pt x="1" y="401"/>
                </a:lnTo>
                <a:lnTo>
                  <a:pt x="909" y="401"/>
                </a:lnTo>
                <a:lnTo>
                  <a:pt x="909" y="342"/>
                </a:lnTo>
                <a:lnTo>
                  <a:pt x="909" y="1"/>
                </a:ln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9" name="Google Shape;1179;p39"/>
          <p:cNvSpPr/>
          <p:nvPr/>
        </p:nvSpPr>
        <p:spPr>
          <a:xfrm>
            <a:off x="6711231" y="4360879"/>
            <a:ext cx="234867" cy="58717"/>
          </a:xfrm>
          <a:custGeom>
            <a:avLst/>
            <a:gdLst/>
            <a:ahLst/>
            <a:cxnLst/>
            <a:rect l="l" t="t" r="r" b="b"/>
            <a:pathLst>
              <a:path w="1364" h="341" extrusionOk="0">
                <a:moveTo>
                  <a:pt x="1195" y="114"/>
                </a:moveTo>
                <a:cubicBezTo>
                  <a:pt x="1231" y="114"/>
                  <a:pt x="1250" y="150"/>
                  <a:pt x="1250" y="168"/>
                </a:cubicBezTo>
                <a:cubicBezTo>
                  <a:pt x="1250" y="209"/>
                  <a:pt x="1231" y="227"/>
                  <a:pt x="1195" y="227"/>
                </a:cubicBezTo>
                <a:lnTo>
                  <a:pt x="155" y="227"/>
                </a:lnTo>
                <a:cubicBezTo>
                  <a:pt x="133" y="227"/>
                  <a:pt x="114" y="209"/>
                  <a:pt x="114" y="168"/>
                </a:cubicBezTo>
                <a:cubicBezTo>
                  <a:pt x="114" y="150"/>
                  <a:pt x="133" y="114"/>
                  <a:pt x="155" y="114"/>
                </a:cubicBezTo>
                <a:close/>
                <a:moveTo>
                  <a:pt x="155" y="0"/>
                </a:moveTo>
                <a:cubicBezTo>
                  <a:pt x="78" y="0"/>
                  <a:pt x="1" y="77"/>
                  <a:pt x="1" y="168"/>
                </a:cubicBezTo>
                <a:cubicBezTo>
                  <a:pt x="1" y="263"/>
                  <a:pt x="78" y="341"/>
                  <a:pt x="155" y="341"/>
                </a:cubicBezTo>
                <a:lnTo>
                  <a:pt x="1195" y="341"/>
                </a:lnTo>
                <a:cubicBezTo>
                  <a:pt x="1290" y="341"/>
                  <a:pt x="1363" y="263"/>
                  <a:pt x="1363" y="168"/>
                </a:cubicBezTo>
                <a:cubicBezTo>
                  <a:pt x="1363" y="77"/>
                  <a:pt x="1290" y="0"/>
                  <a:pt x="1195" y="0"/>
                </a:cubicBezTo>
                <a:close/>
              </a:path>
            </a:pathLst>
          </a:cu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1" name="Google Shape;1181;p39"/>
          <p:cNvSpPr/>
          <p:nvPr/>
        </p:nvSpPr>
        <p:spPr>
          <a:xfrm>
            <a:off x="6096000" y="1210676"/>
            <a:ext cx="2276868" cy="2218324"/>
          </a:xfrm>
          <a:custGeom>
            <a:avLst/>
            <a:gdLst/>
            <a:ahLst/>
            <a:cxnLst/>
            <a:rect l="l" t="t" r="r" b="b"/>
            <a:pathLst>
              <a:path w="13223" h="12883" extrusionOk="0">
                <a:moveTo>
                  <a:pt x="0" y="0"/>
                </a:moveTo>
                <a:lnTo>
                  <a:pt x="0" y="3592"/>
                </a:lnTo>
                <a:cubicBezTo>
                  <a:pt x="5145" y="3592"/>
                  <a:pt x="9309" y="7738"/>
                  <a:pt x="9327" y="12882"/>
                </a:cubicBezTo>
                <a:lnTo>
                  <a:pt x="13223" y="12882"/>
                </a:lnTo>
                <a:cubicBezTo>
                  <a:pt x="13205" y="5885"/>
                  <a:pt x="6998" y="0"/>
                  <a:pt x="0" y="0"/>
                </a:cubicBez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2" name="Google Shape;1182;p39"/>
          <p:cNvSpPr/>
          <p:nvPr/>
        </p:nvSpPr>
        <p:spPr>
          <a:xfrm>
            <a:off x="3818459" y="1210676"/>
            <a:ext cx="2277729" cy="2218324"/>
          </a:xfrm>
          <a:custGeom>
            <a:avLst/>
            <a:gdLst/>
            <a:ahLst/>
            <a:cxnLst/>
            <a:rect l="l" t="t" r="r" b="b"/>
            <a:pathLst>
              <a:path w="13228" h="12883" extrusionOk="0">
                <a:moveTo>
                  <a:pt x="13227" y="0"/>
                </a:moveTo>
                <a:cubicBezTo>
                  <a:pt x="6225" y="0"/>
                  <a:pt x="18" y="5885"/>
                  <a:pt x="0" y="12882"/>
                </a:cubicBezTo>
                <a:lnTo>
                  <a:pt x="3878" y="12882"/>
                </a:lnTo>
                <a:cubicBezTo>
                  <a:pt x="3919" y="7738"/>
                  <a:pt x="8078" y="3592"/>
                  <a:pt x="13227" y="3592"/>
                </a:cubicBezTo>
                <a:lnTo>
                  <a:pt x="13227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3" name="Google Shape;1183;p39"/>
          <p:cNvSpPr/>
          <p:nvPr/>
        </p:nvSpPr>
        <p:spPr>
          <a:xfrm>
            <a:off x="6096000" y="3428819"/>
            <a:ext cx="2276868" cy="2248112"/>
          </a:xfrm>
          <a:custGeom>
            <a:avLst/>
            <a:gdLst/>
            <a:ahLst/>
            <a:cxnLst/>
            <a:rect l="l" t="t" r="r" b="b"/>
            <a:pathLst>
              <a:path w="13223" h="13056" extrusionOk="0">
                <a:moveTo>
                  <a:pt x="9327" y="0"/>
                </a:moveTo>
                <a:cubicBezTo>
                  <a:pt x="9345" y="19"/>
                  <a:pt x="9345" y="41"/>
                  <a:pt x="9345" y="59"/>
                </a:cubicBezTo>
                <a:cubicBezTo>
                  <a:pt x="9345" y="5204"/>
                  <a:pt x="5163" y="9386"/>
                  <a:pt x="0" y="9386"/>
                </a:cubicBezTo>
                <a:lnTo>
                  <a:pt x="0" y="13055"/>
                </a:lnTo>
                <a:cubicBezTo>
                  <a:pt x="7020" y="13055"/>
                  <a:pt x="13223" y="7057"/>
                  <a:pt x="13223" y="59"/>
                </a:cubicBezTo>
                <a:lnTo>
                  <a:pt x="13223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4" name="Google Shape;1184;p39"/>
          <p:cNvSpPr/>
          <p:nvPr/>
        </p:nvSpPr>
        <p:spPr>
          <a:xfrm>
            <a:off x="3815187" y="3428819"/>
            <a:ext cx="2281001" cy="2248112"/>
          </a:xfrm>
          <a:custGeom>
            <a:avLst/>
            <a:gdLst/>
            <a:ahLst/>
            <a:cxnLst/>
            <a:rect l="l" t="t" r="r" b="b"/>
            <a:pathLst>
              <a:path w="13247" h="13056" extrusionOk="0">
                <a:moveTo>
                  <a:pt x="19" y="0"/>
                </a:moveTo>
                <a:cubicBezTo>
                  <a:pt x="19" y="19"/>
                  <a:pt x="1" y="41"/>
                  <a:pt x="1" y="59"/>
                </a:cubicBezTo>
                <a:cubicBezTo>
                  <a:pt x="1" y="7057"/>
                  <a:pt x="6226" y="13055"/>
                  <a:pt x="13246" y="13055"/>
                </a:cubicBezTo>
                <a:lnTo>
                  <a:pt x="13246" y="9386"/>
                </a:lnTo>
                <a:cubicBezTo>
                  <a:pt x="8079" y="9386"/>
                  <a:pt x="3897" y="5204"/>
                  <a:pt x="3897" y="59"/>
                </a:cubicBezTo>
                <a:lnTo>
                  <a:pt x="3897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5" name="Google Shape;1185;p39"/>
          <p:cNvSpPr/>
          <p:nvPr/>
        </p:nvSpPr>
        <p:spPr>
          <a:xfrm rot="5400000">
            <a:off x="6014953" y="1387676"/>
            <a:ext cx="432000" cy="284000"/>
          </a:xfrm>
          <a:prstGeom prst="triangle">
            <a:avLst>
              <a:gd name="adj" fmla="val 50000"/>
            </a:avLst>
          </a:pr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6" name="Google Shape;1186;p39"/>
          <p:cNvSpPr/>
          <p:nvPr/>
        </p:nvSpPr>
        <p:spPr>
          <a:xfrm rot="10800000">
            <a:off x="7828087" y="3422609"/>
            <a:ext cx="432000" cy="284000"/>
          </a:xfrm>
          <a:prstGeom prst="triangle">
            <a:avLst>
              <a:gd name="adj" fmla="val 50000"/>
            </a:avLst>
          </a:pr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7" name="Google Shape;1187;p39"/>
          <p:cNvSpPr/>
          <p:nvPr/>
        </p:nvSpPr>
        <p:spPr>
          <a:xfrm rot="16200000">
            <a:off x="5744387" y="5215776"/>
            <a:ext cx="432000" cy="284000"/>
          </a:xfrm>
          <a:prstGeom prst="triangle">
            <a:avLst>
              <a:gd name="adj" fmla="val 50000"/>
            </a:avLst>
          </a:pr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8" name="Google Shape;1188;p39"/>
          <p:cNvSpPr/>
          <p:nvPr/>
        </p:nvSpPr>
        <p:spPr>
          <a:xfrm>
            <a:off x="3929287" y="3158593"/>
            <a:ext cx="432000" cy="284000"/>
          </a:xfrm>
          <a:prstGeom prst="triangle">
            <a:avLst>
              <a:gd name="adj" fmla="val 50000"/>
            </a:avLst>
          </a:prstGeom>
          <a:solidFill>
            <a:srgbClr val="598355"/>
          </a:solidFill>
          <a:ln>
            <a:solidFill>
              <a:srgbClr val="59835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62990EC-2B47-4CD5-8B78-E8C40C075159}"/>
              </a:ext>
            </a:extLst>
          </p:cNvPr>
          <p:cNvSpPr txBox="1"/>
          <p:nvPr/>
        </p:nvSpPr>
        <p:spPr>
          <a:xfrm>
            <a:off x="1246903" y="2319838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A9CDD07-AD74-41FE-B432-D04FBEB6E13C}"/>
              </a:ext>
            </a:extLst>
          </p:cNvPr>
          <p:cNvSpPr txBox="1"/>
          <p:nvPr/>
        </p:nvSpPr>
        <p:spPr>
          <a:xfrm>
            <a:off x="1246903" y="4936504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292BC7D-52D7-40D9-9AC9-9A8DC575EE58}"/>
              </a:ext>
            </a:extLst>
          </p:cNvPr>
          <p:cNvSpPr txBox="1"/>
          <p:nvPr/>
        </p:nvSpPr>
        <p:spPr>
          <a:xfrm>
            <a:off x="8655636" y="2465423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C63AB0-FE5E-4184-A127-9F8B4AF9DD13}"/>
              </a:ext>
            </a:extLst>
          </p:cNvPr>
          <p:cNvSpPr txBox="1"/>
          <p:nvPr/>
        </p:nvSpPr>
        <p:spPr>
          <a:xfrm>
            <a:off x="8585147" y="4885979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Rectangle: Rounded Corners 6">
            <a:extLst>
              <a:ext uri="{FF2B5EF4-FFF2-40B4-BE49-F238E27FC236}">
                <a16:creationId xmlns:a16="http://schemas.microsoft.com/office/drawing/2014/main" id="{B10DEC1E-1FF1-4509-9D1A-44A908222ECF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Rectangle: Rounded Corners 31">
            <a:extLst>
              <a:ext uri="{FF2B5EF4-FFF2-40B4-BE49-F238E27FC236}">
                <a16:creationId xmlns:a16="http://schemas.microsoft.com/office/drawing/2014/main" id="{F3E4D2DE-3383-4593-8A23-4DA249BA35F1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7" name="Group 33">
            <a:extLst>
              <a:ext uri="{FF2B5EF4-FFF2-40B4-BE49-F238E27FC236}">
                <a16:creationId xmlns:a16="http://schemas.microsoft.com/office/drawing/2014/main" id="{9A68BF15-8453-4621-9A74-ED4E8952F114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377EAD35-09E1-4134-B311-7D95569E1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38">
              <a:extLst>
                <a:ext uri="{FF2B5EF4-FFF2-40B4-BE49-F238E27FC236}">
                  <a16:creationId xmlns:a16="http://schemas.microsoft.com/office/drawing/2014/main" id="{2F3548F5-CCED-4653-8B1C-EF790C416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106CF5FF-CA07-4CAD-82A3-C8A6AD90B1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9F8E5DB0-DD36-4CBE-913F-5E032416B885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C5A164-203A-4BE1-AAC3-FD9B5E0D0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7AD4F1-BB4B-4F4D-A4EC-9C0E83394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26" y="362084"/>
            <a:ext cx="4556760" cy="6642743"/>
          </a:xfrm>
          <a:prstGeom prst="rect">
            <a:avLst/>
          </a:prstGeom>
        </p:spPr>
      </p:pic>
      <p:sp>
        <p:nvSpPr>
          <p:cNvPr id="6" name="Freeform 35">
            <a:extLst>
              <a:ext uri="{FF2B5EF4-FFF2-40B4-BE49-F238E27FC236}">
                <a16:creationId xmlns:a16="http://schemas.microsoft.com/office/drawing/2014/main" id="{6946064F-7756-40C2-9AC3-8B165E5C0947}"/>
              </a:ext>
            </a:extLst>
          </p:cNvPr>
          <p:cNvSpPr>
            <a:spLocks noEditPoints="1"/>
          </p:cNvSpPr>
          <p:nvPr/>
        </p:nvSpPr>
        <p:spPr bwMode="auto">
          <a:xfrm>
            <a:off x="5857607" y="4331637"/>
            <a:ext cx="476785" cy="478883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75 w 96"/>
              <a:gd name="T11" fmla="*/ 52 h 96"/>
              <a:gd name="T12" fmla="*/ 53 w 96"/>
              <a:gd name="T13" fmla="*/ 76 h 96"/>
              <a:gd name="T14" fmla="*/ 48 w 96"/>
              <a:gd name="T15" fmla="*/ 77 h 96"/>
              <a:gd name="T16" fmla="*/ 44 w 96"/>
              <a:gd name="T17" fmla="*/ 76 h 96"/>
              <a:gd name="T18" fmla="*/ 43 w 96"/>
              <a:gd name="T19" fmla="*/ 75 h 96"/>
              <a:gd name="T20" fmla="*/ 43 w 96"/>
              <a:gd name="T21" fmla="*/ 66 h 96"/>
              <a:gd name="T22" fmla="*/ 52 w 96"/>
              <a:gd name="T23" fmla="*/ 56 h 96"/>
              <a:gd name="T24" fmla="*/ 22 w 96"/>
              <a:gd name="T25" fmla="*/ 56 h 96"/>
              <a:gd name="T26" fmla="*/ 16 w 96"/>
              <a:gd name="T27" fmla="*/ 50 h 96"/>
              <a:gd name="T28" fmla="*/ 16 w 96"/>
              <a:gd name="T29" fmla="*/ 46 h 96"/>
              <a:gd name="T30" fmla="*/ 22 w 96"/>
              <a:gd name="T31" fmla="*/ 40 h 96"/>
              <a:gd name="T32" fmla="*/ 52 w 96"/>
              <a:gd name="T33" fmla="*/ 40 h 96"/>
              <a:gd name="T34" fmla="*/ 42 w 96"/>
              <a:gd name="T35" fmla="*/ 30 h 96"/>
              <a:gd name="T36" fmla="*/ 43 w 96"/>
              <a:gd name="T37" fmla="*/ 22 h 96"/>
              <a:gd name="T38" fmla="*/ 44 w 96"/>
              <a:gd name="T39" fmla="*/ 20 h 96"/>
              <a:gd name="T40" fmla="*/ 52 w 96"/>
              <a:gd name="T41" fmla="*/ 20 h 96"/>
              <a:gd name="T42" fmla="*/ 75 w 96"/>
              <a:gd name="T43" fmla="*/ 44 h 96"/>
              <a:gd name="T44" fmla="*/ 75 w 96"/>
              <a:gd name="T45" fmla="*/ 5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6" y="74"/>
                  <a:pt x="96" y="48"/>
                </a:cubicBezTo>
                <a:cubicBezTo>
                  <a:pt x="96" y="22"/>
                  <a:pt x="75" y="0"/>
                  <a:pt x="48" y="0"/>
                </a:cubicBezTo>
                <a:close/>
                <a:moveTo>
                  <a:pt x="75" y="52"/>
                </a:moveTo>
                <a:cubicBezTo>
                  <a:pt x="53" y="76"/>
                  <a:pt x="53" y="76"/>
                  <a:pt x="53" y="76"/>
                </a:cubicBezTo>
                <a:cubicBezTo>
                  <a:pt x="52" y="77"/>
                  <a:pt x="50" y="77"/>
                  <a:pt x="48" y="77"/>
                </a:cubicBezTo>
                <a:cubicBezTo>
                  <a:pt x="47" y="77"/>
                  <a:pt x="45" y="77"/>
                  <a:pt x="44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2"/>
                  <a:pt x="41" y="68"/>
                  <a:pt x="43" y="66"/>
                </a:cubicBezTo>
                <a:cubicBezTo>
                  <a:pt x="52" y="56"/>
                  <a:pt x="52" y="56"/>
                  <a:pt x="5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6"/>
                  <a:pt x="16" y="53"/>
                  <a:pt x="16" y="50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3"/>
                  <a:pt x="19" y="40"/>
                  <a:pt x="2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42" y="30"/>
                  <a:pt x="42" y="30"/>
                  <a:pt x="42" y="30"/>
                </a:cubicBezTo>
                <a:cubicBezTo>
                  <a:pt x="40" y="28"/>
                  <a:pt x="40" y="24"/>
                  <a:pt x="43" y="22"/>
                </a:cubicBezTo>
                <a:cubicBezTo>
                  <a:pt x="44" y="20"/>
                  <a:pt x="44" y="20"/>
                  <a:pt x="44" y="20"/>
                </a:cubicBezTo>
                <a:cubicBezTo>
                  <a:pt x="46" y="18"/>
                  <a:pt x="50" y="18"/>
                  <a:pt x="52" y="20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6"/>
                  <a:pt x="77" y="50"/>
                  <a:pt x="75" y="52"/>
                </a:cubicBezTo>
                <a:close/>
              </a:path>
            </a:pathLst>
          </a:cu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/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E690447B-33D0-42B8-9C10-DD114A0BB235}"/>
              </a:ext>
            </a:extLst>
          </p:cNvPr>
          <p:cNvSpPr/>
          <p:nvPr/>
        </p:nvSpPr>
        <p:spPr>
          <a:xfrm rot="2700000">
            <a:off x="5539722" y="2714207"/>
            <a:ext cx="1129126" cy="1129124"/>
          </a:xfrm>
          <a:prstGeom prst="roundRect">
            <a:avLst/>
          </a:prstGeom>
          <a:solidFill>
            <a:srgbClr val="7EAD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49AE11-15B3-4674-925A-7E32A6F74904}"/>
              </a:ext>
            </a:extLst>
          </p:cNvPr>
          <p:cNvSpPr txBox="1"/>
          <p:nvPr/>
        </p:nvSpPr>
        <p:spPr>
          <a:xfrm>
            <a:off x="5600081" y="2974255"/>
            <a:ext cx="99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cxnSp>
        <p:nvCxnSpPr>
          <p:cNvPr id="9" name="Straight Connector 38">
            <a:extLst>
              <a:ext uri="{FF2B5EF4-FFF2-40B4-BE49-F238E27FC236}">
                <a16:creationId xmlns:a16="http://schemas.microsoft.com/office/drawing/2014/main" id="{A35B58BD-909E-448B-B2B2-9048A898175B}"/>
              </a:ext>
            </a:extLst>
          </p:cNvPr>
          <p:cNvCxnSpPr/>
          <p:nvPr/>
        </p:nvCxnSpPr>
        <p:spPr>
          <a:xfrm>
            <a:off x="7104464" y="2300566"/>
            <a:ext cx="0" cy="28299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0D8303-26EF-47FB-8AF2-FC29A117E31B}"/>
              </a:ext>
            </a:extLst>
          </p:cNvPr>
          <p:cNvSpPr txBox="1"/>
          <p:nvPr/>
        </p:nvSpPr>
        <p:spPr>
          <a:xfrm>
            <a:off x="7500236" y="3964324"/>
            <a:ext cx="2241771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4B6EA3-88C0-46D2-8AFC-936960309018}"/>
              </a:ext>
            </a:extLst>
          </p:cNvPr>
          <p:cNvSpPr txBox="1"/>
          <p:nvPr/>
        </p:nvSpPr>
        <p:spPr>
          <a:xfrm>
            <a:off x="7139332" y="2751429"/>
            <a:ext cx="288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rgbClr val="7EAD82"/>
                </a:solidFill>
                <a:cs typeface="+mn-ea"/>
                <a:sym typeface="+mn-lt"/>
              </a:rPr>
              <a:t>Two.</a:t>
            </a:r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54F33480-7088-4553-8676-CE824A35A97F}"/>
              </a:ext>
            </a:extLst>
          </p:cNvPr>
          <p:cNvSpPr/>
          <p:nvPr/>
        </p:nvSpPr>
        <p:spPr>
          <a:xfrm rot="12770">
            <a:off x="5922617" y="186484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7EAD82"/>
          </a:solidFill>
          <a:ln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Google Shape;302;p34">
            <a:extLst>
              <a:ext uri="{FF2B5EF4-FFF2-40B4-BE49-F238E27FC236}">
                <a16:creationId xmlns:a16="http://schemas.microsoft.com/office/drawing/2014/main" id="{D8FDB13A-E672-4790-93FB-80E74F0D0128}"/>
              </a:ext>
            </a:extLst>
          </p:cNvPr>
          <p:cNvSpPr/>
          <p:nvPr/>
        </p:nvSpPr>
        <p:spPr>
          <a:xfrm>
            <a:off x="9887623" y="2228135"/>
            <a:ext cx="450004" cy="450004"/>
          </a:xfrm>
          <a:prstGeom prst="donut">
            <a:avLst>
              <a:gd name="adj" fmla="val 10509"/>
            </a:avLst>
          </a:prstGeom>
          <a:gradFill>
            <a:gsLst>
              <a:gs pos="0">
                <a:srgbClr val="D23623"/>
              </a:gs>
              <a:gs pos="100000">
                <a:srgbClr val="3C100A"/>
              </a:gs>
            </a:gsLst>
            <a:lin ang="3000000" scaled="0"/>
          </a:gradFill>
          <a:ln w="76200">
            <a:solidFill>
              <a:srgbClr val="7EA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1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/>
          <p:nvPr/>
        </p:nvSpPr>
        <p:spPr>
          <a:xfrm>
            <a:off x="4243373" y="2436229"/>
            <a:ext cx="1730069" cy="2547948"/>
          </a:xfrm>
          <a:custGeom>
            <a:avLst/>
            <a:gdLst/>
            <a:ahLst/>
            <a:cxnLst/>
            <a:rect l="l" t="t" r="r" b="b"/>
            <a:pathLst>
              <a:path w="47017" h="69244" extrusionOk="0">
                <a:moveTo>
                  <a:pt x="12547" y="1"/>
                </a:moveTo>
                <a:lnTo>
                  <a:pt x="7412" y="3046"/>
                </a:lnTo>
                <a:lnTo>
                  <a:pt x="6983" y="3305"/>
                </a:lnTo>
                <a:lnTo>
                  <a:pt x="6162" y="3867"/>
                </a:lnTo>
                <a:lnTo>
                  <a:pt x="5394" y="4475"/>
                </a:lnTo>
                <a:lnTo>
                  <a:pt x="4662" y="5126"/>
                </a:lnTo>
                <a:lnTo>
                  <a:pt x="3983" y="5823"/>
                </a:lnTo>
                <a:lnTo>
                  <a:pt x="3349" y="6564"/>
                </a:lnTo>
                <a:lnTo>
                  <a:pt x="2760" y="7332"/>
                </a:lnTo>
                <a:lnTo>
                  <a:pt x="2233" y="8145"/>
                </a:lnTo>
                <a:lnTo>
                  <a:pt x="1750" y="8984"/>
                </a:lnTo>
                <a:lnTo>
                  <a:pt x="1322" y="9859"/>
                </a:lnTo>
                <a:lnTo>
                  <a:pt x="956" y="10752"/>
                </a:lnTo>
                <a:lnTo>
                  <a:pt x="643" y="11672"/>
                </a:lnTo>
                <a:lnTo>
                  <a:pt x="393" y="12619"/>
                </a:lnTo>
                <a:lnTo>
                  <a:pt x="206" y="13574"/>
                </a:lnTo>
                <a:lnTo>
                  <a:pt x="72" y="14556"/>
                </a:lnTo>
                <a:lnTo>
                  <a:pt x="9" y="15548"/>
                </a:lnTo>
                <a:lnTo>
                  <a:pt x="0" y="16039"/>
                </a:lnTo>
                <a:lnTo>
                  <a:pt x="0" y="53473"/>
                </a:lnTo>
                <a:lnTo>
                  <a:pt x="9" y="53982"/>
                </a:lnTo>
                <a:lnTo>
                  <a:pt x="81" y="54991"/>
                </a:lnTo>
                <a:lnTo>
                  <a:pt x="206" y="55974"/>
                </a:lnTo>
                <a:lnTo>
                  <a:pt x="402" y="56947"/>
                </a:lnTo>
                <a:lnTo>
                  <a:pt x="661" y="57902"/>
                </a:lnTo>
                <a:lnTo>
                  <a:pt x="983" y="58840"/>
                </a:lnTo>
                <a:lnTo>
                  <a:pt x="1358" y="59742"/>
                </a:lnTo>
                <a:lnTo>
                  <a:pt x="1795" y="60626"/>
                </a:lnTo>
                <a:lnTo>
                  <a:pt x="2286" y="61474"/>
                </a:lnTo>
                <a:lnTo>
                  <a:pt x="2831" y="62287"/>
                </a:lnTo>
                <a:lnTo>
                  <a:pt x="3429" y="63064"/>
                </a:lnTo>
                <a:lnTo>
                  <a:pt x="4081" y="63805"/>
                </a:lnTo>
                <a:lnTo>
                  <a:pt x="4778" y="64502"/>
                </a:lnTo>
                <a:lnTo>
                  <a:pt x="5528" y="65162"/>
                </a:lnTo>
                <a:lnTo>
                  <a:pt x="6323" y="65770"/>
                </a:lnTo>
                <a:lnTo>
                  <a:pt x="7153" y="66323"/>
                </a:lnTo>
                <a:lnTo>
                  <a:pt x="7591" y="66582"/>
                </a:lnTo>
                <a:lnTo>
                  <a:pt x="12225" y="69243"/>
                </a:lnTo>
                <a:lnTo>
                  <a:pt x="47016" y="34461"/>
                </a:lnTo>
                <a:lnTo>
                  <a:pt x="12547" y="1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4729353" y="3732545"/>
            <a:ext cx="2541361" cy="1909820"/>
          </a:xfrm>
          <a:custGeom>
            <a:avLst/>
            <a:gdLst/>
            <a:ahLst/>
            <a:cxnLst/>
            <a:rect l="l" t="t" r="r" b="b"/>
            <a:pathLst>
              <a:path w="69065" h="51902" extrusionOk="0">
                <a:moveTo>
                  <a:pt x="34577" y="0"/>
                </a:moveTo>
                <a:lnTo>
                  <a:pt x="1" y="34577"/>
                </a:lnTo>
                <a:lnTo>
                  <a:pt x="26683" y="49892"/>
                </a:lnTo>
                <a:lnTo>
                  <a:pt x="27121" y="50142"/>
                </a:lnTo>
                <a:lnTo>
                  <a:pt x="28005" y="50571"/>
                </a:lnTo>
                <a:lnTo>
                  <a:pt x="28916" y="50946"/>
                </a:lnTo>
                <a:lnTo>
                  <a:pt x="29845" y="51258"/>
                </a:lnTo>
                <a:lnTo>
                  <a:pt x="30791" y="51508"/>
                </a:lnTo>
                <a:lnTo>
                  <a:pt x="31738" y="51705"/>
                </a:lnTo>
                <a:lnTo>
                  <a:pt x="32702" y="51830"/>
                </a:lnTo>
                <a:lnTo>
                  <a:pt x="33667" y="51892"/>
                </a:lnTo>
                <a:lnTo>
                  <a:pt x="34631" y="51901"/>
                </a:lnTo>
                <a:lnTo>
                  <a:pt x="35595" y="51839"/>
                </a:lnTo>
                <a:lnTo>
                  <a:pt x="36560" y="51723"/>
                </a:lnTo>
                <a:lnTo>
                  <a:pt x="37515" y="51535"/>
                </a:lnTo>
                <a:lnTo>
                  <a:pt x="38453" y="51294"/>
                </a:lnTo>
                <a:lnTo>
                  <a:pt x="39382" y="50990"/>
                </a:lnTo>
                <a:lnTo>
                  <a:pt x="40293" y="50624"/>
                </a:lnTo>
                <a:lnTo>
                  <a:pt x="41195" y="50196"/>
                </a:lnTo>
                <a:lnTo>
                  <a:pt x="41623" y="49954"/>
                </a:lnTo>
                <a:lnTo>
                  <a:pt x="69065" y="34488"/>
                </a:lnTo>
                <a:lnTo>
                  <a:pt x="34577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6029948" y="2439209"/>
            <a:ext cx="1730069" cy="2542024"/>
          </a:xfrm>
          <a:custGeom>
            <a:avLst/>
            <a:gdLst/>
            <a:ahLst/>
            <a:cxnLst/>
            <a:rect l="l" t="t" r="r" b="b"/>
            <a:pathLst>
              <a:path w="47017" h="69083" extrusionOk="0">
                <a:moveTo>
                  <a:pt x="34381" y="0"/>
                </a:moveTo>
                <a:lnTo>
                  <a:pt x="0" y="34380"/>
                </a:lnTo>
                <a:lnTo>
                  <a:pt x="34702" y="69082"/>
                </a:lnTo>
                <a:lnTo>
                  <a:pt x="39319" y="66483"/>
                </a:lnTo>
                <a:lnTo>
                  <a:pt x="39766" y="66225"/>
                </a:lnTo>
                <a:lnTo>
                  <a:pt x="40614" y="65671"/>
                </a:lnTo>
                <a:lnTo>
                  <a:pt x="41418" y="65064"/>
                </a:lnTo>
                <a:lnTo>
                  <a:pt x="42168" y="64403"/>
                </a:lnTo>
                <a:lnTo>
                  <a:pt x="42873" y="63706"/>
                </a:lnTo>
                <a:lnTo>
                  <a:pt x="43534" y="62965"/>
                </a:lnTo>
                <a:lnTo>
                  <a:pt x="44141" y="62179"/>
                </a:lnTo>
                <a:lnTo>
                  <a:pt x="44695" y="61367"/>
                </a:lnTo>
                <a:lnTo>
                  <a:pt x="45195" y="60509"/>
                </a:lnTo>
                <a:lnTo>
                  <a:pt x="45633" y="59625"/>
                </a:lnTo>
                <a:lnTo>
                  <a:pt x="46017" y="58714"/>
                </a:lnTo>
                <a:lnTo>
                  <a:pt x="46347" y="57777"/>
                </a:lnTo>
                <a:lnTo>
                  <a:pt x="46606" y="56812"/>
                </a:lnTo>
                <a:lnTo>
                  <a:pt x="46802" y="55839"/>
                </a:lnTo>
                <a:lnTo>
                  <a:pt x="46936" y="54839"/>
                </a:lnTo>
                <a:lnTo>
                  <a:pt x="47008" y="53830"/>
                </a:lnTo>
                <a:lnTo>
                  <a:pt x="47017" y="53312"/>
                </a:lnTo>
                <a:lnTo>
                  <a:pt x="47017" y="16038"/>
                </a:lnTo>
                <a:lnTo>
                  <a:pt x="47008" y="15538"/>
                </a:lnTo>
                <a:lnTo>
                  <a:pt x="46945" y="14538"/>
                </a:lnTo>
                <a:lnTo>
                  <a:pt x="46811" y="13556"/>
                </a:lnTo>
                <a:lnTo>
                  <a:pt x="46615" y="12591"/>
                </a:lnTo>
                <a:lnTo>
                  <a:pt x="46356" y="11636"/>
                </a:lnTo>
                <a:lnTo>
                  <a:pt x="46043" y="10716"/>
                </a:lnTo>
                <a:lnTo>
                  <a:pt x="45668" y="9805"/>
                </a:lnTo>
                <a:lnTo>
                  <a:pt x="45240" y="8930"/>
                </a:lnTo>
                <a:lnTo>
                  <a:pt x="44757" y="8091"/>
                </a:lnTo>
                <a:lnTo>
                  <a:pt x="44213" y="7278"/>
                </a:lnTo>
                <a:lnTo>
                  <a:pt x="43623" y="6501"/>
                </a:lnTo>
                <a:lnTo>
                  <a:pt x="42980" y="5760"/>
                </a:lnTo>
                <a:lnTo>
                  <a:pt x="42284" y="5063"/>
                </a:lnTo>
                <a:lnTo>
                  <a:pt x="41552" y="4403"/>
                </a:lnTo>
                <a:lnTo>
                  <a:pt x="40766" y="3795"/>
                </a:lnTo>
                <a:lnTo>
                  <a:pt x="39935" y="3242"/>
                </a:lnTo>
                <a:lnTo>
                  <a:pt x="39498" y="2983"/>
                </a:lnTo>
                <a:lnTo>
                  <a:pt x="34381" y="0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5003087" y="2676770"/>
            <a:ext cx="999287" cy="999287"/>
          </a:xfrm>
          <a:custGeom>
            <a:avLst/>
            <a:gdLst/>
            <a:ahLst/>
            <a:cxnLst/>
            <a:rect l="l" t="t" r="r" b="b"/>
            <a:pathLst>
              <a:path w="27157" h="27157" extrusionOk="0">
                <a:moveTo>
                  <a:pt x="0" y="9"/>
                </a:moveTo>
                <a:lnTo>
                  <a:pt x="27138" y="27156"/>
                </a:lnTo>
                <a:lnTo>
                  <a:pt x="27156" y="27138"/>
                </a:lnTo>
                <a:lnTo>
                  <a:pt x="9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5012298" y="2162560"/>
            <a:ext cx="1991951" cy="1491516"/>
          </a:xfrm>
          <a:custGeom>
            <a:avLst/>
            <a:gdLst/>
            <a:ahLst/>
            <a:cxnLst/>
            <a:rect l="l" t="t" r="r" b="b"/>
            <a:pathLst>
              <a:path w="54134" h="40534" extrusionOk="0">
                <a:moveTo>
                  <a:pt x="26201" y="0"/>
                </a:moveTo>
                <a:lnTo>
                  <a:pt x="25218" y="72"/>
                </a:lnTo>
                <a:lnTo>
                  <a:pt x="24227" y="206"/>
                </a:lnTo>
                <a:lnTo>
                  <a:pt x="23254" y="402"/>
                </a:lnTo>
                <a:lnTo>
                  <a:pt x="22289" y="670"/>
                </a:lnTo>
                <a:lnTo>
                  <a:pt x="21343" y="992"/>
                </a:lnTo>
                <a:lnTo>
                  <a:pt x="20414" y="1394"/>
                </a:lnTo>
                <a:lnTo>
                  <a:pt x="19503" y="1849"/>
                </a:lnTo>
                <a:lnTo>
                  <a:pt x="19057" y="2108"/>
                </a:lnTo>
                <a:lnTo>
                  <a:pt x="0" y="13395"/>
                </a:lnTo>
                <a:lnTo>
                  <a:pt x="27147" y="40533"/>
                </a:lnTo>
                <a:lnTo>
                  <a:pt x="54134" y="13547"/>
                </a:lnTo>
                <a:lnTo>
                  <a:pt x="34363" y="2045"/>
                </a:lnTo>
                <a:lnTo>
                  <a:pt x="33916" y="1786"/>
                </a:lnTo>
                <a:lnTo>
                  <a:pt x="33005" y="1340"/>
                </a:lnTo>
                <a:lnTo>
                  <a:pt x="32068" y="956"/>
                </a:lnTo>
                <a:lnTo>
                  <a:pt x="31121" y="635"/>
                </a:lnTo>
                <a:lnTo>
                  <a:pt x="30148" y="376"/>
                </a:lnTo>
                <a:lnTo>
                  <a:pt x="29174" y="188"/>
                </a:lnTo>
                <a:lnTo>
                  <a:pt x="28183" y="54"/>
                </a:lnTo>
                <a:lnTo>
                  <a:pt x="27201" y="0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6002350" y="2676770"/>
            <a:ext cx="1491516" cy="1991620"/>
          </a:xfrm>
          <a:custGeom>
            <a:avLst/>
            <a:gdLst/>
            <a:ahLst/>
            <a:cxnLst/>
            <a:rect l="l" t="t" r="r" b="b"/>
            <a:pathLst>
              <a:path w="40534" h="54125" extrusionOk="0">
                <a:moveTo>
                  <a:pt x="27130" y="0"/>
                </a:moveTo>
                <a:lnTo>
                  <a:pt x="0" y="27138"/>
                </a:lnTo>
                <a:lnTo>
                  <a:pt x="26987" y="54125"/>
                </a:lnTo>
                <a:lnTo>
                  <a:pt x="38488" y="34354"/>
                </a:lnTo>
                <a:lnTo>
                  <a:pt x="38739" y="33907"/>
                </a:lnTo>
                <a:lnTo>
                  <a:pt x="39194" y="32997"/>
                </a:lnTo>
                <a:lnTo>
                  <a:pt x="39578" y="32068"/>
                </a:lnTo>
                <a:lnTo>
                  <a:pt x="39899" y="31112"/>
                </a:lnTo>
                <a:lnTo>
                  <a:pt x="40158" y="30148"/>
                </a:lnTo>
                <a:lnTo>
                  <a:pt x="40346" y="29166"/>
                </a:lnTo>
                <a:lnTo>
                  <a:pt x="40471" y="28183"/>
                </a:lnTo>
                <a:lnTo>
                  <a:pt x="40533" y="27192"/>
                </a:lnTo>
                <a:lnTo>
                  <a:pt x="40525" y="26201"/>
                </a:lnTo>
                <a:lnTo>
                  <a:pt x="40462" y="25210"/>
                </a:lnTo>
                <a:lnTo>
                  <a:pt x="40328" y="24227"/>
                </a:lnTo>
                <a:lnTo>
                  <a:pt x="40123" y="23254"/>
                </a:lnTo>
                <a:lnTo>
                  <a:pt x="39864" y="22290"/>
                </a:lnTo>
                <a:lnTo>
                  <a:pt x="39533" y="21334"/>
                </a:lnTo>
                <a:lnTo>
                  <a:pt x="39140" y="20405"/>
                </a:lnTo>
                <a:lnTo>
                  <a:pt x="38685" y="19494"/>
                </a:lnTo>
                <a:lnTo>
                  <a:pt x="38426" y="19057"/>
                </a:lnTo>
                <a:lnTo>
                  <a:pt x="271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35686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5009011" y="3675362"/>
            <a:ext cx="1991951" cy="1491516"/>
          </a:xfrm>
          <a:custGeom>
            <a:avLst/>
            <a:gdLst/>
            <a:ahLst/>
            <a:cxnLst/>
            <a:rect l="l" t="t" r="r" b="b"/>
            <a:pathLst>
              <a:path w="54134" h="40534" extrusionOk="0">
                <a:moveTo>
                  <a:pt x="26995" y="0"/>
                </a:moveTo>
                <a:lnTo>
                  <a:pt x="0" y="26987"/>
                </a:lnTo>
                <a:lnTo>
                  <a:pt x="19771" y="38489"/>
                </a:lnTo>
                <a:lnTo>
                  <a:pt x="20217" y="38748"/>
                </a:lnTo>
                <a:lnTo>
                  <a:pt x="21128" y="39194"/>
                </a:lnTo>
                <a:lnTo>
                  <a:pt x="22066" y="39578"/>
                </a:lnTo>
                <a:lnTo>
                  <a:pt x="23021" y="39899"/>
                </a:lnTo>
                <a:lnTo>
                  <a:pt x="23986" y="40158"/>
                </a:lnTo>
                <a:lnTo>
                  <a:pt x="24959" y="40346"/>
                </a:lnTo>
                <a:lnTo>
                  <a:pt x="25951" y="40480"/>
                </a:lnTo>
                <a:lnTo>
                  <a:pt x="26942" y="40533"/>
                </a:lnTo>
                <a:lnTo>
                  <a:pt x="27933" y="40533"/>
                </a:lnTo>
                <a:lnTo>
                  <a:pt x="28915" y="40462"/>
                </a:lnTo>
                <a:lnTo>
                  <a:pt x="29907" y="40328"/>
                </a:lnTo>
                <a:lnTo>
                  <a:pt x="30880" y="40132"/>
                </a:lnTo>
                <a:lnTo>
                  <a:pt x="31844" y="39864"/>
                </a:lnTo>
                <a:lnTo>
                  <a:pt x="32791" y="39542"/>
                </a:lnTo>
                <a:lnTo>
                  <a:pt x="33720" y="39140"/>
                </a:lnTo>
                <a:lnTo>
                  <a:pt x="34630" y="38685"/>
                </a:lnTo>
                <a:lnTo>
                  <a:pt x="35077" y="38426"/>
                </a:lnTo>
                <a:lnTo>
                  <a:pt x="54134" y="27139"/>
                </a:lnTo>
                <a:lnTo>
                  <a:pt x="26995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35686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4510520" y="2682363"/>
            <a:ext cx="1491847" cy="1991620"/>
          </a:xfrm>
          <a:custGeom>
            <a:avLst/>
            <a:gdLst/>
            <a:ahLst/>
            <a:cxnLst/>
            <a:rect l="l" t="t" r="r" b="b"/>
            <a:pathLst>
              <a:path w="40543" h="54125" extrusionOk="0">
                <a:moveTo>
                  <a:pt x="13547" y="0"/>
                </a:moveTo>
                <a:lnTo>
                  <a:pt x="2045" y="19771"/>
                </a:lnTo>
                <a:lnTo>
                  <a:pt x="1795" y="20218"/>
                </a:lnTo>
                <a:lnTo>
                  <a:pt x="1340" y="21128"/>
                </a:lnTo>
                <a:lnTo>
                  <a:pt x="956" y="22057"/>
                </a:lnTo>
                <a:lnTo>
                  <a:pt x="634" y="23013"/>
                </a:lnTo>
                <a:lnTo>
                  <a:pt x="375" y="23977"/>
                </a:lnTo>
                <a:lnTo>
                  <a:pt x="188" y="24959"/>
                </a:lnTo>
                <a:lnTo>
                  <a:pt x="63" y="25942"/>
                </a:lnTo>
                <a:lnTo>
                  <a:pt x="0" y="26933"/>
                </a:lnTo>
                <a:lnTo>
                  <a:pt x="9" y="27924"/>
                </a:lnTo>
                <a:lnTo>
                  <a:pt x="72" y="28915"/>
                </a:lnTo>
                <a:lnTo>
                  <a:pt x="206" y="29898"/>
                </a:lnTo>
                <a:lnTo>
                  <a:pt x="411" y="30880"/>
                </a:lnTo>
                <a:lnTo>
                  <a:pt x="670" y="31835"/>
                </a:lnTo>
                <a:lnTo>
                  <a:pt x="1000" y="32791"/>
                </a:lnTo>
                <a:lnTo>
                  <a:pt x="1393" y="33720"/>
                </a:lnTo>
                <a:lnTo>
                  <a:pt x="1849" y="34631"/>
                </a:lnTo>
                <a:lnTo>
                  <a:pt x="2108" y="35068"/>
                </a:lnTo>
                <a:lnTo>
                  <a:pt x="13404" y="54125"/>
                </a:lnTo>
                <a:lnTo>
                  <a:pt x="40542" y="26986"/>
                </a:lnTo>
                <a:lnTo>
                  <a:pt x="1354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35686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4740871" y="1764907"/>
            <a:ext cx="2520351" cy="1457037"/>
          </a:xfrm>
          <a:custGeom>
            <a:avLst/>
            <a:gdLst/>
            <a:ahLst/>
            <a:cxnLst/>
            <a:rect l="l" t="t" r="r" b="b"/>
            <a:pathLst>
              <a:path w="68494" h="39597" extrusionOk="0">
                <a:moveTo>
                  <a:pt x="34363" y="1"/>
                </a:moveTo>
                <a:lnTo>
                  <a:pt x="33363" y="10"/>
                </a:lnTo>
                <a:lnTo>
                  <a:pt x="32380" y="81"/>
                </a:lnTo>
                <a:lnTo>
                  <a:pt x="31389" y="215"/>
                </a:lnTo>
                <a:lnTo>
                  <a:pt x="30416" y="412"/>
                </a:lnTo>
                <a:lnTo>
                  <a:pt x="29451" y="671"/>
                </a:lnTo>
                <a:lnTo>
                  <a:pt x="28496" y="1001"/>
                </a:lnTo>
                <a:lnTo>
                  <a:pt x="27567" y="1394"/>
                </a:lnTo>
                <a:lnTo>
                  <a:pt x="26656" y="1858"/>
                </a:lnTo>
                <a:lnTo>
                  <a:pt x="26210" y="2117"/>
                </a:lnTo>
                <a:lnTo>
                  <a:pt x="0" y="17646"/>
                </a:lnTo>
                <a:lnTo>
                  <a:pt x="7135" y="24781"/>
                </a:lnTo>
                <a:lnTo>
                  <a:pt x="26192" y="13494"/>
                </a:lnTo>
                <a:lnTo>
                  <a:pt x="26638" y="13235"/>
                </a:lnTo>
                <a:lnTo>
                  <a:pt x="27549" y="12780"/>
                </a:lnTo>
                <a:lnTo>
                  <a:pt x="28478" y="12378"/>
                </a:lnTo>
                <a:lnTo>
                  <a:pt x="29424" y="12056"/>
                </a:lnTo>
                <a:lnTo>
                  <a:pt x="30389" y="11788"/>
                </a:lnTo>
                <a:lnTo>
                  <a:pt x="31362" y="11592"/>
                </a:lnTo>
                <a:lnTo>
                  <a:pt x="32353" y="11458"/>
                </a:lnTo>
                <a:lnTo>
                  <a:pt x="33336" y="11386"/>
                </a:lnTo>
                <a:lnTo>
                  <a:pt x="34336" y="11386"/>
                </a:lnTo>
                <a:lnTo>
                  <a:pt x="35318" y="11440"/>
                </a:lnTo>
                <a:lnTo>
                  <a:pt x="36309" y="11574"/>
                </a:lnTo>
                <a:lnTo>
                  <a:pt x="37283" y="11762"/>
                </a:lnTo>
                <a:lnTo>
                  <a:pt x="38256" y="12021"/>
                </a:lnTo>
                <a:lnTo>
                  <a:pt x="39203" y="12342"/>
                </a:lnTo>
                <a:lnTo>
                  <a:pt x="40140" y="12726"/>
                </a:lnTo>
                <a:lnTo>
                  <a:pt x="41051" y="13172"/>
                </a:lnTo>
                <a:lnTo>
                  <a:pt x="41498" y="13431"/>
                </a:lnTo>
                <a:lnTo>
                  <a:pt x="61269" y="24933"/>
                </a:lnTo>
                <a:lnTo>
                  <a:pt x="46615" y="39587"/>
                </a:lnTo>
                <a:lnTo>
                  <a:pt x="46632" y="39596"/>
                </a:lnTo>
                <a:lnTo>
                  <a:pt x="68493" y="17736"/>
                </a:lnTo>
                <a:lnTo>
                  <a:pt x="41525" y="2055"/>
                </a:lnTo>
                <a:lnTo>
                  <a:pt x="41078" y="1796"/>
                </a:lnTo>
                <a:lnTo>
                  <a:pt x="40167" y="1349"/>
                </a:lnTo>
                <a:lnTo>
                  <a:pt x="39238" y="956"/>
                </a:lnTo>
                <a:lnTo>
                  <a:pt x="38283" y="635"/>
                </a:lnTo>
                <a:lnTo>
                  <a:pt x="37319" y="385"/>
                </a:lnTo>
                <a:lnTo>
                  <a:pt x="36336" y="188"/>
                </a:lnTo>
                <a:lnTo>
                  <a:pt x="35354" y="63"/>
                </a:lnTo>
                <a:lnTo>
                  <a:pt x="34363" y="1"/>
                </a:lnTo>
                <a:close/>
              </a:path>
            </a:pathLst>
          </a:custGeom>
          <a:solidFill>
            <a:srgbClr val="5983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5350747" y="2986968"/>
            <a:ext cx="1301903" cy="1434665"/>
          </a:xfrm>
          <a:custGeom>
            <a:avLst/>
            <a:gdLst/>
            <a:ahLst/>
            <a:cxnLst/>
            <a:rect l="l" t="t" r="r" b="b"/>
            <a:pathLst>
              <a:path w="35381" h="38989" extrusionOk="0">
                <a:moveTo>
                  <a:pt x="17164" y="0"/>
                </a:moveTo>
                <a:lnTo>
                  <a:pt x="16431" y="98"/>
                </a:lnTo>
                <a:lnTo>
                  <a:pt x="15717" y="295"/>
                </a:lnTo>
                <a:lnTo>
                  <a:pt x="15029" y="590"/>
                </a:lnTo>
                <a:lnTo>
                  <a:pt x="14699" y="777"/>
                </a:lnTo>
                <a:lnTo>
                  <a:pt x="2742" y="7859"/>
                </a:lnTo>
                <a:lnTo>
                  <a:pt x="2429" y="8055"/>
                </a:lnTo>
                <a:lnTo>
                  <a:pt x="1858" y="8511"/>
                </a:lnTo>
                <a:lnTo>
                  <a:pt x="1349" y="9020"/>
                </a:lnTo>
                <a:lnTo>
                  <a:pt x="920" y="9600"/>
                </a:lnTo>
                <a:lnTo>
                  <a:pt x="563" y="10216"/>
                </a:lnTo>
                <a:lnTo>
                  <a:pt x="286" y="10886"/>
                </a:lnTo>
                <a:lnTo>
                  <a:pt x="107" y="11582"/>
                </a:lnTo>
                <a:lnTo>
                  <a:pt x="9" y="12306"/>
                </a:lnTo>
                <a:lnTo>
                  <a:pt x="0" y="12672"/>
                </a:lnTo>
                <a:lnTo>
                  <a:pt x="0" y="26531"/>
                </a:lnTo>
                <a:lnTo>
                  <a:pt x="9" y="26906"/>
                </a:lnTo>
                <a:lnTo>
                  <a:pt x="107" y="27638"/>
                </a:lnTo>
                <a:lnTo>
                  <a:pt x="295" y="28344"/>
                </a:lnTo>
                <a:lnTo>
                  <a:pt x="581" y="29023"/>
                </a:lnTo>
                <a:lnTo>
                  <a:pt x="938" y="29648"/>
                </a:lnTo>
                <a:lnTo>
                  <a:pt x="1384" y="30228"/>
                </a:lnTo>
                <a:lnTo>
                  <a:pt x="1902" y="30746"/>
                </a:lnTo>
                <a:lnTo>
                  <a:pt x="2492" y="31193"/>
                </a:lnTo>
                <a:lnTo>
                  <a:pt x="2813" y="31389"/>
                </a:lnTo>
                <a:lnTo>
                  <a:pt x="14770" y="38256"/>
                </a:lnTo>
                <a:lnTo>
                  <a:pt x="15092" y="38426"/>
                </a:lnTo>
                <a:lnTo>
                  <a:pt x="15762" y="38703"/>
                </a:lnTo>
                <a:lnTo>
                  <a:pt x="16467" y="38890"/>
                </a:lnTo>
                <a:lnTo>
                  <a:pt x="17173" y="38988"/>
                </a:lnTo>
                <a:lnTo>
                  <a:pt x="17887" y="38988"/>
                </a:lnTo>
                <a:lnTo>
                  <a:pt x="18601" y="38899"/>
                </a:lnTo>
                <a:lnTo>
                  <a:pt x="19298" y="38720"/>
                </a:lnTo>
                <a:lnTo>
                  <a:pt x="19977" y="38444"/>
                </a:lnTo>
                <a:lnTo>
                  <a:pt x="20298" y="38274"/>
                </a:lnTo>
                <a:lnTo>
                  <a:pt x="32532" y="31380"/>
                </a:lnTo>
                <a:lnTo>
                  <a:pt x="32862" y="31184"/>
                </a:lnTo>
                <a:lnTo>
                  <a:pt x="33452" y="30737"/>
                </a:lnTo>
                <a:lnTo>
                  <a:pt x="33979" y="30219"/>
                </a:lnTo>
                <a:lnTo>
                  <a:pt x="34425" y="29639"/>
                </a:lnTo>
                <a:lnTo>
                  <a:pt x="34791" y="29005"/>
                </a:lnTo>
                <a:lnTo>
                  <a:pt x="35077" y="28335"/>
                </a:lnTo>
                <a:lnTo>
                  <a:pt x="35274" y="27621"/>
                </a:lnTo>
                <a:lnTo>
                  <a:pt x="35372" y="26879"/>
                </a:lnTo>
                <a:lnTo>
                  <a:pt x="35381" y="26504"/>
                </a:lnTo>
                <a:lnTo>
                  <a:pt x="35381" y="12708"/>
                </a:lnTo>
                <a:lnTo>
                  <a:pt x="35372" y="12333"/>
                </a:lnTo>
                <a:lnTo>
                  <a:pt x="35274" y="11600"/>
                </a:lnTo>
                <a:lnTo>
                  <a:pt x="35086" y="10904"/>
                </a:lnTo>
                <a:lnTo>
                  <a:pt x="34809" y="10234"/>
                </a:lnTo>
                <a:lnTo>
                  <a:pt x="34452" y="9609"/>
                </a:lnTo>
                <a:lnTo>
                  <a:pt x="34014" y="9028"/>
                </a:lnTo>
                <a:lnTo>
                  <a:pt x="33497" y="8511"/>
                </a:lnTo>
                <a:lnTo>
                  <a:pt x="32916" y="8064"/>
                </a:lnTo>
                <a:lnTo>
                  <a:pt x="32604" y="7868"/>
                </a:lnTo>
                <a:lnTo>
                  <a:pt x="20369" y="750"/>
                </a:lnTo>
                <a:lnTo>
                  <a:pt x="20039" y="572"/>
                </a:lnTo>
                <a:lnTo>
                  <a:pt x="19343" y="277"/>
                </a:lnTo>
                <a:lnTo>
                  <a:pt x="18628" y="90"/>
                </a:lnTo>
                <a:lnTo>
                  <a:pt x="178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55" name="Google Shape;355;p22"/>
          <p:cNvGrpSpPr/>
          <p:nvPr/>
        </p:nvGrpSpPr>
        <p:grpSpPr>
          <a:xfrm>
            <a:off x="5753396" y="3424615"/>
            <a:ext cx="491983" cy="489323"/>
            <a:chOff x="-64401400" y="1914475"/>
            <a:chExt cx="319000" cy="317275"/>
          </a:xfrm>
        </p:grpSpPr>
        <p:sp>
          <p:nvSpPr>
            <p:cNvPr id="356" name="Google Shape;356;p22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5755202" y="2253485"/>
            <a:ext cx="488359" cy="479876"/>
            <a:chOff x="-60988625" y="2310475"/>
            <a:chExt cx="316650" cy="311150"/>
          </a:xfrm>
        </p:grpSpPr>
        <p:sp>
          <p:nvSpPr>
            <p:cNvPr id="360" name="Google Shape;360;p22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4591219" y="3419565"/>
            <a:ext cx="488359" cy="490788"/>
            <a:chOff x="-62150375" y="2664925"/>
            <a:chExt cx="316650" cy="318225"/>
          </a:xfrm>
        </p:grpSpPr>
        <p:sp>
          <p:nvSpPr>
            <p:cNvPr id="367" name="Google Shape;367;p22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1" name="Google Shape;371;p22"/>
          <p:cNvGrpSpPr/>
          <p:nvPr/>
        </p:nvGrpSpPr>
        <p:grpSpPr>
          <a:xfrm>
            <a:off x="7026379" y="3463622"/>
            <a:ext cx="488359" cy="493217"/>
            <a:chOff x="-64764500" y="2280550"/>
            <a:chExt cx="316650" cy="319800"/>
          </a:xfrm>
        </p:grpSpPr>
        <p:sp>
          <p:nvSpPr>
            <p:cNvPr id="372" name="Google Shape;372;p22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5852437" y="4799725"/>
            <a:ext cx="487125" cy="386337"/>
            <a:chOff x="-62882850" y="1999375"/>
            <a:chExt cx="315850" cy="250500"/>
          </a:xfrm>
        </p:grpSpPr>
        <p:sp>
          <p:nvSpPr>
            <p:cNvPr id="375" name="Google Shape;375;p22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413EA72-7CAC-476C-B605-8AB0A05AE496}"/>
              </a:ext>
            </a:extLst>
          </p:cNvPr>
          <p:cNvSpPr txBox="1"/>
          <p:nvPr/>
        </p:nvSpPr>
        <p:spPr>
          <a:xfrm>
            <a:off x="1890813" y="1697891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B143B51-5765-4709-90FC-7E4364A136CB}"/>
              </a:ext>
            </a:extLst>
          </p:cNvPr>
          <p:cNvSpPr txBox="1"/>
          <p:nvPr/>
        </p:nvSpPr>
        <p:spPr>
          <a:xfrm>
            <a:off x="1102953" y="3159753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6EBDB2D-9FE3-494F-9F2D-BF85151696EC}"/>
              </a:ext>
            </a:extLst>
          </p:cNvPr>
          <p:cNvSpPr txBox="1"/>
          <p:nvPr/>
        </p:nvSpPr>
        <p:spPr>
          <a:xfrm>
            <a:off x="1820033" y="4799725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BD8A5A6-3B1A-4EFB-AA76-E7337D8C343E}"/>
              </a:ext>
            </a:extLst>
          </p:cNvPr>
          <p:cNvSpPr txBox="1"/>
          <p:nvPr/>
        </p:nvSpPr>
        <p:spPr>
          <a:xfrm>
            <a:off x="8046739" y="1943280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9CD81F2-3868-4CDD-B59E-84DA7514D6EB}"/>
              </a:ext>
            </a:extLst>
          </p:cNvPr>
          <p:cNvSpPr txBox="1"/>
          <p:nvPr/>
        </p:nvSpPr>
        <p:spPr>
          <a:xfrm>
            <a:off x="8521301" y="3355852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1712CAD-61C6-4406-8591-9998358DC3D7}"/>
              </a:ext>
            </a:extLst>
          </p:cNvPr>
          <p:cNvSpPr txBox="1"/>
          <p:nvPr/>
        </p:nvSpPr>
        <p:spPr>
          <a:xfrm>
            <a:off x="8114140" y="4799725"/>
            <a:ext cx="225782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: Rounded Corners 6">
            <a:extLst>
              <a:ext uri="{FF2B5EF4-FFF2-40B4-BE49-F238E27FC236}">
                <a16:creationId xmlns:a16="http://schemas.microsoft.com/office/drawing/2014/main" id="{B83280C4-69D2-4367-9287-2C454702914B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: Rounded Corners 31">
            <a:extLst>
              <a:ext uri="{FF2B5EF4-FFF2-40B4-BE49-F238E27FC236}">
                <a16:creationId xmlns:a16="http://schemas.microsoft.com/office/drawing/2014/main" id="{726BE13F-6C0D-44D5-B754-F5E1A79433D1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8FFDAE70-9DDA-42D2-A1FF-8B74F6B84063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44" name="Freeform 137">
              <a:extLst>
                <a:ext uri="{FF2B5EF4-FFF2-40B4-BE49-F238E27FC236}">
                  <a16:creationId xmlns:a16="http://schemas.microsoft.com/office/drawing/2014/main" id="{B29E2594-9E49-480C-A7FF-094D39B22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38">
              <a:extLst>
                <a:ext uri="{FF2B5EF4-FFF2-40B4-BE49-F238E27FC236}">
                  <a16:creationId xmlns:a16="http://schemas.microsoft.com/office/drawing/2014/main" id="{AA3384C0-524F-46EF-A360-58ED5A0F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22598D58-312A-4513-9824-E78749B41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9E18A484-8C32-43FC-B738-91A4E7EFC6FC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09" y="668900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/>
          <p:nvPr/>
        </p:nvSpPr>
        <p:spPr>
          <a:xfrm>
            <a:off x="805300" y="3663601"/>
            <a:ext cx="10355597" cy="337300"/>
          </a:xfrm>
          <a:custGeom>
            <a:avLst/>
            <a:gdLst/>
            <a:ahLst/>
            <a:cxnLst/>
            <a:rect l="l" t="t" r="r" b="b"/>
            <a:pathLst>
              <a:path w="237841" h="10119" extrusionOk="0">
                <a:moveTo>
                  <a:pt x="237841" y="1"/>
                </a:moveTo>
                <a:lnTo>
                  <a:pt x="0" y="1"/>
                </a:lnTo>
                <a:lnTo>
                  <a:pt x="0" y="10118"/>
                </a:lnTo>
                <a:lnTo>
                  <a:pt x="237841" y="10118"/>
                </a:lnTo>
                <a:lnTo>
                  <a:pt x="237841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33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805300" y="3032267"/>
            <a:ext cx="10355597" cy="337267"/>
          </a:xfrm>
          <a:custGeom>
            <a:avLst/>
            <a:gdLst/>
            <a:ahLst/>
            <a:cxnLst/>
            <a:rect l="l" t="t" r="r" b="b"/>
            <a:pathLst>
              <a:path w="237841" h="10118" extrusionOk="0">
                <a:moveTo>
                  <a:pt x="237841" y="0"/>
                </a:moveTo>
                <a:lnTo>
                  <a:pt x="0" y="0"/>
                </a:lnTo>
                <a:lnTo>
                  <a:pt x="0" y="10118"/>
                </a:lnTo>
                <a:lnTo>
                  <a:pt x="237841" y="10118"/>
                </a:lnTo>
                <a:lnTo>
                  <a:pt x="23784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33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805300" y="2400901"/>
            <a:ext cx="10355597" cy="337300"/>
          </a:xfrm>
          <a:custGeom>
            <a:avLst/>
            <a:gdLst/>
            <a:ahLst/>
            <a:cxnLst/>
            <a:rect l="l" t="t" r="r" b="b"/>
            <a:pathLst>
              <a:path w="237841" h="10119" extrusionOk="0">
                <a:moveTo>
                  <a:pt x="237841" y="1"/>
                </a:moveTo>
                <a:lnTo>
                  <a:pt x="0" y="1"/>
                </a:lnTo>
                <a:lnTo>
                  <a:pt x="0" y="10118"/>
                </a:lnTo>
                <a:lnTo>
                  <a:pt x="237841" y="10118"/>
                </a:lnTo>
                <a:lnTo>
                  <a:pt x="237841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33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805300" y="1769567"/>
            <a:ext cx="10355597" cy="337567"/>
          </a:xfrm>
          <a:custGeom>
            <a:avLst/>
            <a:gdLst/>
            <a:ahLst/>
            <a:cxnLst/>
            <a:rect l="l" t="t" r="r" b="b"/>
            <a:pathLst>
              <a:path w="237841" h="10127" extrusionOk="0">
                <a:moveTo>
                  <a:pt x="237841" y="0"/>
                </a:moveTo>
                <a:lnTo>
                  <a:pt x="0" y="0"/>
                </a:lnTo>
                <a:lnTo>
                  <a:pt x="0" y="10127"/>
                </a:lnTo>
                <a:lnTo>
                  <a:pt x="237841" y="10127"/>
                </a:lnTo>
                <a:lnTo>
                  <a:pt x="23784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133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1289516" y="2363684"/>
            <a:ext cx="778733" cy="1639267"/>
          </a:xfrm>
          <a:custGeom>
            <a:avLst/>
            <a:gdLst/>
            <a:ahLst/>
            <a:cxnLst/>
            <a:rect l="l" t="t" r="r" b="b"/>
            <a:pathLst>
              <a:path w="23362" h="49178" extrusionOk="0">
                <a:moveTo>
                  <a:pt x="1" y="49178"/>
                </a:moveTo>
                <a:lnTo>
                  <a:pt x="23362" y="49178"/>
                </a:lnTo>
                <a:lnTo>
                  <a:pt x="10994" y="0"/>
                </a:lnTo>
                <a:lnTo>
                  <a:pt x="1" y="49178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3410217" y="3078294"/>
            <a:ext cx="778700" cy="924983"/>
          </a:xfrm>
          <a:custGeom>
            <a:avLst/>
            <a:gdLst/>
            <a:ahLst/>
            <a:cxnLst/>
            <a:rect l="l" t="t" r="r" b="b"/>
            <a:pathLst>
              <a:path w="23361" h="70163" extrusionOk="0">
                <a:moveTo>
                  <a:pt x="0" y="70163"/>
                </a:moveTo>
                <a:lnTo>
                  <a:pt x="23361" y="70163"/>
                </a:lnTo>
                <a:lnTo>
                  <a:pt x="10993" y="0"/>
                </a:lnTo>
                <a:lnTo>
                  <a:pt x="0" y="70163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5641834" y="2765588"/>
            <a:ext cx="778733" cy="1237379"/>
          </a:xfrm>
          <a:custGeom>
            <a:avLst/>
            <a:gdLst/>
            <a:ahLst/>
            <a:cxnLst/>
            <a:rect l="l" t="t" r="r" b="b"/>
            <a:pathLst>
              <a:path w="23362" h="27746" extrusionOk="0">
                <a:moveTo>
                  <a:pt x="1" y="27746"/>
                </a:moveTo>
                <a:lnTo>
                  <a:pt x="23361" y="27746"/>
                </a:lnTo>
                <a:lnTo>
                  <a:pt x="10993" y="0"/>
                </a:lnTo>
                <a:lnTo>
                  <a:pt x="1" y="27746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7748800" y="2614419"/>
            <a:ext cx="778733" cy="1388839"/>
          </a:xfrm>
          <a:custGeom>
            <a:avLst/>
            <a:gdLst/>
            <a:ahLst/>
            <a:cxnLst/>
            <a:rect l="l" t="t" r="r" b="b"/>
            <a:pathLst>
              <a:path w="23362" h="85943" extrusionOk="0">
                <a:moveTo>
                  <a:pt x="1" y="85943"/>
                </a:moveTo>
                <a:lnTo>
                  <a:pt x="23362" y="85943"/>
                </a:lnTo>
                <a:lnTo>
                  <a:pt x="10994" y="1"/>
                </a:lnTo>
                <a:lnTo>
                  <a:pt x="1" y="85943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9934299" y="3539451"/>
            <a:ext cx="778733" cy="463500"/>
          </a:xfrm>
          <a:custGeom>
            <a:avLst/>
            <a:gdLst/>
            <a:ahLst/>
            <a:cxnLst/>
            <a:rect l="l" t="t" r="r" b="b"/>
            <a:pathLst>
              <a:path w="23362" h="13905" extrusionOk="0">
                <a:moveTo>
                  <a:pt x="0" y="13905"/>
                </a:moveTo>
                <a:lnTo>
                  <a:pt x="23361" y="13905"/>
                </a:lnTo>
                <a:lnTo>
                  <a:pt x="10993" y="1"/>
                </a:lnTo>
                <a:lnTo>
                  <a:pt x="0" y="13905"/>
                </a:lnTo>
                <a:close/>
              </a:path>
            </a:pathLst>
          </a:custGeom>
          <a:solidFill>
            <a:srgbClr val="7EA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93" name="Google Shape;393;p23"/>
          <p:cNvSpPr txBox="1"/>
          <p:nvPr/>
        </p:nvSpPr>
        <p:spPr>
          <a:xfrm>
            <a:off x="1071283" y="1769567"/>
            <a:ext cx="12152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598355"/>
                </a:solidFill>
                <a:cs typeface="+mn-ea"/>
                <a:sym typeface="+mn-lt"/>
              </a:rPr>
              <a:t>10%</a:t>
            </a:r>
            <a:endParaRPr sz="26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94" name="Google Shape;394;p23"/>
          <p:cNvSpPr txBox="1"/>
          <p:nvPr/>
        </p:nvSpPr>
        <p:spPr>
          <a:xfrm>
            <a:off x="3191983" y="2716565"/>
            <a:ext cx="12152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598355"/>
                </a:solidFill>
                <a:cs typeface="+mn-ea"/>
                <a:sym typeface="+mn-lt"/>
              </a:rPr>
              <a:t>20%</a:t>
            </a:r>
            <a:endParaRPr sz="26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95" name="Google Shape;395;p23"/>
          <p:cNvSpPr txBox="1"/>
          <p:nvPr/>
        </p:nvSpPr>
        <p:spPr>
          <a:xfrm>
            <a:off x="5423600" y="2400900"/>
            <a:ext cx="12152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598355"/>
                </a:solidFill>
                <a:cs typeface="+mn-ea"/>
                <a:sym typeface="+mn-lt"/>
              </a:rPr>
              <a:t>30%</a:t>
            </a:r>
            <a:endParaRPr sz="26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7530567" y="2107167"/>
            <a:ext cx="1215200" cy="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598355"/>
                </a:solidFill>
                <a:cs typeface="+mn-ea"/>
                <a:sym typeface="+mn-lt"/>
              </a:rPr>
              <a:t>40%</a:t>
            </a:r>
            <a:endParaRPr sz="26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9716065" y="3040265"/>
            <a:ext cx="12152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598355"/>
                </a:solidFill>
                <a:cs typeface="+mn-ea"/>
                <a:sym typeface="+mn-lt"/>
              </a:rPr>
              <a:t>50%</a:t>
            </a:r>
            <a:endParaRPr sz="2667" kern="0">
              <a:solidFill>
                <a:srgbClr val="598355"/>
              </a:solidFill>
              <a:cs typeface="+mn-ea"/>
              <a:sym typeface="+mn-lt"/>
            </a:endParaRP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A6D9B677-A252-47A6-9C29-C5924F8F54AC}"/>
              </a:ext>
            </a:extLst>
          </p:cNvPr>
          <p:cNvSpPr/>
          <p:nvPr/>
        </p:nvSpPr>
        <p:spPr>
          <a:xfrm>
            <a:off x="550325" y="52718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17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: Rounded Corners 31">
            <a:extLst>
              <a:ext uri="{FF2B5EF4-FFF2-40B4-BE49-F238E27FC236}">
                <a16:creationId xmlns:a16="http://schemas.microsoft.com/office/drawing/2014/main" id="{8EC00FA8-70BC-452E-BF71-0E883DFDDA48}"/>
              </a:ext>
            </a:extLst>
          </p:cNvPr>
          <p:cNvSpPr/>
          <p:nvPr/>
        </p:nvSpPr>
        <p:spPr>
          <a:xfrm>
            <a:off x="550325" y="52718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598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oup 33">
            <a:extLst>
              <a:ext uri="{FF2B5EF4-FFF2-40B4-BE49-F238E27FC236}">
                <a16:creationId xmlns:a16="http://schemas.microsoft.com/office/drawing/2014/main" id="{723C7465-2FCC-44EF-A26B-F06B17D112EE}"/>
              </a:ext>
            </a:extLst>
          </p:cNvPr>
          <p:cNvGrpSpPr/>
          <p:nvPr/>
        </p:nvGrpSpPr>
        <p:grpSpPr>
          <a:xfrm>
            <a:off x="783775" y="63263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19" name="Freeform 137">
              <a:extLst>
                <a:ext uri="{FF2B5EF4-FFF2-40B4-BE49-F238E27FC236}">
                  <a16:creationId xmlns:a16="http://schemas.microsoft.com/office/drawing/2014/main" id="{90EC5667-C948-4CFD-9BEF-4A99C8631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38">
              <a:extLst>
                <a:ext uri="{FF2B5EF4-FFF2-40B4-BE49-F238E27FC236}">
                  <a16:creationId xmlns:a16="http://schemas.microsoft.com/office/drawing/2014/main" id="{64053494-765A-4A1F-A91F-C51B37DF7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213A6529-808A-401F-BB76-578E216C2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54D4699-D896-4B64-9658-BE93F0A27A4C}"/>
              </a:ext>
            </a:extLst>
          </p:cNvPr>
          <p:cNvSpPr txBox="1"/>
          <p:nvPr/>
        </p:nvSpPr>
        <p:spPr>
          <a:xfrm>
            <a:off x="1424433" y="65549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5F2BD8E-F25D-4FE9-B30D-4EDC6AE19935}"/>
              </a:ext>
            </a:extLst>
          </p:cNvPr>
          <p:cNvSpPr txBox="1"/>
          <p:nvPr/>
        </p:nvSpPr>
        <p:spPr>
          <a:xfrm>
            <a:off x="996485" y="4298975"/>
            <a:ext cx="141208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96D92B6-1B73-4DEB-B7B0-7078B4971481}"/>
              </a:ext>
            </a:extLst>
          </p:cNvPr>
          <p:cNvSpPr txBox="1"/>
          <p:nvPr/>
        </p:nvSpPr>
        <p:spPr>
          <a:xfrm>
            <a:off x="3166619" y="4294968"/>
            <a:ext cx="141208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5F2CF0E-F7D7-4B77-8259-3B06726CCECE}"/>
              </a:ext>
            </a:extLst>
          </p:cNvPr>
          <p:cNvSpPr txBox="1"/>
          <p:nvPr/>
        </p:nvSpPr>
        <p:spPr>
          <a:xfrm>
            <a:off x="5336754" y="4326844"/>
            <a:ext cx="141208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BF17774-B10C-4B65-A1ED-1EEC24D8A3A9}"/>
              </a:ext>
            </a:extLst>
          </p:cNvPr>
          <p:cNvSpPr txBox="1"/>
          <p:nvPr/>
        </p:nvSpPr>
        <p:spPr>
          <a:xfrm>
            <a:off x="7364785" y="4322837"/>
            <a:ext cx="141208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3D3911F-0B31-4BBE-88A0-181E93BA86EC}"/>
              </a:ext>
            </a:extLst>
          </p:cNvPr>
          <p:cNvSpPr txBox="1"/>
          <p:nvPr/>
        </p:nvSpPr>
        <p:spPr>
          <a:xfrm>
            <a:off x="9519178" y="4322837"/>
            <a:ext cx="1412087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2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ja1sp12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1646</Words>
  <Application>Microsoft Office PowerPoint</Application>
  <PresentationFormat>宽屏</PresentationFormat>
  <Paragraphs>184</Paragraphs>
  <Slides>25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Quicksand</vt:lpstr>
      <vt:lpstr>Roboto Bold</vt:lpstr>
      <vt:lpstr>等线</vt:lpstr>
      <vt:lpstr>方正正黑简体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459</cp:revision>
  <dcterms:created xsi:type="dcterms:W3CDTF">2019-03-29T12:25:33Z</dcterms:created>
  <dcterms:modified xsi:type="dcterms:W3CDTF">2022-03-21T15:25:29Z</dcterms:modified>
</cp:coreProperties>
</file>