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81" r:id="rId6"/>
    <p:sldId id="282" r:id="rId7"/>
    <p:sldId id="280" r:id="rId8"/>
    <p:sldId id="284" r:id="rId9"/>
    <p:sldId id="259" r:id="rId10"/>
    <p:sldId id="285" r:id="rId11"/>
    <p:sldId id="283" r:id="rId12"/>
    <p:sldId id="286" r:id="rId13"/>
    <p:sldId id="296" r:id="rId14"/>
    <p:sldId id="260" r:id="rId15"/>
    <p:sldId id="288" r:id="rId16"/>
    <p:sldId id="287" r:id="rId17"/>
    <p:sldId id="289" r:id="rId18"/>
    <p:sldId id="290" r:id="rId19"/>
    <p:sldId id="295" r:id="rId20"/>
    <p:sldId id="261" r:id="rId21"/>
    <p:sldId id="291" r:id="rId22"/>
    <p:sldId id="292" r:id="rId23"/>
    <p:sldId id="293" r:id="rId24"/>
    <p:sldId id="297" r:id="rId25"/>
    <p:sldId id="294"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ACB"/>
    <a:srgbClr val="6CC6D6"/>
    <a:srgbClr val="020512"/>
    <a:srgbClr val="1A5E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CC6D6"/>
            </a:solidFill>
            <a:ln>
              <a:solidFill>
                <a:srgbClr val="259ACB"/>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0674-45B3-BB7A-6205B59E8828}"/>
            </c:ext>
          </c:extLst>
        </c:ser>
        <c:dLbls>
          <c:showLegendKey val="0"/>
          <c:showVal val="0"/>
          <c:showCatName val="0"/>
          <c:showSerName val="0"/>
          <c:showPercent val="0"/>
          <c:showBubbleSize val="0"/>
        </c:dLbls>
        <c:gapWidth val="104"/>
        <c:overlap val="-27"/>
        <c:axId val="454025984"/>
        <c:axId val="454027520"/>
      </c:barChart>
      <c:catAx>
        <c:axId val="45402598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454027520"/>
        <c:crosses val="autoZero"/>
        <c:auto val="1"/>
        <c:lblAlgn val="ctr"/>
        <c:lblOffset val="100"/>
        <c:noMultiLvlLbl val="0"/>
      </c:catAx>
      <c:valAx>
        <c:axId val="454027520"/>
        <c:scaling>
          <c:orientation val="minMax"/>
        </c:scaling>
        <c:delete val="1"/>
        <c:axPos val="l"/>
        <c:numFmt formatCode="General" sourceLinked="1"/>
        <c:majorTickMark val="none"/>
        <c:minorTickMark val="none"/>
        <c:tickLblPos val="nextTo"/>
        <c:crossAx val="454025984"/>
        <c:crosses val="autoZero"/>
        <c:crossBetween val="between"/>
      </c:valAx>
      <c:spPr>
        <a:noFill/>
        <a:ln>
          <a:noFill/>
        </a:ln>
        <a:effectLst/>
      </c:spPr>
    </c:plotArea>
    <c:plotVisOnly val="1"/>
    <c:dispBlanksAs val="gap"/>
    <c:showDLblsOverMax val="0"/>
  </c:chart>
  <c:spPr>
    <a:noFill/>
    <a:ln>
      <a:noFill/>
    </a:ln>
    <a:effectLst/>
  </c:spPr>
  <c:txPr>
    <a:bodyPr rot="0" vert="eaVert"/>
    <a:lstStyle/>
    <a:p>
      <a:pPr>
        <a:defRPr lang="zh-CN" sz="1100">
          <a:solidFill>
            <a:schemeClr val="bg1"/>
          </a:solidFill>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CC6D6"/>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0674-45B3-BB7A-6205B59E8828}"/>
            </c:ext>
          </c:extLst>
        </c:ser>
        <c:dLbls>
          <c:showLegendKey val="0"/>
          <c:showVal val="0"/>
          <c:showCatName val="0"/>
          <c:showSerName val="0"/>
          <c:showPercent val="0"/>
          <c:showBubbleSize val="0"/>
        </c:dLbls>
        <c:gapWidth val="104"/>
        <c:overlap val="-27"/>
        <c:axId val="454052096"/>
        <c:axId val="454053888"/>
      </c:barChart>
      <c:catAx>
        <c:axId val="45405209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454053888"/>
        <c:crosses val="autoZero"/>
        <c:auto val="1"/>
        <c:lblAlgn val="ctr"/>
        <c:lblOffset val="100"/>
        <c:noMultiLvlLbl val="0"/>
      </c:catAx>
      <c:valAx>
        <c:axId val="454053888"/>
        <c:scaling>
          <c:orientation val="minMax"/>
        </c:scaling>
        <c:delete val="1"/>
        <c:axPos val="l"/>
        <c:numFmt formatCode="General" sourceLinked="1"/>
        <c:majorTickMark val="none"/>
        <c:minorTickMark val="none"/>
        <c:tickLblPos val="nextTo"/>
        <c:crossAx val="454052096"/>
        <c:crosses val="autoZero"/>
        <c:crossBetween val="between"/>
      </c:valAx>
      <c:spPr>
        <a:noFill/>
        <a:ln>
          <a:noFill/>
        </a:ln>
        <a:effectLst/>
      </c:spPr>
    </c:plotArea>
    <c:plotVisOnly val="1"/>
    <c:dispBlanksAs val="gap"/>
    <c:showDLblsOverMax val="0"/>
  </c:chart>
  <c:spPr>
    <a:noFill/>
    <a:ln>
      <a:noFill/>
    </a:ln>
    <a:effectLst/>
  </c:spPr>
  <c:txPr>
    <a:bodyPr rot="0" vert="eaVert"/>
    <a:lstStyle/>
    <a:p>
      <a:pPr>
        <a:defRPr lang="zh-CN" sz="1100">
          <a:solidFill>
            <a:schemeClr val="bg1"/>
          </a:solidFill>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CC6D6"/>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0674-45B3-BB7A-6205B59E8828}"/>
            </c:ext>
          </c:extLst>
        </c:ser>
        <c:dLbls>
          <c:showLegendKey val="0"/>
          <c:showVal val="0"/>
          <c:showCatName val="0"/>
          <c:showSerName val="0"/>
          <c:showPercent val="0"/>
          <c:showBubbleSize val="0"/>
        </c:dLbls>
        <c:gapWidth val="104"/>
        <c:overlap val="-27"/>
        <c:axId val="454201344"/>
        <c:axId val="454202880"/>
      </c:barChart>
      <c:catAx>
        <c:axId val="45420134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454202880"/>
        <c:crosses val="autoZero"/>
        <c:auto val="1"/>
        <c:lblAlgn val="ctr"/>
        <c:lblOffset val="100"/>
        <c:noMultiLvlLbl val="0"/>
      </c:catAx>
      <c:valAx>
        <c:axId val="454202880"/>
        <c:scaling>
          <c:orientation val="minMax"/>
        </c:scaling>
        <c:delete val="1"/>
        <c:axPos val="l"/>
        <c:numFmt formatCode="General" sourceLinked="1"/>
        <c:majorTickMark val="none"/>
        <c:minorTickMark val="none"/>
        <c:tickLblPos val="nextTo"/>
        <c:crossAx val="454201344"/>
        <c:crosses val="autoZero"/>
        <c:crossBetween val="between"/>
      </c:valAx>
      <c:spPr>
        <a:noFill/>
        <a:ln>
          <a:noFill/>
        </a:ln>
        <a:effectLst/>
      </c:spPr>
    </c:plotArea>
    <c:plotVisOnly val="1"/>
    <c:dispBlanksAs val="gap"/>
    <c:showDLblsOverMax val="0"/>
  </c:chart>
  <c:spPr>
    <a:noFill/>
    <a:ln>
      <a:noFill/>
    </a:ln>
    <a:effectLst/>
  </c:spPr>
  <c:txPr>
    <a:bodyPr rot="0" vert="eaVert"/>
    <a:lstStyle/>
    <a:p>
      <a:pPr>
        <a:defRPr lang="zh-CN" sz="1100">
          <a:solidFill>
            <a:schemeClr val="bg1"/>
          </a:solidFill>
          <a:latin typeface="+mn-lt"/>
          <a:ea typeface="+mn-ea"/>
          <a:cs typeface="+mn-ea"/>
          <a:sym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CC6D6"/>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0674-45B3-BB7A-6205B59E8828}"/>
            </c:ext>
          </c:extLst>
        </c:ser>
        <c:dLbls>
          <c:showLegendKey val="0"/>
          <c:showVal val="0"/>
          <c:showCatName val="0"/>
          <c:showSerName val="0"/>
          <c:showPercent val="0"/>
          <c:showBubbleSize val="0"/>
        </c:dLbls>
        <c:gapWidth val="104"/>
        <c:overlap val="-27"/>
        <c:axId val="454223360"/>
        <c:axId val="454224896"/>
      </c:barChart>
      <c:catAx>
        <c:axId val="4542233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454224896"/>
        <c:crosses val="autoZero"/>
        <c:auto val="1"/>
        <c:lblAlgn val="ctr"/>
        <c:lblOffset val="100"/>
        <c:noMultiLvlLbl val="0"/>
      </c:catAx>
      <c:valAx>
        <c:axId val="454224896"/>
        <c:scaling>
          <c:orientation val="minMax"/>
        </c:scaling>
        <c:delete val="1"/>
        <c:axPos val="l"/>
        <c:numFmt formatCode="General" sourceLinked="1"/>
        <c:majorTickMark val="none"/>
        <c:minorTickMark val="none"/>
        <c:tickLblPos val="nextTo"/>
        <c:crossAx val="454223360"/>
        <c:crosses val="autoZero"/>
        <c:crossBetween val="between"/>
      </c:valAx>
      <c:spPr>
        <a:noFill/>
        <a:ln>
          <a:noFill/>
        </a:ln>
        <a:effectLst/>
      </c:spPr>
    </c:plotArea>
    <c:plotVisOnly val="1"/>
    <c:dispBlanksAs val="gap"/>
    <c:showDLblsOverMax val="0"/>
  </c:chart>
  <c:spPr>
    <a:noFill/>
    <a:ln>
      <a:noFill/>
    </a:ln>
    <a:effectLst/>
  </c:spPr>
  <c:txPr>
    <a:bodyPr rot="0" vert="eaVert"/>
    <a:lstStyle/>
    <a:p>
      <a:pPr>
        <a:defRPr lang="zh-CN" sz="1100">
          <a:solidFill>
            <a:schemeClr val="bg1"/>
          </a:solidFill>
          <a:latin typeface="+mn-lt"/>
          <a:ea typeface="+mn-ea"/>
          <a:cs typeface="+mn-ea"/>
          <a:sym typeface="+mn-lt"/>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D240AD-9B61-49C6-A9CD-82F27CB2155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1F6F88E-AACE-4613-836F-7FC2AFC66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9C0BC1-C9E8-4849-A0DC-723CB94D1C2C}"/>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A479F5C9-25FC-4DA4-894E-EB14D93C7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9273A3-7170-4794-9817-8A1E716467BE}"/>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364892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8F169-8EA7-417B-9880-E3A72C564DB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6FA383-9850-41C7-A17B-44EBCFE23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FFB619-E06A-4A1E-84CF-0EBE0F76C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BB5901-A6FB-40E9-A512-28414F1BEAC0}"/>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6" name="页脚占位符 5">
            <a:extLst>
              <a:ext uri="{FF2B5EF4-FFF2-40B4-BE49-F238E27FC236}">
                <a16:creationId xmlns:a16="http://schemas.microsoft.com/office/drawing/2014/main" id="{E9DE0D09-371D-4AF0-8361-109A004165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F08EB0-6966-4019-A294-59B750F9AF8B}"/>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29873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FF2E1-22D6-489F-BB82-58F5B5FB9E5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63FEE2-61DC-4496-B65B-39F8E853AE3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532832-8C41-4476-9BD2-B77BBAFEE457}"/>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DFCA1495-D917-4ABE-AA77-D971AF1757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012B64-4A61-40FE-9A80-EE8D77B4F0C6}"/>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8193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0983C8D-29DE-49FA-96C2-0651DEFD80E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D93904D-9BD7-4F4B-92F5-CEBF084B7D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25BC7FD-CEB5-4FA6-9856-5CF2500AB720}"/>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3D71CCB1-AFCB-4D4E-91B9-44ACA1E348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1F75B3-3C9B-41EC-A6C1-A8C62EF35F33}"/>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117518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2158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7323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82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40677F-3A86-4C33-9EF2-49F389A210A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2DD81E-3DB4-4A49-BC10-46731BED532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BA7499-C3DE-4F2C-9136-B39446012AB3}"/>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D0C71385-9F69-4FF6-883D-71B27AFFB7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6B96A9-2DA5-41A7-A83E-020CA17C0C72}"/>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363374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B0B4C0-60C5-42B2-A572-756AB2DDE3B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457EF01-17BB-45CB-8FD3-9F0E0A7E5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00375F3-F2AC-4E9D-AD0A-04FE2EACC7D9}"/>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621DC55E-25D5-47B3-9D89-B4598DB36A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CE2B88-EDF2-4FD9-B70C-F7AE2C357ADA}"/>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213064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403EA5-5187-4C09-81F6-067DDFFE76C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5CED35-71E3-47A2-BC04-AF3C5B5D81F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58F251C-0C09-4821-B5AF-A3EBD8C6B89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D852D72-78EF-49E7-B2A2-8F6EDB9F902A}"/>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6" name="页脚占位符 5">
            <a:extLst>
              <a:ext uri="{FF2B5EF4-FFF2-40B4-BE49-F238E27FC236}">
                <a16:creationId xmlns:a16="http://schemas.microsoft.com/office/drawing/2014/main" id="{68A038C2-1EC2-4498-A402-ED958063D4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EB9C21-00A6-4B9D-A252-809215B8DD14}"/>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201546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68464-A994-4DA9-A802-B70DF055281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AB2CC60-6671-4B06-8271-200F8F30B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25A9A15-8C8B-4262-A3D5-70F08689A61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605F2FA-F82F-40A5-98F1-18427F88B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8AC1258-5F39-4902-81FA-F245228058E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CF9A90-E1A6-4F76-8CE5-42E2DA8670F5}"/>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8" name="页脚占位符 7">
            <a:extLst>
              <a:ext uri="{FF2B5EF4-FFF2-40B4-BE49-F238E27FC236}">
                <a16:creationId xmlns:a16="http://schemas.microsoft.com/office/drawing/2014/main" id="{15F952E0-724E-484D-B4C2-B5A341F779C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DEB04FA-7E31-4BDF-B10B-23580B74EE30}"/>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401231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68464-A994-4DA9-A802-B70DF055281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AB2CC60-6671-4B06-8271-200F8F30B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25A9A15-8C8B-4262-A3D5-70F08689A61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605F2FA-F82F-40A5-98F1-18427F88B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8AC1258-5F39-4902-81FA-F245228058E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CF9A90-E1A6-4F76-8CE5-42E2DA8670F5}"/>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8" name="页脚占位符 7">
            <a:extLst>
              <a:ext uri="{FF2B5EF4-FFF2-40B4-BE49-F238E27FC236}">
                <a16:creationId xmlns:a16="http://schemas.microsoft.com/office/drawing/2014/main" id="{15F952E0-724E-484D-B4C2-B5A341F779C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DEB04FA-7E31-4BDF-B10B-23580B74EE30}"/>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
        <p:nvSpPr>
          <p:cNvPr id="11" name="TextBox 10"/>
          <p:cNvSpPr txBox="1"/>
          <p:nvPr userDrawn="1"/>
        </p:nvSpPr>
        <p:spPr>
          <a:xfrm>
            <a:off x="5869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65458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7FB2E-CFB9-4385-951A-442C1392CC2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42DC7C9-24AD-4B93-B33C-69BF57B204FB}"/>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4" name="页脚占位符 3">
            <a:extLst>
              <a:ext uri="{FF2B5EF4-FFF2-40B4-BE49-F238E27FC236}">
                <a16:creationId xmlns:a16="http://schemas.microsoft.com/office/drawing/2014/main" id="{4A22DDB6-45BA-4D56-8150-27DA2A1A4B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9C2B9D5-BC2D-401E-B8EC-A12BB8BA8F6E}"/>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161436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28CBEA3-B959-4E3B-97BA-C4F197B445D9}"/>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3" name="页脚占位符 2">
            <a:extLst>
              <a:ext uri="{FF2B5EF4-FFF2-40B4-BE49-F238E27FC236}">
                <a16:creationId xmlns:a16="http://schemas.microsoft.com/office/drawing/2014/main" id="{C4E3F427-AFF0-4414-8532-5D4360948A8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03F8D6C-178E-4964-9056-E928AE5F1329}"/>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393448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ED677-8935-4B87-AFF5-91909D8911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F1D8948-8724-45AB-8E3F-231149465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7A1BC2A-2C9F-4CDF-A0BE-1CDAF1031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A67994-33BE-4648-A36C-9D919A3CB457}"/>
              </a:ext>
            </a:extLst>
          </p:cNvPr>
          <p:cNvSpPr>
            <a:spLocks noGrp="1"/>
          </p:cNvSpPr>
          <p:nvPr>
            <p:ph type="dt" sz="half" idx="10"/>
          </p:nvPr>
        </p:nvSpPr>
        <p:spPr/>
        <p:txBody>
          <a:bodyPr/>
          <a:lstStyle/>
          <a:p>
            <a:fld id="{C9096A61-1089-42CE-9C9A-52BAFDE1F362}" type="datetimeFigureOut">
              <a:rPr lang="zh-CN" altLang="en-US" smtClean="0"/>
              <a:t>2022/3/22</a:t>
            </a:fld>
            <a:endParaRPr lang="zh-CN" altLang="en-US"/>
          </a:p>
        </p:txBody>
      </p:sp>
      <p:sp>
        <p:nvSpPr>
          <p:cNvPr id="6" name="页脚占位符 5">
            <a:extLst>
              <a:ext uri="{FF2B5EF4-FFF2-40B4-BE49-F238E27FC236}">
                <a16:creationId xmlns:a16="http://schemas.microsoft.com/office/drawing/2014/main" id="{AEED2AC7-29EA-4733-A42E-2E45E2A9E2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01F3BC-298A-4243-A17B-1F90A2B9F8CA}"/>
              </a:ext>
            </a:extLst>
          </p:cNvPr>
          <p:cNvSpPr>
            <a:spLocks noGrp="1"/>
          </p:cNvSpPr>
          <p:nvPr>
            <p:ph type="sldNum" sz="quarter" idx="12"/>
          </p:nvPr>
        </p:nvSpPr>
        <p:spPr/>
        <p:txBody>
          <a:body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122192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EC93F4C-0219-44E3-A7FE-6287974AD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C6DF4C1-18C1-4B63-BA21-D5EA3E7F4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5B959C-0EBD-4BCD-9F77-1EC3E344B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96A61-1089-42CE-9C9A-52BAFDE1F362}"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68E23485-5D7C-4FDD-A4B4-F3BB2D6B6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7C211C4-E1FC-4CE8-8576-5FED6BC94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8FB5D-B667-4915-92F3-08F654A298D7}" type="slidenum">
              <a:rPr lang="zh-CN" altLang="en-US" smtClean="0"/>
              <a:t>‹#›</a:t>
            </a:fld>
            <a:endParaRPr lang="zh-CN" altLang="en-US"/>
          </a:p>
        </p:txBody>
      </p:sp>
    </p:spTree>
    <p:extLst>
      <p:ext uri="{BB962C8B-B14F-4D97-AF65-F5344CB8AC3E}">
        <p14:creationId xmlns:p14="http://schemas.microsoft.com/office/powerpoint/2010/main" val="360425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3329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5.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772" r="578" b="4051"/>
          <a:stretch/>
        </p:blipFill>
        <p:spPr>
          <a:xfrm>
            <a:off x="0" y="3877143"/>
            <a:ext cx="12192000" cy="2980857"/>
          </a:xfrm>
          <a:prstGeom prst="rect">
            <a:avLst/>
          </a:prstGeom>
        </p:spPr>
      </p:pic>
      <p:sp>
        <p:nvSpPr>
          <p:cNvPr id="7" name="文本框 6">
            <a:extLst>
              <a:ext uri="{FF2B5EF4-FFF2-40B4-BE49-F238E27FC236}">
                <a16:creationId xmlns:a16="http://schemas.microsoft.com/office/drawing/2014/main" id="{D86C32D8-78BC-4757-A944-31D19AA1200B}"/>
              </a:ext>
            </a:extLst>
          </p:cNvPr>
          <p:cNvSpPr txBox="1"/>
          <p:nvPr/>
        </p:nvSpPr>
        <p:spPr>
          <a:xfrm>
            <a:off x="2073397" y="2347462"/>
            <a:ext cx="8045204" cy="1107996"/>
          </a:xfrm>
          <a:prstGeom prst="rect">
            <a:avLst/>
          </a:prstGeom>
          <a:noFill/>
        </p:spPr>
        <p:txBody>
          <a:bodyPr wrap="square" rtlCol="0">
            <a:spAutoFit/>
          </a:bodyPr>
          <a:lstStyle/>
          <a:p>
            <a:pPr algn="dist"/>
            <a:r>
              <a:rPr lang="en-US" altLang="zh-CN" sz="6600" spc="100" dirty="0">
                <a:solidFill>
                  <a:schemeClr val="bg1"/>
                </a:solidFill>
                <a:cs typeface="+mn-ea"/>
                <a:sym typeface="+mn-lt"/>
              </a:rPr>
              <a:t>BUSINESS REPORT  </a:t>
            </a:r>
          </a:p>
        </p:txBody>
      </p:sp>
      <p:sp>
        <p:nvSpPr>
          <p:cNvPr id="8" name="文本框 7">
            <a:extLst>
              <a:ext uri="{FF2B5EF4-FFF2-40B4-BE49-F238E27FC236}">
                <a16:creationId xmlns:a16="http://schemas.microsoft.com/office/drawing/2014/main" id="{E2F85171-C1A0-4BB8-9FF6-86D5A20DB622}"/>
              </a:ext>
            </a:extLst>
          </p:cNvPr>
          <p:cNvSpPr txBox="1"/>
          <p:nvPr/>
        </p:nvSpPr>
        <p:spPr>
          <a:xfrm>
            <a:off x="2144008" y="3453787"/>
            <a:ext cx="7903982" cy="307777"/>
          </a:xfrm>
          <a:prstGeom prst="rect">
            <a:avLst/>
          </a:prstGeom>
          <a:noFill/>
        </p:spPr>
        <p:txBody>
          <a:bodyPr wrap="square" rtlCol="0">
            <a:spAutoFit/>
          </a:bodyPr>
          <a:lstStyle/>
          <a:p>
            <a:pPr algn="dist"/>
            <a:r>
              <a:rPr lang="en-US" altLang="zh-CN" sz="1400" dirty="0">
                <a:solidFill>
                  <a:schemeClr val="bg1"/>
                </a:solidFill>
                <a:cs typeface="+mn-ea"/>
                <a:sym typeface="+mn-lt"/>
              </a:rPr>
              <a:t>Insert the Subtitle of Your Presentation</a:t>
            </a:r>
          </a:p>
        </p:txBody>
      </p:sp>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pic>
        <p:nvPicPr>
          <p:cNvPr id="14" name="图片 13">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grpSp>
        <p:nvGrpSpPr>
          <p:cNvPr id="15" name="组合 14">
            <a:extLst>
              <a:ext uri="{FF2B5EF4-FFF2-40B4-BE49-F238E27FC236}">
                <a16:creationId xmlns:a16="http://schemas.microsoft.com/office/drawing/2014/main" id="{B13A21DE-62AC-44E8-84B3-287525DC5E29}"/>
              </a:ext>
            </a:extLst>
          </p:cNvPr>
          <p:cNvGrpSpPr/>
          <p:nvPr/>
        </p:nvGrpSpPr>
        <p:grpSpPr>
          <a:xfrm>
            <a:off x="5887853" y="3854950"/>
            <a:ext cx="416293" cy="461665"/>
            <a:chOff x="8499107" y="3218633"/>
            <a:chExt cx="452388" cy="501694"/>
          </a:xfrm>
        </p:grpSpPr>
        <p:sp>
          <p:nvSpPr>
            <p:cNvPr id="16" name="椭圆 15">
              <a:extLst>
                <a:ext uri="{FF2B5EF4-FFF2-40B4-BE49-F238E27FC236}">
                  <a16:creationId xmlns:a16="http://schemas.microsoft.com/office/drawing/2014/main" id="{657C477C-B544-413B-8495-F87226E6E329}"/>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E83BDA22-4BB6-48D6-9507-218ACD6F6EB1}"/>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
        <p:nvSpPr>
          <p:cNvPr id="18" name="TextBox 3">
            <a:hlinkClick r:id="rId5"/>
            <a:extLst>
              <a:ext uri="{FF2B5EF4-FFF2-40B4-BE49-F238E27FC236}">
                <a16:creationId xmlns:a16="http://schemas.microsoft.com/office/drawing/2014/main" id="{5487A1D6-E056-4E6E-B14A-B8ECCE8CB516}"/>
              </a:ext>
            </a:extLst>
          </p:cNvPr>
          <p:cNvSpPr txBox="1"/>
          <p:nvPr/>
        </p:nvSpPr>
        <p:spPr>
          <a:xfrm>
            <a:off x="3342463" y="5555238"/>
            <a:ext cx="5169613" cy="246221"/>
          </a:xfrm>
          <a:prstGeom prst="rect">
            <a:avLst/>
          </a:prstGeom>
          <a:noFill/>
        </p:spPr>
        <p:txBody>
          <a:bodyPr wrap="square" rtlCol="0">
            <a:spAutoFit/>
          </a:bodyPr>
          <a:lstStyle/>
          <a:p>
            <a:pPr algn="ctr"/>
            <a:r>
              <a:rPr lang="en-US" altLang="zh-CN" sz="1000" dirty="0">
                <a:solidFill>
                  <a:schemeClr val="tx1">
                    <a:lumMod val="50000"/>
                    <a:lumOff val="50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40220161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aphicFrame>
        <p:nvGraphicFramePr>
          <p:cNvPr id="23" name="图表 22">
            <a:extLst>
              <a:ext uri="{FF2B5EF4-FFF2-40B4-BE49-F238E27FC236}">
                <a16:creationId xmlns:a16="http://schemas.microsoft.com/office/drawing/2014/main" id="{B6491AAC-B845-4D20-BDBD-0947DED801B8}"/>
              </a:ext>
            </a:extLst>
          </p:cNvPr>
          <p:cNvGraphicFramePr/>
          <p:nvPr>
            <p:extLst>
              <p:ext uri="{D42A27DB-BD31-4B8C-83A1-F6EECF244321}">
                <p14:modId xmlns:p14="http://schemas.microsoft.com/office/powerpoint/2010/main" val="1864709110"/>
              </p:ext>
            </p:extLst>
          </p:nvPr>
        </p:nvGraphicFramePr>
        <p:xfrm>
          <a:off x="1185125" y="1753306"/>
          <a:ext cx="2028339" cy="3063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图表 24">
            <a:extLst>
              <a:ext uri="{FF2B5EF4-FFF2-40B4-BE49-F238E27FC236}">
                <a16:creationId xmlns:a16="http://schemas.microsoft.com/office/drawing/2014/main" id="{8B2DF67A-5C5B-4F07-8ABD-9EC120A3897B}"/>
              </a:ext>
            </a:extLst>
          </p:cNvPr>
          <p:cNvGraphicFramePr/>
          <p:nvPr>
            <p:extLst>
              <p:ext uri="{D42A27DB-BD31-4B8C-83A1-F6EECF244321}">
                <p14:modId xmlns:p14="http://schemas.microsoft.com/office/powerpoint/2010/main" val="1468146097"/>
              </p:ext>
            </p:extLst>
          </p:nvPr>
        </p:nvGraphicFramePr>
        <p:xfrm>
          <a:off x="3816430" y="1753306"/>
          <a:ext cx="2028339" cy="30637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图表 25">
            <a:extLst>
              <a:ext uri="{FF2B5EF4-FFF2-40B4-BE49-F238E27FC236}">
                <a16:creationId xmlns:a16="http://schemas.microsoft.com/office/drawing/2014/main" id="{DD18EC47-1AC3-4F71-8594-A63BF96C2B97}"/>
              </a:ext>
            </a:extLst>
          </p:cNvPr>
          <p:cNvGraphicFramePr/>
          <p:nvPr>
            <p:extLst>
              <p:ext uri="{D42A27DB-BD31-4B8C-83A1-F6EECF244321}">
                <p14:modId xmlns:p14="http://schemas.microsoft.com/office/powerpoint/2010/main" val="2886573455"/>
              </p:ext>
            </p:extLst>
          </p:nvPr>
        </p:nvGraphicFramePr>
        <p:xfrm>
          <a:off x="6362586" y="1753306"/>
          <a:ext cx="2028339" cy="30637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图表 26">
            <a:extLst>
              <a:ext uri="{FF2B5EF4-FFF2-40B4-BE49-F238E27FC236}">
                <a16:creationId xmlns:a16="http://schemas.microsoft.com/office/drawing/2014/main" id="{688253F0-30E6-432E-B4E2-06A931EFB33D}"/>
              </a:ext>
            </a:extLst>
          </p:cNvPr>
          <p:cNvGraphicFramePr/>
          <p:nvPr>
            <p:extLst>
              <p:ext uri="{D42A27DB-BD31-4B8C-83A1-F6EECF244321}">
                <p14:modId xmlns:p14="http://schemas.microsoft.com/office/powerpoint/2010/main" val="707267000"/>
              </p:ext>
            </p:extLst>
          </p:nvPr>
        </p:nvGraphicFramePr>
        <p:xfrm>
          <a:off x="8993891" y="1753306"/>
          <a:ext cx="2028339" cy="3063766"/>
        </p:xfrm>
        <a:graphic>
          <a:graphicData uri="http://schemas.openxmlformats.org/drawingml/2006/chart">
            <c:chart xmlns:c="http://schemas.openxmlformats.org/drawingml/2006/chart" xmlns:r="http://schemas.openxmlformats.org/officeDocument/2006/relationships" r:id="rId7"/>
          </a:graphicData>
        </a:graphic>
      </p:graphicFrame>
      <p:sp>
        <p:nvSpPr>
          <p:cNvPr id="28" name="文本框 27">
            <a:extLst>
              <a:ext uri="{FF2B5EF4-FFF2-40B4-BE49-F238E27FC236}">
                <a16:creationId xmlns:a16="http://schemas.microsoft.com/office/drawing/2014/main" id="{84E49980-0505-423D-BAE3-E64D5706C794}"/>
              </a:ext>
            </a:extLst>
          </p:cNvPr>
          <p:cNvSpPr txBox="1"/>
          <p:nvPr/>
        </p:nvSpPr>
        <p:spPr>
          <a:xfrm>
            <a:off x="1436388" y="5050370"/>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9" name="文本框 28">
            <a:extLst>
              <a:ext uri="{FF2B5EF4-FFF2-40B4-BE49-F238E27FC236}">
                <a16:creationId xmlns:a16="http://schemas.microsoft.com/office/drawing/2014/main" id="{0FE4B316-F208-4993-8285-2186E7D4718C}"/>
              </a:ext>
            </a:extLst>
          </p:cNvPr>
          <p:cNvSpPr txBox="1"/>
          <p:nvPr/>
        </p:nvSpPr>
        <p:spPr>
          <a:xfrm>
            <a:off x="4036054" y="5050370"/>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30" name="文本框 29">
            <a:extLst>
              <a:ext uri="{FF2B5EF4-FFF2-40B4-BE49-F238E27FC236}">
                <a16:creationId xmlns:a16="http://schemas.microsoft.com/office/drawing/2014/main" id="{168F0E57-61E0-40A2-B1E1-F5E720E51D8E}"/>
              </a:ext>
            </a:extLst>
          </p:cNvPr>
          <p:cNvSpPr txBox="1"/>
          <p:nvPr/>
        </p:nvSpPr>
        <p:spPr>
          <a:xfrm>
            <a:off x="6635720" y="5050370"/>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31" name="文本框 30">
            <a:extLst>
              <a:ext uri="{FF2B5EF4-FFF2-40B4-BE49-F238E27FC236}">
                <a16:creationId xmlns:a16="http://schemas.microsoft.com/office/drawing/2014/main" id="{BE5DFC91-E113-438E-9EFC-E7A7BBE912D6}"/>
              </a:ext>
            </a:extLst>
          </p:cNvPr>
          <p:cNvSpPr txBox="1"/>
          <p:nvPr/>
        </p:nvSpPr>
        <p:spPr>
          <a:xfrm>
            <a:off x="9235386" y="5050370"/>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Tree>
    <p:extLst>
      <p:ext uri="{BB962C8B-B14F-4D97-AF65-F5344CB8AC3E}">
        <p14:creationId xmlns:p14="http://schemas.microsoft.com/office/powerpoint/2010/main" val="138976822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750"/>
                                        <p:tgtEl>
                                          <p:spTgt spid="25"/>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750"/>
                                        <p:tgtEl>
                                          <p:spTgt spid="26"/>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750"/>
                                        <p:tgtEl>
                                          <p:spTgt spid="2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ppt_x"/>
                                          </p:val>
                                        </p:tav>
                                        <p:tav tm="100000">
                                          <p:val>
                                            <p:strVal val="#ppt_x"/>
                                          </p:val>
                                        </p:tav>
                                      </p:tavLst>
                                    </p:anim>
                                    <p:anim calcmode="lin" valueType="num">
                                      <p:cBhvr additive="base">
                                        <p:cTn id="24" dur="1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ppt_x"/>
                                          </p:val>
                                        </p:tav>
                                        <p:tav tm="100000">
                                          <p:val>
                                            <p:strVal val="#ppt_x"/>
                                          </p:val>
                                        </p:tav>
                                      </p:tavLst>
                                    </p:anim>
                                    <p:anim calcmode="lin" valueType="num">
                                      <p:cBhvr additive="base">
                                        <p:cTn id="28" dur="10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5" grpId="0">
        <p:bldAsOne/>
      </p:bldGraphic>
      <p:bldGraphic spid="26" grpId="0">
        <p:bldAsOne/>
      </p:bldGraphic>
      <p:bldGraphic spid="27" grpId="0">
        <p:bldAsOne/>
      </p:bldGraphic>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4D3208BE-4058-4CE8-A995-6175502FAC2C}"/>
              </a:ext>
            </a:extLst>
          </p:cNvPr>
          <p:cNvSpPr txBox="1"/>
          <p:nvPr/>
        </p:nvSpPr>
        <p:spPr>
          <a:xfrm>
            <a:off x="2309936" y="28534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4" name="文本框 23">
            <a:extLst>
              <a:ext uri="{FF2B5EF4-FFF2-40B4-BE49-F238E27FC236}">
                <a16:creationId xmlns:a16="http://schemas.microsoft.com/office/drawing/2014/main" id="{74EAF28A-BFCB-4B92-96BB-DEF2AB186F58}"/>
              </a:ext>
            </a:extLst>
          </p:cNvPr>
          <p:cNvSpPr txBox="1"/>
          <p:nvPr/>
        </p:nvSpPr>
        <p:spPr>
          <a:xfrm>
            <a:off x="1035890" y="3304618"/>
            <a:ext cx="4237859" cy="2113656"/>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sp>
        <p:nvSpPr>
          <p:cNvPr id="25" name="文本框 24">
            <a:extLst>
              <a:ext uri="{FF2B5EF4-FFF2-40B4-BE49-F238E27FC236}">
                <a16:creationId xmlns:a16="http://schemas.microsoft.com/office/drawing/2014/main" id="{2B770747-808E-4E73-BD21-B5C278DAAEFB}"/>
              </a:ext>
            </a:extLst>
          </p:cNvPr>
          <p:cNvSpPr txBox="1"/>
          <p:nvPr/>
        </p:nvSpPr>
        <p:spPr>
          <a:xfrm>
            <a:off x="8204492" y="28534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6" name="文本框 25">
            <a:extLst>
              <a:ext uri="{FF2B5EF4-FFF2-40B4-BE49-F238E27FC236}">
                <a16:creationId xmlns:a16="http://schemas.microsoft.com/office/drawing/2014/main" id="{E2D5F7F6-1E74-4723-B728-89880788CCB0}"/>
              </a:ext>
            </a:extLst>
          </p:cNvPr>
          <p:cNvSpPr txBox="1"/>
          <p:nvPr/>
        </p:nvSpPr>
        <p:spPr>
          <a:xfrm>
            <a:off x="6930446" y="3304618"/>
            <a:ext cx="4237859" cy="2113656"/>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grpSp>
        <p:nvGrpSpPr>
          <p:cNvPr id="27" name="组合 26">
            <a:extLst>
              <a:ext uri="{FF2B5EF4-FFF2-40B4-BE49-F238E27FC236}">
                <a16:creationId xmlns:a16="http://schemas.microsoft.com/office/drawing/2014/main" id="{3DF1242A-0830-4C82-A31F-46FC9D0BD4F5}"/>
              </a:ext>
            </a:extLst>
          </p:cNvPr>
          <p:cNvGrpSpPr/>
          <p:nvPr/>
        </p:nvGrpSpPr>
        <p:grpSpPr>
          <a:xfrm>
            <a:off x="2817331" y="2024898"/>
            <a:ext cx="416293" cy="461665"/>
            <a:chOff x="8499107" y="3218633"/>
            <a:chExt cx="452388" cy="501694"/>
          </a:xfrm>
        </p:grpSpPr>
        <p:sp>
          <p:nvSpPr>
            <p:cNvPr id="28" name="椭圆 27">
              <a:extLst>
                <a:ext uri="{FF2B5EF4-FFF2-40B4-BE49-F238E27FC236}">
                  <a16:creationId xmlns:a16="http://schemas.microsoft.com/office/drawing/2014/main" id="{0FA846AE-FC96-43DB-861F-8F1F6F4A6641}"/>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2B33ACA0-0F19-4CDB-8506-E88DE160F0AC}"/>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0" name="组合 29">
            <a:extLst>
              <a:ext uri="{FF2B5EF4-FFF2-40B4-BE49-F238E27FC236}">
                <a16:creationId xmlns:a16="http://schemas.microsoft.com/office/drawing/2014/main" id="{BC1DD653-9052-4873-A604-F2086C90DB6A}"/>
              </a:ext>
            </a:extLst>
          </p:cNvPr>
          <p:cNvGrpSpPr/>
          <p:nvPr/>
        </p:nvGrpSpPr>
        <p:grpSpPr>
          <a:xfrm>
            <a:off x="8677656" y="2024897"/>
            <a:ext cx="416293" cy="461665"/>
            <a:chOff x="8499107" y="3218633"/>
            <a:chExt cx="452388" cy="501694"/>
          </a:xfrm>
        </p:grpSpPr>
        <p:sp>
          <p:nvSpPr>
            <p:cNvPr id="31" name="椭圆 30">
              <a:extLst>
                <a:ext uri="{FF2B5EF4-FFF2-40B4-BE49-F238E27FC236}">
                  <a16:creationId xmlns:a16="http://schemas.microsoft.com/office/drawing/2014/main" id="{0541E2DA-4B18-4C52-A780-B93F8FE0F269}"/>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FED2CE31-2409-4AFB-BA61-48ED3781AA51}"/>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417071760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ppt_x"/>
                                          </p:val>
                                        </p:tav>
                                        <p:tav tm="100000">
                                          <p:val>
                                            <p:strVal val="#ppt_x"/>
                                          </p:val>
                                        </p:tav>
                                      </p:tavLst>
                                    </p:anim>
                                    <p:anim calcmode="lin" valueType="num">
                                      <p:cBhvr additive="base">
                                        <p:cTn id="28"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354200DE-62AB-4604-BF17-DBEE9655E33C}"/>
              </a:ext>
            </a:extLst>
          </p:cNvPr>
          <p:cNvSpPr txBox="1"/>
          <p:nvPr/>
        </p:nvSpPr>
        <p:spPr>
          <a:xfrm>
            <a:off x="1402594" y="2250010"/>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4" name="文本框 23">
            <a:extLst>
              <a:ext uri="{FF2B5EF4-FFF2-40B4-BE49-F238E27FC236}">
                <a16:creationId xmlns:a16="http://schemas.microsoft.com/office/drawing/2014/main" id="{5E23DF74-DEA7-4206-9E11-0F6C4D182349}"/>
              </a:ext>
            </a:extLst>
          </p:cNvPr>
          <p:cNvSpPr txBox="1"/>
          <p:nvPr/>
        </p:nvSpPr>
        <p:spPr>
          <a:xfrm>
            <a:off x="1402594" y="2819689"/>
            <a:ext cx="4312843"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5" name="直接连接符 24">
            <a:extLst>
              <a:ext uri="{FF2B5EF4-FFF2-40B4-BE49-F238E27FC236}">
                <a16:creationId xmlns:a16="http://schemas.microsoft.com/office/drawing/2014/main" id="{5DBE1A95-F766-4E20-B9C0-F6D649F89854}"/>
              </a:ext>
            </a:extLst>
          </p:cNvPr>
          <p:cNvCxnSpPr>
            <a:cxnSpLocks/>
          </p:cNvCxnSpPr>
          <p:nvPr/>
        </p:nvCxnSpPr>
        <p:spPr>
          <a:xfrm>
            <a:off x="1475724" y="2730621"/>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E64102ED-C3B5-43BB-ACD6-4F555A52FB29}"/>
              </a:ext>
            </a:extLst>
          </p:cNvPr>
          <p:cNvCxnSpPr>
            <a:cxnSpLocks/>
          </p:cNvCxnSpPr>
          <p:nvPr/>
        </p:nvCxnSpPr>
        <p:spPr>
          <a:xfrm>
            <a:off x="1475724" y="2730321"/>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9A2FCEAA-81EC-4E70-8F04-250F95FDE9BF}"/>
              </a:ext>
            </a:extLst>
          </p:cNvPr>
          <p:cNvSpPr txBox="1"/>
          <p:nvPr/>
        </p:nvSpPr>
        <p:spPr>
          <a:xfrm>
            <a:off x="1402594" y="3448992"/>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8" name="文本框 27">
            <a:extLst>
              <a:ext uri="{FF2B5EF4-FFF2-40B4-BE49-F238E27FC236}">
                <a16:creationId xmlns:a16="http://schemas.microsoft.com/office/drawing/2014/main" id="{6E0423C7-0D10-44C2-AF9F-638F910AAD25}"/>
              </a:ext>
            </a:extLst>
          </p:cNvPr>
          <p:cNvSpPr txBox="1"/>
          <p:nvPr/>
        </p:nvSpPr>
        <p:spPr>
          <a:xfrm>
            <a:off x="1402594" y="4018671"/>
            <a:ext cx="4312843"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9" name="直接连接符 28">
            <a:extLst>
              <a:ext uri="{FF2B5EF4-FFF2-40B4-BE49-F238E27FC236}">
                <a16:creationId xmlns:a16="http://schemas.microsoft.com/office/drawing/2014/main" id="{362D9689-A054-4DD7-BF31-CAF0BE4E7184}"/>
              </a:ext>
            </a:extLst>
          </p:cNvPr>
          <p:cNvCxnSpPr>
            <a:cxnSpLocks/>
          </p:cNvCxnSpPr>
          <p:nvPr/>
        </p:nvCxnSpPr>
        <p:spPr>
          <a:xfrm>
            <a:off x="1475724" y="392960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ADA3260-01C6-44B1-B9FB-8EFF5FD1DEAC}"/>
              </a:ext>
            </a:extLst>
          </p:cNvPr>
          <p:cNvCxnSpPr>
            <a:cxnSpLocks/>
          </p:cNvCxnSpPr>
          <p:nvPr/>
        </p:nvCxnSpPr>
        <p:spPr>
          <a:xfrm>
            <a:off x="1475724" y="3929303"/>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62F855DB-B237-4EFB-9110-0C2F997CF577}"/>
              </a:ext>
            </a:extLst>
          </p:cNvPr>
          <p:cNvSpPr txBox="1"/>
          <p:nvPr/>
        </p:nvSpPr>
        <p:spPr>
          <a:xfrm>
            <a:off x="1402594" y="4647974"/>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2" name="文本框 31">
            <a:extLst>
              <a:ext uri="{FF2B5EF4-FFF2-40B4-BE49-F238E27FC236}">
                <a16:creationId xmlns:a16="http://schemas.microsoft.com/office/drawing/2014/main" id="{76677EC1-AB38-48B6-A672-DB36AE9A1E23}"/>
              </a:ext>
            </a:extLst>
          </p:cNvPr>
          <p:cNvSpPr txBox="1"/>
          <p:nvPr/>
        </p:nvSpPr>
        <p:spPr>
          <a:xfrm>
            <a:off x="1402594" y="5217653"/>
            <a:ext cx="4312843"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3" name="直接连接符 32">
            <a:extLst>
              <a:ext uri="{FF2B5EF4-FFF2-40B4-BE49-F238E27FC236}">
                <a16:creationId xmlns:a16="http://schemas.microsoft.com/office/drawing/2014/main" id="{B5C85955-652D-420E-ADB0-D10EB87E6DBE}"/>
              </a:ext>
            </a:extLst>
          </p:cNvPr>
          <p:cNvCxnSpPr>
            <a:cxnSpLocks/>
          </p:cNvCxnSpPr>
          <p:nvPr/>
        </p:nvCxnSpPr>
        <p:spPr>
          <a:xfrm>
            <a:off x="1475724" y="5128585"/>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B26D812C-A5B0-45B8-90E9-98E18220A768}"/>
              </a:ext>
            </a:extLst>
          </p:cNvPr>
          <p:cNvCxnSpPr>
            <a:cxnSpLocks/>
          </p:cNvCxnSpPr>
          <p:nvPr/>
        </p:nvCxnSpPr>
        <p:spPr>
          <a:xfrm>
            <a:off x="1475724" y="5128285"/>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D79656F1-2E61-47F7-87A4-EAB3842B536E}"/>
              </a:ext>
            </a:extLst>
          </p:cNvPr>
          <p:cNvSpPr txBox="1"/>
          <p:nvPr/>
        </p:nvSpPr>
        <p:spPr>
          <a:xfrm>
            <a:off x="6828555" y="3265461"/>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36" name="文本框 35">
            <a:extLst>
              <a:ext uri="{FF2B5EF4-FFF2-40B4-BE49-F238E27FC236}">
                <a16:creationId xmlns:a16="http://schemas.microsoft.com/office/drawing/2014/main" id="{AF49639F-B917-4F54-8D81-5E39DE0924FA}"/>
              </a:ext>
            </a:extLst>
          </p:cNvPr>
          <p:cNvSpPr txBox="1"/>
          <p:nvPr/>
        </p:nvSpPr>
        <p:spPr>
          <a:xfrm>
            <a:off x="6878174" y="3665571"/>
            <a:ext cx="4442389" cy="2113656"/>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sp>
        <p:nvSpPr>
          <p:cNvPr id="37" name="文本框 36">
            <a:extLst>
              <a:ext uri="{FF2B5EF4-FFF2-40B4-BE49-F238E27FC236}">
                <a16:creationId xmlns:a16="http://schemas.microsoft.com/office/drawing/2014/main" id="{134B56A1-8A2C-4A8A-82E8-0858149F013F}"/>
              </a:ext>
            </a:extLst>
          </p:cNvPr>
          <p:cNvSpPr txBox="1"/>
          <p:nvPr/>
        </p:nvSpPr>
        <p:spPr>
          <a:xfrm>
            <a:off x="6878175" y="2730321"/>
            <a:ext cx="3609073" cy="461665"/>
          </a:xfrm>
          <a:prstGeom prst="rect">
            <a:avLst/>
          </a:prstGeom>
          <a:noFill/>
        </p:spPr>
        <p:txBody>
          <a:bodyPr wrap="square" rtlCol="0">
            <a:spAutoFit/>
          </a:bodyPr>
          <a:lstStyle/>
          <a:p>
            <a:pPr algn="just"/>
            <a:r>
              <a:rPr lang="en-US" altLang="zh-CN" sz="2400" spc="100" dirty="0">
                <a:solidFill>
                  <a:schemeClr val="bg1"/>
                </a:solidFill>
                <a:cs typeface="+mn-ea"/>
                <a:sym typeface="+mn-lt"/>
              </a:rPr>
              <a:t>BUSINESS SUMMARY</a:t>
            </a:r>
            <a:endParaRPr lang="zh-CN" altLang="en-US" sz="2400" spc="100" dirty="0">
              <a:solidFill>
                <a:schemeClr val="bg1"/>
              </a:solidFill>
              <a:cs typeface="+mn-ea"/>
              <a:sym typeface="+mn-lt"/>
            </a:endParaRPr>
          </a:p>
        </p:txBody>
      </p:sp>
    </p:spTree>
    <p:extLst>
      <p:ext uri="{BB962C8B-B14F-4D97-AF65-F5344CB8AC3E}">
        <p14:creationId xmlns:p14="http://schemas.microsoft.com/office/powerpoint/2010/main" val="416230895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10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0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1000"/>
                                        <p:tgtEl>
                                          <p:spTgt spid="30"/>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000"/>
                                        <p:tgtEl>
                                          <p:spTgt spid="34"/>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0-#ppt_w/2"/>
                                          </p:val>
                                        </p:tav>
                                        <p:tav tm="100000">
                                          <p:val>
                                            <p:strVal val="#ppt_x"/>
                                          </p:val>
                                        </p:tav>
                                      </p:tavLst>
                                    </p:anim>
                                    <p:anim calcmode="lin" valueType="num">
                                      <p:cBhvr additive="base">
                                        <p:cTn id="44" dur="1000" fill="hold"/>
                                        <p:tgtEl>
                                          <p:spTgt spid="3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1000" fill="hold"/>
                                        <p:tgtEl>
                                          <p:spTgt spid="35"/>
                                        </p:tgtEl>
                                        <p:attrNameLst>
                                          <p:attrName>ppt_x</p:attrName>
                                        </p:attrNameLst>
                                      </p:cBhvr>
                                      <p:tavLst>
                                        <p:tav tm="0">
                                          <p:val>
                                            <p:strVal val="0-#ppt_w/2"/>
                                          </p:val>
                                        </p:tav>
                                        <p:tav tm="100000">
                                          <p:val>
                                            <p:strVal val="#ppt_x"/>
                                          </p:val>
                                        </p:tav>
                                      </p:tavLst>
                                    </p:anim>
                                    <p:anim calcmode="lin" valueType="num">
                                      <p:cBhvr additive="base">
                                        <p:cTn id="48" dur="10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1000" fill="hold"/>
                                        <p:tgtEl>
                                          <p:spTgt spid="37"/>
                                        </p:tgtEl>
                                        <p:attrNameLst>
                                          <p:attrName>ppt_x</p:attrName>
                                        </p:attrNameLst>
                                      </p:cBhvr>
                                      <p:tavLst>
                                        <p:tav tm="0">
                                          <p:val>
                                            <p:strVal val="0-#ppt_w/2"/>
                                          </p:val>
                                        </p:tav>
                                        <p:tav tm="100000">
                                          <p:val>
                                            <p:strVal val="#ppt_x"/>
                                          </p:val>
                                        </p:tav>
                                      </p:tavLst>
                                    </p:anim>
                                    <p:anim calcmode="lin" valueType="num">
                                      <p:cBhvr additive="base">
                                        <p:cTn id="52"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1" grpId="0"/>
      <p:bldP spid="32"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26572" y="2700737"/>
            <a:ext cx="12218572" cy="4157263"/>
          </a:xfrm>
          <a:prstGeom prst="rect">
            <a:avLst/>
          </a:prstGeom>
        </p:spPr>
      </p:pic>
      <p:sp>
        <p:nvSpPr>
          <p:cNvPr id="56" name="文本框 55">
            <a:extLst>
              <a:ext uri="{FF2B5EF4-FFF2-40B4-BE49-F238E27FC236}">
                <a16:creationId xmlns:a16="http://schemas.microsoft.com/office/drawing/2014/main" id="{E06DB5BC-C125-4210-BFDB-29C7624F1E75}"/>
              </a:ext>
            </a:extLst>
          </p:cNvPr>
          <p:cNvSpPr txBox="1"/>
          <p:nvPr/>
        </p:nvSpPr>
        <p:spPr>
          <a:xfrm>
            <a:off x="3527177" y="2257698"/>
            <a:ext cx="5137645" cy="369332"/>
          </a:xfrm>
          <a:prstGeom prst="rect">
            <a:avLst/>
          </a:prstGeom>
          <a:noFill/>
        </p:spPr>
        <p:txBody>
          <a:bodyPr wrap="square" rtlCol="0">
            <a:spAutoFit/>
          </a:bodyPr>
          <a:lstStyle/>
          <a:p>
            <a:pPr algn="dist"/>
            <a:r>
              <a:rPr lang="en-US" altLang="zh-CN" spc="100" dirty="0">
                <a:solidFill>
                  <a:schemeClr val="bg1"/>
                </a:solidFill>
                <a:cs typeface="+mn-ea"/>
                <a:sym typeface="+mn-lt"/>
              </a:rPr>
              <a:t>PART THREE</a:t>
            </a:r>
          </a:p>
        </p:txBody>
      </p:sp>
      <p:sp>
        <p:nvSpPr>
          <p:cNvPr id="57" name="文本框 56">
            <a:extLst>
              <a:ext uri="{FF2B5EF4-FFF2-40B4-BE49-F238E27FC236}">
                <a16:creationId xmlns:a16="http://schemas.microsoft.com/office/drawing/2014/main" id="{EEBB636D-FBAB-4980-9981-8CC9C4807A6E}"/>
              </a:ext>
            </a:extLst>
          </p:cNvPr>
          <p:cNvSpPr txBox="1"/>
          <p:nvPr/>
        </p:nvSpPr>
        <p:spPr>
          <a:xfrm>
            <a:off x="3527177" y="2607499"/>
            <a:ext cx="5137645" cy="707886"/>
          </a:xfrm>
          <a:prstGeom prst="rect">
            <a:avLst/>
          </a:prstGeom>
          <a:noFill/>
        </p:spPr>
        <p:txBody>
          <a:bodyPr wrap="square" rtlCol="0">
            <a:spAutoFit/>
          </a:bodyPr>
          <a:lstStyle/>
          <a:p>
            <a:pPr algn="dist"/>
            <a:r>
              <a:rPr lang="en-US" altLang="zh-CN" sz="4000" dirty="0">
                <a:solidFill>
                  <a:schemeClr val="bg1"/>
                </a:solidFill>
                <a:cs typeface="+mn-ea"/>
                <a:sym typeface="+mn-lt"/>
              </a:rPr>
              <a:t>Add title text</a:t>
            </a:r>
            <a:endParaRPr lang="zh-CN" altLang="en-US" sz="4000" dirty="0">
              <a:solidFill>
                <a:schemeClr val="bg1"/>
              </a:solidFill>
              <a:cs typeface="+mn-ea"/>
              <a:sym typeface="+mn-lt"/>
            </a:endParaRPr>
          </a:p>
        </p:txBody>
      </p:sp>
      <p:grpSp>
        <p:nvGrpSpPr>
          <p:cNvPr id="58" name="组合 57">
            <a:extLst>
              <a:ext uri="{FF2B5EF4-FFF2-40B4-BE49-F238E27FC236}">
                <a16:creationId xmlns:a16="http://schemas.microsoft.com/office/drawing/2014/main" id="{35C8AC8B-40B2-46A2-A9F8-5C685A997856}"/>
              </a:ext>
            </a:extLst>
          </p:cNvPr>
          <p:cNvGrpSpPr/>
          <p:nvPr/>
        </p:nvGrpSpPr>
        <p:grpSpPr>
          <a:xfrm>
            <a:off x="5887853" y="1528347"/>
            <a:ext cx="416293" cy="461665"/>
            <a:chOff x="8499107" y="3218633"/>
            <a:chExt cx="452388" cy="501694"/>
          </a:xfrm>
        </p:grpSpPr>
        <p:sp>
          <p:nvSpPr>
            <p:cNvPr id="59" name="椭圆 58">
              <a:extLst>
                <a:ext uri="{FF2B5EF4-FFF2-40B4-BE49-F238E27FC236}">
                  <a16:creationId xmlns:a16="http://schemas.microsoft.com/office/drawing/2014/main" id="{1AAD055B-9214-424D-82A3-5F7DE43DCD5C}"/>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a:extLst>
                <a:ext uri="{FF2B5EF4-FFF2-40B4-BE49-F238E27FC236}">
                  <a16:creationId xmlns:a16="http://schemas.microsoft.com/office/drawing/2014/main" id="{96BF423D-F491-457F-8BF7-D23EDA32A3BA}"/>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pic>
        <p:nvPicPr>
          <p:cNvPr id="15" name="图片 14">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spTree>
    <p:extLst>
      <p:ext uri="{BB962C8B-B14F-4D97-AF65-F5344CB8AC3E}">
        <p14:creationId xmlns:p14="http://schemas.microsoft.com/office/powerpoint/2010/main" val="23400225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16" presetClass="entr" presetSubtype="37"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1000"/>
                                        <p:tgtEl>
                                          <p:spTgt spid="5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outVertical)">
                                      <p:cBhvr>
                                        <p:cTn id="26" dur="1000"/>
                                        <p:tgtEl>
                                          <p:spTgt spid="57"/>
                                        </p:tgtEl>
                                      </p:cBhvr>
                                    </p:animEffect>
                                  </p:childTnLst>
                                </p:cTn>
                              </p:par>
                              <p:par>
                                <p:cTn id="27" presetID="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1000" fill="hold"/>
                                        <p:tgtEl>
                                          <p:spTgt spid="58"/>
                                        </p:tgtEl>
                                        <p:attrNameLst>
                                          <p:attrName>ppt_x</p:attrName>
                                        </p:attrNameLst>
                                      </p:cBhvr>
                                      <p:tavLst>
                                        <p:tav tm="0">
                                          <p:val>
                                            <p:strVal val="#ppt_x"/>
                                          </p:val>
                                        </p:tav>
                                        <p:tav tm="100000">
                                          <p:val>
                                            <p:strVal val="#ppt_x"/>
                                          </p:val>
                                        </p:tav>
                                      </p:tavLst>
                                    </p:anim>
                                    <p:anim calcmode="lin" valueType="num">
                                      <p:cBhvr additive="base">
                                        <p:cTn id="30" dur="1000" fill="hold"/>
                                        <p:tgtEl>
                                          <p:spTgt spid="58"/>
                                        </p:tgtEl>
                                        <p:attrNameLst>
                                          <p:attrName>ppt_y</p:attrName>
                                        </p:attrNameLst>
                                      </p:cBhvr>
                                      <p:tavLst>
                                        <p:tav tm="0">
                                          <p:val>
                                            <p:strVal val="0-#ppt_h/2"/>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35403948-30DD-4EBF-90CD-C2B47B9F0FD7}"/>
              </a:ext>
            </a:extLst>
          </p:cNvPr>
          <p:cNvSpPr txBox="1"/>
          <p:nvPr/>
        </p:nvSpPr>
        <p:spPr>
          <a:xfrm>
            <a:off x="1631385" y="256247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4" name="直接连接符 23">
            <a:extLst>
              <a:ext uri="{FF2B5EF4-FFF2-40B4-BE49-F238E27FC236}">
                <a16:creationId xmlns:a16="http://schemas.microsoft.com/office/drawing/2014/main" id="{5B298592-5B1F-4A33-A1FB-0A94ADAC8ADB}"/>
              </a:ext>
            </a:extLst>
          </p:cNvPr>
          <p:cNvCxnSpPr/>
          <p:nvPr/>
        </p:nvCxnSpPr>
        <p:spPr>
          <a:xfrm>
            <a:off x="2245045" y="245452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E388C09-216E-4086-A188-750BF566A364}"/>
              </a:ext>
            </a:extLst>
          </p:cNvPr>
          <p:cNvSpPr txBox="1"/>
          <p:nvPr/>
        </p:nvSpPr>
        <p:spPr>
          <a:xfrm>
            <a:off x="3787376" y="256247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6" name="直接连接符 25">
            <a:extLst>
              <a:ext uri="{FF2B5EF4-FFF2-40B4-BE49-F238E27FC236}">
                <a16:creationId xmlns:a16="http://schemas.microsoft.com/office/drawing/2014/main" id="{143E22A6-802B-4B46-A5E3-9A624E4B4C55}"/>
              </a:ext>
            </a:extLst>
          </p:cNvPr>
          <p:cNvCxnSpPr/>
          <p:nvPr/>
        </p:nvCxnSpPr>
        <p:spPr>
          <a:xfrm>
            <a:off x="4401036" y="245452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55ACA0D1-2217-40B6-8849-39E471F91C42}"/>
              </a:ext>
            </a:extLst>
          </p:cNvPr>
          <p:cNvSpPr txBox="1"/>
          <p:nvPr/>
        </p:nvSpPr>
        <p:spPr>
          <a:xfrm>
            <a:off x="1631385" y="4146637"/>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8" name="直接连接符 27">
            <a:extLst>
              <a:ext uri="{FF2B5EF4-FFF2-40B4-BE49-F238E27FC236}">
                <a16:creationId xmlns:a16="http://schemas.microsoft.com/office/drawing/2014/main" id="{BC4E2BE9-A3CD-46C5-98AA-255F7E2BF8AE}"/>
              </a:ext>
            </a:extLst>
          </p:cNvPr>
          <p:cNvCxnSpPr/>
          <p:nvPr/>
        </p:nvCxnSpPr>
        <p:spPr>
          <a:xfrm>
            <a:off x="2245045" y="4038686"/>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A65E3AE5-AE0E-4EB0-BEBE-75DFC77AC5AE}"/>
              </a:ext>
            </a:extLst>
          </p:cNvPr>
          <p:cNvSpPr txBox="1"/>
          <p:nvPr/>
        </p:nvSpPr>
        <p:spPr>
          <a:xfrm>
            <a:off x="3787376" y="4146637"/>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0" name="直接连接符 29">
            <a:extLst>
              <a:ext uri="{FF2B5EF4-FFF2-40B4-BE49-F238E27FC236}">
                <a16:creationId xmlns:a16="http://schemas.microsoft.com/office/drawing/2014/main" id="{C91596DE-0631-4C59-ABB9-BECAA6C55789}"/>
              </a:ext>
            </a:extLst>
          </p:cNvPr>
          <p:cNvCxnSpPr/>
          <p:nvPr/>
        </p:nvCxnSpPr>
        <p:spPr>
          <a:xfrm>
            <a:off x="4401036" y="4038686"/>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1FAED431-9E33-4244-B6FF-AE41F2D1CCB4}"/>
              </a:ext>
            </a:extLst>
          </p:cNvPr>
          <p:cNvSpPr txBox="1"/>
          <p:nvPr/>
        </p:nvSpPr>
        <p:spPr>
          <a:xfrm>
            <a:off x="6288262" y="3097618"/>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32" name="文本框 31">
            <a:extLst>
              <a:ext uri="{FF2B5EF4-FFF2-40B4-BE49-F238E27FC236}">
                <a16:creationId xmlns:a16="http://schemas.microsoft.com/office/drawing/2014/main" id="{9DA986B5-6CB5-4DFE-9A4E-72A3C8636FE4}"/>
              </a:ext>
            </a:extLst>
          </p:cNvPr>
          <p:cNvSpPr txBox="1"/>
          <p:nvPr/>
        </p:nvSpPr>
        <p:spPr>
          <a:xfrm>
            <a:off x="6337881" y="3497728"/>
            <a:ext cx="4442389" cy="2113656"/>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sp>
        <p:nvSpPr>
          <p:cNvPr id="33" name="文本框 32">
            <a:extLst>
              <a:ext uri="{FF2B5EF4-FFF2-40B4-BE49-F238E27FC236}">
                <a16:creationId xmlns:a16="http://schemas.microsoft.com/office/drawing/2014/main" id="{43DFE747-72BE-4779-B668-9654E42B646B}"/>
              </a:ext>
            </a:extLst>
          </p:cNvPr>
          <p:cNvSpPr txBox="1"/>
          <p:nvPr/>
        </p:nvSpPr>
        <p:spPr>
          <a:xfrm>
            <a:off x="6337882" y="2562478"/>
            <a:ext cx="3609073" cy="461665"/>
          </a:xfrm>
          <a:prstGeom prst="rect">
            <a:avLst/>
          </a:prstGeom>
          <a:noFill/>
        </p:spPr>
        <p:txBody>
          <a:bodyPr wrap="square" rtlCol="0">
            <a:spAutoFit/>
          </a:bodyPr>
          <a:lstStyle/>
          <a:p>
            <a:pPr algn="just"/>
            <a:r>
              <a:rPr lang="en-US" altLang="zh-CN" sz="2400" spc="100" dirty="0">
                <a:solidFill>
                  <a:schemeClr val="bg1"/>
                </a:solidFill>
                <a:cs typeface="+mn-ea"/>
                <a:sym typeface="+mn-lt"/>
              </a:rPr>
              <a:t>BUSINESS SUMMARY</a:t>
            </a:r>
            <a:endParaRPr lang="zh-CN" altLang="en-US" sz="2400" spc="100" dirty="0">
              <a:solidFill>
                <a:schemeClr val="bg1"/>
              </a:solidFill>
              <a:cs typeface="+mn-ea"/>
              <a:sym typeface="+mn-lt"/>
            </a:endParaRPr>
          </a:p>
        </p:txBody>
      </p:sp>
    </p:spTree>
    <p:extLst>
      <p:ext uri="{BB962C8B-B14F-4D97-AF65-F5344CB8AC3E}">
        <p14:creationId xmlns:p14="http://schemas.microsoft.com/office/powerpoint/2010/main" val="330061464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0-#ppt_w/2"/>
                                          </p:val>
                                        </p:tav>
                                        <p:tav tm="100000">
                                          <p:val>
                                            <p:strVal val="#ppt_x"/>
                                          </p:val>
                                        </p:tav>
                                      </p:tavLst>
                                    </p:anim>
                                    <p:anim calcmode="lin" valueType="num">
                                      <p:cBhvr additive="base">
                                        <p:cTn id="24" dur="10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0-#ppt_w/2"/>
                                          </p:val>
                                        </p:tav>
                                        <p:tav tm="100000">
                                          <p:val>
                                            <p:strVal val="#ppt_x"/>
                                          </p:val>
                                        </p:tav>
                                      </p:tavLst>
                                    </p:anim>
                                    <p:anim calcmode="lin" valueType="num">
                                      <p:cBhvr additive="base">
                                        <p:cTn id="32" dur="10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0-#ppt_w/2"/>
                                          </p:val>
                                        </p:tav>
                                        <p:tav tm="100000">
                                          <p:val>
                                            <p:strVal val="#ppt_x"/>
                                          </p:val>
                                        </p:tav>
                                      </p:tavLst>
                                    </p:anim>
                                    <p:anim calcmode="lin" valueType="num">
                                      <p:cBhvr additive="base">
                                        <p:cTn id="36" dur="10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1000" fill="hold"/>
                                        <p:tgtEl>
                                          <p:spTgt spid="32"/>
                                        </p:tgtEl>
                                        <p:attrNameLst>
                                          <p:attrName>ppt_x</p:attrName>
                                        </p:attrNameLst>
                                      </p:cBhvr>
                                      <p:tavLst>
                                        <p:tav tm="0">
                                          <p:val>
                                            <p:strVal val="1+#ppt_w/2"/>
                                          </p:val>
                                        </p:tav>
                                        <p:tav tm="100000">
                                          <p:val>
                                            <p:strVal val="#ppt_x"/>
                                          </p:val>
                                        </p:tav>
                                      </p:tavLst>
                                    </p:anim>
                                    <p:anim calcmode="lin" valueType="num">
                                      <p:cBhvr additive="base">
                                        <p:cTn id="40" dur="10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1+#ppt_w/2"/>
                                          </p:val>
                                        </p:tav>
                                        <p:tav tm="100000">
                                          <p:val>
                                            <p:strVal val="#ppt_x"/>
                                          </p:val>
                                        </p:tav>
                                      </p:tavLst>
                                    </p:anim>
                                    <p:anim calcmode="lin" valueType="num">
                                      <p:cBhvr additive="base">
                                        <p:cTn id="48"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7" name="组合 6">
            <a:extLst>
              <a:ext uri="{FF2B5EF4-FFF2-40B4-BE49-F238E27FC236}">
                <a16:creationId xmlns:a16="http://schemas.microsoft.com/office/drawing/2014/main" id="{74389C73-9091-4A70-9CBA-CC963ADFFA53}"/>
              </a:ext>
            </a:extLst>
          </p:cNvPr>
          <p:cNvGrpSpPr/>
          <p:nvPr/>
        </p:nvGrpSpPr>
        <p:grpSpPr>
          <a:xfrm>
            <a:off x="2869745" y="2251638"/>
            <a:ext cx="6452509" cy="773981"/>
            <a:chOff x="2869745" y="2083720"/>
            <a:chExt cx="6452509" cy="773981"/>
          </a:xfrm>
        </p:grpSpPr>
        <p:sp>
          <p:nvSpPr>
            <p:cNvPr id="24" name="Google Shape;190;p18">
              <a:extLst>
                <a:ext uri="{FF2B5EF4-FFF2-40B4-BE49-F238E27FC236}">
                  <a16:creationId xmlns:a16="http://schemas.microsoft.com/office/drawing/2014/main" id="{6CE49982-D5FC-4E78-BBBC-B56C48EE7091}"/>
                </a:ext>
              </a:extLst>
            </p:cNvPr>
            <p:cNvSpPr/>
            <p:nvPr/>
          </p:nvSpPr>
          <p:spPr>
            <a:xfrm>
              <a:off x="2869745" y="2083720"/>
              <a:ext cx="6452509" cy="773981"/>
            </a:xfrm>
            <a:custGeom>
              <a:avLst/>
              <a:gdLst/>
              <a:ahLst/>
              <a:cxnLst/>
              <a:rect l="l" t="t" r="r" b="b"/>
              <a:pathLst>
                <a:path w="283955" h="34241" extrusionOk="0">
                  <a:moveTo>
                    <a:pt x="17552" y="1"/>
                  </a:moveTo>
                  <a:cubicBezTo>
                    <a:pt x="8577" y="67"/>
                    <a:pt x="997" y="7248"/>
                    <a:pt x="532" y="16223"/>
                  </a:cubicBezTo>
                  <a:cubicBezTo>
                    <a:pt x="0" y="26063"/>
                    <a:pt x="7912" y="34240"/>
                    <a:pt x="17618" y="34240"/>
                  </a:cubicBezTo>
                  <a:cubicBezTo>
                    <a:pt x="24200" y="34240"/>
                    <a:pt x="29918" y="30584"/>
                    <a:pt x="32777" y="25132"/>
                  </a:cubicBezTo>
                  <a:cubicBezTo>
                    <a:pt x="33907" y="23004"/>
                    <a:pt x="35968" y="21675"/>
                    <a:pt x="38362" y="21675"/>
                  </a:cubicBezTo>
                  <a:lnTo>
                    <a:pt x="59304" y="21675"/>
                  </a:lnTo>
                  <a:cubicBezTo>
                    <a:pt x="61631" y="21675"/>
                    <a:pt x="63759" y="23004"/>
                    <a:pt x="64822" y="25132"/>
                  </a:cubicBezTo>
                  <a:cubicBezTo>
                    <a:pt x="67681" y="30584"/>
                    <a:pt x="73399" y="34240"/>
                    <a:pt x="79981" y="34240"/>
                  </a:cubicBezTo>
                  <a:cubicBezTo>
                    <a:pt x="86563" y="34240"/>
                    <a:pt x="92214" y="30584"/>
                    <a:pt x="95139" y="25132"/>
                  </a:cubicBezTo>
                  <a:cubicBezTo>
                    <a:pt x="96203" y="23004"/>
                    <a:pt x="98330" y="21675"/>
                    <a:pt x="100657" y="21675"/>
                  </a:cubicBezTo>
                  <a:lnTo>
                    <a:pt x="121600" y="21675"/>
                  </a:lnTo>
                  <a:cubicBezTo>
                    <a:pt x="123927" y="21675"/>
                    <a:pt x="126054" y="23004"/>
                    <a:pt x="127118" y="25132"/>
                  </a:cubicBezTo>
                  <a:cubicBezTo>
                    <a:pt x="130044" y="30584"/>
                    <a:pt x="135695" y="34240"/>
                    <a:pt x="142277" y="34240"/>
                  </a:cubicBezTo>
                  <a:cubicBezTo>
                    <a:pt x="148859" y="34240"/>
                    <a:pt x="154576" y="30584"/>
                    <a:pt x="157435" y="25132"/>
                  </a:cubicBezTo>
                  <a:cubicBezTo>
                    <a:pt x="158499" y="23004"/>
                    <a:pt x="160626" y="21675"/>
                    <a:pt x="163020" y="21675"/>
                  </a:cubicBezTo>
                  <a:lnTo>
                    <a:pt x="183896" y="21675"/>
                  </a:lnTo>
                  <a:cubicBezTo>
                    <a:pt x="186289" y="21675"/>
                    <a:pt x="188350" y="23004"/>
                    <a:pt x="189481" y="25132"/>
                  </a:cubicBezTo>
                  <a:cubicBezTo>
                    <a:pt x="192339" y="30584"/>
                    <a:pt x="198057" y="34240"/>
                    <a:pt x="204639" y="34240"/>
                  </a:cubicBezTo>
                  <a:cubicBezTo>
                    <a:pt x="211155" y="34240"/>
                    <a:pt x="216872" y="30584"/>
                    <a:pt x="219731" y="25132"/>
                  </a:cubicBezTo>
                  <a:cubicBezTo>
                    <a:pt x="220861" y="23004"/>
                    <a:pt x="222922" y="21675"/>
                    <a:pt x="225316" y="21675"/>
                  </a:cubicBezTo>
                  <a:lnTo>
                    <a:pt x="246258" y="21675"/>
                  </a:lnTo>
                  <a:cubicBezTo>
                    <a:pt x="248585" y="21675"/>
                    <a:pt x="250713" y="23004"/>
                    <a:pt x="251777" y="25132"/>
                  </a:cubicBezTo>
                  <a:cubicBezTo>
                    <a:pt x="254635" y="30584"/>
                    <a:pt x="260353" y="34240"/>
                    <a:pt x="266935" y="34240"/>
                  </a:cubicBezTo>
                  <a:cubicBezTo>
                    <a:pt x="278171" y="34240"/>
                    <a:pt x="283955" y="26661"/>
                    <a:pt x="283955" y="17220"/>
                  </a:cubicBezTo>
                  <a:cubicBezTo>
                    <a:pt x="283955" y="7713"/>
                    <a:pt x="278171" y="1"/>
                    <a:pt x="266935" y="1"/>
                  </a:cubicBezTo>
                  <a:cubicBezTo>
                    <a:pt x="260353" y="1"/>
                    <a:pt x="254635" y="3724"/>
                    <a:pt x="251777" y="9176"/>
                  </a:cubicBezTo>
                  <a:cubicBezTo>
                    <a:pt x="250713" y="11237"/>
                    <a:pt x="248585" y="12633"/>
                    <a:pt x="246258" y="12633"/>
                  </a:cubicBezTo>
                  <a:lnTo>
                    <a:pt x="225316" y="12633"/>
                  </a:lnTo>
                  <a:cubicBezTo>
                    <a:pt x="222922" y="12633"/>
                    <a:pt x="220861" y="11237"/>
                    <a:pt x="219731" y="9176"/>
                  </a:cubicBezTo>
                  <a:cubicBezTo>
                    <a:pt x="216872" y="3724"/>
                    <a:pt x="211155" y="1"/>
                    <a:pt x="204639" y="1"/>
                  </a:cubicBezTo>
                  <a:cubicBezTo>
                    <a:pt x="198057" y="1"/>
                    <a:pt x="192339" y="3724"/>
                    <a:pt x="189481" y="9176"/>
                  </a:cubicBezTo>
                  <a:cubicBezTo>
                    <a:pt x="188350" y="11237"/>
                    <a:pt x="186289" y="12633"/>
                    <a:pt x="183896" y="12633"/>
                  </a:cubicBezTo>
                  <a:lnTo>
                    <a:pt x="163020" y="12633"/>
                  </a:lnTo>
                  <a:cubicBezTo>
                    <a:pt x="160626" y="12633"/>
                    <a:pt x="158499" y="11237"/>
                    <a:pt x="157435" y="9176"/>
                  </a:cubicBezTo>
                  <a:cubicBezTo>
                    <a:pt x="154576" y="3724"/>
                    <a:pt x="148859" y="1"/>
                    <a:pt x="142277" y="1"/>
                  </a:cubicBezTo>
                  <a:cubicBezTo>
                    <a:pt x="135695" y="1"/>
                    <a:pt x="130044" y="3724"/>
                    <a:pt x="127118" y="9176"/>
                  </a:cubicBezTo>
                  <a:cubicBezTo>
                    <a:pt x="126054" y="11237"/>
                    <a:pt x="123927" y="12633"/>
                    <a:pt x="121600" y="12633"/>
                  </a:cubicBezTo>
                  <a:lnTo>
                    <a:pt x="100657" y="12633"/>
                  </a:lnTo>
                  <a:cubicBezTo>
                    <a:pt x="98330" y="12633"/>
                    <a:pt x="96203" y="11237"/>
                    <a:pt x="95139" y="9176"/>
                  </a:cubicBezTo>
                  <a:cubicBezTo>
                    <a:pt x="92214" y="3724"/>
                    <a:pt x="86563" y="1"/>
                    <a:pt x="79981" y="1"/>
                  </a:cubicBezTo>
                  <a:cubicBezTo>
                    <a:pt x="73399" y="1"/>
                    <a:pt x="67681" y="3724"/>
                    <a:pt x="64822" y="9176"/>
                  </a:cubicBezTo>
                  <a:cubicBezTo>
                    <a:pt x="63759" y="11237"/>
                    <a:pt x="61631" y="12633"/>
                    <a:pt x="59304" y="12633"/>
                  </a:cubicBezTo>
                  <a:lnTo>
                    <a:pt x="38362" y="12633"/>
                  </a:lnTo>
                  <a:cubicBezTo>
                    <a:pt x="35968" y="12633"/>
                    <a:pt x="33907" y="11237"/>
                    <a:pt x="32777" y="9176"/>
                  </a:cubicBezTo>
                  <a:cubicBezTo>
                    <a:pt x="29918" y="3724"/>
                    <a:pt x="24134" y="1"/>
                    <a:pt x="17552" y="1"/>
                  </a:cubicBezTo>
                  <a:close/>
                </a:path>
              </a:pathLst>
            </a:custGeom>
            <a:solidFill>
              <a:srgbClr val="259ACB"/>
            </a:solidFill>
            <a:ln>
              <a:solidFill>
                <a:srgbClr val="259ACB"/>
              </a:solidFill>
            </a:ln>
          </p:spPr>
          <p:txBody>
            <a:bodyPr spcFirstLastPara="1" wrap="square" lIns="121900" tIns="121900" rIns="121900" bIns="121900" anchor="ctr" anchorCtr="0">
              <a:noAutofit/>
            </a:bodyPr>
            <a:lstStyle/>
            <a:p>
              <a:pPr defTabSz="1219170">
                <a:buClr>
                  <a:srgbClr val="000000"/>
                </a:buClr>
              </a:pPr>
              <a:endParaRPr sz="1867" kern="0" dirty="0">
                <a:solidFill>
                  <a:schemeClr val="bg1"/>
                </a:solidFill>
                <a:cs typeface="+mn-ea"/>
                <a:sym typeface="+mn-lt"/>
              </a:endParaRPr>
            </a:p>
          </p:txBody>
        </p:sp>
        <p:grpSp>
          <p:nvGrpSpPr>
            <p:cNvPr id="25" name="Google Shape;1002;p32">
              <a:extLst>
                <a:ext uri="{FF2B5EF4-FFF2-40B4-BE49-F238E27FC236}">
                  <a16:creationId xmlns:a16="http://schemas.microsoft.com/office/drawing/2014/main" id="{7C8F14BD-9AB9-4F6E-AD19-19BD8ED0F8B8}"/>
                </a:ext>
              </a:extLst>
            </p:cNvPr>
            <p:cNvGrpSpPr/>
            <p:nvPr/>
          </p:nvGrpSpPr>
          <p:grpSpPr>
            <a:xfrm>
              <a:off x="3171864" y="2331304"/>
              <a:ext cx="217626" cy="254425"/>
              <a:chOff x="-48237000" y="2342650"/>
              <a:chExt cx="256800" cy="300225"/>
            </a:xfrm>
            <a:solidFill>
              <a:schemeClr val="bg1"/>
            </a:solidFill>
          </p:grpSpPr>
          <p:sp>
            <p:nvSpPr>
              <p:cNvPr id="63" name="Google Shape;1003;p32">
                <a:extLst>
                  <a:ext uri="{FF2B5EF4-FFF2-40B4-BE49-F238E27FC236}">
                    <a16:creationId xmlns:a16="http://schemas.microsoft.com/office/drawing/2014/main" id="{A49C4ABD-DAAE-4749-A6E5-1E0E2E5699C2}"/>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64" name="Google Shape;1004;p32">
                <a:extLst>
                  <a:ext uri="{FF2B5EF4-FFF2-40B4-BE49-F238E27FC236}">
                    <a16:creationId xmlns:a16="http://schemas.microsoft.com/office/drawing/2014/main" id="{0B8D4460-3FF0-41BE-97BD-CC26BB04620C}"/>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65" name="Google Shape;1005;p32">
                <a:extLst>
                  <a:ext uri="{FF2B5EF4-FFF2-40B4-BE49-F238E27FC236}">
                    <a16:creationId xmlns:a16="http://schemas.microsoft.com/office/drawing/2014/main" id="{E298E911-9AD3-4A2B-B1B5-2DB8247BFCBA}"/>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grpSp>
        <p:sp>
          <p:nvSpPr>
            <p:cNvPr id="26" name="Google Shape;973;p32">
              <a:extLst>
                <a:ext uri="{FF2B5EF4-FFF2-40B4-BE49-F238E27FC236}">
                  <a16:creationId xmlns:a16="http://schemas.microsoft.com/office/drawing/2014/main" id="{CFD5C628-B1C2-4796-B681-81FF0E28FF63}"/>
                </a:ext>
              </a:extLst>
            </p:cNvPr>
            <p:cNvSpPr/>
            <p:nvPr/>
          </p:nvSpPr>
          <p:spPr>
            <a:xfrm>
              <a:off x="4587008" y="2359518"/>
              <a:ext cx="249411" cy="248113"/>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chemeClr val="bg1"/>
                </a:solidFill>
                <a:cs typeface="+mn-ea"/>
                <a:sym typeface="+mn-lt"/>
              </a:endParaRPr>
            </a:p>
          </p:txBody>
        </p:sp>
        <p:grpSp>
          <p:nvGrpSpPr>
            <p:cNvPr id="27" name="Google Shape;1014;p32">
              <a:extLst>
                <a:ext uri="{FF2B5EF4-FFF2-40B4-BE49-F238E27FC236}">
                  <a16:creationId xmlns:a16="http://schemas.microsoft.com/office/drawing/2014/main" id="{4DD56914-9F58-4BA9-A1AE-3915F9B41C35}"/>
                </a:ext>
              </a:extLst>
            </p:cNvPr>
            <p:cNvGrpSpPr/>
            <p:nvPr/>
          </p:nvGrpSpPr>
          <p:grpSpPr>
            <a:xfrm>
              <a:off x="7412976" y="2358691"/>
              <a:ext cx="245024" cy="245675"/>
              <a:chOff x="-1700225" y="2768875"/>
              <a:chExt cx="291450" cy="292225"/>
            </a:xfrm>
            <a:solidFill>
              <a:schemeClr val="bg1"/>
            </a:solidFill>
          </p:grpSpPr>
          <p:sp>
            <p:nvSpPr>
              <p:cNvPr id="52" name="Google Shape;1015;p32">
                <a:extLst>
                  <a:ext uri="{FF2B5EF4-FFF2-40B4-BE49-F238E27FC236}">
                    <a16:creationId xmlns:a16="http://schemas.microsoft.com/office/drawing/2014/main" id="{A5B5E864-B439-48AD-85D1-B34B967014B2}"/>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53" name="Google Shape;1016;p32">
                <a:extLst>
                  <a:ext uri="{FF2B5EF4-FFF2-40B4-BE49-F238E27FC236}">
                    <a16:creationId xmlns:a16="http://schemas.microsoft.com/office/drawing/2014/main" id="{FD495875-C15B-446A-B988-F146ED23EB21}"/>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54" name="Google Shape;1017;p32">
                <a:extLst>
                  <a:ext uri="{FF2B5EF4-FFF2-40B4-BE49-F238E27FC236}">
                    <a16:creationId xmlns:a16="http://schemas.microsoft.com/office/drawing/2014/main" id="{5421F997-586F-4A01-A7CB-5AE8105F8BE9}"/>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55" name="Google Shape;1018;p32">
                <a:extLst>
                  <a:ext uri="{FF2B5EF4-FFF2-40B4-BE49-F238E27FC236}">
                    <a16:creationId xmlns:a16="http://schemas.microsoft.com/office/drawing/2014/main" id="{8D43AA16-1C40-4B4B-A511-D982A3007738}"/>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61" name="Google Shape;1019;p32">
                <a:extLst>
                  <a:ext uri="{FF2B5EF4-FFF2-40B4-BE49-F238E27FC236}">
                    <a16:creationId xmlns:a16="http://schemas.microsoft.com/office/drawing/2014/main" id="{8560D954-E043-4F3A-A4DE-30FE35E6B2D5}"/>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62" name="Google Shape;1020;p32">
                <a:extLst>
                  <a:ext uri="{FF2B5EF4-FFF2-40B4-BE49-F238E27FC236}">
                    <a16:creationId xmlns:a16="http://schemas.microsoft.com/office/drawing/2014/main" id="{2603BA1B-58F8-4242-8DE7-EFD6652CD789}"/>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grpSp>
        <p:grpSp>
          <p:nvGrpSpPr>
            <p:cNvPr id="28" name="Google Shape;982;p32">
              <a:extLst>
                <a:ext uri="{FF2B5EF4-FFF2-40B4-BE49-F238E27FC236}">
                  <a16:creationId xmlns:a16="http://schemas.microsoft.com/office/drawing/2014/main" id="{CC72BF7B-A162-4E70-A1C7-53EDF464B3BA}"/>
                </a:ext>
              </a:extLst>
            </p:cNvPr>
            <p:cNvGrpSpPr/>
            <p:nvPr/>
          </p:nvGrpSpPr>
          <p:grpSpPr>
            <a:xfrm>
              <a:off x="5998163" y="2356609"/>
              <a:ext cx="253068" cy="251023"/>
              <a:chOff x="-31166825" y="1939525"/>
              <a:chExt cx="293800" cy="291425"/>
            </a:xfrm>
            <a:solidFill>
              <a:schemeClr val="bg1"/>
            </a:solidFill>
          </p:grpSpPr>
          <p:sp>
            <p:nvSpPr>
              <p:cNvPr id="41" name="Google Shape;983;p32">
                <a:extLst>
                  <a:ext uri="{FF2B5EF4-FFF2-40B4-BE49-F238E27FC236}">
                    <a16:creationId xmlns:a16="http://schemas.microsoft.com/office/drawing/2014/main" id="{A174B990-5FB7-4555-B7BC-68036C16BB55}"/>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2" name="Google Shape;984;p32">
                <a:extLst>
                  <a:ext uri="{FF2B5EF4-FFF2-40B4-BE49-F238E27FC236}">
                    <a16:creationId xmlns:a16="http://schemas.microsoft.com/office/drawing/2014/main" id="{F5B1E88A-F08E-47E3-BE71-3A953F699F70}"/>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3" name="Google Shape;985;p32">
                <a:extLst>
                  <a:ext uri="{FF2B5EF4-FFF2-40B4-BE49-F238E27FC236}">
                    <a16:creationId xmlns:a16="http://schemas.microsoft.com/office/drawing/2014/main" id="{77364155-747B-4C1B-A423-A39B838204AB}"/>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4" name="Google Shape;986;p32">
                <a:extLst>
                  <a:ext uri="{FF2B5EF4-FFF2-40B4-BE49-F238E27FC236}">
                    <a16:creationId xmlns:a16="http://schemas.microsoft.com/office/drawing/2014/main" id="{814B9A68-104A-4562-80F0-6CD0CA6AE790}"/>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5" name="Google Shape;987;p32">
                <a:extLst>
                  <a:ext uri="{FF2B5EF4-FFF2-40B4-BE49-F238E27FC236}">
                    <a16:creationId xmlns:a16="http://schemas.microsoft.com/office/drawing/2014/main" id="{E486D99C-64ED-4508-B8D2-1D28328C429E}"/>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6" name="Google Shape;988;p32">
                <a:extLst>
                  <a:ext uri="{FF2B5EF4-FFF2-40B4-BE49-F238E27FC236}">
                    <a16:creationId xmlns:a16="http://schemas.microsoft.com/office/drawing/2014/main" id="{EED61D4D-6084-4658-B31D-6D49E79608AA}"/>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7" name="Google Shape;989;p32">
                <a:extLst>
                  <a:ext uri="{FF2B5EF4-FFF2-40B4-BE49-F238E27FC236}">
                    <a16:creationId xmlns:a16="http://schemas.microsoft.com/office/drawing/2014/main" id="{5418F939-DA21-4F73-B2D0-416B49641059}"/>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8" name="Google Shape;990;p32">
                <a:extLst>
                  <a:ext uri="{FF2B5EF4-FFF2-40B4-BE49-F238E27FC236}">
                    <a16:creationId xmlns:a16="http://schemas.microsoft.com/office/drawing/2014/main" id="{31A91AC3-4F52-42A8-99F3-FD96C1FB53B2}"/>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9" name="Google Shape;991;p32">
                <a:extLst>
                  <a:ext uri="{FF2B5EF4-FFF2-40B4-BE49-F238E27FC236}">
                    <a16:creationId xmlns:a16="http://schemas.microsoft.com/office/drawing/2014/main" id="{AB7A77DD-1F79-4958-AB4B-284DA2CF25BD}"/>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50" name="Google Shape;992;p32">
                <a:extLst>
                  <a:ext uri="{FF2B5EF4-FFF2-40B4-BE49-F238E27FC236}">
                    <a16:creationId xmlns:a16="http://schemas.microsoft.com/office/drawing/2014/main" id="{5E70E2D4-0082-4BF7-9AD6-2E52501E6289}"/>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51" name="Google Shape;993;p32">
                <a:extLst>
                  <a:ext uri="{FF2B5EF4-FFF2-40B4-BE49-F238E27FC236}">
                    <a16:creationId xmlns:a16="http://schemas.microsoft.com/office/drawing/2014/main" id="{A0985230-FFB6-431B-B060-3E1A02135009}"/>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grpSp>
        <p:grpSp>
          <p:nvGrpSpPr>
            <p:cNvPr id="29" name="Google Shape;982;p32">
              <a:extLst>
                <a:ext uri="{FF2B5EF4-FFF2-40B4-BE49-F238E27FC236}">
                  <a16:creationId xmlns:a16="http://schemas.microsoft.com/office/drawing/2014/main" id="{987A7237-B06B-4A7A-BB7B-0589032539EA}"/>
                </a:ext>
              </a:extLst>
            </p:cNvPr>
            <p:cNvGrpSpPr/>
            <p:nvPr/>
          </p:nvGrpSpPr>
          <p:grpSpPr>
            <a:xfrm>
              <a:off x="8822420" y="2335075"/>
              <a:ext cx="253068" cy="251023"/>
              <a:chOff x="-31166825" y="1939525"/>
              <a:chExt cx="293800" cy="291425"/>
            </a:xfrm>
            <a:solidFill>
              <a:schemeClr val="bg1"/>
            </a:solidFill>
          </p:grpSpPr>
          <p:sp>
            <p:nvSpPr>
              <p:cNvPr id="30" name="Google Shape;983;p32">
                <a:extLst>
                  <a:ext uri="{FF2B5EF4-FFF2-40B4-BE49-F238E27FC236}">
                    <a16:creationId xmlns:a16="http://schemas.microsoft.com/office/drawing/2014/main" id="{E7E49A42-1715-48DA-92DD-CE4ABCE36CFD}"/>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1" name="Google Shape;984;p32">
                <a:extLst>
                  <a:ext uri="{FF2B5EF4-FFF2-40B4-BE49-F238E27FC236}">
                    <a16:creationId xmlns:a16="http://schemas.microsoft.com/office/drawing/2014/main" id="{8FCA7C9B-86E7-4451-B352-38B7D62C2072}"/>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2" name="Google Shape;985;p32">
                <a:extLst>
                  <a:ext uri="{FF2B5EF4-FFF2-40B4-BE49-F238E27FC236}">
                    <a16:creationId xmlns:a16="http://schemas.microsoft.com/office/drawing/2014/main" id="{0BEF9677-D3B9-43AE-B036-F8892147C925}"/>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3" name="Google Shape;986;p32">
                <a:extLst>
                  <a:ext uri="{FF2B5EF4-FFF2-40B4-BE49-F238E27FC236}">
                    <a16:creationId xmlns:a16="http://schemas.microsoft.com/office/drawing/2014/main" id="{6C2995D6-7E4D-4C4A-BE29-4F5205D4ED05}"/>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4" name="Google Shape;987;p32">
                <a:extLst>
                  <a:ext uri="{FF2B5EF4-FFF2-40B4-BE49-F238E27FC236}">
                    <a16:creationId xmlns:a16="http://schemas.microsoft.com/office/drawing/2014/main" id="{4FA6B258-425C-4A35-A18D-C4204B60E639}"/>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5" name="Google Shape;988;p32">
                <a:extLst>
                  <a:ext uri="{FF2B5EF4-FFF2-40B4-BE49-F238E27FC236}">
                    <a16:creationId xmlns:a16="http://schemas.microsoft.com/office/drawing/2014/main" id="{8FF3C211-64BB-4D88-BBF8-0AE4AAF9AE96}"/>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6" name="Google Shape;989;p32">
                <a:extLst>
                  <a:ext uri="{FF2B5EF4-FFF2-40B4-BE49-F238E27FC236}">
                    <a16:creationId xmlns:a16="http://schemas.microsoft.com/office/drawing/2014/main" id="{CE95F4FF-7B80-43CE-BD58-28F8185D225D}"/>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7" name="Google Shape;990;p32">
                <a:extLst>
                  <a:ext uri="{FF2B5EF4-FFF2-40B4-BE49-F238E27FC236}">
                    <a16:creationId xmlns:a16="http://schemas.microsoft.com/office/drawing/2014/main" id="{85D7184B-6557-442D-B51E-A4E9CDAFAD9B}"/>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8" name="Google Shape;991;p32">
                <a:extLst>
                  <a:ext uri="{FF2B5EF4-FFF2-40B4-BE49-F238E27FC236}">
                    <a16:creationId xmlns:a16="http://schemas.microsoft.com/office/drawing/2014/main" id="{5DBD2EEA-7C27-40FE-966F-BCD0F52E6067}"/>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39" name="Google Shape;992;p32">
                <a:extLst>
                  <a:ext uri="{FF2B5EF4-FFF2-40B4-BE49-F238E27FC236}">
                    <a16:creationId xmlns:a16="http://schemas.microsoft.com/office/drawing/2014/main" id="{BF896D45-F063-4DC9-8F28-FBF46DE83488}"/>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sp>
            <p:nvSpPr>
              <p:cNvPr id="40" name="Google Shape;993;p32">
                <a:extLst>
                  <a:ext uri="{FF2B5EF4-FFF2-40B4-BE49-F238E27FC236}">
                    <a16:creationId xmlns:a16="http://schemas.microsoft.com/office/drawing/2014/main" id="{AFEE18D4-6CA8-441F-9C8C-415024567D05}"/>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solidFill>
                  <a:cs typeface="+mn-ea"/>
                  <a:sym typeface="+mn-lt"/>
                </a:endParaRPr>
              </a:p>
            </p:txBody>
          </p:sp>
        </p:grpSp>
      </p:grpSp>
      <p:sp>
        <p:nvSpPr>
          <p:cNvPr id="66" name="文本框 65">
            <a:extLst>
              <a:ext uri="{FF2B5EF4-FFF2-40B4-BE49-F238E27FC236}">
                <a16:creationId xmlns:a16="http://schemas.microsoft.com/office/drawing/2014/main" id="{0F49B87C-4171-467C-A18D-DF0A1BF46AA8}"/>
              </a:ext>
            </a:extLst>
          </p:cNvPr>
          <p:cNvSpPr txBox="1"/>
          <p:nvPr/>
        </p:nvSpPr>
        <p:spPr>
          <a:xfrm>
            <a:off x="2473113" y="3187183"/>
            <a:ext cx="1589090" cy="338554"/>
          </a:xfrm>
          <a:prstGeom prst="rect">
            <a:avLst/>
          </a:prstGeom>
          <a:noFill/>
        </p:spPr>
        <p:txBody>
          <a:bodyPr wrap="square" rtlCol="0">
            <a:spAutoFit/>
          </a:bodyPr>
          <a:lstStyle/>
          <a:p>
            <a:pPr algn="ctr"/>
            <a:r>
              <a:rPr lang="en-US" altLang="zh-CN" sz="1600" spc="100" dirty="0">
                <a:solidFill>
                  <a:schemeClr val="bg1"/>
                </a:solidFill>
                <a:cs typeface="+mn-ea"/>
                <a:sym typeface="+mn-lt"/>
              </a:rPr>
              <a:t>HEADLINE</a:t>
            </a:r>
            <a:endParaRPr lang="zh-CN" altLang="en-US" sz="1600" spc="100" dirty="0">
              <a:solidFill>
                <a:schemeClr val="bg1"/>
              </a:solidFill>
              <a:cs typeface="+mn-ea"/>
              <a:sym typeface="+mn-lt"/>
            </a:endParaRPr>
          </a:p>
        </p:txBody>
      </p:sp>
      <p:sp>
        <p:nvSpPr>
          <p:cNvPr id="68" name="文本框 67">
            <a:extLst>
              <a:ext uri="{FF2B5EF4-FFF2-40B4-BE49-F238E27FC236}">
                <a16:creationId xmlns:a16="http://schemas.microsoft.com/office/drawing/2014/main" id="{028C8AAE-2FD9-41BF-9759-96FAA8A3E0AF}"/>
              </a:ext>
            </a:extLst>
          </p:cNvPr>
          <p:cNvSpPr txBox="1"/>
          <p:nvPr/>
        </p:nvSpPr>
        <p:spPr>
          <a:xfrm>
            <a:off x="3952717" y="3187183"/>
            <a:ext cx="1589090" cy="338554"/>
          </a:xfrm>
          <a:prstGeom prst="rect">
            <a:avLst/>
          </a:prstGeom>
          <a:noFill/>
        </p:spPr>
        <p:txBody>
          <a:bodyPr wrap="square" rtlCol="0">
            <a:spAutoFit/>
          </a:bodyPr>
          <a:lstStyle/>
          <a:p>
            <a:pPr algn="ctr"/>
            <a:r>
              <a:rPr lang="en-US" altLang="zh-CN" sz="1600" spc="100" dirty="0">
                <a:solidFill>
                  <a:schemeClr val="bg1"/>
                </a:solidFill>
                <a:cs typeface="+mn-ea"/>
                <a:sym typeface="+mn-lt"/>
              </a:rPr>
              <a:t>HEADLINE</a:t>
            </a:r>
            <a:endParaRPr lang="zh-CN" altLang="en-US" sz="1600" spc="100" dirty="0">
              <a:solidFill>
                <a:schemeClr val="bg1"/>
              </a:solidFill>
              <a:cs typeface="+mn-ea"/>
              <a:sym typeface="+mn-lt"/>
            </a:endParaRPr>
          </a:p>
        </p:txBody>
      </p:sp>
      <p:sp>
        <p:nvSpPr>
          <p:cNvPr id="69" name="文本框 68">
            <a:extLst>
              <a:ext uri="{FF2B5EF4-FFF2-40B4-BE49-F238E27FC236}">
                <a16:creationId xmlns:a16="http://schemas.microsoft.com/office/drawing/2014/main" id="{EFE049F7-CA51-4916-88EE-28C8636B4A5A}"/>
              </a:ext>
            </a:extLst>
          </p:cNvPr>
          <p:cNvSpPr txBox="1"/>
          <p:nvPr/>
        </p:nvSpPr>
        <p:spPr>
          <a:xfrm>
            <a:off x="5330830" y="3187183"/>
            <a:ext cx="1589090" cy="338554"/>
          </a:xfrm>
          <a:prstGeom prst="rect">
            <a:avLst/>
          </a:prstGeom>
          <a:noFill/>
        </p:spPr>
        <p:txBody>
          <a:bodyPr wrap="square" rtlCol="0">
            <a:spAutoFit/>
          </a:bodyPr>
          <a:lstStyle/>
          <a:p>
            <a:pPr algn="ctr"/>
            <a:r>
              <a:rPr lang="en-US" altLang="zh-CN" sz="1600" spc="100" dirty="0">
                <a:solidFill>
                  <a:schemeClr val="bg1"/>
                </a:solidFill>
                <a:cs typeface="+mn-ea"/>
                <a:sym typeface="+mn-lt"/>
              </a:rPr>
              <a:t>HEADLINE</a:t>
            </a:r>
            <a:endParaRPr lang="zh-CN" altLang="en-US" sz="1600" spc="100" dirty="0">
              <a:solidFill>
                <a:schemeClr val="bg1"/>
              </a:solidFill>
              <a:cs typeface="+mn-ea"/>
              <a:sym typeface="+mn-lt"/>
            </a:endParaRPr>
          </a:p>
        </p:txBody>
      </p:sp>
      <p:sp>
        <p:nvSpPr>
          <p:cNvPr id="70" name="文本框 69">
            <a:extLst>
              <a:ext uri="{FF2B5EF4-FFF2-40B4-BE49-F238E27FC236}">
                <a16:creationId xmlns:a16="http://schemas.microsoft.com/office/drawing/2014/main" id="{4A074184-A6D2-407B-A24D-0C95B2640B3E}"/>
              </a:ext>
            </a:extLst>
          </p:cNvPr>
          <p:cNvSpPr txBox="1"/>
          <p:nvPr/>
        </p:nvSpPr>
        <p:spPr>
          <a:xfrm>
            <a:off x="6740060" y="3187183"/>
            <a:ext cx="1589090" cy="338554"/>
          </a:xfrm>
          <a:prstGeom prst="rect">
            <a:avLst/>
          </a:prstGeom>
          <a:noFill/>
        </p:spPr>
        <p:txBody>
          <a:bodyPr wrap="square" rtlCol="0">
            <a:spAutoFit/>
          </a:bodyPr>
          <a:lstStyle/>
          <a:p>
            <a:pPr algn="ctr"/>
            <a:r>
              <a:rPr lang="en-US" altLang="zh-CN" sz="1600" spc="100" dirty="0">
                <a:solidFill>
                  <a:schemeClr val="bg1"/>
                </a:solidFill>
                <a:cs typeface="+mn-ea"/>
                <a:sym typeface="+mn-lt"/>
              </a:rPr>
              <a:t>HEADLINE</a:t>
            </a:r>
            <a:endParaRPr lang="zh-CN" altLang="en-US" sz="1600" spc="100" dirty="0">
              <a:solidFill>
                <a:schemeClr val="bg1"/>
              </a:solidFill>
              <a:cs typeface="+mn-ea"/>
              <a:sym typeface="+mn-lt"/>
            </a:endParaRPr>
          </a:p>
        </p:txBody>
      </p:sp>
      <p:sp>
        <p:nvSpPr>
          <p:cNvPr id="71" name="文本框 70">
            <a:extLst>
              <a:ext uri="{FF2B5EF4-FFF2-40B4-BE49-F238E27FC236}">
                <a16:creationId xmlns:a16="http://schemas.microsoft.com/office/drawing/2014/main" id="{FF2B1F38-FA21-4ECB-A8D4-6AEF60FB0156}"/>
              </a:ext>
            </a:extLst>
          </p:cNvPr>
          <p:cNvSpPr txBox="1"/>
          <p:nvPr/>
        </p:nvSpPr>
        <p:spPr>
          <a:xfrm>
            <a:off x="8168294" y="3187183"/>
            <a:ext cx="1589090" cy="338554"/>
          </a:xfrm>
          <a:prstGeom prst="rect">
            <a:avLst/>
          </a:prstGeom>
          <a:noFill/>
        </p:spPr>
        <p:txBody>
          <a:bodyPr wrap="square" rtlCol="0">
            <a:spAutoFit/>
          </a:bodyPr>
          <a:lstStyle/>
          <a:p>
            <a:pPr algn="ctr"/>
            <a:r>
              <a:rPr lang="en-US" altLang="zh-CN" sz="1600" spc="100" dirty="0">
                <a:solidFill>
                  <a:schemeClr val="bg1"/>
                </a:solidFill>
                <a:cs typeface="+mn-ea"/>
                <a:sym typeface="+mn-lt"/>
              </a:rPr>
              <a:t>HEADLINE</a:t>
            </a:r>
            <a:endParaRPr lang="zh-CN" altLang="en-US" sz="1600" spc="100" dirty="0">
              <a:solidFill>
                <a:schemeClr val="bg1"/>
              </a:solidFill>
              <a:cs typeface="+mn-ea"/>
              <a:sym typeface="+mn-lt"/>
            </a:endParaRPr>
          </a:p>
        </p:txBody>
      </p:sp>
      <p:sp>
        <p:nvSpPr>
          <p:cNvPr id="72" name="文本框 71">
            <a:extLst>
              <a:ext uri="{FF2B5EF4-FFF2-40B4-BE49-F238E27FC236}">
                <a16:creationId xmlns:a16="http://schemas.microsoft.com/office/drawing/2014/main" id="{107876A2-BD75-42A1-9F00-BA5BE4E5C4EF}"/>
              </a:ext>
            </a:extLst>
          </p:cNvPr>
          <p:cNvSpPr txBox="1"/>
          <p:nvPr/>
        </p:nvSpPr>
        <p:spPr>
          <a:xfrm>
            <a:off x="2310809" y="4010497"/>
            <a:ext cx="7570381" cy="1344214"/>
          </a:xfrm>
          <a:prstGeom prst="rect">
            <a:avLst/>
          </a:prstGeom>
          <a:noFill/>
        </p:spPr>
        <p:txBody>
          <a:bodyPr wrap="square" rtlCol="0">
            <a:spAutoFit/>
          </a:bodyPr>
          <a:lstStyle/>
          <a:p>
            <a:pPr algn="ctr">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ctr">
              <a:lnSpc>
                <a:spcPts val="2000"/>
              </a:lnSpc>
            </a:pPr>
            <a:endParaRPr lang="zh-CN" altLang="en-US" sz="1100" spc="100" dirty="0">
              <a:solidFill>
                <a:schemeClr val="bg1"/>
              </a:solidFill>
              <a:cs typeface="+mn-ea"/>
              <a:sym typeface="+mn-lt"/>
            </a:endParaRPr>
          </a:p>
        </p:txBody>
      </p:sp>
    </p:spTree>
    <p:extLst>
      <p:ext uri="{BB962C8B-B14F-4D97-AF65-F5344CB8AC3E}">
        <p14:creationId xmlns:p14="http://schemas.microsoft.com/office/powerpoint/2010/main" val="20343763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ppt_x"/>
                                          </p:val>
                                        </p:tav>
                                        <p:tav tm="100000">
                                          <p:val>
                                            <p:strVal val="#ppt_x"/>
                                          </p:val>
                                        </p:tav>
                                      </p:tavLst>
                                    </p:anim>
                                    <p:anim calcmode="lin" valueType="num">
                                      <p:cBhvr additive="base">
                                        <p:cTn id="12" dur="10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ppt_x"/>
                                          </p:val>
                                        </p:tav>
                                        <p:tav tm="100000">
                                          <p:val>
                                            <p:strVal val="#ppt_x"/>
                                          </p:val>
                                        </p:tav>
                                      </p:tavLst>
                                    </p:anim>
                                    <p:anim calcmode="lin" valueType="num">
                                      <p:cBhvr additive="base">
                                        <p:cTn id="16" dur="10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1000" fill="hold"/>
                                        <p:tgtEl>
                                          <p:spTgt spid="70"/>
                                        </p:tgtEl>
                                        <p:attrNameLst>
                                          <p:attrName>ppt_x</p:attrName>
                                        </p:attrNameLst>
                                      </p:cBhvr>
                                      <p:tavLst>
                                        <p:tav tm="0">
                                          <p:val>
                                            <p:strVal val="#ppt_x"/>
                                          </p:val>
                                        </p:tav>
                                        <p:tav tm="100000">
                                          <p:val>
                                            <p:strVal val="#ppt_x"/>
                                          </p:val>
                                        </p:tav>
                                      </p:tavLst>
                                    </p:anim>
                                    <p:anim calcmode="lin" valueType="num">
                                      <p:cBhvr additive="base">
                                        <p:cTn id="20" dur="1000" fill="hold"/>
                                        <p:tgtEl>
                                          <p:spTgt spid="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1000" fill="hold"/>
                                        <p:tgtEl>
                                          <p:spTgt spid="71"/>
                                        </p:tgtEl>
                                        <p:attrNameLst>
                                          <p:attrName>ppt_x</p:attrName>
                                        </p:attrNameLst>
                                      </p:cBhvr>
                                      <p:tavLst>
                                        <p:tav tm="0">
                                          <p:val>
                                            <p:strVal val="#ppt_x"/>
                                          </p:val>
                                        </p:tav>
                                        <p:tav tm="100000">
                                          <p:val>
                                            <p:strVal val="#ppt_x"/>
                                          </p:val>
                                        </p:tav>
                                      </p:tavLst>
                                    </p:anim>
                                    <p:anim calcmode="lin" valueType="num">
                                      <p:cBhvr additive="base">
                                        <p:cTn id="24" dur="10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par>
                                <p:cTn id="29" presetID="16" presetClass="entr" presetSubtype="37"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69" grpId="0"/>
      <p:bldP spid="70" grpId="0"/>
      <p:bldP spid="7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56C0C9EE-9BDB-4E56-8E6A-7A1E2DC87262}"/>
              </a:ext>
            </a:extLst>
          </p:cNvPr>
          <p:cNvSpPr txBox="1"/>
          <p:nvPr/>
        </p:nvSpPr>
        <p:spPr>
          <a:xfrm>
            <a:off x="2997086" y="2300708"/>
            <a:ext cx="7741947"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p:txBody>
      </p:sp>
      <p:sp>
        <p:nvSpPr>
          <p:cNvPr id="24" name="文本框 23">
            <a:extLst>
              <a:ext uri="{FF2B5EF4-FFF2-40B4-BE49-F238E27FC236}">
                <a16:creationId xmlns:a16="http://schemas.microsoft.com/office/drawing/2014/main" id="{3A91D1E6-5476-4DE4-9EE2-A78B0FC1FE72}"/>
              </a:ext>
            </a:extLst>
          </p:cNvPr>
          <p:cNvSpPr txBox="1"/>
          <p:nvPr/>
        </p:nvSpPr>
        <p:spPr>
          <a:xfrm>
            <a:off x="2988753" y="3656654"/>
            <a:ext cx="7741947"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p:txBody>
      </p:sp>
      <p:sp>
        <p:nvSpPr>
          <p:cNvPr id="25" name="文本框 24">
            <a:extLst>
              <a:ext uri="{FF2B5EF4-FFF2-40B4-BE49-F238E27FC236}">
                <a16:creationId xmlns:a16="http://schemas.microsoft.com/office/drawing/2014/main" id="{8F2DE66D-27B7-475F-8E55-3F22B0D453D3}"/>
              </a:ext>
            </a:extLst>
          </p:cNvPr>
          <p:cNvSpPr txBox="1"/>
          <p:nvPr/>
        </p:nvSpPr>
        <p:spPr>
          <a:xfrm>
            <a:off x="3004236" y="5008287"/>
            <a:ext cx="7741947"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p:txBody>
      </p:sp>
      <p:sp>
        <p:nvSpPr>
          <p:cNvPr id="26" name="文本框 25">
            <a:extLst>
              <a:ext uri="{FF2B5EF4-FFF2-40B4-BE49-F238E27FC236}">
                <a16:creationId xmlns:a16="http://schemas.microsoft.com/office/drawing/2014/main" id="{34215D83-5F9E-4865-B2C6-B990FB1ED685}"/>
              </a:ext>
            </a:extLst>
          </p:cNvPr>
          <p:cNvSpPr txBox="1"/>
          <p:nvPr/>
        </p:nvSpPr>
        <p:spPr>
          <a:xfrm>
            <a:off x="2988754" y="1896343"/>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7" name="文本框 26">
            <a:extLst>
              <a:ext uri="{FF2B5EF4-FFF2-40B4-BE49-F238E27FC236}">
                <a16:creationId xmlns:a16="http://schemas.microsoft.com/office/drawing/2014/main" id="{1F9FAA64-6175-4908-889E-BE99E23B6881}"/>
              </a:ext>
            </a:extLst>
          </p:cNvPr>
          <p:cNvSpPr txBox="1"/>
          <p:nvPr/>
        </p:nvSpPr>
        <p:spPr>
          <a:xfrm>
            <a:off x="2984474" y="3247975"/>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8" name="文本框 27">
            <a:extLst>
              <a:ext uri="{FF2B5EF4-FFF2-40B4-BE49-F238E27FC236}">
                <a16:creationId xmlns:a16="http://schemas.microsoft.com/office/drawing/2014/main" id="{40AD96D9-17B9-4913-AEEA-8D1767A078EC}"/>
              </a:ext>
            </a:extLst>
          </p:cNvPr>
          <p:cNvSpPr txBox="1"/>
          <p:nvPr/>
        </p:nvSpPr>
        <p:spPr>
          <a:xfrm>
            <a:off x="2980194" y="4599607"/>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grpSp>
        <p:nvGrpSpPr>
          <p:cNvPr id="29" name="组合 28">
            <a:extLst>
              <a:ext uri="{FF2B5EF4-FFF2-40B4-BE49-F238E27FC236}">
                <a16:creationId xmlns:a16="http://schemas.microsoft.com/office/drawing/2014/main" id="{514563E8-79BD-4C35-8BB2-D4B14C5B2508}"/>
              </a:ext>
            </a:extLst>
          </p:cNvPr>
          <p:cNvGrpSpPr/>
          <p:nvPr/>
        </p:nvGrpSpPr>
        <p:grpSpPr>
          <a:xfrm>
            <a:off x="2134787" y="2212909"/>
            <a:ext cx="416293" cy="461665"/>
            <a:chOff x="8499107" y="3218633"/>
            <a:chExt cx="452388" cy="501694"/>
          </a:xfrm>
        </p:grpSpPr>
        <p:sp>
          <p:nvSpPr>
            <p:cNvPr id="30" name="椭圆 29">
              <a:extLst>
                <a:ext uri="{FF2B5EF4-FFF2-40B4-BE49-F238E27FC236}">
                  <a16:creationId xmlns:a16="http://schemas.microsoft.com/office/drawing/2014/main" id="{4D5CD66C-1F00-4EB4-9211-8EFED9DBA2DF}"/>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4B0A1B93-8374-4C62-8AB1-7CAC50BC2D98}"/>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2" name="组合 31">
            <a:extLst>
              <a:ext uri="{FF2B5EF4-FFF2-40B4-BE49-F238E27FC236}">
                <a16:creationId xmlns:a16="http://schemas.microsoft.com/office/drawing/2014/main" id="{5E215435-6CF6-447E-ABB6-223EB762B18C}"/>
              </a:ext>
            </a:extLst>
          </p:cNvPr>
          <p:cNvGrpSpPr/>
          <p:nvPr/>
        </p:nvGrpSpPr>
        <p:grpSpPr>
          <a:xfrm>
            <a:off x="2134787" y="3518422"/>
            <a:ext cx="416293" cy="461665"/>
            <a:chOff x="8499107" y="3218633"/>
            <a:chExt cx="452388" cy="501694"/>
          </a:xfrm>
        </p:grpSpPr>
        <p:sp>
          <p:nvSpPr>
            <p:cNvPr id="33" name="椭圆 32">
              <a:extLst>
                <a:ext uri="{FF2B5EF4-FFF2-40B4-BE49-F238E27FC236}">
                  <a16:creationId xmlns:a16="http://schemas.microsoft.com/office/drawing/2014/main" id="{4473EE01-0019-4BD6-80A7-5F083D0D6E2F}"/>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2485D172-EF84-4718-9738-5464810918D2}"/>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5" name="组合 34">
            <a:extLst>
              <a:ext uri="{FF2B5EF4-FFF2-40B4-BE49-F238E27FC236}">
                <a16:creationId xmlns:a16="http://schemas.microsoft.com/office/drawing/2014/main" id="{315F4CB2-5CD5-4890-955E-66DCDEB4249F}"/>
              </a:ext>
            </a:extLst>
          </p:cNvPr>
          <p:cNvGrpSpPr/>
          <p:nvPr/>
        </p:nvGrpSpPr>
        <p:grpSpPr>
          <a:xfrm>
            <a:off x="2134787" y="4823935"/>
            <a:ext cx="416293" cy="461665"/>
            <a:chOff x="8499107" y="3218633"/>
            <a:chExt cx="452388" cy="501694"/>
          </a:xfrm>
        </p:grpSpPr>
        <p:sp>
          <p:nvSpPr>
            <p:cNvPr id="36" name="椭圆 35">
              <a:extLst>
                <a:ext uri="{FF2B5EF4-FFF2-40B4-BE49-F238E27FC236}">
                  <a16:creationId xmlns:a16="http://schemas.microsoft.com/office/drawing/2014/main" id="{117551D9-15D3-471E-8FF0-7162D294F65A}"/>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4B494B2C-BC3A-41D8-BDCF-180DEB78F4BF}"/>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154785381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1+#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1+#ppt_w/2"/>
                                          </p:val>
                                        </p:tav>
                                        <p:tav tm="100000">
                                          <p:val>
                                            <p:strVal val="#ppt_x"/>
                                          </p:val>
                                        </p:tav>
                                      </p:tavLst>
                                    </p:anim>
                                    <p:anim calcmode="lin" valueType="num">
                                      <p:cBhvr additive="base">
                                        <p:cTn id="28" dur="10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1000" fill="hold"/>
                                        <p:tgtEl>
                                          <p:spTgt spid="35"/>
                                        </p:tgtEl>
                                        <p:attrNameLst>
                                          <p:attrName>ppt_x</p:attrName>
                                        </p:attrNameLst>
                                      </p:cBhvr>
                                      <p:tavLst>
                                        <p:tav tm="0">
                                          <p:val>
                                            <p:strVal val="#ppt_x"/>
                                          </p:val>
                                        </p:tav>
                                        <p:tav tm="100000">
                                          <p:val>
                                            <p:strVal val="#ppt_x"/>
                                          </p:val>
                                        </p:tav>
                                      </p:tavLst>
                                    </p:anim>
                                    <p:anim calcmode="lin" valueType="num">
                                      <p:cBhvr additive="base">
                                        <p:cTn id="40"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7" name="组合 6">
            <a:extLst>
              <a:ext uri="{FF2B5EF4-FFF2-40B4-BE49-F238E27FC236}">
                <a16:creationId xmlns:a16="http://schemas.microsoft.com/office/drawing/2014/main" id="{4B8686B0-0818-426D-BFBE-86D524CC2BCA}"/>
              </a:ext>
            </a:extLst>
          </p:cNvPr>
          <p:cNvGrpSpPr/>
          <p:nvPr/>
        </p:nvGrpSpPr>
        <p:grpSpPr>
          <a:xfrm>
            <a:off x="1709081" y="2115326"/>
            <a:ext cx="2443780" cy="1347048"/>
            <a:chOff x="1391620" y="2429407"/>
            <a:chExt cx="2443780" cy="1347048"/>
          </a:xfrm>
        </p:grpSpPr>
        <p:grpSp>
          <p:nvGrpSpPr>
            <p:cNvPr id="23" name="组合 22">
              <a:extLst>
                <a:ext uri="{FF2B5EF4-FFF2-40B4-BE49-F238E27FC236}">
                  <a16:creationId xmlns:a16="http://schemas.microsoft.com/office/drawing/2014/main" id="{8BE7F470-E798-44F5-9196-5223721E5680}"/>
                </a:ext>
              </a:extLst>
            </p:cNvPr>
            <p:cNvGrpSpPr/>
            <p:nvPr/>
          </p:nvGrpSpPr>
          <p:grpSpPr>
            <a:xfrm>
              <a:off x="1391620" y="2429407"/>
              <a:ext cx="2443780" cy="1347048"/>
              <a:chOff x="832820" y="3112373"/>
              <a:chExt cx="2443780" cy="1347048"/>
            </a:xfrm>
          </p:grpSpPr>
          <p:sp>
            <p:nvSpPr>
              <p:cNvPr id="25" name="文本框 24">
                <a:extLst>
                  <a:ext uri="{FF2B5EF4-FFF2-40B4-BE49-F238E27FC236}">
                    <a16:creationId xmlns:a16="http://schemas.microsoft.com/office/drawing/2014/main" id="{C8A118B5-55CB-4E4C-B7A8-39CA7D687040}"/>
                  </a:ext>
                </a:extLst>
              </p:cNvPr>
              <p:cNvSpPr txBox="1"/>
              <p:nvPr/>
            </p:nvSpPr>
            <p:spPr>
              <a:xfrm>
                <a:off x="832820" y="3546351"/>
                <a:ext cx="2443780"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6" name="文本框 25">
                <a:extLst>
                  <a:ext uri="{FF2B5EF4-FFF2-40B4-BE49-F238E27FC236}">
                    <a16:creationId xmlns:a16="http://schemas.microsoft.com/office/drawing/2014/main" id="{1428EB8C-15B0-4EAA-9D68-30AF22482A34}"/>
                  </a:ext>
                </a:extLst>
              </p:cNvPr>
              <p:cNvSpPr txBox="1"/>
              <p:nvPr/>
            </p:nvSpPr>
            <p:spPr>
              <a:xfrm>
                <a:off x="832820" y="31123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grpSp>
          <p:nvGrpSpPr>
            <p:cNvPr id="27" name="组合 26">
              <a:extLst>
                <a:ext uri="{FF2B5EF4-FFF2-40B4-BE49-F238E27FC236}">
                  <a16:creationId xmlns:a16="http://schemas.microsoft.com/office/drawing/2014/main" id="{27663663-EF55-4FEA-92C4-737B4F27CA46}"/>
                </a:ext>
              </a:extLst>
            </p:cNvPr>
            <p:cNvGrpSpPr/>
            <p:nvPr/>
          </p:nvGrpSpPr>
          <p:grpSpPr>
            <a:xfrm>
              <a:off x="3309681" y="2443678"/>
              <a:ext cx="347920" cy="369332"/>
              <a:chOff x="8499107" y="3218633"/>
              <a:chExt cx="452388" cy="480229"/>
            </a:xfrm>
          </p:grpSpPr>
          <p:sp>
            <p:nvSpPr>
              <p:cNvPr id="28" name="椭圆 27">
                <a:extLst>
                  <a:ext uri="{FF2B5EF4-FFF2-40B4-BE49-F238E27FC236}">
                    <a16:creationId xmlns:a16="http://schemas.microsoft.com/office/drawing/2014/main" id="{C59D59FD-6123-4608-8F13-007EA3129CE1}"/>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9" name="文本框 28">
                <a:extLst>
                  <a:ext uri="{FF2B5EF4-FFF2-40B4-BE49-F238E27FC236}">
                    <a16:creationId xmlns:a16="http://schemas.microsoft.com/office/drawing/2014/main" id="{639D67C7-77F9-4539-9C1C-697D59F0CFDD}"/>
                  </a:ext>
                </a:extLst>
              </p:cNvPr>
              <p:cNvSpPr txBox="1"/>
              <p:nvPr/>
            </p:nvSpPr>
            <p:spPr>
              <a:xfrm>
                <a:off x="8499107" y="3218633"/>
                <a:ext cx="452388" cy="480229"/>
              </a:xfrm>
              <a:prstGeom prst="rect">
                <a:avLst/>
              </a:prstGeom>
              <a:noFill/>
            </p:spPr>
            <p:txBody>
              <a:bodyPr wrap="square" rtlCol="0">
                <a:spAutoFit/>
              </a:bodyPr>
              <a:lstStyle/>
              <a:p>
                <a:pPr algn="ctr"/>
                <a:r>
                  <a:rPr lang="zh-CN" altLang="en-US" dirty="0">
                    <a:solidFill>
                      <a:schemeClr val="bg1"/>
                    </a:solidFill>
                    <a:cs typeface="+mn-ea"/>
                    <a:sym typeface="+mn-lt"/>
                  </a:rPr>
                  <a:t>√</a:t>
                </a:r>
              </a:p>
            </p:txBody>
          </p:sp>
        </p:grpSp>
      </p:grpSp>
      <p:grpSp>
        <p:nvGrpSpPr>
          <p:cNvPr id="31" name="组合 30">
            <a:extLst>
              <a:ext uri="{FF2B5EF4-FFF2-40B4-BE49-F238E27FC236}">
                <a16:creationId xmlns:a16="http://schemas.microsoft.com/office/drawing/2014/main" id="{43893846-6DFB-4462-99CE-4FFD1ACF6C25}"/>
              </a:ext>
            </a:extLst>
          </p:cNvPr>
          <p:cNvGrpSpPr/>
          <p:nvPr/>
        </p:nvGrpSpPr>
        <p:grpSpPr>
          <a:xfrm>
            <a:off x="4772024" y="2115326"/>
            <a:ext cx="2443780" cy="1347048"/>
            <a:chOff x="1391620" y="2429407"/>
            <a:chExt cx="2443780" cy="1347048"/>
          </a:xfrm>
        </p:grpSpPr>
        <p:grpSp>
          <p:nvGrpSpPr>
            <p:cNvPr id="32" name="组合 31">
              <a:extLst>
                <a:ext uri="{FF2B5EF4-FFF2-40B4-BE49-F238E27FC236}">
                  <a16:creationId xmlns:a16="http://schemas.microsoft.com/office/drawing/2014/main" id="{17E2C05A-22DE-41BF-84D6-1783D9620A05}"/>
                </a:ext>
              </a:extLst>
            </p:cNvPr>
            <p:cNvGrpSpPr/>
            <p:nvPr/>
          </p:nvGrpSpPr>
          <p:grpSpPr>
            <a:xfrm>
              <a:off x="1391620" y="2429407"/>
              <a:ext cx="2443780" cy="1347048"/>
              <a:chOff x="832820" y="3112373"/>
              <a:chExt cx="2443780" cy="1347048"/>
            </a:xfrm>
          </p:grpSpPr>
          <p:sp>
            <p:nvSpPr>
              <p:cNvPr id="36" name="文本框 35">
                <a:extLst>
                  <a:ext uri="{FF2B5EF4-FFF2-40B4-BE49-F238E27FC236}">
                    <a16:creationId xmlns:a16="http://schemas.microsoft.com/office/drawing/2014/main" id="{D3ED0514-B821-412C-9D33-373CCC2B470E}"/>
                  </a:ext>
                </a:extLst>
              </p:cNvPr>
              <p:cNvSpPr txBox="1"/>
              <p:nvPr/>
            </p:nvSpPr>
            <p:spPr>
              <a:xfrm>
                <a:off x="832820" y="3546351"/>
                <a:ext cx="2443780"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7" name="文本框 36">
                <a:extLst>
                  <a:ext uri="{FF2B5EF4-FFF2-40B4-BE49-F238E27FC236}">
                    <a16:creationId xmlns:a16="http://schemas.microsoft.com/office/drawing/2014/main" id="{7A4EFA12-C39D-41F0-BC1D-A1875011F658}"/>
                  </a:ext>
                </a:extLst>
              </p:cNvPr>
              <p:cNvSpPr txBox="1"/>
              <p:nvPr/>
            </p:nvSpPr>
            <p:spPr>
              <a:xfrm>
                <a:off x="832820" y="31123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grpSp>
          <p:nvGrpSpPr>
            <p:cNvPr id="33" name="组合 32">
              <a:extLst>
                <a:ext uri="{FF2B5EF4-FFF2-40B4-BE49-F238E27FC236}">
                  <a16:creationId xmlns:a16="http://schemas.microsoft.com/office/drawing/2014/main" id="{634C8D39-80C4-47A3-913E-89CF71F93A36}"/>
                </a:ext>
              </a:extLst>
            </p:cNvPr>
            <p:cNvGrpSpPr/>
            <p:nvPr/>
          </p:nvGrpSpPr>
          <p:grpSpPr>
            <a:xfrm>
              <a:off x="3309681" y="2443678"/>
              <a:ext cx="347920" cy="369332"/>
              <a:chOff x="8499107" y="3218633"/>
              <a:chExt cx="452388" cy="480229"/>
            </a:xfrm>
          </p:grpSpPr>
          <p:sp>
            <p:nvSpPr>
              <p:cNvPr id="34" name="椭圆 33">
                <a:extLst>
                  <a:ext uri="{FF2B5EF4-FFF2-40B4-BE49-F238E27FC236}">
                    <a16:creationId xmlns:a16="http://schemas.microsoft.com/office/drawing/2014/main" id="{0F1BA31D-B8E3-4D77-914F-5F8736833138}"/>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5" name="文本框 34">
                <a:extLst>
                  <a:ext uri="{FF2B5EF4-FFF2-40B4-BE49-F238E27FC236}">
                    <a16:creationId xmlns:a16="http://schemas.microsoft.com/office/drawing/2014/main" id="{2817B493-678C-4269-B9BF-609D5A669CF4}"/>
                  </a:ext>
                </a:extLst>
              </p:cNvPr>
              <p:cNvSpPr txBox="1"/>
              <p:nvPr/>
            </p:nvSpPr>
            <p:spPr>
              <a:xfrm>
                <a:off x="8499107" y="3218633"/>
                <a:ext cx="452388" cy="480229"/>
              </a:xfrm>
              <a:prstGeom prst="rect">
                <a:avLst/>
              </a:prstGeom>
              <a:noFill/>
            </p:spPr>
            <p:txBody>
              <a:bodyPr wrap="square" rtlCol="0">
                <a:spAutoFit/>
              </a:bodyPr>
              <a:lstStyle/>
              <a:p>
                <a:pPr algn="ctr"/>
                <a:r>
                  <a:rPr lang="zh-CN" altLang="en-US" dirty="0">
                    <a:solidFill>
                      <a:schemeClr val="bg1"/>
                    </a:solidFill>
                    <a:cs typeface="+mn-ea"/>
                    <a:sym typeface="+mn-lt"/>
                  </a:rPr>
                  <a:t>√</a:t>
                </a:r>
              </a:p>
            </p:txBody>
          </p:sp>
        </p:grpSp>
      </p:grpSp>
      <p:grpSp>
        <p:nvGrpSpPr>
          <p:cNvPr id="38" name="组合 37">
            <a:extLst>
              <a:ext uri="{FF2B5EF4-FFF2-40B4-BE49-F238E27FC236}">
                <a16:creationId xmlns:a16="http://schemas.microsoft.com/office/drawing/2014/main" id="{455D9B33-7BA1-4CF8-A421-7D8E5866FB68}"/>
              </a:ext>
            </a:extLst>
          </p:cNvPr>
          <p:cNvGrpSpPr/>
          <p:nvPr/>
        </p:nvGrpSpPr>
        <p:grpSpPr>
          <a:xfrm>
            <a:off x="8012766" y="2115326"/>
            <a:ext cx="2443780" cy="1347048"/>
            <a:chOff x="1391620" y="2429407"/>
            <a:chExt cx="2443780" cy="1347048"/>
          </a:xfrm>
        </p:grpSpPr>
        <p:grpSp>
          <p:nvGrpSpPr>
            <p:cNvPr id="39" name="组合 38">
              <a:extLst>
                <a:ext uri="{FF2B5EF4-FFF2-40B4-BE49-F238E27FC236}">
                  <a16:creationId xmlns:a16="http://schemas.microsoft.com/office/drawing/2014/main" id="{410CA185-19E1-4584-9A67-5F5358197956}"/>
                </a:ext>
              </a:extLst>
            </p:cNvPr>
            <p:cNvGrpSpPr/>
            <p:nvPr/>
          </p:nvGrpSpPr>
          <p:grpSpPr>
            <a:xfrm>
              <a:off x="1391620" y="2429407"/>
              <a:ext cx="2443780" cy="1347048"/>
              <a:chOff x="832820" y="3112373"/>
              <a:chExt cx="2443780" cy="1347048"/>
            </a:xfrm>
          </p:grpSpPr>
          <p:sp>
            <p:nvSpPr>
              <p:cNvPr id="43" name="文本框 42">
                <a:extLst>
                  <a:ext uri="{FF2B5EF4-FFF2-40B4-BE49-F238E27FC236}">
                    <a16:creationId xmlns:a16="http://schemas.microsoft.com/office/drawing/2014/main" id="{A3F606E4-DD90-491E-810A-072C5F2D1F68}"/>
                  </a:ext>
                </a:extLst>
              </p:cNvPr>
              <p:cNvSpPr txBox="1"/>
              <p:nvPr/>
            </p:nvSpPr>
            <p:spPr>
              <a:xfrm>
                <a:off x="832820" y="3546351"/>
                <a:ext cx="2443780"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44" name="文本框 43">
                <a:extLst>
                  <a:ext uri="{FF2B5EF4-FFF2-40B4-BE49-F238E27FC236}">
                    <a16:creationId xmlns:a16="http://schemas.microsoft.com/office/drawing/2014/main" id="{3435A0A1-ACA2-470E-98D6-A4766C4B2119}"/>
                  </a:ext>
                </a:extLst>
              </p:cNvPr>
              <p:cNvSpPr txBox="1"/>
              <p:nvPr/>
            </p:nvSpPr>
            <p:spPr>
              <a:xfrm>
                <a:off x="832820" y="31123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grpSp>
          <p:nvGrpSpPr>
            <p:cNvPr id="40" name="组合 39">
              <a:extLst>
                <a:ext uri="{FF2B5EF4-FFF2-40B4-BE49-F238E27FC236}">
                  <a16:creationId xmlns:a16="http://schemas.microsoft.com/office/drawing/2014/main" id="{7BE52B6B-0517-4EFF-8217-CBBF0477BB9E}"/>
                </a:ext>
              </a:extLst>
            </p:cNvPr>
            <p:cNvGrpSpPr/>
            <p:nvPr/>
          </p:nvGrpSpPr>
          <p:grpSpPr>
            <a:xfrm>
              <a:off x="3309681" y="2443678"/>
              <a:ext cx="347920" cy="369332"/>
              <a:chOff x="8499107" y="3218633"/>
              <a:chExt cx="452388" cy="480229"/>
            </a:xfrm>
          </p:grpSpPr>
          <p:sp>
            <p:nvSpPr>
              <p:cNvPr id="41" name="椭圆 40">
                <a:extLst>
                  <a:ext uri="{FF2B5EF4-FFF2-40B4-BE49-F238E27FC236}">
                    <a16:creationId xmlns:a16="http://schemas.microsoft.com/office/drawing/2014/main" id="{DA4DE69D-CB87-47C2-91E0-CF5AF789E2D2}"/>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2" name="文本框 41">
                <a:extLst>
                  <a:ext uri="{FF2B5EF4-FFF2-40B4-BE49-F238E27FC236}">
                    <a16:creationId xmlns:a16="http://schemas.microsoft.com/office/drawing/2014/main" id="{C8F23326-2EA6-4344-AF3C-90BE7D4E9042}"/>
                  </a:ext>
                </a:extLst>
              </p:cNvPr>
              <p:cNvSpPr txBox="1"/>
              <p:nvPr/>
            </p:nvSpPr>
            <p:spPr>
              <a:xfrm>
                <a:off x="8499107" y="3218633"/>
                <a:ext cx="452388" cy="480229"/>
              </a:xfrm>
              <a:prstGeom prst="rect">
                <a:avLst/>
              </a:prstGeom>
              <a:noFill/>
            </p:spPr>
            <p:txBody>
              <a:bodyPr wrap="square" rtlCol="0">
                <a:spAutoFit/>
              </a:bodyPr>
              <a:lstStyle/>
              <a:p>
                <a:pPr algn="ctr"/>
                <a:r>
                  <a:rPr lang="zh-CN" altLang="en-US" dirty="0">
                    <a:solidFill>
                      <a:schemeClr val="bg1"/>
                    </a:solidFill>
                    <a:cs typeface="+mn-ea"/>
                    <a:sym typeface="+mn-lt"/>
                  </a:rPr>
                  <a:t>√</a:t>
                </a:r>
              </a:p>
            </p:txBody>
          </p:sp>
        </p:grpSp>
      </p:grpSp>
      <p:grpSp>
        <p:nvGrpSpPr>
          <p:cNvPr id="45" name="组合 44">
            <a:extLst>
              <a:ext uri="{FF2B5EF4-FFF2-40B4-BE49-F238E27FC236}">
                <a16:creationId xmlns:a16="http://schemas.microsoft.com/office/drawing/2014/main" id="{5DE81C97-D8CD-4351-9DFD-E69BB087595B}"/>
              </a:ext>
            </a:extLst>
          </p:cNvPr>
          <p:cNvGrpSpPr/>
          <p:nvPr/>
        </p:nvGrpSpPr>
        <p:grpSpPr>
          <a:xfrm>
            <a:off x="1709081" y="3800378"/>
            <a:ext cx="2443780" cy="1347048"/>
            <a:chOff x="1391620" y="2429407"/>
            <a:chExt cx="2443780" cy="1347048"/>
          </a:xfrm>
        </p:grpSpPr>
        <p:grpSp>
          <p:nvGrpSpPr>
            <p:cNvPr id="46" name="组合 45">
              <a:extLst>
                <a:ext uri="{FF2B5EF4-FFF2-40B4-BE49-F238E27FC236}">
                  <a16:creationId xmlns:a16="http://schemas.microsoft.com/office/drawing/2014/main" id="{0EB1973E-953D-4E15-A2AD-417857148CF6}"/>
                </a:ext>
              </a:extLst>
            </p:cNvPr>
            <p:cNvGrpSpPr/>
            <p:nvPr/>
          </p:nvGrpSpPr>
          <p:grpSpPr>
            <a:xfrm>
              <a:off x="1391620" y="2429407"/>
              <a:ext cx="2443780" cy="1347048"/>
              <a:chOff x="832820" y="3112373"/>
              <a:chExt cx="2443780" cy="1347048"/>
            </a:xfrm>
          </p:grpSpPr>
          <p:sp>
            <p:nvSpPr>
              <p:cNvPr id="50" name="文本框 49">
                <a:extLst>
                  <a:ext uri="{FF2B5EF4-FFF2-40B4-BE49-F238E27FC236}">
                    <a16:creationId xmlns:a16="http://schemas.microsoft.com/office/drawing/2014/main" id="{8F17B85B-2AE9-4C79-9A96-3C1CE758ACD5}"/>
                  </a:ext>
                </a:extLst>
              </p:cNvPr>
              <p:cNvSpPr txBox="1"/>
              <p:nvPr/>
            </p:nvSpPr>
            <p:spPr>
              <a:xfrm>
                <a:off x="832820" y="3546351"/>
                <a:ext cx="2443780"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51" name="文本框 50">
                <a:extLst>
                  <a:ext uri="{FF2B5EF4-FFF2-40B4-BE49-F238E27FC236}">
                    <a16:creationId xmlns:a16="http://schemas.microsoft.com/office/drawing/2014/main" id="{5A68A963-883C-4892-9C0D-A368C51CDB3F}"/>
                  </a:ext>
                </a:extLst>
              </p:cNvPr>
              <p:cNvSpPr txBox="1"/>
              <p:nvPr/>
            </p:nvSpPr>
            <p:spPr>
              <a:xfrm>
                <a:off x="832820" y="31123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6479C525-7546-4C21-9B84-16025BEA9669}"/>
                </a:ext>
              </a:extLst>
            </p:cNvPr>
            <p:cNvGrpSpPr/>
            <p:nvPr/>
          </p:nvGrpSpPr>
          <p:grpSpPr>
            <a:xfrm>
              <a:off x="3309681" y="2443678"/>
              <a:ext cx="347920" cy="369332"/>
              <a:chOff x="8499107" y="3218633"/>
              <a:chExt cx="452388" cy="480229"/>
            </a:xfrm>
          </p:grpSpPr>
          <p:sp>
            <p:nvSpPr>
              <p:cNvPr id="48" name="椭圆 47">
                <a:extLst>
                  <a:ext uri="{FF2B5EF4-FFF2-40B4-BE49-F238E27FC236}">
                    <a16:creationId xmlns:a16="http://schemas.microsoft.com/office/drawing/2014/main" id="{F3CB2100-9A17-4863-BD24-382655B433B4}"/>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9" name="文本框 48">
                <a:extLst>
                  <a:ext uri="{FF2B5EF4-FFF2-40B4-BE49-F238E27FC236}">
                    <a16:creationId xmlns:a16="http://schemas.microsoft.com/office/drawing/2014/main" id="{0D0859AB-FB4D-4F36-A217-7146DCDD4DCC}"/>
                  </a:ext>
                </a:extLst>
              </p:cNvPr>
              <p:cNvSpPr txBox="1"/>
              <p:nvPr/>
            </p:nvSpPr>
            <p:spPr>
              <a:xfrm>
                <a:off x="8499107" y="3218633"/>
                <a:ext cx="452388" cy="480229"/>
              </a:xfrm>
              <a:prstGeom prst="rect">
                <a:avLst/>
              </a:prstGeom>
              <a:noFill/>
            </p:spPr>
            <p:txBody>
              <a:bodyPr wrap="square" rtlCol="0">
                <a:spAutoFit/>
              </a:bodyPr>
              <a:lstStyle/>
              <a:p>
                <a:pPr algn="ctr"/>
                <a:r>
                  <a:rPr lang="zh-CN" altLang="en-US" dirty="0">
                    <a:solidFill>
                      <a:schemeClr val="bg1"/>
                    </a:solidFill>
                    <a:cs typeface="+mn-ea"/>
                    <a:sym typeface="+mn-lt"/>
                  </a:rPr>
                  <a:t>√</a:t>
                </a:r>
              </a:p>
            </p:txBody>
          </p:sp>
        </p:grpSp>
      </p:grpSp>
      <p:grpSp>
        <p:nvGrpSpPr>
          <p:cNvPr id="52" name="组合 51">
            <a:extLst>
              <a:ext uri="{FF2B5EF4-FFF2-40B4-BE49-F238E27FC236}">
                <a16:creationId xmlns:a16="http://schemas.microsoft.com/office/drawing/2014/main" id="{35588F3A-F113-400E-A1C4-ED4AEB53E9E3}"/>
              </a:ext>
            </a:extLst>
          </p:cNvPr>
          <p:cNvGrpSpPr/>
          <p:nvPr/>
        </p:nvGrpSpPr>
        <p:grpSpPr>
          <a:xfrm>
            <a:off x="4772024" y="3800378"/>
            <a:ext cx="2443780" cy="1347048"/>
            <a:chOff x="1391620" y="2429407"/>
            <a:chExt cx="2443780" cy="1347048"/>
          </a:xfrm>
        </p:grpSpPr>
        <p:grpSp>
          <p:nvGrpSpPr>
            <p:cNvPr id="53" name="组合 52">
              <a:extLst>
                <a:ext uri="{FF2B5EF4-FFF2-40B4-BE49-F238E27FC236}">
                  <a16:creationId xmlns:a16="http://schemas.microsoft.com/office/drawing/2014/main" id="{0D603D34-06D1-41F3-AC7C-FE02C52C3011}"/>
                </a:ext>
              </a:extLst>
            </p:cNvPr>
            <p:cNvGrpSpPr/>
            <p:nvPr/>
          </p:nvGrpSpPr>
          <p:grpSpPr>
            <a:xfrm>
              <a:off x="1391620" y="2429407"/>
              <a:ext cx="2443780" cy="1347048"/>
              <a:chOff x="832820" y="3112373"/>
              <a:chExt cx="2443780" cy="1347048"/>
            </a:xfrm>
          </p:grpSpPr>
          <p:sp>
            <p:nvSpPr>
              <p:cNvPr id="62" name="文本框 61">
                <a:extLst>
                  <a:ext uri="{FF2B5EF4-FFF2-40B4-BE49-F238E27FC236}">
                    <a16:creationId xmlns:a16="http://schemas.microsoft.com/office/drawing/2014/main" id="{230C5CC5-7C17-41DC-AAD4-5DBBFD5D4D39}"/>
                  </a:ext>
                </a:extLst>
              </p:cNvPr>
              <p:cNvSpPr txBox="1"/>
              <p:nvPr/>
            </p:nvSpPr>
            <p:spPr>
              <a:xfrm>
                <a:off x="832820" y="3546351"/>
                <a:ext cx="2443780"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63" name="文本框 62">
                <a:extLst>
                  <a:ext uri="{FF2B5EF4-FFF2-40B4-BE49-F238E27FC236}">
                    <a16:creationId xmlns:a16="http://schemas.microsoft.com/office/drawing/2014/main" id="{A60DF70B-6F15-443C-A671-CE96CE05053A}"/>
                  </a:ext>
                </a:extLst>
              </p:cNvPr>
              <p:cNvSpPr txBox="1"/>
              <p:nvPr/>
            </p:nvSpPr>
            <p:spPr>
              <a:xfrm>
                <a:off x="832820" y="31123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grpSp>
          <p:nvGrpSpPr>
            <p:cNvPr id="54" name="组合 53">
              <a:extLst>
                <a:ext uri="{FF2B5EF4-FFF2-40B4-BE49-F238E27FC236}">
                  <a16:creationId xmlns:a16="http://schemas.microsoft.com/office/drawing/2014/main" id="{8890E90B-AF80-4CB4-A664-AC1D85C486D9}"/>
                </a:ext>
              </a:extLst>
            </p:cNvPr>
            <p:cNvGrpSpPr/>
            <p:nvPr/>
          </p:nvGrpSpPr>
          <p:grpSpPr>
            <a:xfrm>
              <a:off x="3309681" y="2443678"/>
              <a:ext cx="347920" cy="369332"/>
              <a:chOff x="8499107" y="3218633"/>
              <a:chExt cx="452388" cy="480229"/>
            </a:xfrm>
          </p:grpSpPr>
          <p:sp>
            <p:nvSpPr>
              <p:cNvPr id="55" name="椭圆 54">
                <a:extLst>
                  <a:ext uri="{FF2B5EF4-FFF2-40B4-BE49-F238E27FC236}">
                    <a16:creationId xmlns:a16="http://schemas.microsoft.com/office/drawing/2014/main" id="{8D715391-510E-43DE-8C83-1365A0A05C77}"/>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1" name="文本框 60">
                <a:extLst>
                  <a:ext uri="{FF2B5EF4-FFF2-40B4-BE49-F238E27FC236}">
                    <a16:creationId xmlns:a16="http://schemas.microsoft.com/office/drawing/2014/main" id="{43A9F2A1-A48A-4C98-B6F5-0BA98D2F48F7}"/>
                  </a:ext>
                </a:extLst>
              </p:cNvPr>
              <p:cNvSpPr txBox="1"/>
              <p:nvPr/>
            </p:nvSpPr>
            <p:spPr>
              <a:xfrm>
                <a:off x="8499107" y="3218633"/>
                <a:ext cx="452388" cy="480229"/>
              </a:xfrm>
              <a:prstGeom prst="rect">
                <a:avLst/>
              </a:prstGeom>
              <a:noFill/>
            </p:spPr>
            <p:txBody>
              <a:bodyPr wrap="square" rtlCol="0">
                <a:spAutoFit/>
              </a:bodyPr>
              <a:lstStyle/>
              <a:p>
                <a:pPr algn="ctr"/>
                <a:r>
                  <a:rPr lang="zh-CN" altLang="en-US" dirty="0">
                    <a:solidFill>
                      <a:schemeClr val="bg1"/>
                    </a:solidFill>
                    <a:cs typeface="+mn-ea"/>
                    <a:sym typeface="+mn-lt"/>
                  </a:rPr>
                  <a:t>√</a:t>
                </a:r>
              </a:p>
            </p:txBody>
          </p:sp>
        </p:grpSp>
      </p:grpSp>
      <p:grpSp>
        <p:nvGrpSpPr>
          <p:cNvPr id="64" name="组合 63">
            <a:extLst>
              <a:ext uri="{FF2B5EF4-FFF2-40B4-BE49-F238E27FC236}">
                <a16:creationId xmlns:a16="http://schemas.microsoft.com/office/drawing/2014/main" id="{46F9C328-CE0E-474F-B862-E30431FBA9A6}"/>
              </a:ext>
            </a:extLst>
          </p:cNvPr>
          <p:cNvGrpSpPr/>
          <p:nvPr/>
        </p:nvGrpSpPr>
        <p:grpSpPr>
          <a:xfrm>
            <a:off x="8012766" y="3800378"/>
            <a:ext cx="2443780" cy="1347048"/>
            <a:chOff x="1391620" y="2429407"/>
            <a:chExt cx="2443780" cy="1347048"/>
          </a:xfrm>
        </p:grpSpPr>
        <p:grpSp>
          <p:nvGrpSpPr>
            <p:cNvPr id="65" name="组合 64">
              <a:extLst>
                <a:ext uri="{FF2B5EF4-FFF2-40B4-BE49-F238E27FC236}">
                  <a16:creationId xmlns:a16="http://schemas.microsoft.com/office/drawing/2014/main" id="{F76F390B-97C1-470A-AECB-88C8DCF7F018}"/>
                </a:ext>
              </a:extLst>
            </p:cNvPr>
            <p:cNvGrpSpPr/>
            <p:nvPr/>
          </p:nvGrpSpPr>
          <p:grpSpPr>
            <a:xfrm>
              <a:off x="1391620" y="2429407"/>
              <a:ext cx="2443780" cy="1347048"/>
              <a:chOff x="832820" y="3112373"/>
              <a:chExt cx="2443780" cy="1347048"/>
            </a:xfrm>
          </p:grpSpPr>
          <p:sp>
            <p:nvSpPr>
              <p:cNvPr id="69" name="文本框 68">
                <a:extLst>
                  <a:ext uri="{FF2B5EF4-FFF2-40B4-BE49-F238E27FC236}">
                    <a16:creationId xmlns:a16="http://schemas.microsoft.com/office/drawing/2014/main" id="{CA6107DC-5D2D-4E2B-80FC-87DC23B994D2}"/>
                  </a:ext>
                </a:extLst>
              </p:cNvPr>
              <p:cNvSpPr txBox="1"/>
              <p:nvPr/>
            </p:nvSpPr>
            <p:spPr>
              <a:xfrm>
                <a:off x="832820" y="3546351"/>
                <a:ext cx="2443780"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70" name="文本框 69">
                <a:extLst>
                  <a:ext uri="{FF2B5EF4-FFF2-40B4-BE49-F238E27FC236}">
                    <a16:creationId xmlns:a16="http://schemas.microsoft.com/office/drawing/2014/main" id="{E1B466FC-0BD8-4EA8-8318-38084E67BF00}"/>
                  </a:ext>
                </a:extLst>
              </p:cNvPr>
              <p:cNvSpPr txBox="1"/>
              <p:nvPr/>
            </p:nvSpPr>
            <p:spPr>
              <a:xfrm>
                <a:off x="832820" y="3112373"/>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grpSp>
          <p:nvGrpSpPr>
            <p:cNvPr id="66" name="组合 65">
              <a:extLst>
                <a:ext uri="{FF2B5EF4-FFF2-40B4-BE49-F238E27FC236}">
                  <a16:creationId xmlns:a16="http://schemas.microsoft.com/office/drawing/2014/main" id="{BF29F533-9F03-4E80-8C8A-0C9A0CE1E461}"/>
                </a:ext>
              </a:extLst>
            </p:cNvPr>
            <p:cNvGrpSpPr/>
            <p:nvPr/>
          </p:nvGrpSpPr>
          <p:grpSpPr>
            <a:xfrm>
              <a:off x="3309681" y="2443678"/>
              <a:ext cx="347920" cy="369332"/>
              <a:chOff x="8499107" y="3218633"/>
              <a:chExt cx="452388" cy="480229"/>
            </a:xfrm>
          </p:grpSpPr>
          <p:sp>
            <p:nvSpPr>
              <p:cNvPr id="67" name="椭圆 66">
                <a:extLst>
                  <a:ext uri="{FF2B5EF4-FFF2-40B4-BE49-F238E27FC236}">
                    <a16:creationId xmlns:a16="http://schemas.microsoft.com/office/drawing/2014/main" id="{E78A21CA-15DB-4338-BA78-3EDDE8B7B5D4}"/>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8" name="文本框 67">
                <a:extLst>
                  <a:ext uri="{FF2B5EF4-FFF2-40B4-BE49-F238E27FC236}">
                    <a16:creationId xmlns:a16="http://schemas.microsoft.com/office/drawing/2014/main" id="{0A226EC2-9A22-487A-88CF-ADF4D03148AB}"/>
                  </a:ext>
                </a:extLst>
              </p:cNvPr>
              <p:cNvSpPr txBox="1"/>
              <p:nvPr/>
            </p:nvSpPr>
            <p:spPr>
              <a:xfrm>
                <a:off x="8499107" y="3218633"/>
                <a:ext cx="452388" cy="480229"/>
              </a:xfrm>
              <a:prstGeom prst="rect">
                <a:avLst/>
              </a:prstGeom>
              <a:noFill/>
            </p:spPr>
            <p:txBody>
              <a:bodyPr wrap="square" rtlCol="0">
                <a:spAutoFit/>
              </a:bodyPr>
              <a:lstStyle/>
              <a:p>
                <a:pPr algn="ctr"/>
                <a:r>
                  <a:rPr lang="zh-CN" altLang="en-US" dirty="0">
                    <a:solidFill>
                      <a:schemeClr val="bg1"/>
                    </a:solidFill>
                    <a:cs typeface="+mn-ea"/>
                    <a:sym typeface="+mn-lt"/>
                  </a:rPr>
                  <a:t>√</a:t>
                </a:r>
              </a:p>
            </p:txBody>
          </p:sp>
        </p:grpSp>
      </p:grpSp>
    </p:spTree>
    <p:extLst>
      <p:ext uri="{BB962C8B-B14F-4D97-AF65-F5344CB8AC3E}">
        <p14:creationId xmlns:p14="http://schemas.microsoft.com/office/powerpoint/2010/main" val="304925731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0-#ppt_w/2"/>
                                          </p:val>
                                        </p:tav>
                                        <p:tav tm="100000">
                                          <p:val>
                                            <p:strVal val="#ppt_x"/>
                                          </p:val>
                                        </p:tav>
                                      </p:tavLst>
                                    </p:anim>
                                    <p:anim calcmode="lin" valueType="num">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0-#ppt_w/2"/>
                                          </p:val>
                                        </p:tav>
                                        <p:tav tm="100000">
                                          <p:val>
                                            <p:strVal val="#ppt_x"/>
                                          </p:val>
                                        </p:tav>
                                      </p:tavLst>
                                    </p:anim>
                                    <p:anim calcmode="lin" valueType="num">
                                      <p:cBhvr additive="base">
                                        <p:cTn id="20" dur="100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1000" fill="hold"/>
                                        <p:tgtEl>
                                          <p:spTgt spid="52"/>
                                        </p:tgtEl>
                                        <p:attrNameLst>
                                          <p:attrName>ppt_x</p:attrName>
                                        </p:attrNameLst>
                                      </p:cBhvr>
                                      <p:tavLst>
                                        <p:tav tm="0">
                                          <p:val>
                                            <p:strVal val="0-#ppt_w/2"/>
                                          </p:val>
                                        </p:tav>
                                        <p:tav tm="100000">
                                          <p:val>
                                            <p:strVal val="#ppt_x"/>
                                          </p:val>
                                        </p:tav>
                                      </p:tavLst>
                                    </p:anim>
                                    <p:anim calcmode="lin" valueType="num">
                                      <p:cBhvr additive="base">
                                        <p:cTn id="24" dur="10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1000" fill="hold"/>
                                        <p:tgtEl>
                                          <p:spTgt spid="64"/>
                                        </p:tgtEl>
                                        <p:attrNameLst>
                                          <p:attrName>ppt_x</p:attrName>
                                        </p:attrNameLst>
                                      </p:cBhvr>
                                      <p:tavLst>
                                        <p:tav tm="0">
                                          <p:val>
                                            <p:strVal val="0-#ppt_w/2"/>
                                          </p:val>
                                        </p:tav>
                                        <p:tav tm="100000">
                                          <p:val>
                                            <p:strVal val="#ppt_x"/>
                                          </p:val>
                                        </p:tav>
                                      </p:tavLst>
                                    </p:anim>
                                    <p:anim calcmode="lin" valueType="num">
                                      <p:cBhvr additive="base">
                                        <p:cTn id="28"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3" name="组合 22">
            <a:extLst>
              <a:ext uri="{FF2B5EF4-FFF2-40B4-BE49-F238E27FC236}">
                <a16:creationId xmlns:a16="http://schemas.microsoft.com/office/drawing/2014/main" id="{93D27085-C69A-4BE0-840D-4A2447DC6CFB}"/>
              </a:ext>
            </a:extLst>
          </p:cNvPr>
          <p:cNvGrpSpPr/>
          <p:nvPr/>
        </p:nvGrpSpPr>
        <p:grpSpPr>
          <a:xfrm>
            <a:off x="6223914" y="2290625"/>
            <a:ext cx="4788989" cy="2818664"/>
            <a:chOff x="488734" y="2466623"/>
            <a:chExt cx="6305235" cy="3382801"/>
          </a:xfrm>
        </p:grpSpPr>
        <p:grpSp>
          <p:nvGrpSpPr>
            <p:cNvPr id="24" name="组合 23">
              <a:extLst>
                <a:ext uri="{FF2B5EF4-FFF2-40B4-BE49-F238E27FC236}">
                  <a16:creationId xmlns:a16="http://schemas.microsoft.com/office/drawing/2014/main" id="{2A0695F8-A02D-4DE9-895B-A3D407209CC1}"/>
                </a:ext>
              </a:extLst>
            </p:cNvPr>
            <p:cNvGrpSpPr/>
            <p:nvPr/>
          </p:nvGrpSpPr>
          <p:grpSpPr>
            <a:xfrm>
              <a:off x="980310" y="2629950"/>
              <a:ext cx="5813659" cy="2791322"/>
              <a:chOff x="1491916" y="2436804"/>
              <a:chExt cx="4456497" cy="2318076"/>
            </a:xfrm>
          </p:grpSpPr>
          <p:cxnSp>
            <p:nvCxnSpPr>
              <p:cNvPr id="41" name="直接连接符 40">
                <a:extLst>
                  <a:ext uri="{FF2B5EF4-FFF2-40B4-BE49-F238E27FC236}">
                    <a16:creationId xmlns:a16="http://schemas.microsoft.com/office/drawing/2014/main" id="{C50971C3-9A62-4B80-AA7A-322D9AC577F3}"/>
                  </a:ext>
                </a:extLst>
              </p:cNvPr>
              <p:cNvCxnSpPr>
                <a:cxnSpLocks/>
              </p:cNvCxnSpPr>
              <p:nvPr/>
            </p:nvCxnSpPr>
            <p:spPr>
              <a:xfrm>
                <a:off x="1491916" y="4754880"/>
                <a:ext cx="4456497" cy="0"/>
              </a:xfrm>
              <a:prstGeom prst="line">
                <a:avLst/>
              </a:prstGeom>
              <a:ln w="12700">
                <a:solidFill>
                  <a:schemeClr val="bg2">
                    <a:lumMod val="90000"/>
                    <a:alpha val="38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D35A4EE-A0A6-4427-9AF4-F1C913888F25}"/>
                  </a:ext>
                </a:extLst>
              </p:cNvPr>
              <p:cNvCxnSpPr>
                <a:cxnSpLocks/>
              </p:cNvCxnSpPr>
              <p:nvPr/>
            </p:nvCxnSpPr>
            <p:spPr>
              <a:xfrm>
                <a:off x="1491916" y="4291264"/>
                <a:ext cx="4456497" cy="0"/>
              </a:xfrm>
              <a:prstGeom prst="line">
                <a:avLst/>
              </a:prstGeom>
              <a:ln w="12700">
                <a:solidFill>
                  <a:schemeClr val="bg2">
                    <a:lumMod val="90000"/>
                    <a:alpha val="38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AF87E86E-A00A-42F3-B1A5-6C6AC94D65B6}"/>
                  </a:ext>
                </a:extLst>
              </p:cNvPr>
              <p:cNvCxnSpPr>
                <a:cxnSpLocks/>
              </p:cNvCxnSpPr>
              <p:nvPr/>
            </p:nvCxnSpPr>
            <p:spPr>
              <a:xfrm>
                <a:off x="1491916" y="3827648"/>
                <a:ext cx="4456497" cy="0"/>
              </a:xfrm>
              <a:prstGeom prst="line">
                <a:avLst/>
              </a:prstGeom>
              <a:ln w="12700">
                <a:solidFill>
                  <a:schemeClr val="bg2">
                    <a:lumMod val="90000"/>
                    <a:alpha val="38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C608C123-909B-49A2-83AD-B1456772DCA7}"/>
                  </a:ext>
                </a:extLst>
              </p:cNvPr>
              <p:cNvCxnSpPr>
                <a:cxnSpLocks/>
              </p:cNvCxnSpPr>
              <p:nvPr/>
            </p:nvCxnSpPr>
            <p:spPr>
              <a:xfrm>
                <a:off x="1491916" y="3364032"/>
                <a:ext cx="4456497" cy="0"/>
              </a:xfrm>
              <a:prstGeom prst="line">
                <a:avLst/>
              </a:prstGeom>
              <a:ln w="12700">
                <a:solidFill>
                  <a:schemeClr val="bg2">
                    <a:lumMod val="90000"/>
                    <a:alpha val="38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E794AC7B-9D7D-417A-A1A1-28CD6D0EF0C6}"/>
                  </a:ext>
                </a:extLst>
              </p:cNvPr>
              <p:cNvCxnSpPr>
                <a:cxnSpLocks/>
              </p:cNvCxnSpPr>
              <p:nvPr/>
            </p:nvCxnSpPr>
            <p:spPr>
              <a:xfrm>
                <a:off x="1491916" y="2900416"/>
                <a:ext cx="4456497" cy="0"/>
              </a:xfrm>
              <a:prstGeom prst="line">
                <a:avLst/>
              </a:prstGeom>
              <a:ln w="12700">
                <a:solidFill>
                  <a:schemeClr val="bg2">
                    <a:lumMod val="90000"/>
                    <a:alpha val="38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86AAA461-8672-4805-AA23-B95DA439FFDD}"/>
                  </a:ext>
                </a:extLst>
              </p:cNvPr>
              <p:cNvCxnSpPr>
                <a:cxnSpLocks/>
              </p:cNvCxnSpPr>
              <p:nvPr/>
            </p:nvCxnSpPr>
            <p:spPr>
              <a:xfrm>
                <a:off x="1491916" y="2436804"/>
                <a:ext cx="0" cy="2318076"/>
              </a:xfrm>
              <a:prstGeom prst="line">
                <a:avLst/>
              </a:prstGeom>
              <a:ln w="12700">
                <a:solidFill>
                  <a:schemeClr val="bg2">
                    <a:lumMod val="90000"/>
                    <a:alpha val="38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24">
              <a:extLst>
                <a:ext uri="{FF2B5EF4-FFF2-40B4-BE49-F238E27FC236}">
                  <a16:creationId xmlns:a16="http://schemas.microsoft.com/office/drawing/2014/main" id="{D37C6B18-AEF3-44F1-A715-3B6BF6F33013}"/>
                </a:ext>
              </a:extLst>
            </p:cNvPr>
            <p:cNvSpPr txBox="1"/>
            <p:nvPr/>
          </p:nvSpPr>
          <p:spPr>
            <a:xfrm>
              <a:off x="488734" y="4539905"/>
              <a:ext cx="545205" cy="404083"/>
            </a:xfrm>
            <a:prstGeom prst="rect">
              <a:avLst/>
            </a:prstGeom>
            <a:noFill/>
          </p:spPr>
          <p:txBody>
            <a:bodyPr wrap="square" rtlCol="0">
              <a:spAutoFit/>
            </a:bodyPr>
            <a:lstStyle/>
            <a:p>
              <a:pPr>
                <a:lnSpc>
                  <a:spcPct val="150000"/>
                </a:lnSpc>
              </a:pPr>
              <a:r>
                <a:rPr lang="en-US" altLang="zh-CN" sz="1200" dirty="0">
                  <a:solidFill>
                    <a:schemeClr val="bg1"/>
                  </a:solidFill>
                  <a:cs typeface="+mn-ea"/>
                  <a:sym typeface="+mn-lt"/>
                </a:rPr>
                <a:t>1.0</a:t>
              </a:r>
              <a:endParaRPr lang="zh-CN" altLang="en-US" sz="1200" dirty="0">
                <a:solidFill>
                  <a:schemeClr val="bg1"/>
                </a:solidFill>
                <a:cs typeface="+mn-ea"/>
                <a:sym typeface="+mn-lt"/>
              </a:endParaRPr>
            </a:p>
          </p:txBody>
        </p:sp>
        <p:sp>
          <p:nvSpPr>
            <p:cNvPr id="26" name="文本框 25">
              <a:extLst>
                <a:ext uri="{FF2B5EF4-FFF2-40B4-BE49-F238E27FC236}">
                  <a16:creationId xmlns:a16="http://schemas.microsoft.com/office/drawing/2014/main" id="{57B8421B-544B-4645-8517-2FC9C00F1F7D}"/>
                </a:ext>
              </a:extLst>
            </p:cNvPr>
            <p:cNvSpPr txBox="1"/>
            <p:nvPr/>
          </p:nvSpPr>
          <p:spPr>
            <a:xfrm>
              <a:off x="1193730" y="5492538"/>
              <a:ext cx="788893" cy="33243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27" name="文本框 26">
              <a:extLst>
                <a:ext uri="{FF2B5EF4-FFF2-40B4-BE49-F238E27FC236}">
                  <a16:creationId xmlns:a16="http://schemas.microsoft.com/office/drawing/2014/main" id="{DDFCD106-276C-4D6F-9CDB-9D66B80F648B}"/>
                </a:ext>
              </a:extLst>
            </p:cNvPr>
            <p:cNvSpPr txBox="1"/>
            <p:nvPr/>
          </p:nvSpPr>
          <p:spPr>
            <a:xfrm>
              <a:off x="498358" y="3848811"/>
              <a:ext cx="545205" cy="404082"/>
            </a:xfrm>
            <a:prstGeom prst="rect">
              <a:avLst/>
            </a:prstGeom>
            <a:noFill/>
          </p:spPr>
          <p:txBody>
            <a:bodyPr wrap="square" rtlCol="0">
              <a:spAutoFit/>
            </a:bodyPr>
            <a:lstStyle/>
            <a:p>
              <a:pPr>
                <a:lnSpc>
                  <a:spcPct val="150000"/>
                </a:lnSpc>
              </a:pPr>
              <a:r>
                <a:rPr lang="en-US" altLang="zh-CN" sz="1200" dirty="0">
                  <a:solidFill>
                    <a:schemeClr val="bg1"/>
                  </a:solidFill>
                  <a:cs typeface="+mn-ea"/>
                  <a:sym typeface="+mn-lt"/>
                </a:rPr>
                <a:t>1.5</a:t>
              </a:r>
              <a:endParaRPr lang="zh-CN" altLang="en-US" sz="1200" dirty="0">
                <a:solidFill>
                  <a:schemeClr val="bg1"/>
                </a:solidFill>
                <a:cs typeface="+mn-ea"/>
                <a:sym typeface="+mn-lt"/>
              </a:endParaRPr>
            </a:p>
          </p:txBody>
        </p:sp>
        <p:sp>
          <p:nvSpPr>
            <p:cNvPr id="28" name="文本框 27">
              <a:extLst>
                <a:ext uri="{FF2B5EF4-FFF2-40B4-BE49-F238E27FC236}">
                  <a16:creationId xmlns:a16="http://schemas.microsoft.com/office/drawing/2014/main" id="{C5689E57-0598-4BE1-9966-9443FC636DB7}"/>
                </a:ext>
              </a:extLst>
            </p:cNvPr>
            <p:cNvSpPr txBox="1"/>
            <p:nvPr/>
          </p:nvSpPr>
          <p:spPr>
            <a:xfrm>
              <a:off x="507983" y="3157717"/>
              <a:ext cx="545205" cy="404082"/>
            </a:xfrm>
            <a:prstGeom prst="rect">
              <a:avLst/>
            </a:prstGeom>
            <a:noFill/>
          </p:spPr>
          <p:txBody>
            <a:bodyPr wrap="square" rtlCol="0">
              <a:spAutoFit/>
            </a:bodyPr>
            <a:lstStyle/>
            <a:p>
              <a:pPr>
                <a:lnSpc>
                  <a:spcPct val="150000"/>
                </a:lnSpc>
              </a:pPr>
              <a:r>
                <a:rPr lang="en-US" altLang="zh-CN" sz="1200" dirty="0">
                  <a:solidFill>
                    <a:schemeClr val="bg1"/>
                  </a:solidFill>
                  <a:cs typeface="+mn-ea"/>
                  <a:sym typeface="+mn-lt"/>
                </a:rPr>
                <a:t>2.0</a:t>
              </a:r>
              <a:endParaRPr lang="zh-CN" altLang="en-US" sz="1200" dirty="0">
                <a:solidFill>
                  <a:schemeClr val="bg1"/>
                </a:solidFill>
                <a:cs typeface="+mn-ea"/>
                <a:sym typeface="+mn-lt"/>
              </a:endParaRPr>
            </a:p>
          </p:txBody>
        </p:sp>
        <p:sp>
          <p:nvSpPr>
            <p:cNvPr id="29" name="文本框 28">
              <a:extLst>
                <a:ext uri="{FF2B5EF4-FFF2-40B4-BE49-F238E27FC236}">
                  <a16:creationId xmlns:a16="http://schemas.microsoft.com/office/drawing/2014/main" id="{AE19465E-14B1-4779-8CB3-1D20069E2E1C}"/>
                </a:ext>
              </a:extLst>
            </p:cNvPr>
            <p:cNvSpPr txBox="1"/>
            <p:nvPr/>
          </p:nvSpPr>
          <p:spPr>
            <a:xfrm>
              <a:off x="517609" y="2466623"/>
              <a:ext cx="545205" cy="404082"/>
            </a:xfrm>
            <a:prstGeom prst="rect">
              <a:avLst/>
            </a:prstGeom>
            <a:noFill/>
          </p:spPr>
          <p:txBody>
            <a:bodyPr wrap="square" rtlCol="0">
              <a:spAutoFit/>
            </a:bodyPr>
            <a:lstStyle/>
            <a:p>
              <a:pPr>
                <a:lnSpc>
                  <a:spcPct val="150000"/>
                </a:lnSpc>
              </a:pPr>
              <a:r>
                <a:rPr lang="en-US" altLang="zh-CN" sz="1200" dirty="0">
                  <a:solidFill>
                    <a:schemeClr val="bg1"/>
                  </a:solidFill>
                  <a:cs typeface="+mn-ea"/>
                  <a:sym typeface="+mn-lt"/>
                </a:rPr>
                <a:t>2.5</a:t>
              </a:r>
              <a:endParaRPr lang="zh-CN" altLang="en-US" sz="1200" dirty="0">
                <a:solidFill>
                  <a:schemeClr val="bg1"/>
                </a:solidFill>
                <a:cs typeface="+mn-ea"/>
                <a:sym typeface="+mn-lt"/>
              </a:endParaRPr>
            </a:p>
          </p:txBody>
        </p:sp>
        <p:grpSp>
          <p:nvGrpSpPr>
            <p:cNvPr id="30" name="组合 29">
              <a:extLst>
                <a:ext uri="{FF2B5EF4-FFF2-40B4-BE49-F238E27FC236}">
                  <a16:creationId xmlns:a16="http://schemas.microsoft.com/office/drawing/2014/main" id="{A6D78187-A036-4823-B17F-E9F34ED4395C}"/>
                </a:ext>
              </a:extLst>
            </p:cNvPr>
            <p:cNvGrpSpPr/>
            <p:nvPr/>
          </p:nvGrpSpPr>
          <p:grpSpPr>
            <a:xfrm>
              <a:off x="1305965" y="3077985"/>
              <a:ext cx="5004337" cy="1536655"/>
              <a:chOff x="1326683" y="3268241"/>
              <a:chExt cx="5004337" cy="1536655"/>
            </a:xfrm>
          </p:grpSpPr>
          <p:cxnSp>
            <p:nvCxnSpPr>
              <p:cNvPr id="38" name="直接连接符 37">
                <a:extLst>
                  <a:ext uri="{FF2B5EF4-FFF2-40B4-BE49-F238E27FC236}">
                    <a16:creationId xmlns:a16="http://schemas.microsoft.com/office/drawing/2014/main" id="{0A8A7172-1AA7-4E26-80AB-C94EEF303340}"/>
                  </a:ext>
                </a:extLst>
              </p:cNvPr>
              <p:cNvCxnSpPr>
                <a:cxnSpLocks/>
              </p:cNvCxnSpPr>
              <p:nvPr/>
            </p:nvCxnSpPr>
            <p:spPr>
              <a:xfrm flipV="1">
                <a:off x="1326683" y="3268241"/>
                <a:ext cx="1002631" cy="1475410"/>
              </a:xfrm>
              <a:prstGeom prst="line">
                <a:avLst/>
              </a:prstGeom>
              <a:ln w="28575">
                <a:solidFill>
                  <a:srgbClr val="259ACB"/>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8149542-87A7-4EE5-846B-CDCF0885DFCA}"/>
                  </a:ext>
                </a:extLst>
              </p:cNvPr>
              <p:cNvCxnSpPr>
                <a:cxnSpLocks/>
              </p:cNvCxnSpPr>
              <p:nvPr/>
            </p:nvCxnSpPr>
            <p:spPr>
              <a:xfrm flipH="1" flipV="1">
                <a:off x="2329314" y="3268241"/>
                <a:ext cx="2252311" cy="1536655"/>
              </a:xfrm>
              <a:prstGeom prst="line">
                <a:avLst/>
              </a:prstGeom>
              <a:ln w="28575">
                <a:solidFill>
                  <a:srgbClr val="259ACB"/>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150C762-83B2-4359-ABC3-63A7DBEC2886}"/>
                  </a:ext>
                </a:extLst>
              </p:cNvPr>
              <p:cNvCxnSpPr>
                <a:cxnSpLocks/>
              </p:cNvCxnSpPr>
              <p:nvPr/>
            </p:nvCxnSpPr>
            <p:spPr>
              <a:xfrm flipV="1">
                <a:off x="4581625" y="3801312"/>
                <a:ext cx="1749395" cy="992905"/>
              </a:xfrm>
              <a:prstGeom prst="line">
                <a:avLst/>
              </a:prstGeom>
              <a:ln w="28575">
                <a:solidFill>
                  <a:srgbClr val="259ACB"/>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id="{124A80D3-12E7-449B-B779-FBB9BDBA8A29}"/>
                </a:ext>
              </a:extLst>
            </p:cNvPr>
            <p:cNvGrpSpPr/>
            <p:nvPr/>
          </p:nvGrpSpPr>
          <p:grpSpPr>
            <a:xfrm>
              <a:off x="1305965" y="3129498"/>
              <a:ext cx="4855140" cy="1099899"/>
              <a:chOff x="1326683" y="3319754"/>
              <a:chExt cx="4855140" cy="1099899"/>
            </a:xfrm>
          </p:grpSpPr>
          <p:cxnSp>
            <p:nvCxnSpPr>
              <p:cNvPr id="36" name="直接连接符 35">
                <a:extLst>
                  <a:ext uri="{FF2B5EF4-FFF2-40B4-BE49-F238E27FC236}">
                    <a16:creationId xmlns:a16="http://schemas.microsoft.com/office/drawing/2014/main" id="{DFB2F7D7-F54B-42AB-A045-2FC7139F1A2C}"/>
                  </a:ext>
                </a:extLst>
              </p:cNvPr>
              <p:cNvCxnSpPr>
                <a:cxnSpLocks/>
              </p:cNvCxnSpPr>
              <p:nvPr/>
            </p:nvCxnSpPr>
            <p:spPr>
              <a:xfrm flipV="1">
                <a:off x="2974206" y="3319754"/>
                <a:ext cx="3207617" cy="10946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3E70296-C371-44E1-86C4-4BF206C76876}"/>
                  </a:ext>
                </a:extLst>
              </p:cNvPr>
              <p:cNvCxnSpPr>
                <a:cxnSpLocks/>
              </p:cNvCxnSpPr>
              <p:nvPr/>
            </p:nvCxnSpPr>
            <p:spPr>
              <a:xfrm flipH="1" flipV="1">
                <a:off x="1326683" y="3867097"/>
                <a:ext cx="1654054" cy="5525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文本框 31">
              <a:extLst>
                <a:ext uri="{FF2B5EF4-FFF2-40B4-BE49-F238E27FC236}">
                  <a16:creationId xmlns:a16="http://schemas.microsoft.com/office/drawing/2014/main" id="{AEABDC17-704E-4533-B8A6-579CB85C2DB4}"/>
                </a:ext>
              </a:extLst>
            </p:cNvPr>
            <p:cNvSpPr txBox="1"/>
            <p:nvPr/>
          </p:nvSpPr>
          <p:spPr>
            <a:xfrm>
              <a:off x="2308594" y="5498649"/>
              <a:ext cx="788893" cy="33243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33" name="文本框 32">
              <a:extLst>
                <a:ext uri="{FF2B5EF4-FFF2-40B4-BE49-F238E27FC236}">
                  <a16:creationId xmlns:a16="http://schemas.microsoft.com/office/drawing/2014/main" id="{1A122C3E-7788-47E8-B221-A23C9B8A7736}"/>
                </a:ext>
              </a:extLst>
            </p:cNvPr>
            <p:cNvSpPr txBox="1"/>
            <p:nvPr/>
          </p:nvSpPr>
          <p:spPr>
            <a:xfrm>
              <a:off x="3423460" y="5504761"/>
              <a:ext cx="788893" cy="33243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34" name="文本框 33">
              <a:extLst>
                <a:ext uri="{FF2B5EF4-FFF2-40B4-BE49-F238E27FC236}">
                  <a16:creationId xmlns:a16="http://schemas.microsoft.com/office/drawing/2014/main" id="{4BC44EE4-85C3-4B48-A42E-B970C7FBAC8C}"/>
                </a:ext>
              </a:extLst>
            </p:cNvPr>
            <p:cNvSpPr txBox="1"/>
            <p:nvPr/>
          </p:nvSpPr>
          <p:spPr>
            <a:xfrm>
              <a:off x="4538324" y="5510873"/>
              <a:ext cx="788893" cy="33243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35" name="文本框 34">
              <a:extLst>
                <a:ext uri="{FF2B5EF4-FFF2-40B4-BE49-F238E27FC236}">
                  <a16:creationId xmlns:a16="http://schemas.microsoft.com/office/drawing/2014/main" id="{D13244FB-A3F9-458E-A7A3-98C3BC686E33}"/>
                </a:ext>
              </a:extLst>
            </p:cNvPr>
            <p:cNvSpPr txBox="1"/>
            <p:nvPr/>
          </p:nvSpPr>
          <p:spPr>
            <a:xfrm>
              <a:off x="5653188" y="5516985"/>
              <a:ext cx="788893" cy="33243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grpSp>
      <p:sp>
        <p:nvSpPr>
          <p:cNvPr id="47" name="文本框 46">
            <a:extLst>
              <a:ext uri="{FF2B5EF4-FFF2-40B4-BE49-F238E27FC236}">
                <a16:creationId xmlns:a16="http://schemas.microsoft.com/office/drawing/2014/main" id="{BE93120E-2C01-46D3-9A34-581544A03FC7}"/>
              </a:ext>
            </a:extLst>
          </p:cNvPr>
          <p:cNvSpPr txBox="1"/>
          <p:nvPr/>
        </p:nvSpPr>
        <p:spPr>
          <a:xfrm>
            <a:off x="1389052" y="2762598"/>
            <a:ext cx="3456097" cy="70788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48" name="文本框 47">
            <a:extLst>
              <a:ext uri="{FF2B5EF4-FFF2-40B4-BE49-F238E27FC236}">
                <a16:creationId xmlns:a16="http://schemas.microsoft.com/office/drawing/2014/main" id="{45EC67B9-5A7F-4504-AB52-C4A24F9A24DF}"/>
              </a:ext>
            </a:extLst>
          </p:cNvPr>
          <p:cNvSpPr txBox="1"/>
          <p:nvPr/>
        </p:nvSpPr>
        <p:spPr>
          <a:xfrm>
            <a:off x="1364759" y="241915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9" name="文本框 48">
            <a:extLst>
              <a:ext uri="{FF2B5EF4-FFF2-40B4-BE49-F238E27FC236}">
                <a16:creationId xmlns:a16="http://schemas.microsoft.com/office/drawing/2014/main" id="{78BD2AFC-6F42-4C33-9041-43735CEFD73F}"/>
              </a:ext>
            </a:extLst>
          </p:cNvPr>
          <p:cNvSpPr txBox="1"/>
          <p:nvPr/>
        </p:nvSpPr>
        <p:spPr>
          <a:xfrm>
            <a:off x="1299838" y="3983803"/>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50" name="文本框 49">
            <a:extLst>
              <a:ext uri="{FF2B5EF4-FFF2-40B4-BE49-F238E27FC236}">
                <a16:creationId xmlns:a16="http://schemas.microsoft.com/office/drawing/2014/main" id="{7C70169B-56CD-4A7F-8D1C-5182C04B3FF4}"/>
              </a:ext>
            </a:extLst>
          </p:cNvPr>
          <p:cNvSpPr txBox="1"/>
          <p:nvPr/>
        </p:nvSpPr>
        <p:spPr>
          <a:xfrm>
            <a:off x="3368282" y="3983803"/>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grpSp>
        <p:nvGrpSpPr>
          <p:cNvPr id="53" name="组合 52">
            <a:extLst>
              <a:ext uri="{FF2B5EF4-FFF2-40B4-BE49-F238E27FC236}">
                <a16:creationId xmlns:a16="http://schemas.microsoft.com/office/drawing/2014/main" id="{0E4435AE-A32E-4359-AC12-1E8B9C6ABDD9}"/>
              </a:ext>
            </a:extLst>
          </p:cNvPr>
          <p:cNvGrpSpPr/>
          <p:nvPr/>
        </p:nvGrpSpPr>
        <p:grpSpPr>
          <a:xfrm>
            <a:off x="1852177" y="3440228"/>
            <a:ext cx="416293" cy="461665"/>
            <a:chOff x="8499107" y="3218633"/>
            <a:chExt cx="452388" cy="501694"/>
          </a:xfrm>
        </p:grpSpPr>
        <p:sp>
          <p:nvSpPr>
            <p:cNvPr id="54" name="椭圆 53">
              <a:extLst>
                <a:ext uri="{FF2B5EF4-FFF2-40B4-BE49-F238E27FC236}">
                  <a16:creationId xmlns:a16="http://schemas.microsoft.com/office/drawing/2014/main" id="{6049428A-E90B-480D-A4C1-A00B1969CD02}"/>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id="{7C6C4B2C-B758-4369-8901-8D9320252C8A}"/>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61" name="组合 60">
            <a:extLst>
              <a:ext uri="{FF2B5EF4-FFF2-40B4-BE49-F238E27FC236}">
                <a16:creationId xmlns:a16="http://schemas.microsoft.com/office/drawing/2014/main" id="{E20B19C4-38F8-44A1-91DD-560D17F4DAC9}"/>
              </a:ext>
            </a:extLst>
          </p:cNvPr>
          <p:cNvGrpSpPr/>
          <p:nvPr/>
        </p:nvGrpSpPr>
        <p:grpSpPr>
          <a:xfrm>
            <a:off x="3940692" y="3440227"/>
            <a:ext cx="416293" cy="461665"/>
            <a:chOff x="8499107" y="3218633"/>
            <a:chExt cx="452388" cy="501694"/>
          </a:xfrm>
        </p:grpSpPr>
        <p:sp>
          <p:nvSpPr>
            <p:cNvPr id="62" name="椭圆 61">
              <a:extLst>
                <a:ext uri="{FF2B5EF4-FFF2-40B4-BE49-F238E27FC236}">
                  <a16:creationId xmlns:a16="http://schemas.microsoft.com/office/drawing/2014/main" id="{19ADE6C6-F552-492A-BD4D-A927D4297211}"/>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文本框 62">
              <a:extLst>
                <a:ext uri="{FF2B5EF4-FFF2-40B4-BE49-F238E27FC236}">
                  <a16:creationId xmlns:a16="http://schemas.microsoft.com/office/drawing/2014/main" id="{6D1BB0A7-DABB-4820-AB1D-67FCC769F0AE}"/>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303335057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1000" fill="hold"/>
                                        <p:tgtEl>
                                          <p:spTgt spid="47"/>
                                        </p:tgtEl>
                                        <p:attrNameLst>
                                          <p:attrName>ppt_x</p:attrName>
                                        </p:attrNameLst>
                                      </p:cBhvr>
                                      <p:tavLst>
                                        <p:tav tm="0">
                                          <p:val>
                                            <p:strVal val="1+#ppt_w/2"/>
                                          </p:val>
                                        </p:tav>
                                        <p:tav tm="100000">
                                          <p:val>
                                            <p:strVal val="#ppt_x"/>
                                          </p:val>
                                        </p:tav>
                                      </p:tavLst>
                                    </p:anim>
                                    <p:anim calcmode="lin" valueType="num">
                                      <p:cBhvr additive="base">
                                        <p:cTn id="11" dur="1000" fill="hold"/>
                                        <p:tgtEl>
                                          <p:spTgt spid="4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1000" fill="hold"/>
                                        <p:tgtEl>
                                          <p:spTgt spid="48"/>
                                        </p:tgtEl>
                                        <p:attrNameLst>
                                          <p:attrName>ppt_x</p:attrName>
                                        </p:attrNameLst>
                                      </p:cBhvr>
                                      <p:tavLst>
                                        <p:tav tm="0">
                                          <p:val>
                                            <p:strVal val="1+#ppt_w/2"/>
                                          </p:val>
                                        </p:tav>
                                        <p:tav tm="100000">
                                          <p:val>
                                            <p:strVal val="#ppt_x"/>
                                          </p:val>
                                        </p:tav>
                                      </p:tavLst>
                                    </p:anim>
                                    <p:anim calcmode="lin" valueType="num">
                                      <p:cBhvr additive="base">
                                        <p:cTn id="15" dur="10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000" fill="hold"/>
                                        <p:tgtEl>
                                          <p:spTgt spid="49"/>
                                        </p:tgtEl>
                                        <p:attrNameLst>
                                          <p:attrName>ppt_x</p:attrName>
                                        </p:attrNameLst>
                                      </p:cBhvr>
                                      <p:tavLst>
                                        <p:tav tm="0">
                                          <p:val>
                                            <p:strVal val="0-#ppt_w/2"/>
                                          </p:val>
                                        </p:tav>
                                        <p:tav tm="100000">
                                          <p:val>
                                            <p:strVal val="#ppt_x"/>
                                          </p:val>
                                        </p:tav>
                                      </p:tavLst>
                                    </p:anim>
                                    <p:anim calcmode="lin" valueType="num">
                                      <p:cBhvr additive="base">
                                        <p:cTn id="19" dur="10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1000" fill="hold"/>
                                        <p:tgtEl>
                                          <p:spTgt spid="50"/>
                                        </p:tgtEl>
                                        <p:attrNameLst>
                                          <p:attrName>ppt_x</p:attrName>
                                        </p:attrNameLst>
                                      </p:cBhvr>
                                      <p:tavLst>
                                        <p:tav tm="0">
                                          <p:val>
                                            <p:strVal val="0-#ppt_w/2"/>
                                          </p:val>
                                        </p:tav>
                                        <p:tav tm="100000">
                                          <p:val>
                                            <p:strVal val="#ppt_x"/>
                                          </p:val>
                                        </p:tav>
                                      </p:tavLst>
                                    </p:anim>
                                    <p:anim calcmode="lin" valueType="num">
                                      <p:cBhvr additive="base">
                                        <p:cTn id="23" dur="1000" fill="hold"/>
                                        <p:tgtEl>
                                          <p:spTgt spid="5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1000" fill="hold"/>
                                        <p:tgtEl>
                                          <p:spTgt spid="53"/>
                                        </p:tgtEl>
                                        <p:attrNameLst>
                                          <p:attrName>ppt_x</p:attrName>
                                        </p:attrNameLst>
                                      </p:cBhvr>
                                      <p:tavLst>
                                        <p:tav tm="0">
                                          <p:val>
                                            <p:strVal val="0-#ppt_w/2"/>
                                          </p:val>
                                        </p:tav>
                                        <p:tav tm="100000">
                                          <p:val>
                                            <p:strVal val="#ppt_x"/>
                                          </p:val>
                                        </p:tav>
                                      </p:tavLst>
                                    </p:anim>
                                    <p:anim calcmode="lin" valueType="num">
                                      <p:cBhvr additive="base">
                                        <p:cTn id="27" dur="1000" fill="hold"/>
                                        <p:tgtEl>
                                          <p:spTgt spid="53"/>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1000" fill="hold"/>
                                        <p:tgtEl>
                                          <p:spTgt spid="61"/>
                                        </p:tgtEl>
                                        <p:attrNameLst>
                                          <p:attrName>ppt_x</p:attrName>
                                        </p:attrNameLst>
                                      </p:cBhvr>
                                      <p:tavLst>
                                        <p:tav tm="0">
                                          <p:val>
                                            <p:strVal val="0-#ppt_w/2"/>
                                          </p:val>
                                        </p:tav>
                                        <p:tav tm="100000">
                                          <p:val>
                                            <p:strVal val="#ppt_x"/>
                                          </p:val>
                                        </p:tav>
                                      </p:tavLst>
                                    </p:anim>
                                    <p:anim calcmode="lin" valueType="num">
                                      <p:cBhvr additive="base">
                                        <p:cTn id="31"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26572" y="2700737"/>
            <a:ext cx="12218572" cy="4157263"/>
          </a:xfrm>
          <a:prstGeom prst="rect">
            <a:avLst/>
          </a:prstGeom>
        </p:spPr>
      </p:pic>
      <p:sp>
        <p:nvSpPr>
          <p:cNvPr id="56" name="文本框 55">
            <a:extLst>
              <a:ext uri="{FF2B5EF4-FFF2-40B4-BE49-F238E27FC236}">
                <a16:creationId xmlns:a16="http://schemas.microsoft.com/office/drawing/2014/main" id="{E06DB5BC-C125-4210-BFDB-29C7624F1E75}"/>
              </a:ext>
            </a:extLst>
          </p:cNvPr>
          <p:cNvSpPr txBox="1"/>
          <p:nvPr/>
        </p:nvSpPr>
        <p:spPr>
          <a:xfrm>
            <a:off x="3527177" y="2257698"/>
            <a:ext cx="5137645" cy="369332"/>
          </a:xfrm>
          <a:prstGeom prst="rect">
            <a:avLst/>
          </a:prstGeom>
          <a:noFill/>
        </p:spPr>
        <p:txBody>
          <a:bodyPr wrap="square" rtlCol="0">
            <a:spAutoFit/>
          </a:bodyPr>
          <a:lstStyle/>
          <a:p>
            <a:pPr algn="dist"/>
            <a:r>
              <a:rPr lang="en-US" altLang="zh-CN" spc="100" dirty="0">
                <a:solidFill>
                  <a:schemeClr val="bg1"/>
                </a:solidFill>
                <a:cs typeface="+mn-ea"/>
                <a:sym typeface="+mn-lt"/>
              </a:rPr>
              <a:t>PART FOUR</a:t>
            </a:r>
          </a:p>
        </p:txBody>
      </p:sp>
      <p:sp>
        <p:nvSpPr>
          <p:cNvPr id="57" name="文本框 56">
            <a:extLst>
              <a:ext uri="{FF2B5EF4-FFF2-40B4-BE49-F238E27FC236}">
                <a16:creationId xmlns:a16="http://schemas.microsoft.com/office/drawing/2014/main" id="{EEBB636D-FBAB-4980-9981-8CC9C4807A6E}"/>
              </a:ext>
            </a:extLst>
          </p:cNvPr>
          <p:cNvSpPr txBox="1"/>
          <p:nvPr/>
        </p:nvSpPr>
        <p:spPr>
          <a:xfrm>
            <a:off x="3527177" y="2607499"/>
            <a:ext cx="5137645" cy="707886"/>
          </a:xfrm>
          <a:prstGeom prst="rect">
            <a:avLst/>
          </a:prstGeom>
          <a:noFill/>
        </p:spPr>
        <p:txBody>
          <a:bodyPr wrap="square" rtlCol="0">
            <a:spAutoFit/>
          </a:bodyPr>
          <a:lstStyle/>
          <a:p>
            <a:pPr algn="dist"/>
            <a:r>
              <a:rPr lang="en-US" altLang="zh-CN" sz="4000" dirty="0">
                <a:solidFill>
                  <a:schemeClr val="bg1"/>
                </a:solidFill>
                <a:cs typeface="+mn-ea"/>
                <a:sym typeface="+mn-lt"/>
              </a:rPr>
              <a:t>Add title text</a:t>
            </a:r>
            <a:endParaRPr lang="zh-CN" altLang="en-US" sz="4000" dirty="0">
              <a:solidFill>
                <a:schemeClr val="bg1"/>
              </a:solidFill>
              <a:cs typeface="+mn-ea"/>
              <a:sym typeface="+mn-lt"/>
            </a:endParaRPr>
          </a:p>
        </p:txBody>
      </p:sp>
      <p:grpSp>
        <p:nvGrpSpPr>
          <p:cNvPr id="58" name="组合 57">
            <a:extLst>
              <a:ext uri="{FF2B5EF4-FFF2-40B4-BE49-F238E27FC236}">
                <a16:creationId xmlns:a16="http://schemas.microsoft.com/office/drawing/2014/main" id="{35C8AC8B-40B2-46A2-A9F8-5C685A997856}"/>
              </a:ext>
            </a:extLst>
          </p:cNvPr>
          <p:cNvGrpSpPr/>
          <p:nvPr/>
        </p:nvGrpSpPr>
        <p:grpSpPr>
          <a:xfrm>
            <a:off x="5887853" y="1528347"/>
            <a:ext cx="416293" cy="461665"/>
            <a:chOff x="8499107" y="3218633"/>
            <a:chExt cx="452388" cy="501694"/>
          </a:xfrm>
        </p:grpSpPr>
        <p:sp>
          <p:nvSpPr>
            <p:cNvPr id="59" name="椭圆 58">
              <a:extLst>
                <a:ext uri="{FF2B5EF4-FFF2-40B4-BE49-F238E27FC236}">
                  <a16:creationId xmlns:a16="http://schemas.microsoft.com/office/drawing/2014/main" id="{1AAD055B-9214-424D-82A3-5F7DE43DCD5C}"/>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a:extLst>
                <a:ext uri="{FF2B5EF4-FFF2-40B4-BE49-F238E27FC236}">
                  <a16:creationId xmlns:a16="http://schemas.microsoft.com/office/drawing/2014/main" id="{96BF423D-F491-457F-8BF7-D23EDA32A3BA}"/>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pic>
        <p:nvPicPr>
          <p:cNvPr id="15" name="图片 14">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spTree>
    <p:extLst>
      <p:ext uri="{BB962C8B-B14F-4D97-AF65-F5344CB8AC3E}">
        <p14:creationId xmlns:p14="http://schemas.microsoft.com/office/powerpoint/2010/main" val="361863685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16" presetClass="entr" presetSubtype="37"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1000"/>
                                        <p:tgtEl>
                                          <p:spTgt spid="5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outVertical)">
                                      <p:cBhvr>
                                        <p:cTn id="26" dur="1000"/>
                                        <p:tgtEl>
                                          <p:spTgt spid="57"/>
                                        </p:tgtEl>
                                      </p:cBhvr>
                                    </p:animEffect>
                                  </p:childTnLst>
                                </p:cTn>
                              </p:par>
                              <p:par>
                                <p:cTn id="27" presetID="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1000" fill="hold"/>
                                        <p:tgtEl>
                                          <p:spTgt spid="58"/>
                                        </p:tgtEl>
                                        <p:attrNameLst>
                                          <p:attrName>ppt_x</p:attrName>
                                        </p:attrNameLst>
                                      </p:cBhvr>
                                      <p:tavLst>
                                        <p:tav tm="0">
                                          <p:val>
                                            <p:strVal val="#ppt_x"/>
                                          </p:val>
                                        </p:tav>
                                        <p:tav tm="100000">
                                          <p:val>
                                            <p:strVal val="#ppt_x"/>
                                          </p:val>
                                        </p:tav>
                                      </p:tavLst>
                                    </p:anim>
                                    <p:anim calcmode="lin" valueType="num">
                                      <p:cBhvr additive="base">
                                        <p:cTn id="30" dur="1000" fill="hold"/>
                                        <p:tgtEl>
                                          <p:spTgt spid="58"/>
                                        </p:tgtEl>
                                        <p:attrNameLst>
                                          <p:attrName>ppt_y</p:attrName>
                                        </p:attrNameLst>
                                      </p:cBhvr>
                                      <p:tavLst>
                                        <p:tav tm="0">
                                          <p:val>
                                            <p:strVal val="0-#ppt_h/2"/>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grpSp>
        <p:nvGrpSpPr>
          <p:cNvPr id="2" name="组合 1">
            <a:extLst>
              <a:ext uri="{FF2B5EF4-FFF2-40B4-BE49-F238E27FC236}">
                <a16:creationId xmlns:a16="http://schemas.microsoft.com/office/drawing/2014/main" id="{C2AA7D68-7C82-47A7-A577-0AEE4413F644}"/>
              </a:ext>
            </a:extLst>
          </p:cNvPr>
          <p:cNvGrpSpPr/>
          <p:nvPr/>
        </p:nvGrpSpPr>
        <p:grpSpPr>
          <a:xfrm>
            <a:off x="-26572" y="4748277"/>
            <a:ext cx="12218572" cy="2109723"/>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26" name="组合 25">
            <a:extLst>
              <a:ext uri="{FF2B5EF4-FFF2-40B4-BE49-F238E27FC236}">
                <a16:creationId xmlns:a16="http://schemas.microsoft.com/office/drawing/2014/main" id="{8C49E9E9-8680-4ACC-A856-72EE8F7F3129}"/>
              </a:ext>
            </a:extLst>
          </p:cNvPr>
          <p:cNvGrpSpPr/>
          <p:nvPr/>
        </p:nvGrpSpPr>
        <p:grpSpPr>
          <a:xfrm>
            <a:off x="1211952" y="2508550"/>
            <a:ext cx="2018155" cy="2671607"/>
            <a:chOff x="852310" y="2827583"/>
            <a:chExt cx="2018155" cy="2671607"/>
          </a:xfrm>
        </p:grpSpPr>
        <p:sp>
          <p:nvSpPr>
            <p:cNvPr id="27" name="矩形 26">
              <a:extLst>
                <a:ext uri="{FF2B5EF4-FFF2-40B4-BE49-F238E27FC236}">
                  <a16:creationId xmlns:a16="http://schemas.microsoft.com/office/drawing/2014/main" id="{4F573E26-1790-458E-88BD-84D5C8A3AEB0}"/>
                </a:ext>
              </a:extLst>
            </p:cNvPr>
            <p:cNvSpPr/>
            <p:nvPr/>
          </p:nvSpPr>
          <p:spPr>
            <a:xfrm>
              <a:off x="894398" y="3034704"/>
              <a:ext cx="1933978" cy="24644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useBgFill="1">
          <p:nvSpPr>
            <p:cNvPr id="28" name="矩形 27">
              <a:extLst>
                <a:ext uri="{FF2B5EF4-FFF2-40B4-BE49-F238E27FC236}">
                  <a16:creationId xmlns:a16="http://schemas.microsoft.com/office/drawing/2014/main" id="{84295804-9B46-4F6B-842D-A7B9E5C71F4B}"/>
                </a:ext>
              </a:extLst>
            </p:cNvPr>
            <p:cNvSpPr/>
            <p:nvPr/>
          </p:nvSpPr>
          <p:spPr>
            <a:xfrm>
              <a:off x="1115011" y="3005947"/>
              <a:ext cx="1492752" cy="2464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9" name="文本框 28">
              <a:extLst>
                <a:ext uri="{FF2B5EF4-FFF2-40B4-BE49-F238E27FC236}">
                  <a16:creationId xmlns:a16="http://schemas.microsoft.com/office/drawing/2014/main" id="{F55D2ABA-66E8-4D96-B60E-4F2C81C04B39}"/>
                </a:ext>
              </a:extLst>
            </p:cNvPr>
            <p:cNvSpPr txBox="1"/>
            <p:nvPr/>
          </p:nvSpPr>
          <p:spPr>
            <a:xfrm>
              <a:off x="926795" y="4291120"/>
              <a:ext cx="1869185"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0" name="文本框 29">
              <a:extLst>
                <a:ext uri="{FF2B5EF4-FFF2-40B4-BE49-F238E27FC236}">
                  <a16:creationId xmlns:a16="http://schemas.microsoft.com/office/drawing/2014/main" id="{342FDEF2-7F56-45AC-8893-3DDBEC5D7989}"/>
                </a:ext>
              </a:extLst>
            </p:cNvPr>
            <p:cNvSpPr txBox="1"/>
            <p:nvPr/>
          </p:nvSpPr>
          <p:spPr>
            <a:xfrm>
              <a:off x="852310" y="3610794"/>
              <a:ext cx="2018155"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a:t>
              </a:r>
              <a:endParaRPr lang="zh-CN" altLang="en-US" sz="2400" dirty="0">
                <a:solidFill>
                  <a:schemeClr val="bg1"/>
                </a:solidFill>
                <a:cs typeface="+mn-ea"/>
                <a:sym typeface="+mn-lt"/>
              </a:endParaRPr>
            </a:p>
          </p:txBody>
        </p:sp>
        <p:sp>
          <p:nvSpPr>
            <p:cNvPr id="31" name="文本框 30">
              <a:extLst>
                <a:ext uri="{FF2B5EF4-FFF2-40B4-BE49-F238E27FC236}">
                  <a16:creationId xmlns:a16="http://schemas.microsoft.com/office/drawing/2014/main" id="{5CAD348F-AA50-4738-A197-112AAD0F5217}"/>
                </a:ext>
              </a:extLst>
            </p:cNvPr>
            <p:cNvSpPr txBox="1"/>
            <p:nvPr/>
          </p:nvSpPr>
          <p:spPr>
            <a:xfrm>
              <a:off x="1148666" y="2827583"/>
              <a:ext cx="1425442" cy="400110"/>
            </a:xfrm>
            <a:prstGeom prst="rect">
              <a:avLst/>
            </a:prstGeom>
            <a:noFill/>
          </p:spPr>
          <p:txBody>
            <a:bodyPr wrap="square">
              <a:spAutoFit/>
            </a:bodyPr>
            <a:lstStyle/>
            <a:p>
              <a:pPr algn="dist">
                <a:lnSpc>
                  <a:spcPts val="1200"/>
                </a:lnSpc>
              </a:pPr>
              <a:r>
                <a:rPr lang="en-US" altLang="zh-CN" sz="1000" spc="100" dirty="0">
                  <a:solidFill>
                    <a:schemeClr val="bg1"/>
                  </a:solidFill>
                  <a:cs typeface="+mn-ea"/>
                  <a:sym typeface="+mn-lt"/>
                </a:rPr>
                <a:t>REPOET</a:t>
              </a:r>
            </a:p>
            <a:p>
              <a:pPr algn="dist">
                <a:lnSpc>
                  <a:spcPts val="1200"/>
                </a:lnSpc>
              </a:pPr>
              <a:r>
                <a:rPr lang="en-US" altLang="zh-CN" sz="1000" spc="100" dirty="0">
                  <a:solidFill>
                    <a:schemeClr val="bg1"/>
                  </a:solidFill>
                  <a:cs typeface="+mn-ea"/>
                  <a:sym typeface="+mn-lt"/>
                </a:rPr>
                <a:t>SUMMARY</a:t>
              </a:r>
              <a:endParaRPr lang="zh-CN" altLang="en-US" sz="1000" spc="100" dirty="0">
                <a:solidFill>
                  <a:schemeClr val="bg1"/>
                </a:solidFill>
                <a:cs typeface="+mn-ea"/>
                <a:sym typeface="+mn-lt"/>
              </a:endParaRPr>
            </a:p>
          </p:txBody>
        </p:sp>
        <p:cxnSp>
          <p:nvCxnSpPr>
            <p:cNvPr id="32" name="直接连接符 31">
              <a:extLst>
                <a:ext uri="{FF2B5EF4-FFF2-40B4-BE49-F238E27FC236}">
                  <a16:creationId xmlns:a16="http://schemas.microsoft.com/office/drawing/2014/main" id="{31631F10-A67A-4302-8632-44752D0636DC}"/>
                </a:ext>
              </a:extLst>
            </p:cNvPr>
            <p:cNvCxnSpPr>
              <a:cxnSpLocks/>
            </p:cNvCxnSpPr>
            <p:nvPr/>
          </p:nvCxnSpPr>
          <p:spPr>
            <a:xfrm>
              <a:off x="1721821" y="4209313"/>
              <a:ext cx="2791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D771AD34-04F6-4095-B9F6-990F7067B554}"/>
              </a:ext>
            </a:extLst>
          </p:cNvPr>
          <p:cNvGrpSpPr/>
          <p:nvPr/>
        </p:nvGrpSpPr>
        <p:grpSpPr>
          <a:xfrm>
            <a:off x="3792812" y="2508550"/>
            <a:ext cx="2018155" cy="2671607"/>
            <a:chOff x="852310" y="2827583"/>
            <a:chExt cx="2018155" cy="2671607"/>
          </a:xfrm>
        </p:grpSpPr>
        <p:sp>
          <p:nvSpPr>
            <p:cNvPr id="34" name="矩形 33">
              <a:extLst>
                <a:ext uri="{FF2B5EF4-FFF2-40B4-BE49-F238E27FC236}">
                  <a16:creationId xmlns:a16="http://schemas.microsoft.com/office/drawing/2014/main" id="{AD18C7A7-94F2-4268-87B9-CFFD294A3F2C}"/>
                </a:ext>
              </a:extLst>
            </p:cNvPr>
            <p:cNvSpPr/>
            <p:nvPr/>
          </p:nvSpPr>
          <p:spPr>
            <a:xfrm>
              <a:off x="894398" y="3034704"/>
              <a:ext cx="1933978" cy="24644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useBgFill="1">
          <p:nvSpPr>
            <p:cNvPr id="35" name="矩形 34">
              <a:extLst>
                <a:ext uri="{FF2B5EF4-FFF2-40B4-BE49-F238E27FC236}">
                  <a16:creationId xmlns:a16="http://schemas.microsoft.com/office/drawing/2014/main" id="{9F13981F-8609-4766-B789-0383622BD550}"/>
                </a:ext>
              </a:extLst>
            </p:cNvPr>
            <p:cNvSpPr/>
            <p:nvPr/>
          </p:nvSpPr>
          <p:spPr>
            <a:xfrm>
              <a:off x="1115011" y="3005947"/>
              <a:ext cx="1492752" cy="2464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6" name="文本框 35">
              <a:extLst>
                <a:ext uri="{FF2B5EF4-FFF2-40B4-BE49-F238E27FC236}">
                  <a16:creationId xmlns:a16="http://schemas.microsoft.com/office/drawing/2014/main" id="{4B062117-2843-44C4-87B9-FE1BC9ECCFC5}"/>
                </a:ext>
              </a:extLst>
            </p:cNvPr>
            <p:cNvSpPr txBox="1"/>
            <p:nvPr/>
          </p:nvSpPr>
          <p:spPr>
            <a:xfrm>
              <a:off x="926795" y="4291120"/>
              <a:ext cx="1869185"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7" name="文本框 36">
              <a:extLst>
                <a:ext uri="{FF2B5EF4-FFF2-40B4-BE49-F238E27FC236}">
                  <a16:creationId xmlns:a16="http://schemas.microsoft.com/office/drawing/2014/main" id="{33D0D8ED-75A0-4266-953A-134ADC63378D}"/>
                </a:ext>
              </a:extLst>
            </p:cNvPr>
            <p:cNvSpPr txBox="1"/>
            <p:nvPr/>
          </p:nvSpPr>
          <p:spPr>
            <a:xfrm>
              <a:off x="852310" y="3610794"/>
              <a:ext cx="2018155"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a:t>
              </a:r>
              <a:endParaRPr lang="zh-CN" altLang="en-US" sz="2400" dirty="0">
                <a:solidFill>
                  <a:schemeClr val="bg1"/>
                </a:solidFill>
                <a:cs typeface="+mn-ea"/>
                <a:sym typeface="+mn-lt"/>
              </a:endParaRPr>
            </a:p>
          </p:txBody>
        </p:sp>
        <p:sp>
          <p:nvSpPr>
            <p:cNvPr id="38" name="文本框 37">
              <a:extLst>
                <a:ext uri="{FF2B5EF4-FFF2-40B4-BE49-F238E27FC236}">
                  <a16:creationId xmlns:a16="http://schemas.microsoft.com/office/drawing/2014/main" id="{CDD06F77-C317-44F1-8EB2-81CFB406C402}"/>
                </a:ext>
              </a:extLst>
            </p:cNvPr>
            <p:cNvSpPr txBox="1"/>
            <p:nvPr/>
          </p:nvSpPr>
          <p:spPr>
            <a:xfrm>
              <a:off x="1148666" y="2827583"/>
              <a:ext cx="1425442" cy="400110"/>
            </a:xfrm>
            <a:prstGeom prst="rect">
              <a:avLst/>
            </a:prstGeom>
            <a:noFill/>
          </p:spPr>
          <p:txBody>
            <a:bodyPr wrap="square">
              <a:spAutoFit/>
            </a:bodyPr>
            <a:lstStyle/>
            <a:p>
              <a:pPr algn="dist">
                <a:lnSpc>
                  <a:spcPts val="1200"/>
                </a:lnSpc>
              </a:pPr>
              <a:r>
                <a:rPr lang="en-US" altLang="zh-CN" sz="1000" spc="100" dirty="0">
                  <a:solidFill>
                    <a:schemeClr val="bg1"/>
                  </a:solidFill>
                  <a:cs typeface="+mn-ea"/>
                  <a:sym typeface="+mn-lt"/>
                </a:rPr>
                <a:t>REPOET</a:t>
              </a:r>
            </a:p>
            <a:p>
              <a:pPr algn="dist">
                <a:lnSpc>
                  <a:spcPts val="1200"/>
                </a:lnSpc>
              </a:pPr>
              <a:r>
                <a:rPr lang="en-US" altLang="zh-CN" sz="1000" spc="100" dirty="0">
                  <a:solidFill>
                    <a:schemeClr val="bg1"/>
                  </a:solidFill>
                  <a:cs typeface="+mn-ea"/>
                  <a:sym typeface="+mn-lt"/>
                </a:rPr>
                <a:t>SUMMARY</a:t>
              </a:r>
              <a:endParaRPr lang="zh-CN" altLang="en-US" sz="1000" spc="100" dirty="0">
                <a:solidFill>
                  <a:schemeClr val="bg1"/>
                </a:solidFill>
                <a:cs typeface="+mn-ea"/>
                <a:sym typeface="+mn-lt"/>
              </a:endParaRPr>
            </a:p>
          </p:txBody>
        </p:sp>
        <p:cxnSp>
          <p:nvCxnSpPr>
            <p:cNvPr id="39" name="直接连接符 38">
              <a:extLst>
                <a:ext uri="{FF2B5EF4-FFF2-40B4-BE49-F238E27FC236}">
                  <a16:creationId xmlns:a16="http://schemas.microsoft.com/office/drawing/2014/main" id="{CF3A4F96-F9F8-4E9B-8411-5CEF15D14ECD}"/>
                </a:ext>
              </a:extLst>
            </p:cNvPr>
            <p:cNvCxnSpPr>
              <a:cxnSpLocks/>
            </p:cNvCxnSpPr>
            <p:nvPr/>
          </p:nvCxnSpPr>
          <p:spPr>
            <a:xfrm>
              <a:off x="1721821" y="4209313"/>
              <a:ext cx="2791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3A89F1CC-C3A1-4077-B7FD-113D86E2FA6A}"/>
              </a:ext>
            </a:extLst>
          </p:cNvPr>
          <p:cNvGrpSpPr/>
          <p:nvPr/>
        </p:nvGrpSpPr>
        <p:grpSpPr>
          <a:xfrm>
            <a:off x="6373672" y="2508550"/>
            <a:ext cx="2018155" cy="2671607"/>
            <a:chOff x="852310" y="2827583"/>
            <a:chExt cx="2018155" cy="2671607"/>
          </a:xfrm>
        </p:grpSpPr>
        <p:sp>
          <p:nvSpPr>
            <p:cNvPr id="41" name="矩形 40">
              <a:extLst>
                <a:ext uri="{FF2B5EF4-FFF2-40B4-BE49-F238E27FC236}">
                  <a16:creationId xmlns:a16="http://schemas.microsoft.com/office/drawing/2014/main" id="{2B8C5F96-5A0B-44FE-B0E9-E54409E71BF5}"/>
                </a:ext>
              </a:extLst>
            </p:cNvPr>
            <p:cNvSpPr/>
            <p:nvPr/>
          </p:nvSpPr>
          <p:spPr>
            <a:xfrm>
              <a:off x="894398" y="3034704"/>
              <a:ext cx="1933978" cy="24644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useBgFill="1">
          <p:nvSpPr>
            <p:cNvPr id="42" name="矩形 41">
              <a:extLst>
                <a:ext uri="{FF2B5EF4-FFF2-40B4-BE49-F238E27FC236}">
                  <a16:creationId xmlns:a16="http://schemas.microsoft.com/office/drawing/2014/main" id="{9B4FBA12-2878-4E8D-A4C9-46BB2CB6CED1}"/>
                </a:ext>
              </a:extLst>
            </p:cNvPr>
            <p:cNvSpPr/>
            <p:nvPr/>
          </p:nvSpPr>
          <p:spPr>
            <a:xfrm>
              <a:off x="1115011" y="3005947"/>
              <a:ext cx="1492752" cy="2464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文本框 42">
              <a:extLst>
                <a:ext uri="{FF2B5EF4-FFF2-40B4-BE49-F238E27FC236}">
                  <a16:creationId xmlns:a16="http://schemas.microsoft.com/office/drawing/2014/main" id="{8DD76832-3255-4AD5-A94D-FCEB284D1DF7}"/>
                </a:ext>
              </a:extLst>
            </p:cNvPr>
            <p:cNvSpPr txBox="1"/>
            <p:nvPr/>
          </p:nvSpPr>
          <p:spPr>
            <a:xfrm>
              <a:off x="926795" y="4291120"/>
              <a:ext cx="1869185"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44" name="文本框 43">
              <a:extLst>
                <a:ext uri="{FF2B5EF4-FFF2-40B4-BE49-F238E27FC236}">
                  <a16:creationId xmlns:a16="http://schemas.microsoft.com/office/drawing/2014/main" id="{CFC1535D-AAA4-431B-93DB-D5ED0EC62907}"/>
                </a:ext>
              </a:extLst>
            </p:cNvPr>
            <p:cNvSpPr txBox="1"/>
            <p:nvPr/>
          </p:nvSpPr>
          <p:spPr>
            <a:xfrm>
              <a:off x="852310" y="3610794"/>
              <a:ext cx="2018155"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a:t>
              </a:r>
              <a:endParaRPr lang="zh-CN" altLang="en-US" sz="2400" dirty="0">
                <a:solidFill>
                  <a:schemeClr val="bg1"/>
                </a:solidFill>
                <a:cs typeface="+mn-ea"/>
                <a:sym typeface="+mn-lt"/>
              </a:endParaRPr>
            </a:p>
          </p:txBody>
        </p:sp>
        <p:sp>
          <p:nvSpPr>
            <p:cNvPr id="45" name="文本框 44">
              <a:extLst>
                <a:ext uri="{FF2B5EF4-FFF2-40B4-BE49-F238E27FC236}">
                  <a16:creationId xmlns:a16="http://schemas.microsoft.com/office/drawing/2014/main" id="{FFC5CC47-8137-4486-9EE4-54317C4EC0AC}"/>
                </a:ext>
              </a:extLst>
            </p:cNvPr>
            <p:cNvSpPr txBox="1"/>
            <p:nvPr/>
          </p:nvSpPr>
          <p:spPr>
            <a:xfrm>
              <a:off x="1148666" y="2827583"/>
              <a:ext cx="1425442" cy="400110"/>
            </a:xfrm>
            <a:prstGeom prst="rect">
              <a:avLst/>
            </a:prstGeom>
            <a:noFill/>
          </p:spPr>
          <p:txBody>
            <a:bodyPr wrap="square">
              <a:spAutoFit/>
            </a:bodyPr>
            <a:lstStyle/>
            <a:p>
              <a:pPr algn="dist">
                <a:lnSpc>
                  <a:spcPts val="1200"/>
                </a:lnSpc>
              </a:pPr>
              <a:r>
                <a:rPr lang="en-US" altLang="zh-CN" sz="1000" spc="100" dirty="0">
                  <a:solidFill>
                    <a:schemeClr val="bg1"/>
                  </a:solidFill>
                  <a:cs typeface="+mn-ea"/>
                  <a:sym typeface="+mn-lt"/>
                </a:rPr>
                <a:t>REPOET</a:t>
              </a:r>
            </a:p>
            <a:p>
              <a:pPr algn="dist">
                <a:lnSpc>
                  <a:spcPts val="1200"/>
                </a:lnSpc>
              </a:pPr>
              <a:r>
                <a:rPr lang="en-US" altLang="zh-CN" sz="1000" spc="100" dirty="0">
                  <a:solidFill>
                    <a:schemeClr val="bg1"/>
                  </a:solidFill>
                  <a:cs typeface="+mn-ea"/>
                  <a:sym typeface="+mn-lt"/>
                </a:rPr>
                <a:t>SUMMARY</a:t>
              </a:r>
              <a:endParaRPr lang="zh-CN" altLang="en-US" sz="1000" spc="100" dirty="0">
                <a:solidFill>
                  <a:schemeClr val="bg1"/>
                </a:solidFill>
                <a:cs typeface="+mn-ea"/>
                <a:sym typeface="+mn-lt"/>
              </a:endParaRPr>
            </a:p>
          </p:txBody>
        </p:sp>
        <p:cxnSp>
          <p:nvCxnSpPr>
            <p:cNvPr id="46" name="直接连接符 45">
              <a:extLst>
                <a:ext uri="{FF2B5EF4-FFF2-40B4-BE49-F238E27FC236}">
                  <a16:creationId xmlns:a16="http://schemas.microsoft.com/office/drawing/2014/main" id="{23322ACF-D4F3-4FBE-8C5A-489BF4E8A5EF}"/>
                </a:ext>
              </a:extLst>
            </p:cNvPr>
            <p:cNvCxnSpPr>
              <a:cxnSpLocks/>
            </p:cNvCxnSpPr>
            <p:nvPr/>
          </p:nvCxnSpPr>
          <p:spPr>
            <a:xfrm>
              <a:off x="1721821" y="4209313"/>
              <a:ext cx="2791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63258FC-F6F9-4F01-BD81-B88B9338B60F}"/>
              </a:ext>
            </a:extLst>
          </p:cNvPr>
          <p:cNvGrpSpPr/>
          <p:nvPr/>
        </p:nvGrpSpPr>
        <p:grpSpPr>
          <a:xfrm>
            <a:off x="8954532" y="2508550"/>
            <a:ext cx="2018155" cy="2671607"/>
            <a:chOff x="852310" y="2827583"/>
            <a:chExt cx="2018155" cy="2671607"/>
          </a:xfrm>
        </p:grpSpPr>
        <p:sp>
          <p:nvSpPr>
            <p:cNvPr id="48" name="矩形 47">
              <a:extLst>
                <a:ext uri="{FF2B5EF4-FFF2-40B4-BE49-F238E27FC236}">
                  <a16:creationId xmlns:a16="http://schemas.microsoft.com/office/drawing/2014/main" id="{78CDB631-2796-4623-910E-1ABB77E5E995}"/>
                </a:ext>
              </a:extLst>
            </p:cNvPr>
            <p:cNvSpPr/>
            <p:nvPr/>
          </p:nvSpPr>
          <p:spPr>
            <a:xfrm>
              <a:off x="894398" y="3034704"/>
              <a:ext cx="1933978" cy="24644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useBgFill="1">
          <p:nvSpPr>
            <p:cNvPr id="49" name="矩形 48">
              <a:extLst>
                <a:ext uri="{FF2B5EF4-FFF2-40B4-BE49-F238E27FC236}">
                  <a16:creationId xmlns:a16="http://schemas.microsoft.com/office/drawing/2014/main" id="{EF60D846-5E8C-4F3F-BA9A-1241CE7BAF45}"/>
                </a:ext>
              </a:extLst>
            </p:cNvPr>
            <p:cNvSpPr/>
            <p:nvPr/>
          </p:nvSpPr>
          <p:spPr>
            <a:xfrm>
              <a:off x="1115011" y="3005947"/>
              <a:ext cx="1492752" cy="2464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0" name="文本框 49">
              <a:extLst>
                <a:ext uri="{FF2B5EF4-FFF2-40B4-BE49-F238E27FC236}">
                  <a16:creationId xmlns:a16="http://schemas.microsoft.com/office/drawing/2014/main" id="{FD6960E3-93D1-4608-9E0C-50DEA4DE88C6}"/>
                </a:ext>
              </a:extLst>
            </p:cNvPr>
            <p:cNvSpPr txBox="1"/>
            <p:nvPr/>
          </p:nvSpPr>
          <p:spPr>
            <a:xfrm>
              <a:off x="926795" y="4291120"/>
              <a:ext cx="1869185"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51" name="文本框 50">
              <a:extLst>
                <a:ext uri="{FF2B5EF4-FFF2-40B4-BE49-F238E27FC236}">
                  <a16:creationId xmlns:a16="http://schemas.microsoft.com/office/drawing/2014/main" id="{A3DBB199-0E1C-4DCA-A92E-5C480471F615}"/>
                </a:ext>
              </a:extLst>
            </p:cNvPr>
            <p:cNvSpPr txBox="1"/>
            <p:nvPr/>
          </p:nvSpPr>
          <p:spPr>
            <a:xfrm>
              <a:off x="852310" y="3610794"/>
              <a:ext cx="2018155"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a:t>
              </a:r>
              <a:endParaRPr lang="zh-CN" altLang="en-US" sz="2400" dirty="0">
                <a:solidFill>
                  <a:schemeClr val="bg1"/>
                </a:solidFill>
                <a:cs typeface="+mn-ea"/>
                <a:sym typeface="+mn-lt"/>
              </a:endParaRPr>
            </a:p>
          </p:txBody>
        </p:sp>
        <p:sp>
          <p:nvSpPr>
            <p:cNvPr id="52" name="文本框 51">
              <a:extLst>
                <a:ext uri="{FF2B5EF4-FFF2-40B4-BE49-F238E27FC236}">
                  <a16:creationId xmlns:a16="http://schemas.microsoft.com/office/drawing/2014/main" id="{9C0DBE2C-AA20-435B-81EB-3B617BC307C6}"/>
                </a:ext>
              </a:extLst>
            </p:cNvPr>
            <p:cNvSpPr txBox="1"/>
            <p:nvPr/>
          </p:nvSpPr>
          <p:spPr>
            <a:xfrm>
              <a:off x="1148666" y="2827583"/>
              <a:ext cx="1425442" cy="400110"/>
            </a:xfrm>
            <a:prstGeom prst="rect">
              <a:avLst/>
            </a:prstGeom>
            <a:noFill/>
          </p:spPr>
          <p:txBody>
            <a:bodyPr wrap="square">
              <a:spAutoFit/>
            </a:bodyPr>
            <a:lstStyle/>
            <a:p>
              <a:pPr algn="dist">
                <a:lnSpc>
                  <a:spcPts val="1200"/>
                </a:lnSpc>
              </a:pPr>
              <a:r>
                <a:rPr lang="en-US" altLang="zh-CN" sz="1000" spc="100" dirty="0">
                  <a:solidFill>
                    <a:schemeClr val="bg1"/>
                  </a:solidFill>
                  <a:cs typeface="+mn-ea"/>
                  <a:sym typeface="+mn-lt"/>
                </a:rPr>
                <a:t>REPOET</a:t>
              </a:r>
            </a:p>
            <a:p>
              <a:pPr algn="dist">
                <a:lnSpc>
                  <a:spcPts val="1200"/>
                </a:lnSpc>
              </a:pPr>
              <a:r>
                <a:rPr lang="en-US" altLang="zh-CN" sz="1000" spc="100" dirty="0">
                  <a:solidFill>
                    <a:schemeClr val="bg1"/>
                  </a:solidFill>
                  <a:cs typeface="+mn-ea"/>
                  <a:sym typeface="+mn-lt"/>
                </a:rPr>
                <a:t>SUMMARY</a:t>
              </a:r>
              <a:endParaRPr lang="zh-CN" altLang="en-US" sz="1000" spc="100" dirty="0">
                <a:solidFill>
                  <a:schemeClr val="bg1"/>
                </a:solidFill>
                <a:cs typeface="+mn-ea"/>
                <a:sym typeface="+mn-lt"/>
              </a:endParaRPr>
            </a:p>
          </p:txBody>
        </p:sp>
        <p:cxnSp>
          <p:nvCxnSpPr>
            <p:cNvPr id="53" name="直接连接符 52">
              <a:extLst>
                <a:ext uri="{FF2B5EF4-FFF2-40B4-BE49-F238E27FC236}">
                  <a16:creationId xmlns:a16="http://schemas.microsoft.com/office/drawing/2014/main" id="{CB1EA07D-9C32-4FCD-BC47-70C5A1E975B9}"/>
                </a:ext>
              </a:extLst>
            </p:cNvPr>
            <p:cNvCxnSpPr>
              <a:cxnSpLocks/>
            </p:cNvCxnSpPr>
            <p:nvPr/>
          </p:nvCxnSpPr>
          <p:spPr>
            <a:xfrm>
              <a:off x="1721821" y="4209313"/>
              <a:ext cx="2791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D341BF20-ACAB-439C-AFCB-E957743BF5E8}"/>
              </a:ext>
            </a:extLst>
          </p:cNvPr>
          <p:cNvSpPr txBox="1"/>
          <p:nvPr/>
        </p:nvSpPr>
        <p:spPr>
          <a:xfrm>
            <a:off x="4352173" y="1658239"/>
            <a:ext cx="3776952" cy="246221"/>
          </a:xfrm>
          <a:prstGeom prst="rect">
            <a:avLst/>
          </a:prstGeom>
          <a:noFill/>
        </p:spPr>
        <p:txBody>
          <a:bodyPr wrap="square" rtlCol="0">
            <a:spAutoFit/>
          </a:bodyPr>
          <a:lstStyle/>
          <a:p>
            <a:pPr algn="dist"/>
            <a:r>
              <a:rPr lang="en-US" altLang="zh-CN" sz="1000" dirty="0">
                <a:solidFill>
                  <a:schemeClr val="bg1"/>
                </a:solidFill>
                <a:cs typeface="+mn-ea"/>
                <a:sym typeface="+mn-lt"/>
              </a:rPr>
              <a:t>HAPPY NEW YEAR CHAINESE</a:t>
            </a:r>
            <a:endParaRPr lang="zh-CN" altLang="en-US" sz="1000" dirty="0">
              <a:solidFill>
                <a:schemeClr val="bg1"/>
              </a:solidFill>
              <a:cs typeface="+mn-ea"/>
              <a:sym typeface="+mn-lt"/>
            </a:endParaRPr>
          </a:p>
        </p:txBody>
      </p:sp>
      <p:sp>
        <p:nvSpPr>
          <p:cNvPr id="55" name="文本框 54">
            <a:extLst>
              <a:ext uri="{FF2B5EF4-FFF2-40B4-BE49-F238E27FC236}">
                <a16:creationId xmlns:a16="http://schemas.microsoft.com/office/drawing/2014/main" id="{516E6038-59BB-43DE-9A65-43C676BACB39}"/>
              </a:ext>
            </a:extLst>
          </p:cNvPr>
          <p:cNvSpPr txBox="1"/>
          <p:nvPr/>
        </p:nvSpPr>
        <p:spPr>
          <a:xfrm>
            <a:off x="4509191" y="960192"/>
            <a:ext cx="3147044" cy="707886"/>
          </a:xfrm>
          <a:prstGeom prst="rect">
            <a:avLst/>
          </a:prstGeom>
          <a:noFill/>
        </p:spPr>
        <p:txBody>
          <a:bodyPr wrap="square" rtlCol="0">
            <a:spAutoFit/>
          </a:bodyPr>
          <a:lstStyle/>
          <a:p>
            <a:pPr algn="ctr"/>
            <a:r>
              <a:rPr lang="en-US" altLang="zh-CN" sz="4000" dirty="0">
                <a:solidFill>
                  <a:schemeClr val="bg1"/>
                </a:solidFill>
                <a:cs typeface="+mn-ea"/>
                <a:sym typeface="+mn-lt"/>
              </a:rPr>
              <a:t>CONTENTS</a:t>
            </a:r>
          </a:p>
        </p:txBody>
      </p:sp>
      <p:pic>
        <p:nvPicPr>
          <p:cNvPr id="56" name="图片 55">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spTree>
    <p:extLst>
      <p:ext uri="{BB962C8B-B14F-4D97-AF65-F5344CB8AC3E}">
        <p14:creationId xmlns:p14="http://schemas.microsoft.com/office/powerpoint/2010/main" val="18734723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16" presetClass="entr" presetSubtype="37"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outVertical)">
                                      <p:cBhvr>
                                        <p:cTn id="23" dur="1000"/>
                                        <p:tgtEl>
                                          <p:spTgt spid="54"/>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arn(outVertical)">
                                      <p:cBhvr>
                                        <p:cTn id="26" dur="1000"/>
                                        <p:tgtEl>
                                          <p:spTgt spid="55"/>
                                        </p:tgtEl>
                                      </p:cBhvr>
                                    </p:animEffect>
                                  </p:childTnLst>
                                </p:cTn>
                              </p:par>
                              <p:par>
                                <p:cTn id="27" presetID="2" presetClass="entr" presetSubtype="8" decel="10000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0-#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decel="10000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000" fill="hold"/>
                                        <p:tgtEl>
                                          <p:spTgt spid="40"/>
                                        </p:tgtEl>
                                        <p:attrNameLst>
                                          <p:attrName>ppt_x</p:attrName>
                                        </p:attrNameLst>
                                      </p:cBhvr>
                                      <p:tavLst>
                                        <p:tav tm="0">
                                          <p:val>
                                            <p:strVal val="0-#ppt_w/2"/>
                                          </p:val>
                                        </p:tav>
                                        <p:tav tm="100000">
                                          <p:val>
                                            <p:strVal val="#ppt_x"/>
                                          </p:val>
                                        </p:tav>
                                      </p:tavLst>
                                    </p:anim>
                                    <p:anim calcmode="lin" valueType="num">
                                      <p:cBhvr additive="base">
                                        <p:cTn id="38" dur="10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1000" fill="hold"/>
                                        <p:tgtEl>
                                          <p:spTgt spid="47"/>
                                        </p:tgtEl>
                                        <p:attrNameLst>
                                          <p:attrName>ppt_x</p:attrName>
                                        </p:attrNameLst>
                                      </p:cBhvr>
                                      <p:tavLst>
                                        <p:tav tm="0">
                                          <p:val>
                                            <p:strVal val="0-#ppt_w/2"/>
                                          </p:val>
                                        </p:tav>
                                        <p:tav tm="100000">
                                          <p:val>
                                            <p:strVal val="#ppt_x"/>
                                          </p:val>
                                        </p:tav>
                                      </p:tavLst>
                                    </p:anim>
                                    <p:anim calcmode="lin" valueType="num">
                                      <p:cBhvr additive="base">
                                        <p:cTn id="42" dur="1000" fill="hold"/>
                                        <p:tgtEl>
                                          <p:spTgt spid="4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1000" fill="hold"/>
                                        <p:tgtEl>
                                          <p:spTgt spid="56"/>
                                        </p:tgtEl>
                                        <p:attrNameLst>
                                          <p:attrName>ppt_x</p:attrName>
                                        </p:attrNameLst>
                                      </p:cBhvr>
                                      <p:tavLst>
                                        <p:tav tm="0">
                                          <p:val>
                                            <p:strVal val="0-#ppt_w/2"/>
                                          </p:val>
                                        </p:tav>
                                        <p:tav tm="100000">
                                          <p:val>
                                            <p:strVal val="#ppt_x"/>
                                          </p:val>
                                        </p:tav>
                                      </p:tavLst>
                                    </p:anim>
                                    <p:anim calcmode="lin" valueType="num">
                                      <p:cBhvr additive="base">
                                        <p:cTn id="46"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B754BC54-11E5-49E2-B5EF-ED551A1DFEB9}"/>
              </a:ext>
            </a:extLst>
          </p:cNvPr>
          <p:cNvSpPr txBox="1"/>
          <p:nvPr/>
        </p:nvSpPr>
        <p:spPr>
          <a:xfrm>
            <a:off x="1208052" y="27711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4" name="直接连接符 23">
            <a:extLst>
              <a:ext uri="{FF2B5EF4-FFF2-40B4-BE49-F238E27FC236}">
                <a16:creationId xmlns:a16="http://schemas.microsoft.com/office/drawing/2014/main" id="{23B6BDF5-1403-4E5E-A515-E223D7F0BA7E}"/>
              </a:ext>
            </a:extLst>
          </p:cNvPr>
          <p:cNvCxnSpPr/>
          <p:nvPr/>
        </p:nvCxnSpPr>
        <p:spPr>
          <a:xfrm>
            <a:off x="1821712" y="2663198"/>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317AEBF0-0626-4D36-8212-E5F6CA30258E}"/>
              </a:ext>
            </a:extLst>
          </p:cNvPr>
          <p:cNvSpPr txBox="1"/>
          <p:nvPr/>
        </p:nvSpPr>
        <p:spPr>
          <a:xfrm>
            <a:off x="3364043" y="27711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6" name="直接连接符 25">
            <a:extLst>
              <a:ext uri="{FF2B5EF4-FFF2-40B4-BE49-F238E27FC236}">
                <a16:creationId xmlns:a16="http://schemas.microsoft.com/office/drawing/2014/main" id="{BB25C450-B5FA-4293-AB8D-3A4FD9445792}"/>
              </a:ext>
            </a:extLst>
          </p:cNvPr>
          <p:cNvCxnSpPr/>
          <p:nvPr/>
        </p:nvCxnSpPr>
        <p:spPr>
          <a:xfrm>
            <a:off x="3977703" y="2663198"/>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C68076E6-72DA-4BBA-8DA9-D7DFCD22B300}"/>
              </a:ext>
            </a:extLst>
          </p:cNvPr>
          <p:cNvSpPr txBox="1"/>
          <p:nvPr/>
        </p:nvSpPr>
        <p:spPr>
          <a:xfrm>
            <a:off x="1208052" y="435530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8" name="直接连接符 27">
            <a:extLst>
              <a:ext uri="{FF2B5EF4-FFF2-40B4-BE49-F238E27FC236}">
                <a16:creationId xmlns:a16="http://schemas.microsoft.com/office/drawing/2014/main" id="{8D7C89DB-CC62-4C8E-81E0-C929B2EBC57F}"/>
              </a:ext>
            </a:extLst>
          </p:cNvPr>
          <p:cNvCxnSpPr/>
          <p:nvPr/>
        </p:nvCxnSpPr>
        <p:spPr>
          <a:xfrm>
            <a:off x="1821712" y="424735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3F49FE50-75DF-42F6-8D06-B7A7C468ED94}"/>
              </a:ext>
            </a:extLst>
          </p:cNvPr>
          <p:cNvSpPr txBox="1"/>
          <p:nvPr/>
        </p:nvSpPr>
        <p:spPr>
          <a:xfrm>
            <a:off x="3364043" y="435530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0" name="直接连接符 29">
            <a:extLst>
              <a:ext uri="{FF2B5EF4-FFF2-40B4-BE49-F238E27FC236}">
                <a16:creationId xmlns:a16="http://schemas.microsoft.com/office/drawing/2014/main" id="{44F1155C-DAEB-44DF-A951-38438DF74AFA}"/>
              </a:ext>
            </a:extLst>
          </p:cNvPr>
          <p:cNvCxnSpPr/>
          <p:nvPr/>
        </p:nvCxnSpPr>
        <p:spPr>
          <a:xfrm>
            <a:off x="3977703" y="424735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38A0E5F-EC77-4FC7-A20A-2FBA4DE86EA3}"/>
              </a:ext>
            </a:extLst>
          </p:cNvPr>
          <p:cNvSpPr txBox="1"/>
          <p:nvPr/>
        </p:nvSpPr>
        <p:spPr>
          <a:xfrm>
            <a:off x="7184455" y="27711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2" name="直接连接符 31">
            <a:extLst>
              <a:ext uri="{FF2B5EF4-FFF2-40B4-BE49-F238E27FC236}">
                <a16:creationId xmlns:a16="http://schemas.microsoft.com/office/drawing/2014/main" id="{D11F14D0-7F1C-4B40-AEA6-AFB6295FF254}"/>
              </a:ext>
            </a:extLst>
          </p:cNvPr>
          <p:cNvCxnSpPr/>
          <p:nvPr/>
        </p:nvCxnSpPr>
        <p:spPr>
          <a:xfrm>
            <a:off x="7798115" y="2663198"/>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F8E4CDA2-69CE-449D-9B01-3E0FAD2432B2}"/>
              </a:ext>
            </a:extLst>
          </p:cNvPr>
          <p:cNvSpPr txBox="1"/>
          <p:nvPr/>
        </p:nvSpPr>
        <p:spPr>
          <a:xfrm>
            <a:off x="9340446" y="27711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4" name="直接连接符 33">
            <a:extLst>
              <a:ext uri="{FF2B5EF4-FFF2-40B4-BE49-F238E27FC236}">
                <a16:creationId xmlns:a16="http://schemas.microsoft.com/office/drawing/2014/main" id="{24B8D815-35A7-428C-A903-43838229E7A6}"/>
              </a:ext>
            </a:extLst>
          </p:cNvPr>
          <p:cNvCxnSpPr/>
          <p:nvPr/>
        </p:nvCxnSpPr>
        <p:spPr>
          <a:xfrm>
            <a:off x="9954106" y="2663198"/>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F937C202-CA83-4DC5-B3EA-FB235792299C}"/>
              </a:ext>
            </a:extLst>
          </p:cNvPr>
          <p:cNvSpPr txBox="1"/>
          <p:nvPr/>
        </p:nvSpPr>
        <p:spPr>
          <a:xfrm>
            <a:off x="7184455" y="435530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6" name="直接连接符 35">
            <a:extLst>
              <a:ext uri="{FF2B5EF4-FFF2-40B4-BE49-F238E27FC236}">
                <a16:creationId xmlns:a16="http://schemas.microsoft.com/office/drawing/2014/main" id="{106245BF-C6C0-4522-9042-4319B5A25DC2}"/>
              </a:ext>
            </a:extLst>
          </p:cNvPr>
          <p:cNvCxnSpPr/>
          <p:nvPr/>
        </p:nvCxnSpPr>
        <p:spPr>
          <a:xfrm>
            <a:off x="7798115" y="424735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5A08ED96-7B2F-4780-A0F7-EA78861681DD}"/>
              </a:ext>
            </a:extLst>
          </p:cNvPr>
          <p:cNvSpPr txBox="1"/>
          <p:nvPr/>
        </p:nvSpPr>
        <p:spPr>
          <a:xfrm>
            <a:off x="9340446" y="4355308"/>
            <a:ext cx="1520972" cy="1528624"/>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8" name="直接连接符 37">
            <a:extLst>
              <a:ext uri="{FF2B5EF4-FFF2-40B4-BE49-F238E27FC236}">
                <a16:creationId xmlns:a16="http://schemas.microsoft.com/office/drawing/2014/main" id="{4E0AFD8D-FAB8-46F4-B359-F0E7CBF7BCFF}"/>
              </a:ext>
            </a:extLst>
          </p:cNvPr>
          <p:cNvCxnSpPr/>
          <p:nvPr/>
        </p:nvCxnSpPr>
        <p:spPr>
          <a:xfrm>
            <a:off x="9954106" y="424735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AA1B017-E8DA-4CD6-A2A2-7210FE69292F}"/>
              </a:ext>
            </a:extLst>
          </p:cNvPr>
          <p:cNvSpPr txBox="1"/>
          <p:nvPr/>
        </p:nvSpPr>
        <p:spPr>
          <a:xfrm>
            <a:off x="1968538" y="1713653"/>
            <a:ext cx="2018155" cy="461665"/>
          </a:xfrm>
          <a:prstGeom prst="rect">
            <a:avLst/>
          </a:prstGeom>
          <a:noFill/>
        </p:spPr>
        <p:txBody>
          <a:bodyPr wrap="square" rtlCol="0">
            <a:spAutoFit/>
          </a:bodyPr>
          <a:lstStyle/>
          <a:p>
            <a:pPr algn="di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40" name="文本框 39">
            <a:extLst>
              <a:ext uri="{FF2B5EF4-FFF2-40B4-BE49-F238E27FC236}">
                <a16:creationId xmlns:a16="http://schemas.microsoft.com/office/drawing/2014/main" id="{E1DA9EDF-AF7E-4AFD-A184-8C7CA837975F}"/>
              </a:ext>
            </a:extLst>
          </p:cNvPr>
          <p:cNvSpPr txBox="1"/>
          <p:nvPr/>
        </p:nvSpPr>
        <p:spPr>
          <a:xfrm>
            <a:off x="7932794" y="1713653"/>
            <a:ext cx="2018155" cy="461665"/>
          </a:xfrm>
          <a:prstGeom prst="rect">
            <a:avLst/>
          </a:prstGeom>
          <a:noFill/>
        </p:spPr>
        <p:txBody>
          <a:bodyPr wrap="square" rtlCol="0">
            <a:spAutoFit/>
          </a:bodyPr>
          <a:lstStyle/>
          <a:p>
            <a:pPr algn="di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409494579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0-#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000" fill="hold"/>
                                        <p:tgtEl>
                                          <p:spTgt spid="33"/>
                                        </p:tgtEl>
                                        <p:attrNameLst>
                                          <p:attrName>ppt_x</p:attrName>
                                        </p:attrNameLst>
                                      </p:cBhvr>
                                      <p:tavLst>
                                        <p:tav tm="0">
                                          <p:val>
                                            <p:strVal val="0-#ppt_w/2"/>
                                          </p:val>
                                        </p:tav>
                                        <p:tav tm="100000">
                                          <p:val>
                                            <p:strVal val="#ppt_x"/>
                                          </p:val>
                                        </p:tav>
                                      </p:tavLst>
                                    </p:anim>
                                    <p:anim calcmode="lin" valueType="num">
                                      <p:cBhvr additive="base">
                                        <p:cTn id="28" dur="10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0-#ppt_w/2"/>
                                          </p:val>
                                        </p:tav>
                                        <p:tav tm="100000">
                                          <p:val>
                                            <p:strVal val="#ppt_x"/>
                                          </p:val>
                                        </p:tav>
                                      </p:tavLst>
                                    </p:anim>
                                    <p:anim calcmode="lin" valueType="num">
                                      <p:cBhvr additive="base">
                                        <p:cTn id="32" dur="10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0-#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1000" fill="hold"/>
                                        <p:tgtEl>
                                          <p:spTgt spid="40"/>
                                        </p:tgtEl>
                                        <p:attrNameLst>
                                          <p:attrName>ppt_x</p:attrName>
                                        </p:attrNameLst>
                                      </p:cBhvr>
                                      <p:tavLst>
                                        <p:tav tm="0">
                                          <p:val>
                                            <p:strVal val="0-#ppt_w/2"/>
                                          </p:val>
                                        </p:tav>
                                        <p:tav tm="100000">
                                          <p:val>
                                            <p:strVal val="#ppt_x"/>
                                          </p:val>
                                        </p:tav>
                                      </p:tavLst>
                                    </p:anim>
                                    <p:anim calcmode="lin" valueType="num">
                                      <p:cBhvr additive="base">
                                        <p:cTn id="44" dur="1000" fill="hold"/>
                                        <p:tgtEl>
                                          <p:spTgt spid="4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000" fill="hold"/>
                                        <p:tgtEl>
                                          <p:spTgt spid="24"/>
                                        </p:tgtEl>
                                        <p:attrNameLst>
                                          <p:attrName>ppt_x</p:attrName>
                                        </p:attrNameLst>
                                      </p:cBhvr>
                                      <p:tavLst>
                                        <p:tav tm="0">
                                          <p:val>
                                            <p:strVal val="0-#ppt_w/2"/>
                                          </p:val>
                                        </p:tav>
                                        <p:tav tm="100000">
                                          <p:val>
                                            <p:strVal val="#ppt_x"/>
                                          </p:val>
                                        </p:tav>
                                      </p:tavLst>
                                    </p:anim>
                                    <p:anim calcmode="lin" valueType="num">
                                      <p:cBhvr additive="base">
                                        <p:cTn id="48" dur="10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0-#ppt_w/2"/>
                                          </p:val>
                                        </p:tav>
                                        <p:tav tm="100000">
                                          <p:val>
                                            <p:strVal val="#ppt_x"/>
                                          </p:val>
                                        </p:tav>
                                      </p:tavLst>
                                    </p:anim>
                                    <p:anim calcmode="lin" valueType="num">
                                      <p:cBhvr additive="base">
                                        <p:cTn id="52" dur="10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1000" fill="hold"/>
                                        <p:tgtEl>
                                          <p:spTgt spid="28"/>
                                        </p:tgtEl>
                                        <p:attrNameLst>
                                          <p:attrName>ppt_x</p:attrName>
                                        </p:attrNameLst>
                                      </p:cBhvr>
                                      <p:tavLst>
                                        <p:tav tm="0">
                                          <p:val>
                                            <p:strVal val="0-#ppt_w/2"/>
                                          </p:val>
                                        </p:tav>
                                        <p:tav tm="100000">
                                          <p:val>
                                            <p:strVal val="#ppt_x"/>
                                          </p:val>
                                        </p:tav>
                                      </p:tavLst>
                                    </p:anim>
                                    <p:anim calcmode="lin" valueType="num">
                                      <p:cBhvr additive="base">
                                        <p:cTn id="56" dur="10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1000" fill="hold"/>
                                        <p:tgtEl>
                                          <p:spTgt spid="30"/>
                                        </p:tgtEl>
                                        <p:attrNameLst>
                                          <p:attrName>ppt_x</p:attrName>
                                        </p:attrNameLst>
                                      </p:cBhvr>
                                      <p:tavLst>
                                        <p:tav tm="0">
                                          <p:val>
                                            <p:strVal val="0-#ppt_w/2"/>
                                          </p:val>
                                        </p:tav>
                                        <p:tav tm="100000">
                                          <p:val>
                                            <p:strVal val="#ppt_x"/>
                                          </p:val>
                                        </p:tav>
                                      </p:tavLst>
                                    </p:anim>
                                    <p:anim calcmode="lin" valueType="num">
                                      <p:cBhvr additive="base">
                                        <p:cTn id="60" dur="1000" fill="hold"/>
                                        <p:tgtEl>
                                          <p:spTgt spid="30"/>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1000" fill="hold"/>
                                        <p:tgtEl>
                                          <p:spTgt spid="34"/>
                                        </p:tgtEl>
                                        <p:attrNameLst>
                                          <p:attrName>ppt_x</p:attrName>
                                        </p:attrNameLst>
                                      </p:cBhvr>
                                      <p:tavLst>
                                        <p:tav tm="0">
                                          <p:val>
                                            <p:strVal val="0-#ppt_w/2"/>
                                          </p:val>
                                        </p:tav>
                                        <p:tav tm="100000">
                                          <p:val>
                                            <p:strVal val="#ppt_x"/>
                                          </p:val>
                                        </p:tav>
                                      </p:tavLst>
                                    </p:anim>
                                    <p:anim calcmode="lin" valueType="num">
                                      <p:cBhvr additive="base">
                                        <p:cTn id="68" dur="1000" fill="hold"/>
                                        <p:tgtEl>
                                          <p:spTgt spid="34"/>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000" fill="hold"/>
                                        <p:tgtEl>
                                          <p:spTgt spid="36"/>
                                        </p:tgtEl>
                                        <p:attrNameLst>
                                          <p:attrName>ppt_x</p:attrName>
                                        </p:attrNameLst>
                                      </p:cBhvr>
                                      <p:tavLst>
                                        <p:tav tm="0">
                                          <p:val>
                                            <p:strVal val="0-#ppt_w/2"/>
                                          </p:val>
                                        </p:tav>
                                        <p:tav tm="100000">
                                          <p:val>
                                            <p:strVal val="#ppt_x"/>
                                          </p:val>
                                        </p:tav>
                                      </p:tavLst>
                                    </p:anim>
                                    <p:anim calcmode="lin" valueType="num">
                                      <p:cBhvr additive="base">
                                        <p:cTn id="72" dur="10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1000" fill="hold"/>
                                        <p:tgtEl>
                                          <p:spTgt spid="38"/>
                                        </p:tgtEl>
                                        <p:attrNameLst>
                                          <p:attrName>ppt_x</p:attrName>
                                        </p:attrNameLst>
                                      </p:cBhvr>
                                      <p:tavLst>
                                        <p:tav tm="0">
                                          <p:val>
                                            <p:strVal val="0-#ppt_w/2"/>
                                          </p:val>
                                        </p:tav>
                                        <p:tav tm="100000">
                                          <p:val>
                                            <p:strVal val="#ppt_x"/>
                                          </p:val>
                                        </p:tav>
                                      </p:tavLst>
                                    </p:anim>
                                    <p:anim calcmode="lin" valueType="num">
                                      <p:cBhvr additive="base">
                                        <p:cTn id="7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1" grpId="0"/>
      <p:bldP spid="33" grpId="0"/>
      <p:bldP spid="35" grpId="0"/>
      <p:bldP spid="37"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矩形 22">
            <a:extLst>
              <a:ext uri="{FF2B5EF4-FFF2-40B4-BE49-F238E27FC236}">
                <a16:creationId xmlns:a16="http://schemas.microsoft.com/office/drawing/2014/main" id="{87B79399-F382-4D50-BF60-6FEBCCBD6021}"/>
              </a:ext>
            </a:extLst>
          </p:cNvPr>
          <p:cNvSpPr/>
          <p:nvPr/>
        </p:nvSpPr>
        <p:spPr>
          <a:xfrm>
            <a:off x="1432964" y="2295802"/>
            <a:ext cx="4149743" cy="10698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4" name="组合 23">
            <a:extLst>
              <a:ext uri="{FF2B5EF4-FFF2-40B4-BE49-F238E27FC236}">
                <a16:creationId xmlns:a16="http://schemas.microsoft.com/office/drawing/2014/main" id="{1838121E-A33C-46BB-ACA6-9092CE665467}"/>
              </a:ext>
            </a:extLst>
          </p:cNvPr>
          <p:cNvGrpSpPr/>
          <p:nvPr/>
        </p:nvGrpSpPr>
        <p:grpSpPr>
          <a:xfrm>
            <a:off x="1234823" y="2632711"/>
            <a:ext cx="396281" cy="396281"/>
            <a:chOff x="6338697" y="2549187"/>
            <a:chExt cx="396281" cy="396281"/>
          </a:xfrm>
        </p:grpSpPr>
        <p:sp>
          <p:nvSpPr>
            <p:cNvPr id="25" name="椭圆 24">
              <a:extLst>
                <a:ext uri="{FF2B5EF4-FFF2-40B4-BE49-F238E27FC236}">
                  <a16:creationId xmlns:a16="http://schemas.microsoft.com/office/drawing/2014/main" id="{51E5F54E-9F88-4879-B753-09E7A0D405ED}"/>
                </a:ext>
              </a:extLst>
            </p:cNvPr>
            <p:cNvSpPr/>
            <p:nvPr/>
          </p:nvSpPr>
          <p:spPr>
            <a:xfrm>
              <a:off x="6338697" y="2549187"/>
              <a:ext cx="396281" cy="396281"/>
            </a:xfrm>
            <a:prstGeom prst="ellipse">
              <a:avLst/>
            </a:prstGeom>
            <a:solidFill>
              <a:srgbClr val="259AC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Freeform: Shape 52">
              <a:extLst>
                <a:ext uri="{FF2B5EF4-FFF2-40B4-BE49-F238E27FC236}">
                  <a16:creationId xmlns:a16="http://schemas.microsoft.com/office/drawing/2014/main" id="{DAAAE6C8-5726-4EF8-914D-B7EC107BE54C}"/>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sz="2400" dirty="0">
                <a:solidFill>
                  <a:schemeClr val="bg1"/>
                </a:solidFill>
                <a:cs typeface="+mn-ea"/>
                <a:sym typeface="+mn-lt"/>
              </a:endParaRPr>
            </a:p>
          </p:txBody>
        </p:sp>
      </p:grpSp>
      <p:sp>
        <p:nvSpPr>
          <p:cNvPr id="27" name="文本框 26">
            <a:extLst>
              <a:ext uri="{FF2B5EF4-FFF2-40B4-BE49-F238E27FC236}">
                <a16:creationId xmlns:a16="http://schemas.microsoft.com/office/drawing/2014/main" id="{3EFC33E1-D8E7-42E5-9700-460738A02A0B}"/>
              </a:ext>
            </a:extLst>
          </p:cNvPr>
          <p:cNvSpPr txBox="1"/>
          <p:nvPr/>
        </p:nvSpPr>
        <p:spPr>
          <a:xfrm>
            <a:off x="1736170" y="2308050"/>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8" name="文本框 27">
            <a:extLst>
              <a:ext uri="{FF2B5EF4-FFF2-40B4-BE49-F238E27FC236}">
                <a16:creationId xmlns:a16="http://schemas.microsoft.com/office/drawing/2014/main" id="{199F79C4-B87A-438E-AA56-E56132D6842F}"/>
              </a:ext>
            </a:extLst>
          </p:cNvPr>
          <p:cNvSpPr txBox="1"/>
          <p:nvPr/>
        </p:nvSpPr>
        <p:spPr>
          <a:xfrm>
            <a:off x="1736171" y="2718078"/>
            <a:ext cx="3678538" cy="70788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5" name="文本框 34">
            <a:extLst>
              <a:ext uri="{FF2B5EF4-FFF2-40B4-BE49-F238E27FC236}">
                <a16:creationId xmlns:a16="http://schemas.microsoft.com/office/drawing/2014/main" id="{947E35AC-87D2-4C42-96A6-4E2D1C4F170F}"/>
              </a:ext>
            </a:extLst>
          </p:cNvPr>
          <p:cNvSpPr txBox="1"/>
          <p:nvPr/>
        </p:nvSpPr>
        <p:spPr>
          <a:xfrm>
            <a:off x="6869870" y="2318557"/>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6" name="文本框 35">
            <a:extLst>
              <a:ext uri="{FF2B5EF4-FFF2-40B4-BE49-F238E27FC236}">
                <a16:creationId xmlns:a16="http://schemas.microsoft.com/office/drawing/2014/main" id="{F3B20FFC-D17B-4D59-B7A8-C18370273D6A}"/>
              </a:ext>
            </a:extLst>
          </p:cNvPr>
          <p:cNvSpPr txBox="1"/>
          <p:nvPr/>
        </p:nvSpPr>
        <p:spPr>
          <a:xfrm>
            <a:off x="6869870" y="2882119"/>
            <a:ext cx="3994232"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7" name="文本框 36">
            <a:extLst>
              <a:ext uri="{FF2B5EF4-FFF2-40B4-BE49-F238E27FC236}">
                <a16:creationId xmlns:a16="http://schemas.microsoft.com/office/drawing/2014/main" id="{D2E0D99F-6320-45F5-B0AE-416EC7A3FEFC}"/>
              </a:ext>
            </a:extLst>
          </p:cNvPr>
          <p:cNvSpPr txBox="1"/>
          <p:nvPr/>
        </p:nvSpPr>
        <p:spPr>
          <a:xfrm>
            <a:off x="6869870" y="3379238"/>
            <a:ext cx="3994232"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8" name="文本框 37">
            <a:extLst>
              <a:ext uri="{FF2B5EF4-FFF2-40B4-BE49-F238E27FC236}">
                <a16:creationId xmlns:a16="http://schemas.microsoft.com/office/drawing/2014/main" id="{C93B0917-FC81-49DA-8A44-86CD45D0C0F8}"/>
              </a:ext>
            </a:extLst>
          </p:cNvPr>
          <p:cNvSpPr txBox="1"/>
          <p:nvPr/>
        </p:nvSpPr>
        <p:spPr>
          <a:xfrm>
            <a:off x="6869870" y="3881012"/>
            <a:ext cx="3994232"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9" name="文本框 38">
            <a:extLst>
              <a:ext uri="{FF2B5EF4-FFF2-40B4-BE49-F238E27FC236}">
                <a16:creationId xmlns:a16="http://schemas.microsoft.com/office/drawing/2014/main" id="{2F7E248B-E942-4FA6-A307-F6923BA80D07}"/>
              </a:ext>
            </a:extLst>
          </p:cNvPr>
          <p:cNvSpPr txBox="1"/>
          <p:nvPr/>
        </p:nvSpPr>
        <p:spPr>
          <a:xfrm>
            <a:off x="6869870" y="4378131"/>
            <a:ext cx="3994232"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40" name="矩形 39">
            <a:extLst>
              <a:ext uri="{FF2B5EF4-FFF2-40B4-BE49-F238E27FC236}">
                <a16:creationId xmlns:a16="http://schemas.microsoft.com/office/drawing/2014/main" id="{A685D019-FFE7-49F2-A881-4B9EAF8EDEE2}"/>
              </a:ext>
            </a:extLst>
          </p:cNvPr>
          <p:cNvSpPr/>
          <p:nvPr/>
        </p:nvSpPr>
        <p:spPr>
          <a:xfrm>
            <a:off x="1432964" y="4057684"/>
            <a:ext cx="4149743" cy="10698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41" name="组合 40">
            <a:extLst>
              <a:ext uri="{FF2B5EF4-FFF2-40B4-BE49-F238E27FC236}">
                <a16:creationId xmlns:a16="http://schemas.microsoft.com/office/drawing/2014/main" id="{FD5B713C-D61A-4B4E-A3EA-93576D0C8D89}"/>
              </a:ext>
            </a:extLst>
          </p:cNvPr>
          <p:cNvGrpSpPr/>
          <p:nvPr/>
        </p:nvGrpSpPr>
        <p:grpSpPr>
          <a:xfrm>
            <a:off x="1234823" y="4394593"/>
            <a:ext cx="396281" cy="396281"/>
            <a:chOff x="6338697" y="2549187"/>
            <a:chExt cx="396281" cy="396281"/>
          </a:xfrm>
        </p:grpSpPr>
        <p:sp>
          <p:nvSpPr>
            <p:cNvPr id="42" name="椭圆 41">
              <a:extLst>
                <a:ext uri="{FF2B5EF4-FFF2-40B4-BE49-F238E27FC236}">
                  <a16:creationId xmlns:a16="http://schemas.microsoft.com/office/drawing/2014/main" id="{66F4AFE1-3513-47D3-A482-89B3B215D959}"/>
                </a:ext>
              </a:extLst>
            </p:cNvPr>
            <p:cNvSpPr/>
            <p:nvPr/>
          </p:nvSpPr>
          <p:spPr>
            <a:xfrm>
              <a:off x="6338697" y="2549187"/>
              <a:ext cx="396281" cy="396281"/>
            </a:xfrm>
            <a:prstGeom prst="ellipse">
              <a:avLst/>
            </a:prstGeom>
            <a:solidFill>
              <a:srgbClr val="259AC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Freeform: Shape 52">
              <a:extLst>
                <a:ext uri="{FF2B5EF4-FFF2-40B4-BE49-F238E27FC236}">
                  <a16:creationId xmlns:a16="http://schemas.microsoft.com/office/drawing/2014/main" id="{17E7C05B-C4D5-446E-A3ED-B5D176EFCCB2}"/>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sz="2400" dirty="0">
                <a:solidFill>
                  <a:schemeClr val="bg1"/>
                </a:solidFill>
                <a:cs typeface="+mn-ea"/>
                <a:sym typeface="+mn-lt"/>
              </a:endParaRPr>
            </a:p>
          </p:txBody>
        </p:sp>
      </p:grpSp>
      <p:sp>
        <p:nvSpPr>
          <p:cNvPr id="44" name="文本框 43">
            <a:extLst>
              <a:ext uri="{FF2B5EF4-FFF2-40B4-BE49-F238E27FC236}">
                <a16:creationId xmlns:a16="http://schemas.microsoft.com/office/drawing/2014/main" id="{A93B0E83-AFA2-40C4-B13D-5BDD965A9D11}"/>
              </a:ext>
            </a:extLst>
          </p:cNvPr>
          <p:cNvSpPr txBox="1"/>
          <p:nvPr/>
        </p:nvSpPr>
        <p:spPr>
          <a:xfrm>
            <a:off x="1736170" y="4069932"/>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45" name="文本框 44">
            <a:extLst>
              <a:ext uri="{FF2B5EF4-FFF2-40B4-BE49-F238E27FC236}">
                <a16:creationId xmlns:a16="http://schemas.microsoft.com/office/drawing/2014/main" id="{7675DDFC-9863-41F3-822F-F738BEDB00F1}"/>
              </a:ext>
            </a:extLst>
          </p:cNvPr>
          <p:cNvSpPr txBox="1"/>
          <p:nvPr/>
        </p:nvSpPr>
        <p:spPr>
          <a:xfrm>
            <a:off x="1736171" y="4479960"/>
            <a:ext cx="3678538" cy="70788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Tree>
    <p:extLst>
      <p:ext uri="{BB962C8B-B14F-4D97-AF65-F5344CB8AC3E}">
        <p14:creationId xmlns:p14="http://schemas.microsoft.com/office/powerpoint/2010/main" val="74701236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0-#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1+#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1+#ppt_w/2"/>
                                          </p:val>
                                        </p:tav>
                                        <p:tav tm="100000">
                                          <p:val>
                                            <p:strVal val="#ppt_x"/>
                                          </p:val>
                                        </p:tav>
                                      </p:tavLst>
                                    </p:anim>
                                    <p:anim calcmode="lin" valueType="num">
                                      <p:cBhvr additive="base">
                                        <p:cTn id="36" dur="10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1+#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1000" fill="hold"/>
                                        <p:tgtEl>
                                          <p:spTgt spid="44"/>
                                        </p:tgtEl>
                                        <p:attrNameLst>
                                          <p:attrName>ppt_x</p:attrName>
                                        </p:attrNameLst>
                                      </p:cBhvr>
                                      <p:tavLst>
                                        <p:tav tm="0">
                                          <p:val>
                                            <p:strVal val="0-#ppt_w/2"/>
                                          </p:val>
                                        </p:tav>
                                        <p:tav tm="100000">
                                          <p:val>
                                            <p:strVal val="#ppt_x"/>
                                          </p:val>
                                        </p:tav>
                                      </p:tavLst>
                                    </p:anim>
                                    <p:anim calcmode="lin" valueType="num">
                                      <p:cBhvr additive="base">
                                        <p:cTn id="44" dur="1000" fill="hold"/>
                                        <p:tgtEl>
                                          <p:spTgt spid="4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000" fill="hold"/>
                                        <p:tgtEl>
                                          <p:spTgt spid="45"/>
                                        </p:tgtEl>
                                        <p:attrNameLst>
                                          <p:attrName>ppt_x</p:attrName>
                                        </p:attrNameLst>
                                      </p:cBhvr>
                                      <p:tavLst>
                                        <p:tav tm="0">
                                          <p:val>
                                            <p:strVal val="0-#ppt_w/2"/>
                                          </p:val>
                                        </p:tav>
                                        <p:tav tm="100000">
                                          <p:val>
                                            <p:strVal val="#ppt_x"/>
                                          </p:val>
                                        </p:tav>
                                      </p:tavLst>
                                    </p:anim>
                                    <p:anim calcmode="lin" valueType="num">
                                      <p:cBhvr additive="base">
                                        <p:cTn id="48" dur="1000" fill="hold"/>
                                        <p:tgtEl>
                                          <p:spTgt spid="4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1000" fill="hold"/>
                                        <p:tgtEl>
                                          <p:spTgt spid="40"/>
                                        </p:tgtEl>
                                        <p:attrNameLst>
                                          <p:attrName>ppt_x</p:attrName>
                                        </p:attrNameLst>
                                      </p:cBhvr>
                                      <p:tavLst>
                                        <p:tav tm="0">
                                          <p:val>
                                            <p:strVal val="0-#ppt_w/2"/>
                                          </p:val>
                                        </p:tav>
                                        <p:tav tm="100000">
                                          <p:val>
                                            <p:strVal val="#ppt_x"/>
                                          </p:val>
                                        </p:tav>
                                      </p:tavLst>
                                    </p:anim>
                                    <p:anim calcmode="lin" valueType="num">
                                      <p:cBhvr additive="base">
                                        <p:cTn id="52" dur="10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1000" fill="hold"/>
                                        <p:tgtEl>
                                          <p:spTgt spid="41"/>
                                        </p:tgtEl>
                                        <p:attrNameLst>
                                          <p:attrName>ppt_x</p:attrName>
                                        </p:attrNameLst>
                                      </p:cBhvr>
                                      <p:tavLst>
                                        <p:tav tm="0">
                                          <p:val>
                                            <p:strVal val="0-#ppt_w/2"/>
                                          </p:val>
                                        </p:tav>
                                        <p:tav tm="100000">
                                          <p:val>
                                            <p:strVal val="#ppt_x"/>
                                          </p:val>
                                        </p:tav>
                                      </p:tavLst>
                                    </p:anim>
                                    <p:anim calcmode="lin" valueType="num">
                                      <p:cBhvr additive="base">
                                        <p:cTn id="56"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35" grpId="0"/>
      <p:bldP spid="36" grpId="0"/>
      <p:bldP spid="37" grpId="0"/>
      <p:bldP spid="38" grpId="0"/>
      <p:bldP spid="39" grpId="0"/>
      <p:bldP spid="40" grpId="0" animBg="1"/>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3FDF5424-2DC2-4EA4-AC4B-0E75525823A5}"/>
              </a:ext>
            </a:extLst>
          </p:cNvPr>
          <p:cNvSpPr txBox="1"/>
          <p:nvPr/>
        </p:nvSpPr>
        <p:spPr>
          <a:xfrm>
            <a:off x="6507124" y="2003219"/>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4" name="文本框 23">
            <a:extLst>
              <a:ext uri="{FF2B5EF4-FFF2-40B4-BE49-F238E27FC236}">
                <a16:creationId xmlns:a16="http://schemas.microsoft.com/office/drawing/2014/main" id="{42C748DA-B27F-4AED-8BF8-E769B8D46FAB}"/>
              </a:ext>
            </a:extLst>
          </p:cNvPr>
          <p:cNvSpPr txBox="1"/>
          <p:nvPr/>
        </p:nvSpPr>
        <p:spPr>
          <a:xfrm>
            <a:off x="6507124" y="2572898"/>
            <a:ext cx="4312843"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5" name="直接连接符 24">
            <a:extLst>
              <a:ext uri="{FF2B5EF4-FFF2-40B4-BE49-F238E27FC236}">
                <a16:creationId xmlns:a16="http://schemas.microsoft.com/office/drawing/2014/main" id="{845A0A30-C6C0-41A3-9711-A4460D3E16F6}"/>
              </a:ext>
            </a:extLst>
          </p:cNvPr>
          <p:cNvCxnSpPr>
            <a:cxnSpLocks/>
          </p:cNvCxnSpPr>
          <p:nvPr/>
        </p:nvCxnSpPr>
        <p:spPr>
          <a:xfrm>
            <a:off x="6580254" y="2483830"/>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91AFE3E-8A0F-46F1-AB97-FA12A6C77F31}"/>
              </a:ext>
            </a:extLst>
          </p:cNvPr>
          <p:cNvCxnSpPr>
            <a:cxnSpLocks/>
          </p:cNvCxnSpPr>
          <p:nvPr/>
        </p:nvCxnSpPr>
        <p:spPr>
          <a:xfrm>
            <a:off x="6580254" y="2483530"/>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AC1BE436-67AE-4BB1-9EC6-513DF7E8B57F}"/>
              </a:ext>
            </a:extLst>
          </p:cNvPr>
          <p:cNvSpPr txBox="1"/>
          <p:nvPr/>
        </p:nvSpPr>
        <p:spPr>
          <a:xfrm>
            <a:off x="6507124" y="3202201"/>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8" name="文本框 27">
            <a:extLst>
              <a:ext uri="{FF2B5EF4-FFF2-40B4-BE49-F238E27FC236}">
                <a16:creationId xmlns:a16="http://schemas.microsoft.com/office/drawing/2014/main" id="{ECB70005-3632-48DE-B835-38B6D5922F22}"/>
              </a:ext>
            </a:extLst>
          </p:cNvPr>
          <p:cNvSpPr txBox="1"/>
          <p:nvPr/>
        </p:nvSpPr>
        <p:spPr>
          <a:xfrm>
            <a:off x="6507124" y="3771880"/>
            <a:ext cx="4312843"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9" name="直接连接符 28">
            <a:extLst>
              <a:ext uri="{FF2B5EF4-FFF2-40B4-BE49-F238E27FC236}">
                <a16:creationId xmlns:a16="http://schemas.microsoft.com/office/drawing/2014/main" id="{0B10CDF8-40BA-4C8D-B60A-47BCE5F184E0}"/>
              </a:ext>
            </a:extLst>
          </p:cNvPr>
          <p:cNvCxnSpPr>
            <a:cxnSpLocks/>
          </p:cNvCxnSpPr>
          <p:nvPr/>
        </p:nvCxnSpPr>
        <p:spPr>
          <a:xfrm>
            <a:off x="6580254" y="3682812"/>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1DC610F-B5E8-4D58-9C9B-35D8ED2BB3B1}"/>
              </a:ext>
            </a:extLst>
          </p:cNvPr>
          <p:cNvCxnSpPr>
            <a:cxnSpLocks/>
          </p:cNvCxnSpPr>
          <p:nvPr/>
        </p:nvCxnSpPr>
        <p:spPr>
          <a:xfrm>
            <a:off x="6580254" y="3682512"/>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6CD5207F-6786-4CB1-9E14-856A8A70715C}"/>
              </a:ext>
            </a:extLst>
          </p:cNvPr>
          <p:cNvSpPr txBox="1"/>
          <p:nvPr/>
        </p:nvSpPr>
        <p:spPr>
          <a:xfrm>
            <a:off x="6507124" y="4401183"/>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2" name="文本框 31">
            <a:extLst>
              <a:ext uri="{FF2B5EF4-FFF2-40B4-BE49-F238E27FC236}">
                <a16:creationId xmlns:a16="http://schemas.microsoft.com/office/drawing/2014/main" id="{AF99DC11-D471-4467-89AC-5E11F437F202}"/>
              </a:ext>
            </a:extLst>
          </p:cNvPr>
          <p:cNvSpPr txBox="1"/>
          <p:nvPr/>
        </p:nvSpPr>
        <p:spPr>
          <a:xfrm>
            <a:off x="6507124" y="4970862"/>
            <a:ext cx="4312843"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3" name="直接连接符 32">
            <a:extLst>
              <a:ext uri="{FF2B5EF4-FFF2-40B4-BE49-F238E27FC236}">
                <a16:creationId xmlns:a16="http://schemas.microsoft.com/office/drawing/2014/main" id="{77FA11D5-BF86-4DF9-BB42-255A9FEF171E}"/>
              </a:ext>
            </a:extLst>
          </p:cNvPr>
          <p:cNvCxnSpPr>
            <a:cxnSpLocks/>
          </p:cNvCxnSpPr>
          <p:nvPr/>
        </p:nvCxnSpPr>
        <p:spPr>
          <a:xfrm>
            <a:off x="6580254" y="4881794"/>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EE618AF-0F00-4D09-8F00-EC7B38630CBA}"/>
              </a:ext>
            </a:extLst>
          </p:cNvPr>
          <p:cNvCxnSpPr>
            <a:cxnSpLocks/>
          </p:cNvCxnSpPr>
          <p:nvPr/>
        </p:nvCxnSpPr>
        <p:spPr>
          <a:xfrm>
            <a:off x="6580254" y="4881494"/>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617516D6-2D18-4021-8683-75190BC19684}"/>
              </a:ext>
            </a:extLst>
          </p:cNvPr>
          <p:cNvSpPr txBox="1"/>
          <p:nvPr/>
        </p:nvSpPr>
        <p:spPr>
          <a:xfrm>
            <a:off x="1449349" y="2003219"/>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6" name="文本框 35">
            <a:extLst>
              <a:ext uri="{FF2B5EF4-FFF2-40B4-BE49-F238E27FC236}">
                <a16:creationId xmlns:a16="http://schemas.microsoft.com/office/drawing/2014/main" id="{DC44531E-4B45-4EAC-B7D0-18A75F82D4B6}"/>
              </a:ext>
            </a:extLst>
          </p:cNvPr>
          <p:cNvSpPr txBox="1"/>
          <p:nvPr/>
        </p:nvSpPr>
        <p:spPr>
          <a:xfrm>
            <a:off x="1449349" y="2572898"/>
            <a:ext cx="4312843"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7" name="直接连接符 36">
            <a:extLst>
              <a:ext uri="{FF2B5EF4-FFF2-40B4-BE49-F238E27FC236}">
                <a16:creationId xmlns:a16="http://schemas.microsoft.com/office/drawing/2014/main" id="{D74DCCB4-855B-4D99-AB4D-DBBC6F456C8B}"/>
              </a:ext>
            </a:extLst>
          </p:cNvPr>
          <p:cNvCxnSpPr>
            <a:cxnSpLocks/>
          </p:cNvCxnSpPr>
          <p:nvPr/>
        </p:nvCxnSpPr>
        <p:spPr>
          <a:xfrm>
            <a:off x="1522479" y="2483830"/>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509FD97E-118B-4873-9D51-D6827DAAC058}"/>
              </a:ext>
            </a:extLst>
          </p:cNvPr>
          <p:cNvCxnSpPr>
            <a:cxnSpLocks/>
          </p:cNvCxnSpPr>
          <p:nvPr/>
        </p:nvCxnSpPr>
        <p:spPr>
          <a:xfrm>
            <a:off x="1522479" y="2483530"/>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BEBEE58-DA58-4601-9384-F1F2F0C084CF}"/>
              </a:ext>
            </a:extLst>
          </p:cNvPr>
          <p:cNvSpPr txBox="1"/>
          <p:nvPr/>
        </p:nvSpPr>
        <p:spPr>
          <a:xfrm>
            <a:off x="1449349" y="3202201"/>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40" name="文本框 39">
            <a:extLst>
              <a:ext uri="{FF2B5EF4-FFF2-40B4-BE49-F238E27FC236}">
                <a16:creationId xmlns:a16="http://schemas.microsoft.com/office/drawing/2014/main" id="{BA2F1BB6-167B-42EB-83F6-E7C1D5B51EA3}"/>
              </a:ext>
            </a:extLst>
          </p:cNvPr>
          <p:cNvSpPr txBox="1"/>
          <p:nvPr/>
        </p:nvSpPr>
        <p:spPr>
          <a:xfrm>
            <a:off x="1449349" y="3771880"/>
            <a:ext cx="4312843"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41" name="直接连接符 40">
            <a:extLst>
              <a:ext uri="{FF2B5EF4-FFF2-40B4-BE49-F238E27FC236}">
                <a16:creationId xmlns:a16="http://schemas.microsoft.com/office/drawing/2014/main" id="{33C9C140-D687-4585-9D91-73229894A050}"/>
              </a:ext>
            </a:extLst>
          </p:cNvPr>
          <p:cNvCxnSpPr>
            <a:cxnSpLocks/>
          </p:cNvCxnSpPr>
          <p:nvPr/>
        </p:nvCxnSpPr>
        <p:spPr>
          <a:xfrm>
            <a:off x="1522479" y="3682812"/>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FF4F4063-FD96-4CDD-B06D-D297C6C1EBB4}"/>
              </a:ext>
            </a:extLst>
          </p:cNvPr>
          <p:cNvCxnSpPr>
            <a:cxnSpLocks/>
          </p:cNvCxnSpPr>
          <p:nvPr/>
        </p:nvCxnSpPr>
        <p:spPr>
          <a:xfrm>
            <a:off x="1522479" y="3682512"/>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E4CEDEB0-9B59-43CE-963C-81117E16DC49}"/>
              </a:ext>
            </a:extLst>
          </p:cNvPr>
          <p:cNvSpPr txBox="1"/>
          <p:nvPr/>
        </p:nvSpPr>
        <p:spPr>
          <a:xfrm>
            <a:off x="1449349" y="4401183"/>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44" name="文本框 43">
            <a:extLst>
              <a:ext uri="{FF2B5EF4-FFF2-40B4-BE49-F238E27FC236}">
                <a16:creationId xmlns:a16="http://schemas.microsoft.com/office/drawing/2014/main" id="{291B595D-FCBC-44C6-A251-C41B66E42EB5}"/>
              </a:ext>
            </a:extLst>
          </p:cNvPr>
          <p:cNvSpPr txBox="1"/>
          <p:nvPr/>
        </p:nvSpPr>
        <p:spPr>
          <a:xfrm>
            <a:off x="1449349" y="4970862"/>
            <a:ext cx="4312843" cy="485005"/>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45" name="直接连接符 44">
            <a:extLst>
              <a:ext uri="{FF2B5EF4-FFF2-40B4-BE49-F238E27FC236}">
                <a16:creationId xmlns:a16="http://schemas.microsoft.com/office/drawing/2014/main" id="{FE5BBFD4-55A1-4737-A0E7-8F9F5D5754EA}"/>
              </a:ext>
            </a:extLst>
          </p:cNvPr>
          <p:cNvCxnSpPr>
            <a:cxnSpLocks/>
          </p:cNvCxnSpPr>
          <p:nvPr/>
        </p:nvCxnSpPr>
        <p:spPr>
          <a:xfrm>
            <a:off x="1522479" y="4881794"/>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01C57E92-A4A6-4A9E-B78D-D02CFE64C1DC}"/>
              </a:ext>
            </a:extLst>
          </p:cNvPr>
          <p:cNvCxnSpPr>
            <a:cxnSpLocks/>
          </p:cNvCxnSpPr>
          <p:nvPr/>
        </p:nvCxnSpPr>
        <p:spPr>
          <a:xfrm>
            <a:off x="1522479" y="4881494"/>
            <a:ext cx="109577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9837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10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0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1000"/>
                                        <p:tgtEl>
                                          <p:spTgt spid="30"/>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0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1000"/>
                                        <p:tgtEl>
                                          <p:spTgt spid="3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1000"/>
                                        <p:tgtEl>
                                          <p:spTgt spid="3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10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1000"/>
                                        <p:tgtEl>
                                          <p:spTgt spid="44"/>
                                        </p:tgtEl>
                                      </p:cBhvr>
                                    </p:animEffect>
                                  </p:childTnLst>
                                </p:cTn>
                              </p:par>
                              <p:par>
                                <p:cTn id="59" presetID="22" presetClass="entr" presetSubtype="8"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1000"/>
                                        <p:tgtEl>
                                          <p:spTgt spid="37"/>
                                        </p:tgtEl>
                                      </p:cBhvr>
                                    </p:animEffect>
                                  </p:childTnLst>
                                </p:cTn>
                              </p:par>
                              <p:par>
                                <p:cTn id="62" presetID="22" presetClass="entr" presetSubtype="8"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1000"/>
                                        <p:tgtEl>
                                          <p:spTgt spid="38"/>
                                        </p:tgtEl>
                                      </p:cBhvr>
                                    </p:animEffect>
                                  </p:childTnLst>
                                </p:cTn>
                              </p:par>
                              <p:par>
                                <p:cTn id="65" presetID="22" presetClass="entr" presetSubtype="8"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1000"/>
                                        <p:tgtEl>
                                          <p:spTgt spid="41"/>
                                        </p:tgtEl>
                                      </p:cBhvr>
                                    </p:animEffect>
                                  </p:childTnLst>
                                </p:cTn>
                              </p:par>
                              <p:par>
                                <p:cTn id="68" presetID="22" presetClass="entr" presetSubtype="8"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1000"/>
                                        <p:tgtEl>
                                          <p:spTgt spid="42"/>
                                        </p:tgtEl>
                                      </p:cBhvr>
                                    </p:animEffect>
                                  </p:childTnLst>
                                </p:cTn>
                              </p:par>
                              <p:par>
                                <p:cTn id="71" presetID="22" presetClass="entr" presetSubtype="8"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left)">
                                      <p:cBhvr>
                                        <p:cTn id="73" dur="1000"/>
                                        <p:tgtEl>
                                          <p:spTgt spid="45"/>
                                        </p:tgtEl>
                                      </p:cBhvr>
                                    </p:animEffect>
                                  </p:childTnLst>
                                </p:cTn>
                              </p:par>
                              <p:par>
                                <p:cTn id="74" presetID="22" presetClass="entr" presetSubtype="8"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1" grpId="0"/>
      <p:bldP spid="32" grpId="0"/>
      <p:bldP spid="35" grpId="0"/>
      <p:bldP spid="36" grpId="0"/>
      <p:bldP spid="39" grpId="0"/>
      <p:bldP spid="40"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3" name="组合 22">
            <a:extLst>
              <a:ext uri="{FF2B5EF4-FFF2-40B4-BE49-F238E27FC236}">
                <a16:creationId xmlns:a16="http://schemas.microsoft.com/office/drawing/2014/main" id="{90D61956-4767-4F55-BEDB-7AE9A74EDE31}"/>
              </a:ext>
            </a:extLst>
          </p:cNvPr>
          <p:cNvGrpSpPr/>
          <p:nvPr/>
        </p:nvGrpSpPr>
        <p:grpSpPr>
          <a:xfrm>
            <a:off x="1362705" y="2249367"/>
            <a:ext cx="3527626" cy="3179069"/>
            <a:chOff x="1501611" y="2554215"/>
            <a:chExt cx="2599401" cy="2342560"/>
          </a:xfrm>
        </p:grpSpPr>
        <p:sp>
          <p:nvSpPr>
            <p:cNvPr id="24" name="文本框 23">
              <a:extLst>
                <a:ext uri="{FF2B5EF4-FFF2-40B4-BE49-F238E27FC236}">
                  <a16:creationId xmlns:a16="http://schemas.microsoft.com/office/drawing/2014/main" id="{44F1F9A1-8F70-4195-8D6A-BA704E0C351C}"/>
                </a:ext>
              </a:extLst>
            </p:cNvPr>
            <p:cNvSpPr txBox="1"/>
            <p:nvPr/>
          </p:nvSpPr>
          <p:spPr>
            <a:xfrm>
              <a:off x="1501612" y="3264434"/>
              <a:ext cx="1696367" cy="294829"/>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grpSp>
          <p:nvGrpSpPr>
            <p:cNvPr id="25" name="组合 24">
              <a:extLst>
                <a:ext uri="{FF2B5EF4-FFF2-40B4-BE49-F238E27FC236}">
                  <a16:creationId xmlns:a16="http://schemas.microsoft.com/office/drawing/2014/main" id="{9C6440B3-E9E7-419C-9349-8B32249056A3}"/>
                </a:ext>
              </a:extLst>
            </p:cNvPr>
            <p:cNvGrpSpPr/>
            <p:nvPr/>
          </p:nvGrpSpPr>
          <p:grpSpPr>
            <a:xfrm>
              <a:off x="1501611" y="2554215"/>
              <a:ext cx="2599401" cy="2342560"/>
              <a:chOff x="1501611" y="2554215"/>
              <a:chExt cx="2599401" cy="2342560"/>
            </a:xfrm>
          </p:grpSpPr>
          <p:cxnSp>
            <p:nvCxnSpPr>
              <p:cNvPr id="26" name="直接连接符 25">
                <a:extLst>
                  <a:ext uri="{FF2B5EF4-FFF2-40B4-BE49-F238E27FC236}">
                    <a16:creationId xmlns:a16="http://schemas.microsoft.com/office/drawing/2014/main" id="{4033626E-504C-470C-B574-173ADEFE6D1E}"/>
                  </a:ext>
                </a:extLst>
              </p:cNvPr>
              <p:cNvCxnSpPr>
                <a:cxnSpLocks/>
              </p:cNvCxnSpPr>
              <p:nvPr/>
            </p:nvCxnSpPr>
            <p:spPr>
              <a:xfrm>
                <a:off x="1562223" y="2980568"/>
                <a:ext cx="2538789" cy="0"/>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A7AD61D9-84C4-409D-B69D-05D39461405A}"/>
                  </a:ext>
                </a:extLst>
              </p:cNvPr>
              <p:cNvSpPr txBox="1"/>
              <p:nvPr/>
            </p:nvSpPr>
            <p:spPr>
              <a:xfrm>
                <a:off x="1501611" y="3552646"/>
                <a:ext cx="2599401" cy="1179504"/>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sp>
            <p:nvSpPr>
              <p:cNvPr id="28" name="文本框 27">
                <a:extLst>
                  <a:ext uri="{FF2B5EF4-FFF2-40B4-BE49-F238E27FC236}">
                    <a16:creationId xmlns:a16="http://schemas.microsoft.com/office/drawing/2014/main" id="{E0976B20-F158-4566-824A-DDF645E1B265}"/>
                  </a:ext>
                </a:extLst>
              </p:cNvPr>
              <p:cNvSpPr txBox="1"/>
              <p:nvPr/>
            </p:nvSpPr>
            <p:spPr>
              <a:xfrm>
                <a:off x="1501611" y="2554215"/>
                <a:ext cx="1597021" cy="340187"/>
              </a:xfrm>
              <a:prstGeom prst="rect">
                <a:avLst/>
              </a:prstGeom>
              <a:noFill/>
            </p:spPr>
            <p:txBody>
              <a:bodyPr wrap="square" rtlCol="0">
                <a:spAutoFit/>
              </a:bodyPr>
              <a:lstStyle/>
              <a:p>
                <a:pPr algn="dist"/>
                <a:r>
                  <a:rPr lang="en-US" altLang="zh-CN" sz="2400" dirty="0">
                    <a:solidFill>
                      <a:schemeClr val="bg1"/>
                    </a:solidFill>
                    <a:cs typeface="+mn-ea"/>
                    <a:sym typeface="+mn-lt"/>
                  </a:rPr>
                  <a:t>THE ONE</a:t>
                </a:r>
                <a:endParaRPr lang="zh-CN" altLang="en-US" sz="2400" dirty="0">
                  <a:solidFill>
                    <a:schemeClr val="bg1"/>
                  </a:solidFill>
                  <a:cs typeface="+mn-ea"/>
                  <a:sym typeface="+mn-lt"/>
                </a:endParaRPr>
              </a:p>
            </p:txBody>
          </p:sp>
          <p:sp>
            <p:nvSpPr>
              <p:cNvPr id="29" name="Rounded Rectangle 11">
                <a:extLst>
                  <a:ext uri="{FF2B5EF4-FFF2-40B4-BE49-F238E27FC236}">
                    <a16:creationId xmlns:a16="http://schemas.microsoft.com/office/drawing/2014/main" id="{691B488C-B9B3-4EB8-A2DB-AF4C7DEB2D56}"/>
                  </a:ext>
                </a:extLst>
              </p:cNvPr>
              <p:cNvSpPr/>
              <p:nvPr/>
            </p:nvSpPr>
            <p:spPr>
              <a:xfrm>
                <a:off x="1562223" y="4815814"/>
                <a:ext cx="1635756" cy="8096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dirty="0">
                  <a:solidFill>
                    <a:schemeClr val="bg1"/>
                  </a:solidFill>
                  <a:cs typeface="+mn-ea"/>
                  <a:sym typeface="+mn-lt"/>
                </a:endParaRPr>
              </a:p>
            </p:txBody>
          </p:sp>
          <p:sp>
            <p:nvSpPr>
              <p:cNvPr id="30" name="文本框 29">
                <a:extLst>
                  <a:ext uri="{FF2B5EF4-FFF2-40B4-BE49-F238E27FC236}">
                    <a16:creationId xmlns:a16="http://schemas.microsoft.com/office/drawing/2014/main" id="{B7D9D36B-9E9C-4D5E-A56C-1C73A678D79C}"/>
                  </a:ext>
                </a:extLst>
              </p:cNvPr>
              <p:cNvSpPr txBox="1"/>
              <p:nvPr/>
            </p:nvSpPr>
            <p:spPr>
              <a:xfrm>
                <a:off x="1501611" y="4518529"/>
                <a:ext cx="2386995" cy="189748"/>
              </a:xfrm>
              <a:prstGeom prst="rect">
                <a:avLst/>
              </a:prstGeom>
              <a:noFill/>
            </p:spPr>
            <p:txBody>
              <a:bodyPr wrap="square">
                <a:spAutoFit/>
              </a:bodyPr>
              <a:lstStyle/>
              <a:p>
                <a:pPr algn="dist">
                  <a:lnSpc>
                    <a:spcPts val="1400"/>
                  </a:lnSpc>
                </a:pPr>
                <a:r>
                  <a:rPr lang="en-US" altLang="zh-CN" sz="1000" spc="100" dirty="0">
                    <a:solidFill>
                      <a:schemeClr val="bg1"/>
                    </a:solidFill>
                    <a:cs typeface="+mn-ea"/>
                    <a:sym typeface="+mn-lt"/>
                  </a:rPr>
                  <a:t>BUSINESS REPOET SUMMARY</a:t>
                </a:r>
                <a:endParaRPr lang="zh-CN" altLang="en-US" sz="1000" spc="100" dirty="0">
                  <a:solidFill>
                    <a:schemeClr val="bg1"/>
                  </a:solidFill>
                  <a:cs typeface="+mn-ea"/>
                  <a:sym typeface="+mn-lt"/>
                </a:endParaRPr>
              </a:p>
            </p:txBody>
          </p:sp>
        </p:grpSp>
      </p:grpSp>
      <p:sp>
        <p:nvSpPr>
          <p:cNvPr id="31" name="文本框 30">
            <a:extLst>
              <a:ext uri="{FF2B5EF4-FFF2-40B4-BE49-F238E27FC236}">
                <a16:creationId xmlns:a16="http://schemas.microsoft.com/office/drawing/2014/main" id="{0FC27C52-B226-4262-9D65-DA54BE24BE1D}"/>
              </a:ext>
            </a:extLst>
          </p:cNvPr>
          <p:cNvSpPr txBox="1"/>
          <p:nvPr/>
        </p:nvSpPr>
        <p:spPr>
          <a:xfrm>
            <a:off x="6428580" y="2513062"/>
            <a:ext cx="4698226"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2" name="文本框 31">
            <a:extLst>
              <a:ext uri="{FF2B5EF4-FFF2-40B4-BE49-F238E27FC236}">
                <a16:creationId xmlns:a16="http://schemas.microsoft.com/office/drawing/2014/main" id="{FF39CC2F-F0E9-48CB-877C-5911D7DB4600}"/>
              </a:ext>
            </a:extLst>
          </p:cNvPr>
          <p:cNvSpPr txBox="1"/>
          <p:nvPr/>
        </p:nvSpPr>
        <p:spPr>
          <a:xfrm>
            <a:off x="6404287" y="2169620"/>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3" name="文本框 32">
            <a:extLst>
              <a:ext uri="{FF2B5EF4-FFF2-40B4-BE49-F238E27FC236}">
                <a16:creationId xmlns:a16="http://schemas.microsoft.com/office/drawing/2014/main" id="{01AA77BE-45E4-44EF-8FBE-EBB99A3ADBA6}"/>
              </a:ext>
            </a:extLst>
          </p:cNvPr>
          <p:cNvSpPr txBox="1"/>
          <p:nvPr/>
        </p:nvSpPr>
        <p:spPr>
          <a:xfrm>
            <a:off x="6428579" y="3785229"/>
            <a:ext cx="4698226"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4" name="文本框 33">
            <a:extLst>
              <a:ext uri="{FF2B5EF4-FFF2-40B4-BE49-F238E27FC236}">
                <a16:creationId xmlns:a16="http://schemas.microsoft.com/office/drawing/2014/main" id="{DEFA8157-F0C9-4731-96F6-8CBFA026C4A1}"/>
              </a:ext>
            </a:extLst>
          </p:cNvPr>
          <p:cNvSpPr txBox="1"/>
          <p:nvPr/>
        </p:nvSpPr>
        <p:spPr>
          <a:xfrm>
            <a:off x="6404286" y="3441787"/>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5" name="文本框 34">
            <a:extLst>
              <a:ext uri="{FF2B5EF4-FFF2-40B4-BE49-F238E27FC236}">
                <a16:creationId xmlns:a16="http://schemas.microsoft.com/office/drawing/2014/main" id="{092B47B9-73FA-4B36-84A6-261492B6F4A5}"/>
              </a:ext>
            </a:extLst>
          </p:cNvPr>
          <p:cNvSpPr txBox="1"/>
          <p:nvPr/>
        </p:nvSpPr>
        <p:spPr>
          <a:xfrm>
            <a:off x="6428578" y="5057396"/>
            <a:ext cx="4698226" cy="502702"/>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6" name="文本框 35">
            <a:extLst>
              <a:ext uri="{FF2B5EF4-FFF2-40B4-BE49-F238E27FC236}">
                <a16:creationId xmlns:a16="http://schemas.microsoft.com/office/drawing/2014/main" id="{8C69FC8F-414E-4CB6-8CC4-AAE8641934DB}"/>
              </a:ext>
            </a:extLst>
          </p:cNvPr>
          <p:cNvSpPr txBox="1"/>
          <p:nvPr/>
        </p:nvSpPr>
        <p:spPr>
          <a:xfrm>
            <a:off x="6404285" y="4713954"/>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grpSp>
        <p:nvGrpSpPr>
          <p:cNvPr id="37" name="组合 36">
            <a:extLst>
              <a:ext uri="{FF2B5EF4-FFF2-40B4-BE49-F238E27FC236}">
                <a16:creationId xmlns:a16="http://schemas.microsoft.com/office/drawing/2014/main" id="{34F5BA92-9C65-4E6C-B3E2-CF8A5A5F20AD}"/>
              </a:ext>
            </a:extLst>
          </p:cNvPr>
          <p:cNvGrpSpPr/>
          <p:nvPr/>
        </p:nvGrpSpPr>
        <p:grpSpPr>
          <a:xfrm>
            <a:off x="4458184" y="2249367"/>
            <a:ext cx="416293" cy="461665"/>
            <a:chOff x="8499107" y="3218633"/>
            <a:chExt cx="452388" cy="501694"/>
          </a:xfrm>
        </p:grpSpPr>
        <p:sp>
          <p:nvSpPr>
            <p:cNvPr id="38" name="椭圆 37">
              <a:extLst>
                <a:ext uri="{FF2B5EF4-FFF2-40B4-BE49-F238E27FC236}">
                  <a16:creationId xmlns:a16="http://schemas.microsoft.com/office/drawing/2014/main" id="{B3D4751E-74A8-4083-91E6-F1E5DBC84D5D}"/>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5BE25EE4-215F-458C-ACF2-8F704BEB7818}"/>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223320274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1+#ppt_w/2"/>
                                          </p:val>
                                        </p:tav>
                                        <p:tav tm="100000">
                                          <p:val>
                                            <p:strVal val="#ppt_x"/>
                                          </p:val>
                                        </p:tav>
                                      </p:tavLst>
                                    </p:anim>
                                    <p:anim calcmode="lin" valueType="num">
                                      <p:cBhvr additive="base">
                                        <p:cTn id="16" dur="10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1+#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fill="hold"/>
                                        <p:tgtEl>
                                          <p:spTgt spid="36"/>
                                        </p:tgtEl>
                                        <p:attrNameLst>
                                          <p:attrName>ppt_x</p:attrName>
                                        </p:attrNameLst>
                                      </p:cBhvr>
                                      <p:tavLst>
                                        <p:tav tm="0">
                                          <p:val>
                                            <p:strVal val="1+#ppt_w/2"/>
                                          </p:val>
                                        </p:tav>
                                        <p:tav tm="100000">
                                          <p:val>
                                            <p:strVal val="#ppt_x"/>
                                          </p:val>
                                        </p:tav>
                                      </p:tavLst>
                                    </p:anim>
                                    <p:anim calcmode="lin" valueType="num">
                                      <p:cBhvr additive="base">
                                        <p:cTn id="32" dur="10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ppt_x"/>
                                          </p:val>
                                        </p:tav>
                                        <p:tav tm="100000">
                                          <p:val>
                                            <p:strVal val="#ppt_x"/>
                                          </p:val>
                                        </p:tav>
                                      </p:tavLst>
                                    </p:anim>
                                    <p:anim calcmode="lin" valueType="num">
                                      <p:cBhvr additive="base">
                                        <p:cTn id="36"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D9E35FEE-DD8B-4155-BABF-A0220CAB426E}"/>
              </a:ext>
            </a:extLst>
          </p:cNvPr>
          <p:cNvSpPr txBox="1"/>
          <p:nvPr/>
        </p:nvSpPr>
        <p:spPr>
          <a:xfrm>
            <a:off x="1402594" y="2343951"/>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4" name="文本框 23">
            <a:extLst>
              <a:ext uri="{FF2B5EF4-FFF2-40B4-BE49-F238E27FC236}">
                <a16:creationId xmlns:a16="http://schemas.microsoft.com/office/drawing/2014/main" id="{39560FC4-EFC6-4ADA-8211-D4E95DC446E1}"/>
              </a:ext>
            </a:extLst>
          </p:cNvPr>
          <p:cNvSpPr txBox="1"/>
          <p:nvPr/>
        </p:nvSpPr>
        <p:spPr>
          <a:xfrm>
            <a:off x="1402594" y="2879416"/>
            <a:ext cx="5350502" cy="1344214"/>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sp>
        <p:nvSpPr>
          <p:cNvPr id="25" name="文本框 24">
            <a:extLst>
              <a:ext uri="{FF2B5EF4-FFF2-40B4-BE49-F238E27FC236}">
                <a16:creationId xmlns:a16="http://schemas.microsoft.com/office/drawing/2014/main" id="{C38CD529-9D7C-44BD-A6F6-EC916AAF713D}"/>
              </a:ext>
            </a:extLst>
          </p:cNvPr>
          <p:cNvSpPr txBox="1"/>
          <p:nvPr/>
        </p:nvSpPr>
        <p:spPr>
          <a:xfrm>
            <a:off x="1402594" y="46193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6" name="文本框 25">
            <a:extLst>
              <a:ext uri="{FF2B5EF4-FFF2-40B4-BE49-F238E27FC236}">
                <a16:creationId xmlns:a16="http://schemas.microsoft.com/office/drawing/2014/main" id="{BF0A1E24-097E-4B1D-9AD2-6DCE3BDBE727}"/>
              </a:ext>
            </a:extLst>
          </p:cNvPr>
          <p:cNvSpPr txBox="1"/>
          <p:nvPr/>
        </p:nvSpPr>
        <p:spPr>
          <a:xfrm>
            <a:off x="3471038" y="46193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9" name="文本框 28">
            <a:extLst>
              <a:ext uri="{FF2B5EF4-FFF2-40B4-BE49-F238E27FC236}">
                <a16:creationId xmlns:a16="http://schemas.microsoft.com/office/drawing/2014/main" id="{DCC1C59A-A739-4E57-842E-915CF9722C19}"/>
              </a:ext>
            </a:extLst>
          </p:cNvPr>
          <p:cNvSpPr txBox="1"/>
          <p:nvPr/>
        </p:nvSpPr>
        <p:spPr>
          <a:xfrm>
            <a:off x="6935517" y="46193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0" name="文本框 29">
            <a:extLst>
              <a:ext uri="{FF2B5EF4-FFF2-40B4-BE49-F238E27FC236}">
                <a16:creationId xmlns:a16="http://schemas.microsoft.com/office/drawing/2014/main" id="{05D8BEDB-45FA-4309-9A25-971AECECDB35}"/>
              </a:ext>
            </a:extLst>
          </p:cNvPr>
          <p:cNvSpPr txBox="1"/>
          <p:nvPr/>
        </p:nvSpPr>
        <p:spPr>
          <a:xfrm>
            <a:off x="9003961" y="4619349"/>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grpSp>
        <p:nvGrpSpPr>
          <p:cNvPr id="33" name="组合 32">
            <a:extLst>
              <a:ext uri="{FF2B5EF4-FFF2-40B4-BE49-F238E27FC236}">
                <a16:creationId xmlns:a16="http://schemas.microsoft.com/office/drawing/2014/main" id="{9B3E091C-88B6-4859-81EC-44E8CEBFB581}"/>
              </a:ext>
            </a:extLst>
          </p:cNvPr>
          <p:cNvGrpSpPr/>
          <p:nvPr/>
        </p:nvGrpSpPr>
        <p:grpSpPr>
          <a:xfrm>
            <a:off x="1954933" y="4092456"/>
            <a:ext cx="416293" cy="461665"/>
            <a:chOff x="8499107" y="3218633"/>
            <a:chExt cx="452388" cy="501694"/>
          </a:xfrm>
        </p:grpSpPr>
        <p:sp>
          <p:nvSpPr>
            <p:cNvPr id="34" name="椭圆 33">
              <a:extLst>
                <a:ext uri="{FF2B5EF4-FFF2-40B4-BE49-F238E27FC236}">
                  <a16:creationId xmlns:a16="http://schemas.microsoft.com/office/drawing/2014/main" id="{465F7418-FEF7-44E6-A906-16F47749689C}"/>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911444CE-F52A-4B6F-98F1-38581EA06336}"/>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6" name="组合 35">
            <a:extLst>
              <a:ext uri="{FF2B5EF4-FFF2-40B4-BE49-F238E27FC236}">
                <a16:creationId xmlns:a16="http://schemas.microsoft.com/office/drawing/2014/main" id="{F7A8E98D-306B-4570-B2D8-7093155FA870}"/>
              </a:ext>
            </a:extLst>
          </p:cNvPr>
          <p:cNvGrpSpPr/>
          <p:nvPr/>
        </p:nvGrpSpPr>
        <p:grpSpPr>
          <a:xfrm>
            <a:off x="4023377" y="4092456"/>
            <a:ext cx="416293" cy="461665"/>
            <a:chOff x="8499107" y="3218633"/>
            <a:chExt cx="452388" cy="501694"/>
          </a:xfrm>
        </p:grpSpPr>
        <p:sp>
          <p:nvSpPr>
            <p:cNvPr id="37" name="椭圆 36">
              <a:extLst>
                <a:ext uri="{FF2B5EF4-FFF2-40B4-BE49-F238E27FC236}">
                  <a16:creationId xmlns:a16="http://schemas.microsoft.com/office/drawing/2014/main" id="{0174B10B-122C-42F9-A3F9-19E92E634258}"/>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id="{BC3C7685-8048-4947-91A3-DA5C36A12692}"/>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9" name="组合 38">
            <a:extLst>
              <a:ext uri="{FF2B5EF4-FFF2-40B4-BE49-F238E27FC236}">
                <a16:creationId xmlns:a16="http://schemas.microsoft.com/office/drawing/2014/main" id="{7AFDA753-26FC-4475-9990-D4BA0E8359FF}"/>
              </a:ext>
            </a:extLst>
          </p:cNvPr>
          <p:cNvGrpSpPr/>
          <p:nvPr/>
        </p:nvGrpSpPr>
        <p:grpSpPr>
          <a:xfrm>
            <a:off x="7452621" y="4092456"/>
            <a:ext cx="416293" cy="461665"/>
            <a:chOff x="8499107" y="3218633"/>
            <a:chExt cx="452388" cy="501694"/>
          </a:xfrm>
        </p:grpSpPr>
        <p:sp>
          <p:nvSpPr>
            <p:cNvPr id="40" name="椭圆 39">
              <a:extLst>
                <a:ext uri="{FF2B5EF4-FFF2-40B4-BE49-F238E27FC236}">
                  <a16:creationId xmlns:a16="http://schemas.microsoft.com/office/drawing/2014/main" id="{A8B2E049-7DF6-4EDB-8F93-8E1D24B12241}"/>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508A64E2-EB0D-406C-9487-3749F71A310C}"/>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42" name="组合 41">
            <a:extLst>
              <a:ext uri="{FF2B5EF4-FFF2-40B4-BE49-F238E27FC236}">
                <a16:creationId xmlns:a16="http://schemas.microsoft.com/office/drawing/2014/main" id="{F6CE5462-FC09-4ABD-B5E4-32D176DAB27C}"/>
              </a:ext>
            </a:extLst>
          </p:cNvPr>
          <p:cNvGrpSpPr/>
          <p:nvPr/>
        </p:nvGrpSpPr>
        <p:grpSpPr>
          <a:xfrm>
            <a:off x="9478368" y="4092456"/>
            <a:ext cx="416293" cy="461665"/>
            <a:chOff x="8499107" y="3218633"/>
            <a:chExt cx="452388" cy="501694"/>
          </a:xfrm>
        </p:grpSpPr>
        <p:sp>
          <p:nvSpPr>
            <p:cNvPr id="43" name="椭圆 42">
              <a:extLst>
                <a:ext uri="{FF2B5EF4-FFF2-40B4-BE49-F238E27FC236}">
                  <a16:creationId xmlns:a16="http://schemas.microsoft.com/office/drawing/2014/main" id="{FE3DE52E-6389-4248-9A11-2D6A7BEC653E}"/>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a:extLst>
                <a:ext uri="{FF2B5EF4-FFF2-40B4-BE49-F238E27FC236}">
                  <a16:creationId xmlns:a16="http://schemas.microsoft.com/office/drawing/2014/main" id="{FFF5F34B-F858-4AF0-BCB2-BB55673E2A23}"/>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154886659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1+#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1+#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1000" fill="hold"/>
                                        <p:tgtEl>
                                          <p:spTgt spid="36"/>
                                        </p:tgtEl>
                                        <p:attrNameLst>
                                          <p:attrName>ppt_x</p:attrName>
                                        </p:attrNameLst>
                                      </p:cBhvr>
                                      <p:tavLst>
                                        <p:tav tm="0">
                                          <p:val>
                                            <p:strVal val="1+#ppt_w/2"/>
                                          </p:val>
                                        </p:tav>
                                        <p:tav tm="100000">
                                          <p:val>
                                            <p:strVal val="#ppt_x"/>
                                          </p:val>
                                        </p:tav>
                                      </p:tavLst>
                                    </p:anim>
                                    <p:anim calcmode="lin" valueType="num">
                                      <p:cBhvr additive="base">
                                        <p:cTn id="36" dur="10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1+#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1000" fill="hold"/>
                                        <p:tgtEl>
                                          <p:spTgt spid="42"/>
                                        </p:tgtEl>
                                        <p:attrNameLst>
                                          <p:attrName>ppt_x</p:attrName>
                                        </p:attrNameLst>
                                      </p:cBhvr>
                                      <p:tavLst>
                                        <p:tav tm="0">
                                          <p:val>
                                            <p:strVal val="1+#ppt_w/2"/>
                                          </p:val>
                                        </p:tav>
                                        <p:tav tm="100000">
                                          <p:val>
                                            <p:strVal val="#ppt_x"/>
                                          </p:val>
                                        </p:tav>
                                      </p:tavLst>
                                    </p:anim>
                                    <p:anim calcmode="lin" valueType="num">
                                      <p:cBhvr additive="base">
                                        <p:cTn id="44"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772" r="578" b="4051"/>
          <a:stretch/>
        </p:blipFill>
        <p:spPr>
          <a:xfrm>
            <a:off x="0" y="3877143"/>
            <a:ext cx="12192000" cy="2980857"/>
          </a:xfrm>
          <a:prstGeom prst="rect">
            <a:avLst/>
          </a:prstGeom>
        </p:spPr>
      </p:pic>
      <p:sp>
        <p:nvSpPr>
          <p:cNvPr id="7" name="文本框 6">
            <a:extLst>
              <a:ext uri="{FF2B5EF4-FFF2-40B4-BE49-F238E27FC236}">
                <a16:creationId xmlns:a16="http://schemas.microsoft.com/office/drawing/2014/main" id="{D86C32D8-78BC-4757-A944-31D19AA1200B}"/>
              </a:ext>
            </a:extLst>
          </p:cNvPr>
          <p:cNvSpPr txBox="1"/>
          <p:nvPr/>
        </p:nvSpPr>
        <p:spPr>
          <a:xfrm>
            <a:off x="3171902" y="2347462"/>
            <a:ext cx="5848195" cy="1107996"/>
          </a:xfrm>
          <a:prstGeom prst="rect">
            <a:avLst/>
          </a:prstGeom>
          <a:noFill/>
        </p:spPr>
        <p:txBody>
          <a:bodyPr wrap="square" rtlCol="0">
            <a:spAutoFit/>
          </a:bodyPr>
          <a:lstStyle/>
          <a:p>
            <a:pPr algn="dist"/>
            <a:r>
              <a:rPr lang="en-US" altLang="zh-CN" sz="6600" spc="100" dirty="0">
                <a:solidFill>
                  <a:schemeClr val="bg1"/>
                </a:solidFill>
                <a:cs typeface="+mn-ea"/>
                <a:sym typeface="+mn-lt"/>
              </a:rPr>
              <a:t>THANKS</a:t>
            </a:r>
          </a:p>
        </p:txBody>
      </p:sp>
      <p:sp>
        <p:nvSpPr>
          <p:cNvPr id="8" name="文本框 7">
            <a:extLst>
              <a:ext uri="{FF2B5EF4-FFF2-40B4-BE49-F238E27FC236}">
                <a16:creationId xmlns:a16="http://schemas.microsoft.com/office/drawing/2014/main" id="{E2F85171-C1A0-4BB8-9FF6-86D5A20DB622}"/>
              </a:ext>
            </a:extLst>
          </p:cNvPr>
          <p:cNvSpPr txBox="1"/>
          <p:nvPr/>
        </p:nvSpPr>
        <p:spPr>
          <a:xfrm>
            <a:off x="3242513" y="3424759"/>
            <a:ext cx="5745538" cy="246221"/>
          </a:xfrm>
          <a:prstGeom prst="rect">
            <a:avLst/>
          </a:prstGeom>
          <a:noFill/>
        </p:spPr>
        <p:txBody>
          <a:bodyPr wrap="square" rtlCol="0">
            <a:spAutoFit/>
          </a:bodyPr>
          <a:lstStyle/>
          <a:p>
            <a:pPr algn="dist"/>
            <a:r>
              <a:rPr lang="en-US" altLang="zh-CN" sz="1000" dirty="0">
                <a:solidFill>
                  <a:schemeClr val="bg1"/>
                </a:solidFill>
                <a:cs typeface="+mn-ea"/>
                <a:sym typeface="+mn-lt"/>
              </a:rPr>
              <a:t>Insert the Subtitle of Your Presentation</a:t>
            </a:r>
          </a:p>
        </p:txBody>
      </p:sp>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grpSp>
        <p:nvGrpSpPr>
          <p:cNvPr id="15" name="组合 14">
            <a:extLst>
              <a:ext uri="{FF2B5EF4-FFF2-40B4-BE49-F238E27FC236}">
                <a16:creationId xmlns:a16="http://schemas.microsoft.com/office/drawing/2014/main" id="{B13A21DE-62AC-44E8-84B3-287525DC5E29}"/>
              </a:ext>
            </a:extLst>
          </p:cNvPr>
          <p:cNvGrpSpPr/>
          <p:nvPr/>
        </p:nvGrpSpPr>
        <p:grpSpPr>
          <a:xfrm>
            <a:off x="5887853" y="3854950"/>
            <a:ext cx="416293" cy="461665"/>
            <a:chOff x="8499107" y="3218633"/>
            <a:chExt cx="452388" cy="501694"/>
          </a:xfrm>
        </p:grpSpPr>
        <p:sp>
          <p:nvSpPr>
            <p:cNvPr id="16" name="椭圆 15">
              <a:extLst>
                <a:ext uri="{FF2B5EF4-FFF2-40B4-BE49-F238E27FC236}">
                  <a16:creationId xmlns:a16="http://schemas.microsoft.com/office/drawing/2014/main" id="{657C477C-B544-413B-8495-F87226E6E329}"/>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E83BDA22-4BB6-48D6-9507-218ACD6F6EB1}"/>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pic>
        <p:nvPicPr>
          <p:cNvPr id="18" name="图片 17">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sp>
        <p:nvSpPr>
          <p:cNvPr id="14" name="TextBox 3">
            <a:hlinkClick r:id="rId5"/>
            <a:extLst>
              <a:ext uri="{FF2B5EF4-FFF2-40B4-BE49-F238E27FC236}">
                <a16:creationId xmlns:a16="http://schemas.microsoft.com/office/drawing/2014/main" id="{262672FA-D157-4AFF-9464-256F0D6263AD}"/>
              </a:ext>
            </a:extLst>
          </p:cNvPr>
          <p:cNvSpPr txBox="1"/>
          <p:nvPr/>
        </p:nvSpPr>
        <p:spPr>
          <a:xfrm>
            <a:off x="3342463" y="5555238"/>
            <a:ext cx="5169613" cy="246221"/>
          </a:xfrm>
          <a:prstGeom prst="rect">
            <a:avLst/>
          </a:prstGeom>
          <a:noFill/>
        </p:spPr>
        <p:txBody>
          <a:bodyPr wrap="square" rtlCol="0">
            <a:spAutoFit/>
          </a:bodyPr>
          <a:lstStyle/>
          <a:p>
            <a:pPr algn="ctr"/>
            <a:r>
              <a:rPr lang="en-US" altLang="zh-CN" sz="1000" dirty="0">
                <a:solidFill>
                  <a:schemeClr val="tx1">
                    <a:lumMod val="50000"/>
                    <a:lumOff val="50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717244166"/>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26572" y="2700737"/>
            <a:ext cx="12218572" cy="4157263"/>
          </a:xfrm>
          <a:prstGeom prst="rect">
            <a:avLst/>
          </a:prstGeom>
        </p:spPr>
      </p:pic>
      <p:sp>
        <p:nvSpPr>
          <p:cNvPr id="56" name="文本框 55">
            <a:extLst>
              <a:ext uri="{FF2B5EF4-FFF2-40B4-BE49-F238E27FC236}">
                <a16:creationId xmlns:a16="http://schemas.microsoft.com/office/drawing/2014/main" id="{E06DB5BC-C125-4210-BFDB-29C7624F1E75}"/>
              </a:ext>
            </a:extLst>
          </p:cNvPr>
          <p:cNvSpPr txBox="1"/>
          <p:nvPr/>
        </p:nvSpPr>
        <p:spPr>
          <a:xfrm>
            <a:off x="3527177" y="2257698"/>
            <a:ext cx="5137645" cy="369332"/>
          </a:xfrm>
          <a:prstGeom prst="rect">
            <a:avLst/>
          </a:prstGeom>
          <a:noFill/>
        </p:spPr>
        <p:txBody>
          <a:bodyPr wrap="square" rtlCol="0">
            <a:spAutoFit/>
          </a:bodyPr>
          <a:lstStyle/>
          <a:p>
            <a:pPr algn="dist"/>
            <a:r>
              <a:rPr lang="en-US" altLang="zh-CN" spc="100" dirty="0">
                <a:solidFill>
                  <a:schemeClr val="bg1"/>
                </a:solidFill>
                <a:cs typeface="+mn-ea"/>
                <a:sym typeface="+mn-lt"/>
              </a:rPr>
              <a:t>PART ONE</a:t>
            </a:r>
          </a:p>
        </p:txBody>
      </p:sp>
      <p:sp>
        <p:nvSpPr>
          <p:cNvPr id="57" name="文本框 56">
            <a:extLst>
              <a:ext uri="{FF2B5EF4-FFF2-40B4-BE49-F238E27FC236}">
                <a16:creationId xmlns:a16="http://schemas.microsoft.com/office/drawing/2014/main" id="{EEBB636D-FBAB-4980-9981-8CC9C4807A6E}"/>
              </a:ext>
            </a:extLst>
          </p:cNvPr>
          <p:cNvSpPr txBox="1"/>
          <p:nvPr/>
        </p:nvSpPr>
        <p:spPr>
          <a:xfrm>
            <a:off x="3527177" y="2607499"/>
            <a:ext cx="5137645" cy="707886"/>
          </a:xfrm>
          <a:prstGeom prst="rect">
            <a:avLst/>
          </a:prstGeom>
          <a:noFill/>
        </p:spPr>
        <p:txBody>
          <a:bodyPr wrap="square" rtlCol="0">
            <a:spAutoFit/>
          </a:bodyPr>
          <a:lstStyle/>
          <a:p>
            <a:pPr algn="dist"/>
            <a:r>
              <a:rPr lang="en-US" altLang="zh-CN" sz="4000" dirty="0">
                <a:solidFill>
                  <a:schemeClr val="bg1"/>
                </a:solidFill>
                <a:cs typeface="+mn-ea"/>
                <a:sym typeface="+mn-lt"/>
              </a:rPr>
              <a:t>Add title text</a:t>
            </a:r>
            <a:endParaRPr lang="zh-CN" altLang="en-US" sz="4000" dirty="0">
              <a:solidFill>
                <a:schemeClr val="bg1"/>
              </a:solidFill>
              <a:cs typeface="+mn-ea"/>
              <a:sym typeface="+mn-lt"/>
            </a:endParaRPr>
          </a:p>
        </p:txBody>
      </p:sp>
      <p:grpSp>
        <p:nvGrpSpPr>
          <p:cNvPr id="58" name="组合 57">
            <a:extLst>
              <a:ext uri="{FF2B5EF4-FFF2-40B4-BE49-F238E27FC236}">
                <a16:creationId xmlns:a16="http://schemas.microsoft.com/office/drawing/2014/main" id="{35C8AC8B-40B2-46A2-A9F8-5C685A997856}"/>
              </a:ext>
            </a:extLst>
          </p:cNvPr>
          <p:cNvGrpSpPr/>
          <p:nvPr/>
        </p:nvGrpSpPr>
        <p:grpSpPr>
          <a:xfrm>
            <a:off x="5887853" y="1528347"/>
            <a:ext cx="416293" cy="461665"/>
            <a:chOff x="8499107" y="3218633"/>
            <a:chExt cx="452388" cy="501694"/>
          </a:xfrm>
        </p:grpSpPr>
        <p:sp>
          <p:nvSpPr>
            <p:cNvPr id="59" name="椭圆 58">
              <a:extLst>
                <a:ext uri="{FF2B5EF4-FFF2-40B4-BE49-F238E27FC236}">
                  <a16:creationId xmlns:a16="http://schemas.microsoft.com/office/drawing/2014/main" id="{1AAD055B-9214-424D-82A3-5F7DE43DCD5C}"/>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a:extLst>
                <a:ext uri="{FF2B5EF4-FFF2-40B4-BE49-F238E27FC236}">
                  <a16:creationId xmlns:a16="http://schemas.microsoft.com/office/drawing/2014/main" id="{96BF423D-F491-457F-8BF7-D23EDA32A3BA}"/>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pic>
        <p:nvPicPr>
          <p:cNvPr id="15" name="图片 14">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spTree>
    <p:extLst>
      <p:ext uri="{BB962C8B-B14F-4D97-AF65-F5344CB8AC3E}">
        <p14:creationId xmlns:p14="http://schemas.microsoft.com/office/powerpoint/2010/main" val="939431206"/>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16" presetClass="entr" presetSubtype="37"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1000"/>
                                        <p:tgtEl>
                                          <p:spTgt spid="5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outVertical)">
                                      <p:cBhvr>
                                        <p:cTn id="26" dur="1000"/>
                                        <p:tgtEl>
                                          <p:spTgt spid="57"/>
                                        </p:tgtEl>
                                      </p:cBhvr>
                                    </p:animEffect>
                                  </p:childTnLst>
                                </p:cTn>
                              </p:par>
                              <p:par>
                                <p:cTn id="27" presetID="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1000" fill="hold"/>
                                        <p:tgtEl>
                                          <p:spTgt spid="58"/>
                                        </p:tgtEl>
                                        <p:attrNameLst>
                                          <p:attrName>ppt_x</p:attrName>
                                        </p:attrNameLst>
                                      </p:cBhvr>
                                      <p:tavLst>
                                        <p:tav tm="0">
                                          <p:val>
                                            <p:strVal val="#ppt_x"/>
                                          </p:val>
                                        </p:tav>
                                        <p:tav tm="100000">
                                          <p:val>
                                            <p:strVal val="#ppt_x"/>
                                          </p:val>
                                        </p:tav>
                                      </p:tavLst>
                                    </p:anim>
                                    <p:anim calcmode="lin" valueType="num">
                                      <p:cBhvr additive="base">
                                        <p:cTn id="30" dur="1000" fill="hold"/>
                                        <p:tgtEl>
                                          <p:spTgt spid="58"/>
                                        </p:tgtEl>
                                        <p:attrNameLst>
                                          <p:attrName>ppt_y</p:attrName>
                                        </p:attrNameLst>
                                      </p:cBhvr>
                                      <p:tavLst>
                                        <p:tav tm="0">
                                          <p:val>
                                            <p:strVal val="0-#ppt_h/2"/>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DED9F5B8-5A50-4EB0-814B-D1726D18496D}"/>
              </a:ext>
            </a:extLst>
          </p:cNvPr>
          <p:cNvSpPr txBox="1"/>
          <p:nvPr/>
        </p:nvSpPr>
        <p:spPr>
          <a:xfrm>
            <a:off x="7373154" y="2586258"/>
            <a:ext cx="3497298" cy="70788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4" name="文本框 23">
            <a:extLst>
              <a:ext uri="{FF2B5EF4-FFF2-40B4-BE49-F238E27FC236}">
                <a16:creationId xmlns:a16="http://schemas.microsoft.com/office/drawing/2014/main" id="{0358802B-BB0D-43DE-9D7F-856C12168942}"/>
              </a:ext>
            </a:extLst>
          </p:cNvPr>
          <p:cNvSpPr txBox="1"/>
          <p:nvPr/>
        </p:nvSpPr>
        <p:spPr>
          <a:xfrm>
            <a:off x="7373154" y="2223449"/>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5" name="文本框 24">
            <a:extLst>
              <a:ext uri="{FF2B5EF4-FFF2-40B4-BE49-F238E27FC236}">
                <a16:creationId xmlns:a16="http://schemas.microsoft.com/office/drawing/2014/main" id="{4C8A8887-CEB9-44C0-8E1A-9859461CE01E}"/>
              </a:ext>
            </a:extLst>
          </p:cNvPr>
          <p:cNvSpPr txBox="1"/>
          <p:nvPr/>
        </p:nvSpPr>
        <p:spPr>
          <a:xfrm>
            <a:off x="7373154" y="3798623"/>
            <a:ext cx="3497298" cy="70788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6" name="文本框 25">
            <a:extLst>
              <a:ext uri="{FF2B5EF4-FFF2-40B4-BE49-F238E27FC236}">
                <a16:creationId xmlns:a16="http://schemas.microsoft.com/office/drawing/2014/main" id="{A91B2FB9-CD61-4EF8-AE85-6379A4B4AAEF}"/>
              </a:ext>
            </a:extLst>
          </p:cNvPr>
          <p:cNvSpPr txBox="1"/>
          <p:nvPr/>
        </p:nvSpPr>
        <p:spPr>
          <a:xfrm>
            <a:off x="7373154" y="3435814"/>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7" name="文本框 26">
            <a:extLst>
              <a:ext uri="{FF2B5EF4-FFF2-40B4-BE49-F238E27FC236}">
                <a16:creationId xmlns:a16="http://schemas.microsoft.com/office/drawing/2014/main" id="{9033F2FB-B533-4B70-9177-121DA986CBA1}"/>
              </a:ext>
            </a:extLst>
          </p:cNvPr>
          <p:cNvSpPr txBox="1"/>
          <p:nvPr/>
        </p:nvSpPr>
        <p:spPr>
          <a:xfrm>
            <a:off x="7373154" y="5010988"/>
            <a:ext cx="3497298" cy="70788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8" name="文本框 27">
            <a:extLst>
              <a:ext uri="{FF2B5EF4-FFF2-40B4-BE49-F238E27FC236}">
                <a16:creationId xmlns:a16="http://schemas.microsoft.com/office/drawing/2014/main" id="{760475D0-DB01-45AA-B9A2-4D9635C4044B}"/>
              </a:ext>
            </a:extLst>
          </p:cNvPr>
          <p:cNvSpPr txBox="1"/>
          <p:nvPr/>
        </p:nvSpPr>
        <p:spPr>
          <a:xfrm>
            <a:off x="7373154" y="4648179"/>
            <a:ext cx="1589090" cy="400110"/>
          </a:xfrm>
          <a:prstGeom prst="rect">
            <a:avLst/>
          </a:prstGeom>
          <a:noFill/>
        </p:spPr>
        <p:txBody>
          <a:bodyPr wrap="square" rtlCol="0">
            <a:spAutoFit/>
          </a:bodyPr>
          <a:lstStyle/>
          <a:p>
            <a:pPr algn="just"/>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9" name="文本框 28">
            <a:extLst>
              <a:ext uri="{FF2B5EF4-FFF2-40B4-BE49-F238E27FC236}">
                <a16:creationId xmlns:a16="http://schemas.microsoft.com/office/drawing/2014/main" id="{22FA290B-5EC8-4819-B943-82C5AD12D3BE}"/>
              </a:ext>
            </a:extLst>
          </p:cNvPr>
          <p:cNvSpPr txBox="1"/>
          <p:nvPr/>
        </p:nvSpPr>
        <p:spPr>
          <a:xfrm>
            <a:off x="1160153" y="3244798"/>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30" name="文本框 29">
            <a:extLst>
              <a:ext uri="{FF2B5EF4-FFF2-40B4-BE49-F238E27FC236}">
                <a16:creationId xmlns:a16="http://schemas.microsoft.com/office/drawing/2014/main" id="{CCD64F24-CFBD-4699-B448-397263F70AA8}"/>
              </a:ext>
            </a:extLst>
          </p:cNvPr>
          <p:cNvSpPr txBox="1"/>
          <p:nvPr/>
        </p:nvSpPr>
        <p:spPr>
          <a:xfrm>
            <a:off x="1209773" y="3644908"/>
            <a:ext cx="4442389" cy="2113656"/>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just">
              <a:lnSpc>
                <a:spcPts val="2000"/>
              </a:lnSpc>
            </a:pPr>
            <a:endParaRPr lang="zh-CN" altLang="en-US" sz="1100" spc="100" dirty="0">
              <a:solidFill>
                <a:schemeClr val="bg1"/>
              </a:solidFill>
              <a:cs typeface="+mn-ea"/>
              <a:sym typeface="+mn-lt"/>
            </a:endParaRPr>
          </a:p>
        </p:txBody>
      </p:sp>
      <p:sp>
        <p:nvSpPr>
          <p:cNvPr id="31" name="文本框 30">
            <a:extLst>
              <a:ext uri="{FF2B5EF4-FFF2-40B4-BE49-F238E27FC236}">
                <a16:creationId xmlns:a16="http://schemas.microsoft.com/office/drawing/2014/main" id="{D72760E6-7C5E-4B3A-B66D-F284F0F1C685}"/>
              </a:ext>
            </a:extLst>
          </p:cNvPr>
          <p:cNvSpPr txBox="1"/>
          <p:nvPr/>
        </p:nvSpPr>
        <p:spPr>
          <a:xfrm>
            <a:off x="1209774" y="2709658"/>
            <a:ext cx="3609073" cy="461665"/>
          </a:xfrm>
          <a:prstGeom prst="rect">
            <a:avLst/>
          </a:prstGeom>
          <a:noFill/>
        </p:spPr>
        <p:txBody>
          <a:bodyPr wrap="square" rtlCol="0">
            <a:spAutoFit/>
          </a:bodyPr>
          <a:lstStyle/>
          <a:p>
            <a:pPr algn="just"/>
            <a:r>
              <a:rPr lang="en-US" altLang="zh-CN" sz="2400" spc="100" dirty="0">
                <a:solidFill>
                  <a:schemeClr val="bg1"/>
                </a:solidFill>
                <a:cs typeface="+mn-ea"/>
                <a:sym typeface="+mn-lt"/>
              </a:rPr>
              <a:t>BUSINESS SUMMARY</a:t>
            </a:r>
            <a:endParaRPr lang="zh-CN" altLang="en-US" sz="2400" spc="100" dirty="0">
              <a:solidFill>
                <a:schemeClr val="bg1"/>
              </a:solidFill>
              <a:cs typeface="+mn-ea"/>
              <a:sym typeface="+mn-lt"/>
            </a:endParaRPr>
          </a:p>
        </p:txBody>
      </p:sp>
      <p:grpSp>
        <p:nvGrpSpPr>
          <p:cNvPr id="32" name="组合 31">
            <a:extLst>
              <a:ext uri="{FF2B5EF4-FFF2-40B4-BE49-F238E27FC236}">
                <a16:creationId xmlns:a16="http://schemas.microsoft.com/office/drawing/2014/main" id="{C78462CA-88A8-4076-ACD2-9B2D97C674C5}"/>
              </a:ext>
            </a:extLst>
          </p:cNvPr>
          <p:cNvGrpSpPr/>
          <p:nvPr/>
        </p:nvGrpSpPr>
        <p:grpSpPr>
          <a:xfrm>
            <a:off x="6706000" y="2445161"/>
            <a:ext cx="416293" cy="461665"/>
            <a:chOff x="8499107" y="3218633"/>
            <a:chExt cx="452388" cy="501694"/>
          </a:xfrm>
        </p:grpSpPr>
        <p:sp>
          <p:nvSpPr>
            <p:cNvPr id="33" name="椭圆 32">
              <a:extLst>
                <a:ext uri="{FF2B5EF4-FFF2-40B4-BE49-F238E27FC236}">
                  <a16:creationId xmlns:a16="http://schemas.microsoft.com/office/drawing/2014/main" id="{DD85BCD9-BD7D-4C2E-891D-697F0243604F}"/>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683D319D-68ED-4500-88C6-C5BAEE930E3A}"/>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5" name="组合 34">
            <a:extLst>
              <a:ext uri="{FF2B5EF4-FFF2-40B4-BE49-F238E27FC236}">
                <a16:creationId xmlns:a16="http://schemas.microsoft.com/office/drawing/2014/main" id="{F46A84B0-E84D-447E-99FF-E829415D6BFA}"/>
              </a:ext>
            </a:extLst>
          </p:cNvPr>
          <p:cNvGrpSpPr/>
          <p:nvPr/>
        </p:nvGrpSpPr>
        <p:grpSpPr>
          <a:xfrm>
            <a:off x="6692713" y="3635869"/>
            <a:ext cx="416293" cy="461665"/>
            <a:chOff x="8499107" y="3218633"/>
            <a:chExt cx="452388" cy="501694"/>
          </a:xfrm>
        </p:grpSpPr>
        <p:sp>
          <p:nvSpPr>
            <p:cNvPr id="36" name="椭圆 35">
              <a:extLst>
                <a:ext uri="{FF2B5EF4-FFF2-40B4-BE49-F238E27FC236}">
                  <a16:creationId xmlns:a16="http://schemas.microsoft.com/office/drawing/2014/main" id="{08581415-CEFB-4501-B4F6-279A2BC424F8}"/>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1871918B-2AAE-44D0-AE23-DE87827D1BF0}"/>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8" name="组合 37">
            <a:extLst>
              <a:ext uri="{FF2B5EF4-FFF2-40B4-BE49-F238E27FC236}">
                <a16:creationId xmlns:a16="http://schemas.microsoft.com/office/drawing/2014/main" id="{75381024-4F90-473F-A130-E4EE1F8DF200}"/>
              </a:ext>
            </a:extLst>
          </p:cNvPr>
          <p:cNvGrpSpPr/>
          <p:nvPr/>
        </p:nvGrpSpPr>
        <p:grpSpPr>
          <a:xfrm>
            <a:off x="6679426" y="4826577"/>
            <a:ext cx="416293" cy="461665"/>
            <a:chOff x="8499107" y="3218633"/>
            <a:chExt cx="452388" cy="501694"/>
          </a:xfrm>
        </p:grpSpPr>
        <p:sp>
          <p:nvSpPr>
            <p:cNvPr id="39" name="椭圆 38">
              <a:extLst>
                <a:ext uri="{FF2B5EF4-FFF2-40B4-BE49-F238E27FC236}">
                  <a16:creationId xmlns:a16="http://schemas.microsoft.com/office/drawing/2014/main" id="{38D48CAA-14C2-4D6C-BB67-318D4AC6453F}"/>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C8C5F61A-E63F-42AE-83CB-33A69D6CB735}"/>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140430789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0-#ppt_w/2"/>
                                          </p:val>
                                        </p:tav>
                                        <p:tav tm="100000">
                                          <p:val>
                                            <p:strVal val="#ppt_x"/>
                                          </p:val>
                                        </p:tav>
                                      </p:tavLst>
                                    </p:anim>
                                    <p:anim calcmode="lin" valueType="num">
                                      <p:cBhvr additive="base">
                                        <p:cTn id="36" dur="10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0-#ppt_w/2"/>
                                          </p:val>
                                        </p:tav>
                                        <p:tav tm="100000">
                                          <p:val>
                                            <p:strVal val="#ppt_x"/>
                                          </p:val>
                                        </p:tav>
                                      </p:tavLst>
                                    </p:anim>
                                    <p:anim calcmode="lin" valueType="num">
                                      <p:cBhvr additive="base">
                                        <p:cTn id="40" dur="10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1000" fill="hold"/>
                                        <p:tgtEl>
                                          <p:spTgt spid="35"/>
                                        </p:tgtEl>
                                        <p:attrNameLst>
                                          <p:attrName>ppt_x</p:attrName>
                                        </p:attrNameLst>
                                      </p:cBhvr>
                                      <p:tavLst>
                                        <p:tav tm="0">
                                          <p:val>
                                            <p:strVal val="#ppt_x"/>
                                          </p:val>
                                        </p:tav>
                                        <p:tav tm="100000">
                                          <p:val>
                                            <p:strVal val="#ppt_x"/>
                                          </p:val>
                                        </p:tav>
                                      </p:tavLst>
                                    </p:anim>
                                    <p:anim calcmode="lin" valueType="num">
                                      <p:cBhvr additive="base">
                                        <p:cTn id="48" dur="10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D11AD186-D4E3-4E06-8F61-ED0F5533F439}"/>
              </a:ext>
            </a:extLst>
          </p:cNvPr>
          <p:cNvSpPr txBox="1"/>
          <p:nvPr/>
        </p:nvSpPr>
        <p:spPr>
          <a:xfrm>
            <a:off x="2010714" y="4400008"/>
            <a:ext cx="1753034"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4" name="文本框 23">
            <a:extLst>
              <a:ext uri="{FF2B5EF4-FFF2-40B4-BE49-F238E27FC236}">
                <a16:creationId xmlns:a16="http://schemas.microsoft.com/office/drawing/2014/main" id="{EE3EA224-48CD-4086-9269-0CB7B2FF0F13}"/>
              </a:ext>
            </a:extLst>
          </p:cNvPr>
          <p:cNvSpPr txBox="1"/>
          <p:nvPr/>
        </p:nvSpPr>
        <p:spPr>
          <a:xfrm>
            <a:off x="2092686" y="4004633"/>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5" name="文本框 24">
            <a:extLst>
              <a:ext uri="{FF2B5EF4-FFF2-40B4-BE49-F238E27FC236}">
                <a16:creationId xmlns:a16="http://schemas.microsoft.com/office/drawing/2014/main" id="{6442EEC2-42F1-4706-845D-C6DA3BC6FC25}"/>
              </a:ext>
            </a:extLst>
          </p:cNvPr>
          <p:cNvSpPr txBox="1"/>
          <p:nvPr/>
        </p:nvSpPr>
        <p:spPr>
          <a:xfrm>
            <a:off x="2310809" y="2094830"/>
            <a:ext cx="7570381" cy="1344214"/>
          </a:xfrm>
          <a:prstGeom prst="rect">
            <a:avLst/>
          </a:prstGeom>
          <a:noFill/>
        </p:spPr>
        <p:txBody>
          <a:bodyPr wrap="square" rtlCol="0">
            <a:spAutoFit/>
          </a:bodyPr>
          <a:lstStyle/>
          <a:p>
            <a:pPr algn="ctr">
              <a:lnSpc>
                <a:spcPts val="2000"/>
              </a:lnSpc>
            </a:pPr>
            <a:r>
              <a:rPr lang="en-US" altLang="zh-CN" sz="1100" spc="100" dirty="0">
                <a:solidFill>
                  <a:schemeClr val="bg1"/>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bg1"/>
              </a:solidFill>
              <a:cs typeface="+mn-ea"/>
              <a:sym typeface="+mn-lt"/>
            </a:endParaRPr>
          </a:p>
          <a:p>
            <a:pPr algn="ctr">
              <a:lnSpc>
                <a:spcPts val="2000"/>
              </a:lnSpc>
            </a:pPr>
            <a:endParaRPr lang="zh-CN" altLang="en-US" sz="1100" spc="100" dirty="0">
              <a:solidFill>
                <a:schemeClr val="bg1"/>
              </a:solidFill>
              <a:cs typeface="+mn-ea"/>
              <a:sym typeface="+mn-lt"/>
            </a:endParaRPr>
          </a:p>
        </p:txBody>
      </p:sp>
      <p:sp>
        <p:nvSpPr>
          <p:cNvPr id="26" name="文本框 25">
            <a:extLst>
              <a:ext uri="{FF2B5EF4-FFF2-40B4-BE49-F238E27FC236}">
                <a16:creationId xmlns:a16="http://schemas.microsoft.com/office/drawing/2014/main" id="{5A552F8A-191A-4AB7-A483-9D06916176EF}"/>
              </a:ext>
            </a:extLst>
          </p:cNvPr>
          <p:cNvSpPr txBox="1"/>
          <p:nvPr/>
        </p:nvSpPr>
        <p:spPr>
          <a:xfrm>
            <a:off x="4176212" y="4400008"/>
            <a:ext cx="1753034"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7" name="文本框 26">
            <a:extLst>
              <a:ext uri="{FF2B5EF4-FFF2-40B4-BE49-F238E27FC236}">
                <a16:creationId xmlns:a16="http://schemas.microsoft.com/office/drawing/2014/main" id="{62591875-A66B-4F04-8D32-3ECC10339B7B}"/>
              </a:ext>
            </a:extLst>
          </p:cNvPr>
          <p:cNvSpPr txBox="1"/>
          <p:nvPr/>
        </p:nvSpPr>
        <p:spPr>
          <a:xfrm>
            <a:off x="4258184" y="4004633"/>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28" name="文本框 27">
            <a:extLst>
              <a:ext uri="{FF2B5EF4-FFF2-40B4-BE49-F238E27FC236}">
                <a16:creationId xmlns:a16="http://schemas.microsoft.com/office/drawing/2014/main" id="{94B69059-B662-4A23-82BE-83A96A6462A0}"/>
              </a:ext>
            </a:extLst>
          </p:cNvPr>
          <p:cNvSpPr txBox="1"/>
          <p:nvPr/>
        </p:nvSpPr>
        <p:spPr>
          <a:xfrm>
            <a:off x="6341710" y="4400008"/>
            <a:ext cx="1753034"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9" name="文本框 28">
            <a:extLst>
              <a:ext uri="{FF2B5EF4-FFF2-40B4-BE49-F238E27FC236}">
                <a16:creationId xmlns:a16="http://schemas.microsoft.com/office/drawing/2014/main" id="{DBD359AD-F60D-40EF-8F50-8FCE361E2625}"/>
              </a:ext>
            </a:extLst>
          </p:cNvPr>
          <p:cNvSpPr txBox="1"/>
          <p:nvPr/>
        </p:nvSpPr>
        <p:spPr>
          <a:xfrm>
            <a:off x="6423682" y="4004633"/>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sp>
        <p:nvSpPr>
          <p:cNvPr id="30" name="文本框 29">
            <a:extLst>
              <a:ext uri="{FF2B5EF4-FFF2-40B4-BE49-F238E27FC236}">
                <a16:creationId xmlns:a16="http://schemas.microsoft.com/office/drawing/2014/main" id="{9ED07F4F-09A2-41FD-8B0F-C3CF8F21A52B}"/>
              </a:ext>
            </a:extLst>
          </p:cNvPr>
          <p:cNvSpPr txBox="1"/>
          <p:nvPr/>
        </p:nvSpPr>
        <p:spPr>
          <a:xfrm>
            <a:off x="8507208" y="4400008"/>
            <a:ext cx="1753034" cy="1100558"/>
          </a:xfrm>
          <a:prstGeom prst="rect">
            <a:avLst/>
          </a:prstGeom>
          <a:noFill/>
        </p:spPr>
        <p:txBody>
          <a:bodyPr wrap="square" rtlCol="0">
            <a:spAutoFit/>
          </a:bodyPr>
          <a:lstStyle/>
          <a:p>
            <a:pPr algn="ctr">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1" name="文本框 30">
            <a:extLst>
              <a:ext uri="{FF2B5EF4-FFF2-40B4-BE49-F238E27FC236}">
                <a16:creationId xmlns:a16="http://schemas.microsoft.com/office/drawing/2014/main" id="{E3F44735-2237-4372-AE79-D0184DA9C68F}"/>
              </a:ext>
            </a:extLst>
          </p:cNvPr>
          <p:cNvSpPr txBox="1"/>
          <p:nvPr/>
        </p:nvSpPr>
        <p:spPr>
          <a:xfrm>
            <a:off x="8589180" y="4004633"/>
            <a:ext cx="1589090" cy="400110"/>
          </a:xfrm>
          <a:prstGeom prst="rect">
            <a:avLst/>
          </a:prstGeom>
          <a:noFill/>
        </p:spPr>
        <p:txBody>
          <a:bodyPr wrap="square" rtlCol="0">
            <a:spAutoFit/>
          </a:bodyPr>
          <a:lstStyle/>
          <a:p>
            <a:pPr algn="ctr"/>
            <a:r>
              <a:rPr lang="en-US" altLang="zh-CN" sz="2000" spc="100" dirty="0">
                <a:solidFill>
                  <a:schemeClr val="bg1"/>
                </a:solidFill>
                <a:cs typeface="+mn-ea"/>
                <a:sym typeface="+mn-lt"/>
              </a:rPr>
              <a:t>HEADLINE</a:t>
            </a:r>
            <a:endParaRPr lang="zh-CN" altLang="en-US" sz="2000" spc="100" dirty="0">
              <a:solidFill>
                <a:schemeClr val="bg1"/>
              </a:solidFill>
              <a:cs typeface="+mn-ea"/>
              <a:sym typeface="+mn-lt"/>
            </a:endParaRPr>
          </a:p>
        </p:txBody>
      </p:sp>
      <p:grpSp>
        <p:nvGrpSpPr>
          <p:cNvPr id="32" name="组合 31">
            <a:extLst>
              <a:ext uri="{FF2B5EF4-FFF2-40B4-BE49-F238E27FC236}">
                <a16:creationId xmlns:a16="http://schemas.microsoft.com/office/drawing/2014/main" id="{910FE834-F641-478E-8D3C-338A485297B1}"/>
              </a:ext>
            </a:extLst>
          </p:cNvPr>
          <p:cNvGrpSpPr/>
          <p:nvPr/>
        </p:nvGrpSpPr>
        <p:grpSpPr>
          <a:xfrm>
            <a:off x="2682640" y="3472687"/>
            <a:ext cx="416293" cy="461665"/>
            <a:chOff x="8499107" y="3218633"/>
            <a:chExt cx="452388" cy="501694"/>
          </a:xfrm>
        </p:grpSpPr>
        <p:sp>
          <p:nvSpPr>
            <p:cNvPr id="33" name="椭圆 32">
              <a:extLst>
                <a:ext uri="{FF2B5EF4-FFF2-40B4-BE49-F238E27FC236}">
                  <a16:creationId xmlns:a16="http://schemas.microsoft.com/office/drawing/2014/main" id="{E40CB36C-A0E6-4C70-93AC-6266897D5EF2}"/>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FF12EE46-0BC4-4866-B844-3B7A4A26E3B3}"/>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5" name="组合 34">
            <a:extLst>
              <a:ext uri="{FF2B5EF4-FFF2-40B4-BE49-F238E27FC236}">
                <a16:creationId xmlns:a16="http://schemas.microsoft.com/office/drawing/2014/main" id="{ED33ABE6-D497-45DF-ABB2-DBF4B4E54DBA}"/>
              </a:ext>
            </a:extLst>
          </p:cNvPr>
          <p:cNvGrpSpPr/>
          <p:nvPr/>
        </p:nvGrpSpPr>
        <p:grpSpPr>
          <a:xfrm>
            <a:off x="4844582" y="3472217"/>
            <a:ext cx="416293" cy="461665"/>
            <a:chOff x="8499107" y="3218633"/>
            <a:chExt cx="452388" cy="501694"/>
          </a:xfrm>
        </p:grpSpPr>
        <p:sp>
          <p:nvSpPr>
            <p:cNvPr id="36" name="椭圆 35">
              <a:extLst>
                <a:ext uri="{FF2B5EF4-FFF2-40B4-BE49-F238E27FC236}">
                  <a16:creationId xmlns:a16="http://schemas.microsoft.com/office/drawing/2014/main" id="{041152DA-B047-4A59-A655-15F3B40AA8B0}"/>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E01A43F0-EBA9-4E21-AAF0-3FD17E385DE6}"/>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38" name="组合 37">
            <a:extLst>
              <a:ext uri="{FF2B5EF4-FFF2-40B4-BE49-F238E27FC236}">
                <a16:creationId xmlns:a16="http://schemas.microsoft.com/office/drawing/2014/main" id="{59598209-B279-4E80-9A18-31BC6181981C}"/>
              </a:ext>
            </a:extLst>
          </p:cNvPr>
          <p:cNvGrpSpPr/>
          <p:nvPr/>
        </p:nvGrpSpPr>
        <p:grpSpPr>
          <a:xfrm>
            <a:off x="7006524" y="3471747"/>
            <a:ext cx="416293" cy="461665"/>
            <a:chOff x="8499107" y="3218633"/>
            <a:chExt cx="452388" cy="501694"/>
          </a:xfrm>
        </p:grpSpPr>
        <p:sp>
          <p:nvSpPr>
            <p:cNvPr id="39" name="椭圆 38">
              <a:extLst>
                <a:ext uri="{FF2B5EF4-FFF2-40B4-BE49-F238E27FC236}">
                  <a16:creationId xmlns:a16="http://schemas.microsoft.com/office/drawing/2014/main" id="{B0946648-73F5-4755-A64F-5A7E3C734732}"/>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CA94A155-06A1-461E-9E73-237A2FC8D493}"/>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grpSp>
        <p:nvGrpSpPr>
          <p:cNvPr id="41" name="组合 40">
            <a:extLst>
              <a:ext uri="{FF2B5EF4-FFF2-40B4-BE49-F238E27FC236}">
                <a16:creationId xmlns:a16="http://schemas.microsoft.com/office/drawing/2014/main" id="{5DB776A0-F552-4123-AA4D-6971BA56B9C1}"/>
              </a:ext>
            </a:extLst>
          </p:cNvPr>
          <p:cNvGrpSpPr/>
          <p:nvPr/>
        </p:nvGrpSpPr>
        <p:grpSpPr>
          <a:xfrm>
            <a:off x="9168466" y="3471277"/>
            <a:ext cx="416293" cy="461665"/>
            <a:chOff x="8499107" y="3218633"/>
            <a:chExt cx="452388" cy="501694"/>
          </a:xfrm>
        </p:grpSpPr>
        <p:sp>
          <p:nvSpPr>
            <p:cNvPr id="42" name="椭圆 41">
              <a:extLst>
                <a:ext uri="{FF2B5EF4-FFF2-40B4-BE49-F238E27FC236}">
                  <a16:creationId xmlns:a16="http://schemas.microsoft.com/office/drawing/2014/main" id="{CDF5B011-17B5-41C3-BD54-C97909004C1D}"/>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a16="http://schemas.microsoft.com/office/drawing/2014/main" id="{FA069378-FB02-489F-B60C-93B87BFD9D7F}"/>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Tree>
    <p:extLst>
      <p:ext uri="{BB962C8B-B14F-4D97-AF65-F5344CB8AC3E}">
        <p14:creationId xmlns:p14="http://schemas.microsoft.com/office/powerpoint/2010/main" val="362437243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1000" fill="hold"/>
                                        <p:tgtEl>
                                          <p:spTgt spid="35"/>
                                        </p:tgtEl>
                                        <p:attrNameLst>
                                          <p:attrName>ppt_x</p:attrName>
                                        </p:attrNameLst>
                                      </p:cBhvr>
                                      <p:tavLst>
                                        <p:tav tm="0">
                                          <p:val>
                                            <p:strVal val="#ppt_x"/>
                                          </p:val>
                                        </p:tav>
                                        <p:tav tm="100000">
                                          <p:val>
                                            <p:strVal val="#ppt_x"/>
                                          </p:val>
                                        </p:tav>
                                      </p:tavLst>
                                    </p:anim>
                                    <p:anim calcmode="lin" valueType="num">
                                      <p:cBhvr additive="base">
                                        <p:cTn id="48" dur="10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1000" fill="hold"/>
                                        <p:tgtEl>
                                          <p:spTgt spid="41"/>
                                        </p:tgtEl>
                                        <p:attrNameLst>
                                          <p:attrName>ppt_x</p:attrName>
                                        </p:attrNameLst>
                                      </p:cBhvr>
                                      <p:tavLst>
                                        <p:tav tm="0">
                                          <p:val>
                                            <p:strVal val="#ppt_x"/>
                                          </p:val>
                                        </p:tav>
                                        <p:tav tm="100000">
                                          <p:val>
                                            <p:strVal val="#ppt_x"/>
                                          </p:val>
                                        </p:tav>
                                      </p:tavLst>
                                    </p:anim>
                                    <p:anim calcmode="lin" valueType="num">
                                      <p:cBhvr additive="base">
                                        <p:cTn id="56"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3" name="组合 22">
            <a:extLst>
              <a:ext uri="{FF2B5EF4-FFF2-40B4-BE49-F238E27FC236}">
                <a16:creationId xmlns:a16="http://schemas.microsoft.com/office/drawing/2014/main" id="{67F6BDE9-9F17-4BD1-9728-C6A84BC2AC47}"/>
              </a:ext>
            </a:extLst>
          </p:cNvPr>
          <p:cNvGrpSpPr/>
          <p:nvPr/>
        </p:nvGrpSpPr>
        <p:grpSpPr>
          <a:xfrm>
            <a:off x="1468243" y="1943536"/>
            <a:ext cx="416293" cy="461665"/>
            <a:chOff x="8499107" y="3218633"/>
            <a:chExt cx="452388" cy="501694"/>
          </a:xfrm>
        </p:grpSpPr>
        <p:sp>
          <p:nvSpPr>
            <p:cNvPr id="24" name="椭圆 23">
              <a:extLst>
                <a:ext uri="{FF2B5EF4-FFF2-40B4-BE49-F238E27FC236}">
                  <a16:creationId xmlns:a16="http://schemas.microsoft.com/office/drawing/2014/main" id="{8D142D5F-9BDA-4153-B3A9-BE7DB708D740}"/>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92E7FE97-4A4F-4B19-AE2B-C6B8606F9861}"/>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
        <p:nvSpPr>
          <p:cNvPr id="27" name="文本框 26">
            <a:extLst>
              <a:ext uri="{FF2B5EF4-FFF2-40B4-BE49-F238E27FC236}">
                <a16:creationId xmlns:a16="http://schemas.microsoft.com/office/drawing/2014/main" id="{17B16D6E-81FF-4AB0-BED5-0188DE0FF9A3}"/>
              </a:ext>
            </a:extLst>
          </p:cNvPr>
          <p:cNvSpPr txBox="1"/>
          <p:nvPr/>
        </p:nvSpPr>
        <p:spPr>
          <a:xfrm>
            <a:off x="1407632" y="2504940"/>
            <a:ext cx="1696367"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0" name="文本框 29">
            <a:extLst>
              <a:ext uri="{FF2B5EF4-FFF2-40B4-BE49-F238E27FC236}">
                <a16:creationId xmlns:a16="http://schemas.microsoft.com/office/drawing/2014/main" id="{E436DA2A-CED2-4D71-BDBF-7BB181ADD3F2}"/>
              </a:ext>
            </a:extLst>
          </p:cNvPr>
          <p:cNvSpPr txBox="1"/>
          <p:nvPr/>
        </p:nvSpPr>
        <p:spPr>
          <a:xfrm>
            <a:off x="1407631" y="2882757"/>
            <a:ext cx="4290525"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a:t>
            </a:r>
            <a:endParaRPr lang="zh-CN" altLang="en-US" sz="1100" spc="100" dirty="0">
              <a:solidFill>
                <a:schemeClr val="bg1"/>
              </a:solidFill>
              <a:cs typeface="+mn-ea"/>
              <a:sym typeface="+mn-lt"/>
            </a:endParaRPr>
          </a:p>
        </p:txBody>
      </p:sp>
      <p:sp>
        <p:nvSpPr>
          <p:cNvPr id="31" name="Rounded Rectangle 11">
            <a:extLst>
              <a:ext uri="{FF2B5EF4-FFF2-40B4-BE49-F238E27FC236}">
                <a16:creationId xmlns:a16="http://schemas.microsoft.com/office/drawing/2014/main" id="{17F0F176-3C72-43E2-99F4-085FBEECBD1E}"/>
              </a:ext>
            </a:extLst>
          </p:cNvPr>
          <p:cNvSpPr/>
          <p:nvPr/>
        </p:nvSpPr>
        <p:spPr>
          <a:xfrm>
            <a:off x="2057285" y="2335663"/>
            <a:ext cx="1635756" cy="47245"/>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dirty="0">
              <a:solidFill>
                <a:schemeClr val="bg1"/>
              </a:solidFill>
              <a:cs typeface="+mn-ea"/>
              <a:sym typeface="+mn-lt"/>
            </a:endParaRPr>
          </a:p>
        </p:txBody>
      </p:sp>
      <p:sp>
        <p:nvSpPr>
          <p:cNvPr id="32" name="文本框 31">
            <a:extLst>
              <a:ext uri="{FF2B5EF4-FFF2-40B4-BE49-F238E27FC236}">
                <a16:creationId xmlns:a16="http://schemas.microsoft.com/office/drawing/2014/main" id="{57C51F25-860A-4288-85E1-BF86B952A418}"/>
              </a:ext>
            </a:extLst>
          </p:cNvPr>
          <p:cNvSpPr txBox="1"/>
          <p:nvPr/>
        </p:nvSpPr>
        <p:spPr>
          <a:xfrm>
            <a:off x="1996673" y="2048276"/>
            <a:ext cx="2386995" cy="257506"/>
          </a:xfrm>
          <a:prstGeom prst="rect">
            <a:avLst/>
          </a:prstGeom>
          <a:noFill/>
        </p:spPr>
        <p:txBody>
          <a:bodyPr wrap="square">
            <a:spAutoFit/>
          </a:bodyPr>
          <a:lstStyle/>
          <a:p>
            <a:pPr algn="dist">
              <a:lnSpc>
                <a:spcPts val="1400"/>
              </a:lnSpc>
            </a:pPr>
            <a:r>
              <a:rPr lang="en-US" altLang="zh-CN" sz="1000" spc="100" dirty="0">
                <a:solidFill>
                  <a:schemeClr val="bg1"/>
                </a:solidFill>
                <a:cs typeface="+mn-ea"/>
                <a:sym typeface="+mn-lt"/>
              </a:rPr>
              <a:t>BUSINESS REPOET SUMMARY</a:t>
            </a:r>
            <a:endParaRPr lang="zh-CN" altLang="en-US" sz="1000" spc="100" dirty="0">
              <a:solidFill>
                <a:schemeClr val="bg1"/>
              </a:solidFill>
              <a:cs typeface="+mn-ea"/>
              <a:sym typeface="+mn-lt"/>
            </a:endParaRPr>
          </a:p>
        </p:txBody>
      </p:sp>
      <p:grpSp>
        <p:nvGrpSpPr>
          <p:cNvPr id="33" name="组合 32">
            <a:extLst>
              <a:ext uri="{FF2B5EF4-FFF2-40B4-BE49-F238E27FC236}">
                <a16:creationId xmlns:a16="http://schemas.microsoft.com/office/drawing/2014/main" id="{1F70544A-BA31-461C-900C-F206091E7C5C}"/>
              </a:ext>
            </a:extLst>
          </p:cNvPr>
          <p:cNvGrpSpPr/>
          <p:nvPr/>
        </p:nvGrpSpPr>
        <p:grpSpPr>
          <a:xfrm>
            <a:off x="6883841" y="1943130"/>
            <a:ext cx="416293" cy="461665"/>
            <a:chOff x="8499107" y="3218633"/>
            <a:chExt cx="452388" cy="501694"/>
          </a:xfrm>
        </p:grpSpPr>
        <p:sp>
          <p:nvSpPr>
            <p:cNvPr id="34" name="椭圆 33">
              <a:extLst>
                <a:ext uri="{FF2B5EF4-FFF2-40B4-BE49-F238E27FC236}">
                  <a16:creationId xmlns:a16="http://schemas.microsoft.com/office/drawing/2014/main" id="{CEB8C66D-559A-46DD-A62A-8CE5A79660ED}"/>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1EF511F6-E58A-438D-9C7B-07622249BABD}"/>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
        <p:nvSpPr>
          <p:cNvPr id="36" name="文本框 35">
            <a:extLst>
              <a:ext uri="{FF2B5EF4-FFF2-40B4-BE49-F238E27FC236}">
                <a16:creationId xmlns:a16="http://schemas.microsoft.com/office/drawing/2014/main" id="{0B52FC4A-248E-4CFB-AA3E-C348D5D1FFD7}"/>
              </a:ext>
            </a:extLst>
          </p:cNvPr>
          <p:cNvSpPr txBox="1"/>
          <p:nvPr/>
        </p:nvSpPr>
        <p:spPr>
          <a:xfrm>
            <a:off x="6823230" y="2504534"/>
            <a:ext cx="1696367"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7" name="文本框 36">
            <a:extLst>
              <a:ext uri="{FF2B5EF4-FFF2-40B4-BE49-F238E27FC236}">
                <a16:creationId xmlns:a16="http://schemas.microsoft.com/office/drawing/2014/main" id="{7A19429B-190F-4957-88E2-2F3DA2ADAFA6}"/>
              </a:ext>
            </a:extLst>
          </p:cNvPr>
          <p:cNvSpPr txBox="1"/>
          <p:nvPr/>
        </p:nvSpPr>
        <p:spPr>
          <a:xfrm>
            <a:off x="6823229" y="2882351"/>
            <a:ext cx="4290525"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a:t>
            </a:r>
            <a:endParaRPr lang="zh-CN" altLang="en-US" sz="1100" spc="100" dirty="0">
              <a:solidFill>
                <a:schemeClr val="bg1"/>
              </a:solidFill>
              <a:cs typeface="+mn-ea"/>
              <a:sym typeface="+mn-lt"/>
            </a:endParaRPr>
          </a:p>
        </p:txBody>
      </p:sp>
      <p:sp>
        <p:nvSpPr>
          <p:cNvPr id="38" name="Rounded Rectangle 11">
            <a:extLst>
              <a:ext uri="{FF2B5EF4-FFF2-40B4-BE49-F238E27FC236}">
                <a16:creationId xmlns:a16="http://schemas.microsoft.com/office/drawing/2014/main" id="{D9707329-0059-4F15-9F50-36E9ED27C298}"/>
              </a:ext>
            </a:extLst>
          </p:cNvPr>
          <p:cNvSpPr/>
          <p:nvPr/>
        </p:nvSpPr>
        <p:spPr>
          <a:xfrm>
            <a:off x="7472883" y="2335257"/>
            <a:ext cx="1635756" cy="47245"/>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dirty="0">
              <a:solidFill>
                <a:schemeClr val="bg1"/>
              </a:solidFill>
              <a:cs typeface="+mn-ea"/>
              <a:sym typeface="+mn-lt"/>
            </a:endParaRPr>
          </a:p>
        </p:txBody>
      </p:sp>
      <p:sp>
        <p:nvSpPr>
          <p:cNvPr id="39" name="文本框 38">
            <a:extLst>
              <a:ext uri="{FF2B5EF4-FFF2-40B4-BE49-F238E27FC236}">
                <a16:creationId xmlns:a16="http://schemas.microsoft.com/office/drawing/2014/main" id="{CCDA3C4D-40B7-478D-89BB-D077F1DFFB70}"/>
              </a:ext>
            </a:extLst>
          </p:cNvPr>
          <p:cNvSpPr txBox="1"/>
          <p:nvPr/>
        </p:nvSpPr>
        <p:spPr>
          <a:xfrm>
            <a:off x="7412271" y="2047870"/>
            <a:ext cx="2386995" cy="257506"/>
          </a:xfrm>
          <a:prstGeom prst="rect">
            <a:avLst/>
          </a:prstGeom>
          <a:noFill/>
        </p:spPr>
        <p:txBody>
          <a:bodyPr wrap="square">
            <a:spAutoFit/>
          </a:bodyPr>
          <a:lstStyle/>
          <a:p>
            <a:pPr algn="dist">
              <a:lnSpc>
                <a:spcPts val="1400"/>
              </a:lnSpc>
            </a:pPr>
            <a:r>
              <a:rPr lang="en-US" altLang="zh-CN" sz="1000" spc="100" dirty="0">
                <a:solidFill>
                  <a:schemeClr val="bg1"/>
                </a:solidFill>
                <a:cs typeface="+mn-ea"/>
                <a:sym typeface="+mn-lt"/>
              </a:rPr>
              <a:t>BUSINESS REPOET SUMMARY</a:t>
            </a:r>
            <a:endParaRPr lang="zh-CN" altLang="en-US" sz="1000" spc="100" dirty="0">
              <a:solidFill>
                <a:schemeClr val="bg1"/>
              </a:solidFill>
              <a:cs typeface="+mn-ea"/>
              <a:sym typeface="+mn-lt"/>
            </a:endParaRPr>
          </a:p>
        </p:txBody>
      </p:sp>
      <p:grpSp>
        <p:nvGrpSpPr>
          <p:cNvPr id="40" name="组合 39">
            <a:extLst>
              <a:ext uri="{FF2B5EF4-FFF2-40B4-BE49-F238E27FC236}">
                <a16:creationId xmlns:a16="http://schemas.microsoft.com/office/drawing/2014/main" id="{45CF13B5-634A-4AB8-B2E3-67CCD7C1075D}"/>
              </a:ext>
            </a:extLst>
          </p:cNvPr>
          <p:cNvGrpSpPr/>
          <p:nvPr/>
        </p:nvGrpSpPr>
        <p:grpSpPr>
          <a:xfrm>
            <a:off x="1468243" y="3866175"/>
            <a:ext cx="416293" cy="461665"/>
            <a:chOff x="8499107" y="3218633"/>
            <a:chExt cx="452388" cy="501694"/>
          </a:xfrm>
        </p:grpSpPr>
        <p:sp>
          <p:nvSpPr>
            <p:cNvPr id="41" name="椭圆 40">
              <a:extLst>
                <a:ext uri="{FF2B5EF4-FFF2-40B4-BE49-F238E27FC236}">
                  <a16:creationId xmlns:a16="http://schemas.microsoft.com/office/drawing/2014/main" id="{0A85B11D-8E54-4A64-9E29-8F583F337196}"/>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a16="http://schemas.microsoft.com/office/drawing/2014/main" id="{3927C0F6-73C8-4772-8C56-09CE36C0AF70}"/>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
        <p:nvSpPr>
          <p:cNvPr id="43" name="文本框 42">
            <a:extLst>
              <a:ext uri="{FF2B5EF4-FFF2-40B4-BE49-F238E27FC236}">
                <a16:creationId xmlns:a16="http://schemas.microsoft.com/office/drawing/2014/main" id="{8DBE717D-786E-47BE-9265-8D8F3ECBB806}"/>
              </a:ext>
            </a:extLst>
          </p:cNvPr>
          <p:cNvSpPr txBox="1"/>
          <p:nvPr/>
        </p:nvSpPr>
        <p:spPr>
          <a:xfrm>
            <a:off x="1407632" y="4427579"/>
            <a:ext cx="1696367"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4" name="文本框 43">
            <a:extLst>
              <a:ext uri="{FF2B5EF4-FFF2-40B4-BE49-F238E27FC236}">
                <a16:creationId xmlns:a16="http://schemas.microsoft.com/office/drawing/2014/main" id="{9944598B-2F55-4432-AB4F-76FE4FA929FB}"/>
              </a:ext>
            </a:extLst>
          </p:cNvPr>
          <p:cNvSpPr txBox="1"/>
          <p:nvPr/>
        </p:nvSpPr>
        <p:spPr>
          <a:xfrm>
            <a:off x="1407631" y="4805396"/>
            <a:ext cx="4290525"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a:t>
            </a:r>
            <a:endParaRPr lang="zh-CN" altLang="en-US" sz="1100" spc="100" dirty="0">
              <a:solidFill>
                <a:schemeClr val="bg1"/>
              </a:solidFill>
              <a:cs typeface="+mn-ea"/>
              <a:sym typeface="+mn-lt"/>
            </a:endParaRPr>
          </a:p>
        </p:txBody>
      </p:sp>
      <p:sp>
        <p:nvSpPr>
          <p:cNvPr id="45" name="Rounded Rectangle 11">
            <a:extLst>
              <a:ext uri="{FF2B5EF4-FFF2-40B4-BE49-F238E27FC236}">
                <a16:creationId xmlns:a16="http://schemas.microsoft.com/office/drawing/2014/main" id="{D0D70004-2FF4-41FD-94B9-BF1CC0517BE0}"/>
              </a:ext>
            </a:extLst>
          </p:cNvPr>
          <p:cNvSpPr/>
          <p:nvPr/>
        </p:nvSpPr>
        <p:spPr>
          <a:xfrm>
            <a:off x="2057285" y="4258302"/>
            <a:ext cx="1635756" cy="47245"/>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dirty="0">
              <a:solidFill>
                <a:schemeClr val="bg1"/>
              </a:solidFill>
              <a:cs typeface="+mn-ea"/>
              <a:sym typeface="+mn-lt"/>
            </a:endParaRPr>
          </a:p>
        </p:txBody>
      </p:sp>
      <p:sp>
        <p:nvSpPr>
          <p:cNvPr id="46" name="文本框 45">
            <a:extLst>
              <a:ext uri="{FF2B5EF4-FFF2-40B4-BE49-F238E27FC236}">
                <a16:creationId xmlns:a16="http://schemas.microsoft.com/office/drawing/2014/main" id="{9BC62443-9DC4-4007-B6C3-31D668C442FD}"/>
              </a:ext>
            </a:extLst>
          </p:cNvPr>
          <p:cNvSpPr txBox="1"/>
          <p:nvPr/>
        </p:nvSpPr>
        <p:spPr>
          <a:xfrm>
            <a:off x="1996673" y="3970915"/>
            <a:ext cx="2386995" cy="257506"/>
          </a:xfrm>
          <a:prstGeom prst="rect">
            <a:avLst/>
          </a:prstGeom>
          <a:noFill/>
        </p:spPr>
        <p:txBody>
          <a:bodyPr wrap="square">
            <a:spAutoFit/>
          </a:bodyPr>
          <a:lstStyle/>
          <a:p>
            <a:pPr algn="dist">
              <a:lnSpc>
                <a:spcPts val="1400"/>
              </a:lnSpc>
            </a:pPr>
            <a:r>
              <a:rPr lang="en-US" altLang="zh-CN" sz="1000" spc="100" dirty="0">
                <a:solidFill>
                  <a:schemeClr val="bg1"/>
                </a:solidFill>
                <a:cs typeface="+mn-ea"/>
                <a:sym typeface="+mn-lt"/>
              </a:rPr>
              <a:t>BUSINESS REPOET SUMMARY</a:t>
            </a:r>
            <a:endParaRPr lang="zh-CN" altLang="en-US" sz="1000" spc="100" dirty="0">
              <a:solidFill>
                <a:schemeClr val="bg1"/>
              </a:solidFill>
              <a:cs typeface="+mn-ea"/>
              <a:sym typeface="+mn-lt"/>
            </a:endParaRPr>
          </a:p>
        </p:txBody>
      </p:sp>
      <p:grpSp>
        <p:nvGrpSpPr>
          <p:cNvPr id="47" name="组合 46">
            <a:extLst>
              <a:ext uri="{FF2B5EF4-FFF2-40B4-BE49-F238E27FC236}">
                <a16:creationId xmlns:a16="http://schemas.microsoft.com/office/drawing/2014/main" id="{0262B9A8-382D-4E10-A3CC-C4E51F87AC10}"/>
              </a:ext>
            </a:extLst>
          </p:cNvPr>
          <p:cNvGrpSpPr/>
          <p:nvPr/>
        </p:nvGrpSpPr>
        <p:grpSpPr>
          <a:xfrm>
            <a:off x="6883841" y="3865769"/>
            <a:ext cx="416293" cy="461665"/>
            <a:chOff x="8499107" y="3218633"/>
            <a:chExt cx="452388" cy="501694"/>
          </a:xfrm>
        </p:grpSpPr>
        <p:sp>
          <p:nvSpPr>
            <p:cNvPr id="48" name="椭圆 47">
              <a:extLst>
                <a:ext uri="{FF2B5EF4-FFF2-40B4-BE49-F238E27FC236}">
                  <a16:creationId xmlns:a16="http://schemas.microsoft.com/office/drawing/2014/main" id="{5B28D9E2-92C2-4576-A96E-C8D96686764D}"/>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id="{17D1ECBA-8A23-4E1B-B72A-D33EE970330E}"/>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sp>
        <p:nvSpPr>
          <p:cNvPr id="50" name="文本框 49">
            <a:extLst>
              <a:ext uri="{FF2B5EF4-FFF2-40B4-BE49-F238E27FC236}">
                <a16:creationId xmlns:a16="http://schemas.microsoft.com/office/drawing/2014/main" id="{66CADE05-7ABC-4C38-BF73-42813D9D58B4}"/>
              </a:ext>
            </a:extLst>
          </p:cNvPr>
          <p:cNvSpPr txBox="1"/>
          <p:nvPr/>
        </p:nvSpPr>
        <p:spPr>
          <a:xfrm>
            <a:off x="6823230" y="4427173"/>
            <a:ext cx="1696367"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51" name="文本框 50">
            <a:extLst>
              <a:ext uri="{FF2B5EF4-FFF2-40B4-BE49-F238E27FC236}">
                <a16:creationId xmlns:a16="http://schemas.microsoft.com/office/drawing/2014/main" id="{5658F648-A0DD-449B-851A-7452DE6BE4DC}"/>
              </a:ext>
            </a:extLst>
          </p:cNvPr>
          <p:cNvSpPr txBox="1"/>
          <p:nvPr/>
        </p:nvSpPr>
        <p:spPr>
          <a:xfrm>
            <a:off x="6823229" y="4804990"/>
            <a:ext cx="4290525" cy="574773"/>
          </a:xfrm>
          <a:prstGeom prst="rect">
            <a:avLst/>
          </a:prstGeom>
          <a:noFill/>
        </p:spPr>
        <p:txBody>
          <a:bodyPr wrap="square" rtlCol="0">
            <a:spAutoFit/>
          </a:bodyPr>
          <a:lstStyle/>
          <a:p>
            <a:pPr algn="just">
              <a:lnSpc>
                <a:spcPts val="2000"/>
              </a:lnSpc>
            </a:pPr>
            <a:r>
              <a:rPr lang="en-US" altLang="zh-CN" sz="1100" spc="100" dirty="0">
                <a:solidFill>
                  <a:schemeClr val="bg1"/>
                </a:solidFill>
                <a:cs typeface="+mn-ea"/>
                <a:sym typeface="+mn-lt"/>
              </a:rPr>
              <a:t>Please enter the font and title you think is appropriate in the box, and change your color, </a:t>
            </a:r>
            <a:endParaRPr lang="zh-CN" altLang="en-US" sz="1100" spc="100" dirty="0">
              <a:solidFill>
                <a:schemeClr val="bg1"/>
              </a:solidFill>
              <a:cs typeface="+mn-ea"/>
              <a:sym typeface="+mn-lt"/>
            </a:endParaRPr>
          </a:p>
        </p:txBody>
      </p:sp>
      <p:sp>
        <p:nvSpPr>
          <p:cNvPr id="52" name="Rounded Rectangle 11">
            <a:extLst>
              <a:ext uri="{FF2B5EF4-FFF2-40B4-BE49-F238E27FC236}">
                <a16:creationId xmlns:a16="http://schemas.microsoft.com/office/drawing/2014/main" id="{E5963B10-FC8D-4742-A47F-03D19055699B}"/>
              </a:ext>
            </a:extLst>
          </p:cNvPr>
          <p:cNvSpPr/>
          <p:nvPr/>
        </p:nvSpPr>
        <p:spPr>
          <a:xfrm>
            <a:off x="7472883" y="4257896"/>
            <a:ext cx="1635756" cy="47245"/>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dirty="0">
              <a:solidFill>
                <a:schemeClr val="bg1"/>
              </a:solidFill>
              <a:cs typeface="+mn-ea"/>
              <a:sym typeface="+mn-lt"/>
            </a:endParaRPr>
          </a:p>
        </p:txBody>
      </p:sp>
      <p:sp>
        <p:nvSpPr>
          <p:cNvPr id="53" name="文本框 52">
            <a:extLst>
              <a:ext uri="{FF2B5EF4-FFF2-40B4-BE49-F238E27FC236}">
                <a16:creationId xmlns:a16="http://schemas.microsoft.com/office/drawing/2014/main" id="{C3ED7E1D-FD75-4E2F-B066-8DADDB28C253}"/>
              </a:ext>
            </a:extLst>
          </p:cNvPr>
          <p:cNvSpPr txBox="1"/>
          <p:nvPr/>
        </p:nvSpPr>
        <p:spPr>
          <a:xfrm>
            <a:off x="7412271" y="3970509"/>
            <a:ext cx="2386995" cy="257506"/>
          </a:xfrm>
          <a:prstGeom prst="rect">
            <a:avLst/>
          </a:prstGeom>
          <a:noFill/>
        </p:spPr>
        <p:txBody>
          <a:bodyPr wrap="square">
            <a:spAutoFit/>
          </a:bodyPr>
          <a:lstStyle/>
          <a:p>
            <a:pPr algn="dist">
              <a:lnSpc>
                <a:spcPts val="1400"/>
              </a:lnSpc>
            </a:pPr>
            <a:r>
              <a:rPr lang="en-US" altLang="zh-CN" sz="1000" spc="100" dirty="0">
                <a:solidFill>
                  <a:schemeClr val="bg1"/>
                </a:solidFill>
                <a:cs typeface="+mn-ea"/>
                <a:sym typeface="+mn-lt"/>
              </a:rPr>
              <a:t>BUSINESS REPOET SUMMARY</a:t>
            </a:r>
            <a:endParaRPr lang="zh-CN" altLang="en-US" sz="1000" spc="100" dirty="0">
              <a:solidFill>
                <a:schemeClr val="bg1"/>
              </a:solidFill>
              <a:cs typeface="+mn-ea"/>
              <a:sym typeface="+mn-lt"/>
            </a:endParaRPr>
          </a:p>
        </p:txBody>
      </p:sp>
    </p:spTree>
    <p:extLst>
      <p:ext uri="{BB962C8B-B14F-4D97-AF65-F5344CB8AC3E}">
        <p14:creationId xmlns:p14="http://schemas.microsoft.com/office/powerpoint/2010/main" val="171821917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0-#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0-#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0-#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0-#ppt_w/2"/>
                                          </p:val>
                                        </p:tav>
                                        <p:tav tm="100000">
                                          <p:val>
                                            <p:strVal val="#ppt_x"/>
                                          </p:val>
                                        </p:tav>
                                      </p:tavLst>
                                    </p:anim>
                                    <p:anim calcmode="lin" valueType="num">
                                      <p:cBhvr additive="base">
                                        <p:cTn id="40" dur="10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0-#ppt_w/2"/>
                                          </p:val>
                                        </p:tav>
                                        <p:tav tm="100000">
                                          <p:val>
                                            <p:strVal val="#ppt_x"/>
                                          </p:val>
                                        </p:tav>
                                      </p:tavLst>
                                    </p:anim>
                                    <p:anim calcmode="lin" valueType="num">
                                      <p:cBhvr additive="base">
                                        <p:cTn id="44" dur="10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0-#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1000" fill="hold"/>
                                        <p:tgtEl>
                                          <p:spTgt spid="39"/>
                                        </p:tgtEl>
                                        <p:attrNameLst>
                                          <p:attrName>ppt_x</p:attrName>
                                        </p:attrNameLst>
                                      </p:cBhvr>
                                      <p:tavLst>
                                        <p:tav tm="0">
                                          <p:val>
                                            <p:strVal val="0-#ppt_w/2"/>
                                          </p:val>
                                        </p:tav>
                                        <p:tav tm="100000">
                                          <p:val>
                                            <p:strVal val="#ppt_x"/>
                                          </p:val>
                                        </p:tav>
                                      </p:tavLst>
                                    </p:anim>
                                    <p:anim calcmode="lin" valueType="num">
                                      <p:cBhvr additive="base">
                                        <p:cTn id="52" dur="10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0-#ppt_w/2"/>
                                          </p:val>
                                        </p:tav>
                                        <p:tav tm="100000">
                                          <p:val>
                                            <p:strVal val="#ppt_x"/>
                                          </p:val>
                                        </p:tav>
                                      </p:tavLst>
                                    </p:anim>
                                    <p:anim calcmode="lin" valueType="num">
                                      <p:cBhvr additive="base">
                                        <p:cTn id="56" dur="1000" fill="hold"/>
                                        <p:tgtEl>
                                          <p:spTgt spid="4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1000" fill="hold"/>
                                        <p:tgtEl>
                                          <p:spTgt spid="44"/>
                                        </p:tgtEl>
                                        <p:attrNameLst>
                                          <p:attrName>ppt_x</p:attrName>
                                        </p:attrNameLst>
                                      </p:cBhvr>
                                      <p:tavLst>
                                        <p:tav tm="0">
                                          <p:val>
                                            <p:strVal val="0-#ppt_w/2"/>
                                          </p:val>
                                        </p:tav>
                                        <p:tav tm="100000">
                                          <p:val>
                                            <p:strVal val="#ppt_x"/>
                                          </p:val>
                                        </p:tav>
                                      </p:tavLst>
                                    </p:anim>
                                    <p:anim calcmode="lin" valueType="num">
                                      <p:cBhvr additive="base">
                                        <p:cTn id="60" dur="1000" fill="hold"/>
                                        <p:tgtEl>
                                          <p:spTgt spid="4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1000" fill="hold"/>
                                        <p:tgtEl>
                                          <p:spTgt spid="45"/>
                                        </p:tgtEl>
                                        <p:attrNameLst>
                                          <p:attrName>ppt_x</p:attrName>
                                        </p:attrNameLst>
                                      </p:cBhvr>
                                      <p:tavLst>
                                        <p:tav tm="0">
                                          <p:val>
                                            <p:strVal val="0-#ppt_w/2"/>
                                          </p:val>
                                        </p:tav>
                                        <p:tav tm="100000">
                                          <p:val>
                                            <p:strVal val="#ppt_x"/>
                                          </p:val>
                                        </p:tav>
                                      </p:tavLst>
                                    </p:anim>
                                    <p:anim calcmode="lin" valueType="num">
                                      <p:cBhvr additive="base">
                                        <p:cTn id="64" dur="1000" fill="hold"/>
                                        <p:tgtEl>
                                          <p:spTgt spid="4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1000" fill="hold"/>
                                        <p:tgtEl>
                                          <p:spTgt spid="46"/>
                                        </p:tgtEl>
                                        <p:attrNameLst>
                                          <p:attrName>ppt_x</p:attrName>
                                        </p:attrNameLst>
                                      </p:cBhvr>
                                      <p:tavLst>
                                        <p:tav tm="0">
                                          <p:val>
                                            <p:strVal val="0-#ppt_w/2"/>
                                          </p:val>
                                        </p:tav>
                                        <p:tav tm="100000">
                                          <p:val>
                                            <p:strVal val="#ppt_x"/>
                                          </p:val>
                                        </p:tav>
                                      </p:tavLst>
                                    </p:anim>
                                    <p:anim calcmode="lin" valueType="num">
                                      <p:cBhvr additive="base">
                                        <p:cTn id="68" dur="100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1000" fill="hold"/>
                                        <p:tgtEl>
                                          <p:spTgt spid="50"/>
                                        </p:tgtEl>
                                        <p:attrNameLst>
                                          <p:attrName>ppt_x</p:attrName>
                                        </p:attrNameLst>
                                      </p:cBhvr>
                                      <p:tavLst>
                                        <p:tav tm="0">
                                          <p:val>
                                            <p:strVal val="0-#ppt_w/2"/>
                                          </p:val>
                                        </p:tav>
                                        <p:tav tm="100000">
                                          <p:val>
                                            <p:strVal val="#ppt_x"/>
                                          </p:val>
                                        </p:tav>
                                      </p:tavLst>
                                    </p:anim>
                                    <p:anim calcmode="lin" valueType="num">
                                      <p:cBhvr additive="base">
                                        <p:cTn id="72" dur="1000" fill="hold"/>
                                        <p:tgtEl>
                                          <p:spTgt spid="50"/>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1000" fill="hold"/>
                                        <p:tgtEl>
                                          <p:spTgt spid="51"/>
                                        </p:tgtEl>
                                        <p:attrNameLst>
                                          <p:attrName>ppt_x</p:attrName>
                                        </p:attrNameLst>
                                      </p:cBhvr>
                                      <p:tavLst>
                                        <p:tav tm="0">
                                          <p:val>
                                            <p:strVal val="0-#ppt_w/2"/>
                                          </p:val>
                                        </p:tav>
                                        <p:tav tm="100000">
                                          <p:val>
                                            <p:strVal val="#ppt_x"/>
                                          </p:val>
                                        </p:tav>
                                      </p:tavLst>
                                    </p:anim>
                                    <p:anim calcmode="lin" valueType="num">
                                      <p:cBhvr additive="base">
                                        <p:cTn id="76" dur="1000" fill="hold"/>
                                        <p:tgtEl>
                                          <p:spTgt spid="5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1000" fill="hold"/>
                                        <p:tgtEl>
                                          <p:spTgt spid="52"/>
                                        </p:tgtEl>
                                        <p:attrNameLst>
                                          <p:attrName>ppt_x</p:attrName>
                                        </p:attrNameLst>
                                      </p:cBhvr>
                                      <p:tavLst>
                                        <p:tav tm="0">
                                          <p:val>
                                            <p:strVal val="0-#ppt_w/2"/>
                                          </p:val>
                                        </p:tav>
                                        <p:tav tm="100000">
                                          <p:val>
                                            <p:strVal val="#ppt_x"/>
                                          </p:val>
                                        </p:tav>
                                      </p:tavLst>
                                    </p:anim>
                                    <p:anim calcmode="lin" valueType="num">
                                      <p:cBhvr additive="base">
                                        <p:cTn id="80" dur="100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1000" fill="hold"/>
                                        <p:tgtEl>
                                          <p:spTgt spid="53"/>
                                        </p:tgtEl>
                                        <p:attrNameLst>
                                          <p:attrName>ppt_x</p:attrName>
                                        </p:attrNameLst>
                                      </p:cBhvr>
                                      <p:tavLst>
                                        <p:tav tm="0">
                                          <p:val>
                                            <p:strVal val="0-#ppt_w/2"/>
                                          </p:val>
                                        </p:tav>
                                        <p:tav tm="100000">
                                          <p:val>
                                            <p:strVal val="#ppt_x"/>
                                          </p:val>
                                        </p:tav>
                                      </p:tavLst>
                                    </p:anim>
                                    <p:anim calcmode="lin" valueType="num">
                                      <p:cBhvr additive="base">
                                        <p:cTn id="84"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animBg="1"/>
      <p:bldP spid="32" grpId="0"/>
      <p:bldP spid="36" grpId="0"/>
      <p:bldP spid="37" grpId="0"/>
      <p:bldP spid="38" grpId="0" animBg="1"/>
      <p:bldP spid="39" grpId="0"/>
      <p:bldP spid="43" grpId="0"/>
      <p:bldP spid="44" grpId="0"/>
      <p:bldP spid="45" grpId="0" animBg="1"/>
      <p:bldP spid="46" grpId="0"/>
      <p:bldP spid="50" grpId="0"/>
      <p:bldP spid="51" grpId="0"/>
      <p:bldP spid="52"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sp>
        <p:nvSpPr>
          <p:cNvPr id="45" name="TextBox 44"/>
          <p:cNvSpPr txBox="1"/>
          <p:nvPr/>
        </p:nvSpPr>
        <p:spPr>
          <a:xfrm>
            <a:off x="315468" y="645721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rPr>
              <a:t>行业</a:t>
            </a:r>
            <a:r>
              <a:rPr kumimoji="0" lang="en-US" altLang="zh-CN" sz="100" b="0" i="0" u="none" strike="noStrike" kern="0" cap="none" spc="0" normalizeH="0" baseline="0" noProof="0" dirty="0">
                <a:ln>
                  <a:noFill/>
                </a:ln>
                <a:solidFill>
                  <a:prstClr val="black"/>
                </a:solidFill>
                <a:effectLst/>
                <a:uLnTx/>
                <a:uFillTx/>
              </a:rPr>
              <a:t>PPT</a:t>
            </a:r>
            <a:r>
              <a:rPr kumimoji="0" lang="zh-CN" altLang="en-US" sz="100" b="0" i="0" u="none" strike="noStrike" kern="0" cap="none" spc="0" normalizeH="0" baseline="0" noProof="0" dirty="0">
                <a:ln>
                  <a:noFill/>
                </a:ln>
                <a:solidFill>
                  <a:prstClr val="black"/>
                </a:solidFill>
                <a:effectLst/>
                <a:uLnTx/>
                <a:uFillTx/>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4" name="圆角矩形 7">
            <a:extLst>
              <a:ext uri="{FF2B5EF4-FFF2-40B4-BE49-F238E27FC236}">
                <a16:creationId xmlns:a16="http://schemas.microsoft.com/office/drawing/2014/main" id="{00ADBBB0-E5B8-40DC-9022-8F1F582D6022}"/>
              </a:ext>
            </a:extLst>
          </p:cNvPr>
          <p:cNvSpPr/>
          <p:nvPr/>
        </p:nvSpPr>
        <p:spPr>
          <a:xfrm>
            <a:off x="2125619" y="3698876"/>
            <a:ext cx="1441166" cy="113080"/>
          </a:xfrm>
          <a:prstGeom prst="roundRect">
            <a:avLst>
              <a:gd name="adj" fmla="val 50000"/>
            </a:avLst>
          </a:prstGeom>
          <a:solidFill>
            <a:srgbClr val="259ACB"/>
          </a:solidFill>
          <a:ln>
            <a:solidFill>
              <a:srgbClr val="259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5" name="圆角矩形 8">
            <a:extLst>
              <a:ext uri="{FF2B5EF4-FFF2-40B4-BE49-F238E27FC236}">
                <a16:creationId xmlns:a16="http://schemas.microsoft.com/office/drawing/2014/main" id="{81FA2CCE-03F4-472E-AF49-F2D2BA5A584C}"/>
              </a:ext>
            </a:extLst>
          </p:cNvPr>
          <p:cNvSpPr/>
          <p:nvPr/>
        </p:nvSpPr>
        <p:spPr>
          <a:xfrm>
            <a:off x="3688233" y="3698876"/>
            <a:ext cx="1441166" cy="113080"/>
          </a:xfrm>
          <a:prstGeom prst="roundRect">
            <a:avLst>
              <a:gd name="adj" fmla="val 50000"/>
            </a:avLst>
          </a:prstGeom>
          <a:solidFill>
            <a:srgbClr val="259ACB"/>
          </a:solidFill>
          <a:ln>
            <a:solidFill>
              <a:srgbClr val="259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6" name="圆角矩形 9">
            <a:extLst>
              <a:ext uri="{FF2B5EF4-FFF2-40B4-BE49-F238E27FC236}">
                <a16:creationId xmlns:a16="http://schemas.microsoft.com/office/drawing/2014/main" id="{AB054ED4-9EFB-48D9-A303-5991A1356EAB}"/>
              </a:ext>
            </a:extLst>
          </p:cNvPr>
          <p:cNvSpPr/>
          <p:nvPr/>
        </p:nvSpPr>
        <p:spPr>
          <a:xfrm>
            <a:off x="5250849" y="3698876"/>
            <a:ext cx="1441166" cy="113080"/>
          </a:xfrm>
          <a:prstGeom prst="roundRect">
            <a:avLst>
              <a:gd name="adj" fmla="val 50000"/>
            </a:avLst>
          </a:prstGeom>
          <a:solidFill>
            <a:srgbClr val="259ACB"/>
          </a:solidFill>
          <a:ln>
            <a:solidFill>
              <a:srgbClr val="259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7" name="圆角矩形 10">
            <a:extLst>
              <a:ext uri="{FF2B5EF4-FFF2-40B4-BE49-F238E27FC236}">
                <a16:creationId xmlns:a16="http://schemas.microsoft.com/office/drawing/2014/main" id="{0A5D14D6-592A-4448-9168-502C4AB08FBA}"/>
              </a:ext>
            </a:extLst>
          </p:cNvPr>
          <p:cNvSpPr/>
          <p:nvPr/>
        </p:nvSpPr>
        <p:spPr>
          <a:xfrm>
            <a:off x="6813464" y="3698876"/>
            <a:ext cx="1441166" cy="113080"/>
          </a:xfrm>
          <a:prstGeom prst="roundRect">
            <a:avLst>
              <a:gd name="adj" fmla="val 50000"/>
            </a:avLst>
          </a:prstGeom>
          <a:solidFill>
            <a:srgbClr val="259ACB"/>
          </a:solidFill>
          <a:ln>
            <a:solidFill>
              <a:srgbClr val="259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8" name="圆角矩形 11">
            <a:extLst>
              <a:ext uri="{FF2B5EF4-FFF2-40B4-BE49-F238E27FC236}">
                <a16:creationId xmlns:a16="http://schemas.microsoft.com/office/drawing/2014/main" id="{7C181B8F-AEB9-40BB-A019-93428589AABB}"/>
              </a:ext>
            </a:extLst>
          </p:cNvPr>
          <p:cNvSpPr/>
          <p:nvPr/>
        </p:nvSpPr>
        <p:spPr>
          <a:xfrm>
            <a:off x="8376079" y="3698876"/>
            <a:ext cx="1441166" cy="113080"/>
          </a:xfrm>
          <a:prstGeom prst="roundRect">
            <a:avLst>
              <a:gd name="adj" fmla="val 50000"/>
            </a:avLst>
          </a:prstGeom>
          <a:solidFill>
            <a:srgbClr val="259ACB"/>
          </a:solidFill>
          <a:ln>
            <a:solidFill>
              <a:srgbClr val="259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29" name="等腰三角形 28">
            <a:extLst>
              <a:ext uri="{FF2B5EF4-FFF2-40B4-BE49-F238E27FC236}">
                <a16:creationId xmlns:a16="http://schemas.microsoft.com/office/drawing/2014/main" id="{4AA2E1AD-EB72-417A-880E-D0E0D3FFA41A}"/>
              </a:ext>
            </a:extLst>
          </p:cNvPr>
          <p:cNvSpPr/>
          <p:nvPr/>
        </p:nvSpPr>
        <p:spPr>
          <a:xfrm>
            <a:off x="8953792" y="3518888"/>
            <a:ext cx="285740" cy="1025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30" name="任意多边形 15">
            <a:extLst>
              <a:ext uri="{FF2B5EF4-FFF2-40B4-BE49-F238E27FC236}">
                <a16:creationId xmlns:a16="http://schemas.microsoft.com/office/drawing/2014/main" id="{0F120B0A-7DEB-47AE-8012-7F8285D3FBCA}"/>
              </a:ext>
            </a:extLst>
          </p:cNvPr>
          <p:cNvSpPr/>
          <p:nvPr/>
        </p:nvSpPr>
        <p:spPr>
          <a:xfrm>
            <a:off x="4265947" y="3889368"/>
            <a:ext cx="285740" cy="102574"/>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31" name="任意多边形 16">
            <a:extLst>
              <a:ext uri="{FF2B5EF4-FFF2-40B4-BE49-F238E27FC236}">
                <a16:creationId xmlns:a16="http://schemas.microsoft.com/office/drawing/2014/main" id="{EDFA4E07-4B76-4644-8BE1-2E508288A45C}"/>
              </a:ext>
            </a:extLst>
          </p:cNvPr>
          <p:cNvSpPr/>
          <p:nvPr/>
        </p:nvSpPr>
        <p:spPr>
          <a:xfrm>
            <a:off x="7391175" y="3889368"/>
            <a:ext cx="285740" cy="102574"/>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32" name="等腰三角形 31">
            <a:extLst>
              <a:ext uri="{FF2B5EF4-FFF2-40B4-BE49-F238E27FC236}">
                <a16:creationId xmlns:a16="http://schemas.microsoft.com/office/drawing/2014/main" id="{DF33AFB6-54A1-4643-A162-0B44B09677AD}"/>
              </a:ext>
            </a:extLst>
          </p:cNvPr>
          <p:cNvSpPr/>
          <p:nvPr/>
        </p:nvSpPr>
        <p:spPr>
          <a:xfrm>
            <a:off x="5828562" y="3518888"/>
            <a:ext cx="285740" cy="1025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33" name="等腰三角形 32">
            <a:extLst>
              <a:ext uri="{FF2B5EF4-FFF2-40B4-BE49-F238E27FC236}">
                <a16:creationId xmlns:a16="http://schemas.microsoft.com/office/drawing/2014/main" id="{0FED0DE8-DCC2-4363-A067-A722C6EE1B71}"/>
              </a:ext>
            </a:extLst>
          </p:cNvPr>
          <p:cNvSpPr/>
          <p:nvPr/>
        </p:nvSpPr>
        <p:spPr>
          <a:xfrm>
            <a:off x="2703331" y="3518888"/>
            <a:ext cx="285740" cy="1025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34" name="文本框 33">
            <a:extLst>
              <a:ext uri="{FF2B5EF4-FFF2-40B4-BE49-F238E27FC236}">
                <a16:creationId xmlns:a16="http://schemas.microsoft.com/office/drawing/2014/main" id="{752DB7F9-E215-4A37-8A27-14469881F0AC}"/>
              </a:ext>
            </a:extLst>
          </p:cNvPr>
          <p:cNvSpPr txBox="1"/>
          <p:nvPr/>
        </p:nvSpPr>
        <p:spPr>
          <a:xfrm>
            <a:off x="1284667" y="2539880"/>
            <a:ext cx="2282356" cy="895373"/>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5" name="文本框 34">
            <a:extLst>
              <a:ext uri="{FF2B5EF4-FFF2-40B4-BE49-F238E27FC236}">
                <a16:creationId xmlns:a16="http://schemas.microsoft.com/office/drawing/2014/main" id="{E12ADDE9-4057-4EE7-9EC6-4CEA049D24EF}"/>
              </a:ext>
            </a:extLst>
          </p:cNvPr>
          <p:cNvSpPr txBox="1"/>
          <p:nvPr/>
        </p:nvSpPr>
        <p:spPr>
          <a:xfrm>
            <a:off x="1260373" y="2196438"/>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6" name="文本框 35">
            <a:extLst>
              <a:ext uri="{FF2B5EF4-FFF2-40B4-BE49-F238E27FC236}">
                <a16:creationId xmlns:a16="http://schemas.microsoft.com/office/drawing/2014/main" id="{DF0717A0-D7F9-48A4-8605-F3F05F3CE830}"/>
              </a:ext>
            </a:extLst>
          </p:cNvPr>
          <p:cNvSpPr txBox="1"/>
          <p:nvPr/>
        </p:nvSpPr>
        <p:spPr>
          <a:xfrm>
            <a:off x="2968494" y="4570458"/>
            <a:ext cx="2282356"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7" name="文本框 36">
            <a:extLst>
              <a:ext uri="{FF2B5EF4-FFF2-40B4-BE49-F238E27FC236}">
                <a16:creationId xmlns:a16="http://schemas.microsoft.com/office/drawing/2014/main" id="{09667960-7922-4D8D-AA50-0D20E614F3E7}"/>
              </a:ext>
            </a:extLst>
          </p:cNvPr>
          <p:cNvSpPr txBox="1"/>
          <p:nvPr/>
        </p:nvSpPr>
        <p:spPr>
          <a:xfrm>
            <a:off x="2944200" y="422701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8" name="文本框 37">
            <a:extLst>
              <a:ext uri="{FF2B5EF4-FFF2-40B4-BE49-F238E27FC236}">
                <a16:creationId xmlns:a16="http://schemas.microsoft.com/office/drawing/2014/main" id="{5D073F49-8EE5-4A00-BE5B-90B3B52EB02B}"/>
              </a:ext>
            </a:extLst>
          </p:cNvPr>
          <p:cNvSpPr txBox="1"/>
          <p:nvPr/>
        </p:nvSpPr>
        <p:spPr>
          <a:xfrm>
            <a:off x="4928572" y="2539880"/>
            <a:ext cx="2282356" cy="895373"/>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9" name="文本框 38">
            <a:extLst>
              <a:ext uri="{FF2B5EF4-FFF2-40B4-BE49-F238E27FC236}">
                <a16:creationId xmlns:a16="http://schemas.microsoft.com/office/drawing/2014/main" id="{98936DCA-237F-4A42-B1DE-CF9086974DA8}"/>
              </a:ext>
            </a:extLst>
          </p:cNvPr>
          <p:cNvSpPr txBox="1"/>
          <p:nvPr/>
        </p:nvSpPr>
        <p:spPr>
          <a:xfrm>
            <a:off x="4904278" y="2196438"/>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0" name="文本框 39">
            <a:extLst>
              <a:ext uri="{FF2B5EF4-FFF2-40B4-BE49-F238E27FC236}">
                <a16:creationId xmlns:a16="http://schemas.microsoft.com/office/drawing/2014/main" id="{427B65FD-2739-4EB0-9AF5-0D423B4BB32F}"/>
              </a:ext>
            </a:extLst>
          </p:cNvPr>
          <p:cNvSpPr txBox="1"/>
          <p:nvPr/>
        </p:nvSpPr>
        <p:spPr>
          <a:xfrm>
            <a:off x="7162644" y="4570458"/>
            <a:ext cx="2282356" cy="895373"/>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41" name="文本框 40">
            <a:extLst>
              <a:ext uri="{FF2B5EF4-FFF2-40B4-BE49-F238E27FC236}">
                <a16:creationId xmlns:a16="http://schemas.microsoft.com/office/drawing/2014/main" id="{58E8D578-47E2-4111-8F32-3775BACD7568}"/>
              </a:ext>
            </a:extLst>
          </p:cNvPr>
          <p:cNvSpPr txBox="1"/>
          <p:nvPr/>
        </p:nvSpPr>
        <p:spPr>
          <a:xfrm>
            <a:off x="7138350" y="422701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2" name="文本框 41">
            <a:extLst>
              <a:ext uri="{FF2B5EF4-FFF2-40B4-BE49-F238E27FC236}">
                <a16:creationId xmlns:a16="http://schemas.microsoft.com/office/drawing/2014/main" id="{71DF72D3-A88D-44D0-9F48-4FA6D16E6368}"/>
              </a:ext>
            </a:extLst>
          </p:cNvPr>
          <p:cNvSpPr txBox="1"/>
          <p:nvPr/>
        </p:nvSpPr>
        <p:spPr>
          <a:xfrm>
            <a:off x="8694755" y="2439820"/>
            <a:ext cx="2282356" cy="913070"/>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43" name="文本框 42">
            <a:extLst>
              <a:ext uri="{FF2B5EF4-FFF2-40B4-BE49-F238E27FC236}">
                <a16:creationId xmlns:a16="http://schemas.microsoft.com/office/drawing/2014/main" id="{86E87099-525A-4D99-94C2-C4AD371F1E6A}"/>
              </a:ext>
            </a:extLst>
          </p:cNvPr>
          <p:cNvSpPr txBox="1"/>
          <p:nvPr/>
        </p:nvSpPr>
        <p:spPr>
          <a:xfrm>
            <a:off x="8670461" y="2096378"/>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359943842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CC364E0-C319-4FF2-8F56-DE70F956D840}"/>
              </a:ext>
            </a:extLst>
          </p:cNvPr>
          <p:cNvSpPr txBox="1"/>
          <p:nvPr/>
        </p:nvSpPr>
        <p:spPr>
          <a:xfrm>
            <a:off x="8006169" y="239550"/>
            <a:ext cx="1011815"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ABOUTUS</a:t>
            </a:r>
            <a:endParaRPr lang="zh-CN" altLang="en-US" sz="1200" spc="100" dirty="0">
              <a:solidFill>
                <a:schemeClr val="bg1"/>
              </a:solidFill>
              <a:cs typeface="+mn-ea"/>
              <a:sym typeface="+mn-lt"/>
            </a:endParaRPr>
          </a:p>
        </p:txBody>
      </p:sp>
      <p:sp>
        <p:nvSpPr>
          <p:cNvPr id="11" name="文本框 10">
            <a:extLst>
              <a:ext uri="{FF2B5EF4-FFF2-40B4-BE49-F238E27FC236}">
                <a16:creationId xmlns:a16="http://schemas.microsoft.com/office/drawing/2014/main" id="{7CB0668D-74B4-4EAF-AE58-594256F8B6A5}"/>
              </a:ext>
            </a:extLst>
          </p:cNvPr>
          <p:cNvSpPr txBox="1"/>
          <p:nvPr/>
        </p:nvSpPr>
        <p:spPr>
          <a:xfrm>
            <a:off x="6461816" y="239549"/>
            <a:ext cx="1112228" cy="276999"/>
          </a:xfrm>
          <a:prstGeom prst="rect">
            <a:avLst/>
          </a:prstGeom>
          <a:noFill/>
          <a:ln>
            <a:noFill/>
          </a:ln>
        </p:spPr>
        <p:txBody>
          <a:bodyPr wrap="none" rtlCol="0">
            <a:spAutoFit/>
          </a:bodyPr>
          <a:lstStyle/>
          <a:p>
            <a:r>
              <a:rPr lang="en-US" altLang="zh-CN" sz="1200" spc="100" dirty="0">
                <a:solidFill>
                  <a:schemeClr val="bg1"/>
                </a:solidFill>
                <a:cs typeface="+mn-ea"/>
                <a:sym typeface="+mn-lt"/>
              </a:rPr>
              <a:t>CONTENTS</a:t>
            </a:r>
            <a:endParaRPr lang="zh-CN" altLang="en-US" sz="1200" spc="100" dirty="0">
              <a:solidFill>
                <a:schemeClr val="bg1"/>
              </a:solidFill>
              <a:cs typeface="+mn-ea"/>
              <a:sym typeface="+mn-lt"/>
            </a:endParaRPr>
          </a:p>
        </p:txBody>
      </p:sp>
      <p:sp>
        <p:nvSpPr>
          <p:cNvPr id="12" name="文本框 11">
            <a:extLst>
              <a:ext uri="{FF2B5EF4-FFF2-40B4-BE49-F238E27FC236}">
                <a16:creationId xmlns:a16="http://schemas.microsoft.com/office/drawing/2014/main" id="{8E88CA57-635B-4D91-BD0E-5B3377E7F25B}"/>
              </a:ext>
            </a:extLst>
          </p:cNvPr>
          <p:cNvSpPr txBox="1"/>
          <p:nvPr/>
        </p:nvSpPr>
        <p:spPr>
          <a:xfrm>
            <a:off x="9441517" y="229928"/>
            <a:ext cx="1031051" cy="276999"/>
          </a:xfrm>
          <a:prstGeom prst="rect">
            <a:avLst/>
          </a:prstGeom>
          <a:noFill/>
          <a:ln>
            <a:noFill/>
          </a:ln>
        </p:spPr>
        <p:txBody>
          <a:bodyPr wrap="none" rtlCol="0">
            <a:spAutoFit/>
          </a:bodyPr>
          <a:lstStyle/>
          <a:p>
            <a:r>
              <a:rPr lang="en-US" altLang="zh-CN" sz="1200" spc="100" dirty="0">
                <a:solidFill>
                  <a:schemeClr val="bg1"/>
                </a:solidFill>
                <a:cs typeface="+mn-ea"/>
                <a:sym typeface="+mn-lt"/>
              </a:rPr>
              <a:t>BUSINESS</a:t>
            </a:r>
            <a:endParaRPr lang="zh-CN" altLang="en-US" sz="1200" spc="100" dirty="0">
              <a:solidFill>
                <a:schemeClr val="bg1"/>
              </a:solidFill>
              <a:cs typeface="+mn-ea"/>
              <a:sym typeface="+mn-lt"/>
            </a:endParaRPr>
          </a:p>
        </p:txBody>
      </p:sp>
      <p:sp>
        <p:nvSpPr>
          <p:cNvPr id="13" name="文本框 12">
            <a:extLst>
              <a:ext uri="{FF2B5EF4-FFF2-40B4-BE49-F238E27FC236}">
                <a16:creationId xmlns:a16="http://schemas.microsoft.com/office/drawing/2014/main" id="{028346D6-85F5-444C-8516-6F5D117ABBD0}"/>
              </a:ext>
            </a:extLst>
          </p:cNvPr>
          <p:cNvSpPr txBox="1"/>
          <p:nvPr/>
        </p:nvSpPr>
        <p:spPr>
          <a:xfrm>
            <a:off x="10870452" y="239551"/>
            <a:ext cx="920317" cy="276999"/>
          </a:xfrm>
          <a:prstGeom prst="rect">
            <a:avLst/>
          </a:prstGeom>
          <a:noFill/>
          <a:ln>
            <a:noFill/>
          </a:ln>
        </p:spPr>
        <p:txBody>
          <a:bodyPr wrap="none" rtlCol="0">
            <a:spAutoFit/>
          </a:bodyPr>
          <a:lstStyle/>
          <a:p>
            <a:r>
              <a:rPr lang="en-US" altLang="zh-CN" sz="1200" spc="100" dirty="0">
                <a:solidFill>
                  <a:schemeClr val="bg1"/>
                </a:solidFill>
                <a:cs typeface="+mn-ea"/>
                <a:sym typeface="+mn-lt"/>
              </a:rPr>
              <a:t>ANNUAL</a:t>
            </a:r>
            <a:endParaRPr lang="zh-CN" altLang="en-US" sz="1200" spc="100" dirty="0">
              <a:solidFill>
                <a:schemeClr val="bg1"/>
              </a:solidFill>
              <a:cs typeface="+mn-ea"/>
              <a:sym typeface="+mn-lt"/>
            </a:endParaRPr>
          </a:p>
        </p:txBody>
      </p:sp>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26572" y="2700737"/>
            <a:ext cx="12218572" cy="4157263"/>
          </a:xfrm>
          <a:prstGeom prst="rect">
            <a:avLst/>
          </a:prstGeom>
        </p:spPr>
      </p:pic>
      <p:sp>
        <p:nvSpPr>
          <p:cNvPr id="56" name="文本框 55">
            <a:extLst>
              <a:ext uri="{FF2B5EF4-FFF2-40B4-BE49-F238E27FC236}">
                <a16:creationId xmlns:a16="http://schemas.microsoft.com/office/drawing/2014/main" id="{E06DB5BC-C125-4210-BFDB-29C7624F1E75}"/>
              </a:ext>
            </a:extLst>
          </p:cNvPr>
          <p:cNvSpPr txBox="1"/>
          <p:nvPr/>
        </p:nvSpPr>
        <p:spPr>
          <a:xfrm>
            <a:off x="3527177" y="2257698"/>
            <a:ext cx="5137645" cy="369332"/>
          </a:xfrm>
          <a:prstGeom prst="rect">
            <a:avLst/>
          </a:prstGeom>
          <a:noFill/>
        </p:spPr>
        <p:txBody>
          <a:bodyPr wrap="square" rtlCol="0">
            <a:spAutoFit/>
          </a:bodyPr>
          <a:lstStyle/>
          <a:p>
            <a:pPr algn="dist"/>
            <a:r>
              <a:rPr lang="en-US" altLang="zh-CN" spc="100" dirty="0">
                <a:solidFill>
                  <a:schemeClr val="bg1"/>
                </a:solidFill>
                <a:cs typeface="+mn-ea"/>
                <a:sym typeface="+mn-lt"/>
              </a:rPr>
              <a:t>PART TWO</a:t>
            </a:r>
          </a:p>
        </p:txBody>
      </p:sp>
      <p:sp>
        <p:nvSpPr>
          <p:cNvPr id="57" name="文本框 56">
            <a:extLst>
              <a:ext uri="{FF2B5EF4-FFF2-40B4-BE49-F238E27FC236}">
                <a16:creationId xmlns:a16="http://schemas.microsoft.com/office/drawing/2014/main" id="{EEBB636D-FBAB-4980-9981-8CC9C4807A6E}"/>
              </a:ext>
            </a:extLst>
          </p:cNvPr>
          <p:cNvSpPr txBox="1"/>
          <p:nvPr/>
        </p:nvSpPr>
        <p:spPr>
          <a:xfrm>
            <a:off x="3527177" y="2607499"/>
            <a:ext cx="5137645" cy="707886"/>
          </a:xfrm>
          <a:prstGeom prst="rect">
            <a:avLst/>
          </a:prstGeom>
          <a:noFill/>
        </p:spPr>
        <p:txBody>
          <a:bodyPr wrap="square" rtlCol="0">
            <a:spAutoFit/>
          </a:bodyPr>
          <a:lstStyle/>
          <a:p>
            <a:pPr algn="dist"/>
            <a:r>
              <a:rPr lang="en-US" altLang="zh-CN" sz="4000" dirty="0">
                <a:solidFill>
                  <a:schemeClr val="bg1"/>
                </a:solidFill>
                <a:cs typeface="+mn-ea"/>
                <a:sym typeface="+mn-lt"/>
              </a:rPr>
              <a:t>Add title text</a:t>
            </a:r>
            <a:endParaRPr lang="zh-CN" altLang="en-US" sz="4000" dirty="0">
              <a:solidFill>
                <a:schemeClr val="bg1"/>
              </a:solidFill>
              <a:cs typeface="+mn-ea"/>
              <a:sym typeface="+mn-lt"/>
            </a:endParaRPr>
          </a:p>
        </p:txBody>
      </p:sp>
      <p:grpSp>
        <p:nvGrpSpPr>
          <p:cNvPr id="58" name="组合 57">
            <a:extLst>
              <a:ext uri="{FF2B5EF4-FFF2-40B4-BE49-F238E27FC236}">
                <a16:creationId xmlns:a16="http://schemas.microsoft.com/office/drawing/2014/main" id="{35C8AC8B-40B2-46A2-A9F8-5C685A997856}"/>
              </a:ext>
            </a:extLst>
          </p:cNvPr>
          <p:cNvGrpSpPr/>
          <p:nvPr/>
        </p:nvGrpSpPr>
        <p:grpSpPr>
          <a:xfrm>
            <a:off x="5887853" y="1528347"/>
            <a:ext cx="416293" cy="461665"/>
            <a:chOff x="8499107" y="3218633"/>
            <a:chExt cx="452388" cy="501694"/>
          </a:xfrm>
        </p:grpSpPr>
        <p:sp>
          <p:nvSpPr>
            <p:cNvPr id="59" name="椭圆 58">
              <a:extLst>
                <a:ext uri="{FF2B5EF4-FFF2-40B4-BE49-F238E27FC236}">
                  <a16:creationId xmlns:a16="http://schemas.microsoft.com/office/drawing/2014/main" id="{1AAD055B-9214-424D-82A3-5F7DE43DCD5C}"/>
                </a:ext>
              </a:extLst>
            </p:cNvPr>
            <p:cNvSpPr/>
            <p:nvPr/>
          </p:nvSpPr>
          <p:spPr>
            <a:xfrm>
              <a:off x="8499107" y="3272589"/>
              <a:ext cx="423512" cy="423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59">
              <a:extLst>
                <a:ext uri="{FF2B5EF4-FFF2-40B4-BE49-F238E27FC236}">
                  <a16:creationId xmlns:a16="http://schemas.microsoft.com/office/drawing/2014/main" id="{96BF423D-F491-457F-8BF7-D23EDA32A3BA}"/>
                </a:ext>
              </a:extLst>
            </p:cNvPr>
            <p:cNvSpPr txBox="1"/>
            <p:nvPr/>
          </p:nvSpPr>
          <p:spPr>
            <a:xfrm>
              <a:off x="8499107" y="3218633"/>
              <a:ext cx="452388" cy="501694"/>
            </a:xfrm>
            <a:prstGeom prst="rect">
              <a:avLst/>
            </a:prstGeom>
            <a:noFill/>
          </p:spPr>
          <p:txBody>
            <a:bodyPr wrap="square" rtlCol="0">
              <a:spAutoFit/>
            </a:bodyPr>
            <a:lstStyle/>
            <a:p>
              <a:pPr algn="ctr"/>
              <a:r>
                <a:rPr lang="zh-CN" altLang="en-US" sz="2400" dirty="0">
                  <a:solidFill>
                    <a:schemeClr val="bg1"/>
                  </a:solidFill>
                  <a:cs typeface="+mn-ea"/>
                  <a:sym typeface="+mn-lt"/>
                </a:rPr>
                <a:t>√</a:t>
              </a:r>
            </a:p>
          </p:txBody>
        </p:sp>
      </p:grpSp>
      <p:pic>
        <p:nvPicPr>
          <p:cNvPr id="15" name="图片 14">
            <a:extLst>
              <a:ext uri="{FF2B5EF4-FFF2-40B4-BE49-F238E27FC236}">
                <a16:creationId xmlns:a16="http://schemas.microsoft.com/office/drawing/2014/main" id="{1AB69CA1-2856-42A9-9719-2F7DC2E5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1" y="280161"/>
            <a:ext cx="648198" cy="397162"/>
          </a:xfrm>
          <a:prstGeom prst="rect">
            <a:avLst/>
          </a:prstGeom>
        </p:spPr>
      </p:pic>
    </p:spTree>
    <p:extLst>
      <p:ext uri="{BB962C8B-B14F-4D97-AF65-F5344CB8AC3E}">
        <p14:creationId xmlns:p14="http://schemas.microsoft.com/office/powerpoint/2010/main" val="145857966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16" presetClass="entr" presetSubtype="37"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1000"/>
                                        <p:tgtEl>
                                          <p:spTgt spid="5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outVertical)">
                                      <p:cBhvr>
                                        <p:cTn id="26" dur="1000"/>
                                        <p:tgtEl>
                                          <p:spTgt spid="57"/>
                                        </p:tgtEl>
                                      </p:cBhvr>
                                    </p:animEffect>
                                  </p:childTnLst>
                                </p:cTn>
                              </p:par>
                              <p:par>
                                <p:cTn id="27" presetID="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1000" fill="hold"/>
                                        <p:tgtEl>
                                          <p:spTgt spid="58"/>
                                        </p:tgtEl>
                                        <p:attrNameLst>
                                          <p:attrName>ppt_x</p:attrName>
                                        </p:attrNameLst>
                                      </p:cBhvr>
                                      <p:tavLst>
                                        <p:tav tm="0">
                                          <p:val>
                                            <p:strVal val="#ppt_x"/>
                                          </p:val>
                                        </p:tav>
                                        <p:tav tm="100000">
                                          <p:val>
                                            <p:strVal val="#ppt_x"/>
                                          </p:val>
                                        </p:tav>
                                      </p:tavLst>
                                    </p:anim>
                                    <p:anim calcmode="lin" valueType="num">
                                      <p:cBhvr additive="base">
                                        <p:cTn id="30" dur="1000" fill="hold"/>
                                        <p:tgtEl>
                                          <p:spTgt spid="58"/>
                                        </p:tgtEl>
                                        <p:attrNameLst>
                                          <p:attrName>ppt_y</p:attrName>
                                        </p:attrNameLst>
                                      </p:cBhvr>
                                      <p:tavLst>
                                        <p:tav tm="0">
                                          <p:val>
                                            <p:strVal val="0-#ppt_h/2"/>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20512"/>
            </a:gs>
          </a:gsLst>
          <a:lin ang="16200000" scaled="1"/>
          <a:tileRect/>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AA7D68-7C82-47A7-A577-0AEE4413F644}"/>
              </a:ext>
            </a:extLst>
          </p:cNvPr>
          <p:cNvGrpSpPr/>
          <p:nvPr/>
        </p:nvGrpSpPr>
        <p:grpSpPr>
          <a:xfrm>
            <a:off x="-26572" y="5804034"/>
            <a:ext cx="6104100" cy="1053966"/>
            <a:chOff x="1715496" y="5345278"/>
            <a:chExt cx="8761009" cy="1512722"/>
          </a:xfrm>
        </p:grpSpPr>
        <p:pic>
          <p:nvPicPr>
            <p:cNvPr id="6" name="图片 5">
              <a:extLst>
                <a:ext uri="{FF2B5EF4-FFF2-40B4-BE49-F238E27FC236}">
                  <a16:creationId xmlns:a16="http://schemas.microsoft.com/office/drawing/2014/main" id="{A5C959E0-D130-4E98-9745-AE68E5E24C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18" name="图片 17">
              <a:extLst>
                <a:ext uri="{FF2B5EF4-FFF2-40B4-BE49-F238E27FC236}">
                  <a16:creationId xmlns:a16="http://schemas.microsoft.com/office/drawing/2014/main" id="{17918415-588A-41F3-85B9-70A2F7A5CB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6" name="组合 55">
            <a:extLst>
              <a:ext uri="{FF2B5EF4-FFF2-40B4-BE49-F238E27FC236}">
                <a16:creationId xmlns:a16="http://schemas.microsoft.com/office/drawing/2014/main" id="{E585FF2C-3CA7-41CD-AABD-D8F96A9F7761}"/>
              </a:ext>
            </a:extLst>
          </p:cNvPr>
          <p:cNvGrpSpPr/>
          <p:nvPr/>
        </p:nvGrpSpPr>
        <p:grpSpPr>
          <a:xfrm>
            <a:off x="6096000" y="5788502"/>
            <a:ext cx="6104100" cy="1053966"/>
            <a:chOff x="1715496" y="5345278"/>
            <a:chExt cx="8761009" cy="1512722"/>
          </a:xfrm>
        </p:grpSpPr>
        <p:pic>
          <p:nvPicPr>
            <p:cNvPr id="57" name="图片 56">
              <a:extLst>
                <a:ext uri="{FF2B5EF4-FFF2-40B4-BE49-F238E27FC236}">
                  <a16:creationId xmlns:a16="http://schemas.microsoft.com/office/drawing/2014/main" id="{D34A4FC3-9698-4ABB-B73C-7623A126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a:off x="1715496" y="5367571"/>
              <a:ext cx="4380505" cy="1490429"/>
            </a:xfrm>
            <a:prstGeom prst="rect">
              <a:avLst/>
            </a:prstGeom>
          </p:spPr>
        </p:pic>
        <p:pic>
          <p:nvPicPr>
            <p:cNvPr id="58" name="图片 57">
              <a:extLst>
                <a:ext uri="{FF2B5EF4-FFF2-40B4-BE49-F238E27FC236}">
                  <a16:creationId xmlns:a16="http://schemas.microsoft.com/office/drawing/2014/main" id="{06C7F085-6205-494C-9B66-BB8770D19D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78" t="34772" r="578" b="4051"/>
            <a:stretch/>
          </p:blipFill>
          <p:spPr>
            <a:xfrm flipH="1">
              <a:off x="6096000" y="5345278"/>
              <a:ext cx="4380505" cy="1490429"/>
            </a:xfrm>
            <a:prstGeom prst="rect">
              <a:avLst/>
            </a:prstGeom>
          </p:spPr>
        </p:pic>
      </p:grpSp>
      <p:grpSp>
        <p:nvGrpSpPr>
          <p:cNvPr id="5" name="组合 4">
            <a:extLst>
              <a:ext uri="{FF2B5EF4-FFF2-40B4-BE49-F238E27FC236}">
                <a16:creationId xmlns:a16="http://schemas.microsoft.com/office/drawing/2014/main" id="{82F85D2B-46ED-4664-B651-1EBAE3C26F9A}"/>
              </a:ext>
            </a:extLst>
          </p:cNvPr>
          <p:cNvGrpSpPr/>
          <p:nvPr/>
        </p:nvGrpSpPr>
        <p:grpSpPr>
          <a:xfrm>
            <a:off x="3536893" y="353678"/>
            <a:ext cx="5133568" cy="896010"/>
            <a:chOff x="3536893" y="353678"/>
            <a:chExt cx="5133568" cy="896010"/>
          </a:xfrm>
        </p:grpSpPr>
        <p:sp>
          <p:nvSpPr>
            <p:cNvPr id="59" name="文本框 58">
              <a:extLst>
                <a:ext uri="{FF2B5EF4-FFF2-40B4-BE49-F238E27FC236}">
                  <a16:creationId xmlns:a16="http://schemas.microsoft.com/office/drawing/2014/main" id="{BB14BA9F-4334-4A29-92E7-60A7D9D5A6FA}"/>
                </a:ext>
              </a:extLst>
            </p:cNvPr>
            <p:cNvSpPr txBox="1"/>
            <p:nvPr/>
          </p:nvSpPr>
          <p:spPr>
            <a:xfrm>
              <a:off x="4666331" y="353678"/>
              <a:ext cx="2822393" cy="523220"/>
            </a:xfrm>
            <a:prstGeom prst="rect">
              <a:avLst/>
            </a:prstGeom>
            <a:noFill/>
          </p:spPr>
          <p:txBody>
            <a:bodyPr wrap="square" rtlCol="0">
              <a:spAutoFit/>
            </a:bodyPr>
            <a:lstStyle/>
            <a:p>
              <a:pPr algn="dist"/>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60" name="文本框 59">
              <a:extLst>
                <a:ext uri="{FF2B5EF4-FFF2-40B4-BE49-F238E27FC236}">
                  <a16:creationId xmlns:a16="http://schemas.microsoft.com/office/drawing/2014/main" id="{A9397DEF-9DC4-4D77-AE40-B16D7FB71BF9}"/>
                </a:ext>
              </a:extLst>
            </p:cNvPr>
            <p:cNvSpPr txBox="1"/>
            <p:nvPr/>
          </p:nvSpPr>
          <p:spPr>
            <a:xfrm>
              <a:off x="3997832" y="798282"/>
              <a:ext cx="4196336" cy="451406"/>
            </a:xfrm>
            <a:prstGeom prst="rect">
              <a:avLst/>
            </a:prstGeom>
            <a:noFill/>
          </p:spPr>
          <p:txBody>
            <a:bodyPr wrap="square">
              <a:spAutoFit/>
            </a:bodyPr>
            <a:lstStyle/>
            <a:p>
              <a:pPr algn="ctr">
                <a:lnSpc>
                  <a:spcPts val="1400"/>
                </a:lnSpc>
              </a:pPr>
              <a:r>
                <a:rPr lang="zh-CN" altLang="en-US" sz="1000" spc="100" dirty="0">
                  <a:solidFill>
                    <a:schemeClr val="bg1"/>
                  </a:solidFill>
                  <a:cs typeface="+mn-ea"/>
                  <a:sym typeface="+mn-lt"/>
                </a:rPr>
                <a:t>Work report refers to a comprehensive and systematic general inspection</a:t>
              </a:r>
            </a:p>
          </p:txBody>
        </p:sp>
        <p:grpSp>
          <p:nvGrpSpPr>
            <p:cNvPr id="4" name="组合 3">
              <a:extLst>
                <a:ext uri="{FF2B5EF4-FFF2-40B4-BE49-F238E27FC236}">
                  <a16:creationId xmlns:a16="http://schemas.microsoft.com/office/drawing/2014/main" id="{D16F09D8-9BD6-40B0-B903-A90E3985F6AC}"/>
                </a:ext>
              </a:extLst>
            </p:cNvPr>
            <p:cNvGrpSpPr/>
            <p:nvPr/>
          </p:nvGrpSpPr>
          <p:grpSpPr>
            <a:xfrm>
              <a:off x="3536893" y="625956"/>
              <a:ext cx="846775" cy="90457"/>
              <a:chOff x="3010026" y="730791"/>
              <a:chExt cx="995326" cy="106326"/>
            </a:xfrm>
          </p:grpSpPr>
          <p:sp>
            <p:nvSpPr>
              <p:cNvPr id="3" name="椭圆 2">
                <a:extLst>
                  <a:ext uri="{FF2B5EF4-FFF2-40B4-BE49-F238E27FC236}">
                    <a16:creationId xmlns:a16="http://schemas.microsoft.com/office/drawing/2014/main" id="{10D45EA4-61E8-45EB-9E09-E83DCC7163B1}"/>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73958E2F-4F9A-40EC-AE96-B01E0892E2E1}"/>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5F08BFE8-D028-483D-873A-055DAC6F064D}"/>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854857B-A05E-4CA8-80A8-1CD094C57777}"/>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F9B7DF2-49F0-4A86-86E8-A8587FAD75AE}"/>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2D3A1171-66AA-4E56-88B1-9CBB1A3D4ABF}"/>
                </a:ext>
              </a:extLst>
            </p:cNvPr>
            <p:cNvGrpSpPr/>
            <p:nvPr/>
          </p:nvGrpSpPr>
          <p:grpSpPr>
            <a:xfrm flipH="1">
              <a:off x="7823686" y="625956"/>
              <a:ext cx="846775" cy="90457"/>
              <a:chOff x="3010026" y="730791"/>
              <a:chExt cx="995326" cy="106326"/>
            </a:xfrm>
          </p:grpSpPr>
          <p:sp>
            <p:nvSpPr>
              <p:cNvPr id="17" name="椭圆 16">
                <a:extLst>
                  <a:ext uri="{FF2B5EF4-FFF2-40B4-BE49-F238E27FC236}">
                    <a16:creationId xmlns:a16="http://schemas.microsoft.com/office/drawing/2014/main" id="{A4837E40-4FCB-41EC-B651-2FE2707EACE5}"/>
                  </a:ext>
                </a:extLst>
              </p:cNvPr>
              <p:cNvSpPr/>
              <p:nvPr/>
            </p:nvSpPr>
            <p:spPr>
              <a:xfrm>
                <a:off x="3899026" y="730791"/>
                <a:ext cx="106326" cy="106326"/>
              </a:xfrm>
              <a:prstGeom prst="ellipse">
                <a:avLst/>
              </a:prstGeom>
              <a:solidFill>
                <a:srgbClr val="6C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05F2B99-134B-4A2E-849A-0D7EDD5588B0}"/>
                  </a:ext>
                </a:extLst>
              </p:cNvPr>
              <p:cNvSpPr/>
              <p:nvPr/>
            </p:nvSpPr>
            <p:spPr>
              <a:xfrm>
                <a:off x="3676776" y="730791"/>
                <a:ext cx="106326" cy="106326"/>
              </a:xfrm>
              <a:prstGeom prst="ellipse">
                <a:avLst/>
              </a:prstGeom>
              <a:solidFill>
                <a:srgbClr val="6CC6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68B8F1B-8079-4EA5-BBE2-50D9CB1C8252}"/>
                  </a:ext>
                </a:extLst>
              </p:cNvPr>
              <p:cNvSpPr/>
              <p:nvPr/>
            </p:nvSpPr>
            <p:spPr>
              <a:xfrm>
                <a:off x="3454526" y="730791"/>
                <a:ext cx="106326" cy="106326"/>
              </a:xfrm>
              <a:prstGeom prst="ellipse">
                <a:avLst/>
              </a:prstGeom>
              <a:solidFill>
                <a:srgbClr val="6CC6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DE2DDC1-1512-46F7-B3AD-6D7C95F5DC53}"/>
                  </a:ext>
                </a:extLst>
              </p:cNvPr>
              <p:cNvSpPr/>
              <p:nvPr/>
            </p:nvSpPr>
            <p:spPr>
              <a:xfrm>
                <a:off x="3232276" y="730791"/>
                <a:ext cx="106326" cy="106326"/>
              </a:xfrm>
              <a:prstGeom prst="ellipse">
                <a:avLst/>
              </a:prstGeom>
              <a:solidFill>
                <a:srgbClr val="6CC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4A7CC52-172C-423D-85F0-82E7EDA50C65}"/>
                  </a:ext>
                </a:extLst>
              </p:cNvPr>
              <p:cNvSpPr/>
              <p:nvPr/>
            </p:nvSpPr>
            <p:spPr>
              <a:xfrm>
                <a:off x="3010026" y="730791"/>
                <a:ext cx="106326" cy="106326"/>
              </a:xfrm>
              <a:prstGeom prst="ellipse">
                <a:avLst/>
              </a:prstGeom>
              <a:solidFill>
                <a:srgbClr val="6CC6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3" name="文本框 22">
            <a:extLst>
              <a:ext uri="{FF2B5EF4-FFF2-40B4-BE49-F238E27FC236}">
                <a16:creationId xmlns:a16="http://schemas.microsoft.com/office/drawing/2014/main" id="{A2E8FE12-B0AF-4E63-BDCA-C4658EB9B7B7}"/>
              </a:ext>
            </a:extLst>
          </p:cNvPr>
          <p:cNvSpPr txBox="1"/>
          <p:nvPr/>
        </p:nvSpPr>
        <p:spPr>
          <a:xfrm>
            <a:off x="6675808" y="2723865"/>
            <a:ext cx="4664662" cy="577787"/>
          </a:xfrm>
          <a:prstGeom prst="rect">
            <a:avLst/>
          </a:prstGeom>
          <a:noFill/>
        </p:spPr>
        <p:txBody>
          <a:bodyPr wrap="square" rtlCol="0">
            <a:spAutoFit/>
          </a:bodyPr>
          <a:lstStyle/>
          <a:p>
            <a:pPr algn="just">
              <a:lnSpc>
                <a:spcPts val="2000"/>
              </a:lnSpc>
            </a:pPr>
            <a:r>
              <a:rPr lang="en-US" altLang="zh-CN" sz="1200" spc="100" dirty="0">
                <a:solidFill>
                  <a:schemeClr val="bg1"/>
                </a:solidFill>
                <a:cs typeface="+mn-ea"/>
                <a:sym typeface="+mn-lt"/>
              </a:rPr>
              <a:t>Please enter the font and title you think is appropriate in the box, and change your color.</a:t>
            </a:r>
            <a:endParaRPr lang="zh-CN" altLang="en-US" sz="1200" spc="100" dirty="0">
              <a:solidFill>
                <a:schemeClr val="bg1"/>
              </a:solidFill>
              <a:cs typeface="+mn-ea"/>
              <a:sym typeface="+mn-lt"/>
            </a:endParaRPr>
          </a:p>
        </p:txBody>
      </p:sp>
      <p:sp>
        <p:nvSpPr>
          <p:cNvPr id="24" name="文本框 23">
            <a:extLst>
              <a:ext uri="{FF2B5EF4-FFF2-40B4-BE49-F238E27FC236}">
                <a16:creationId xmlns:a16="http://schemas.microsoft.com/office/drawing/2014/main" id="{E2ACCD20-12C5-4943-BB77-7BA3566FDE44}"/>
              </a:ext>
            </a:extLst>
          </p:cNvPr>
          <p:cNvSpPr txBox="1"/>
          <p:nvPr/>
        </p:nvSpPr>
        <p:spPr>
          <a:xfrm>
            <a:off x="6675806" y="2239636"/>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5" name="文本框 24">
            <a:extLst>
              <a:ext uri="{FF2B5EF4-FFF2-40B4-BE49-F238E27FC236}">
                <a16:creationId xmlns:a16="http://schemas.microsoft.com/office/drawing/2014/main" id="{C4093895-8830-4594-9538-78FF2D3836E4}"/>
              </a:ext>
            </a:extLst>
          </p:cNvPr>
          <p:cNvSpPr txBox="1"/>
          <p:nvPr/>
        </p:nvSpPr>
        <p:spPr>
          <a:xfrm>
            <a:off x="6497944" y="405047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26" name="文本框 25">
            <a:extLst>
              <a:ext uri="{FF2B5EF4-FFF2-40B4-BE49-F238E27FC236}">
                <a16:creationId xmlns:a16="http://schemas.microsoft.com/office/drawing/2014/main" id="{47C4CAD0-895E-47A0-8842-53570C2A2247}"/>
              </a:ext>
            </a:extLst>
          </p:cNvPr>
          <p:cNvSpPr txBox="1"/>
          <p:nvPr/>
        </p:nvSpPr>
        <p:spPr>
          <a:xfrm>
            <a:off x="8394310" y="405047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27" name="直接连接符 26">
            <a:extLst>
              <a:ext uri="{FF2B5EF4-FFF2-40B4-BE49-F238E27FC236}">
                <a16:creationId xmlns:a16="http://schemas.microsoft.com/office/drawing/2014/main" id="{7831D445-66B3-44C0-A244-1BE6AD0FA02B}"/>
              </a:ext>
            </a:extLst>
          </p:cNvPr>
          <p:cNvCxnSpPr/>
          <p:nvPr/>
        </p:nvCxnSpPr>
        <p:spPr>
          <a:xfrm>
            <a:off x="7111604" y="394252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6378FD7C-EC3F-49D0-B458-12861B50FFE8}"/>
              </a:ext>
            </a:extLst>
          </p:cNvPr>
          <p:cNvCxnSpPr/>
          <p:nvPr/>
        </p:nvCxnSpPr>
        <p:spPr>
          <a:xfrm>
            <a:off x="8978781" y="394252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1C1D229-63A3-4F86-AA37-232B2274D836}"/>
              </a:ext>
            </a:extLst>
          </p:cNvPr>
          <p:cNvSpPr txBox="1"/>
          <p:nvPr/>
        </p:nvSpPr>
        <p:spPr>
          <a:xfrm>
            <a:off x="945785" y="2724160"/>
            <a:ext cx="4664662" cy="577787"/>
          </a:xfrm>
          <a:prstGeom prst="rect">
            <a:avLst/>
          </a:prstGeom>
          <a:noFill/>
        </p:spPr>
        <p:txBody>
          <a:bodyPr wrap="square" rtlCol="0">
            <a:spAutoFit/>
          </a:bodyPr>
          <a:lstStyle/>
          <a:p>
            <a:pPr algn="r">
              <a:lnSpc>
                <a:spcPts val="2000"/>
              </a:lnSpc>
            </a:pPr>
            <a:r>
              <a:rPr lang="en-US" altLang="zh-CN" sz="1200" spc="100" dirty="0">
                <a:solidFill>
                  <a:schemeClr val="bg1"/>
                </a:solidFill>
                <a:cs typeface="+mn-ea"/>
                <a:sym typeface="+mn-lt"/>
              </a:rPr>
              <a:t>Please enter the font and title you think is appropriate in the box, and change your color.</a:t>
            </a:r>
            <a:endParaRPr lang="zh-CN" altLang="en-US" sz="1200" spc="100" dirty="0">
              <a:solidFill>
                <a:schemeClr val="bg1"/>
              </a:solidFill>
              <a:cs typeface="+mn-ea"/>
              <a:sym typeface="+mn-lt"/>
            </a:endParaRPr>
          </a:p>
        </p:txBody>
      </p:sp>
      <p:sp>
        <p:nvSpPr>
          <p:cNvPr id="30" name="文本框 29">
            <a:extLst>
              <a:ext uri="{FF2B5EF4-FFF2-40B4-BE49-F238E27FC236}">
                <a16:creationId xmlns:a16="http://schemas.microsoft.com/office/drawing/2014/main" id="{E17897B0-2B53-45AC-AD07-0D01DEC70932}"/>
              </a:ext>
            </a:extLst>
          </p:cNvPr>
          <p:cNvSpPr txBox="1"/>
          <p:nvPr/>
        </p:nvSpPr>
        <p:spPr>
          <a:xfrm>
            <a:off x="3592292" y="2239931"/>
            <a:ext cx="2018155" cy="461665"/>
          </a:xfrm>
          <a:prstGeom prst="rect">
            <a:avLst/>
          </a:prstGeom>
          <a:noFill/>
        </p:spPr>
        <p:txBody>
          <a:bodyPr wrap="square" rtlCol="0">
            <a:spAutoFit/>
          </a:bodyPr>
          <a:lstStyle/>
          <a:p>
            <a:pPr algn="r"/>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31" name="文本框 30">
            <a:extLst>
              <a:ext uri="{FF2B5EF4-FFF2-40B4-BE49-F238E27FC236}">
                <a16:creationId xmlns:a16="http://schemas.microsoft.com/office/drawing/2014/main" id="{CC7DFB68-9F3B-4BED-AC0B-E05FC2077E15}"/>
              </a:ext>
            </a:extLst>
          </p:cNvPr>
          <p:cNvSpPr txBox="1"/>
          <p:nvPr/>
        </p:nvSpPr>
        <p:spPr>
          <a:xfrm>
            <a:off x="2475293" y="405047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sp>
        <p:nvSpPr>
          <p:cNvPr id="32" name="文本框 31">
            <a:extLst>
              <a:ext uri="{FF2B5EF4-FFF2-40B4-BE49-F238E27FC236}">
                <a16:creationId xmlns:a16="http://schemas.microsoft.com/office/drawing/2014/main" id="{39C7037B-C722-4E92-83D4-C505E516D4BA}"/>
              </a:ext>
            </a:extLst>
          </p:cNvPr>
          <p:cNvSpPr txBox="1"/>
          <p:nvPr/>
        </p:nvSpPr>
        <p:spPr>
          <a:xfrm>
            <a:off x="4371659" y="4050478"/>
            <a:ext cx="1520972" cy="1510926"/>
          </a:xfrm>
          <a:prstGeom prst="rect">
            <a:avLst/>
          </a:prstGeom>
          <a:noFill/>
        </p:spPr>
        <p:txBody>
          <a:bodyPr wrap="square" rtlCol="0">
            <a:spAutoFit/>
          </a:bodyPr>
          <a:lstStyle/>
          <a:p>
            <a:pPr algn="just">
              <a:lnSpc>
                <a:spcPts val="1600"/>
              </a:lnSpc>
            </a:pPr>
            <a:r>
              <a:rPr lang="en-US" altLang="zh-CN" sz="1100" spc="100" dirty="0">
                <a:solidFill>
                  <a:schemeClr val="bg1"/>
                </a:solidFill>
                <a:cs typeface="+mn-ea"/>
                <a:sym typeface="+mn-lt"/>
              </a:rPr>
              <a:t>Please enter the font and title you think is appropriate in the box, and change your color.</a:t>
            </a:r>
            <a:endParaRPr lang="zh-CN" altLang="en-US" sz="1100" spc="100" dirty="0">
              <a:solidFill>
                <a:schemeClr val="bg1"/>
              </a:solidFill>
              <a:cs typeface="+mn-ea"/>
              <a:sym typeface="+mn-lt"/>
            </a:endParaRPr>
          </a:p>
        </p:txBody>
      </p:sp>
      <p:cxnSp>
        <p:nvCxnSpPr>
          <p:cNvPr id="33" name="直接连接符 32">
            <a:extLst>
              <a:ext uri="{FF2B5EF4-FFF2-40B4-BE49-F238E27FC236}">
                <a16:creationId xmlns:a16="http://schemas.microsoft.com/office/drawing/2014/main" id="{CBB5EE86-14CD-4CD8-8671-F4DC5A165288}"/>
              </a:ext>
            </a:extLst>
          </p:cNvPr>
          <p:cNvCxnSpPr/>
          <p:nvPr/>
        </p:nvCxnSpPr>
        <p:spPr>
          <a:xfrm>
            <a:off x="3088953" y="394252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3B854A57-B8A4-4DE4-A4DD-91C0BF552FE1}"/>
              </a:ext>
            </a:extLst>
          </p:cNvPr>
          <p:cNvCxnSpPr/>
          <p:nvPr/>
        </p:nvCxnSpPr>
        <p:spPr>
          <a:xfrm>
            <a:off x="4956130" y="3942527"/>
            <a:ext cx="269358" cy="0"/>
          </a:xfrm>
          <a:prstGeom prst="line">
            <a:avLst/>
          </a:prstGeom>
          <a:ln w="38100">
            <a:solidFill>
              <a:srgbClr val="259ACB"/>
            </a:solidFill>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37AE8DF9-7904-4F1B-8513-F08096CAFB00}"/>
              </a:ext>
            </a:extLst>
          </p:cNvPr>
          <p:cNvSpPr/>
          <p:nvPr/>
        </p:nvSpPr>
        <p:spPr>
          <a:xfrm>
            <a:off x="959487" y="2239636"/>
            <a:ext cx="4797647" cy="10951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05D9FE1B-E67C-42E1-9751-F3B880B81DBC}"/>
              </a:ext>
            </a:extLst>
          </p:cNvPr>
          <p:cNvSpPr/>
          <p:nvPr/>
        </p:nvSpPr>
        <p:spPr>
          <a:xfrm>
            <a:off x="6579957" y="2235402"/>
            <a:ext cx="4797647" cy="10951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77342264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0-#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0-#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0-#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0-#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0-#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0-#ppt_w/2"/>
                                          </p:val>
                                        </p:tav>
                                        <p:tav tm="100000">
                                          <p:val>
                                            <p:strVal val="#ppt_x"/>
                                          </p:val>
                                        </p:tav>
                                      </p:tavLst>
                                    </p:anim>
                                    <p:anim calcmode="lin" valueType="num">
                                      <p:cBhvr additive="base">
                                        <p:cTn id="48" dur="10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1000" fill="hold"/>
                                        <p:tgtEl>
                                          <p:spTgt spid="34"/>
                                        </p:tgtEl>
                                        <p:attrNameLst>
                                          <p:attrName>ppt_x</p:attrName>
                                        </p:attrNameLst>
                                      </p:cBhvr>
                                      <p:tavLst>
                                        <p:tav tm="0">
                                          <p:val>
                                            <p:strVal val="0-#ppt_w/2"/>
                                          </p:val>
                                        </p:tav>
                                        <p:tav tm="100000">
                                          <p:val>
                                            <p:strVal val="#ppt_x"/>
                                          </p:val>
                                        </p:tav>
                                      </p:tavLst>
                                    </p:anim>
                                    <p:anim calcmode="lin" valueType="num">
                                      <p:cBhvr additive="base">
                                        <p:cTn id="52" dur="1000" fill="hold"/>
                                        <p:tgtEl>
                                          <p:spTgt spid="3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fill="hold"/>
                                        <p:tgtEl>
                                          <p:spTgt spid="35"/>
                                        </p:tgtEl>
                                        <p:attrNameLst>
                                          <p:attrName>ppt_x</p:attrName>
                                        </p:attrNameLst>
                                      </p:cBhvr>
                                      <p:tavLst>
                                        <p:tav tm="0">
                                          <p:val>
                                            <p:strVal val="0-#ppt_w/2"/>
                                          </p:val>
                                        </p:tav>
                                        <p:tav tm="100000">
                                          <p:val>
                                            <p:strVal val="#ppt_x"/>
                                          </p:val>
                                        </p:tav>
                                      </p:tavLst>
                                    </p:anim>
                                    <p:anim calcmode="lin" valueType="num">
                                      <p:cBhvr additive="base">
                                        <p:cTn id="56" dur="10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1000" fill="hold"/>
                                        <p:tgtEl>
                                          <p:spTgt spid="36"/>
                                        </p:tgtEl>
                                        <p:attrNameLst>
                                          <p:attrName>ppt_x</p:attrName>
                                        </p:attrNameLst>
                                      </p:cBhvr>
                                      <p:tavLst>
                                        <p:tav tm="0">
                                          <p:val>
                                            <p:strVal val="1+#ppt_w/2"/>
                                          </p:val>
                                        </p:tav>
                                        <p:tav tm="100000">
                                          <p:val>
                                            <p:strVal val="#ppt_x"/>
                                          </p:val>
                                        </p:tav>
                                      </p:tavLst>
                                    </p:anim>
                                    <p:anim calcmode="lin" valueType="num">
                                      <p:cBhvr additive="base">
                                        <p:cTn id="6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9" grpId="0"/>
      <p:bldP spid="30" grpId="0"/>
      <p:bldP spid="31" grpId="0"/>
      <p:bldP spid="32" grpId="0"/>
      <p:bldP spid="35" grpId="0" animBg="1"/>
      <p:bldP spid="36" grpId="0" animBg="1"/>
    </p:bldLst>
  </p:timing>
</p:sld>
</file>

<file path=ppt/theme/theme1.xml><?xml version="1.0" encoding="utf-8"?>
<a:theme xmlns:a="http://schemas.openxmlformats.org/drawingml/2006/main" name="www.freeppt7.com">
  <a:themeElements>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ghk555h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92</TotalTime>
  <Words>2432</Words>
  <Application>Microsoft Office PowerPoint</Application>
  <PresentationFormat>宽屏</PresentationFormat>
  <Paragraphs>288</Paragraphs>
  <Slides>25</Slides>
  <Notes>0</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25</vt:i4>
      </vt:variant>
    </vt:vector>
  </HeadingPairs>
  <TitlesOfParts>
    <vt:vector size="30" baseType="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www.freeppt7.com</dc:description>
  <cp:lastModifiedBy>之灵</cp:lastModifiedBy>
  <cp:revision>18</cp:revision>
  <dcterms:created xsi:type="dcterms:W3CDTF">2021-01-27T07:44:43Z</dcterms:created>
  <dcterms:modified xsi:type="dcterms:W3CDTF">2022-03-22T08:38:16Z</dcterms:modified>
</cp:coreProperties>
</file>