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3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tags/tag4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7" r:id="rId4"/>
    <p:sldId id="258" r:id="rId5"/>
    <p:sldId id="259" r:id="rId6"/>
    <p:sldId id="260" r:id="rId7"/>
    <p:sldId id="262" r:id="rId8"/>
    <p:sldId id="261" r:id="rId9"/>
    <p:sldId id="263" r:id="rId10"/>
    <p:sldId id="276" r:id="rId11"/>
    <p:sldId id="264" r:id="rId12"/>
    <p:sldId id="265" r:id="rId13"/>
    <p:sldId id="267" r:id="rId14"/>
    <p:sldId id="266" r:id="rId15"/>
    <p:sldId id="277" r:id="rId16"/>
    <p:sldId id="268" r:id="rId17"/>
    <p:sldId id="269" r:id="rId18"/>
    <p:sldId id="270" r:id="rId19"/>
    <p:sldId id="271" r:id="rId20"/>
    <p:sldId id="278" r:id="rId21"/>
    <p:sldId id="272" r:id="rId22"/>
    <p:sldId id="273" r:id="rId23"/>
    <p:sldId id="274" r:id="rId24"/>
    <p:sldId id="275" r:id="rId25"/>
    <p:sldId id="279" r:id="rId26"/>
    <p:sldId id="1774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9F64"/>
    <a:srgbClr val="F8AC78"/>
    <a:srgbClr val="F9BB91"/>
    <a:srgbClr val="FFCCCC"/>
    <a:srgbClr val="FBD3B7"/>
    <a:srgbClr val="FFEBEB"/>
    <a:srgbClr val="5BCDCD"/>
    <a:srgbClr val="60C89E"/>
    <a:srgbClr val="2E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956" autoAdjust="0"/>
    <p:restoredTop sz="94660"/>
  </p:normalViewPr>
  <p:slideViewPr>
    <p:cSldViewPr snapToGrid="0" showGuides="1">
      <p:cViewPr varScale="1">
        <p:scale>
          <a:sx n="72" d="100"/>
          <a:sy n="72" d="100"/>
        </p:scale>
        <p:origin x="28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/>
              <a:t>CHART</a:t>
            </a:r>
            <a:endParaRPr lang="zh-CN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gradFill>
              <a:gsLst>
                <a:gs pos="5000">
                  <a:srgbClr val="F69F64"/>
                </a:gs>
                <a:gs pos="74000">
                  <a:srgbClr val="F9BB91"/>
                </a:gs>
                <a:gs pos="100000">
                  <a:srgbClr val="FFCCCC"/>
                </a:gs>
              </a:gsLst>
              <a:lin ang="15600000" scaled="0"/>
            </a:gra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FF-4E2F-961C-6FF057A185F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系列 2</c:v>
                </c:pt>
              </c:strCache>
            </c:strRef>
          </c:tx>
          <c:spPr>
            <a:solidFill>
              <a:srgbClr val="F69F64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5FF-4E2F-961C-6FF057A185F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系列 3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5FF-4E2F-961C-6FF057A185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4847232"/>
        <c:axId val="384857216"/>
      </c:barChart>
      <c:catAx>
        <c:axId val="384847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84857216"/>
        <c:crosses val="autoZero"/>
        <c:auto val="1"/>
        <c:lblAlgn val="ctr"/>
        <c:lblOffset val="100"/>
        <c:noMultiLvlLbl val="0"/>
      </c:catAx>
      <c:valAx>
        <c:axId val="384857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84847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45A462-B42A-4519-892F-E7212F66F9E6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3725A9-2F71-4DC8-9C30-A78096D574A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86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0955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394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06776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57820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1902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4095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78967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947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3880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19635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5552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372765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09190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25502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14149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26840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6901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1103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77121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53531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031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90681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67120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F3725A9-2F71-4DC8-9C30-A78096D574A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8387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1E50352-9A3D-4072-B853-3DCF95BE17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3EA91DE0-843A-4FFE-AC31-79C5A415DD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23AD63D-86BB-4CB2-B146-19F2DD109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B09D8D-CA36-449E-A5C6-2C6EBC318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308DBA-B1DB-4B70-8354-D251BC590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2677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0C7872-62B2-430A-9C9E-3F518828A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0D74CB5-D23C-495E-B528-2E6C00B6F9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6FB7FF3-32D7-4F72-8D6F-B7C10E074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C29931-F8BC-4AC1-B665-2F2F1B30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F4E43C5-6F6C-45F2-806E-EB56CD69A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4C08436-3547-4C77-A0C9-28459940B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9889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7D441B-487F-417F-B543-3B6A5EFA0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9E43A8B-00FA-4184-B23E-28C6761293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4E88A6-A268-4FB5-9895-BEF15CEFF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D616CBA-9778-4858-B7C9-009DCF2E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5B5EA1-6A26-4DC7-8B76-CF03EFAE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445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91AB67B-CAA7-4373-AF2F-AAF64CFD15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8388DB3-DC07-4642-83C3-A30DB0C9B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7082C8-4871-4650-8A01-FB7E80075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D919428-930A-4EDA-A4CF-EA43C63C2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C066903-D095-42B5-A9A9-6C507B069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9135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2333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2022/3/23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734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2022/3/23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3290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7574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8CE706-9241-4FC7-A589-FE631A062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CED24B8-CDCE-4F31-9206-C235F0E06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55E8797-9026-4745-8DD7-6936F5A44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0243BAA-5CF7-4CC1-8A9A-31604D400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33E76EE-FD74-4BC4-923E-DBDFE43EF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162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AEFE1A-88FB-4924-A914-F87A4CA0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96D93AB-DD20-428F-804A-0CFDB7C45A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48DF8D1-4AEE-4801-9A7B-69F643A72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D945520-DF43-4F6A-9405-BA3E38174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FF744E3-A5E9-49E0-882E-C1A7CD63A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427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CABFAB-DF2B-4707-AD80-480C1090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9A5BF5-9699-4B15-94EA-CA5F2AD3C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2C7701A-DB4D-4051-BB15-6FF9869F4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DBC2842-CBE7-4951-BA58-6EF7489E3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C4728AA-2D13-4CD0-9230-7D4A0ED80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D5F757C-FBA3-46E9-BABD-7D3BCB5C7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656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FCFF0-0213-4DDC-B8AF-250FD4C3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D50E50-FC0D-4301-9B53-A044A718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C1307BE-FD09-4024-9DE0-B755FC87F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CB9C0B0-F1AF-4673-A43E-EAF413505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6C919BD-648C-452D-922B-5D8F16730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593786E-301C-497D-A51A-CD2E8C05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E5BCC3D-59FF-466D-A228-D2E74F3D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0E1F40B-6CFC-46C4-ACDB-78F5D388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918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CFCFF0-0213-4DDC-B8AF-250FD4C3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3D50E50-FC0D-4301-9B53-A044A7184A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C1307BE-FD09-4024-9DE0-B755FC87F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BCB9C0B0-F1AF-4673-A43E-EAF413505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F6C919BD-648C-452D-922B-5D8F167307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593786E-301C-497D-A51A-CD2E8C05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BE5BCC3D-59FF-466D-A228-D2E74F3DE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20E1F40B-6CFC-46C4-ACDB-78F5D3884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10"/>
          <p:cNvSpPr txBox="1"/>
          <p:nvPr userDrawn="1"/>
        </p:nvSpPr>
        <p:spPr>
          <a:xfrm>
            <a:off x="1007605" y="6710568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439790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E6266E-3A73-40AF-8B94-99DE4B18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154A9D57-67F0-463E-BD2C-6B259CD20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E6204D97-E3AF-4AFC-9C75-6C5E6E09C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8597FC6-31AA-4F47-8DD3-A87BF06F4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78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F17578E-BD55-43BF-B84B-265A6D000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ECD2632D-845D-4133-8658-C9183D011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0E0DEBDE-F627-4307-8C12-9543048F6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90348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4D4CDA-BBD8-4B1E-B70A-DA997EAFD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AB742F4-69C5-453B-9EA0-DE51DFD25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F0CDB72-BBAD-417D-9C72-B156E925A1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AEE7B49-E8C1-46F8-A70B-0C237D41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297B5DC-0B66-434B-9894-F5A11055C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11DC2564-AF18-4D17-A5F8-D9E399AFC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4753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06E1191-308B-4CDE-BFA8-47AB1C0A0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9530EC5-4C0F-4A3F-B5B5-E84D37FBD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7E823D0-5AB7-48F4-AA2B-BDC44645C3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C9886-3A30-4CFF-9191-776C4EDE1FD0}" type="datetimeFigureOut">
              <a:rPr lang="zh-CN" altLang="en-US" smtClean="0"/>
              <a:t>2022/3/23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AE3A2DC-2496-4747-9434-88C6091228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DA03D4-7C3D-4C12-974B-01A2D800A7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E7175-A1D9-4524-AD68-7E956DC5737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1917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5" r:id="rId13"/>
  </p:sldLayoutIdLst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860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3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ppt7.com/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groups/best.PowerPoint.templates" TargetMode="External"/><Relationship Id="rId3" Type="http://schemas.openxmlformats.org/officeDocument/2006/relationships/hyperlink" Target="https://www.freeppt7.com/" TargetMode="External"/><Relationship Id="rId7" Type="http://schemas.openxmlformats.org/officeDocument/2006/relationships/hyperlink" Target="https://www.facebook.com/freeppt7/" TargetMode="External"/><Relationship Id="rId2" Type="http://schemas.openxmlformats.org/officeDocument/2006/relationships/hyperlink" Target="https://www.jpppt.com/" TargetMode="Externa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instagram.com/slidesfree/" TargetMode="External"/><Relationship Id="rId5" Type="http://schemas.openxmlformats.org/officeDocument/2006/relationships/hyperlink" Target="https://www.youtube.com/c/Slidesfree" TargetMode="External"/><Relationship Id="rId4" Type="http://schemas.openxmlformats.org/officeDocument/2006/relationships/hyperlink" Target="http://www.pixabay.com/" TargetMode="External"/><Relationship Id="rId9" Type="http://schemas.openxmlformats.org/officeDocument/2006/relationships/hyperlink" Target="https://twitter.com/freeppt7_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3C75CDB-5028-4D65-8FD1-C4403B2A3558}"/>
              </a:ext>
            </a:extLst>
          </p:cNvPr>
          <p:cNvSpPr/>
          <p:nvPr/>
        </p:nvSpPr>
        <p:spPr>
          <a:xfrm flipH="1" flipV="1">
            <a:off x="4656365" y="0"/>
            <a:ext cx="7535635" cy="6587350"/>
          </a:xfrm>
          <a:custGeom>
            <a:avLst/>
            <a:gdLst>
              <a:gd name="connsiteX0" fmla="*/ 0 w 6187736"/>
              <a:gd name="connsiteY0" fmla="*/ 0 h 6858000"/>
              <a:gd name="connsiteX1" fmla="*/ 6187736 w 6187736"/>
              <a:gd name="connsiteY1" fmla="*/ 0 h 6858000"/>
              <a:gd name="connsiteX2" fmla="*/ 6187736 w 6187736"/>
              <a:gd name="connsiteY2" fmla="*/ 6858000 h 6858000"/>
              <a:gd name="connsiteX3" fmla="*/ 0 w 6187736"/>
              <a:gd name="connsiteY3" fmla="*/ 6858000 h 6858000"/>
              <a:gd name="connsiteX4" fmla="*/ 0 w 6187736"/>
              <a:gd name="connsiteY4" fmla="*/ 0 h 6858000"/>
              <a:gd name="connsiteX0" fmla="*/ 0 w 6961202"/>
              <a:gd name="connsiteY0" fmla="*/ 857250 h 7715250"/>
              <a:gd name="connsiteX1" fmla="*/ 6187736 w 6961202"/>
              <a:gd name="connsiteY1" fmla="*/ 857250 h 7715250"/>
              <a:gd name="connsiteX2" fmla="*/ 6187736 w 6961202"/>
              <a:gd name="connsiteY2" fmla="*/ 7715250 h 7715250"/>
              <a:gd name="connsiteX3" fmla="*/ 0 w 6961202"/>
              <a:gd name="connsiteY3" fmla="*/ 7715250 h 7715250"/>
              <a:gd name="connsiteX4" fmla="*/ 0 w 6961202"/>
              <a:gd name="connsiteY4" fmla="*/ 857250 h 7715250"/>
              <a:gd name="connsiteX0" fmla="*/ 0 w 6592832"/>
              <a:gd name="connsiteY0" fmla="*/ 307032 h 7165032"/>
              <a:gd name="connsiteX1" fmla="*/ 5044736 w 6592832"/>
              <a:gd name="connsiteY1" fmla="*/ 2640657 h 7165032"/>
              <a:gd name="connsiteX2" fmla="*/ 6187736 w 6592832"/>
              <a:gd name="connsiteY2" fmla="*/ 7165032 h 7165032"/>
              <a:gd name="connsiteX3" fmla="*/ 0 w 6592832"/>
              <a:gd name="connsiteY3" fmla="*/ 7165032 h 7165032"/>
              <a:gd name="connsiteX4" fmla="*/ 0 w 6592832"/>
              <a:gd name="connsiteY4" fmla="*/ 307032 h 7165032"/>
              <a:gd name="connsiteX0" fmla="*/ 0 w 6796523"/>
              <a:gd name="connsiteY0" fmla="*/ 222706 h 7080706"/>
              <a:gd name="connsiteX1" fmla="*/ 5806736 w 6796523"/>
              <a:gd name="connsiteY1" fmla="*/ 3794581 h 7080706"/>
              <a:gd name="connsiteX2" fmla="*/ 6187736 w 6796523"/>
              <a:gd name="connsiteY2" fmla="*/ 7080706 h 7080706"/>
              <a:gd name="connsiteX3" fmla="*/ 0 w 6796523"/>
              <a:gd name="connsiteY3" fmla="*/ 7080706 h 7080706"/>
              <a:gd name="connsiteX4" fmla="*/ 0 w 6796523"/>
              <a:gd name="connsiteY4" fmla="*/ 222706 h 7080706"/>
              <a:gd name="connsiteX0" fmla="*/ 0 w 6796523"/>
              <a:gd name="connsiteY0" fmla="*/ 240603 h 7098603"/>
              <a:gd name="connsiteX1" fmla="*/ 5806736 w 6796523"/>
              <a:gd name="connsiteY1" fmla="*/ 3479103 h 7098603"/>
              <a:gd name="connsiteX2" fmla="*/ 6187736 w 6796523"/>
              <a:gd name="connsiteY2" fmla="*/ 7098603 h 7098603"/>
              <a:gd name="connsiteX3" fmla="*/ 0 w 6796523"/>
              <a:gd name="connsiteY3" fmla="*/ 7098603 h 7098603"/>
              <a:gd name="connsiteX4" fmla="*/ 0 w 6796523"/>
              <a:gd name="connsiteY4" fmla="*/ 240603 h 7098603"/>
              <a:gd name="connsiteX0" fmla="*/ 0 w 6530416"/>
              <a:gd name="connsiteY0" fmla="*/ 229607 h 7087607"/>
              <a:gd name="connsiteX1" fmla="*/ 5806736 w 6530416"/>
              <a:gd name="connsiteY1" fmla="*/ 3468107 h 7087607"/>
              <a:gd name="connsiteX2" fmla="*/ 6187736 w 6530416"/>
              <a:gd name="connsiteY2" fmla="*/ 7087607 h 7087607"/>
              <a:gd name="connsiteX3" fmla="*/ 0 w 6530416"/>
              <a:gd name="connsiteY3" fmla="*/ 7087607 h 7087607"/>
              <a:gd name="connsiteX4" fmla="*/ 0 w 6530416"/>
              <a:gd name="connsiteY4" fmla="*/ 229607 h 7087607"/>
              <a:gd name="connsiteX0" fmla="*/ 0 w 6530416"/>
              <a:gd name="connsiteY0" fmla="*/ 227605 h 7085605"/>
              <a:gd name="connsiteX1" fmla="*/ 5806736 w 6530416"/>
              <a:gd name="connsiteY1" fmla="*/ 3504205 h 7085605"/>
              <a:gd name="connsiteX2" fmla="*/ 6187736 w 6530416"/>
              <a:gd name="connsiteY2" fmla="*/ 7085605 h 7085605"/>
              <a:gd name="connsiteX3" fmla="*/ 0 w 6530416"/>
              <a:gd name="connsiteY3" fmla="*/ 7085605 h 7085605"/>
              <a:gd name="connsiteX4" fmla="*/ 0 w 6530416"/>
              <a:gd name="connsiteY4" fmla="*/ 227605 h 7085605"/>
              <a:gd name="connsiteX0" fmla="*/ 0 w 6646927"/>
              <a:gd name="connsiteY0" fmla="*/ 351076 h 7209076"/>
              <a:gd name="connsiteX1" fmla="*/ 3505200 w 6646927"/>
              <a:gd name="connsiteY1" fmla="*/ 1269108 h 7209076"/>
              <a:gd name="connsiteX2" fmla="*/ 5806736 w 6646927"/>
              <a:gd name="connsiteY2" fmla="*/ 3627676 h 7209076"/>
              <a:gd name="connsiteX3" fmla="*/ 6187736 w 6646927"/>
              <a:gd name="connsiteY3" fmla="*/ 7209076 h 7209076"/>
              <a:gd name="connsiteX4" fmla="*/ 0 w 6646927"/>
              <a:gd name="connsiteY4" fmla="*/ 7209076 h 7209076"/>
              <a:gd name="connsiteX5" fmla="*/ 0 w 6646927"/>
              <a:gd name="connsiteY5" fmla="*/ 351076 h 7209076"/>
              <a:gd name="connsiteX0" fmla="*/ 0 w 6636588"/>
              <a:gd name="connsiteY0" fmla="*/ 252770 h 7110770"/>
              <a:gd name="connsiteX1" fmla="*/ 3800475 w 6636588"/>
              <a:gd name="connsiteY1" fmla="*/ 2009002 h 7110770"/>
              <a:gd name="connsiteX2" fmla="*/ 5806736 w 6636588"/>
              <a:gd name="connsiteY2" fmla="*/ 3529370 h 7110770"/>
              <a:gd name="connsiteX3" fmla="*/ 6187736 w 6636588"/>
              <a:gd name="connsiteY3" fmla="*/ 7110770 h 7110770"/>
              <a:gd name="connsiteX4" fmla="*/ 0 w 6636588"/>
              <a:gd name="connsiteY4" fmla="*/ 7110770 h 7110770"/>
              <a:gd name="connsiteX5" fmla="*/ 0 w 6636588"/>
              <a:gd name="connsiteY5" fmla="*/ 252770 h 7110770"/>
              <a:gd name="connsiteX0" fmla="*/ 0 w 6636588"/>
              <a:gd name="connsiteY0" fmla="*/ 297281 h 7155281"/>
              <a:gd name="connsiteX1" fmla="*/ 3800475 w 6636588"/>
              <a:gd name="connsiteY1" fmla="*/ 2053513 h 7155281"/>
              <a:gd name="connsiteX2" fmla="*/ 5806736 w 6636588"/>
              <a:gd name="connsiteY2" fmla="*/ 3573881 h 7155281"/>
              <a:gd name="connsiteX3" fmla="*/ 6187736 w 6636588"/>
              <a:gd name="connsiteY3" fmla="*/ 7155281 h 7155281"/>
              <a:gd name="connsiteX4" fmla="*/ 0 w 6636588"/>
              <a:gd name="connsiteY4" fmla="*/ 7155281 h 7155281"/>
              <a:gd name="connsiteX5" fmla="*/ 0 w 6636588"/>
              <a:gd name="connsiteY5" fmla="*/ 297281 h 7155281"/>
              <a:gd name="connsiteX0" fmla="*/ 0 w 6636588"/>
              <a:gd name="connsiteY0" fmla="*/ 203077 h 7061077"/>
              <a:gd name="connsiteX1" fmla="*/ 3800475 w 6636588"/>
              <a:gd name="connsiteY1" fmla="*/ 1959309 h 7061077"/>
              <a:gd name="connsiteX2" fmla="*/ 5806736 w 6636588"/>
              <a:gd name="connsiteY2" fmla="*/ 3479677 h 7061077"/>
              <a:gd name="connsiteX3" fmla="*/ 6187736 w 6636588"/>
              <a:gd name="connsiteY3" fmla="*/ 7061077 h 7061077"/>
              <a:gd name="connsiteX4" fmla="*/ 0 w 6636588"/>
              <a:gd name="connsiteY4" fmla="*/ 7061077 h 7061077"/>
              <a:gd name="connsiteX5" fmla="*/ 0 w 6636588"/>
              <a:gd name="connsiteY5" fmla="*/ 203077 h 7061077"/>
              <a:gd name="connsiteX0" fmla="*/ 0 w 6636588"/>
              <a:gd name="connsiteY0" fmla="*/ 165490 h 7023490"/>
              <a:gd name="connsiteX1" fmla="*/ 3800475 w 6636588"/>
              <a:gd name="connsiteY1" fmla="*/ 1921722 h 7023490"/>
              <a:gd name="connsiteX2" fmla="*/ 5806736 w 6636588"/>
              <a:gd name="connsiteY2" fmla="*/ 3442090 h 7023490"/>
              <a:gd name="connsiteX3" fmla="*/ 6187736 w 6636588"/>
              <a:gd name="connsiteY3" fmla="*/ 7023490 h 7023490"/>
              <a:gd name="connsiteX4" fmla="*/ 0 w 6636588"/>
              <a:gd name="connsiteY4" fmla="*/ 7023490 h 7023490"/>
              <a:gd name="connsiteX5" fmla="*/ 0 w 6636588"/>
              <a:gd name="connsiteY5" fmla="*/ 165490 h 7023490"/>
              <a:gd name="connsiteX0" fmla="*/ 0 w 6567260"/>
              <a:gd name="connsiteY0" fmla="*/ 165490 h 7023490"/>
              <a:gd name="connsiteX1" fmla="*/ 3800475 w 6567260"/>
              <a:gd name="connsiteY1" fmla="*/ 1921722 h 7023490"/>
              <a:gd name="connsiteX2" fmla="*/ 5806736 w 6567260"/>
              <a:gd name="connsiteY2" fmla="*/ 3442090 h 7023490"/>
              <a:gd name="connsiteX3" fmla="*/ 6187736 w 6567260"/>
              <a:gd name="connsiteY3" fmla="*/ 7023490 h 7023490"/>
              <a:gd name="connsiteX4" fmla="*/ 0 w 6567260"/>
              <a:gd name="connsiteY4" fmla="*/ 7023490 h 7023490"/>
              <a:gd name="connsiteX5" fmla="*/ 0 w 6567260"/>
              <a:gd name="connsiteY5" fmla="*/ 165490 h 7023490"/>
              <a:gd name="connsiteX0" fmla="*/ 0 w 6612925"/>
              <a:gd name="connsiteY0" fmla="*/ 215492 h 7073492"/>
              <a:gd name="connsiteX1" fmla="*/ 3800475 w 6612925"/>
              <a:gd name="connsiteY1" fmla="*/ 1971724 h 7073492"/>
              <a:gd name="connsiteX2" fmla="*/ 6035336 w 6612925"/>
              <a:gd name="connsiteY2" fmla="*/ 4501742 h 7073492"/>
              <a:gd name="connsiteX3" fmla="*/ 6187736 w 6612925"/>
              <a:gd name="connsiteY3" fmla="*/ 7073492 h 7073492"/>
              <a:gd name="connsiteX4" fmla="*/ 0 w 6612925"/>
              <a:gd name="connsiteY4" fmla="*/ 7073492 h 7073492"/>
              <a:gd name="connsiteX5" fmla="*/ 0 w 6612925"/>
              <a:gd name="connsiteY5" fmla="*/ 215492 h 7073492"/>
              <a:gd name="connsiteX0" fmla="*/ 0 w 7033547"/>
              <a:gd name="connsiteY0" fmla="*/ 215492 h 7073492"/>
              <a:gd name="connsiteX1" fmla="*/ 3800475 w 7033547"/>
              <a:gd name="connsiteY1" fmla="*/ 1971724 h 7073492"/>
              <a:gd name="connsiteX2" fmla="*/ 6035336 w 7033547"/>
              <a:gd name="connsiteY2" fmla="*/ 4501742 h 7073492"/>
              <a:gd name="connsiteX3" fmla="*/ 6187736 w 7033547"/>
              <a:gd name="connsiteY3" fmla="*/ 7073492 h 7073492"/>
              <a:gd name="connsiteX4" fmla="*/ 0 w 7033547"/>
              <a:gd name="connsiteY4" fmla="*/ 7073492 h 7073492"/>
              <a:gd name="connsiteX5" fmla="*/ 0 w 7033547"/>
              <a:gd name="connsiteY5" fmla="*/ 215492 h 7073492"/>
              <a:gd name="connsiteX0" fmla="*/ 0 w 7033547"/>
              <a:gd name="connsiteY0" fmla="*/ 219254 h 7077254"/>
              <a:gd name="connsiteX1" fmla="*/ 3800475 w 7033547"/>
              <a:gd name="connsiteY1" fmla="*/ 1975486 h 7077254"/>
              <a:gd name="connsiteX2" fmla="*/ 6035336 w 7033547"/>
              <a:gd name="connsiteY2" fmla="*/ 4505504 h 7077254"/>
              <a:gd name="connsiteX3" fmla="*/ 6187736 w 7033547"/>
              <a:gd name="connsiteY3" fmla="*/ 7077254 h 7077254"/>
              <a:gd name="connsiteX4" fmla="*/ 0 w 7033547"/>
              <a:gd name="connsiteY4" fmla="*/ 7077254 h 7077254"/>
              <a:gd name="connsiteX5" fmla="*/ 0 w 7033547"/>
              <a:gd name="connsiteY5" fmla="*/ 219254 h 7077254"/>
              <a:gd name="connsiteX0" fmla="*/ 0 w 6675352"/>
              <a:gd name="connsiteY0" fmla="*/ 174558 h 7032558"/>
              <a:gd name="connsiteX1" fmla="*/ 4352925 w 6675352"/>
              <a:gd name="connsiteY1" fmla="*/ 2578490 h 7032558"/>
              <a:gd name="connsiteX2" fmla="*/ 6035336 w 6675352"/>
              <a:gd name="connsiteY2" fmla="*/ 4460808 h 7032558"/>
              <a:gd name="connsiteX3" fmla="*/ 6187736 w 6675352"/>
              <a:gd name="connsiteY3" fmla="*/ 7032558 h 7032558"/>
              <a:gd name="connsiteX4" fmla="*/ 0 w 6675352"/>
              <a:gd name="connsiteY4" fmla="*/ 7032558 h 7032558"/>
              <a:gd name="connsiteX5" fmla="*/ 0 w 6675352"/>
              <a:gd name="connsiteY5" fmla="*/ 174558 h 7032558"/>
              <a:gd name="connsiteX0" fmla="*/ 0 w 6675352"/>
              <a:gd name="connsiteY0" fmla="*/ 174558 h 7032558"/>
              <a:gd name="connsiteX1" fmla="*/ 4352925 w 6675352"/>
              <a:gd name="connsiteY1" fmla="*/ 2578490 h 7032558"/>
              <a:gd name="connsiteX2" fmla="*/ 6035336 w 6675352"/>
              <a:gd name="connsiteY2" fmla="*/ 4460808 h 7032558"/>
              <a:gd name="connsiteX3" fmla="*/ 6187736 w 6675352"/>
              <a:gd name="connsiteY3" fmla="*/ 7032558 h 7032558"/>
              <a:gd name="connsiteX4" fmla="*/ 0 w 6675352"/>
              <a:gd name="connsiteY4" fmla="*/ 7032558 h 7032558"/>
              <a:gd name="connsiteX5" fmla="*/ 0 w 6675352"/>
              <a:gd name="connsiteY5" fmla="*/ 174558 h 7032558"/>
              <a:gd name="connsiteX0" fmla="*/ 0 w 6675352"/>
              <a:gd name="connsiteY0" fmla="*/ 143407 h 7001407"/>
              <a:gd name="connsiteX1" fmla="*/ 4352925 w 6675352"/>
              <a:gd name="connsiteY1" fmla="*/ 2547339 h 7001407"/>
              <a:gd name="connsiteX2" fmla="*/ 6035336 w 6675352"/>
              <a:gd name="connsiteY2" fmla="*/ 4429657 h 7001407"/>
              <a:gd name="connsiteX3" fmla="*/ 6187736 w 6675352"/>
              <a:gd name="connsiteY3" fmla="*/ 7001407 h 7001407"/>
              <a:gd name="connsiteX4" fmla="*/ 0 w 6675352"/>
              <a:gd name="connsiteY4" fmla="*/ 7001407 h 7001407"/>
              <a:gd name="connsiteX5" fmla="*/ 0 w 6675352"/>
              <a:gd name="connsiteY5" fmla="*/ 143407 h 7001407"/>
              <a:gd name="connsiteX0" fmla="*/ 0 w 6882103"/>
              <a:gd name="connsiteY0" fmla="*/ 143407 h 7001407"/>
              <a:gd name="connsiteX1" fmla="*/ 4352925 w 6882103"/>
              <a:gd name="connsiteY1" fmla="*/ 2547339 h 7001407"/>
              <a:gd name="connsiteX2" fmla="*/ 6035336 w 6882103"/>
              <a:gd name="connsiteY2" fmla="*/ 4429657 h 7001407"/>
              <a:gd name="connsiteX3" fmla="*/ 6187736 w 6882103"/>
              <a:gd name="connsiteY3" fmla="*/ 7001407 h 7001407"/>
              <a:gd name="connsiteX4" fmla="*/ 0 w 6882103"/>
              <a:gd name="connsiteY4" fmla="*/ 7001407 h 7001407"/>
              <a:gd name="connsiteX5" fmla="*/ 0 w 6882103"/>
              <a:gd name="connsiteY5" fmla="*/ 143407 h 7001407"/>
              <a:gd name="connsiteX0" fmla="*/ 0 w 8049467"/>
              <a:gd name="connsiteY0" fmla="*/ 143407 h 7001407"/>
              <a:gd name="connsiteX1" fmla="*/ 4352925 w 8049467"/>
              <a:gd name="connsiteY1" fmla="*/ 2547339 h 7001407"/>
              <a:gd name="connsiteX2" fmla="*/ 6035336 w 8049467"/>
              <a:gd name="connsiteY2" fmla="*/ 4429657 h 7001407"/>
              <a:gd name="connsiteX3" fmla="*/ 7778411 w 8049467"/>
              <a:gd name="connsiteY3" fmla="*/ 6972832 h 7001407"/>
              <a:gd name="connsiteX4" fmla="*/ 0 w 8049467"/>
              <a:gd name="connsiteY4" fmla="*/ 7001407 h 7001407"/>
              <a:gd name="connsiteX5" fmla="*/ 0 w 8049467"/>
              <a:gd name="connsiteY5" fmla="*/ 143407 h 7001407"/>
              <a:gd name="connsiteX0" fmla="*/ 0 w 8289825"/>
              <a:gd name="connsiteY0" fmla="*/ 143407 h 7001407"/>
              <a:gd name="connsiteX1" fmla="*/ 4352925 w 8289825"/>
              <a:gd name="connsiteY1" fmla="*/ 2547339 h 7001407"/>
              <a:gd name="connsiteX2" fmla="*/ 6035336 w 8289825"/>
              <a:gd name="connsiteY2" fmla="*/ 4429657 h 7001407"/>
              <a:gd name="connsiteX3" fmla="*/ 7778411 w 8289825"/>
              <a:gd name="connsiteY3" fmla="*/ 6972832 h 7001407"/>
              <a:gd name="connsiteX4" fmla="*/ 0 w 8289825"/>
              <a:gd name="connsiteY4" fmla="*/ 7001407 h 7001407"/>
              <a:gd name="connsiteX5" fmla="*/ 0 w 8289825"/>
              <a:gd name="connsiteY5" fmla="*/ 143407 h 7001407"/>
              <a:gd name="connsiteX0" fmla="*/ 0 w 8335170"/>
              <a:gd name="connsiteY0" fmla="*/ 175811 h 7033811"/>
              <a:gd name="connsiteX1" fmla="*/ 4352925 w 8335170"/>
              <a:gd name="connsiteY1" fmla="*/ 2579743 h 7033811"/>
              <a:gd name="connsiteX2" fmla="*/ 6368711 w 8335170"/>
              <a:gd name="connsiteY2" fmla="*/ 4890686 h 7033811"/>
              <a:gd name="connsiteX3" fmla="*/ 7778411 w 8335170"/>
              <a:gd name="connsiteY3" fmla="*/ 7005236 h 7033811"/>
              <a:gd name="connsiteX4" fmla="*/ 0 w 8335170"/>
              <a:gd name="connsiteY4" fmla="*/ 7033811 h 7033811"/>
              <a:gd name="connsiteX5" fmla="*/ 0 w 8335170"/>
              <a:gd name="connsiteY5" fmla="*/ 175811 h 7033811"/>
              <a:gd name="connsiteX0" fmla="*/ 0 w 8284730"/>
              <a:gd name="connsiteY0" fmla="*/ 175811 h 7033811"/>
              <a:gd name="connsiteX1" fmla="*/ 4352925 w 8284730"/>
              <a:gd name="connsiteY1" fmla="*/ 2579743 h 7033811"/>
              <a:gd name="connsiteX2" fmla="*/ 6368711 w 8284730"/>
              <a:gd name="connsiteY2" fmla="*/ 4890686 h 7033811"/>
              <a:gd name="connsiteX3" fmla="*/ 7778411 w 8284730"/>
              <a:gd name="connsiteY3" fmla="*/ 7005236 h 7033811"/>
              <a:gd name="connsiteX4" fmla="*/ 0 w 8284730"/>
              <a:gd name="connsiteY4" fmla="*/ 7033811 h 7033811"/>
              <a:gd name="connsiteX5" fmla="*/ 0 w 8284730"/>
              <a:gd name="connsiteY5" fmla="*/ 175811 h 7033811"/>
              <a:gd name="connsiteX0" fmla="*/ 0 w 8335382"/>
              <a:gd name="connsiteY0" fmla="*/ 183022 h 7041022"/>
              <a:gd name="connsiteX1" fmla="*/ 4343400 w 8335382"/>
              <a:gd name="connsiteY1" fmla="*/ 2463129 h 7041022"/>
              <a:gd name="connsiteX2" fmla="*/ 6368711 w 8335382"/>
              <a:gd name="connsiteY2" fmla="*/ 4897897 h 7041022"/>
              <a:gd name="connsiteX3" fmla="*/ 7778411 w 8335382"/>
              <a:gd name="connsiteY3" fmla="*/ 7012447 h 7041022"/>
              <a:gd name="connsiteX4" fmla="*/ 0 w 8335382"/>
              <a:gd name="connsiteY4" fmla="*/ 7041022 h 7041022"/>
              <a:gd name="connsiteX5" fmla="*/ 0 w 8335382"/>
              <a:gd name="connsiteY5" fmla="*/ 183022 h 7041022"/>
              <a:gd name="connsiteX0" fmla="*/ 0 w 8335382"/>
              <a:gd name="connsiteY0" fmla="*/ 128765 h 6986765"/>
              <a:gd name="connsiteX1" fmla="*/ 4343400 w 8335382"/>
              <a:gd name="connsiteY1" fmla="*/ 2408872 h 6986765"/>
              <a:gd name="connsiteX2" fmla="*/ 6368711 w 8335382"/>
              <a:gd name="connsiteY2" fmla="*/ 4843640 h 6986765"/>
              <a:gd name="connsiteX3" fmla="*/ 7778411 w 8335382"/>
              <a:gd name="connsiteY3" fmla="*/ 6958190 h 6986765"/>
              <a:gd name="connsiteX4" fmla="*/ 0 w 8335382"/>
              <a:gd name="connsiteY4" fmla="*/ 6986765 h 6986765"/>
              <a:gd name="connsiteX5" fmla="*/ 0 w 8335382"/>
              <a:gd name="connsiteY5" fmla="*/ 128765 h 6986765"/>
              <a:gd name="connsiteX0" fmla="*/ 0 w 8413244"/>
              <a:gd name="connsiteY0" fmla="*/ 128765 h 6986765"/>
              <a:gd name="connsiteX1" fmla="*/ 4343400 w 8413244"/>
              <a:gd name="connsiteY1" fmla="*/ 2408872 h 6986765"/>
              <a:gd name="connsiteX2" fmla="*/ 6368711 w 8413244"/>
              <a:gd name="connsiteY2" fmla="*/ 4843640 h 6986765"/>
              <a:gd name="connsiteX3" fmla="*/ 7778411 w 8413244"/>
              <a:gd name="connsiteY3" fmla="*/ 6958190 h 6986765"/>
              <a:gd name="connsiteX4" fmla="*/ 0 w 8413244"/>
              <a:gd name="connsiteY4" fmla="*/ 6986765 h 6986765"/>
              <a:gd name="connsiteX5" fmla="*/ 0 w 8413244"/>
              <a:gd name="connsiteY5" fmla="*/ 128765 h 6986765"/>
              <a:gd name="connsiteX0" fmla="*/ 0 w 8413244"/>
              <a:gd name="connsiteY0" fmla="*/ 158234 h 7016234"/>
              <a:gd name="connsiteX1" fmla="*/ 4343400 w 8413244"/>
              <a:gd name="connsiteY1" fmla="*/ 2438341 h 7016234"/>
              <a:gd name="connsiteX2" fmla="*/ 6368711 w 8413244"/>
              <a:gd name="connsiteY2" fmla="*/ 4873109 h 7016234"/>
              <a:gd name="connsiteX3" fmla="*/ 7778411 w 8413244"/>
              <a:gd name="connsiteY3" fmla="*/ 6987659 h 7016234"/>
              <a:gd name="connsiteX4" fmla="*/ 0 w 8413244"/>
              <a:gd name="connsiteY4" fmla="*/ 7016234 h 7016234"/>
              <a:gd name="connsiteX5" fmla="*/ 0 w 8413244"/>
              <a:gd name="connsiteY5" fmla="*/ 158234 h 7016234"/>
              <a:gd name="connsiteX0" fmla="*/ 0 w 8368740"/>
              <a:gd name="connsiteY0" fmla="*/ 158234 h 7016234"/>
              <a:gd name="connsiteX1" fmla="*/ 4343400 w 8368740"/>
              <a:gd name="connsiteY1" fmla="*/ 2438341 h 7016234"/>
              <a:gd name="connsiteX2" fmla="*/ 6368711 w 8368740"/>
              <a:gd name="connsiteY2" fmla="*/ 4873109 h 7016234"/>
              <a:gd name="connsiteX3" fmla="*/ 7816511 w 8368740"/>
              <a:gd name="connsiteY3" fmla="*/ 7006709 h 7016234"/>
              <a:gd name="connsiteX4" fmla="*/ 0 w 8368740"/>
              <a:gd name="connsiteY4" fmla="*/ 7016234 h 7016234"/>
              <a:gd name="connsiteX5" fmla="*/ 0 w 8368740"/>
              <a:gd name="connsiteY5" fmla="*/ 158234 h 7016234"/>
              <a:gd name="connsiteX0" fmla="*/ 0 w 8080949"/>
              <a:gd name="connsiteY0" fmla="*/ 158234 h 7016234"/>
              <a:gd name="connsiteX1" fmla="*/ 4343400 w 8080949"/>
              <a:gd name="connsiteY1" fmla="*/ 2438341 h 7016234"/>
              <a:gd name="connsiteX2" fmla="*/ 6368711 w 8080949"/>
              <a:gd name="connsiteY2" fmla="*/ 4873109 h 7016234"/>
              <a:gd name="connsiteX3" fmla="*/ 7816511 w 8080949"/>
              <a:gd name="connsiteY3" fmla="*/ 7006709 h 7016234"/>
              <a:gd name="connsiteX4" fmla="*/ 0 w 8080949"/>
              <a:gd name="connsiteY4" fmla="*/ 7016234 h 7016234"/>
              <a:gd name="connsiteX5" fmla="*/ 0 w 8080949"/>
              <a:gd name="connsiteY5" fmla="*/ 158234 h 7016234"/>
              <a:gd name="connsiteX0" fmla="*/ 0 w 7931013"/>
              <a:gd name="connsiteY0" fmla="*/ 205622 h 7063622"/>
              <a:gd name="connsiteX1" fmla="*/ 4343400 w 7931013"/>
              <a:gd name="connsiteY1" fmla="*/ 2485729 h 7063622"/>
              <a:gd name="connsiteX2" fmla="*/ 7816511 w 7931013"/>
              <a:gd name="connsiteY2" fmla="*/ 7054097 h 7063622"/>
              <a:gd name="connsiteX3" fmla="*/ 0 w 7931013"/>
              <a:gd name="connsiteY3" fmla="*/ 7063622 h 7063622"/>
              <a:gd name="connsiteX4" fmla="*/ 0 w 7931013"/>
              <a:gd name="connsiteY4" fmla="*/ 205622 h 7063622"/>
              <a:gd name="connsiteX0" fmla="*/ 0 w 7897668"/>
              <a:gd name="connsiteY0" fmla="*/ 220082 h 7078082"/>
              <a:gd name="connsiteX1" fmla="*/ 4343400 w 7897668"/>
              <a:gd name="connsiteY1" fmla="*/ 2500189 h 7078082"/>
              <a:gd name="connsiteX2" fmla="*/ 7816511 w 7897668"/>
              <a:gd name="connsiteY2" fmla="*/ 7068557 h 7078082"/>
              <a:gd name="connsiteX3" fmla="*/ 0 w 7897668"/>
              <a:gd name="connsiteY3" fmla="*/ 7078082 h 7078082"/>
              <a:gd name="connsiteX4" fmla="*/ 0 w 7897668"/>
              <a:gd name="connsiteY4" fmla="*/ 220082 h 7078082"/>
              <a:gd name="connsiteX0" fmla="*/ 0 w 7899592"/>
              <a:gd name="connsiteY0" fmla="*/ 214173 h 7072173"/>
              <a:gd name="connsiteX1" fmla="*/ 4455471 w 7899592"/>
              <a:gd name="connsiteY1" fmla="*/ 2565458 h 7072173"/>
              <a:gd name="connsiteX2" fmla="*/ 7816511 w 7899592"/>
              <a:gd name="connsiteY2" fmla="*/ 7062648 h 7072173"/>
              <a:gd name="connsiteX3" fmla="*/ 0 w 7899592"/>
              <a:gd name="connsiteY3" fmla="*/ 7072173 h 7072173"/>
              <a:gd name="connsiteX4" fmla="*/ 0 w 7899592"/>
              <a:gd name="connsiteY4" fmla="*/ 214173 h 7072173"/>
              <a:gd name="connsiteX0" fmla="*/ 0 w 7899592"/>
              <a:gd name="connsiteY0" fmla="*/ 214173 h 7072173"/>
              <a:gd name="connsiteX1" fmla="*/ 4455471 w 7899592"/>
              <a:gd name="connsiteY1" fmla="*/ 2565458 h 7072173"/>
              <a:gd name="connsiteX2" fmla="*/ 7816511 w 7899592"/>
              <a:gd name="connsiteY2" fmla="*/ 7062648 h 7072173"/>
              <a:gd name="connsiteX3" fmla="*/ 0 w 7899592"/>
              <a:gd name="connsiteY3" fmla="*/ 7072173 h 7072173"/>
              <a:gd name="connsiteX4" fmla="*/ 0 w 7899592"/>
              <a:gd name="connsiteY4" fmla="*/ 214173 h 7072173"/>
              <a:gd name="connsiteX0" fmla="*/ 0 w 7900294"/>
              <a:gd name="connsiteY0" fmla="*/ 183933 h 7041933"/>
              <a:gd name="connsiteX1" fmla="*/ 4455471 w 7900294"/>
              <a:gd name="connsiteY1" fmla="*/ 2535218 h 7041933"/>
              <a:gd name="connsiteX2" fmla="*/ 7816511 w 7900294"/>
              <a:gd name="connsiteY2" fmla="*/ 7032408 h 7041933"/>
              <a:gd name="connsiteX3" fmla="*/ 0 w 7900294"/>
              <a:gd name="connsiteY3" fmla="*/ 7041933 h 7041933"/>
              <a:gd name="connsiteX4" fmla="*/ 0 w 7900294"/>
              <a:gd name="connsiteY4" fmla="*/ 183933 h 7041933"/>
              <a:gd name="connsiteX0" fmla="*/ 0 w 8024863"/>
              <a:gd name="connsiteY0" fmla="*/ 143397 h 7001397"/>
              <a:gd name="connsiteX1" fmla="*/ 4455471 w 8024863"/>
              <a:gd name="connsiteY1" fmla="*/ 2494682 h 7001397"/>
              <a:gd name="connsiteX2" fmla="*/ 7816511 w 8024863"/>
              <a:gd name="connsiteY2" fmla="*/ 6991872 h 7001397"/>
              <a:gd name="connsiteX3" fmla="*/ 0 w 8024863"/>
              <a:gd name="connsiteY3" fmla="*/ 7001397 h 7001397"/>
              <a:gd name="connsiteX4" fmla="*/ 0 w 8024863"/>
              <a:gd name="connsiteY4" fmla="*/ 143397 h 700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4863" h="7001397">
                <a:moveTo>
                  <a:pt x="0" y="143397"/>
                </a:moveTo>
                <a:cubicBezTo>
                  <a:pt x="633413" y="-706898"/>
                  <a:pt x="1542981" y="2502304"/>
                  <a:pt x="4455471" y="2494682"/>
                </a:cubicBezTo>
                <a:cubicBezTo>
                  <a:pt x="7367961" y="2487060"/>
                  <a:pt x="8540411" y="6228890"/>
                  <a:pt x="7816511" y="6991872"/>
                </a:cubicBezTo>
                <a:lnTo>
                  <a:pt x="0" y="7001397"/>
                </a:lnTo>
                <a:lnTo>
                  <a:pt x="0" y="143397"/>
                </a:lnTo>
                <a:close/>
              </a:path>
            </a:pathLst>
          </a:custGeom>
          <a:gradFill>
            <a:gsLst>
              <a:gs pos="61000">
                <a:srgbClr val="F69F64">
                  <a:alpha val="75686"/>
                </a:srgbClr>
              </a:gs>
              <a:gs pos="0">
                <a:schemeClr val="accent1">
                  <a:lumMod val="5000"/>
                  <a:lumOff val="95000"/>
                </a:scheme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457FB0-C535-45B6-9C13-43B597B9CD95}"/>
              </a:ext>
            </a:extLst>
          </p:cNvPr>
          <p:cNvSpPr/>
          <p:nvPr/>
        </p:nvSpPr>
        <p:spPr>
          <a:xfrm>
            <a:off x="11104485" y="2008477"/>
            <a:ext cx="2175030" cy="2175030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7205FA8C-1769-44B2-B4C5-D8D0088142FC}"/>
              </a:ext>
            </a:extLst>
          </p:cNvPr>
          <p:cNvSpPr/>
          <p:nvPr/>
        </p:nvSpPr>
        <p:spPr>
          <a:xfrm>
            <a:off x="7503205" y="-1087515"/>
            <a:ext cx="2175030" cy="2175030"/>
          </a:xfrm>
          <a:prstGeom prst="ellipse">
            <a:avLst/>
          </a:prstGeom>
          <a:pattFill prst="dkVert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67FB8F1-C21C-432B-9BF4-890317C4E890}"/>
              </a:ext>
            </a:extLst>
          </p:cNvPr>
          <p:cNvSpPr/>
          <p:nvPr/>
        </p:nvSpPr>
        <p:spPr>
          <a:xfrm>
            <a:off x="682810" y="1065435"/>
            <a:ext cx="1660701" cy="1660701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8CEA2874-B2D5-4B14-84DA-A08AC76FD246}"/>
              </a:ext>
            </a:extLst>
          </p:cNvPr>
          <p:cNvSpPr/>
          <p:nvPr/>
        </p:nvSpPr>
        <p:spPr>
          <a:xfrm>
            <a:off x="672781" y="256974"/>
            <a:ext cx="578683" cy="578683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8861DCBE-03FA-406E-8FBA-26E0F9804DC7}"/>
              </a:ext>
            </a:extLst>
          </p:cNvPr>
          <p:cNvSpPr/>
          <p:nvPr/>
        </p:nvSpPr>
        <p:spPr>
          <a:xfrm>
            <a:off x="89686" y="2559345"/>
            <a:ext cx="342014" cy="342014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AEB917F-54B6-4CF1-B4AA-01B0806B4C71}"/>
              </a:ext>
            </a:extLst>
          </p:cNvPr>
          <p:cNvSpPr txBox="1"/>
          <p:nvPr/>
        </p:nvSpPr>
        <p:spPr>
          <a:xfrm>
            <a:off x="672781" y="2736957"/>
            <a:ext cx="441605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0" b="1" dirty="0">
                <a:solidFill>
                  <a:srgbClr val="F69F64"/>
                </a:solidFill>
                <a:cs typeface="+mn-ea"/>
                <a:sym typeface="+mn-lt"/>
              </a:rPr>
              <a:t>Free</a:t>
            </a:r>
            <a:endParaRPr lang="zh-CN" altLang="en-US" sz="8000" b="1" dirty="0">
              <a:solidFill>
                <a:srgbClr val="F69F64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60E6A4-9FA2-41B0-931B-B626DB6560CA}"/>
              </a:ext>
            </a:extLst>
          </p:cNvPr>
          <p:cNvSpPr txBox="1"/>
          <p:nvPr/>
        </p:nvSpPr>
        <p:spPr>
          <a:xfrm>
            <a:off x="671325" y="4019833"/>
            <a:ext cx="60637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spc="3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PPT templates</a:t>
            </a:r>
            <a:endParaRPr lang="zh-CN" altLang="en-US" sz="5400" b="1" spc="3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45D66104-E8DD-42B7-BF39-C6C9E3F0ED4E}"/>
              </a:ext>
            </a:extLst>
          </p:cNvPr>
          <p:cNvSpPr/>
          <p:nvPr/>
        </p:nvSpPr>
        <p:spPr>
          <a:xfrm>
            <a:off x="7332198" y="5435066"/>
            <a:ext cx="342014" cy="342014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E6F8EE65-DC5B-45B8-8A5C-D154F2CF05DA}"/>
              </a:ext>
            </a:extLst>
          </p:cNvPr>
          <p:cNvSpPr/>
          <p:nvPr/>
        </p:nvSpPr>
        <p:spPr>
          <a:xfrm>
            <a:off x="8685179" y="3889389"/>
            <a:ext cx="342014" cy="342014"/>
          </a:xfrm>
          <a:prstGeom prst="ellipse">
            <a:avLst/>
          </a:prstGeom>
          <a:pattFill prst="dkHorz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E15F170-4489-42B8-A67A-3DF25B1397E3}"/>
              </a:ext>
            </a:extLst>
          </p:cNvPr>
          <p:cNvSpPr/>
          <p:nvPr/>
        </p:nvSpPr>
        <p:spPr>
          <a:xfrm>
            <a:off x="671325" y="4839130"/>
            <a:ext cx="5239145" cy="467424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algn="dist" defTabSz="457200">
              <a:lnSpc>
                <a:spcPct val="200000"/>
              </a:lnSpc>
              <a:defRPr/>
            </a:pPr>
            <a:r>
              <a:rPr lang="en-US" altLang="zh-CN" sz="16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CE9BFFA2-C950-41FE-9272-E4ACA20158B2}"/>
              </a:ext>
            </a:extLst>
          </p:cNvPr>
          <p:cNvSpPr/>
          <p:nvPr/>
        </p:nvSpPr>
        <p:spPr>
          <a:xfrm>
            <a:off x="1403567" y="31347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F69F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3">
            <a:hlinkClick r:id="rId3"/>
            <a:extLst>
              <a:ext uri="{FF2B5EF4-FFF2-40B4-BE49-F238E27FC236}">
                <a16:creationId xmlns:a16="http://schemas.microsoft.com/office/drawing/2014/main" id="{44CA3525-4E12-47E5-9A45-6EEEF64FF427}"/>
              </a:ext>
            </a:extLst>
          </p:cNvPr>
          <p:cNvSpPr txBox="1"/>
          <p:nvPr/>
        </p:nvSpPr>
        <p:spPr>
          <a:xfrm>
            <a:off x="671325" y="6613295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5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:a16="http://schemas.microsoft.com/office/drawing/2014/main" id="{D194AAFC-9569-4E93-8E90-0EEF171B7227}"/>
              </a:ext>
            </a:extLst>
          </p:cNvPr>
          <p:cNvSpPr/>
          <p:nvPr/>
        </p:nvSpPr>
        <p:spPr>
          <a:xfrm>
            <a:off x="4292049" y="1446144"/>
            <a:ext cx="3766931" cy="4263887"/>
          </a:xfrm>
          <a:prstGeom prst="round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BD37AB43-BDF2-42FF-9AA5-F3727496F611}"/>
              </a:ext>
            </a:extLst>
          </p:cNvPr>
          <p:cNvGrpSpPr/>
          <p:nvPr/>
        </p:nvGrpSpPr>
        <p:grpSpPr>
          <a:xfrm>
            <a:off x="1544156" y="1541134"/>
            <a:ext cx="745331" cy="744538"/>
            <a:chOff x="853282" y="1896269"/>
            <a:chExt cx="745331" cy="744538"/>
          </a:xfrm>
        </p:grpSpPr>
        <p:sp>
          <p:nvSpPr>
            <p:cNvPr id="7" name="Oval 70">
              <a:extLst>
                <a:ext uri="{FF2B5EF4-FFF2-40B4-BE49-F238E27FC236}">
                  <a16:creationId xmlns:a16="http://schemas.microsoft.com/office/drawing/2014/main" id="{1C98625C-94E7-477A-A7FB-B9D8985BC0A5}"/>
                </a:ext>
              </a:extLst>
            </p:cNvPr>
            <p:cNvSpPr/>
            <p:nvPr/>
          </p:nvSpPr>
          <p:spPr>
            <a:xfrm>
              <a:off x="853282" y="1896269"/>
              <a:ext cx="745331" cy="744538"/>
            </a:xfrm>
            <a:prstGeom prst="ellipse">
              <a:avLst/>
            </a:prstGeom>
            <a:gradFill>
              <a:gsLst>
                <a:gs pos="51000">
                  <a:srgbClr val="F2A16A"/>
                </a:gs>
                <a:gs pos="0">
                  <a:srgbClr val="F0904E"/>
                </a:gs>
                <a:gs pos="100000">
                  <a:srgbClr val="FFCCCC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grpSp>
          <p:nvGrpSpPr>
            <p:cNvPr id="8" name="Group 79">
              <a:extLst>
                <a:ext uri="{FF2B5EF4-FFF2-40B4-BE49-F238E27FC236}">
                  <a16:creationId xmlns:a16="http://schemas.microsoft.com/office/drawing/2014/main" id="{28588AD2-6935-4754-B68C-293337E93968}"/>
                </a:ext>
              </a:extLst>
            </p:cNvPr>
            <p:cNvGrpSpPr/>
            <p:nvPr/>
          </p:nvGrpSpPr>
          <p:grpSpPr>
            <a:xfrm>
              <a:off x="1004141" y="2169053"/>
              <a:ext cx="435759" cy="220173"/>
              <a:chOff x="-1097909" y="3829137"/>
              <a:chExt cx="380233" cy="192118"/>
            </a:xfrm>
            <a:solidFill>
              <a:schemeClr val="bg1"/>
            </a:solidFill>
          </p:grpSpPr>
          <p:sp>
            <p:nvSpPr>
              <p:cNvPr id="9" name="Freeform 22">
                <a:extLst>
                  <a:ext uri="{FF2B5EF4-FFF2-40B4-BE49-F238E27FC236}">
                    <a16:creationId xmlns:a16="http://schemas.microsoft.com/office/drawing/2014/main" id="{3D9BC5C5-B644-46C9-AEB7-8F939E0166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41875" y="3829137"/>
                <a:ext cx="240148" cy="192118"/>
              </a:xfrm>
              <a:custGeom>
                <a:avLst/>
                <a:gdLst>
                  <a:gd name="T0" fmla="*/ 0 w 120"/>
                  <a:gd name="T1" fmla="*/ 62 h 96"/>
                  <a:gd name="T2" fmla="*/ 18 w 120"/>
                  <a:gd name="T3" fmla="*/ 64 h 96"/>
                  <a:gd name="T4" fmla="*/ 60 w 120"/>
                  <a:gd name="T5" fmla="*/ 94 h 96"/>
                  <a:gd name="T6" fmla="*/ 66 w 120"/>
                  <a:gd name="T7" fmla="*/ 96 h 96"/>
                  <a:gd name="T8" fmla="*/ 70 w 120"/>
                  <a:gd name="T9" fmla="*/ 94 h 96"/>
                  <a:gd name="T10" fmla="*/ 70 w 120"/>
                  <a:gd name="T11" fmla="*/ 92 h 96"/>
                  <a:gd name="T12" fmla="*/ 72 w 120"/>
                  <a:gd name="T13" fmla="*/ 88 h 96"/>
                  <a:gd name="T14" fmla="*/ 72 w 120"/>
                  <a:gd name="T15" fmla="*/ 88 h 96"/>
                  <a:gd name="T16" fmla="*/ 82 w 120"/>
                  <a:gd name="T17" fmla="*/ 92 h 96"/>
                  <a:gd name="T18" fmla="*/ 84 w 120"/>
                  <a:gd name="T19" fmla="*/ 92 h 96"/>
                  <a:gd name="T20" fmla="*/ 84 w 120"/>
                  <a:gd name="T21" fmla="*/ 92 h 96"/>
                  <a:gd name="T22" fmla="*/ 88 w 120"/>
                  <a:gd name="T23" fmla="*/ 90 h 96"/>
                  <a:gd name="T24" fmla="*/ 88 w 120"/>
                  <a:gd name="T25" fmla="*/ 86 h 96"/>
                  <a:gd name="T26" fmla="*/ 90 w 120"/>
                  <a:gd name="T27" fmla="*/ 84 h 96"/>
                  <a:gd name="T28" fmla="*/ 94 w 120"/>
                  <a:gd name="T29" fmla="*/ 86 h 96"/>
                  <a:gd name="T30" fmla="*/ 96 w 120"/>
                  <a:gd name="T31" fmla="*/ 88 h 96"/>
                  <a:gd name="T32" fmla="*/ 100 w 120"/>
                  <a:gd name="T33" fmla="*/ 88 h 96"/>
                  <a:gd name="T34" fmla="*/ 104 w 120"/>
                  <a:gd name="T35" fmla="*/ 84 h 96"/>
                  <a:gd name="T36" fmla="*/ 104 w 120"/>
                  <a:gd name="T37" fmla="*/ 82 h 96"/>
                  <a:gd name="T38" fmla="*/ 106 w 120"/>
                  <a:gd name="T39" fmla="*/ 80 h 96"/>
                  <a:gd name="T40" fmla="*/ 110 w 120"/>
                  <a:gd name="T41" fmla="*/ 82 h 96"/>
                  <a:gd name="T42" fmla="*/ 116 w 120"/>
                  <a:gd name="T43" fmla="*/ 82 h 96"/>
                  <a:gd name="T44" fmla="*/ 116 w 120"/>
                  <a:gd name="T45" fmla="*/ 82 h 96"/>
                  <a:gd name="T46" fmla="*/ 120 w 120"/>
                  <a:gd name="T47" fmla="*/ 80 h 96"/>
                  <a:gd name="T48" fmla="*/ 118 w 120"/>
                  <a:gd name="T49" fmla="*/ 68 h 96"/>
                  <a:gd name="T50" fmla="*/ 102 w 120"/>
                  <a:gd name="T51" fmla="*/ 46 h 96"/>
                  <a:gd name="T52" fmla="*/ 88 w 120"/>
                  <a:gd name="T53" fmla="*/ 30 h 96"/>
                  <a:gd name="T54" fmla="*/ 70 w 120"/>
                  <a:gd name="T55" fmla="*/ 22 h 96"/>
                  <a:gd name="T56" fmla="*/ 44 w 120"/>
                  <a:gd name="T57" fmla="*/ 26 h 96"/>
                  <a:gd name="T58" fmla="*/ 34 w 120"/>
                  <a:gd name="T59" fmla="*/ 28 h 96"/>
                  <a:gd name="T60" fmla="*/ 28 w 120"/>
                  <a:gd name="T61" fmla="*/ 22 h 96"/>
                  <a:gd name="T62" fmla="*/ 52 w 120"/>
                  <a:gd name="T63" fmla="*/ 0 h 96"/>
                  <a:gd name="T64" fmla="*/ 46 w 120"/>
                  <a:gd name="T65" fmla="*/ 0 h 96"/>
                  <a:gd name="T66" fmla="*/ 30 w 120"/>
                  <a:gd name="T67" fmla="*/ 8 h 96"/>
                  <a:gd name="T68" fmla="*/ 10 w 120"/>
                  <a:gd name="T69" fmla="*/ 16 h 96"/>
                  <a:gd name="T70" fmla="*/ 0 w 120"/>
                  <a:gd name="T71" fmla="*/ 56 h 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20" h="96">
                    <a:moveTo>
                      <a:pt x="0" y="56"/>
                    </a:moveTo>
                    <a:lnTo>
                      <a:pt x="0" y="62"/>
                    </a:lnTo>
                    <a:lnTo>
                      <a:pt x="18" y="64"/>
                    </a:lnTo>
                    <a:lnTo>
                      <a:pt x="18" y="64"/>
                    </a:lnTo>
                    <a:lnTo>
                      <a:pt x="18" y="64"/>
                    </a:lnTo>
                    <a:lnTo>
                      <a:pt x="60" y="94"/>
                    </a:lnTo>
                    <a:lnTo>
                      <a:pt x="60" y="94"/>
                    </a:lnTo>
                    <a:lnTo>
                      <a:pt x="66" y="96"/>
                    </a:lnTo>
                    <a:lnTo>
                      <a:pt x="66" y="96"/>
                    </a:lnTo>
                    <a:lnTo>
                      <a:pt x="70" y="94"/>
                    </a:lnTo>
                    <a:lnTo>
                      <a:pt x="70" y="94"/>
                    </a:lnTo>
                    <a:lnTo>
                      <a:pt x="70" y="92"/>
                    </a:lnTo>
                    <a:lnTo>
                      <a:pt x="58" y="66"/>
                    </a:lnTo>
                    <a:lnTo>
                      <a:pt x="72" y="88"/>
                    </a:lnTo>
                    <a:lnTo>
                      <a:pt x="72" y="88"/>
                    </a:lnTo>
                    <a:lnTo>
                      <a:pt x="72" y="88"/>
                    </a:lnTo>
                    <a:lnTo>
                      <a:pt x="76" y="90"/>
                    </a:lnTo>
                    <a:lnTo>
                      <a:pt x="82" y="92"/>
                    </a:lnTo>
                    <a:lnTo>
                      <a:pt x="82" y="92"/>
                    </a:lnTo>
                    <a:lnTo>
                      <a:pt x="84" y="92"/>
                    </a:lnTo>
                    <a:lnTo>
                      <a:pt x="84" y="92"/>
                    </a:lnTo>
                    <a:lnTo>
                      <a:pt x="84" y="92"/>
                    </a:lnTo>
                    <a:lnTo>
                      <a:pt x="88" y="90"/>
                    </a:lnTo>
                    <a:lnTo>
                      <a:pt x="88" y="90"/>
                    </a:lnTo>
                    <a:lnTo>
                      <a:pt x="88" y="86"/>
                    </a:lnTo>
                    <a:lnTo>
                      <a:pt x="88" y="86"/>
                    </a:lnTo>
                    <a:lnTo>
                      <a:pt x="76" y="62"/>
                    </a:lnTo>
                    <a:lnTo>
                      <a:pt x="90" y="84"/>
                    </a:lnTo>
                    <a:lnTo>
                      <a:pt x="90" y="84"/>
                    </a:lnTo>
                    <a:lnTo>
                      <a:pt x="94" y="86"/>
                    </a:lnTo>
                    <a:lnTo>
                      <a:pt x="96" y="88"/>
                    </a:lnTo>
                    <a:lnTo>
                      <a:pt x="96" y="88"/>
                    </a:lnTo>
                    <a:lnTo>
                      <a:pt x="100" y="88"/>
                    </a:lnTo>
                    <a:lnTo>
                      <a:pt x="100" y="88"/>
                    </a:lnTo>
                    <a:lnTo>
                      <a:pt x="104" y="84"/>
                    </a:lnTo>
                    <a:lnTo>
                      <a:pt x="104" y="84"/>
                    </a:lnTo>
                    <a:lnTo>
                      <a:pt x="104" y="82"/>
                    </a:lnTo>
                    <a:lnTo>
                      <a:pt x="104" y="82"/>
                    </a:lnTo>
                    <a:lnTo>
                      <a:pt x="92" y="56"/>
                    </a:lnTo>
                    <a:lnTo>
                      <a:pt x="106" y="80"/>
                    </a:lnTo>
                    <a:lnTo>
                      <a:pt x="110" y="82"/>
                    </a:lnTo>
                    <a:lnTo>
                      <a:pt x="110" y="82"/>
                    </a:lnTo>
                    <a:lnTo>
                      <a:pt x="116" y="82"/>
                    </a:lnTo>
                    <a:lnTo>
                      <a:pt x="116" y="82"/>
                    </a:lnTo>
                    <a:lnTo>
                      <a:pt x="116" y="82"/>
                    </a:lnTo>
                    <a:lnTo>
                      <a:pt x="116" y="82"/>
                    </a:lnTo>
                    <a:lnTo>
                      <a:pt x="120" y="80"/>
                    </a:lnTo>
                    <a:lnTo>
                      <a:pt x="120" y="80"/>
                    </a:lnTo>
                    <a:lnTo>
                      <a:pt x="120" y="72"/>
                    </a:lnTo>
                    <a:lnTo>
                      <a:pt x="118" y="68"/>
                    </a:lnTo>
                    <a:lnTo>
                      <a:pt x="118" y="68"/>
                    </a:lnTo>
                    <a:lnTo>
                      <a:pt x="102" y="46"/>
                    </a:lnTo>
                    <a:lnTo>
                      <a:pt x="96" y="36"/>
                    </a:lnTo>
                    <a:lnTo>
                      <a:pt x="88" y="30"/>
                    </a:lnTo>
                    <a:lnTo>
                      <a:pt x="80" y="24"/>
                    </a:lnTo>
                    <a:lnTo>
                      <a:pt x="70" y="22"/>
                    </a:lnTo>
                    <a:lnTo>
                      <a:pt x="58" y="22"/>
                    </a:lnTo>
                    <a:lnTo>
                      <a:pt x="44" y="26"/>
                    </a:lnTo>
                    <a:lnTo>
                      <a:pt x="44" y="26"/>
                    </a:lnTo>
                    <a:lnTo>
                      <a:pt x="34" y="28"/>
                    </a:lnTo>
                    <a:lnTo>
                      <a:pt x="30" y="26"/>
                    </a:lnTo>
                    <a:lnTo>
                      <a:pt x="28" y="22"/>
                    </a:lnTo>
                    <a:lnTo>
                      <a:pt x="28" y="20"/>
                    </a:lnTo>
                    <a:lnTo>
                      <a:pt x="52" y="0"/>
                    </a:lnTo>
                    <a:lnTo>
                      <a:pt x="52" y="0"/>
                    </a:lnTo>
                    <a:lnTo>
                      <a:pt x="46" y="0"/>
                    </a:lnTo>
                    <a:lnTo>
                      <a:pt x="40" y="2"/>
                    </a:lnTo>
                    <a:lnTo>
                      <a:pt x="30" y="8"/>
                    </a:lnTo>
                    <a:lnTo>
                      <a:pt x="18" y="14"/>
                    </a:lnTo>
                    <a:lnTo>
                      <a:pt x="10" y="16"/>
                    </a:lnTo>
                    <a:lnTo>
                      <a:pt x="0" y="16"/>
                    </a:lnTo>
                    <a:lnTo>
                      <a:pt x="0" y="5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0" name="Freeform 23">
                <a:extLst>
                  <a:ext uri="{FF2B5EF4-FFF2-40B4-BE49-F238E27FC236}">
                    <a16:creationId xmlns:a16="http://schemas.microsoft.com/office/drawing/2014/main" id="{94AE132F-CA05-4704-AC06-FD9960F14E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977836" y="3829137"/>
                <a:ext cx="204125" cy="140086"/>
              </a:xfrm>
              <a:custGeom>
                <a:avLst/>
                <a:gdLst>
                  <a:gd name="T0" fmla="*/ 2 w 102"/>
                  <a:gd name="T1" fmla="*/ 24 h 70"/>
                  <a:gd name="T2" fmla="*/ 2 w 102"/>
                  <a:gd name="T3" fmla="*/ 24 h 70"/>
                  <a:gd name="T4" fmla="*/ 6 w 102"/>
                  <a:gd name="T5" fmla="*/ 24 h 70"/>
                  <a:gd name="T6" fmla="*/ 12 w 102"/>
                  <a:gd name="T7" fmla="*/ 24 h 70"/>
                  <a:gd name="T8" fmla="*/ 28 w 102"/>
                  <a:gd name="T9" fmla="*/ 18 h 70"/>
                  <a:gd name="T10" fmla="*/ 36 w 102"/>
                  <a:gd name="T11" fmla="*/ 18 h 70"/>
                  <a:gd name="T12" fmla="*/ 44 w 102"/>
                  <a:gd name="T13" fmla="*/ 18 h 70"/>
                  <a:gd name="T14" fmla="*/ 54 w 102"/>
                  <a:gd name="T15" fmla="*/ 22 h 70"/>
                  <a:gd name="T16" fmla="*/ 64 w 102"/>
                  <a:gd name="T17" fmla="*/ 30 h 70"/>
                  <a:gd name="T18" fmla="*/ 64 w 102"/>
                  <a:gd name="T19" fmla="*/ 30 h 70"/>
                  <a:gd name="T20" fmla="*/ 80 w 102"/>
                  <a:gd name="T21" fmla="*/ 54 h 70"/>
                  <a:gd name="T22" fmla="*/ 90 w 102"/>
                  <a:gd name="T23" fmla="*/ 70 h 70"/>
                  <a:gd name="T24" fmla="*/ 90 w 102"/>
                  <a:gd name="T25" fmla="*/ 70 h 70"/>
                  <a:gd name="T26" fmla="*/ 100 w 102"/>
                  <a:gd name="T27" fmla="*/ 64 h 70"/>
                  <a:gd name="T28" fmla="*/ 102 w 102"/>
                  <a:gd name="T29" fmla="*/ 18 h 70"/>
                  <a:gd name="T30" fmla="*/ 102 w 102"/>
                  <a:gd name="T31" fmla="*/ 18 h 70"/>
                  <a:gd name="T32" fmla="*/ 92 w 102"/>
                  <a:gd name="T33" fmla="*/ 16 h 70"/>
                  <a:gd name="T34" fmla="*/ 92 w 102"/>
                  <a:gd name="T35" fmla="*/ 16 h 70"/>
                  <a:gd name="T36" fmla="*/ 70 w 102"/>
                  <a:gd name="T37" fmla="*/ 10 h 70"/>
                  <a:gd name="T38" fmla="*/ 52 w 102"/>
                  <a:gd name="T39" fmla="*/ 4 h 70"/>
                  <a:gd name="T40" fmla="*/ 38 w 102"/>
                  <a:gd name="T41" fmla="*/ 2 h 70"/>
                  <a:gd name="T42" fmla="*/ 32 w 102"/>
                  <a:gd name="T43" fmla="*/ 0 h 70"/>
                  <a:gd name="T44" fmla="*/ 26 w 102"/>
                  <a:gd name="T45" fmla="*/ 2 h 70"/>
                  <a:gd name="T46" fmla="*/ 26 w 102"/>
                  <a:gd name="T47" fmla="*/ 2 h 70"/>
                  <a:gd name="T48" fmla="*/ 14 w 102"/>
                  <a:gd name="T49" fmla="*/ 8 h 70"/>
                  <a:gd name="T50" fmla="*/ 0 w 102"/>
                  <a:gd name="T51" fmla="*/ 22 h 70"/>
                  <a:gd name="T52" fmla="*/ 0 w 102"/>
                  <a:gd name="T53" fmla="*/ 22 h 70"/>
                  <a:gd name="T54" fmla="*/ 2 w 102"/>
                  <a:gd name="T55" fmla="*/ 24 h 70"/>
                  <a:gd name="T56" fmla="*/ 2 w 102"/>
                  <a:gd name="T57" fmla="*/ 24 h 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02" h="70">
                    <a:moveTo>
                      <a:pt x="2" y="24"/>
                    </a:moveTo>
                    <a:lnTo>
                      <a:pt x="2" y="24"/>
                    </a:lnTo>
                    <a:lnTo>
                      <a:pt x="6" y="24"/>
                    </a:lnTo>
                    <a:lnTo>
                      <a:pt x="12" y="24"/>
                    </a:lnTo>
                    <a:lnTo>
                      <a:pt x="28" y="18"/>
                    </a:lnTo>
                    <a:lnTo>
                      <a:pt x="36" y="18"/>
                    </a:lnTo>
                    <a:lnTo>
                      <a:pt x="44" y="18"/>
                    </a:lnTo>
                    <a:lnTo>
                      <a:pt x="54" y="22"/>
                    </a:lnTo>
                    <a:lnTo>
                      <a:pt x="64" y="30"/>
                    </a:lnTo>
                    <a:lnTo>
                      <a:pt x="64" y="30"/>
                    </a:lnTo>
                    <a:lnTo>
                      <a:pt x="80" y="54"/>
                    </a:lnTo>
                    <a:lnTo>
                      <a:pt x="90" y="70"/>
                    </a:lnTo>
                    <a:lnTo>
                      <a:pt x="90" y="70"/>
                    </a:lnTo>
                    <a:lnTo>
                      <a:pt x="100" y="64"/>
                    </a:lnTo>
                    <a:lnTo>
                      <a:pt x="102" y="18"/>
                    </a:lnTo>
                    <a:lnTo>
                      <a:pt x="102" y="18"/>
                    </a:lnTo>
                    <a:lnTo>
                      <a:pt x="92" y="16"/>
                    </a:lnTo>
                    <a:lnTo>
                      <a:pt x="92" y="16"/>
                    </a:lnTo>
                    <a:lnTo>
                      <a:pt x="70" y="10"/>
                    </a:lnTo>
                    <a:lnTo>
                      <a:pt x="52" y="4"/>
                    </a:lnTo>
                    <a:lnTo>
                      <a:pt x="38" y="2"/>
                    </a:lnTo>
                    <a:lnTo>
                      <a:pt x="32" y="0"/>
                    </a:lnTo>
                    <a:lnTo>
                      <a:pt x="26" y="2"/>
                    </a:lnTo>
                    <a:lnTo>
                      <a:pt x="26" y="2"/>
                    </a:lnTo>
                    <a:lnTo>
                      <a:pt x="14" y="8"/>
                    </a:lnTo>
                    <a:lnTo>
                      <a:pt x="0" y="22"/>
                    </a:lnTo>
                    <a:lnTo>
                      <a:pt x="0" y="22"/>
                    </a:lnTo>
                    <a:lnTo>
                      <a:pt x="2" y="24"/>
                    </a:lnTo>
                    <a:lnTo>
                      <a:pt x="2" y="2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1" name="Freeform 24">
                <a:extLst>
                  <a:ext uri="{FF2B5EF4-FFF2-40B4-BE49-F238E27FC236}">
                    <a16:creationId xmlns:a16="http://schemas.microsoft.com/office/drawing/2014/main" id="{97FF3E3D-D194-452F-958A-4256DDF518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29868" y="3961218"/>
                <a:ext cx="32020" cy="20012"/>
              </a:xfrm>
              <a:custGeom>
                <a:avLst/>
                <a:gdLst>
                  <a:gd name="T0" fmla="*/ 12 w 16"/>
                  <a:gd name="T1" fmla="*/ 0 h 10"/>
                  <a:gd name="T2" fmla="*/ 0 w 16"/>
                  <a:gd name="T3" fmla="*/ 0 h 10"/>
                  <a:gd name="T4" fmla="*/ 0 w 16"/>
                  <a:gd name="T5" fmla="*/ 0 h 10"/>
                  <a:gd name="T6" fmla="*/ 0 w 16"/>
                  <a:gd name="T7" fmla="*/ 2 h 10"/>
                  <a:gd name="T8" fmla="*/ 0 w 16"/>
                  <a:gd name="T9" fmla="*/ 6 h 10"/>
                  <a:gd name="T10" fmla="*/ 0 w 16"/>
                  <a:gd name="T11" fmla="*/ 6 h 10"/>
                  <a:gd name="T12" fmla="*/ 2 w 16"/>
                  <a:gd name="T13" fmla="*/ 10 h 10"/>
                  <a:gd name="T14" fmla="*/ 6 w 16"/>
                  <a:gd name="T15" fmla="*/ 10 h 10"/>
                  <a:gd name="T16" fmla="*/ 6 w 16"/>
                  <a:gd name="T17" fmla="*/ 10 h 10"/>
                  <a:gd name="T18" fmla="*/ 10 w 16"/>
                  <a:gd name="T19" fmla="*/ 8 h 10"/>
                  <a:gd name="T20" fmla="*/ 12 w 16"/>
                  <a:gd name="T21" fmla="*/ 6 h 10"/>
                  <a:gd name="T22" fmla="*/ 16 w 16"/>
                  <a:gd name="T23" fmla="*/ 4 h 10"/>
                  <a:gd name="T24" fmla="*/ 12 w 16"/>
                  <a:gd name="T25" fmla="*/ 0 h 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6" h="10">
                    <a:moveTo>
                      <a:pt x="12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2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2" y="10"/>
                    </a:lnTo>
                    <a:lnTo>
                      <a:pt x="6" y="10"/>
                    </a:lnTo>
                    <a:lnTo>
                      <a:pt x="6" y="10"/>
                    </a:lnTo>
                    <a:lnTo>
                      <a:pt x="10" y="8"/>
                    </a:lnTo>
                    <a:lnTo>
                      <a:pt x="12" y="6"/>
                    </a:lnTo>
                    <a:lnTo>
                      <a:pt x="16" y="4"/>
                    </a:lnTo>
                    <a:lnTo>
                      <a:pt x="1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2" name="Freeform 25">
                <a:extLst>
                  <a:ext uri="{FF2B5EF4-FFF2-40B4-BE49-F238E27FC236}">
                    <a16:creationId xmlns:a16="http://schemas.microsoft.com/office/drawing/2014/main" id="{2E5B8A74-90A3-4312-A393-6C92677D05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-1001850" y="3969223"/>
                <a:ext cx="56034" cy="44027"/>
              </a:xfrm>
              <a:custGeom>
                <a:avLst/>
                <a:gdLst>
                  <a:gd name="T0" fmla="*/ 2 w 28"/>
                  <a:gd name="T1" fmla="*/ 0 h 22"/>
                  <a:gd name="T2" fmla="*/ 2 w 28"/>
                  <a:gd name="T3" fmla="*/ 0 h 22"/>
                  <a:gd name="T4" fmla="*/ 0 w 28"/>
                  <a:gd name="T5" fmla="*/ 4 h 22"/>
                  <a:gd name="T6" fmla="*/ 0 w 28"/>
                  <a:gd name="T7" fmla="*/ 8 h 22"/>
                  <a:gd name="T8" fmla="*/ 0 w 28"/>
                  <a:gd name="T9" fmla="*/ 12 h 22"/>
                  <a:gd name="T10" fmla="*/ 2 w 28"/>
                  <a:gd name="T11" fmla="*/ 14 h 22"/>
                  <a:gd name="T12" fmla="*/ 6 w 28"/>
                  <a:gd name="T13" fmla="*/ 16 h 22"/>
                  <a:gd name="T14" fmla="*/ 8 w 28"/>
                  <a:gd name="T15" fmla="*/ 16 h 22"/>
                  <a:gd name="T16" fmla="*/ 12 w 28"/>
                  <a:gd name="T17" fmla="*/ 14 h 22"/>
                  <a:gd name="T18" fmla="*/ 16 w 28"/>
                  <a:gd name="T19" fmla="*/ 10 h 22"/>
                  <a:gd name="T20" fmla="*/ 16 w 28"/>
                  <a:gd name="T21" fmla="*/ 10 h 22"/>
                  <a:gd name="T22" fmla="*/ 16 w 28"/>
                  <a:gd name="T23" fmla="*/ 14 h 22"/>
                  <a:gd name="T24" fmla="*/ 16 w 28"/>
                  <a:gd name="T25" fmla="*/ 16 h 22"/>
                  <a:gd name="T26" fmla="*/ 16 w 28"/>
                  <a:gd name="T27" fmla="*/ 16 h 22"/>
                  <a:gd name="T28" fmla="*/ 18 w 28"/>
                  <a:gd name="T29" fmla="*/ 20 h 22"/>
                  <a:gd name="T30" fmla="*/ 22 w 28"/>
                  <a:gd name="T31" fmla="*/ 22 h 22"/>
                  <a:gd name="T32" fmla="*/ 26 w 28"/>
                  <a:gd name="T33" fmla="*/ 22 h 22"/>
                  <a:gd name="T34" fmla="*/ 28 w 28"/>
                  <a:gd name="T35" fmla="*/ 20 h 22"/>
                  <a:gd name="T36" fmla="*/ 2 w 28"/>
                  <a:gd name="T37" fmla="*/ 0 h 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8" h="22">
                    <a:moveTo>
                      <a:pt x="2" y="0"/>
                    </a:moveTo>
                    <a:lnTo>
                      <a:pt x="2" y="0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12"/>
                    </a:lnTo>
                    <a:lnTo>
                      <a:pt x="2" y="14"/>
                    </a:lnTo>
                    <a:lnTo>
                      <a:pt x="6" y="16"/>
                    </a:lnTo>
                    <a:lnTo>
                      <a:pt x="8" y="16"/>
                    </a:lnTo>
                    <a:lnTo>
                      <a:pt x="12" y="14"/>
                    </a:lnTo>
                    <a:lnTo>
                      <a:pt x="16" y="10"/>
                    </a:lnTo>
                    <a:lnTo>
                      <a:pt x="16" y="10"/>
                    </a:lnTo>
                    <a:lnTo>
                      <a:pt x="16" y="14"/>
                    </a:lnTo>
                    <a:lnTo>
                      <a:pt x="16" y="16"/>
                    </a:lnTo>
                    <a:lnTo>
                      <a:pt x="16" y="16"/>
                    </a:lnTo>
                    <a:lnTo>
                      <a:pt x="18" y="20"/>
                    </a:lnTo>
                    <a:lnTo>
                      <a:pt x="22" y="22"/>
                    </a:lnTo>
                    <a:lnTo>
                      <a:pt x="26" y="22"/>
                    </a:lnTo>
                    <a:lnTo>
                      <a:pt x="28" y="20"/>
                    </a:lnTo>
                    <a:lnTo>
                      <a:pt x="2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3" name="Freeform 26">
                <a:extLst>
                  <a:ext uri="{FF2B5EF4-FFF2-40B4-BE49-F238E27FC236}">
                    <a16:creationId xmlns:a16="http://schemas.microsoft.com/office/drawing/2014/main" id="{C854B024-5830-44A7-979A-D44F02AB8E6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1097909" y="3857154"/>
                <a:ext cx="48030" cy="116071"/>
              </a:xfrm>
              <a:custGeom>
                <a:avLst/>
                <a:gdLst>
                  <a:gd name="T0" fmla="*/ 0 w 24"/>
                  <a:gd name="T1" fmla="*/ 0 h 58"/>
                  <a:gd name="T2" fmla="*/ 24 w 24"/>
                  <a:gd name="T3" fmla="*/ 0 h 58"/>
                  <a:gd name="T4" fmla="*/ 24 w 24"/>
                  <a:gd name="T5" fmla="*/ 58 h 58"/>
                  <a:gd name="T6" fmla="*/ 0 w 24"/>
                  <a:gd name="T7" fmla="*/ 58 h 58"/>
                  <a:gd name="T8" fmla="*/ 0 w 24"/>
                  <a:gd name="T9" fmla="*/ 0 h 58"/>
                  <a:gd name="T10" fmla="*/ 0 w 24"/>
                  <a:gd name="T11" fmla="*/ 0 h 58"/>
                  <a:gd name="T12" fmla="*/ 12 w 24"/>
                  <a:gd name="T13" fmla="*/ 44 h 58"/>
                  <a:gd name="T14" fmla="*/ 12 w 24"/>
                  <a:gd name="T15" fmla="*/ 44 h 58"/>
                  <a:gd name="T16" fmla="*/ 8 w 24"/>
                  <a:gd name="T17" fmla="*/ 46 h 58"/>
                  <a:gd name="T18" fmla="*/ 8 w 24"/>
                  <a:gd name="T19" fmla="*/ 48 h 58"/>
                  <a:gd name="T20" fmla="*/ 8 w 24"/>
                  <a:gd name="T21" fmla="*/ 48 h 58"/>
                  <a:gd name="T22" fmla="*/ 8 w 24"/>
                  <a:gd name="T23" fmla="*/ 52 h 58"/>
                  <a:gd name="T24" fmla="*/ 12 w 24"/>
                  <a:gd name="T25" fmla="*/ 52 h 58"/>
                  <a:gd name="T26" fmla="*/ 12 w 24"/>
                  <a:gd name="T27" fmla="*/ 52 h 58"/>
                  <a:gd name="T28" fmla="*/ 14 w 24"/>
                  <a:gd name="T29" fmla="*/ 52 h 58"/>
                  <a:gd name="T30" fmla="*/ 16 w 24"/>
                  <a:gd name="T31" fmla="*/ 48 h 58"/>
                  <a:gd name="T32" fmla="*/ 16 w 24"/>
                  <a:gd name="T33" fmla="*/ 48 h 58"/>
                  <a:gd name="T34" fmla="*/ 14 w 24"/>
                  <a:gd name="T35" fmla="*/ 46 h 58"/>
                  <a:gd name="T36" fmla="*/ 12 w 24"/>
                  <a:gd name="T37" fmla="*/ 44 h 58"/>
                  <a:gd name="T38" fmla="*/ 12 w 24"/>
                  <a:gd name="T39" fmla="*/ 44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4" h="58">
                    <a:moveTo>
                      <a:pt x="0" y="0"/>
                    </a:moveTo>
                    <a:lnTo>
                      <a:pt x="24" y="0"/>
                    </a:lnTo>
                    <a:lnTo>
                      <a:pt x="24" y="58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12" y="44"/>
                    </a:moveTo>
                    <a:lnTo>
                      <a:pt x="12" y="44"/>
                    </a:lnTo>
                    <a:lnTo>
                      <a:pt x="8" y="46"/>
                    </a:lnTo>
                    <a:lnTo>
                      <a:pt x="8" y="48"/>
                    </a:lnTo>
                    <a:lnTo>
                      <a:pt x="8" y="48"/>
                    </a:lnTo>
                    <a:lnTo>
                      <a:pt x="8" y="52"/>
                    </a:lnTo>
                    <a:lnTo>
                      <a:pt x="12" y="52"/>
                    </a:lnTo>
                    <a:lnTo>
                      <a:pt x="12" y="52"/>
                    </a:lnTo>
                    <a:lnTo>
                      <a:pt x="14" y="52"/>
                    </a:lnTo>
                    <a:lnTo>
                      <a:pt x="16" y="48"/>
                    </a:lnTo>
                    <a:lnTo>
                      <a:pt x="16" y="48"/>
                    </a:lnTo>
                    <a:lnTo>
                      <a:pt x="14" y="46"/>
                    </a:lnTo>
                    <a:lnTo>
                      <a:pt x="12" y="44"/>
                    </a:lnTo>
                    <a:lnTo>
                      <a:pt x="12" y="4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  <p:sp>
            <p:nvSpPr>
              <p:cNvPr id="14" name="Freeform 27">
                <a:extLst>
                  <a:ext uri="{FF2B5EF4-FFF2-40B4-BE49-F238E27FC236}">
                    <a16:creationId xmlns:a16="http://schemas.microsoft.com/office/drawing/2014/main" id="{41CCF164-B868-40A4-ACE5-C06CE37B9032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-769708" y="3857154"/>
                <a:ext cx="52032" cy="116071"/>
              </a:xfrm>
              <a:custGeom>
                <a:avLst/>
                <a:gdLst>
                  <a:gd name="T0" fmla="*/ 0 w 26"/>
                  <a:gd name="T1" fmla="*/ 0 h 58"/>
                  <a:gd name="T2" fmla="*/ 26 w 26"/>
                  <a:gd name="T3" fmla="*/ 0 h 58"/>
                  <a:gd name="T4" fmla="*/ 26 w 26"/>
                  <a:gd name="T5" fmla="*/ 58 h 58"/>
                  <a:gd name="T6" fmla="*/ 0 w 26"/>
                  <a:gd name="T7" fmla="*/ 58 h 58"/>
                  <a:gd name="T8" fmla="*/ 0 w 26"/>
                  <a:gd name="T9" fmla="*/ 0 h 58"/>
                  <a:gd name="T10" fmla="*/ 0 w 26"/>
                  <a:gd name="T11" fmla="*/ 0 h 58"/>
                  <a:gd name="T12" fmla="*/ 14 w 26"/>
                  <a:gd name="T13" fmla="*/ 44 h 58"/>
                  <a:gd name="T14" fmla="*/ 14 w 26"/>
                  <a:gd name="T15" fmla="*/ 44 h 58"/>
                  <a:gd name="T16" fmla="*/ 10 w 26"/>
                  <a:gd name="T17" fmla="*/ 46 h 58"/>
                  <a:gd name="T18" fmla="*/ 10 w 26"/>
                  <a:gd name="T19" fmla="*/ 48 h 58"/>
                  <a:gd name="T20" fmla="*/ 10 w 26"/>
                  <a:gd name="T21" fmla="*/ 48 h 58"/>
                  <a:gd name="T22" fmla="*/ 10 w 26"/>
                  <a:gd name="T23" fmla="*/ 52 h 58"/>
                  <a:gd name="T24" fmla="*/ 14 w 26"/>
                  <a:gd name="T25" fmla="*/ 54 h 58"/>
                  <a:gd name="T26" fmla="*/ 14 w 26"/>
                  <a:gd name="T27" fmla="*/ 54 h 58"/>
                  <a:gd name="T28" fmla="*/ 16 w 26"/>
                  <a:gd name="T29" fmla="*/ 52 h 58"/>
                  <a:gd name="T30" fmla="*/ 18 w 26"/>
                  <a:gd name="T31" fmla="*/ 48 h 58"/>
                  <a:gd name="T32" fmla="*/ 18 w 26"/>
                  <a:gd name="T33" fmla="*/ 48 h 58"/>
                  <a:gd name="T34" fmla="*/ 16 w 26"/>
                  <a:gd name="T35" fmla="*/ 46 h 58"/>
                  <a:gd name="T36" fmla="*/ 14 w 26"/>
                  <a:gd name="T37" fmla="*/ 44 h 58"/>
                  <a:gd name="T38" fmla="*/ 14 w 26"/>
                  <a:gd name="T39" fmla="*/ 44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26" h="58">
                    <a:moveTo>
                      <a:pt x="0" y="0"/>
                    </a:moveTo>
                    <a:lnTo>
                      <a:pt x="26" y="0"/>
                    </a:lnTo>
                    <a:lnTo>
                      <a:pt x="26" y="58"/>
                    </a:lnTo>
                    <a:lnTo>
                      <a:pt x="0" y="58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  <a:moveTo>
                      <a:pt x="14" y="44"/>
                    </a:moveTo>
                    <a:lnTo>
                      <a:pt x="14" y="44"/>
                    </a:lnTo>
                    <a:lnTo>
                      <a:pt x="10" y="46"/>
                    </a:lnTo>
                    <a:lnTo>
                      <a:pt x="10" y="48"/>
                    </a:lnTo>
                    <a:lnTo>
                      <a:pt x="10" y="48"/>
                    </a:lnTo>
                    <a:lnTo>
                      <a:pt x="10" y="52"/>
                    </a:lnTo>
                    <a:lnTo>
                      <a:pt x="14" y="54"/>
                    </a:lnTo>
                    <a:lnTo>
                      <a:pt x="14" y="54"/>
                    </a:lnTo>
                    <a:lnTo>
                      <a:pt x="16" y="52"/>
                    </a:lnTo>
                    <a:lnTo>
                      <a:pt x="18" y="48"/>
                    </a:lnTo>
                    <a:lnTo>
                      <a:pt x="18" y="48"/>
                    </a:lnTo>
                    <a:lnTo>
                      <a:pt x="16" y="46"/>
                    </a:lnTo>
                    <a:lnTo>
                      <a:pt x="14" y="44"/>
                    </a:lnTo>
                    <a:lnTo>
                      <a:pt x="14" y="44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black">
                      <a:lumMod val="75000"/>
                    </a:prst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5" name="组合 14">
            <a:extLst>
              <a:ext uri="{FF2B5EF4-FFF2-40B4-BE49-F238E27FC236}">
                <a16:creationId xmlns:a16="http://schemas.microsoft.com/office/drawing/2014/main" id="{FE6A35CB-7901-4881-AE6D-55000B4230C8}"/>
              </a:ext>
            </a:extLst>
          </p:cNvPr>
          <p:cNvGrpSpPr/>
          <p:nvPr/>
        </p:nvGrpSpPr>
        <p:grpSpPr>
          <a:xfrm>
            <a:off x="1544156" y="3946606"/>
            <a:ext cx="745331" cy="744538"/>
            <a:chOff x="853282" y="3008313"/>
            <a:chExt cx="745331" cy="744538"/>
          </a:xfrm>
        </p:grpSpPr>
        <p:sp>
          <p:nvSpPr>
            <p:cNvPr id="16" name="Oval 72">
              <a:extLst>
                <a:ext uri="{FF2B5EF4-FFF2-40B4-BE49-F238E27FC236}">
                  <a16:creationId xmlns:a16="http://schemas.microsoft.com/office/drawing/2014/main" id="{044A538E-C4A3-4BE4-B1D3-20927B873DE5}"/>
                </a:ext>
              </a:extLst>
            </p:cNvPr>
            <p:cNvSpPr/>
            <p:nvPr/>
          </p:nvSpPr>
          <p:spPr>
            <a:xfrm>
              <a:off x="853282" y="3008313"/>
              <a:ext cx="745331" cy="744538"/>
            </a:xfrm>
            <a:prstGeom prst="ellipse">
              <a:avLst/>
            </a:prstGeom>
            <a:gradFill>
              <a:gsLst>
                <a:gs pos="54000">
                  <a:srgbClr val="F2A16A"/>
                </a:gs>
                <a:gs pos="0">
                  <a:srgbClr val="F0904E"/>
                </a:gs>
                <a:gs pos="100000">
                  <a:srgbClr val="FFCCCC"/>
                </a:gs>
              </a:gsLst>
              <a:lin ang="7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Shape 392">
              <a:extLst>
                <a:ext uri="{FF2B5EF4-FFF2-40B4-BE49-F238E27FC236}">
                  <a16:creationId xmlns:a16="http://schemas.microsoft.com/office/drawing/2014/main" id="{FDB1B345-D9AF-4016-B7E1-E8E739960059}"/>
                </a:ext>
              </a:extLst>
            </p:cNvPr>
            <p:cNvSpPr/>
            <p:nvPr/>
          </p:nvSpPr>
          <p:spPr>
            <a:xfrm>
              <a:off x="980282" y="3221832"/>
              <a:ext cx="487363" cy="277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67" y="0"/>
                  </a:moveTo>
                  <a:cubicBezTo>
                    <a:pt x="9332" y="0"/>
                    <a:pt x="8087" y="2188"/>
                    <a:pt x="8087" y="4885"/>
                  </a:cubicBezTo>
                  <a:cubicBezTo>
                    <a:pt x="8087" y="7580"/>
                    <a:pt x="10867" y="14648"/>
                    <a:pt x="10867" y="14648"/>
                  </a:cubicBezTo>
                  <a:cubicBezTo>
                    <a:pt x="10867" y="14648"/>
                    <a:pt x="13646" y="7580"/>
                    <a:pt x="13646" y="4885"/>
                  </a:cubicBezTo>
                  <a:cubicBezTo>
                    <a:pt x="13646" y="2188"/>
                    <a:pt x="12401" y="0"/>
                    <a:pt x="10867" y="0"/>
                  </a:cubicBezTo>
                  <a:close/>
                  <a:moveTo>
                    <a:pt x="10867" y="2439"/>
                  </a:moveTo>
                  <a:cubicBezTo>
                    <a:pt x="11634" y="2439"/>
                    <a:pt x="12254" y="3530"/>
                    <a:pt x="12254" y="4885"/>
                  </a:cubicBezTo>
                  <a:cubicBezTo>
                    <a:pt x="12254" y="6232"/>
                    <a:pt x="11634" y="7324"/>
                    <a:pt x="10867" y="7324"/>
                  </a:cubicBezTo>
                  <a:cubicBezTo>
                    <a:pt x="10099" y="7324"/>
                    <a:pt x="9474" y="6232"/>
                    <a:pt x="9474" y="4885"/>
                  </a:cubicBezTo>
                  <a:cubicBezTo>
                    <a:pt x="9474" y="3530"/>
                    <a:pt x="10099" y="2439"/>
                    <a:pt x="10867" y="2439"/>
                  </a:cubicBezTo>
                  <a:close/>
                  <a:moveTo>
                    <a:pt x="15907" y="7235"/>
                  </a:moveTo>
                  <a:cubicBezTo>
                    <a:pt x="15000" y="7235"/>
                    <a:pt x="14262" y="8522"/>
                    <a:pt x="14262" y="10118"/>
                  </a:cubicBezTo>
                  <a:cubicBezTo>
                    <a:pt x="14262" y="11711"/>
                    <a:pt x="15907" y="15883"/>
                    <a:pt x="15907" y="15883"/>
                  </a:cubicBezTo>
                  <a:cubicBezTo>
                    <a:pt x="15907" y="15883"/>
                    <a:pt x="17543" y="11705"/>
                    <a:pt x="17543" y="10118"/>
                  </a:cubicBezTo>
                  <a:cubicBezTo>
                    <a:pt x="17543" y="8522"/>
                    <a:pt x="16811" y="7235"/>
                    <a:pt x="15907" y="7235"/>
                  </a:cubicBezTo>
                  <a:close/>
                  <a:moveTo>
                    <a:pt x="15907" y="8672"/>
                  </a:moveTo>
                  <a:cubicBezTo>
                    <a:pt x="16359" y="8672"/>
                    <a:pt x="16725" y="9322"/>
                    <a:pt x="16725" y="10118"/>
                  </a:cubicBezTo>
                  <a:cubicBezTo>
                    <a:pt x="16725" y="10911"/>
                    <a:pt x="16359" y="11563"/>
                    <a:pt x="15907" y="11563"/>
                  </a:cubicBezTo>
                  <a:cubicBezTo>
                    <a:pt x="15455" y="11563"/>
                    <a:pt x="15085" y="10911"/>
                    <a:pt x="15085" y="10118"/>
                  </a:cubicBezTo>
                  <a:cubicBezTo>
                    <a:pt x="15085" y="9322"/>
                    <a:pt x="15455" y="8672"/>
                    <a:pt x="15907" y="8672"/>
                  </a:cubicBezTo>
                  <a:close/>
                  <a:moveTo>
                    <a:pt x="5482" y="9561"/>
                  </a:moveTo>
                  <a:lnTo>
                    <a:pt x="0" y="21600"/>
                  </a:lnTo>
                  <a:lnTo>
                    <a:pt x="21600" y="21600"/>
                  </a:lnTo>
                  <a:cubicBezTo>
                    <a:pt x="21600" y="21600"/>
                    <a:pt x="17580" y="12774"/>
                    <a:pt x="17580" y="12774"/>
                  </a:cubicBezTo>
                  <a:cubicBezTo>
                    <a:pt x="17420" y="13335"/>
                    <a:pt x="17245" y="13897"/>
                    <a:pt x="17070" y="14405"/>
                  </a:cubicBezTo>
                  <a:lnTo>
                    <a:pt x="19560" y="19872"/>
                  </a:lnTo>
                  <a:lnTo>
                    <a:pt x="6364" y="19872"/>
                  </a:lnTo>
                  <a:lnTo>
                    <a:pt x="6359" y="19888"/>
                  </a:lnTo>
                  <a:lnTo>
                    <a:pt x="6355" y="19872"/>
                  </a:lnTo>
                  <a:lnTo>
                    <a:pt x="2035" y="19872"/>
                  </a:lnTo>
                  <a:lnTo>
                    <a:pt x="4650" y="14147"/>
                  </a:lnTo>
                  <a:cubicBezTo>
                    <a:pt x="4647" y="14109"/>
                    <a:pt x="4636" y="14061"/>
                    <a:pt x="4636" y="14026"/>
                  </a:cubicBezTo>
                  <a:cubicBezTo>
                    <a:pt x="4636" y="12358"/>
                    <a:pt x="5410" y="10998"/>
                    <a:pt x="6359" y="10998"/>
                  </a:cubicBezTo>
                  <a:cubicBezTo>
                    <a:pt x="6613" y="10998"/>
                    <a:pt x="6855" y="11107"/>
                    <a:pt x="7071" y="11280"/>
                  </a:cubicBezTo>
                  <a:lnTo>
                    <a:pt x="8799" y="11280"/>
                  </a:lnTo>
                  <a:cubicBezTo>
                    <a:pt x="8614" y="10722"/>
                    <a:pt x="8435" y="10143"/>
                    <a:pt x="8266" y="9561"/>
                  </a:cubicBezTo>
                  <a:lnTo>
                    <a:pt x="5482" y="9561"/>
                  </a:lnTo>
                  <a:close/>
                  <a:moveTo>
                    <a:pt x="13325" y="9561"/>
                  </a:moveTo>
                  <a:cubicBezTo>
                    <a:pt x="13156" y="10143"/>
                    <a:pt x="12973" y="10722"/>
                    <a:pt x="12792" y="11280"/>
                  </a:cubicBezTo>
                  <a:lnTo>
                    <a:pt x="13826" y="11280"/>
                  </a:lnTo>
                  <a:cubicBezTo>
                    <a:pt x="13740" y="10833"/>
                    <a:pt x="13688" y="10417"/>
                    <a:pt x="13688" y="10077"/>
                  </a:cubicBezTo>
                  <a:cubicBezTo>
                    <a:pt x="13688" y="9902"/>
                    <a:pt x="13703" y="9734"/>
                    <a:pt x="13715" y="9561"/>
                  </a:cubicBezTo>
                  <a:cubicBezTo>
                    <a:pt x="13715" y="9561"/>
                    <a:pt x="13325" y="9561"/>
                    <a:pt x="13325" y="9561"/>
                  </a:cubicBezTo>
                  <a:close/>
                  <a:moveTo>
                    <a:pt x="6433" y="11886"/>
                  </a:moveTo>
                  <a:cubicBezTo>
                    <a:pt x="5723" y="11886"/>
                    <a:pt x="5146" y="12894"/>
                    <a:pt x="5146" y="14147"/>
                  </a:cubicBezTo>
                  <a:cubicBezTo>
                    <a:pt x="5146" y="15395"/>
                    <a:pt x="6433" y="18669"/>
                    <a:pt x="6433" y="18669"/>
                  </a:cubicBezTo>
                  <a:cubicBezTo>
                    <a:pt x="6433" y="18669"/>
                    <a:pt x="7719" y="15395"/>
                    <a:pt x="7719" y="14147"/>
                  </a:cubicBezTo>
                  <a:cubicBezTo>
                    <a:pt x="7719" y="12894"/>
                    <a:pt x="7143" y="11886"/>
                    <a:pt x="6433" y="11886"/>
                  </a:cubicBezTo>
                  <a:close/>
                  <a:moveTo>
                    <a:pt x="6433" y="13017"/>
                  </a:moveTo>
                  <a:cubicBezTo>
                    <a:pt x="6789" y="13017"/>
                    <a:pt x="7076" y="13522"/>
                    <a:pt x="7076" y="14147"/>
                  </a:cubicBezTo>
                  <a:cubicBezTo>
                    <a:pt x="7076" y="14770"/>
                    <a:pt x="6789" y="15277"/>
                    <a:pt x="6433" y="15277"/>
                  </a:cubicBezTo>
                  <a:cubicBezTo>
                    <a:pt x="6079" y="15277"/>
                    <a:pt x="5789" y="14770"/>
                    <a:pt x="5789" y="14147"/>
                  </a:cubicBezTo>
                  <a:cubicBezTo>
                    <a:pt x="5789" y="13522"/>
                    <a:pt x="6079" y="13017"/>
                    <a:pt x="6433" y="13017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3C2FD8BD-2BB3-41E1-85A2-5FE710F74A5A}"/>
              </a:ext>
            </a:extLst>
          </p:cNvPr>
          <p:cNvGrpSpPr/>
          <p:nvPr/>
        </p:nvGrpSpPr>
        <p:grpSpPr>
          <a:xfrm>
            <a:off x="9530936" y="1551735"/>
            <a:ext cx="745331" cy="744538"/>
            <a:chOff x="853282" y="4179094"/>
            <a:chExt cx="745331" cy="744538"/>
          </a:xfrm>
        </p:grpSpPr>
        <p:sp>
          <p:nvSpPr>
            <p:cNvPr id="19" name="Oval 74">
              <a:extLst>
                <a:ext uri="{FF2B5EF4-FFF2-40B4-BE49-F238E27FC236}">
                  <a16:creationId xmlns:a16="http://schemas.microsoft.com/office/drawing/2014/main" id="{C595DCF0-5044-4164-9F2B-E14AA8EB1726}"/>
                </a:ext>
              </a:extLst>
            </p:cNvPr>
            <p:cNvSpPr/>
            <p:nvPr/>
          </p:nvSpPr>
          <p:spPr>
            <a:xfrm>
              <a:off x="853282" y="4179094"/>
              <a:ext cx="745331" cy="744538"/>
            </a:xfrm>
            <a:prstGeom prst="ellipse">
              <a:avLst/>
            </a:prstGeom>
            <a:gradFill>
              <a:gsLst>
                <a:gs pos="94000">
                  <a:srgbClr val="FFCCCC"/>
                </a:gs>
                <a:gs pos="70000">
                  <a:srgbClr val="F2A16A"/>
                </a:gs>
                <a:gs pos="0">
                  <a:srgbClr val="F2A16A"/>
                </a:gs>
                <a:gs pos="52000">
                  <a:srgbClr val="F0904E"/>
                </a:gs>
              </a:gsLst>
              <a:lin ang="3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Shape 412">
              <a:extLst>
                <a:ext uri="{FF2B5EF4-FFF2-40B4-BE49-F238E27FC236}">
                  <a16:creationId xmlns:a16="http://schemas.microsoft.com/office/drawing/2014/main" id="{7FC1134B-0037-469A-8FBD-D8947E0D8CDB}"/>
                </a:ext>
              </a:extLst>
            </p:cNvPr>
            <p:cNvSpPr/>
            <p:nvPr/>
          </p:nvSpPr>
          <p:spPr>
            <a:xfrm>
              <a:off x="1066007" y="4355307"/>
              <a:ext cx="346075" cy="352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extrusionOk="0">
                  <a:moveTo>
                    <a:pt x="4896" y="0"/>
                  </a:moveTo>
                  <a:cubicBezTo>
                    <a:pt x="4786" y="0"/>
                    <a:pt x="4683" y="49"/>
                    <a:pt x="4612" y="128"/>
                  </a:cubicBezTo>
                  <a:cubicBezTo>
                    <a:pt x="4546" y="210"/>
                    <a:pt x="4519" y="319"/>
                    <a:pt x="4539" y="424"/>
                  </a:cubicBezTo>
                  <a:lnTo>
                    <a:pt x="4749" y="1474"/>
                  </a:lnTo>
                  <a:cubicBezTo>
                    <a:pt x="4749" y="1474"/>
                    <a:pt x="16027" y="1474"/>
                    <a:pt x="16027" y="1474"/>
                  </a:cubicBezTo>
                  <a:lnTo>
                    <a:pt x="16225" y="419"/>
                  </a:lnTo>
                  <a:cubicBezTo>
                    <a:pt x="16244" y="317"/>
                    <a:pt x="16216" y="207"/>
                    <a:pt x="16146" y="128"/>
                  </a:cubicBezTo>
                  <a:cubicBezTo>
                    <a:pt x="16079" y="46"/>
                    <a:pt x="15975" y="0"/>
                    <a:pt x="15868" y="0"/>
                  </a:cubicBezTo>
                  <a:lnTo>
                    <a:pt x="4896" y="0"/>
                  </a:lnTo>
                  <a:close/>
                  <a:moveTo>
                    <a:pt x="3445" y="2322"/>
                  </a:moveTo>
                  <a:cubicBezTo>
                    <a:pt x="3332" y="2322"/>
                    <a:pt x="3233" y="2373"/>
                    <a:pt x="3162" y="2462"/>
                  </a:cubicBezTo>
                  <a:cubicBezTo>
                    <a:pt x="3091" y="2548"/>
                    <a:pt x="3067" y="2660"/>
                    <a:pt x="3094" y="2769"/>
                  </a:cubicBezTo>
                  <a:lnTo>
                    <a:pt x="3349" y="3796"/>
                  </a:lnTo>
                  <a:cubicBezTo>
                    <a:pt x="3349" y="3796"/>
                    <a:pt x="17393" y="3796"/>
                    <a:pt x="17393" y="3796"/>
                  </a:cubicBezTo>
                  <a:lnTo>
                    <a:pt x="17636" y="2758"/>
                  </a:lnTo>
                  <a:cubicBezTo>
                    <a:pt x="17660" y="2653"/>
                    <a:pt x="17639" y="2542"/>
                    <a:pt x="17568" y="2456"/>
                  </a:cubicBezTo>
                  <a:cubicBezTo>
                    <a:pt x="17502" y="2374"/>
                    <a:pt x="17395" y="2322"/>
                    <a:pt x="17285" y="2322"/>
                  </a:cubicBezTo>
                  <a:lnTo>
                    <a:pt x="3445" y="2322"/>
                  </a:lnTo>
                  <a:close/>
                  <a:moveTo>
                    <a:pt x="3043" y="4824"/>
                  </a:moveTo>
                  <a:cubicBezTo>
                    <a:pt x="1465" y="4824"/>
                    <a:pt x="180" y="6083"/>
                    <a:pt x="180" y="7637"/>
                  </a:cubicBezTo>
                  <a:lnTo>
                    <a:pt x="1195" y="14303"/>
                  </a:lnTo>
                  <a:cubicBezTo>
                    <a:pt x="1195" y="14303"/>
                    <a:pt x="2550" y="14303"/>
                    <a:pt x="2550" y="14303"/>
                  </a:cubicBezTo>
                  <a:lnTo>
                    <a:pt x="1529" y="7637"/>
                  </a:lnTo>
                  <a:cubicBezTo>
                    <a:pt x="1529" y="6817"/>
                    <a:pt x="2210" y="6152"/>
                    <a:pt x="3043" y="6152"/>
                  </a:cubicBezTo>
                  <a:lnTo>
                    <a:pt x="18441" y="6152"/>
                  </a:lnTo>
                  <a:cubicBezTo>
                    <a:pt x="19277" y="6152"/>
                    <a:pt x="19949" y="6817"/>
                    <a:pt x="19949" y="7637"/>
                  </a:cubicBezTo>
                  <a:lnTo>
                    <a:pt x="19048" y="14231"/>
                  </a:lnTo>
                  <a:lnTo>
                    <a:pt x="20396" y="14231"/>
                  </a:lnTo>
                  <a:lnTo>
                    <a:pt x="21303" y="7637"/>
                  </a:lnTo>
                  <a:cubicBezTo>
                    <a:pt x="21303" y="6083"/>
                    <a:pt x="20022" y="4824"/>
                    <a:pt x="18441" y="4824"/>
                  </a:cubicBezTo>
                  <a:lnTo>
                    <a:pt x="3043" y="4824"/>
                  </a:lnTo>
                  <a:close/>
                  <a:moveTo>
                    <a:pt x="8211" y="8575"/>
                  </a:moveTo>
                  <a:cubicBezTo>
                    <a:pt x="6304" y="8575"/>
                    <a:pt x="6032" y="10338"/>
                    <a:pt x="6160" y="11651"/>
                  </a:cubicBezTo>
                  <a:cubicBezTo>
                    <a:pt x="6132" y="11648"/>
                    <a:pt x="6101" y="11646"/>
                    <a:pt x="6075" y="11646"/>
                  </a:cubicBezTo>
                  <a:cubicBezTo>
                    <a:pt x="5771" y="11646"/>
                    <a:pt x="5773" y="12023"/>
                    <a:pt x="5831" y="12478"/>
                  </a:cubicBezTo>
                  <a:cubicBezTo>
                    <a:pt x="5884" y="12924"/>
                    <a:pt x="6305" y="13561"/>
                    <a:pt x="6596" y="13561"/>
                  </a:cubicBezTo>
                  <a:cubicBezTo>
                    <a:pt x="6633" y="13561"/>
                    <a:pt x="6670" y="13549"/>
                    <a:pt x="6698" y="13533"/>
                  </a:cubicBezTo>
                  <a:cubicBezTo>
                    <a:pt x="6912" y="13915"/>
                    <a:pt x="7175" y="14253"/>
                    <a:pt x="7469" y="14521"/>
                  </a:cubicBezTo>
                  <a:lnTo>
                    <a:pt x="9668" y="14521"/>
                  </a:lnTo>
                  <a:cubicBezTo>
                    <a:pt x="9936" y="14251"/>
                    <a:pt x="10167" y="13903"/>
                    <a:pt x="10331" y="13516"/>
                  </a:cubicBezTo>
                  <a:cubicBezTo>
                    <a:pt x="10371" y="13543"/>
                    <a:pt x="10406" y="13561"/>
                    <a:pt x="10450" y="13561"/>
                  </a:cubicBezTo>
                  <a:cubicBezTo>
                    <a:pt x="10741" y="13561"/>
                    <a:pt x="11093" y="12924"/>
                    <a:pt x="11096" y="12478"/>
                  </a:cubicBezTo>
                  <a:cubicBezTo>
                    <a:pt x="11099" y="12023"/>
                    <a:pt x="11058" y="11646"/>
                    <a:pt x="10750" y="11646"/>
                  </a:cubicBezTo>
                  <a:cubicBezTo>
                    <a:pt x="10717" y="11646"/>
                    <a:pt x="10677" y="11653"/>
                    <a:pt x="10637" y="11663"/>
                  </a:cubicBezTo>
                  <a:cubicBezTo>
                    <a:pt x="10611" y="10346"/>
                    <a:pt x="10260" y="8575"/>
                    <a:pt x="8211" y="8575"/>
                  </a:cubicBezTo>
                  <a:close/>
                  <a:moveTo>
                    <a:pt x="10881" y="9647"/>
                  </a:moveTo>
                  <a:cubicBezTo>
                    <a:pt x="11058" y="10068"/>
                    <a:pt x="11184" y="10574"/>
                    <a:pt x="11226" y="11182"/>
                  </a:cubicBezTo>
                  <a:cubicBezTo>
                    <a:pt x="11354" y="11261"/>
                    <a:pt x="11444" y="11393"/>
                    <a:pt x="11521" y="11551"/>
                  </a:cubicBezTo>
                  <a:lnTo>
                    <a:pt x="16792" y="11551"/>
                  </a:lnTo>
                  <a:cubicBezTo>
                    <a:pt x="17066" y="11551"/>
                    <a:pt x="17323" y="11324"/>
                    <a:pt x="17370" y="11037"/>
                  </a:cubicBezTo>
                  <a:lnTo>
                    <a:pt x="17500" y="10194"/>
                  </a:lnTo>
                  <a:cubicBezTo>
                    <a:pt x="17547" y="9891"/>
                    <a:pt x="17354" y="9647"/>
                    <a:pt x="17070" y="9647"/>
                  </a:cubicBezTo>
                  <a:lnTo>
                    <a:pt x="10881" y="9647"/>
                  </a:lnTo>
                  <a:close/>
                  <a:moveTo>
                    <a:pt x="11481" y="13042"/>
                  </a:moveTo>
                  <a:cubicBezTo>
                    <a:pt x="11338" y="13539"/>
                    <a:pt x="11012" y="14050"/>
                    <a:pt x="10563" y="14180"/>
                  </a:cubicBezTo>
                  <a:cubicBezTo>
                    <a:pt x="10551" y="14205"/>
                    <a:pt x="10531" y="14226"/>
                    <a:pt x="10518" y="14247"/>
                  </a:cubicBezTo>
                  <a:lnTo>
                    <a:pt x="10524" y="14661"/>
                  </a:lnTo>
                  <a:cubicBezTo>
                    <a:pt x="10524" y="14661"/>
                    <a:pt x="16214" y="14661"/>
                    <a:pt x="16214" y="14661"/>
                  </a:cubicBezTo>
                  <a:cubicBezTo>
                    <a:pt x="16465" y="14661"/>
                    <a:pt x="16701" y="14469"/>
                    <a:pt x="16741" y="14225"/>
                  </a:cubicBezTo>
                  <a:lnTo>
                    <a:pt x="16854" y="13505"/>
                  </a:lnTo>
                  <a:cubicBezTo>
                    <a:pt x="16894" y="13250"/>
                    <a:pt x="16716" y="13042"/>
                    <a:pt x="16452" y="13042"/>
                  </a:cubicBezTo>
                  <a:lnTo>
                    <a:pt x="11481" y="13042"/>
                  </a:lnTo>
                  <a:close/>
                  <a:moveTo>
                    <a:pt x="963" y="15185"/>
                  </a:moveTo>
                  <a:cubicBezTo>
                    <a:pt x="686" y="15185"/>
                    <a:pt x="416" y="15307"/>
                    <a:pt x="232" y="15515"/>
                  </a:cubicBezTo>
                  <a:cubicBezTo>
                    <a:pt x="48" y="15722"/>
                    <a:pt x="-30" y="16000"/>
                    <a:pt x="10" y="16274"/>
                  </a:cubicBezTo>
                  <a:lnTo>
                    <a:pt x="798" y="21600"/>
                  </a:lnTo>
                  <a:lnTo>
                    <a:pt x="20742" y="21600"/>
                  </a:lnTo>
                  <a:lnTo>
                    <a:pt x="21530" y="16274"/>
                  </a:lnTo>
                  <a:cubicBezTo>
                    <a:pt x="21570" y="16000"/>
                    <a:pt x="21487" y="15722"/>
                    <a:pt x="21303" y="15515"/>
                  </a:cubicBezTo>
                  <a:cubicBezTo>
                    <a:pt x="21120" y="15304"/>
                    <a:pt x="20853" y="15185"/>
                    <a:pt x="20572" y="15185"/>
                  </a:cubicBezTo>
                  <a:cubicBezTo>
                    <a:pt x="20572" y="15185"/>
                    <a:pt x="963" y="15185"/>
                    <a:pt x="963" y="15185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1" name="组合 20">
            <a:extLst>
              <a:ext uri="{FF2B5EF4-FFF2-40B4-BE49-F238E27FC236}">
                <a16:creationId xmlns:a16="http://schemas.microsoft.com/office/drawing/2014/main" id="{3E631ACB-50BC-4F4E-906A-35614E3A12F4}"/>
              </a:ext>
            </a:extLst>
          </p:cNvPr>
          <p:cNvGrpSpPr/>
          <p:nvPr/>
        </p:nvGrpSpPr>
        <p:grpSpPr>
          <a:xfrm>
            <a:off x="9530936" y="3946606"/>
            <a:ext cx="745331" cy="744538"/>
            <a:chOff x="853282" y="5348288"/>
            <a:chExt cx="745331" cy="744538"/>
          </a:xfrm>
        </p:grpSpPr>
        <p:sp>
          <p:nvSpPr>
            <p:cNvPr id="22" name="Oval 76">
              <a:extLst>
                <a:ext uri="{FF2B5EF4-FFF2-40B4-BE49-F238E27FC236}">
                  <a16:creationId xmlns:a16="http://schemas.microsoft.com/office/drawing/2014/main" id="{39736C5D-E9FC-49E9-8613-D47E9D9049F0}"/>
                </a:ext>
              </a:extLst>
            </p:cNvPr>
            <p:cNvSpPr/>
            <p:nvPr/>
          </p:nvSpPr>
          <p:spPr>
            <a:xfrm>
              <a:off x="853282" y="5348288"/>
              <a:ext cx="745331" cy="744538"/>
            </a:xfrm>
            <a:prstGeom prst="ellipse">
              <a:avLst/>
            </a:prstGeom>
            <a:gradFill>
              <a:gsLst>
                <a:gs pos="17448">
                  <a:srgbClr val="F9BB91"/>
                </a:gs>
                <a:gs pos="55745">
                  <a:srgbClr val="F2A16A"/>
                </a:gs>
                <a:gs pos="92600">
                  <a:srgbClr val="F0904E"/>
                </a:gs>
                <a:gs pos="0">
                  <a:srgbClr val="FFCCCC"/>
                </a:gs>
              </a:gsLst>
              <a:lin ang="9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Shape 1098">
              <a:extLst>
                <a:ext uri="{FF2B5EF4-FFF2-40B4-BE49-F238E27FC236}">
                  <a16:creationId xmlns:a16="http://schemas.microsoft.com/office/drawing/2014/main" id="{59C67CAB-812B-43E8-916B-1FE02B731874}"/>
                </a:ext>
              </a:extLst>
            </p:cNvPr>
            <p:cNvSpPr/>
            <p:nvPr/>
          </p:nvSpPr>
          <p:spPr>
            <a:xfrm>
              <a:off x="1046163" y="5527675"/>
              <a:ext cx="352425" cy="379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9938" y="11186"/>
                  </a:moveTo>
                  <a:lnTo>
                    <a:pt x="16200" y="11186"/>
                  </a:lnTo>
                  <a:lnTo>
                    <a:pt x="16200" y="7714"/>
                  </a:lnTo>
                  <a:lnTo>
                    <a:pt x="19938" y="7714"/>
                  </a:lnTo>
                  <a:cubicBezTo>
                    <a:pt x="19938" y="7714"/>
                    <a:pt x="19938" y="11186"/>
                    <a:pt x="19938" y="11186"/>
                  </a:cubicBezTo>
                  <a:close/>
                  <a:moveTo>
                    <a:pt x="19938" y="15814"/>
                  </a:moveTo>
                  <a:lnTo>
                    <a:pt x="16200" y="15814"/>
                  </a:lnTo>
                  <a:lnTo>
                    <a:pt x="16200" y="11958"/>
                  </a:lnTo>
                  <a:lnTo>
                    <a:pt x="19938" y="11958"/>
                  </a:lnTo>
                  <a:cubicBezTo>
                    <a:pt x="19938" y="11958"/>
                    <a:pt x="19938" y="15814"/>
                    <a:pt x="19938" y="15814"/>
                  </a:cubicBezTo>
                  <a:close/>
                  <a:moveTo>
                    <a:pt x="19938" y="20057"/>
                  </a:moveTo>
                  <a:lnTo>
                    <a:pt x="16200" y="20057"/>
                  </a:lnTo>
                  <a:lnTo>
                    <a:pt x="16200" y="16586"/>
                  </a:lnTo>
                  <a:lnTo>
                    <a:pt x="19938" y="16586"/>
                  </a:lnTo>
                  <a:cubicBezTo>
                    <a:pt x="19938" y="16586"/>
                    <a:pt x="19938" y="20057"/>
                    <a:pt x="19938" y="20057"/>
                  </a:cubicBezTo>
                  <a:close/>
                  <a:moveTo>
                    <a:pt x="15077" y="5672"/>
                  </a:moveTo>
                  <a:cubicBezTo>
                    <a:pt x="14995" y="5595"/>
                    <a:pt x="14955" y="5505"/>
                    <a:pt x="14955" y="5400"/>
                  </a:cubicBezTo>
                  <a:lnTo>
                    <a:pt x="14955" y="1929"/>
                  </a:lnTo>
                  <a:cubicBezTo>
                    <a:pt x="14955" y="1824"/>
                    <a:pt x="14995" y="1734"/>
                    <a:pt x="15077" y="1658"/>
                  </a:cubicBezTo>
                  <a:cubicBezTo>
                    <a:pt x="15159" y="1581"/>
                    <a:pt x="15256" y="1543"/>
                    <a:pt x="15369" y="1543"/>
                  </a:cubicBezTo>
                  <a:lnTo>
                    <a:pt x="16200" y="1543"/>
                  </a:lnTo>
                  <a:cubicBezTo>
                    <a:pt x="16313" y="1543"/>
                    <a:pt x="16410" y="1581"/>
                    <a:pt x="16492" y="1658"/>
                  </a:cubicBezTo>
                  <a:cubicBezTo>
                    <a:pt x="16574" y="1734"/>
                    <a:pt x="16615" y="1824"/>
                    <a:pt x="16615" y="1929"/>
                  </a:cubicBezTo>
                  <a:lnTo>
                    <a:pt x="16615" y="5400"/>
                  </a:lnTo>
                  <a:cubicBezTo>
                    <a:pt x="16615" y="5505"/>
                    <a:pt x="16574" y="5595"/>
                    <a:pt x="16492" y="5672"/>
                  </a:cubicBezTo>
                  <a:cubicBezTo>
                    <a:pt x="16410" y="5748"/>
                    <a:pt x="16313" y="5786"/>
                    <a:pt x="16200" y="5786"/>
                  </a:cubicBezTo>
                  <a:lnTo>
                    <a:pt x="15369" y="5786"/>
                  </a:lnTo>
                  <a:cubicBezTo>
                    <a:pt x="15256" y="5786"/>
                    <a:pt x="15159" y="5748"/>
                    <a:pt x="15077" y="5672"/>
                  </a:cubicBezTo>
                  <a:cubicBezTo>
                    <a:pt x="15077" y="5672"/>
                    <a:pt x="15077" y="5672"/>
                    <a:pt x="15077" y="5672"/>
                  </a:cubicBezTo>
                  <a:close/>
                  <a:moveTo>
                    <a:pt x="15369" y="11186"/>
                  </a:moveTo>
                  <a:lnTo>
                    <a:pt x="11216" y="11186"/>
                  </a:lnTo>
                  <a:lnTo>
                    <a:pt x="11216" y="7714"/>
                  </a:lnTo>
                  <a:lnTo>
                    <a:pt x="15369" y="7714"/>
                  </a:lnTo>
                  <a:cubicBezTo>
                    <a:pt x="15369" y="7714"/>
                    <a:pt x="15369" y="11186"/>
                    <a:pt x="15369" y="11186"/>
                  </a:cubicBezTo>
                  <a:close/>
                  <a:moveTo>
                    <a:pt x="15369" y="15814"/>
                  </a:moveTo>
                  <a:lnTo>
                    <a:pt x="11216" y="15814"/>
                  </a:lnTo>
                  <a:lnTo>
                    <a:pt x="11216" y="11958"/>
                  </a:lnTo>
                  <a:lnTo>
                    <a:pt x="15369" y="11958"/>
                  </a:lnTo>
                  <a:cubicBezTo>
                    <a:pt x="15369" y="11958"/>
                    <a:pt x="15369" y="15814"/>
                    <a:pt x="15369" y="15814"/>
                  </a:cubicBezTo>
                  <a:close/>
                  <a:moveTo>
                    <a:pt x="15369" y="20057"/>
                  </a:moveTo>
                  <a:lnTo>
                    <a:pt x="11216" y="20057"/>
                  </a:lnTo>
                  <a:lnTo>
                    <a:pt x="11216" y="16586"/>
                  </a:lnTo>
                  <a:lnTo>
                    <a:pt x="15369" y="16586"/>
                  </a:lnTo>
                  <a:cubicBezTo>
                    <a:pt x="15369" y="16586"/>
                    <a:pt x="15369" y="20057"/>
                    <a:pt x="15369" y="20057"/>
                  </a:cubicBezTo>
                  <a:close/>
                  <a:moveTo>
                    <a:pt x="10385" y="11186"/>
                  </a:moveTo>
                  <a:lnTo>
                    <a:pt x="6231" y="11186"/>
                  </a:lnTo>
                  <a:lnTo>
                    <a:pt x="6231" y="7714"/>
                  </a:lnTo>
                  <a:lnTo>
                    <a:pt x="10385" y="7714"/>
                  </a:lnTo>
                  <a:cubicBezTo>
                    <a:pt x="10385" y="7714"/>
                    <a:pt x="10385" y="11186"/>
                    <a:pt x="10385" y="11186"/>
                  </a:cubicBezTo>
                  <a:close/>
                  <a:moveTo>
                    <a:pt x="10385" y="15814"/>
                  </a:moveTo>
                  <a:lnTo>
                    <a:pt x="6231" y="15814"/>
                  </a:lnTo>
                  <a:lnTo>
                    <a:pt x="6231" y="11958"/>
                  </a:lnTo>
                  <a:lnTo>
                    <a:pt x="10385" y="11958"/>
                  </a:lnTo>
                  <a:cubicBezTo>
                    <a:pt x="10385" y="11958"/>
                    <a:pt x="10385" y="15814"/>
                    <a:pt x="10385" y="15814"/>
                  </a:cubicBezTo>
                  <a:close/>
                  <a:moveTo>
                    <a:pt x="10385" y="20057"/>
                  </a:moveTo>
                  <a:lnTo>
                    <a:pt x="6231" y="20057"/>
                  </a:lnTo>
                  <a:lnTo>
                    <a:pt x="6231" y="16586"/>
                  </a:lnTo>
                  <a:lnTo>
                    <a:pt x="10385" y="16586"/>
                  </a:lnTo>
                  <a:cubicBezTo>
                    <a:pt x="10385" y="16586"/>
                    <a:pt x="10385" y="20057"/>
                    <a:pt x="10385" y="20057"/>
                  </a:cubicBezTo>
                  <a:close/>
                  <a:moveTo>
                    <a:pt x="5108" y="5672"/>
                  </a:moveTo>
                  <a:cubicBezTo>
                    <a:pt x="5026" y="5595"/>
                    <a:pt x="4985" y="5505"/>
                    <a:pt x="4985" y="5400"/>
                  </a:cubicBezTo>
                  <a:lnTo>
                    <a:pt x="4985" y="1929"/>
                  </a:lnTo>
                  <a:cubicBezTo>
                    <a:pt x="4985" y="1824"/>
                    <a:pt x="5026" y="1734"/>
                    <a:pt x="5108" y="1658"/>
                  </a:cubicBezTo>
                  <a:cubicBezTo>
                    <a:pt x="5191" y="1581"/>
                    <a:pt x="5288" y="1543"/>
                    <a:pt x="5400" y="1543"/>
                  </a:cubicBezTo>
                  <a:lnTo>
                    <a:pt x="6231" y="1543"/>
                  </a:lnTo>
                  <a:cubicBezTo>
                    <a:pt x="6343" y="1543"/>
                    <a:pt x="6441" y="1581"/>
                    <a:pt x="6523" y="1658"/>
                  </a:cubicBezTo>
                  <a:cubicBezTo>
                    <a:pt x="6605" y="1734"/>
                    <a:pt x="6646" y="1824"/>
                    <a:pt x="6646" y="1929"/>
                  </a:cubicBezTo>
                  <a:lnTo>
                    <a:pt x="6646" y="5400"/>
                  </a:lnTo>
                  <a:cubicBezTo>
                    <a:pt x="6646" y="5505"/>
                    <a:pt x="6605" y="5595"/>
                    <a:pt x="6523" y="5672"/>
                  </a:cubicBezTo>
                  <a:cubicBezTo>
                    <a:pt x="6441" y="5748"/>
                    <a:pt x="6343" y="5786"/>
                    <a:pt x="6231" y="5786"/>
                  </a:cubicBezTo>
                  <a:lnTo>
                    <a:pt x="5400" y="5786"/>
                  </a:lnTo>
                  <a:cubicBezTo>
                    <a:pt x="5288" y="5786"/>
                    <a:pt x="5191" y="5748"/>
                    <a:pt x="5108" y="5672"/>
                  </a:cubicBezTo>
                  <a:cubicBezTo>
                    <a:pt x="5108" y="5672"/>
                    <a:pt x="5108" y="5672"/>
                    <a:pt x="5108" y="5672"/>
                  </a:cubicBezTo>
                  <a:close/>
                  <a:moveTo>
                    <a:pt x="5400" y="11186"/>
                  </a:moveTo>
                  <a:lnTo>
                    <a:pt x="1662" y="11186"/>
                  </a:lnTo>
                  <a:lnTo>
                    <a:pt x="1662" y="7714"/>
                  </a:lnTo>
                  <a:lnTo>
                    <a:pt x="5400" y="7714"/>
                  </a:lnTo>
                  <a:cubicBezTo>
                    <a:pt x="5400" y="7714"/>
                    <a:pt x="5400" y="11186"/>
                    <a:pt x="5400" y="11186"/>
                  </a:cubicBezTo>
                  <a:close/>
                  <a:moveTo>
                    <a:pt x="5400" y="15814"/>
                  </a:moveTo>
                  <a:lnTo>
                    <a:pt x="1662" y="15814"/>
                  </a:lnTo>
                  <a:lnTo>
                    <a:pt x="1662" y="11958"/>
                  </a:lnTo>
                  <a:lnTo>
                    <a:pt x="5400" y="11958"/>
                  </a:lnTo>
                  <a:cubicBezTo>
                    <a:pt x="5400" y="11958"/>
                    <a:pt x="5400" y="15814"/>
                    <a:pt x="5400" y="15814"/>
                  </a:cubicBezTo>
                  <a:close/>
                  <a:moveTo>
                    <a:pt x="5400" y="20057"/>
                  </a:moveTo>
                  <a:lnTo>
                    <a:pt x="1662" y="20057"/>
                  </a:lnTo>
                  <a:lnTo>
                    <a:pt x="1662" y="16586"/>
                  </a:lnTo>
                  <a:lnTo>
                    <a:pt x="5400" y="16586"/>
                  </a:lnTo>
                  <a:cubicBezTo>
                    <a:pt x="5400" y="16586"/>
                    <a:pt x="5400" y="20057"/>
                    <a:pt x="5400" y="20057"/>
                  </a:cubicBezTo>
                  <a:close/>
                  <a:moveTo>
                    <a:pt x="21107" y="3544"/>
                  </a:moveTo>
                  <a:cubicBezTo>
                    <a:pt x="20778" y="3239"/>
                    <a:pt x="20389" y="3086"/>
                    <a:pt x="19939" y="3086"/>
                  </a:cubicBezTo>
                  <a:lnTo>
                    <a:pt x="18277" y="3086"/>
                  </a:lnTo>
                  <a:lnTo>
                    <a:pt x="18277" y="1929"/>
                  </a:lnTo>
                  <a:cubicBezTo>
                    <a:pt x="18277" y="1399"/>
                    <a:pt x="18074" y="944"/>
                    <a:pt x="17667" y="567"/>
                  </a:cubicBezTo>
                  <a:cubicBezTo>
                    <a:pt x="17260" y="189"/>
                    <a:pt x="16771" y="0"/>
                    <a:pt x="16200" y="0"/>
                  </a:cubicBezTo>
                  <a:lnTo>
                    <a:pt x="15369" y="0"/>
                  </a:lnTo>
                  <a:cubicBezTo>
                    <a:pt x="14798" y="0"/>
                    <a:pt x="14310" y="189"/>
                    <a:pt x="13903" y="567"/>
                  </a:cubicBezTo>
                  <a:cubicBezTo>
                    <a:pt x="13496" y="944"/>
                    <a:pt x="13292" y="1399"/>
                    <a:pt x="13292" y="1929"/>
                  </a:cubicBezTo>
                  <a:lnTo>
                    <a:pt x="13292" y="3086"/>
                  </a:lnTo>
                  <a:lnTo>
                    <a:pt x="8308" y="3086"/>
                  </a:lnTo>
                  <a:lnTo>
                    <a:pt x="8308" y="1929"/>
                  </a:lnTo>
                  <a:cubicBezTo>
                    <a:pt x="8308" y="1399"/>
                    <a:pt x="8105" y="944"/>
                    <a:pt x="7698" y="567"/>
                  </a:cubicBezTo>
                  <a:cubicBezTo>
                    <a:pt x="7291" y="189"/>
                    <a:pt x="6802" y="0"/>
                    <a:pt x="6231" y="0"/>
                  </a:cubicBezTo>
                  <a:lnTo>
                    <a:pt x="5400" y="0"/>
                  </a:lnTo>
                  <a:cubicBezTo>
                    <a:pt x="4829" y="0"/>
                    <a:pt x="4340" y="189"/>
                    <a:pt x="3933" y="567"/>
                  </a:cubicBezTo>
                  <a:cubicBezTo>
                    <a:pt x="3526" y="944"/>
                    <a:pt x="3323" y="1399"/>
                    <a:pt x="3323" y="1929"/>
                  </a:cubicBezTo>
                  <a:lnTo>
                    <a:pt x="3323" y="3086"/>
                  </a:lnTo>
                  <a:lnTo>
                    <a:pt x="1662" y="3086"/>
                  </a:lnTo>
                  <a:cubicBezTo>
                    <a:pt x="1211" y="3086"/>
                    <a:pt x="822" y="3239"/>
                    <a:pt x="493" y="3544"/>
                  </a:cubicBezTo>
                  <a:cubicBezTo>
                    <a:pt x="164" y="3849"/>
                    <a:pt x="0" y="4211"/>
                    <a:pt x="0" y="4629"/>
                  </a:cubicBezTo>
                  <a:lnTo>
                    <a:pt x="0" y="20058"/>
                  </a:lnTo>
                  <a:cubicBezTo>
                    <a:pt x="0" y="20475"/>
                    <a:pt x="164" y="20836"/>
                    <a:pt x="493" y="21142"/>
                  </a:cubicBezTo>
                  <a:cubicBezTo>
                    <a:pt x="822" y="21448"/>
                    <a:pt x="1211" y="21600"/>
                    <a:pt x="1662" y="21600"/>
                  </a:cubicBezTo>
                  <a:lnTo>
                    <a:pt x="19938" y="21600"/>
                  </a:lnTo>
                  <a:cubicBezTo>
                    <a:pt x="20389" y="21600"/>
                    <a:pt x="20778" y="21448"/>
                    <a:pt x="21107" y="21142"/>
                  </a:cubicBezTo>
                  <a:cubicBezTo>
                    <a:pt x="21436" y="20836"/>
                    <a:pt x="21600" y="20475"/>
                    <a:pt x="21600" y="20058"/>
                  </a:cubicBezTo>
                  <a:lnTo>
                    <a:pt x="21600" y="4629"/>
                  </a:lnTo>
                  <a:cubicBezTo>
                    <a:pt x="21600" y="4211"/>
                    <a:pt x="21436" y="3849"/>
                    <a:pt x="21107" y="3544"/>
                  </a:cubicBezTo>
                  <a:cubicBezTo>
                    <a:pt x="21107" y="3544"/>
                    <a:pt x="21107" y="3544"/>
                    <a:pt x="21107" y="3544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lIns="19050" tIns="19050" rIns="19050" bIns="1905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kumimoji="0" sz="15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</a:prstClr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26" name="组合 12">
            <a:extLst>
              <a:ext uri="{FF2B5EF4-FFF2-40B4-BE49-F238E27FC236}">
                <a16:creationId xmlns:a16="http://schemas.microsoft.com/office/drawing/2014/main" id="{468FE6B9-97FF-4F6E-A736-E989ADCD9D17}"/>
              </a:ext>
            </a:extLst>
          </p:cNvPr>
          <p:cNvGrpSpPr/>
          <p:nvPr/>
        </p:nvGrpSpPr>
        <p:grpSpPr>
          <a:xfrm>
            <a:off x="738396" y="2347023"/>
            <a:ext cx="2367882" cy="965886"/>
            <a:chOff x="2541629" y="1917977"/>
            <a:chExt cx="2258622" cy="965886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4C167FCF-D455-4A71-B10D-3EE228E2DC74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0C8F4484-CBF5-47C6-9840-B19E25057B5F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5" name="组合 12">
            <a:extLst>
              <a:ext uri="{FF2B5EF4-FFF2-40B4-BE49-F238E27FC236}">
                <a16:creationId xmlns:a16="http://schemas.microsoft.com/office/drawing/2014/main" id="{BD3D2819-65AC-4136-B979-899FDFFD9742}"/>
              </a:ext>
            </a:extLst>
          </p:cNvPr>
          <p:cNvGrpSpPr/>
          <p:nvPr/>
        </p:nvGrpSpPr>
        <p:grpSpPr>
          <a:xfrm>
            <a:off x="730896" y="4795333"/>
            <a:ext cx="2367882" cy="965886"/>
            <a:chOff x="2541629" y="1917977"/>
            <a:chExt cx="2258622" cy="965886"/>
          </a:xfrm>
        </p:grpSpPr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3731BA0F-2836-4A16-BC4D-B7E0FBE25A1B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5FA97542-8CF7-43B3-8C70-E41492234139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1" name="组合 12">
            <a:extLst>
              <a:ext uri="{FF2B5EF4-FFF2-40B4-BE49-F238E27FC236}">
                <a16:creationId xmlns:a16="http://schemas.microsoft.com/office/drawing/2014/main" id="{6882D93E-E5C3-4438-B8FB-114C9742200F}"/>
              </a:ext>
            </a:extLst>
          </p:cNvPr>
          <p:cNvGrpSpPr/>
          <p:nvPr/>
        </p:nvGrpSpPr>
        <p:grpSpPr>
          <a:xfrm>
            <a:off x="8792404" y="2347023"/>
            <a:ext cx="2367882" cy="965886"/>
            <a:chOff x="2541629" y="1917977"/>
            <a:chExt cx="2258622" cy="965886"/>
          </a:xfrm>
        </p:grpSpPr>
        <p:sp>
          <p:nvSpPr>
            <p:cNvPr id="42" name="文本框 41">
              <a:extLst>
                <a:ext uri="{FF2B5EF4-FFF2-40B4-BE49-F238E27FC236}">
                  <a16:creationId xmlns:a16="http://schemas.microsoft.com/office/drawing/2014/main" id="{B5D002A9-3BDC-4161-84BA-03C995745ADC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3" name="文本框 42">
              <a:extLst>
                <a:ext uri="{FF2B5EF4-FFF2-40B4-BE49-F238E27FC236}">
                  <a16:creationId xmlns:a16="http://schemas.microsoft.com/office/drawing/2014/main" id="{03BBC0ED-79B9-45E7-976C-43E09A477EDF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44" name="组合 12">
            <a:extLst>
              <a:ext uri="{FF2B5EF4-FFF2-40B4-BE49-F238E27FC236}">
                <a16:creationId xmlns:a16="http://schemas.microsoft.com/office/drawing/2014/main" id="{21C9E565-4542-479C-B24B-ACD92ECE72F5}"/>
              </a:ext>
            </a:extLst>
          </p:cNvPr>
          <p:cNvGrpSpPr/>
          <p:nvPr/>
        </p:nvGrpSpPr>
        <p:grpSpPr>
          <a:xfrm>
            <a:off x="8784904" y="4795333"/>
            <a:ext cx="2367882" cy="965886"/>
            <a:chOff x="2541629" y="1917977"/>
            <a:chExt cx="2258622" cy="965886"/>
          </a:xfrm>
        </p:grpSpPr>
        <p:sp>
          <p:nvSpPr>
            <p:cNvPr id="45" name="文本框 44">
              <a:extLst>
                <a:ext uri="{FF2B5EF4-FFF2-40B4-BE49-F238E27FC236}">
                  <a16:creationId xmlns:a16="http://schemas.microsoft.com/office/drawing/2014/main" id="{69CA5E24-CEA3-4419-A113-AAA5A998D383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F5AEA09D-92D9-4DED-9848-022E9CFA440F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3389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60" name="组合 59">
            <a:extLst>
              <a:ext uri="{FF2B5EF4-FFF2-40B4-BE49-F238E27FC236}">
                <a16:creationId xmlns:a16="http://schemas.microsoft.com/office/drawing/2014/main" id="{0D8CA34E-3268-41C9-9721-0AF5411AD7B2}"/>
              </a:ext>
            </a:extLst>
          </p:cNvPr>
          <p:cNvGrpSpPr/>
          <p:nvPr/>
        </p:nvGrpSpPr>
        <p:grpSpPr>
          <a:xfrm>
            <a:off x="1163762" y="1770431"/>
            <a:ext cx="3889731" cy="3878580"/>
            <a:chOff x="1164997" y="1923795"/>
            <a:chExt cx="3495432" cy="3485411"/>
          </a:xfrm>
        </p:grpSpPr>
        <p:grpSp>
          <p:nvGrpSpPr>
            <p:cNvPr id="6" name="íṥ1îdé">
              <a:extLst>
                <a:ext uri="{FF2B5EF4-FFF2-40B4-BE49-F238E27FC236}">
                  <a16:creationId xmlns:a16="http://schemas.microsoft.com/office/drawing/2014/main" id="{B5E79717-DF13-47EB-9AF8-BA3A0F732C51}"/>
                </a:ext>
              </a:extLst>
            </p:cNvPr>
            <p:cNvGrpSpPr/>
            <p:nvPr/>
          </p:nvGrpSpPr>
          <p:grpSpPr>
            <a:xfrm>
              <a:off x="1192686" y="2321178"/>
              <a:ext cx="3338198" cy="2044618"/>
              <a:chOff x="803822" y="1016361"/>
              <a:chExt cx="7536357" cy="2044618"/>
            </a:xfrm>
          </p:grpSpPr>
          <p:cxnSp>
            <p:nvCxnSpPr>
              <p:cNvPr id="41" name="直接连接符 40">
                <a:extLst>
                  <a:ext uri="{FF2B5EF4-FFF2-40B4-BE49-F238E27FC236}">
                    <a16:creationId xmlns:a16="http://schemas.microsoft.com/office/drawing/2014/main" id="{0BF68E87-9164-4861-8E46-31619AFB0597}"/>
                  </a:ext>
                </a:extLst>
              </p:cNvPr>
              <p:cNvCxnSpPr/>
              <p:nvPr/>
            </p:nvCxnSpPr>
            <p:spPr>
              <a:xfrm>
                <a:off x="803822" y="1016361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直接连接符 41">
                <a:extLst>
                  <a:ext uri="{FF2B5EF4-FFF2-40B4-BE49-F238E27FC236}">
                    <a16:creationId xmlns:a16="http://schemas.microsoft.com/office/drawing/2014/main" id="{E3C45471-9D21-4D4E-A7F9-0AC798A84BAA}"/>
                  </a:ext>
                </a:extLst>
              </p:cNvPr>
              <p:cNvCxnSpPr/>
              <p:nvPr/>
            </p:nvCxnSpPr>
            <p:spPr>
              <a:xfrm>
                <a:off x="803822" y="1357131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接连接符 42">
                <a:extLst>
                  <a:ext uri="{FF2B5EF4-FFF2-40B4-BE49-F238E27FC236}">
                    <a16:creationId xmlns:a16="http://schemas.microsoft.com/office/drawing/2014/main" id="{0E8EFC82-5D18-4374-8130-FE1F1FEBE3DD}"/>
                  </a:ext>
                </a:extLst>
              </p:cNvPr>
              <p:cNvCxnSpPr/>
              <p:nvPr/>
            </p:nvCxnSpPr>
            <p:spPr>
              <a:xfrm>
                <a:off x="803822" y="1697901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接连接符 43">
                <a:extLst>
                  <a:ext uri="{FF2B5EF4-FFF2-40B4-BE49-F238E27FC236}">
                    <a16:creationId xmlns:a16="http://schemas.microsoft.com/office/drawing/2014/main" id="{3B8911A1-4D38-462A-BAC9-7EF174395F5B}"/>
                  </a:ext>
                </a:extLst>
              </p:cNvPr>
              <p:cNvCxnSpPr/>
              <p:nvPr/>
            </p:nvCxnSpPr>
            <p:spPr>
              <a:xfrm>
                <a:off x="803822" y="2038671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连接符 44">
                <a:extLst>
                  <a:ext uri="{FF2B5EF4-FFF2-40B4-BE49-F238E27FC236}">
                    <a16:creationId xmlns:a16="http://schemas.microsoft.com/office/drawing/2014/main" id="{F63A1F85-49AF-46C2-9169-47B8FAE75267}"/>
                  </a:ext>
                </a:extLst>
              </p:cNvPr>
              <p:cNvCxnSpPr/>
              <p:nvPr/>
            </p:nvCxnSpPr>
            <p:spPr>
              <a:xfrm>
                <a:off x="803822" y="2379441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接连接符 45">
                <a:extLst>
                  <a:ext uri="{FF2B5EF4-FFF2-40B4-BE49-F238E27FC236}">
                    <a16:creationId xmlns:a16="http://schemas.microsoft.com/office/drawing/2014/main" id="{9BDC0B8B-CF92-4DF3-AD39-D0CBF17F035A}"/>
                  </a:ext>
                </a:extLst>
              </p:cNvPr>
              <p:cNvCxnSpPr/>
              <p:nvPr/>
            </p:nvCxnSpPr>
            <p:spPr>
              <a:xfrm>
                <a:off x="803822" y="2720211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接连接符 46">
                <a:extLst>
                  <a:ext uri="{FF2B5EF4-FFF2-40B4-BE49-F238E27FC236}">
                    <a16:creationId xmlns:a16="http://schemas.microsoft.com/office/drawing/2014/main" id="{8B6FFAD7-02DC-494B-8899-AD8EAB37C4B5}"/>
                  </a:ext>
                </a:extLst>
              </p:cNvPr>
              <p:cNvCxnSpPr/>
              <p:nvPr/>
            </p:nvCxnSpPr>
            <p:spPr>
              <a:xfrm>
                <a:off x="803822" y="3060979"/>
                <a:ext cx="7536357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ïṧḻiḋe">
              <a:extLst>
                <a:ext uri="{FF2B5EF4-FFF2-40B4-BE49-F238E27FC236}">
                  <a16:creationId xmlns:a16="http://schemas.microsoft.com/office/drawing/2014/main" id="{741D6645-2859-43E5-84F7-4D598EC155F8}"/>
                </a:ext>
              </a:extLst>
            </p:cNvPr>
            <p:cNvSpPr/>
            <p:nvPr/>
          </p:nvSpPr>
          <p:spPr bwMode="auto">
            <a:xfrm>
              <a:off x="1164997" y="3429000"/>
              <a:ext cx="1604455" cy="1980206"/>
            </a:xfrm>
            <a:custGeom>
              <a:avLst/>
              <a:gdLst/>
              <a:ahLst/>
              <a:cxnLst>
                <a:cxn ang="0">
                  <a:pos x="844" y="515"/>
                </a:cxn>
                <a:cxn ang="0">
                  <a:pos x="907" y="668"/>
                </a:cxn>
                <a:cxn ang="0">
                  <a:pos x="1047" y="726"/>
                </a:cxn>
                <a:cxn ang="0">
                  <a:pos x="0" y="726"/>
                </a:cxn>
                <a:cxn ang="0">
                  <a:pos x="138" y="661"/>
                </a:cxn>
                <a:cxn ang="0">
                  <a:pos x="178" y="594"/>
                </a:cxn>
                <a:cxn ang="0">
                  <a:pos x="204" y="473"/>
                </a:cxn>
                <a:cxn ang="0">
                  <a:pos x="207" y="435"/>
                </a:cxn>
                <a:cxn ang="0">
                  <a:pos x="296" y="155"/>
                </a:cxn>
                <a:cxn ang="0">
                  <a:pos x="523" y="0"/>
                </a:cxn>
                <a:cxn ang="0">
                  <a:pos x="750" y="155"/>
                </a:cxn>
                <a:cxn ang="0">
                  <a:pos x="843" y="480"/>
                </a:cxn>
                <a:cxn ang="0">
                  <a:pos x="844" y="515"/>
                </a:cxn>
              </a:cxnLst>
              <a:rect l="0" t="0" r="r" b="b"/>
              <a:pathLst>
                <a:path w="1047" h="726">
                  <a:moveTo>
                    <a:pt x="844" y="515"/>
                  </a:moveTo>
                  <a:cubicBezTo>
                    <a:pt x="846" y="582"/>
                    <a:pt x="867" y="633"/>
                    <a:pt x="907" y="668"/>
                  </a:cubicBezTo>
                  <a:cubicBezTo>
                    <a:pt x="947" y="702"/>
                    <a:pt x="994" y="722"/>
                    <a:pt x="1047" y="726"/>
                  </a:cubicBezTo>
                  <a:cubicBezTo>
                    <a:pt x="0" y="726"/>
                    <a:pt x="0" y="726"/>
                    <a:pt x="0" y="726"/>
                  </a:cubicBezTo>
                  <a:cubicBezTo>
                    <a:pt x="53" y="722"/>
                    <a:pt x="99" y="700"/>
                    <a:pt x="138" y="661"/>
                  </a:cubicBezTo>
                  <a:cubicBezTo>
                    <a:pt x="152" y="647"/>
                    <a:pt x="166" y="624"/>
                    <a:pt x="178" y="594"/>
                  </a:cubicBezTo>
                  <a:cubicBezTo>
                    <a:pt x="191" y="563"/>
                    <a:pt x="199" y="523"/>
                    <a:pt x="204" y="473"/>
                  </a:cubicBezTo>
                  <a:cubicBezTo>
                    <a:pt x="205" y="460"/>
                    <a:pt x="206" y="448"/>
                    <a:pt x="207" y="435"/>
                  </a:cubicBezTo>
                  <a:cubicBezTo>
                    <a:pt x="218" y="329"/>
                    <a:pt x="248" y="235"/>
                    <a:pt x="296" y="155"/>
                  </a:cubicBezTo>
                  <a:cubicBezTo>
                    <a:pt x="359" y="52"/>
                    <a:pt x="435" y="0"/>
                    <a:pt x="523" y="0"/>
                  </a:cubicBezTo>
                  <a:cubicBezTo>
                    <a:pt x="612" y="0"/>
                    <a:pt x="688" y="52"/>
                    <a:pt x="750" y="155"/>
                  </a:cubicBezTo>
                  <a:cubicBezTo>
                    <a:pt x="806" y="246"/>
                    <a:pt x="837" y="355"/>
                    <a:pt x="843" y="480"/>
                  </a:cubicBezTo>
                  <a:cubicBezTo>
                    <a:pt x="844" y="492"/>
                    <a:pt x="844" y="503"/>
                    <a:pt x="844" y="5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ïṧļidé">
              <a:extLst>
                <a:ext uri="{FF2B5EF4-FFF2-40B4-BE49-F238E27FC236}">
                  <a16:creationId xmlns:a16="http://schemas.microsoft.com/office/drawing/2014/main" id="{4BA3BFCF-916C-4A08-B73F-51F7888EDE90}"/>
                </a:ext>
              </a:extLst>
            </p:cNvPr>
            <p:cNvSpPr/>
            <p:nvPr/>
          </p:nvSpPr>
          <p:spPr bwMode="auto">
            <a:xfrm>
              <a:off x="2064865" y="2891726"/>
              <a:ext cx="1883253" cy="2517480"/>
            </a:xfrm>
            <a:custGeom>
              <a:avLst/>
              <a:gdLst/>
              <a:ahLst/>
              <a:cxnLst>
                <a:cxn ang="0">
                  <a:pos x="844" y="515"/>
                </a:cxn>
                <a:cxn ang="0">
                  <a:pos x="907" y="668"/>
                </a:cxn>
                <a:cxn ang="0">
                  <a:pos x="1047" y="726"/>
                </a:cxn>
                <a:cxn ang="0">
                  <a:pos x="0" y="726"/>
                </a:cxn>
                <a:cxn ang="0">
                  <a:pos x="138" y="661"/>
                </a:cxn>
                <a:cxn ang="0">
                  <a:pos x="178" y="594"/>
                </a:cxn>
                <a:cxn ang="0">
                  <a:pos x="204" y="473"/>
                </a:cxn>
                <a:cxn ang="0">
                  <a:pos x="207" y="435"/>
                </a:cxn>
                <a:cxn ang="0">
                  <a:pos x="296" y="155"/>
                </a:cxn>
                <a:cxn ang="0">
                  <a:pos x="523" y="0"/>
                </a:cxn>
                <a:cxn ang="0">
                  <a:pos x="750" y="155"/>
                </a:cxn>
                <a:cxn ang="0">
                  <a:pos x="843" y="480"/>
                </a:cxn>
                <a:cxn ang="0">
                  <a:pos x="844" y="515"/>
                </a:cxn>
              </a:cxnLst>
              <a:rect l="0" t="0" r="r" b="b"/>
              <a:pathLst>
                <a:path w="1047" h="726">
                  <a:moveTo>
                    <a:pt x="844" y="515"/>
                  </a:moveTo>
                  <a:cubicBezTo>
                    <a:pt x="846" y="582"/>
                    <a:pt x="867" y="633"/>
                    <a:pt x="907" y="668"/>
                  </a:cubicBezTo>
                  <a:cubicBezTo>
                    <a:pt x="947" y="702"/>
                    <a:pt x="994" y="722"/>
                    <a:pt x="1047" y="726"/>
                  </a:cubicBezTo>
                  <a:cubicBezTo>
                    <a:pt x="0" y="726"/>
                    <a:pt x="0" y="726"/>
                    <a:pt x="0" y="726"/>
                  </a:cubicBezTo>
                  <a:cubicBezTo>
                    <a:pt x="53" y="722"/>
                    <a:pt x="99" y="700"/>
                    <a:pt x="138" y="661"/>
                  </a:cubicBezTo>
                  <a:cubicBezTo>
                    <a:pt x="152" y="647"/>
                    <a:pt x="166" y="624"/>
                    <a:pt x="178" y="594"/>
                  </a:cubicBezTo>
                  <a:cubicBezTo>
                    <a:pt x="191" y="563"/>
                    <a:pt x="199" y="523"/>
                    <a:pt x="204" y="473"/>
                  </a:cubicBezTo>
                  <a:cubicBezTo>
                    <a:pt x="205" y="460"/>
                    <a:pt x="206" y="448"/>
                    <a:pt x="207" y="435"/>
                  </a:cubicBezTo>
                  <a:cubicBezTo>
                    <a:pt x="218" y="329"/>
                    <a:pt x="248" y="235"/>
                    <a:pt x="296" y="155"/>
                  </a:cubicBezTo>
                  <a:cubicBezTo>
                    <a:pt x="359" y="52"/>
                    <a:pt x="435" y="0"/>
                    <a:pt x="523" y="0"/>
                  </a:cubicBezTo>
                  <a:cubicBezTo>
                    <a:pt x="612" y="0"/>
                    <a:pt x="688" y="52"/>
                    <a:pt x="750" y="155"/>
                  </a:cubicBezTo>
                  <a:cubicBezTo>
                    <a:pt x="806" y="246"/>
                    <a:pt x="837" y="355"/>
                    <a:pt x="843" y="480"/>
                  </a:cubicBezTo>
                  <a:cubicBezTo>
                    <a:pt x="844" y="492"/>
                    <a:pt x="844" y="503"/>
                    <a:pt x="844" y="515"/>
                  </a:cubicBezTo>
                  <a:close/>
                </a:path>
              </a:pathLst>
            </a:custGeom>
            <a:gradFill>
              <a:gsLst>
                <a:gs pos="72000">
                  <a:srgbClr val="F69F64"/>
                </a:gs>
                <a:gs pos="0">
                  <a:srgbClr val="FFCCCC"/>
                </a:gs>
                <a:gs pos="100000">
                  <a:srgbClr val="F8AC78"/>
                </a:gs>
              </a:gsLst>
              <a:lin ang="0" scaled="0"/>
            </a:gra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iṥliḋè">
              <a:extLst>
                <a:ext uri="{FF2B5EF4-FFF2-40B4-BE49-F238E27FC236}">
                  <a16:creationId xmlns:a16="http://schemas.microsoft.com/office/drawing/2014/main" id="{9AC56DD5-EACF-4CF4-ABDC-7C106A0EF24B}"/>
                </a:ext>
              </a:extLst>
            </p:cNvPr>
            <p:cNvSpPr/>
            <p:nvPr/>
          </p:nvSpPr>
          <p:spPr bwMode="auto">
            <a:xfrm>
              <a:off x="3116476" y="3429000"/>
              <a:ext cx="1543953" cy="1980206"/>
            </a:xfrm>
            <a:custGeom>
              <a:avLst/>
              <a:gdLst/>
              <a:ahLst/>
              <a:cxnLst>
                <a:cxn ang="0">
                  <a:pos x="844" y="515"/>
                </a:cxn>
                <a:cxn ang="0">
                  <a:pos x="907" y="668"/>
                </a:cxn>
                <a:cxn ang="0">
                  <a:pos x="1047" y="726"/>
                </a:cxn>
                <a:cxn ang="0">
                  <a:pos x="0" y="726"/>
                </a:cxn>
                <a:cxn ang="0">
                  <a:pos x="138" y="661"/>
                </a:cxn>
                <a:cxn ang="0">
                  <a:pos x="178" y="594"/>
                </a:cxn>
                <a:cxn ang="0">
                  <a:pos x="204" y="473"/>
                </a:cxn>
                <a:cxn ang="0">
                  <a:pos x="207" y="435"/>
                </a:cxn>
                <a:cxn ang="0">
                  <a:pos x="296" y="155"/>
                </a:cxn>
                <a:cxn ang="0">
                  <a:pos x="523" y="0"/>
                </a:cxn>
                <a:cxn ang="0">
                  <a:pos x="750" y="155"/>
                </a:cxn>
                <a:cxn ang="0">
                  <a:pos x="843" y="480"/>
                </a:cxn>
                <a:cxn ang="0">
                  <a:pos x="844" y="515"/>
                </a:cxn>
              </a:cxnLst>
              <a:rect l="0" t="0" r="r" b="b"/>
              <a:pathLst>
                <a:path w="1047" h="726">
                  <a:moveTo>
                    <a:pt x="844" y="515"/>
                  </a:moveTo>
                  <a:cubicBezTo>
                    <a:pt x="846" y="582"/>
                    <a:pt x="867" y="633"/>
                    <a:pt x="907" y="668"/>
                  </a:cubicBezTo>
                  <a:cubicBezTo>
                    <a:pt x="947" y="702"/>
                    <a:pt x="994" y="722"/>
                    <a:pt x="1047" y="726"/>
                  </a:cubicBezTo>
                  <a:cubicBezTo>
                    <a:pt x="0" y="726"/>
                    <a:pt x="0" y="726"/>
                    <a:pt x="0" y="726"/>
                  </a:cubicBezTo>
                  <a:cubicBezTo>
                    <a:pt x="53" y="722"/>
                    <a:pt x="99" y="700"/>
                    <a:pt x="138" y="661"/>
                  </a:cubicBezTo>
                  <a:cubicBezTo>
                    <a:pt x="152" y="647"/>
                    <a:pt x="166" y="624"/>
                    <a:pt x="178" y="594"/>
                  </a:cubicBezTo>
                  <a:cubicBezTo>
                    <a:pt x="191" y="563"/>
                    <a:pt x="199" y="523"/>
                    <a:pt x="204" y="473"/>
                  </a:cubicBezTo>
                  <a:cubicBezTo>
                    <a:pt x="205" y="460"/>
                    <a:pt x="206" y="448"/>
                    <a:pt x="207" y="435"/>
                  </a:cubicBezTo>
                  <a:cubicBezTo>
                    <a:pt x="218" y="329"/>
                    <a:pt x="248" y="235"/>
                    <a:pt x="296" y="155"/>
                  </a:cubicBezTo>
                  <a:cubicBezTo>
                    <a:pt x="359" y="52"/>
                    <a:pt x="435" y="0"/>
                    <a:pt x="523" y="0"/>
                  </a:cubicBezTo>
                  <a:cubicBezTo>
                    <a:pt x="612" y="0"/>
                    <a:pt x="688" y="52"/>
                    <a:pt x="750" y="155"/>
                  </a:cubicBezTo>
                  <a:cubicBezTo>
                    <a:pt x="806" y="246"/>
                    <a:pt x="837" y="355"/>
                    <a:pt x="843" y="480"/>
                  </a:cubicBezTo>
                  <a:cubicBezTo>
                    <a:pt x="844" y="492"/>
                    <a:pt x="844" y="503"/>
                    <a:pt x="844" y="515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ïSľíďè">
              <a:extLst>
                <a:ext uri="{FF2B5EF4-FFF2-40B4-BE49-F238E27FC236}">
                  <a16:creationId xmlns:a16="http://schemas.microsoft.com/office/drawing/2014/main" id="{43A0C8AE-7623-4108-9253-1894B9E7C49A}"/>
                </a:ext>
              </a:extLst>
            </p:cNvPr>
            <p:cNvSpPr/>
            <p:nvPr/>
          </p:nvSpPr>
          <p:spPr>
            <a:xfrm rot="8100000">
              <a:off x="1588292" y="2502787"/>
              <a:ext cx="740502" cy="740498"/>
            </a:xfrm>
            <a:prstGeom prst="teardrop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íṣḷíde">
              <a:extLst>
                <a:ext uri="{FF2B5EF4-FFF2-40B4-BE49-F238E27FC236}">
                  <a16:creationId xmlns:a16="http://schemas.microsoft.com/office/drawing/2014/main" id="{E34BC526-3CAB-4AC3-996A-8FDA3688EAB1}"/>
                </a:ext>
              </a:extLst>
            </p:cNvPr>
            <p:cNvSpPr/>
            <p:nvPr/>
          </p:nvSpPr>
          <p:spPr>
            <a:xfrm>
              <a:off x="1701778" y="2617983"/>
              <a:ext cx="513530" cy="5135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>
              <a:norm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90%</a:t>
              </a:r>
            </a:p>
          </p:txBody>
        </p:sp>
        <p:sp>
          <p:nvSpPr>
            <p:cNvPr id="12" name="iṥḻiḍè">
              <a:extLst>
                <a:ext uri="{FF2B5EF4-FFF2-40B4-BE49-F238E27FC236}">
                  <a16:creationId xmlns:a16="http://schemas.microsoft.com/office/drawing/2014/main" id="{DE6AA678-566B-4D96-B607-CFB1B38A3BDD}"/>
                </a:ext>
              </a:extLst>
            </p:cNvPr>
            <p:cNvSpPr/>
            <p:nvPr/>
          </p:nvSpPr>
          <p:spPr>
            <a:xfrm rot="8100000">
              <a:off x="2606758" y="1923795"/>
              <a:ext cx="740502" cy="740498"/>
            </a:xfrm>
            <a:prstGeom prst="teardrop">
              <a:avLst/>
            </a:prstGeom>
            <a:gradFill>
              <a:gsLst>
                <a:gs pos="72000">
                  <a:srgbClr val="F69F64"/>
                </a:gs>
                <a:gs pos="0">
                  <a:srgbClr val="FFCCCC"/>
                </a:gs>
                <a:gs pos="100000">
                  <a:srgbClr val="F8AC78"/>
                </a:gs>
              </a:gsLst>
              <a:lin ang="0" scaled="0"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íŝḻïḍê">
              <a:extLst>
                <a:ext uri="{FF2B5EF4-FFF2-40B4-BE49-F238E27FC236}">
                  <a16:creationId xmlns:a16="http://schemas.microsoft.com/office/drawing/2014/main" id="{9756AC3A-4CB5-4D27-B810-BACD501B101C}"/>
                </a:ext>
              </a:extLst>
            </p:cNvPr>
            <p:cNvSpPr/>
            <p:nvPr/>
          </p:nvSpPr>
          <p:spPr>
            <a:xfrm>
              <a:off x="2720244" y="2038991"/>
              <a:ext cx="513530" cy="5135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>
              <a:norm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14" name="iṩļíďè">
              <a:extLst>
                <a:ext uri="{FF2B5EF4-FFF2-40B4-BE49-F238E27FC236}">
                  <a16:creationId xmlns:a16="http://schemas.microsoft.com/office/drawing/2014/main" id="{12AD1D12-5B66-4916-86DF-EABBCFB9F1A3}"/>
                </a:ext>
              </a:extLst>
            </p:cNvPr>
            <p:cNvSpPr/>
            <p:nvPr/>
          </p:nvSpPr>
          <p:spPr>
            <a:xfrm rot="8100000">
              <a:off x="3528311" y="2498498"/>
              <a:ext cx="740502" cy="740498"/>
            </a:xfrm>
            <a:prstGeom prst="teardrop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íṡľíḋè">
              <a:extLst>
                <a:ext uri="{FF2B5EF4-FFF2-40B4-BE49-F238E27FC236}">
                  <a16:creationId xmlns:a16="http://schemas.microsoft.com/office/drawing/2014/main" id="{1369A072-F1C8-4D83-990A-983BEB929C56}"/>
                </a:ext>
              </a:extLst>
            </p:cNvPr>
            <p:cNvSpPr/>
            <p:nvPr/>
          </p:nvSpPr>
          <p:spPr>
            <a:xfrm>
              <a:off x="3641797" y="2613694"/>
              <a:ext cx="513530" cy="51352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0000" tIns="46800" rIns="90000" bIns="46800" anchor="ctr">
              <a:normAutofit/>
            </a:bodyPr>
            <a:lstStyle/>
            <a:p>
              <a:pPr algn="ctr"/>
              <a:r>
                <a:rPr lang="en-US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70%</a:t>
              </a:r>
            </a:p>
          </p:txBody>
        </p:sp>
      </p:grpSp>
      <p:sp>
        <p:nvSpPr>
          <p:cNvPr id="16" name="iŝḻîďé">
            <a:extLst>
              <a:ext uri="{FF2B5EF4-FFF2-40B4-BE49-F238E27FC236}">
                <a16:creationId xmlns:a16="http://schemas.microsoft.com/office/drawing/2014/main" id="{5A2BCD0F-FDAB-4436-81FA-650B607A781B}"/>
              </a:ext>
            </a:extLst>
          </p:cNvPr>
          <p:cNvSpPr/>
          <p:nvPr/>
        </p:nvSpPr>
        <p:spPr bwMode="auto">
          <a:xfrm>
            <a:off x="6407741" y="1850828"/>
            <a:ext cx="408459" cy="408459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F69F6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7" name="îṥļíďé">
            <a:extLst>
              <a:ext uri="{FF2B5EF4-FFF2-40B4-BE49-F238E27FC236}">
                <a16:creationId xmlns:a16="http://schemas.microsoft.com/office/drawing/2014/main" id="{7845F937-93DD-436A-827E-91E9B3EA32C1}"/>
              </a:ext>
            </a:extLst>
          </p:cNvPr>
          <p:cNvSpPr/>
          <p:nvPr/>
        </p:nvSpPr>
        <p:spPr bwMode="auto">
          <a:xfrm>
            <a:off x="6407741" y="3426874"/>
            <a:ext cx="408459" cy="408459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F69F6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8" name="îṧlïḓé">
            <a:extLst>
              <a:ext uri="{FF2B5EF4-FFF2-40B4-BE49-F238E27FC236}">
                <a16:creationId xmlns:a16="http://schemas.microsoft.com/office/drawing/2014/main" id="{A9E1A2F3-9EE1-4EBF-BEA3-524A8722137E}"/>
              </a:ext>
            </a:extLst>
          </p:cNvPr>
          <p:cNvSpPr/>
          <p:nvPr/>
        </p:nvSpPr>
        <p:spPr bwMode="auto">
          <a:xfrm>
            <a:off x="6407741" y="4981594"/>
            <a:ext cx="408459" cy="408459"/>
          </a:xfrm>
          <a:custGeom>
            <a:avLst/>
            <a:gdLst/>
            <a:ahLst/>
            <a:cxnLst>
              <a:cxn ang="0">
                <a:pos x="55" y="44"/>
              </a:cxn>
              <a:cxn ang="0">
                <a:pos x="44" y="55"/>
              </a:cxn>
              <a:cxn ang="0">
                <a:pos x="10" y="55"/>
              </a:cxn>
              <a:cxn ang="0">
                <a:pos x="0" y="44"/>
              </a:cxn>
              <a:cxn ang="0">
                <a:pos x="0" y="10"/>
              </a:cxn>
              <a:cxn ang="0">
                <a:pos x="10" y="0"/>
              </a:cxn>
              <a:cxn ang="0">
                <a:pos x="44" y="0"/>
              </a:cxn>
              <a:cxn ang="0">
                <a:pos x="55" y="10"/>
              </a:cxn>
              <a:cxn ang="0">
                <a:pos x="55" y="44"/>
              </a:cxn>
              <a:cxn ang="0">
                <a:pos x="46" y="20"/>
              </a:cxn>
              <a:cxn ang="0">
                <a:pos x="46" y="17"/>
              </a:cxn>
              <a:cxn ang="0">
                <a:pos x="42" y="13"/>
              </a:cxn>
              <a:cxn ang="0">
                <a:pos x="39" y="13"/>
              </a:cxn>
              <a:cxn ang="0">
                <a:pos x="23" y="30"/>
              </a:cxn>
              <a:cxn ang="0">
                <a:pos x="15" y="22"/>
              </a:cxn>
              <a:cxn ang="0">
                <a:pos x="12" y="22"/>
              </a:cxn>
              <a:cxn ang="0">
                <a:pos x="8" y="26"/>
              </a:cxn>
              <a:cxn ang="0">
                <a:pos x="8" y="29"/>
              </a:cxn>
              <a:cxn ang="0">
                <a:pos x="21" y="42"/>
              </a:cxn>
              <a:cxn ang="0">
                <a:pos x="24" y="42"/>
              </a:cxn>
              <a:cxn ang="0">
                <a:pos x="46" y="20"/>
              </a:cxn>
            </a:cxnLst>
            <a:rect l="0" t="0" r="r" b="b"/>
            <a:pathLst>
              <a:path w="55" h="55">
                <a:moveTo>
                  <a:pt x="55" y="44"/>
                </a:moveTo>
                <a:cubicBezTo>
                  <a:pt x="55" y="50"/>
                  <a:pt x="50" y="55"/>
                  <a:pt x="44" y="55"/>
                </a:cubicBezTo>
                <a:cubicBezTo>
                  <a:pt x="10" y="55"/>
                  <a:pt x="10" y="55"/>
                  <a:pt x="10" y="55"/>
                </a:cubicBezTo>
                <a:cubicBezTo>
                  <a:pt x="4" y="55"/>
                  <a:pt x="0" y="50"/>
                  <a:pt x="0" y="44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5"/>
                  <a:pt x="4" y="0"/>
                  <a:pt x="10" y="0"/>
                </a:cubicBezTo>
                <a:cubicBezTo>
                  <a:pt x="44" y="0"/>
                  <a:pt x="44" y="0"/>
                  <a:pt x="44" y="0"/>
                </a:cubicBezTo>
                <a:cubicBezTo>
                  <a:pt x="50" y="0"/>
                  <a:pt x="55" y="5"/>
                  <a:pt x="55" y="10"/>
                </a:cubicBezTo>
                <a:lnTo>
                  <a:pt x="55" y="44"/>
                </a:lnTo>
                <a:close/>
                <a:moveTo>
                  <a:pt x="46" y="20"/>
                </a:moveTo>
                <a:cubicBezTo>
                  <a:pt x="47" y="19"/>
                  <a:pt x="47" y="17"/>
                  <a:pt x="46" y="17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2"/>
                  <a:pt x="40" y="12"/>
                  <a:pt x="39" y="13"/>
                </a:cubicBezTo>
                <a:cubicBezTo>
                  <a:pt x="23" y="30"/>
                  <a:pt x="23" y="30"/>
                  <a:pt x="23" y="30"/>
                </a:cubicBezTo>
                <a:cubicBezTo>
                  <a:pt x="15" y="22"/>
                  <a:pt x="15" y="22"/>
                  <a:pt x="15" y="22"/>
                </a:cubicBezTo>
                <a:cubicBezTo>
                  <a:pt x="14" y="21"/>
                  <a:pt x="13" y="21"/>
                  <a:pt x="12" y="22"/>
                </a:cubicBezTo>
                <a:cubicBezTo>
                  <a:pt x="8" y="26"/>
                  <a:pt x="8" y="26"/>
                  <a:pt x="8" y="26"/>
                </a:cubicBezTo>
                <a:cubicBezTo>
                  <a:pt x="7" y="27"/>
                  <a:pt x="7" y="28"/>
                  <a:pt x="8" y="29"/>
                </a:cubicBezTo>
                <a:cubicBezTo>
                  <a:pt x="21" y="42"/>
                  <a:pt x="21" y="42"/>
                  <a:pt x="21" y="42"/>
                </a:cubicBezTo>
                <a:cubicBezTo>
                  <a:pt x="22" y="43"/>
                  <a:pt x="23" y="43"/>
                  <a:pt x="24" y="42"/>
                </a:cubicBezTo>
                <a:lnTo>
                  <a:pt x="46" y="20"/>
                </a:lnTo>
                <a:close/>
              </a:path>
            </a:pathLst>
          </a:custGeom>
          <a:solidFill>
            <a:srgbClr val="F69F6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51" name="组合 12">
            <a:extLst>
              <a:ext uri="{FF2B5EF4-FFF2-40B4-BE49-F238E27FC236}">
                <a16:creationId xmlns:a16="http://schemas.microsoft.com/office/drawing/2014/main" id="{DEA64824-749E-4BBB-9E5D-5C7A57670298}"/>
              </a:ext>
            </a:extLst>
          </p:cNvPr>
          <p:cNvGrpSpPr/>
          <p:nvPr/>
        </p:nvGrpSpPr>
        <p:grpSpPr>
          <a:xfrm>
            <a:off x="7138508" y="1770431"/>
            <a:ext cx="3282225" cy="1145452"/>
            <a:chOff x="3624780" y="2402980"/>
            <a:chExt cx="3282225" cy="1145452"/>
          </a:xfrm>
        </p:grpSpPr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418EF1AC-E628-46BF-8A04-6BB071C7D8B9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3" name="文本框 52">
              <a:extLst>
                <a:ext uri="{FF2B5EF4-FFF2-40B4-BE49-F238E27FC236}">
                  <a16:creationId xmlns:a16="http://schemas.microsoft.com/office/drawing/2014/main" id="{F6C83386-6FAC-4C81-8ED1-E5CB89702C6B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or computer,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make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it film to be used in a wider field</a:t>
              </a:r>
            </a:p>
          </p:txBody>
        </p:sp>
      </p:grpSp>
      <p:grpSp>
        <p:nvGrpSpPr>
          <p:cNvPr id="54" name="组合 12">
            <a:extLst>
              <a:ext uri="{FF2B5EF4-FFF2-40B4-BE49-F238E27FC236}">
                <a16:creationId xmlns:a16="http://schemas.microsoft.com/office/drawing/2014/main" id="{5BA02F5D-1170-4A82-A254-97791509A945}"/>
              </a:ext>
            </a:extLst>
          </p:cNvPr>
          <p:cNvGrpSpPr/>
          <p:nvPr/>
        </p:nvGrpSpPr>
        <p:grpSpPr>
          <a:xfrm>
            <a:off x="7138508" y="3330364"/>
            <a:ext cx="3282225" cy="1145452"/>
            <a:chOff x="3624780" y="2402980"/>
            <a:chExt cx="3282225" cy="1145452"/>
          </a:xfrm>
        </p:grpSpPr>
        <p:sp>
          <p:nvSpPr>
            <p:cNvPr id="55" name="文本框 54">
              <a:extLst>
                <a:ext uri="{FF2B5EF4-FFF2-40B4-BE49-F238E27FC236}">
                  <a16:creationId xmlns:a16="http://schemas.microsoft.com/office/drawing/2014/main" id="{29639D29-ACA7-4CF2-A751-6D6EBED92DEC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6" name="文本框 55">
              <a:extLst>
                <a:ext uri="{FF2B5EF4-FFF2-40B4-BE49-F238E27FC236}">
                  <a16:creationId xmlns:a16="http://schemas.microsoft.com/office/drawing/2014/main" id="{DEBB45A6-5A9B-4513-9AD2-9FA7E9356403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or computer,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make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it film to be used in a wider field</a:t>
              </a:r>
            </a:p>
          </p:txBody>
        </p:sp>
      </p:grpSp>
      <p:grpSp>
        <p:nvGrpSpPr>
          <p:cNvPr id="57" name="组合 12">
            <a:extLst>
              <a:ext uri="{FF2B5EF4-FFF2-40B4-BE49-F238E27FC236}">
                <a16:creationId xmlns:a16="http://schemas.microsoft.com/office/drawing/2014/main" id="{F957EDBA-9006-40CF-B259-9C6D53E78E2E}"/>
              </a:ext>
            </a:extLst>
          </p:cNvPr>
          <p:cNvGrpSpPr/>
          <p:nvPr/>
        </p:nvGrpSpPr>
        <p:grpSpPr>
          <a:xfrm>
            <a:off x="7148127" y="4890297"/>
            <a:ext cx="3282225" cy="1145452"/>
            <a:chOff x="3624780" y="2402980"/>
            <a:chExt cx="3282225" cy="1145452"/>
          </a:xfrm>
        </p:grpSpPr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A1A833D6-F6F3-40F4-BACC-36BBE699D425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D0478F54-FEA0-4A2F-BFFC-DD0B2BF3EA45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or computer,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make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it film to be used in a wider field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129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7" name="组合 6">
            <a:extLst>
              <a:ext uri="{FF2B5EF4-FFF2-40B4-BE49-F238E27FC236}">
                <a16:creationId xmlns:a16="http://schemas.microsoft.com/office/drawing/2014/main" id="{1ACFEAB6-5A79-4989-9B84-93BD9B240151}"/>
              </a:ext>
            </a:extLst>
          </p:cNvPr>
          <p:cNvGrpSpPr/>
          <p:nvPr/>
        </p:nvGrpSpPr>
        <p:grpSpPr>
          <a:xfrm>
            <a:off x="1014085" y="2136310"/>
            <a:ext cx="675000" cy="675005"/>
            <a:chOff x="1936034" y="2688434"/>
            <a:chExt cx="675000" cy="675005"/>
          </a:xfrm>
        </p:grpSpPr>
        <p:sp>
          <p:nvSpPr>
            <p:cNvPr id="5" name="îṩ1íḍê">
              <a:extLst>
                <a:ext uri="{FF2B5EF4-FFF2-40B4-BE49-F238E27FC236}">
                  <a16:creationId xmlns:a16="http://schemas.microsoft.com/office/drawing/2014/main" id="{3ACB292B-3F5B-4454-960E-ECE36AE23302}"/>
                </a:ext>
              </a:extLst>
            </p:cNvPr>
            <p:cNvSpPr/>
            <p:nvPr/>
          </p:nvSpPr>
          <p:spPr>
            <a:xfrm>
              <a:off x="1936034" y="2688434"/>
              <a:ext cx="675000" cy="675005"/>
            </a:xfrm>
            <a:prstGeom prst="ellipse">
              <a:avLst/>
            </a:prstGeom>
            <a:gradFill>
              <a:gsLst>
                <a:gs pos="5000">
                  <a:srgbClr val="F69F64"/>
                </a:gs>
                <a:gs pos="80000">
                  <a:srgbClr val="F9BB91"/>
                </a:gs>
                <a:gs pos="100000">
                  <a:srgbClr val="FFCCCC"/>
                </a:gs>
              </a:gsLst>
              <a:lin ang="7200000" scaled="0"/>
            </a:gra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6" name="îṥḷíde">
              <a:extLst>
                <a:ext uri="{FF2B5EF4-FFF2-40B4-BE49-F238E27FC236}">
                  <a16:creationId xmlns:a16="http://schemas.microsoft.com/office/drawing/2014/main" id="{F5A11060-FDE3-4A0A-91CD-B87D1921CE37}"/>
                </a:ext>
              </a:extLst>
            </p:cNvPr>
            <p:cNvSpPr/>
            <p:nvPr/>
          </p:nvSpPr>
          <p:spPr bwMode="auto">
            <a:xfrm>
              <a:off x="2101441" y="2857198"/>
              <a:ext cx="344185" cy="337474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 sz="7198" dirty="0">
                <a:cs typeface="+mn-ea"/>
                <a:sym typeface="+mn-lt"/>
              </a:endParaRPr>
            </a:p>
          </p:txBody>
        </p:sp>
      </p:grpSp>
      <p:sp>
        <p:nvSpPr>
          <p:cNvPr id="8" name="矩形 7">
            <a:extLst>
              <a:ext uri="{FF2B5EF4-FFF2-40B4-BE49-F238E27FC236}">
                <a16:creationId xmlns:a16="http://schemas.microsoft.com/office/drawing/2014/main" id="{F6D2E950-90DB-4752-8F1A-C205350CC181}"/>
              </a:ext>
            </a:extLst>
          </p:cNvPr>
          <p:cNvSpPr/>
          <p:nvPr/>
        </p:nvSpPr>
        <p:spPr>
          <a:xfrm>
            <a:off x="6096000" y="1"/>
            <a:ext cx="6096000" cy="6858000"/>
          </a:xfrm>
          <a:prstGeom prst="rect">
            <a:avLst/>
          </a:prstGeom>
          <a:gradFill>
            <a:gsLst>
              <a:gs pos="5000">
                <a:srgbClr val="F69F64"/>
              </a:gs>
              <a:gs pos="80000">
                <a:srgbClr val="F9BB91"/>
              </a:gs>
              <a:gs pos="100000">
                <a:srgbClr val="FFCCCC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A4A6FA44-B2AD-44EF-BD24-E72D74FD9985}"/>
              </a:ext>
            </a:extLst>
          </p:cNvPr>
          <p:cNvSpPr/>
          <p:nvPr/>
        </p:nvSpPr>
        <p:spPr>
          <a:xfrm>
            <a:off x="6096000" y="1639957"/>
            <a:ext cx="6096000" cy="3697356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47C0EE94-33E6-4E77-BB20-3CA6E68FE2F9}"/>
              </a:ext>
            </a:extLst>
          </p:cNvPr>
          <p:cNvGrpSpPr/>
          <p:nvPr/>
        </p:nvGrpSpPr>
        <p:grpSpPr>
          <a:xfrm>
            <a:off x="1014085" y="3993506"/>
            <a:ext cx="675000" cy="675005"/>
            <a:chOff x="1936034" y="2688434"/>
            <a:chExt cx="675000" cy="675005"/>
          </a:xfrm>
        </p:grpSpPr>
        <p:sp>
          <p:nvSpPr>
            <p:cNvPr id="11" name="îṩ1íḍê">
              <a:extLst>
                <a:ext uri="{FF2B5EF4-FFF2-40B4-BE49-F238E27FC236}">
                  <a16:creationId xmlns:a16="http://schemas.microsoft.com/office/drawing/2014/main" id="{1E9CF17D-0A26-4CFA-9F31-25D28D674BA1}"/>
                </a:ext>
              </a:extLst>
            </p:cNvPr>
            <p:cNvSpPr/>
            <p:nvPr/>
          </p:nvSpPr>
          <p:spPr>
            <a:xfrm>
              <a:off x="1936034" y="2688434"/>
              <a:ext cx="675000" cy="675005"/>
            </a:xfrm>
            <a:prstGeom prst="ellipse">
              <a:avLst/>
            </a:prstGeom>
            <a:gradFill>
              <a:gsLst>
                <a:gs pos="5000">
                  <a:srgbClr val="F69F64"/>
                </a:gs>
                <a:gs pos="80000">
                  <a:srgbClr val="F9BB91"/>
                </a:gs>
                <a:gs pos="100000">
                  <a:srgbClr val="FFCCCC"/>
                </a:gs>
              </a:gsLst>
              <a:lin ang="7200000" scaled="0"/>
            </a:gra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12" name="îṥḷíde">
              <a:extLst>
                <a:ext uri="{FF2B5EF4-FFF2-40B4-BE49-F238E27FC236}">
                  <a16:creationId xmlns:a16="http://schemas.microsoft.com/office/drawing/2014/main" id="{091C46F5-8058-45F8-A0F0-A7BC62243F7B}"/>
                </a:ext>
              </a:extLst>
            </p:cNvPr>
            <p:cNvSpPr/>
            <p:nvPr/>
          </p:nvSpPr>
          <p:spPr bwMode="auto">
            <a:xfrm>
              <a:off x="2101441" y="2857198"/>
              <a:ext cx="344185" cy="337474"/>
            </a:xfrm>
            <a:custGeom>
              <a:avLst/>
              <a:gdLst>
                <a:gd name="T0" fmla="*/ 1312 w 1990"/>
                <a:gd name="T1" fmla="*/ 1552 h 1954"/>
                <a:gd name="T2" fmla="*/ 291 w 1990"/>
                <a:gd name="T3" fmla="*/ 1746 h 1954"/>
                <a:gd name="T4" fmla="*/ 0 w 1990"/>
                <a:gd name="T5" fmla="*/ 540 h 1954"/>
                <a:gd name="T6" fmla="*/ 515 w 1990"/>
                <a:gd name="T7" fmla="*/ 249 h 1954"/>
                <a:gd name="T8" fmla="*/ 1205 w 1990"/>
                <a:gd name="T9" fmla="*/ 0 h 1954"/>
                <a:gd name="T10" fmla="*/ 1496 w 1990"/>
                <a:gd name="T11" fmla="*/ 489 h 1954"/>
                <a:gd name="T12" fmla="*/ 1413 w 1990"/>
                <a:gd name="T13" fmla="*/ 291 h 1954"/>
                <a:gd name="T14" fmla="*/ 802 w 1990"/>
                <a:gd name="T15" fmla="*/ 83 h 1954"/>
                <a:gd name="T16" fmla="*/ 1039 w 1990"/>
                <a:gd name="T17" fmla="*/ 249 h 1954"/>
                <a:gd name="T18" fmla="*/ 1243 w 1990"/>
                <a:gd name="T19" fmla="*/ 499 h 1954"/>
                <a:gd name="T20" fmla="*/ 291 w 1990"/>
                <a:gd name="T21" fmla="*/ 333 h 1954"/>
                <a:gd name="T22" fmla="*/ 83 w 1990"/>
                <a:gd name="T23" fmla="*/ 1455 h 1954"/>
                <a:gd name="T24" fmla="*/ 1039 w 1990"/>
                <a:gd name="T25" fmla="*/ 1663 h 1954"/>
                <a:gd name="T26" fmla="*/ 1641 w 1990"/>
                <a:gd name="T27" fmla="*/ 1453 h 1954"/>
                <a:gd name="T28" fmla="*/ 1138 w 1990"/>
                <a:gd name="T29" fmla="*/ 583 h 1954"/>
                <a:gd name="T30" fmla="*/ 1641 w 1990"/>
                <a:gd name="T31" fmla="*/ 1453 h 1954"/>
                <a:gd name="T32" fmla="*/ 1752 w 1990"/>
                <a:gd name="T33" fmla="*/ 809 h 1954"/>
                <a:gd name="T34" fmla="*/ 1026 w 1990"/>
                <a:gd name="T35" fmla="*/ 1228 h 1954"/>
                <a:gd name="T36" fmla="*/ 1767 w 1990"/>
                <a:gd name="T37" fmla="*/ 1422 h 1954"/>
                <a:gd name="T38" fmla="*/ 1717 w 1990"/>
                <a:gd name="T39" fmla="*/ 1835 h 1954"/>
                <a:gd name="T40" fmla="*/ 1767 w 1990"/>
                <a:gd name="T41" fmla="*/ 1422 h 1954"/>
                <a:gd name="T42" fmla="*/ 1739 w 1990"/>
                <a:gd name="T43" fmla="*/ 1874 h 1954"/>
                <a:gd name="T44" fmla="*/ 1956 w 1990"/>
                <a:gd name="T45" fmla="*/ 1749 h 1954"/>
                <a:gd name="T46" fmla="*/ 249 w 1990"/>
                <a:gd name="T47" fmla="*/ 551 h 1954"/>
                <a:gd name="T48" fmla="*/ 803 w 1990"/>
                <a:gd name="T49" fmla="*/ 613 h 1954"/>
                <a:gd name="T50" fmla="*/ 675 w 1990"/>
                <a:gd name="T51" fmla="*/ 828 h 1954"/>
                <a:gd name="T52" fmla="*/ 249 w 1990"/>
                <a:gd name="T53" fmla="*/ 890 h 1954"/>
                <a:gd name="T54" fmla="*/ 675 w 1990"/>
                <a:gd name="T55" fmla="*/ 828 h 1954"/>
                <a:gd name="T56" fmla="*/ 675 w 1990"/>
                <a:gd name="T57" fmla="*/ 1167 h 1954"/>
                <a:gd name="T58" fmla="*/ 249 w 1990"/>
                <a:gd name="T59" fmla="*/ 1105 h 1954"/>
                <a:gd name="T60" fmla="*/ 249 w 1990"/>
                <a:gd name="T61" fmla="*/ 1444 h 1954"/>
                <a:gd name="T62" fmla="*/ 803 w 1990"/>
                <a:gd name="T63" fmla="*/ 1382 h 1954"/>
                <a:gd name="T64" fmla="*/ 249 w 1990"/>
                <a:gd name="T65" fmla="*/ 1444 h 1954"/>
                <a:gd name="T66" fmla="*/ 1179 w 1990"/>
                <a:gd name="T67" fmla="*/ 961 h 1954"/>
                <a:gd name="T68" fmla="*/ 1300 w 1990"/>
                <a:gd name="T69" fmla="*/ 1219 h 1954"/>
                <a:gd name="T70" fmla="*/ 1604 w 1990"/>
                <a:gd name="T71" fmla="*/ 858 h 1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990" h="1954">
                  <a:moveTo>
                    <a:pt x="1231" y="1534"/>
                  </a:moveTo>
                  <a:cubicBezTo>
                    <a:pt x="1258" y="1542"/>
                    <a:pt x="1285" y="1548"/>
                    <a:pt x="1312" y="1552"/>
                  </a:cubicBezTo>
                  <a:cubicBezTo>
                    <a:pt x="1272" y="1665"/>
                    <a:pt x="1165" y="1746"/>
                    <a:pt x="1039" y="1746"/>
                  </a:cubicBezTo>
                  <a:lnTo>
                    <a:pt x="291" y="1746"/>
                  </a:lnTo>
                  <a:cubicBezTo>
                    <a:pt x="131" y="1746"/>
                    <a:pt x="0" y="1615"/>
                    <a:pt x="0" y="1455"/>
                  </a:cubicBezTo>
                  <a:lnTo>
                    <a:pt x="0" y="540"/>
                  </a:lnTo>
                  <a:cubicBezTo>
                    <a:pt x="0" y="380"/>
                    <a:pt x="131" y="249"/>
                    <a:pt x="291" y="249"/>
                  </a:cubicBezTo>
                  <a:lnTo>
                    <a:pt x="515" y="249"/>
                  </a:lnTo>
                  <a:cubicBezTo>
                    <a:pt x="535" y="109"/>
                    <a:pt x="656" y="0"/>
                    <a:pt x="802" y="0"/>
                  </a:cubicBezTo>
                  <a:lnTo>
                    <a:pt x="1205" y="0"/>
                  </a:lnTo>
                  <a:cubicBezTo>
                    <a:pt x="1366" y="0"/>
                    <a:pt x="1496" y="131"/>
                    <a:pt x="1496" y="291"/>
                  </a:cubicBezTo>
                  <a:lnTo>
                    <a:pt x="1496" y="489"/>
                  </a:lnTo>
                  <a:cubicBezTo>
                    <a:pt x="1469" y="484"/>
                    <a:pt x="1441" y="480"/>
                    <a:pt x="1413" y="479"/>
                  </a:cubicBezTo>
                  <a:lnTo>
                    <a:pt x="1413" y="291"/>
                  </a:lnTo>
                  <a:cubicBezTo>
                    <a:pt x="1413" y="176"/>
                    <a:pt x="1320" y="83"/>
                    <a:pt x="1205" y="83"/>
                  </a:cubicBezTo>
                  <a:lnTo>
                    <a:pt x="802" y="83"/>
                  </a:lnTo>
                  <a:cubicBezTo>
                    <a:pt x="701" y="83"/>
                    <a:pt x="617" y="155"/>
                    <a:pt x="598" y="249"/>
                  </a:cubicBezTo>
                  <a:lnTo>
                    <a:pt x="1039" y="249"/>
                  </a:lnTo>
                  <a:cubicBezTo>
                    <a:pt x="1180" y="249"/>
                    <a:pt x="1297" y="349"/>
                    <a:pt x="1324" y="482"/>
                  </a:cubicBezTo>
                  <a:cubicBezTo>
                    <a:pt x="1297" y="485"/>
                    <a:pt x="1270" y="491"/>
                    <a:pt x="1243" y="499"/>
                  </a:cubicBezTo>
                  <a:cubicBezTo>
                    <a:pt x="1224" y="404"/>
                    <a:pt x="1140" y="333"/>
                    <a:pt x="1039" y="333"/>
                  </a:cubicBezTo>
                  <a:lnTo>
                    <a:pt x="291" y="333"/>
                  </a:lnTo>
                  <a:cubicBezTo>
                    <a:pt x="177" y="333"/>
                    <a:pt x="83" y="426"/>
                    <a:pt x="83" y="540"/>
                  </a:cubicBezTo>
                  <a:lnTo>
                    <a:pt x="83" y="1455"/>
                  </a:lnTo>
                  <a:cubicBezTo>
                    <a:pt x="83" y="1569"/>
                    <a:pt x="177" y="1663"/>
                    <a:pt x="291" y="1663"/>
                  </a:cubicBezTo>
                  <a:lnTo>
                    <a:pt x="1039" y="1663"/>
                  </a:lnTo>
                  <a:cubicBezTo>
                    <a:pt x="1126" y="1663"/>
                    <a:pt x="1200" y="1609"/>
                    <a:pt x="1231" y="1534"/>
                  </a:cubicBezTo>
                  <a:close/>
                  <a:moveTo>
                    <a:pt x="1641" y="1453"/>
                  </a:moveTo>
                  <a:cubicBezTo>
                    <a:pt x="1401" y="1591"/>
                    <a:pt x="1093" y="1509"/>
                    <a:pt x="955" y="1269"/>
                  </a:cubicBezTo>
                  <a:cubicBezTo>
                    <a:pt x="816" y="1029"/>
                    <a:pt x="899" y="722"/>
                    <a:pt x="1138" y="583"/>
                  </a:cubicBezTo>
                  <a:cubicBezTo>
                    <a:pt x="1378" y="445"/>
                    <a:pt x="1686" y="527"/>
                    <a:pt x="1824" y="767"/>
                  </a:cubicBezTo>
                  <a:cubicBezTo>
                    <a:pt x="1963" y="1007"/>
                    <a:pt x="1880" y="1314"/>
                    <a:pt x="1641" y="1453"/>
                  </a:cubicBezTo>
                  <a:close/>
                  <a:moveTo>
                    <a:pt x="1599" y="1381"/>
                  </a:moveTo>
                  <a:cubicBezTo>
                    <a:pt x="1799" y="1266"/>
                    <a:pt x="1868" y="1009"/>
                    <a:pt x="1752" y="809"/>
                  </a:cubicBezTo>
                  <a:cubicBezTo>
                    <a:pt x="1637" y="608"/>
                    <a:pt x="1380" y="539"/>
                    <a:pt x="1180" y="655"/>
                  </a:cubicBezTo>
                  <a:cubicBezTo>
                    <a:pt x="980" y="771"/>
                    <a:pt x="911" y="1027"/>
                    <a:pt x="1026" y="1228"/>
                  </a:cubicBezTo>
                  <a:cubicBezTo>
                    <a:pt x="1142" y="1428"/>
                    <a:pt x="1399" y="1497"/>
                    <a:pt x="1599" y="1381"/>
                  </a:cubicBezTo>
                  <a:close/>
                  <a:moveTo>
                    <a:pt x="1767" y="1422"/>
                  </a:moveTo>
                  <a:lnTo>
                    <a:pt x="1551" y="1547"/>
                  </a:lnTo>
                  <a:lnTo>
                    <a:pt x="1717" y="1835"/>
                  </a:lnTo>
                  <a:lnTo>
                    <a:pt x="1933" y="1710"/>
                  </a:lnTo>
                  <a:lnTo>
                    <a:pt x="1767" y="1422"/>
                  </a:lnTo>
                  <a:close/>
                  <a:moveTo>
                    <a:pt x="1956" y="1749"/>
                  </a:moveTo>
                  <a:lnTo>
                    <a:pt x="1739" y="1874"/>
                  </a:lnTo>
                  <a:cubicBezTo>
                    <a:pt x="1774" y="1934"/>
                    <a:pt x="1850" y="1954"/>
                    <a:pt x="1910" y="1919"/>
                  </a:cubicBezTo>
                  <a:cubicBezTo>
                    <a:pt x="1969" y="1885"/>
                    <a:pt x="1990" y="1809"/>
                    <a:pt x="1956" y="1749"/>
                  </a:cubicBezTo>
                  <a:close/>
                  <a:moveTo>
                    <a:pt x="803" y="551"/>
                  </a:moveTo>
                  <a:lnTo>
                    <a:pt x="249" y="551"/>
                  </a:lnTo>
                  <a:lnTo>
                    <a:pt x="249" y="613"/>
                  </a:lnTo>
                  <a:lnTo>
                    <a:pt x="803" y="613"/>
                  </a:lnTo>
                  <a:lnTo>
                    <a:pt x="803" y="551"/>
                  </a:lnTo>
                  <a:close/>
                  <a:moveTo>
                    <a:pt x="675" y="828"/>
                  </a:moveTo>
                  <a:lnTo>
                    <a:pt x="249" y="828"/>
                  </a:lnTo>
                  <a:lnTo>
                    <a:pt x="249" y="890"/>
                  </a:lnTo>
                  <a:lnTo>
                    <a:pt x="675" y="890"/>
                  </a:lnTo>
                  <a:lnTo>
                    <a:pt x="675" y="828"/>
                  </a:lnTo>
                  <a:close/>
                  <a:moveTo>
                    <a:pt x="249" y="1167"/>
                  </a:moveTo>
                  <a:lnTo>
                    <a:pt x="675" y="1167"/>
                  </a:lnTo>
                  <a:lnTo>
                    <a:pt x="675" y="1105"/>
                  </a:lnTo>
                  <a:lnTo>
                    <a:pt x="249" y="1105"/>
                  </a:lnTo>
                  <a:lnTo>
                    <a:pt x="249" y="1167"/>
                  </a:lnTo>
                  <a:close/>
                  <a:moveTo>
                    <a:pt x="249" y="1444"/>
                  </a:moveTo>
                  <a:lnTo>
                    <a:pt x="803" y="1444"/>
                  </a:lnTo>
                  <a:lnTo>
                    <a:pt x="803" y="1382"/>
                  </a:lnTo>
                  <a:lnTo>
                    <a:pt x="249" y="1382"/>
                  </a:lnTo>
                  <a:lnTo>
                    <a:pt x="249" y="1444"/>
                  </a:lnTo>
                  <a:close/>
                  <a:moveTo>
                    <a:pt x="1308" y="1105"/>
                  </a:moveTo>
                  <a:lnTo>
                    <a:pt x="1179" y="961"/>
                  </a:lnTo>
                  <a:lnTo>
                    <a:pt x="1118" y="1017"/>
                  </a:lnTo>
                  <a:lnTo>
                    <a:pt x="1300" y="1219"/>
                  </a:lnTo>
                  <a:lnTo>
                    <a:pt x="1657" y="922"/>
                  </a:lnTo>
                  <a:lnTo>
                    <a:pt x="1604" y="858"/>
                  </a:lnTo>
                  <a:lnTo>
                    <a:pt x="1308" y="110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182832" tIns="91416" rIns="182832" bIns="91416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en-US" sz="7198" dirty="0">
                <a:cs typeface="+mn-ea"/>
                <a:sym typeface="+mn-lt"/>
              </a:endParaRPr>
            </a:p>
          </p:txBody>
        </p:sp>
      </p:grpSp>
      <p:grpSp>
        <p:nvGrpSpPr>
          <p:cNvPr id="13" name="组合 12">
            <a:extLst>
              <a:ext uri="{FF2B5EF4-FFF2-40B4-BE49-F238E27FC236}">
                <a16:creationId xmlns:a16="http://schemas.microsoft.com/office/drawing/2014/main" id="{51737139-3C20-4ABE-95BE-6A268C6FC592}"/>
              </a:ext>
            </a:extLst>
          </p:cNvPr>
          <p:cNvGrpSpPr/>
          <p:nvPr/>
        </p:nvGrpSpPr>
        <p:grpSpPr>
          <a:xfrm>
            <a:off x="1990183" y="2136310"/>
            <a:ext cx="3282225" cy="861656"/>
            <a:chOff x="3624780" y="2402980"/>
            <a:chExt cx="3282225" cy="861656"/>
          </a:xfrm>
        </p:grpSpPr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D879B739-13EC-4F0B-B9BF-07AEB9408958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5EDFEFE2-B51E-454A-8BA7-08CF2749C434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0B896576-8720-4576-8E68-C6EB0BD82F0D}"/>
              </a:ext>
            </a:extLst>
          </p:cNvPr>
          <p:cNvGrpSpPr/>
          <p:nvPr/>
        </p:nvGrpSpPr>
        <p:grpSpPr>
          <a:xfrm>
            <a:off x="1990183" y="3993506"/>
            <a:ext cx="3282225" cy="861656"/>
            <a:chOff x="3624780" y="2402980"/>
            <a:chExt cx="3282225" cy="861656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9A50A55B-9CFE-422F-A3B8-66305DCC9D19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41C90415-3B45-4742-86A2-409B0BA3DB29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885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6" name="i$ļîḓe">
            <a:extLst>
              <a:ext uri="{FF2B5EF4-FFF2-40B4-BE49-F238E27FC236}">
                <a16:creationId xmlns:a16="http://schemas.microsoft.com/office/drawing/2014/main" id="{C7A61414-3883-48EF-A5A6-7E3C7204A8A3}"/>
              </a:ext>
            </a:extLst>
          </p:cNvPr>
          <p:cNvGrpSpPr/>
          <p:nvPr/>
        </p:nvGrpSpPr>
        <p:grpSpPr>
          <a:xfrm>
            <a:off x="6411000" y="1734353"/>
            <a:ext cx="1373945" cy="1416351"/>
            <a:chOff x="736745" y="1356666"/>
            <a:chExt cx="1933578" cy="1993257"/>
          </a:xfrm>
        </p:grpSpPr>
        <p:sp>
          <p:nvSpPr>
            <p:cNvPr id="7" name="îṥḻïḋê">
              <a:extLst>
                <a:ext uri="{FF2B5EF4-FFF2-40B4-BE49-F238E27FC236}">
                  <a16:creationId xmlns:a16="http://schemas.microsoft.com/office/drawing/2014/main" id="{60A4F8D9-54D1-4FD9-8A6F-583DA5230E3C}"/>
                </a:ext>
              </a:extLst>
            </p:cNvPr>
            <p:cNvSpPr/>
            <p:nvPr/>
          </p:nvSpPr>
          <p:spPr>
            <a:xfrm>
              <a:off x="736745" y="1416345"/>
              <a:ext cx="1933578" cy="193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 cmpd="sng" algn="ctr">
              <a:solidFill>
                <a:srgbClr val="F69F64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í$1îdè">
              <a:extLst>
                <a:ext uri="{FF2B5EF4-FFF2-40B4-BE49-F238E27FC236}">
                  <a16:creationId xmlns:a16="http://schemas.microsoft.com/office/drawing/2014/main" id="{F10AE91B-A8BD-47D3-9C0D-C33178CB3EC0}"/>
                </a:ext>
              </a:extLst>
            </p:cNvPr>
            <p:cNvSpPr/>
            <p:nvPr/>
          </p:nvSpPr>
          <p:spPr>
            <a:xfrm>
              <a:off x="805009" y="1493193"/>
              <a:ext cx="1797051" cy="179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adFill>
              <a:gsLst>
                <a:gs pos="5000">
                  <a:srgbClr val="F69F64"/>
                </a:gs>
                <a:gs pos="65000">
                  <a:srgbClr val="F9BB91"/>
                </a:gs>
                <a:gs pos="100000">
                  <a:srgbClr val="FFCCCC"/>
                </a:gs>
              </a:gsLst>
              <a:lin ang="7200000" scaled="0"/>
            </a:gra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/>
              <a:r>
                <a:rPr lang="en-US" altLang="zh-CN" sz="2800">
                  <a:solidFill>
                    <a:schemeClr val="lt1"/>
                  </a:solidFill>
                  <a:cs typeface="+mn-ea"/>
                  <a:sym typeface="+mn-lt"/>
                </a:rPr>
                <a:t>01</a:t>
              </a:r>
              <a:endParaRPr sz="280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grpSp>
          <p:nvGrpSpPr>
            <p:cNvPr id="9" name="îŝḻîdê">
              <a:extLst>
                <a:ext uri="{FF2B5EF4-FFF2-40B4-BE49-F238E27FC236}">
                  <a16:creationId xmlns:a16="http://schemas.microsoft.com/office/drawing/2014/main" id="{3DC7F206-A5B4-4752-8E20-0CE36E3FD9BD}"/>
                </a:ext>
              </a:extLst>
            </p:cNvPr>
            <p:cNvGrpSpPr/>
            <p:nvPr/>
          </p:nvGrpSpPr>
          <p:grpSpPr>
            <a:xfrm>
              <a:off x="1936034" y="1356666"/>
              <a:ext cx="675000" cy="675005"/>
              <a:chOff x="7209746" y="4153276"/>
              <a:chExt cx="675000" cy="675005"/>
            </a:xfrm>
          </p:grpSpPr>
          <p:sp>
            <p:nvSpPr>
              <p:cNvPr id="10" name="isľíḋé">
                <a:extLst>
                  <a:ext uri="{FF2B5EF4-FFF2-40B4-BE49-F238E27FC236}">
                    <a16:creationId xmlns:a16="http://schemas.microsoft.com/office/drawing/2014/main" id="{36AF9EAA-2B76-432C-B02F-102433046511}"/>
                  </a:ext>
                </a:extLst>
              </p:cNvPr>
              <p:cNvSpPr/>
              <p:nvPr/>
            </p:nvSpPr>
            <p:spPr>
              <a:xfrm>
                <a:off x="7209746" y="4153276"/>
                <a:ext cx="675000" cy="67500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1" name="íšlíḓe">
                <a:extLst>
                  <a:ext uri="{FF2B5EF4-FFF2-40B4-BE49-F238E27FC236}">
                    <a16:creationId xmlns:a16="http://schemas.microsoft.com/office/drawing/2014/main" id="{DDF3E40B-4B5F-4291-83CE-DB349748572C}"/>
                  </a:ext>
                </a:extLst>
              </p:cNvPr>
              <p:cNvSpPr/>
              <p:nvPr/>
            </p:nvSpPr>
            <p:spPr bwMode="auto">
              <a:xfrm>
                <a:off x="7375153" y="4322040"/>
                <a:ext cx="344185" cy="337474"/>
              </a:xfrm>
              <a:custGeom>
                <a:avLst/>
                <a:gdLst>
                  <a:gd name="T0" fmla="*/ 1312 w 1990"/>
                  <a:gd name="T1" fmla="*/ 1552 h 1954"/>
                  <a:gd name="T2" fmla="*/ 291 w 1990"/>
                  <a:gd name="T3" fmla="*/ 1746 h 1954"/>
                  <a:gd name="T4" fmla="*/ 0 w 1990"/>
                  <a:gd name="T5" fmla="*/ 540 h 1954"/>
                  <a:gd name="T6" fmla="*/ 515 w 1990"/>
                  <a:gd name="T7" fmla="*/ 249 h 1954"/>
                  <a:gd name="T8" fmla="*/ 1205 w 1990"/>
                  <a:gd name="T9" fmla="*/ 0 h 1954"/>
                  <a:gd name="T10" fmla="*/ 1496 w 1990"/>
                  <a:gd name="T11" fmla="*/ 489 h 1954"/>
                  <a:gd name="T12" fmla="*/ 1413 w 1990"/>
                  <a:gd name="T13" fmla="*/ 291 h 1954"/>
                  <a:gd name="T14" fmla="*/ 802 w 1990"/>
                  <a:gd name="T15" fmla="*/ 83 h 1954"/>
                  <a:gd name="T16" fmla="*/ 1039 w 1990"/>
                  <a:gd name="T17" fmla="*/ 249 h 1954"/>
                  <a:gd name="T18" fmla="*/ 1243 w 1990"/>
                  <a:gd name="T19" fmla="*/ 499 h 1954"/>
                  <a:gd name="T20" fmla="*/ 291 w 1990"/>
                  <a:gd name="T21" fmla="*/ 333 h 1954"/>
                  <a:gd name="T22" fmla="*/ 83 w 1990"/>
                  <a:gd name="T23" fmla="*/ 1455 h 1954"/>
                  <a:gd name="T24" fmla="*/ 1039 w 1990"/>
                  <a:gd name="T25" fmla="*/ 1663 h 1954"/>
                  <a:gd name="T26" fmla="*/ 1641 w 1990"/>
                  <a:gd name="T27" fmla="*/ 1453 h 1954"/>
                  <a:gd name="T28" fmla="*/ 1138 w 1990"/>
                  <a:gd name="T29" fmla="*/ 583 h 1954"/>
                  <a:gd name="T30" fmla="*/ 1641 w 1990"/>
                  <a:gd name="T31" fmla="*/ 1453 h 1954"/>
                  <a:gd name="T32" fmla="*/ 1752 w 1990"/>
                  <a:gd name="T33" fmla="*/ 809 h 1954"/>
                  <a:gd name="T34" fmla="*/ 1026 w 1990"/>
                  <a:gd name="T35" fmla="*/ 1228 h 1954"/>
                  <a:gd name="T36" fmla="*/ 1767 w 1990"/>
                  <a:gd name="T37" fmla="*/ 1422 h 1954"/>
                  <a:gd name="T38" fmla="*/ 1717 w 1990"/>
                  <a:gd name="T39" fmla="*/ 1835 h 1954"/>
                  <a:gd name="T40" fmla="*/ 1767 w 1990"/>
                  <a:gd name="T41" fmla="*/ 1422 h 1954"/>
                  <a:gd name="T42" fmla="*/ 1739 w 1990"/>
                  <a:gd name="T43" fmla="*/ 1874 h 1954"/>
                  <a:gd name="T44" fmla="*/ 1956 w 1990"/>
                  <a:gd name="T45" fmla="*/ 1749 h 1954"/>
                  <a:gd name="T46" fmla="*/ 249 w 1990"/>
                  <a:gd name="T47" fmla="*/ 551 h 1954"/>
                  <a:gd name="T48" fmla="*/ 803 w 1990"/>
                  <a:gd name="T49" fmla="*/ 613 h 1954"/>
                  <a:gd name="T50" fmla="*/ 675 w 1990"/>
                  <a:gd name="T51" fmla="*/ 828 h 1954"/>
                  <a:gd name="T52" fmla="*/ 249 w 1990"/>
                  <a:gd name="T53" fmla="*/ 890 h 1954"/>
                  <a:gd name="T54" fmla="*/ 675 w 1990"/>
                  <a:gd name="T55" fmla="*/ 828 h 1954"/>
                  <a:gd name="T56" fmla="*/ 675 w 1990"/>
                  <a:gd name="T57" fmla="*/ 1167 h 1954"/>
                  <a:gd name="T58" fmla="*/ 249 w 1990"/>
                  <a:gd name="T59" fmla="*/ 1105 h 1954"/>
                  <a:gd name="T60" fmla="*/ 249 w 1990"/>
                  <a:gd name="T61" fmla="*/ 1444 h 1954"/>
                  <a:gd name="T62" fmla="*/ 803 w 1990"/>
                  <a:gd name="T63" fmla="*/ 1382 h 1954"/>
                  <a:gd name="T64" fmla="*/ 249 w 1990"/>
                  <a:gd name="T65" fmla="*/ 1444 h 1954"/>
                  <a:gd name="T66" fmla="*/ 1179 w 1990"/>
                  <a:gd name="T67" fmla="*/ 961 h 1954"/>
                  <a:gd name="T68" fmla="*/ 1300 w 1990"/>
                  <a:gd name="T69" fmla="*/ 1219 h 1954"/>
                  <a:gd name="T70" fmla="*/ 1604 w 1990"/>
                  <a:gd name="T71" fmla="*/ 858 h 1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0" h="1954">
                    <a:moveTo>
                      <a:pt x="1231" y="1534"/>
                    </a:moveTo>
                    <a:cubicBezTo>
                      <a:pt x="1258" y="1542"/>
                      <a:pt x="1285" y="1548"/>
                      <a:pt x="1312" y="1552"/>
                    </a:cubicBezTo>
                    <a:cubicBezTo>
                      <a:pt x="1272" y="1665"/>
                      <a:pt x="1165" y="1746"/>
                      <a:pt x="1039" y="1746"/>
                    </a:cubicBezTo>
                    <a:lnTo>
                      <a:pt x="291" y="1746"/>
                    </a:lnTo>
                    <a:cubicBezTo>
                      <a:pt x="131" y="1746"/>
                      <a:pt x="0" y="1615"/>
                      <a:pt x="0" y="1455"/>
                    </a:cubicBezTo>
                    <a:lnTo>
                      <a:pt x="0" y="540"/>
                    </a:lnTo>
                    <a:cubicBezTo>
                      <a:pt x="0" y="380"/>
                      <a:pt x="131" y="249"/>
                      <a:pt x="291" y="249"/>
                    </a:cubicBezTo>
                    <a:lnTo>
                      <a:pt x="515" y="249"/>
                    </a:lnTo>
                    <a:cubicBezTo>
                      <a:pt x="535" y="109"/>
                      <a:pt x="656" y="0"/>
                      <a:pt x="802" y="0"/>
                    </a:cubicBezTo>
                    <a:lnTo>
                      <a:pt x="1205" y="0"/>
                    </a:lnTo>
                    <a:cubicBezTo>
                      <a:pt x="1366" y="0"/>
                      <a:pt x="1496" y="131"/>
                      <a:pt x="1496" y="291"/>
                    </a:cubicBezTo>
                    <a:lnTo>
                      <a:pt x="1496" y="489"/>
                    </a:lnTo>
                    <a:cubicBezTo>
                      <a:pt x="1469" y="484"/>
                      <a:pt x="1441" y="480"/>
                      <a:pt x="1413" y="479"/>
                    </a:cubicBezTo>
                    <a:lnTo>
                      <a:pt x="1413" y="291"/>
                    </a:lnTo>
                    <a:cubicBezTo>
                      <a:pt x="1413" y="176"/>
                      <a:pt x="1320" y="83"/>
                      <a:pt x="1205" y="83"/>
                    </a:cubicBezTo>
                    <a:lnTo>
                      <a:pt x="802" y="83"/>
                    </a:lnTo>
                    <a:cubicBezTo>
                      <a:pt x="701" y="83"/>
                      <a:pt x="617" y="155"/>
                      <a:pt x="598" y="249"/>
                    </a:cubicBezTo>
                    <a:lnTo>
                      <a:pt x="1039" y="249"/>
                    </a:lnTo>
                    <a:cubicBezTo>
                      <a:pt x="1180" y="249"/>
                      <a:pt x="1297" y="349"/>
                      <a:pt x="1324" y="482"/>
                    </a:cubicBezTo>
                    <a:cubicBezTo>
                      <a:pt x="1297" y="485"/>
                      <a:pt x="1270" y="491"/>
                      <a:pt x="1243" y="499"/>
                    </a:cubicBezTo>
                    <a:cubicBezTo>
                      <a:pt x="1224" y="404"/>
                      <a:pt x="1140" y="333"/>
                      <a:pt x="1039" y="333"/>
                    </a:cubicBezTo>
                    <a:lnTo>
                      <a:pt x="291" y="333"/>
                    </a:lnTo>
                    <a:cubicBezTo>
                      <a:pt x="177" y="333"/>
                      <a:pt x="83" y="426"/>
                      <a:pt x="83" y="540"/>
                    </a:cubicBezTo>
                    <a:lnTo>
                      <a:pt x="83" y="1455"/>
                    </a:lnTo>
                    <a:cubicBezTo>
                      <a:pt x="83" y="1569"/>
                      <a:pt x="177" y="1663"/>
                      <a:pt x="291" y="1663"/>
                    </a:cubicBezTo>
                    <a:lnTo>
                      <a:pt x="1039" y="1663"/>
                    </a:lnTo>
                    <a:cubicBezTo>
                      <a:pt x="1126" y="1663"/>
                      <a:pt x="1200" y="1609"/>
                      <a:pt x="1231" y="1534"/>
                    </a:cubicBezTo>
                    <a:close/>
                    <a:moveTo>
                      <a:pt x="1641" y="1453"/>
                    </a:moveTo>
                    <a:cubicBezTo>
                      <a:pt x="1401" y="1591"/>
                      <a:pt x="1093" y="1509"/>
                      <a:pt x="955" y="1269"/>
                    </a:cubicBezTo>
                    <a:cubicBezTo>
                      <a:pt x="816" y="1029"/>
                      <a:pt x="899" y="722"/>
                      <a:pt x="1138" y="583"/>
                    </a:cubicBezTo>
                    <a:cubicBezTo>
                      <a:pt x="1378" y="445"/>
                      <a:pt x="1686" y="527"/>
                      <a:pt x="1824" y="767"/>
                    </a:cubicBezTo>
                    <a:cubicBezTo>
                      <a:pt x="1963" y="1007"/>
                      <a:pt x="1880" y="1314"/>
                      <a:pt x="1641" y="1453"/>
                    </a:cubicBezTo>
                    <a:close/>
                    <a:moveTo>
                      <a:pt x="1599" y="1381"/>
                    </a:moveTo>
                    <a:cubicBezTo>
                      <a:pt x="1799" y="1266"/>
                      <a:pt x="1868" y="1009"/>
                      <a:pt x="1752" y="809"/>
                    </a:cubicBezTo>
                    <a:cubicBezTo>
                      <a:pt x="1637" y="608"/>
                      <a:pt x="1380" y="539"/>
                      <a:pt x="1180" y="655"/>
                    </a:cubicBezTo>
                    <a:cubicBezTo>
                      <a:pt x="980" y="771"/>
                      <a:pt x="911" y="1027"/>
                      <a:pt x="1026" y="1228"/>
                    </a:cubicBezTo>
                    <a:cubicBezTo>
                      <a:pt x="1142" y="1428"/>
                      <a:pt x="1399" y="1497"/>
                      <a:pt x="1599" y="1381"/>
                    </a:cubicBezTo>
                    <a:close/>
                    <a:moveTo>
                      <a:pt x="1767" y="1422"/>
                    </a:moveTo>
                    <a:lnTo>
                      <a:pt x="1551" y="1547"/>
                    </a:lnTo>
                    <a:lnTo>
                      <a:pt x="1717" y="1835"/>
                    </a:lnTo>
                    <a:lnTo>
                      <a:pt x="1933" y="1710"/>
                    </a:lnTo>
                    <a:lnTo>
                      <a:pt x="1767" y="1422"/>
                    </a:lnTo>
                    <a:close/>
                    <a:moveTo>
                      <a:pt x="1956" y="1749"/>
                    </a:moveTo>
                    <a:lnTo>
                      <a:pt x="1739" y="1874"/>
                    </a:lnTo>
                    <a:cubicBezTo>
                      <a:pt x="1774" y="1934"/>
                      <a:pt x="1850" y="1954"/>
                      <a:pt x="1910" y="1919"/>
                    </a:cubicBezTo>
                    <a:cubicBezTo>
                      <a:pt x="1969" y="1885"/>
                      <a:pt x="1990" y="1809"/>
                      <a:pt x="1956" y="1749"/>
                    </a:cubicBezTo>
                    <a:close/>
                    <a:moveTo>
                      <a:pt x="803" y="551"/>
                    </a:moveTo>
                    <a:lnTo>
                      <a:pt x="249" y="551"/>
                    </a:lnTo>
                    <a:lnTo>
                      <a:pt x="249" y="613"/>
                    </a:lnTo>
                    <a:lnTo>
                      <a:pt x="803" y="613"/>
                    </a:lnTo>
                    <a:lnTo>
                      <a:pt x="803" y="551"/>
                    </a:lnTo>
                    <a:close/>
                    <a:moveTo>
                      <a:pt x="675" y="828"/>
                    </a:moveTo>
                    <a:lnTo>
                      <a:pt x="249" y="828"/>
                    </a:lnTo>
                    <a:lnTo>
                      <a:pt x="249" y="890"/>
                    </a:lnTo>
                    <a:lnTo>
                      <a:pt x="675" y="890"/>
                    </a:lnTo>
                    <a:lnTo>
                      <a:pt x="675" y="828"/>
                    </a:lnTo>
                    <a:close/>
                    <a:moveTo>
                      <a:pt x="249" y="1167"/>
                    </a:moveTo>
                    <a:lnTo>
                      <a:pt x="675" y="1167"/>
                    </a:lnTo>
                    <a:lnTo>
                      <a:pt x="675" y="1105"/>
                    </a:lnTo>
                    <a:lnTo>
                      <a:pt x="249" y="1105"/>
                    </a:lnTo>
                    <a:lnTo>
                      <a:pt x="249" y="1167"/>
                    </a:lnTo>
                    <a:close/>
                    <a:moveTo>
                      <a:pt x="249" y="1444"/>
                    </a:moveTo>
                    <a:lnTo>
                      <a:pt x="803" y="1444"/>
                    </a:lnTo>
                    <a:lnTo>
                      <a:pt x="803" y="1382"/>
                    </a:lnTo>
                    <a:lnTo>
                      <a:pt x="249" y="1382"/>
                    </a:lnTo>
                    <a:lnTo>
                      <a:pt x="249" y="1444"/>
                    </a:lnTo>
                    <a:close/>
                    <a:moveTo>
                      <a:pt x="1308" y="1105"/>
                    </a:moveTo>
                    <a:lnTo>
                      <a:pt x="1179" y="961"/>
                    </a:lnTo>
                    <a:lnTo>
                      <a:pt x="1118" y="1017"/>
                    </a:lnTo>
                    <a:lnTo>
                      <a:pt x="1300" y="1219"/>
                    </a:lnTo>
                    <a:lnTo>
                      <a:pt x="1657" y="922"/>
                    </a:lnTo>
                    <a:lnTo>
                      <a:pt x="1604" y="858"/>
                    </a:lnTo>
                    <a:lnTo>
                      <a:pt x="1308" y="1105"/>
                    </a:lnTo>
                    <a:close/>
                  </a:path>
                </a:pathLst>
              </a:custGeom>
              <a:solidFill>
                <a:srgbClr val="F69F64"/>
              </a:solidFill>
              <a:ln>
                <a:noFill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198"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i$ļîḓe">
            <a:extLst>
              <a:ext uri="{FF2B5EF4-FFF2-40B4-BE49-F238E27FC236}">
                <a16:creationId xmlns:a16="http://schemas.microsoft.com/office/drawing/2014/main" id="{64DBAB4C-948D-4F8D-9AF8-A746D3CE8A7C}"/>
              </a:ext>
            </a:extLst>
          </p:cNvPr>
          <p:cNvGrpSpPr/>
          <p:nvPr/>
        </p:nvGrpSpPr>
        <p:grpSpPr>
          <a:xfrm>
            <a:off x="6411000" y="4212509"/>
            <a:ext cx="1373945" cy="1416351"/>
            <a:chOff x="736745" y="1356666"/>
            <a:chExt cx="1933578" cy="1993257"/>
          </a:xfrm>
        </p:grpSpPr>
        <p:sp>
          <p:nvSpPr>
            <p:cNvPr id="13" name="îṥḻïḋê">
              <a:extLst>
                <a:ext uri="{FF2B5EF4-FFF2-40B4-BE49-F238E27FC236}">
                  <a16:creationId xmlns:a16="http://schemas.microsoft.com/office/drawing/2014/main" id="{85B036DC-70EB-4295-9240-B212F0BCC9CC}"/>
                </a:ext>
              </a:extLst>
            </p:cNvPr>
            <p:cNvSpPr/>
            <p:nvPr/>
          </p:nvSpPr>
          <p:spPr>
            <a:xfrm>
              <a:off x="736745" y="1416345"/>
              <a:ext cx="1933578" cy="1933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noFill/>
            <a:ln w="25400" cap="flat" cmpd="sng" algn="ctr">
              <a:solidFill>
                <a:srgbClr val="F69F64"/>
              </a:solidFill>
              <a:prstDash val="solid"/>
              <a:miter lim="400000"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2">
                      <a:lumMod val="100000"/>
                    </a:schemeClr>
                  </a:solidFill>
                </a14:hiddenFill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í$1îdè">
              <a:extLst>
                <a:ext uri="{FF2B5EF4-FFF2-40B4-BE49-F238E27FC236}">
                  <a16:creationId xmlns:a16="http://schemas.microsoft.com/office/drawing/2014/main" id="{9A55FAA2-FC50-4855-824A-92FAB77BB7C6}"/>
                </a:ext>
              </a:extLst>
            </p:cNvPr>
            <p:cNvSpPr/>
            <p:nvPr/>
          </p:nvSpPr>
          <p:spPr>
            <a:xfrm>
              <a:off x="805009" y="1493193"/>
              <a:ext cx="1797051" cy="179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</a:path>
              </a:pathLst>
            </a:custGeom>
            <a:gradFill>
              <a:gsLst>
                <a:gs pos="5000">
                  <a:srgbClr val="F69F64"/>
                </a:gs>
                <a:gs pos="65000">
                  <a:srgbClr val="F9BB91"/>
                </a:gs>
                <a:gs pos="100000">
                  <a:srgbClr val="FFCCCC"/>
                </a:gs>
              </a:gsLst>
              <a:lin ang="7200000" scaled="0"/>
            </a:gradFill>
            <a:ln w="12700" cap="flat" cmpd="sng" algn="ctr">
              <a:noFill/>
              <a:prstDash val="solid"/>
              <a:miter lim="800000"/>
            </a:ln>
            <a:effectLst/>
            <a:extLst>
              <a:ext uri="{91240B29-F687-4F45-9708-019B960494DF}">
                <a14:hiddenLine xmlns:a14="http://schemas.microsoft.com/office/drawing/2010/main" w="12700" cap="flat" cmpd="sng" algn="ctr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defTabSz="914400"/>
              <a:r>
                <a:rPr lang="en-US" altLang="zh-CN" sz="2800">
                  <a:solidFill>
                    <a:schemeClr val="lt1"/>
                  </a:solidFill>
                  <a:cs typeface="+mn-ea"/>
                  <a:sym typeface="+mn-lt"/>
                </a:rPr>
                <a:t>02</a:t>
              </a:r>
              <a:endParaRPr sz="2800">
                <a:solidFill>
                  <a:schemeClr val="lt1"/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îŝḻîdê">
              <a:extLst>
                <a:ext uri="{FF2B5EF4-FFF2-40B4-BE49-F238E27FC236}">
                  <a16:creationId xmlns:a16="http://schemas.microsoft.com/office/drawing/2014/main" id="{6C66B233-5ACF-4BD9-8CCD-377A6C8AECD1}"/>
                </a:ext>
              </a:extLst>
            </p:cNvPr>
            <p:cNvGrpSpPr/>
            <p:nvPr/>
          </p:nvGrpSpPr>
          <p:grpSpPr>
            <a:xfrm>
              <a:off x="1936034" y="1356666"/>
              <a:ext cx="675000" cy="675005"/>
              <a:chOff x="7209746" y="4153276"/>
              <a:chExt cx="675000" cy="675005"/>
            </a:xfrm>
          </p:grpSpPr>
          <p:sp>
            <p:nvSpPr>
              <p:cNvPr id="16" name="isľíḋé">
                <a:extLst>
                  <a:ext uri="{FF2B5EF4-FFF2-40B4-BE49-F238E27FC236}">
                    <a16:creationId xmlns:a16="http://schemas.microsoft.com/office/drawing/2014/main" id="{B72F9EEA-5A09-4F6B-92B5-6BB86A416E90}"/>
                  </a:ext>
                </a:extLst>
              </p:cNvPr>
              <p:cNvSpPr/>
              <p:nvPr/>
            </p:nvSpPr>
            <p:spPr>
              <a:xfrm>
                <a:off x="7209746" y="4153276"/>
                <a:ext cx="675000" cy="67500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1"/>
                </a:solidFill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cs typeface="+mn-ea"/>
                  <a:sym typeface="+mn-lt"/>
                </a:endParaRPr>
              </a:p>
            </p:txBody>
          </p:sp>
          <p:sp>
            <p:nvSpPr>
              <p:cNvPr id="17" name="íšlíḓe">
                <a:extLst>
                  <a:ext uri="{FF2B5EF4-FFF2-40B4-BE49-F238E27FC236}">
                    <a16:creationId xmlns:a16="http://schemas.microsoft.com/office/drawing/2014/main" id="{C3F1BD19-8294-4879-A77F-ECC8D5B3BEFA}"/>
                  </a:ext>
                </a:extLst>
              </p:cNvPr>
              <p:cNvSpPr/>
              <p:nvPr/>
            </p:nvSpPr>
            <p:spPr bwMode="auto">
              <a:xfrm>
                <a:off x="7375153" y="4322040"/>
                <a:ext cx="344185" cy="337474"/>
              </a:xfrm>
              <a:custGeom>
                <a:avLst/>
                <a:gdLst>
                  <a:gd name="T0" fmla="*/ 1312 w 1990"/>
                  <a:gd name="T1" fmla="*/ 1552 h 1954"/>
                  <a:gd name="T2" fmla="*/ 291 w 1990"/>
                  <a:gd name="T3" fmla="*/ 1746 h 1954"/>
                  <a:gd name="T4" fmla="*/ 0 w 1990"/>
                  <a:gd name="T5" fmla="*/ 540 h 1954"/>
                  <a:gd name="T6" fmla="*/ 515 w 1990"/>
                  <a:gd name="T7" fmla="*/ 249 h 1954"/>
                  <a:gd name="T8" fmla="*/ 1205 w 1990"/>
                  <a:gd name="T9" fmla="*/ 0 h 1954"/>
                  <a:gd name="T10" fmla="*/ 1496 w 1990"/>
                  <a:gd name="T11" fmla="*/ 489 h 1954"/>
                  <a:gd name="T12" fmla="*/ 1413 w 1990"/>
                  <a:gd name="T13" fmla="*/ 291 h 1954"/>
                  <a:gd name="T14" fmla="*/ 802 w 1990"/>
                  <a:gd name="T15" fmla="*/ 83 h 1954"/>
                  <a:gd name="T16" fmla="*/ 1039 w 1990"/>
                  <a:gd name="T17" fmla="*/ 249 h 1954"/>
                  <a:gd name="T18" fmla="*/ 1243 w 1990"/>
                  <a:gd name="T19" fmla="*/ 499 h 1954"/>
                  <a:gd name="T20" fmla="*/ 291 w 1990"/>
                  <a:gd name="T21" fmla="*/ 333 h 1954"/>
                  <a:gd name="T22" fmla="*/ 83 w 1990"/>
                  <a:gd name="T23" fmla="*/ 1455 h 1954"/>
                  <a:gd name="T24" fmla="*/ 1039 w 1990"/>
                  <a:gd name="T25" fmla="*/ 1663 h 1954"/>
                  <a:gd name="T26" fmla="*/ 1641 w 1990"/>
                  <a:gd name="T27" fmla="*/ 1453 h 1954"/>
                  <a:gd name="T28" fmla="*/ 1138 w 1990"/>
                  <a:gd name="T29" fmla="*/ 583 h 1954"/>
                  <a:gd name="T30" fmla="*/ 1641 w 1990"/>
                  <a:gd name="T31" fmla="*/ 1453 h 1954"/>
                  <a:gd name="T32" fmla="*/ 1752 w 1990"/>
                  <a:gd name="T33" fmla="*/ 809 h 1954"/>
                  <a:gd name="T34" fmla="*/ 1026 w 1990"/>
                  <a:gd name="T35" fmla="*/ 1228 h 1954"/>
                  <a:gd name="T36" fmla="*/ 1767 w 1990"/>
                  <a:gd name="T37" fmla="*/ 1422 h 1954"/>
                  <a:gd name="T38" fmla="*/ 1717 w 1990"/>
                  <a:gd name="T39" fmla="*/ 1835 h 1954"/>
                  <a:gd name="T40" fmla="*/ 1767 w 1990"/>
                  <a:gd name="T41" fmla="*/ 1422 h 1954"/>
                  <a:gd name="T42" fmla="*/ 1739 w 1990"/>
                  <a:gd name="T43" fmla="*/ 1874 h 1954"/>
                  <a:gd name="T44" fmla="*/ 1956 w 1990"/>
                  <a:gd name="T45" fmla="*/ 1749 h 1954"/>
                  <a:gd name="T46" fmla="*/ 249 w 1990"/>
                  <a:gd name="T47" fmla="*/ 551 h 1954"/>
                  <a:gd name="T48" fmla="*/ 803 w 1990"/>
                  <a:gd name="T49" fmla="*/ 613 h 1954"/>
                  <a:gd name="T50" fmla="*/ 675 w 1990"/>
                  <a:gd name="T51" fmla="*/ 828 h 1954"/>
                  <a:gd name="T52" fmla="*/ 249 w 1990"/>
                  <a:gd name="T53" fmla="*/ 890 h 1954"/>
                  <a:gd name="T54" fmla="*/ 675 w 1990"/>
                  <a:gd name="T55" fmla="*/ 828 h 1954"/>
                  <a:gd name="T56" fmla="*/ 675 w 1990"/>
                  <a:gd name="T57" fmla="*/ 1167 h 1954"/>
                  <a:gd name="T58" fmla="*/ 249 w 1990"/>
                  <a:gd name="T59" fmla="*/ 1105 h 1954"/>
                  <a:gd name="T60" fmla="*/ 249 w 1990"/>
                  <a:gd name="T61" fmla="*/ 1444 h 1954"/>
                  <a:gd name="T62" fmla="*/ 803 w 1990"/>
                  <a:gd name="T63" fmla="*/ 1382 h 1954"/>
                  <a:gd name="T64" fmla="*/ 249 w 1990"/>
                  <a:gd name="T65" fmla="*/ 1444 h 1954"/>
                  <a:gd name="T66" fmla="*/ 1179 w 1990"/>
                  <a:gd name="T67" fmla="*/ 961 h 1954"/>
                  <a:gd name="T68" fmla="*/ 1300 w 1990"/>
                  <a:gd name="T69" fmla="*/ 1219 h 1954"/>
                  <a:gd name="T70" fmla="*/ 1604 w 1990"/>
                  <a:gd name="T71" fmla="*/ 858 h 1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0" h="1954">
                    <a:moveTo>
                      <a:pt x="1231" y="1534"/>
                    </a:moveTo>
                    <a:cubicBezTo>
                      <a:pt x="1258" y="1542"/>
                      <a:pt x="1285" y="1548"/>
                      <a:pt x="1312" y="1552"/>
                    </a:cubicBezTo>
                    <a:cubicBezTo>
                      <a:pt x="1272" y="1665"/>
                      <a:pt x="1165" y="1746"/>
                      <a:pt x="1039" y="1746"/>
                    </a:cubicBezTo>
                    <a:lnTo>
                      <a:pt x="291" y="1746"/>
                    </a:lnTo>
                    <a:cubicBezTo>
                      <a:pt x="131" y="1746"/>
                      <a:pt x="0" y="1615"/>
                      <a:pt x="0" y="1455"/>
                    </a:cubicBezTo>
                    <a:lnTo>
                      <a:pt x="0" y="540"/>
                    </a:lnTo>
                    <a:cubicBezTo>
                      <a:pt x="0" y="380"/>
                      <a:pt x="131" y="249"/>
                      <a:pt x="291" y="249"/>
                    </a:cubicBezTo>
                    <a:lnTo>
                      <a:pt x="515" y="249"/>
                    </a:lnTo>
                    <a:cubicBezTo>
                      <a:pt x="535" y="109"/>
                      <a:pt x="656" y="0"/>
                      <a:pt x="802" y="0"/>
                    </a:cubicBezTo>
                    <a:lnTo>
                      <a:pt x="1205" y="0"/>
                    </a:lnTo>
                    <a:cubicBezTo>
                      <a:pt x="1366" y="0"/>
                      <a:pt x="1496" y="131"/>
                      <a:pt x="1496" y="291"/>
                    </a:cubicBezTo>
                    <a:lnTo>
                      <a:pt x="1496" y="489"/>
                    </a:lnTo>
                    <a:cubicBezTo>
                      <a:pt x="1469" y="484"/>
                      <a:pt x="1441" y="480"/>
                      <a:pt x="1413" y="479"/>
                    </a:cubicBezTo>
                    <a:lnTo>
                      <a:pt x="1413" y="291"/>
                    </a:lnTo>
                    <a:cubicBezTo>
                      <a:pt x="1413" y="176"/>
                      <a:pt x="1320" y="83"/>
                      <a:pt x="1205" y="83"/>
                    </a:cubicBezTo>
                    <a:lnTo>
                      <a:pt x="802" y="83"/>
                    </a:lnTo>
                    <a:cubicBezTo>
                      <a:pt x="701" y="83"/>
                      <a:pt x="617" y="155"/>
                      <a:pt x="598" y="249"/>
                    </a:cubicBezTo>
                    <a:lnTo>
                      <a:pt x="1039" y="249"/>
                    </a:lnTo>
                    <a:cubicBezTo>
                      <a:pt x="1180" y="249"/>
                      <a:pt x="1297" y="349"/>
                      <a:pt x="1324" y="482"/>
                    </a:cubicBezTo>
                    <a:cubicBezTo>
                      <a:pt x="1297" y="485"/>
                      <a:pt x="1270" y="491"/>
                      <a:pt x="1243" y="499"/>
                    </a:cubicBezTo>
                    <a:cubicBezTo>
                      <a:pt x="1224" y="404"/>
                      <a:pt x="1140" y="333"/>
                      <a:pt x="1039" y="333"/>
                    </a:cubicBezTo>
                    <a:lnTo>
                      <a:pt x="291" y="333"/>
                    </a:lnTo>
                    <a:cubicBezTo>
                      <a:pt x="177" y="333"/>
                      <a:pt x="83" y="426"/>
                      <a:pt x="83" y="540"/>
                    </a:cubicBezTo>
                    <a:lnTo>
                      <a:pt x="83" y="1455"/>
                    </a:lnTo>
                    <a:cubicBezTo>
                      <a:pt x="83" y="1569"/>
                      <a:pt x="177" y="1663"/>
                      <a:pt x="291" y="1663"/>
                    </a:cubicBezTo>
                    <a:lnTo>
                      <a:pt x="1039" y="1663"/>
                    </a:lnTo>
                    <a:cubicBezTo>
                      <a:pt x="1126" y="1663"/>
                      <a:pt x="1200" y="1609"/>
                      <a:pt x="1231" y="1534"/>
                    </a:cubicBezTo>
                    <a:close/>
                    <a:moveTo>
                      <a:pt x="1641" y="1453"/>
                    </a:moveTo>
                    <a:cubicBezTo>
                      <a:pt x="1401" y="1591"/>
                      <a:pt x="1093" y="1509"/>
                      <a:pt x="955" y="1269"/>
                    </a:cubicBezTo>
                    <a:cubicBezTo>
                      <a:pt x="816" y="1029"/>
                      <a:pt x="899" y="722"/>
                      <a:pt x="1138" y="583"/>
                    </a:cubicBezTo>
                    <a:cubicBezTo>
                      <a:pt x="1378" y="445"/>
                      <a:pt x="1686" y="527"/>
                      <a:pt x="1824" y="767"/>
                    </a:cubicBezTo>
                    <a:cubicBezTo>
                      <a:pt x="1963" y="1007"/>
                      <a:pt x="1880" y="1314"/>
                      <a:pt x="1641" y="1453"/>
                    </a:cubicBezTo>
                    <a:close/>
                    <a:moveTo>
                      <a:pt x="1599" y="1381"/>
                    </a:moveTo>
                    <a:cubicBezTo>
                      <a:pt x="1799" y="1266"/>
                      <a:pt x="1868" y="1009"/>
                      <a:pt x="1752" y="809"/>
                    </a:cubicBezTo>
                    <a:cubicBezTo>
                      <a:pt x="1637" y="608"/>
                      <a:pt x="1380" y="539"/>
                      <a:pt x="1180" y="655"/>
                    </a:cubicBezTo>
                    <a:cubicBezTo>
                      <a:pt x="980" y="771"/>
                      <a:pt x="911" y="1027"/>
                      <a:pt x="1026" y="1228"/>
                    </a:cubicBezTo>
                    <a:cubicBezTo>
                      <a:pt x="1142" y="1428"/>
                      <a:pt x="1399" y="1497"/>
                      <a:pt x="1599" y="1381"/>
                    </a:cubicBezTo>
                    <a:close/>
                    <a:moveTo>
                      <a:pt x="1767" y="1422"/>
                    </a:moveTo>
                    <a:lnTo>
                      <a:pt x="1551" y="1547"/>
                    </a:lnTo>
                    <a:lnTo>
                      <a:pt x="1717" y="1835"/>
                    </a:lnTo>
                    <a:lnTo>
                      <a:pt x="1933" y="1710"/>
                    </a:lnTo>
                    <a:lnTo>
                      <a:pt x="1767" y="1422"/>
                    </a:lnTo>
                    <a:close/>
                    <a:moveTo>
                      <a:pt x="1956" y="1749"/>
                    </a:moveTo>
                    <a:lnTo>
                      <a:pt x="1739" y="1874"/>
                    </a:lnTo>
                    <a:cubicBezTo>
                      <a:pt x="1774" y="1934"/>
                      <a:pt x="1850" y="1954"/>
                      <a:pt x="1910" y="1919"/>
                    </a:cubicBezTo>
                    <a:cubicBezTo>
                      <a:pt x="1969" y="1885"/>
                      <a:pt x="1990" y="1809"/>
                      <a:pt x="1956" y="1749"/>
                    </a:cubicBezTo>
                    <a:close/>
                    <a:moveTo>
                      <a:pt x="803" y="551"/>
                    </a:moveTo>
                    <a:lnTo>
                      <a:pt x="249" y="551"/>
                    </a:lnTo>
                    <a:lnTo>
                      <a:pt x="249" y="613"/>
                    </a:lnTo>
                    <a:lnTo>
                      <a:pt x="803" y="613"/>
                    </a:lnTo>
                    <a:lnTo>
                      <a:pt x="803" y="551"/>
                    </a:lnTo>
                    <a:close/>
                    <a:moveTo>
                      <a:pt x="675" y="828"/>
                    </a:moveTo>
                    <a:lnTo>
                      <a:pt x="249" y="828"/>
                    </a:lnTo>
                    <a:lnTo>
                      <a:pt x="249" y="890"/>
                    </a:lnTo>
                    <a:lnTo>
                      <a:pt x="675" y="890"/>
                    </a:lnTo>
                    <a:lnTo>
                      <a:pt x="675" y="828"/>
                    </a:lnTo>
                    <a:close/>
                    <a:moveTo>
                      <a:pt x="249" y="1167"/>
                    </a:moveTo>
                    <a:lnTo>
                      <a:pt x="675" y="1167"/>
                    </a:lnTo>
                    <a:lnTo>
                      <a:pt x="675" y="1105"/>
                    </a:lnTo>
                    <a:lnTo>
                      <a:pt x="249" y="1105"/>
                    </a:lnTo>
                    <a:lnTo>
                      <a:pt x="249" y="1167"/>
                    </a:lnTo>
                    <a:close/>
                    <a:moveTo>
                      <a:pt x="249" y="1444"/>
                    </a:moveTo>
                    <a:lnTo>
                      <a:pt x="803" y="1444"/>
                    </a:lnTo>
                    <a:lnTo>
                      <a:pt x="803" y="1382"/>
                    </a:lnTo>
                    <a:lnTo>
                      <a:pt x="249" y="1382"/>
                    </a:lnTo>
                    <a:lnTo>
                      <a:pt x="249" y="1444"/>
                    </a:lnTo>
                    <a:close/>
                    <a:moveTo>
                      <a:pt x="1308" y="1105"/>
                    </a:moveTo>
                    <a:lnTo>
                      <a:pt x="1179" y="961"/>
                    </a:lnTo>
                    <a:lnTo>
                      <a:pt x="1118" y="1017"/>
                    </a:lnTo>
                    <a:lnTo>
                      <a:pt x="1300" y="1219"/>
                    </a:lnTo>
                    <a:lnTo>
                      <a:pt x="1657" y="922"/>
                    </a:lnTo>
                    <a:lnTo>
                      <a:pt x="1604" y="858"/>
                    </a:lnTo>
                    <a:lnTo>
                      <a:pt x="1308" y="1105"/>
                    </a:lnTo>
                    <a:close/>
                  </a:path>
                </a:pathLst>
              </a:custGeom>
              <a:solidFill>
                <a:srgbClr val="F69F64"/>
              </a:solidFill>
              <a:ln>
                <a:noFill/>
              </a:ln>
            </p:spPr>
            <p:txBody>
              <a:bodyPr vert="horz" wrap="square" lIns="182832" tIns="91416" rIns="182832" bIns="91416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198"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矩形 17">
            <a:extLst>
              <a:ext uri="{FF2B5EF4-FFF2-40B4-BE49-F238E27FC236}">
                <a16:creationId xmlns:a16="http://schemas.microsoft.com/office/drawing/2014/main" id="{9832DB52-1A74-48D8-85E4-8382D2B760FF}"/>
              </a:ext>
            </a:extLst>
          </p:cNvPr>
          <p:cNvSpPr/>
          <p:nvPr/>
        </p:nvSpPr>
        <p:spPr>
          <a:xfrm>
            <a:off x="1205142" y="1603513"/>
            <a:ext cx="4106688" cy="4310270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9" name="组合 12">
            <a:extLst>
              <a:ext uri="{FF2B5EF4-FFF2-40B4-BE49-F238E27FC236}">
                <a16:creationId xmlns:a16="http://schemas.microsoft.com/office/drawing/2014/main" id="{673A319C-A994-42A9-B7C3-5DDCEEE75105}"/>
              </a:ext>
            </a:extLst>
          </p:cNvPr>
          <p:cNvGrpSpPr/>
          <p:nvPr/>
        </p:nvGrpSpPr>
        <p:grpSpPr>
          <a:xfrm>
            <a:off x="8053053" y="1888350"/>
            <a:ext cx="3282225" cy="861656"/>
            <a:chOff x="3624780" y="2402980"/>
            <a:chExt cx="3282225" cy="861656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EE4942A2-3DF0-4750-8295-9269EA7188F4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FA57E55B-EFDF-4E5B-B4AA-C4BFAFF2E44D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2" name="组合 12">
            <a:extLst>
              <a:ext uri="{FF2B5EF4-FFF2-40B4-BE49-F238E27FC236}">
                <a16:creationId xmlns:a16="http://schemas.microsoft.com/office/drawing/2014/main" id="{F7B5427F-9AA9-4067-9D3F-07477950DEF5}"/>
              </a:ext>
            </a:extLst>
          </p:cNvPr>
          <p:cNvGrpSpPr/>
          <p:nvPr/>
        </p:nvGrpSpPr>
        <p:grpSpPr>
          <a:xfrm>
            <a:off x="8053053" y="4385255"/>
            <a:ext cx="3282225" cy="861656"/>
            <a:chOff x="3624780" y="2402980"/>
            <a:chExt cx="3282225" cy="861656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74B8D26A-235D-4239-B81F-7903CC44B4F9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901D15B-8AAD-4843-9D87-D447D2C3AA7A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14027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rgbClr val="F9BB91"/>
            </a:gs>
            <a:gs pos="0">
              <a:srgbClr val="FCE3D2"/>
            </a:gs>
            <a:gs pos="100000">
              <a:srgbClr val="F9BB91"/>
            </a:gs>
            <a:gs pos="47000">
              <a:srgbClr val="F69F64"/>
            </a:gs>
            <a:gs pos="100000">
              <a:srgbClr val="FFCCCC"/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DAC1C33B-8015-4EC3-A7DA-8388D619F38C}"/>
              </a:ext>
            </a:extLst>
          </p:cNvPr>
          <p:cNvSpPr/>
          <p:nvPr/>
        </p:nvSpPr>
        <p:spPr>
          <a:xfrm>
            <a:off x="-4427883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2CE9F028-6D59-4554-858D-74254B457053}"/>
              </a:ext>
            </a:extLst>
          </p:cNvPr>
          <p:cNvSpPr/>
          <p:nvPr/>
        </p:nvSpPr>
        <p:spPr>
          <a:xfrm>
            <a:off x="8956815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3C7BFEDA-EDED-435E-BB13-C86361FF3905}"/>
              </a:ext>
            </a:extLst>
          </p:cNvPr>
          <p:cNvSpPr/>
          <p:nvPr/>
        </p:nvSpPr>
        <p:spPr>
          <a:xfrm>
            <a:off x="11293378" y="3190462"/>
            <a:ext cx="734628" cy="734628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741D5D40-5012-4781-A8A1-C873555D9D15}"/>
              </a:ext>
            </a:extLst>
          </p:cNvPr>
          <p:cNvSpPr/>
          <p:nvPr/>
        </p:nvSpPr>
        <p:spPr>
          <a:xfrm>
            <a:off x="5008485" y="-1087515"/>
            <a:ext cx="2175030" cy="2175030"/>
          </a:xfrm>
          <a:prstGeom prst="ellipse">
            <a:avLst/>
          </a:prstGeom>
          <a:pattFill prst="dkVert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A4350E8B-AEF2-46D6-96D6-F9D2123DD355}"/>
              </a:ext>
            </a:extLst>
          </p:cNvPr>
          <p:cNvSpPr/>
          <p:nvPr/>
        </p:nvSpPr>
        <p:spPr>
          <a:xfrm>
            <a:off x="764879" y="5294984"/>
            <a:ext cx="994348" cy="994348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9B2FFC1-CFB7-42A9-9482-B6A900D7BFE0}"/>
              </a:ext>
            </a:extLst>
          </p:cNvPr>
          <p:cNvSpPr txBox="1"/>
          <p:nvPr/>
        </p:nvSpPr>
        <p:spPr>
          <a:xfrm>
            <a:off x="4827808" y="1676643"/>
            <a:ext cx="25363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3800">
                <a:solidFill>
                  <a:srgbClr val="FFEBEB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03</a:t>
            </a:r>
            <a:endParaRPr lang="zh-CN" altLang="en-US" dirty="0"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B9A20D9-6E58-4F1D-8C39-57F68D8686D7}"/>
              </a:ext>
            </a:extLst>
          </p:cNvPr>
          <p:cNvSpPr txBox="1"/>
          <p:nvPr/>
        </p:nvSpPr>
        <p:spPr>
          <a:xfrm>
            <a:off x="3992665" y="4237700"/>
            <a:ext cx="42066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4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561CAC3-F2B2-446C-89B4-E09987374775}"/>
              </a:ext>
            </a:extLst>
          </p:cNvPr>
          <p:cNvSpPr/>
          <p:nvPr/>
        </p:nvSpPr>
        <p:spPr>
          <a:xfrm>
            <a:off x="3411342" y="5294984"/>
            <a:ext cx="5369317" cy="323666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</a:t>
            </a:r>
            <a:r>
              <a:rPr kumimoji="0" lang="en-US" altLang="zh-CN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title.tunities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from now on</a:t>
            </a:r>
          </a:p>
        </p:txBody>
      </p:sp>
    </p:spTree>
    <p:extLst>
      <p:ext uri="{BB962C8B-B14F-4D97-AF65-F5344CB8AC3E}">
        <p14:creationId xmlns:p14="http://schemas.microsoft.com/office/powerpoint/2010/main" val="323440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5" name="ïṡ1îḋê">
            <a:extLst>
              <a:ext uri="{FF2B5EF4-FFF2-40B4-BE49-F238E27FC236}">
                <a16:creationId xmlns:a16="http://schemas.microsoft.com/office/drawing/2014/main" id="{9C05C58D-ACF2-4911-93A3-7964487F70A4}"/>
              </a:ext>
            </a:extLst>
          </p:cNvPr>
          <p:cNvGrpSpPr/>
          <p:nvPr/>
        </p:nvGrpSpPr>
        <p:grpSpPr>
          <a:xfrm>
            <a:off x="3295650" y="3367602"/>
            <a:ext cx="1686266" cy="1380633"/>
            <a:chOff x="3295650" y="3367602"/>
            <a:chExt cx="1686266" cy="1380633"/>
          </a:xfrm>
        </p:grpSpPr>
        <p:sp>
          <p:nvSpPr>
            <p:cNvPr id="6" name="ïŝļide">
              <a:extLst>
                <a:ext uri="{FF2B5EF4-FFF2-40B4-BE49-F238E27FC236}">
                  <a16:creationId xmlns:a16="http://schemas.microsoft.com/office/drawing/2014/main" id="{D0B92839-11CC-480C-8BA7-A65F99B7F74A}"/>
                </a:ext>
              </a:extLst>
            </p:cNvPr>
            <p:cNvSpPr/>
            <p:nvPr/>
          </p:nvSpPr>
          <p:spPr>
            <a:xfrm>
              <a:off x="3711320" y="3477657"/>
              <a:ext cx="1270596" cy="1270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0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7"/>
                  </a:cubicBezTo>
                  <a:cubicBezTo>
                    <a:pt x="17591" y="17348"/>
                    <a:pt x="20465" y="11947"/>
                    <a:pt x="18906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F69F64"/>
              </a:solidFill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7" name="îŝḷíḍê">
              <a:extLst>
                <a:ext uri="{FF2B5EF4-FFF2-40B4-BE49-F238E27FC236}">
                  <a16:creationId xmlns:a16="http://schemas.microsoft.com/office/drawing/2014/main" id="{88030621-6550-47B1-9DD9-BFD75707ABE1}"/>
                </a:ext>
              </a:extLst>
            </p:cNvPr>
            <p:cNvSpPr/>
            <p:nvPr/>
          </p:nvSpPr>
          <p:spPr>
            <a:xfrm rot="3695988">
              <a:off x="3784454" y="3018387"/>
              <a:ext cx="291108" cy="989538"/>
            </a:xfrm>
            <a:custGeom>
              <a:avLst/>
              <a:gdLst>
                <a:gd name="connsiteX0" fmla="*/ 64360 w 291108"/>
                <a:gd name="connsiteY0" fmla="*/ 29893 h 989538"/>
                <a:gd name="connsiteX1" fmla="*/ 197060 w 291108"/>
                <a:gd name="connsiteY1" fmla="*/ 0 h 989538"/>
                <a:gd name="connsiteX2" fmla="*/ 197820 w 291108"/>
                <a:gd name="connsiteY2" fmla="*/ 133682 h 989538"/>
                <a:gd name="connsiteX3" fmla="*/ 154483 w 291108"/>
                <a:gd name="connsiteY3" fmla="*/ 99979 h 989538"/>
                <a:gd name="connsiteX4" fmla="*/ 111704 w 291108"/>
                <a:gd name="connsiteY4" fmla="*/ 167894 h 989538"/>
                <a:gd name="connsiteX5" fmla="*/ 291108 w 291108"/>
                <a:gd name="connsiteY5" fmla="*/ 952925 h 989538"/>
                <a:gd name="connsiteX6" fmla="*/ 262632 w 291108"/>
                <a:gd name="connsiteY6" fmla="*/ 989538 h 989538"/>
                <a:gd name="connsiteX7" fmla="*/ 71078 w 291108"/>
                <a:gd name="connsiteY7" fmla="*/ 146053 h 989538"/>
                <a:gd name="connsiteX8" fmla="*/ 117888 w 291108"/>
                <a:gd name="connsiteY8" fmla="*/ 71521 h 9895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1108" h="989538">
                  <a:moveTo>
                    <a:pt x="64360" y="29893"/>
                  </a:moveTo>
                  <a:cubicBezTo>
                    <a:pt x="64360" y="29893"/>
                    <a:pt x="197060" y="0"/>
                    <a:pt x="197060" y="0"/>
                  </a:cubicBezTo>
                  <a:lnTo>
                    <a:pt x="197820" y="133682"/>
                  </a:lnTo>
                  <a:lnTo>
                    <a:pt x="154483" y="99979"/>
                  </a:lnTo>
                  <a:lnTo>
                    <a:pt x="111704" y="167894"/>
                  </a:lnTo>
                  <a:cubicBezTo>
                    <a:pt x="-21801" y="436213"/>
                    <a:pt x="48317" y="764053"/>
                    <a:pt x="291108" y="952925"/>
                  </a:cubicBezTo>
                  <a:lnTo>
                    <a:pt x="262632" y="989538"/>
                  </a:lnTo>
                  <a:cubicBezTo>
                    <a:pt x="2127" y="786925"/>
                    <a:pt x="-70312" y="431583"/>
                    <a:pt x="71078" y="146053"/>
                  </a:cubicBezTo>
                  <a:lnTo>
                    <a:pt x="117888" y="71521"/>
                  </a:lnTo>
                  <a:close/>
                </a:path>
              </a:pathLst>
            </a:custGeom>
            <a:solidFill>
              <a:srgbClr val="F8AC78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8" name="íšľíḍe">
              <a:extLst>
                <a:ext uri="{FF2B5EF4-FFF2-40B4-BE49-F238E27FC236}">
                  <a16:creationId xmlns:a16="http://schemas.microsoft.com/office/drawing/2014/main" id="{26327CFD-4DB1-4557-8936-0549D5135DE5}"/>
                </a:ext>
              </a:extLst>
            </p:cNvPr>
            <p:cNvSpPr/>
            <p:nvPr/>
          </p:nvSpPr>
          <p:spPr>
            <a:xfrm>
              <a:off x="3295650" y="4140723"/>
              <a:ext cx="294987" cy="29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0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7"/>
                  </a:cubicBezTo>
                  <a:cubicBezTo>
                    <a:pt x="17591" y="17348"/>
                    <a:pt x="20465" y="11947"/>
                    <a:pt x="18906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gradFill>
              <a:gsLst>
                <a:gs pos="5000">
                  <a:srgbClr val="F69F64"/>
                </a:gs>
                <a:gs pos="79000">
                  <a:srgbClr val="F9BB91"/>
                </a:gs>
                <a:gs pos="100000">
                  <a:srgbClr val="FFCCCC"/>
                </a:gs>
              </a:gsLst>
              <a:lin ang="5400000" scaled="1"/>
            </a:gradFill>
            <a:ln w="12700">
              <a:miter lim="400000"/>
            </a:ln>
          </p:spPr>
          <p:txBody>
            <a:bodyPr wrap="square" lIns="91440" tIns="45720" rIns="91440" bIns="45720" anchor="ctr">
              <a:normAutofit fontScale="47500" lnSpcReduction="20000"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9" name="ïSliḋé">
              <a:extLst>
                <a:ext uri="{FF2B5EF4-FFF2-40B4-BE49-F238E27FC236}">
                  <a16:creationId xmlns:a16="http://schemas.microsoft.com/office/drawing/2014/main" id="{91090762-9168-4AFE-B918-ACEE7F9F29D5}"/>
                </a:ext>
              </a:extLst>
            </p:cNvPr>
            <p:cNvSpPr/>
            <p:nvPr/>
          </p:nvSpPr>
          <p:spPr>
            <a:xfrm>
              <a:off x="4021648" y="3788354"/>
              <a:ext cx="649940" cy="649184"/>
            </a:xfrm>
            <a:custGeom>
              <a:avLst/>
              <a:gdLst>
                <a:gd name="connsiteX0" fmla="*/ 285664 w 607709"/>
                <a:gd name="connsiteY0" fmla="*/ 459028 h 607004"/>
                <a:gd name="connsiteX1" fmla="*/ 303937 w 607709"/>
                <a:gd name="connsiteY1" fmla="*/ 460157 h 607004"/>
                <a:gd name="connsiteX2" fmla="*/ 322116 w 607709"/>
                <a:gd name="connsiteY2" fmla="*/ 459028 h 607004"/>
                <a:gd name="connsiteX3" fmla="*/ 322116 w 607709"/>
                <a:gd name="connsiteY3" fmla="*/ 467683 h 607004"/>
                <a:gd name="connsiteX4" fmla="*/ 322116 w 607709"/>
                <a:gd name="connsiteY4" fmla="*/ 504559 h 607004"/>
                <a:gd name="connsiteX5" fmla="*/ 356778 w 607709"/>
                <a:gd name="connsiteY5" fmla="*/ 554230 h 607004"/>
                <a:gd name="connsiteX6" fmla="*/ 303937 w 607709"/>
                <a:gd name="connsiteY6" fmla="*/ 607004 h 607004"/>
                <a:gd name="connsiteX7" fmla="*/ 251001 w 607709"/>
                <a:gd name="connsiteY7" fmla="*/ 554230 h 607004"/>
                <a:gd name="connsiteX8" fmla="*/ 285664 w 607709"/>
                <a:gd name="connsiteY8" fmla="*/ 504559 h 607004"/>
                <a:gd name="connsiteX9" fmla="*/ 285664 w 607709"/>
                <a:gd name="connsiteY9" fmla="*/ 467683 h 607004"/>
                <a:gd name="connsiteX10" fmla="*/ 426971 w 607709"/>
                <a:gd name="connsiteY10" fmla="*/ 400600 h 607004"/>
                <a:gd name="connsiteX11" fmla="*/ 459183 w 607709"/>
                <a:gd name="connsiteY11" fmla="*/ 432678 h 607004"/>
                <a:gd name="connsiteX12" fmla="*/ 481411 w 607709"/>
                <a:gd name="connsiteY12" fmla="*/ 427786 h 607004"/>
                <a:gd name="connsiteX13" fmla="*/ 534250 w 607709"/>
                <a:gd name="connsiteY13" fmla="*/ 480843 h 607004"/>
                <a:gd name="connsiteX14" fmla="*/ 481411 w 607709"/>
                <a:gd name="connsiteY14" fmla="*/ 533616 h 607004"/>
                <a:gd name="connsiteX15" fmla="*/ 428478 w 607709"/>
                <a:gd name="connsiteY15" fmla="*/ 480843 h 607004"/>
                <a:gd name="connsiteX16" fmla="*/ 433376 w 607709"/>
                <a:gd name="connsiteY16" fmla="*/ 458641 h 607004"/>
                <a:gd name="connsiteX17" fmla="*/ 401164 w 607709"/>
                <a:gd name="connsiteY17" fmla="*/ 426375 h 607004"/>
                <a:gd name="connsiteX18" fmla="*/ 426971 w 607709"/>
                <a:gd name="connsiteY18" fmla="*/ 400600 h 607004"/>
                <a:gd name="connsiteX19" fmla="*/ 180789 w 607709"/>
                <a:gd name="connsiteY19" fmla="*/ 400600 h 607004"/>
                <a:gd name="connsiteX20" fmla="*/ 206686 w 607709"/>
                <a:gd name="connsiteY20" fmla="*/ 426182 h 607004"/>
                <a:gd name="connsiteX21" fmla="*/ 174385 w 607709"/>
                <a:gd name="connsiteY21" fmla="*/ 458349 h 607004"/>
                <a:gd name="connsiteX22" fmla="*/ 179282 w 607709"/>
                <a:gd name="connsiteY22" fmla="*/ 480546 h 607004"/>
                <a:gd name="connsiteX23" fmla="*/ 126453 w 607709"/>
                <a:gd name="connsiteY23" fmla="*/ 533404 h 607004"/>
                <a:gd name="connsiteX24" fmla="*/ 73529 w 607709"/>
                <a:gd name="connsiteY24" fmla="*/ 480546 h 607004"/>
                <a:gd name="connsiteX25" fmla="*/ 126453 w 607709"/>
                <a:gd name="connsiteY25" fmla="*/ 427781 h 607004"/>
                <a:gd name="connsiteX26" fmla="*/ 148677 w 607709"/>
                <a:gd name="connsiteY26" fmla="*/ 432672 h 607004"/>
                <a:gd name="connsiteX27" fmla="*/ 361571 w 607709"/>
                <a:gd name="connsiteY27" fmla="*/ 349156 h 607004"/>
                <a:gd name="connsiteX28" fmla="*/ 341320 w 607709"/>
                <a:gd name="connsiteY28" fmla="*/ 390073 h 607004"/>
                <a:gd name="connsiteX29" fmla="*/ 386438 w 607709"/>
                <a:gd name="connsiteY29" fmla="*/ 349156 h 607004"/>
                <a:gd name="connsiteX30" fmla="*/ 313439 w 607709"/>
                <a:gd name="connsiteY30" fmla="*/ 349156 h 607004"/>
                <a:gd name="connsiteX31" fmla="*/ 313439 w 607709"/>
                <a:gd name="connsiteY31" fmla="*/ 393835 h 607004"/>
                <a:gd name="connsiteX32" fmla="*/ 341603 w 607709"/>
                <a:gd name="connsiteY32" fmla="*/ 349156 h 607004"/>
                <a:gd name="connsiteX33" fmla="*/ 266249 w 607709"/>
                <a:gd name="connsiteY33" fmla="*/ 349156 h 607004"/>
                <a:gd name="connsiteX34" fmla="*/ 294318 w 607709"/>
                <a:gd name="connsiteY34" fmla="*/ 393647 h 607004"/>
                <a:gd name="connsiteX35" fmla="*/ 294318 w 607709"/>
                <a:gd name="connsiteY35" fmla="*/ 349156 h 607004"/>
                <a:gd name="connsiteX36" fmla="*/ 221413 w 607709"/>
                <a:gd name="connsiteY36" fmla="*/ 349156 h 607004"/>
                <a:gd name="connsiteX37" fmla="*/ 266437 w 607709"/>
                <a:gd name="connsiteY37" fmla="*/ 390073 h 607004"/>
                <a:gd name="connsiteX38" fmla="*/ 246280 w 607709"/>
                <a:gd name="connsiteY38" fmla="*/ 349156 h 607004"/>
                <a:gd name="connsiteX39" fmla="*/ 365904 w 607709"/>
                <a:gd name="connsiteY39" fmla="*/ 276823 h 607004"/>
                <a:gd name="connsiteX40" fmla="*/ 368165 w 607709"/>
                <a:gd name="connsiteY40" fmla="*/ 303537 h 607004"/>
                <a:gd name="connsiteX41" fmla="*/ 365904 w 607709"/>
                <a:gd name="connsiteY41" fmla="*/ 330250 h 607004"/>
                <a:gd name="connsiteX42" fmla="*/ 394350 w 607709"/>
                <a:gd name="connsiteY42" fmla="*/ 330250 h 607004"/>
                <a:gd name="connsiteX43" fmla="*/ 398212 w 607709"/>
                <a:gd name="connsiteY43" fmla="*/ 303537 h 607004"/>
                <a:gd name="connsiteX44" fmla="*/ 394350 w 607709"/>
                <a:gd name="connsiteY44" fmla="*/ 276823 h 607004"/>
                <a:gd name="connsiteX45" fmla="*/ 313439 w 607709"/>
                <a:gd name="connsiteY45" fmla="*/ 276823 h 607004"/>
                <a:gd name="connsiteX46" fmla="*/ 313439 w 607709"/>
                <a:gd name="connsiteY46" fmla="*/ 330250 h 607004"/>
                <a:gd name="connsiteX47" fmla="*/ 346689 w 607709"/>
                <a:gd name="connsiteY47" fmla="*/ 330250 h 607004"/>
                <a:gd name="connsiteX48" fmla="*/ 349232 w 607709"/>
                <a:gd name="connsiteY48" fmla="*/ 303537 h 607004"/>
                <a:gd name="connsiteX49" fmla="*/ 346689 w 607709"/>
                <a:gd name="connsiteY49" fmla="*/ 276823 h 607004"/>
                <a:gd name="connsiteX50" fmla="*/ 261068 w 607709"/>
                <a:gd name="connsiteY50" fmla="*/ 276823 h 607004"/>
                <a:gd name="connsiteX51" fmla="*/ 258525 w 607709"/>
                <a:gd name="connsiteY51" fmla="*/ 303537 h 607004"/>
                <a:gd name="connsiteX52" fmla="*/ 261068 w 607709"/>
                <a:gd name="connsiteY52" fmla="*/ 330250 h 607004"/>
                <a:gd name="connsiteX53" fmla="*/ 294318 w 607709"/>
                <a:gd name="connsiteY53" fmla="*/ 330250 h 607004"/>
                <a:gd name="connsiteX54" fmla="*/ 294318 w 607709"/>
                <a:gd name="connsiteY54" fmla="*/ 276823 h 607004"/>
                <a:gd name="connsiteX55" fmla="*/ 213312 w 607709"/>
                <a:gd name="connsiteY55" fmla="*/ 276823 h 607004"/>
                <a:gd name="connsiteX56" fmla="*/ 209450 w 607709"/>
                <a:gd name="connsiteY56" fmla="*/ 303537 h 607004"/>
                <a:gd name="connsiteX57" fmla="*/ 213312 w 607709"/>
                <a:gd name="connsiteY57" fmla="*/ 330250 h 607004"/>
                <a:gd name="connsiteX58" fmla="*/ 241758 w 607709"/>
                <a:gd name="connsiteY58" fmla="*/ 330250 h 607004"/>
                <a:gd name="connsiteX59" fmla="*/ 239498 w 607709"/>
                <a:gd name="connsiteY59" fmla="*/ 303537 h 607004"/>
                <a:gd name="connsiteX60" fmla="*/ 241758 w 607709"/>
                <a:gd name="connsiteY60" fmla="*/ 276823 h 607004"/>
                <a:gd name="connsiteX61" fmla="*/ 52952 w 607709"/>
                <a:gd name="connsiteY61" fmla="*/ 253683 h 607004"/>
                <a:gd name="connsiteX62" fmla="*/ 102701 w 607709"/>
                <a:gd name="connsiteY62" fmla="*/ 288291 h 607004"/>
                <a:gd name="connsiteX63" fmla="*/ 147927 w 607709"/>
                <a:gd name="connsiteY63" fmla="*/ 288291 h 607004"/>
                <a:gd name="connsiteX64" fmla="*/ 147173 w 607709"/>
                <a:gd name="connsiteY64" fmla="*/ 303527 h 607004"/>
                <a:gd name="connsiteX65" fmla="*/ 148681 w 607709"/>
                <a:gd name="connsiteY65" fmla="*/ 324781 h 607004"/>
                <a:gd name="connsiteX66" fmla="*/ 102701 w 607709"/>
                <a:gd name="connsiteY66" fmla="*/ 324781 h 607004"/>
                <a:gd name="connsiteX67" fmla="*/ 52952 w 607709"/>
                <a:gd name="connsiteY67" fmla="*/ 359296 h 607004"/>
                <a:gd name="connsiteX68" fmla="*/ 0 w 607709"/>
                <a:gd name="connsiteY68" fmla="*/ 306536 h 607004"/>
                <a:gd name="connsiteX69" fmla="*/ 52952 w 607709"/>
                <a:gd name="connsiteY69" fmla="*/ 253683 h 607004"/>
                <a:gd name="connsiteX70" fmla="*/ 554868 w 607709"/>
                <a:gd name="connsiteY70" fmla="*/ 250648 h 607004"/>
                <a:gd name="connsiteX71" fmla="*/ 607709 w 607709"/>
                <a:gd name="connsiteY71" fmla="*/ 303631 h 607004"/>
                <a:gd name="connsiteX72" fmla="*/ 554868 w 607709"/>
                <a:gd name="connsiteY72" fmla="*/ 356426 h 607004"/>
                <a:gd name="connsiteX73" fmla="*/ 506359 w 607709"/>
                <a:gd name="connsiteY73" fmla="*/ 324805 h 607004"/>
                <a:gd name="connsiteX74" fmla="*/ 459169 w 607709"/>
                <a:gd name="connsiteY74" fmla="*/ 324805 h 607004"/>
                <a:gd name="connsiteX75" fmla="*/ 460676 w 607709"/>
                <a:gd name="connsiteY75" fmla="*/ 303537 h 607004"/>
                <a:gd name="connsiteX76" fmla="*/ 459923 w 607709"/>
                <a:gd name="connsiteY76" fmla="*/ 288291 h 607004"/>
                <a:gd name="connsiteX77" fmla="*/ 504098 w 607709"/>
                <a:gd name="connsiteY77" fmla="*/ 288291 h 607004"/>
                <a:gd name="connsiteX78" fmla="*/ 554868 w 607709"/>
                <a:gd name="connsiteY78" fmla="*/ 250648 h 607004"/>
                <a:gd name="connsiteX79" fmla="*/ 341320 w 607709"/>
                <a:gd name="connsiteY79" fmla="*/ 217001 h 607004"/>
                <a:gd name="connsiteX80" fmla="*/ 361571 w 607709"/>
                <a:gd name="connsiteY80" fmla="*/ 257823 h 607004"/>
                <a:gd name="connsiteX81" fmla="*/ 386438 w 607709"/>
                <a:gd name="connsiteY81" fmla="*/ 257823 h 607004"/>
                <a:gd name="connsiteX82" fmla="*/ 341320 w 607709"/>
                <a:gd name="connsiteY82" fmla="*/ 217001 h 607004"/>
                <a:gd name="connsiteX83" fmla="*/ 266437 w 607709"/>
                <a:gd name="connsiteY83" fmla="*/ 217001 h 607004"/>
                <a:gd name="connsiteX84" fmla="*/ 221413 w 607709"/>
                <a:gd name="connsiteY84" fmla="*/ 257823 h 607004"/>
                <a:gd name="connsiteX85" fmla="*/ 246280 w 607709"/>
                <a:gd name="connsiteY85" fmla="*/ 257823 h 607004"/>
                <a:gd name="connsiteX86" fmla="*/ 266437 w 607709"/>
                <a:gd name="connsiteY86" fmla="*/ 217001 h 607004"/>
                <a:gd name="connsiteX87" fmla="*/ 313439 w 607709"/>
                <a:gd name="connsiteY87" fmla="*/ 213332 h 607004"/>
                <a:gd name="connsiteX88" fmla="*/ 313439 w 607709"/>
                <a:gd name="connsiteY88" fmla="*/ 257823 h 607004"/>
                <a:gd name="connsiteX89" fmla="*/ 341603 w 607709"/>
                <a:gd name="connsiteY89" fmla="*/ 257823 h 607004"/>
                <a:gd name="connsiteX90" fmla="*/ 313439 w 607709"/>
                <a:gd name="connsiteY90" fmla="*/ 213332 h 607004"/>
                <a:gd name="connsiteX91" fmla="*/ 294318 w 607709"/>
                <a:gd name="connsiteY91" fmla="*/ 213238 h 607004"/>
                <a:gd name="connsiteX92" fmla="*/ 266249 w 607709"/>
                <a:gd name="connsiteY92" fmla="*/ 257823 h 607004"/>
                <a:gd name="connsiteX93" fmla="*/ 294318 w 607709"/>
                <a:gd name="connsiteY93" fmla="*/ 257823 h 607004"/>
                <a:gd name="connsiteX94" fmla="*/ 303926 w 607709"/>
                <a:gd name="connsiteY94" fmla="*/ 177119 h 607004"/>
                <a:gd name="connsiteX95" fmla="*/ 430520 w 607709"/>
                <a:gd name="connsiteY95" fmla="*/ 303537 h 607004"/>
                <a:gd name="connsiteX96" fmla="*/ 303926 w 607709"/>
                <a:gd name="connsiteY96" fmla="*/ 429955 h 607004"/>
                <a:gd name="connsiteX97" fmla="*/ 177331 w 607709"/>
                <a:gd name="connsiteY97" fmla="*/ 303537 h 607004"/>
                <a:gd name="connsiteX98" fmla="*/ 303926 w 607709"/>
                <a:gd name="connsiteY98" fmla="*/ 177119 h 607004"/>
                <a:gd name="connsiteX99" fmla="*/ 481407 w 607709"/>
                <a:gd name="connsiteY99" fmla="*/ 73505 h 607004"/>
                <a:gd name="connsiteX100" fmla="*/ 518779 w 607709"/>
                <a:gd name="connsiteY100" fmla="*/ 88885 h 607004"/>
                <a:gd name="connsiteX101" fmla="*/ 518779 w 607709"/>
                <a:gd name="connsiteY101" fmla="*/ 163578 h 607004"/>
                <a:gd name="connsiteX102" fmla="*/ 459266 w 607709"/>
                <a:gd name="connsiteY102" fmla="*/ 174208 h 607004"/>
                <a:gd name="connsiteX103" fmla="*/ 426966 w 607709"/>
                <a:gd name="connsiteY103" fmla="*/ 206475 h 607004"/>
                <a:gd name="connsiteX104" fmla="*/ 401164 w 607709"/>
                <a:gd name="connsiteY104" fmla="*/ 180605 h 607004"/>
                <a:gd name="connsiteX105" fmla="*/ 406438 w 607709"/>
                <a:gd name="connsiteY105" fmla="*/ 175337 h 607004"/>
                <a:gd name="connsiteX106" fmla="*/ 433369 w 607709"/>
                <a:gd name="connsiteY106" fmla="*/ 148339 h 607004"/>
                <a:gd name="connsiteX107" fmla="*/ 444105 w 607709"/>
                <a:gd name="connsiteY107" fmla="*/ 88885 h 607004"/>
                <a:gd name="connsiteX108" fmla="*/ 481407 w 607709"/>
                <a:gd name="connsiteY108" fmla="*/ 73505 h 607004"/>
                <a:gd name="connsiteX109" fmla="*/ 126565 w 607709"/>
                <a:gd name="connsiteY109" fmla="*/ 73459 h 607004"/>
                <a:gd name="connsiteX110" fmla="*/ 179414 w 607709"/>
                <a:gd name="connsiteY110" fmla="*/ 126317 h 607004"/>
                <a:gd name="connsiteX111" fmla="*/ 174515 w 607709"/>
                <a:gd name="connsiteY111" fmla="*/ 148514 h 607004"/>
                <a:gd name="connsiteX112" fmla="*/ 206827 w 607709"/>
                <a:gd name="connsiteY112" fmla="*/ 180680 h 607004"/>
                <a:gd name="connsiteX113" fmla="*/ 180921 w 607709"/>
                <a:gd name="connsiteY113" fmla="*/ 206545 h 607004"/>
                <a:gd name="connsiteX114" fmla="*/ 148703 w 607709"/>
                <a:gd name="connsiteY114" fmla="*/ 174284 h 607004"/>
                <a:gd name="connsiteX115" fmla="*/ 126471 w 607709"/>
                <a:gd name="connsiteY115" fmla="*/ 179175 h 607004"/>
                <a:gd name="connsiteX116" fmla="*/ 73717 w 607709"/>
                <a:gd name="connsiteY116" fmla="*/ 126317 h 607004"/>
                <a:gd name="connsiteX117" fmla="*/ 126565 w 607709"/>
                <a:gd name="connsiteY117" fmla="*/ 73459 h 607004"/>
                <a:gd name="connsiteX118" fmla="*/ 303937 w 607709"/>
                <a:gd name="connsiteY118" fmla="*/ 0 h 607004"/>
                <a:gd name="connsiteX119" fmla="*/ 356778 w 607709"/>
                <a:gd name="connsiteY119" fmla="*/ 52774 h 607004"/>
                <a:gd name="connsiteX120" fmla="*/ 322116 w 607709"/>
                <a:gd name="connsiteY120" fmla="*/ 102445 h 607004"/>
                <a:gd name="connsiteX121" fmla="*/ 322116 w 607709"/>
                <a:gd name="connsiteY121" fmla="*/ 147976 h 607004"/>
                <a:gd name="connsiteX122" fmla="*/ 303937 w 607709"/>
                <a:gd name="connsiteY122" fmla="*/ 146847 h 607004"/>
                <a:gd name="connsiteX123" fmla="*/ 285664 w 607709"/>
                <a:gd name="connsiteY123" fmla="*/ 147976 h 607004"/>
                <a:gd name="connsiteX124" fmla="*/ 285664 w 607709"/>
                <a:gd name="connsiteY124" fmla="*/ 102633 h 607004"/>
                <a:gd name="connsiteX125" fmla="*/ 251001 w 607709"/>
                <a:gd name="connsiteY125" fmla="*/ 52774 h 607004"/>
                <a:gd name="connsiteX126" fmla="*/ 303937 w 607709"/>
                <a:gd name="connsiteY126" fmla="*/ 0 h 607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</a:cxnLst>
              <a:rect l="l" t="t" r="r" b="b"/>
              <a:pathLst>
                <a:path w="607709" h="607004">
                  <a:moveTo>
                    <a:pt x="285664" y="459028"/>
                  </a:moveTo>
                  <a:cubicBezTo>
                    <a:pt x="291598" y="459781"/>
                    <a:pt x="297720" y="460157"/>
                    <a:pt x="303937" y="460157"/>
                  </a:cubicBezTo>
                  <a:cubicBezTo>
                    <a:pt x="310059" y="460157"/>
                    <a:pt x="316087" y="459781"/>
                    <a:pt x="322116" y="459028"/>
                  </a:cubicBezTo>
                  <a:lnTo>
                    <a:pt x="322116" y="467683"/>
                  </a:lnTo>
                  <a:lnTo>
                    <a:pt x="322116" y="504559"/>
                  </a:lnTo>
                  <a:cubicBezTo>
                    <a:pt x="342367" y="511991"/>
                    <a:pt x="356778" y="531276"/>
                    <a:pt x="356778" y="554230"/>
                  </a:cubicBezTo>
                  <a:cubicBezTo>
                    <a:pt x="356778" y="583298"/>
                    <a:pt x="333136" y="607004"/>
                    <a:pt x="303937" y="607004"/>
                  </a:cubicBezTo>
                  <a:cubicBezTo>
                    <a:pt x="274737" y="607004"/>
                    <a:pt x="251001" y="583486"/>
                    <a:pt x="251001" y="554230"/>
                  </a:cubicBezTo>
                  <a:cubicBezTo>
                    <a:pt x="251001" y="531370"/>
                    <a:pt x="265507" y="511991"/>
                    <a:pt x="285664" y="504559"/>
                  </a:cubicBezTo>
                  <a:lnTo>
                    <a:pt x="285664" y="467683"/>
                  </a:lnTo>
                  <a:close/>
                  <a:moveTo>
                    <a:pt x="426971" y="400600"/>
                  </a:moveTo>
                  <a:lnTo>
                    <a:pt x="459183" y="432678"/>
                  </a:lnTo>
                  <a:cubicBezTo>
                    <a:pt x="465965" y="429574"/>
                    <a:pt x="473500" y="427786"/>
                    <a:pt x="481411" y="427786"/>
                  </a:cubicBezTo>
                  <a:cubicBezTo>
                    <a:pt x="510609" y="427786"/>
                    <a:pt x="534250" y="451492"/>
                    <a:pt x="534250" y="480843"/>
                  </a:cubicBezTo>
                  <a:cubicBezTo>
                    <a:pt x="534250" y="509910"/>
                    <a:pt x="510609" y="533616"/>
                    <a:pt x="481411" y="533616"/>
                  </a:cubicBezTo>
                  <a:cubicBezTo>
                    <a:pt x="452213" y="533616"/>
                    <a:pt x="428478" y="510099"/>
                    <a:pt x="428478" y="480843"/>
                  </a:cubicBezTo>
                  <a:cubicBezTo>
                    <a:pt x="428478" y="472941"/>
                    <a:pt x="430268" y="465415"/>
                    <a:pt x="433376" y="458641"/>
                  </a:cubicBezTo>
                  <a:lnTo>
                    <a:pt x="401164" y="426375"/>
                  </a:lnTo>
                  <a:cubicBezTo>
                    <a:pt x="410771" y="418755"/>
                    <a:pt x="419436" y="410101"/>
                    <a:pt x="426971" y="400600"/>
                  </a:cubicBezTo>
                  <a:close/>
                  <a:moveTo>
                    <a:pt x="180789" y="400600"/>
                  </a:moveTo>
                  <a:cubicBezTo>
                    <a:pt x="188417" y="410099"/>
                    <a:pt x="197080" y="418752"/>
                    <a:pt x="206686" y="426182"/>
                  </a:cubicBezTo>
                  <a:lnTo>
                    <a:pt x="174385" y="458349"/>
                  </a:lnTo>
                  <a:cubicBezTo>
                    <a:pt x="177493" y="465121"/>
                    <a:pt x="179282" y="472645"/>
                    <a:pt x="179282" y="480546"/>
                  </a:cubicBezTo>
                  <a:cubicBezTo>
                    <a:pt x="179282" y="509703"/>
                    <a:pt x="155645" y="533404"/>
                    <a:pt x="126453" y="533404"/>
                  </a:cubicBezTo>
                  <a:cubicBezTo>
                    <a:pt x="97260" y="533404"/>
                    <a:pt x="73529" y="509797"/>
                    <a:pt x="73529" y="480546"/>
                  </a:cubicBezTo>
                  <a:cubicBezTo>
                    <a:pt x="73529" y="451483"/>
                    <a:pt x="97166" y="427781"/>
                    <a:pt x="126453" y="427781"/>
                  </a:cubicBezTo>
                  <a:cubicBezTo>
                    <a:pt x="134363" y="427781"/>
                    <a:pt x="141897" y="429568"/>
                    <a:pt x="148677" y="432672"/>
                  </a:cubicBezTo>
                  <a:close/>
                  <a:moveTo>
                    <a:pt x="361571" y="349156"/>
                  </a:moveTo>
                  <a:cubicBezTo>
                    <a:pt x="356485" y="365711"/>
                    <a:pt x="348950" y="379350"/>
                    <a:pt x="341320" y="390073"/>
                  </a:cubicBezTo>
                  <a:cubicBezTo>
                    <a:pt x="360441" y="381796"/>
                    <a:pt x="376360" y="367310"/>
                    <a:pt x="386438" y="349156"/>
                  </a:cubicBezTo>
                  <a:close/>
                  <a:moveTo>
                    <a:pt x="313439" y="349156"/>
                  </a:moveTo>
                  <a:lnTo>
                    <a:pt x="313439" y="393835"/>
                  </a:lnTo>
                  <a:cubicBezTo>
                    <a:pt x="322576" y="384523"/>
                    <a:pt x="334161" y="369944"/>
                    <a:pt x="341603" y="349156"/>
                  </a:cubicBezTo>
                  <a:close/>
                  <a:moveTo>
                    <a:pt x="266249" y="349156"/>
                  </a:moveTo>
                  <a:cubicBezTo>
                    <a:pt x="273784" y="369850"/>
                    <a:pt x="285181" y="384429"/>
                    <a:pt x="294318" y="393647"/>
                  </a:cubicBezTo>
                  <a:lnTo>
                    <a:pt x="294318" y="349156"/>
                  </a:lnTo>
                  <a:close/>
                  <a:moveTo>
                    <a:pt x="221413" y="349156"/>
                  </a:moveTo>
                  <a:cubicBezTo>
                    <a:pt x="231397" y="367310"/>
                    <a:pt x="247410" y="381796"/>
                    <a:pt x="266437" y="390073"/>
                  </a:cubicBezTo>
                  <a:cubicBezTo>
                    <a:pt x="258807" y="379256"/>
                    <a:pt x="251366" y="365711"/>
                    <a:pt x="246280" y="349156"/>
                  </a:cubicBezTo>
                  <a:close/>
                  <a:moveTo>
                    <a:pt x="365904" y="276823"/>
                  </a:moveTo>
                  <a:cubicBezTo>
                    <a:pt x="367411" y="285101"/>
                    <a:pt x="368165" y="293943"/>
                    <a:pt x="368165" y="303537"/>
                  </a:cubicBezTo>
                  <a:cubicBezTo>
                    <a:pt x="368165" y="313037"/>
                    <a:pt x="367317" y="321973"/>
                    <a:pt x="365904" y="330250"/>
                  </a:cubicBezTo>
                  <a:lnTo>
                    <a:pt x="394350" y="330250"/>
                  </a:lnTo>
                  <a:cubicBezTo>
                    <a:pt x="396799" y="321785"/>
                    <a:pt x="398212" y="312755"/>
                    <a:pt x="398212" y="303537"/>
                  </a:cubicBezTo>
                  <a:cubicBezTo>
                    <a:pt x="398212" y="294225"/>
                    <a:pt x="396799" y="285289"/>
                    <a:pt x="394350" y="276823"/>
                  </a:cubicBezTo>
                  <a:close/>
                  <a:moveTo>
                    <a:pt x="313439" y="276823"/>
                  </a:moveTo>
                  <a:lnTo>
                    <a:pt x="313439" y="330250"/>
                  </a:lnTo>
                  <a:lnTo>
                    <a:pt x="346689" y="330250"/>
                  </a:lnTo>
                  <a:cubicBezTo>
                    <a:pt x="348384" y="322067"/>
                    <a:pt x="349232" y="313131"/>
                    <a:pt x="349232" y="303537"/>
                  </a:cubicBezTo>
                  <a:cubicBezTo>
                    <a:pt x="349232" y="293848"/>
                    <a:pt x="348384" y="284913"/>
                    <a:pt x="346689" y="276823"/>
                  </a:cubicBezTo>
                  <a:close/>
                  <a:moveTo>
                    <a:pt x="261068" y="276823"/>
                  </a:moveTo>
                  <a:cubicBezTo>
                    <a:pt x="259467" y="284913"/>
                    <a:pt x="258525" y="293848"/>
                    <a:pt x="258525" y="303537"/>
                  </a:cubicBezTo>
                  <a:cubicBezTo>
                    <a:pt x="258525" y="313131"/>
                    <a:pt x="259467" y="322067"/>
                    <a:pt x="261068" y="330250"/>
                  </a:cubicBezTo>
                  <a:lnTo>
                    <a:pt x="294318" y="330250"/>
                  </a:lnTo>
                  <a:lnTo>
                    <a:pt x="294318" y="276823"/>
                  </a:lnTo>
                  <a:close/>
                  <a:moveTo>
                    <a:pt x="213312" y="276823"/>
                  </a:moveTo>
                  <a:cubicBezTo>
                    <a:pt x="210863" y="285195"/>
                    <a:pt x="209450" y="294225"/>
                    <a:pt x="209450" y="303537"/>
                  </a:cubicBezTo>
                  <a:cubicBezTo>
                    <a:pt x="209450" y="312755"/>
                    <a:pt x="210863" y="321691"/>
                    <a:pt x="213312" y="330250"/>
                  </a:cubicBezTo>
                  <a:lnTo>
                    <a:pt x="241758" y="330250"/>
                  </a:lnTo>
                  <a:cubicBezTo>
                    <a:pt x="240251" y="321973"/>
                    <a:pt x="239498" y="313037"/>
                    <a:pt x="239498" y="303537"/>
                  </a:cubicBezTo>
                  <a:cubicBezTo>
                    <a:pt x="239498" y="293943"/>
                    <a:pt x="240346" y="285101"/>
                    <a:pt x="241758" y="276823"/>
                  </a:cubicBezTo>
                  <a:close/>
                  <a:moveTo>
                    <a:pt x="52952" y="253683"/>
                  </a:moveTo>
                  <a:cubicBezTo>
                    <a:pt x="75754" y="253683"/>
                    <a:pt x="95257" y="268166"/>
                    <a:pt x="102701" y="288291"/>
                  </a:cubicBezTo>
                  <a:lnTo>
                    <a:pt x="147927" y="288291"/>
                  </a:lnTo>
                  <a:cubicBezTo>
                    <a:pt x="147362" y="293370"/>
                    <a:pt x="147173" y="298354"/>
                    <a:pt x="147173" y="303527"/>
                  </a:cubicBezTo>
                  <a:cubicBezTo>
                    <a:pt x="147173" y="310768"/>
                    <a:pt x="147644" y="317822"/>
                    <a:pt x="148681" y="324781"/>
                  </a:cubicBezTo>
                  <a:lnTo>
                    <a:pt x="102701" y="324781"/>
                  </a:lnTo>
                  <a:cubicBezTo>
                    <a:pt x="95163" y="345001"/>
                    <a:pt x="75754" y="359390"/>
                    <a:pt x="52952" y="359296"/>
                  </a:cubicBezTo>
                  <a:cubicBezTo>
                    <a:pt x="23744" y="359296"/>
                    <a:pt x="0" y="335690"/>
                    <a:pt x="0" y="306536"/>
                  </a:cubicBezTo>
                  <a:cubicBezTo>
                    <a:pt x="0" y="277382"/>
                    <a:pt x="23649" y="253683"/>
                    <a:pt x="52952" y="253683"/>
                  </a:cubicBezTo>
                  <a:close/>
                  <a:moveTo>
                    <a:pt x="554868" y="250648"/>
                  </a:moveTo>
                  <a:cubicBezTo>
                    <a:pt x="584067" y="250648"/>
                    <a:pt x="607709" y="274551"/>
                    <a:pt x="607709" y="303631"/>
                  </a:cubicBezTo>
                  <a:cubicBezTo>
                    <a:pt x="607709" y="332710"/>
                    <a:pt x="584067" y="356426"/>
                    <a:pt x="554868" y="356426"/>
                  </a:cubicBezTo>
                  <a:cubicBezTo>
                    <a:pt x="533109" y="356426"/>
                    <a:pt x="514554" y="343439"/>
                    <a:pt x="506359" y="324805"/>
                  </a:cubicBezTo>
                  <a:lnTo>
                    <a:pt x="459169" y="324805"/>
                  </a:lnTo>
                  <a:cubicBezTo>
                    <a:pt x="460111" y="317841"/>
                    <a:pt x="460676" y="310783"/>
                    <a:pt x="460676" y="303537"/>
                  </a:cubicBezTo>
                  <a:cubicBezTo>
                    <a:pt x="460676" y="298361"/>
                    <a:pt x="460394" y="293373"/>
                    <a:pt x="459923" y="288291"/>
                  </a:cubicBezTo>
                  <a:lnTo>
                    <a:pt x="504098" y="288291"/>
                  </a:lnTo>
                  <a:cubicBezTo>
                    <a:pt x="510598" y="266646"/>
                    <a:pt x="530849" y="250648"/>
                    <a:pt x="554868" y="250648"/>
                  </a:cubicBezTo>
                  <a:close/>
                  <a:moveTo>
                    <a:pt x="341320" y="217001"/>
                  </a:moveTo>
                  <a:cubicBezTo>
                    <a:pt x="348950" y="227724"/>
                    <a:pt x="356391" y="241268"/>
                    <a:pt x="361571" y="257823"/>
                  </a:cubicBezTo>
                  <a:lnTo>
                    <a:pt x="386438" y="257823"/>
                  </a:lnTo>
                  <a:cubicBezTo>
                    <a:pt x="376360" y="239669"/>
                    <a:pt x="360441" y="225278"/>
                    <a:pt x="341320" y="217001"/>
                  </a:cubicBezTo>
                  <a:close/>
                  <a:moveTo>
                    <a:pt x="266437" y="217001"/>
                  </a:moveTo>
                  <a:cubicBezTo>
                    <a:pt x="247410" y="225278"/>
                    <a:pt x="231397" y="239669"/>
                    <a:pt x="221413" y="257823"/>
                  </a:cubicBezTo>
                  <a:lnTo>
                    <a:pt x="246280" y="257823"/>
                  </a:lnTo>
                  <a:cubicBezTo>
                    <a:pt x="251272" y="241268"/>
                    <a:pt x="258807" y="227630"/>
                    <a:pt x="266437" y="217001"/>
                  </a:cubicBezTo>
                  <a:close/>
                  <a:moveTo>
                    <a:pt x="313439" y="213332"/>
                  </a:moveTo>
                  <a:lnTo>
                    <a:pt x="313439" y="257823"/>
                  </a:lnTo>
                  <a:lnTo>
                    <a:pt x="341603" y="257823"/>
                  </a:lnTo>
                  <a:cubicBezTo>
                    <a:pt x="334067" y="237130"/>
                    <a:pt x="322576" y="222644"/>
                    <a:pt x="313439" y="213332"/>
                  </a:cubicBezTo>
                  <a:close/>
                  <a:moveTo>
                    <a:pt x="294318" y="213238"/>
                  </a:moveTo>
                  <a:cubicBezTo>
                    <a:pt x="285181" y="222456"/>
                    <a:pt x="273596" y="237036"/>
                    <a:pt x="266249" y="257823"/>
                  </a:cubicBezTo>
                  <a:lnTo>
                    <a:pt x="294318" y="257823"/>
                  </a:lnTo>
                  <a:close/>
                  <a:moveTo>
                    <a:pt x="303926" y="177119"/>
                  </a:moveTo>
                  <a:cubicBezTo>
                    <a:pt x="373722" y="177119"/>
                    <a:pt x="430520" y="233743"/>
                    <a:pt x="430520" y="303537"/>
                  </a:cubicBezTo>
                  <a:cubicBezTo>
                    <a:pt x="430520" y="373236"/>
                    <a:pt x="373722" y="429955"/>
                    <a:pt x="303926" y="429955"/>
                  </a:cubicBezTo>
                  <a:cubicBezTo>
                    <a:pt x="234035" y="429955"/>
                    <a:pt x="177331" y="373236"/>
                    <a:pt x="177331" y="303537"/>
                  </a:cubicBezTo>
                  <a:cubicBezTo>
                    <a:pt x="177331" y="233743"/>
                    <a:pt x="234035" y="177119"/>
                    <a:pt x="303926" y="177119"/>
                  </a:cubicBezTo>
                  <a:close/>
                  <a:moveTo>
                    <a:pt x="481407" y="73505"/>
                  </a:moveTo>
                  <a:cubicBezTo>
                    <a:pt x="494931" y="73505"/>
                    <a:pt x="508468" y="78632"/>
                    <a:pt x="518779" y="88885"/>
                  </a:cubicBezTo>
                  <a:cubicBezTo>
                    <a:pt x="539402" y="109487"/>
                    <a:pt x="539402" y="142976"/>
                    <a:pt x="518779" y="163578"/>
                  </a:cubicBezTo>
                  <a:cubicBezTo>
                    <a:pt x="502677" y="179758"/>
                    <a:pt x="478758" y="183239"/>
                    <a:pt x="459266" y="174208"/>
                  </a:cubicBezTo>
                  <a:lnTo>
                    <a:pt x="426966" y="206475"/>
                  </a:lnTo>
                  <a:cubicBezTo>
                    <a:pt x="419338" y="196879"/>
                    <a:pt x="410675" y="188225"/>
                    <a:pt x="401164" y="180605"/>
                  </a:cubicBezTo>
                  <a:lnTo>
                    <a:pt x="406438" y="175337"/>
                  </a:lnTo>
                  <a:lnTo>
                    <a:pt x="433369" y="148339"/>
                  </a:lnTo>
                  <a:cubicBezTo>
                    <a:pt x="424518" y="128772"/>
                    <a:pt x="428002" y="104972"/>
                    <a:pt x="444105" y="88885"/>
                  </a:cubicBezTo>
                  <a:cubicBezTo>
                    <a:pt x="454369" y="78632"/>
                    <a:pt x="467882" y="73505"/>
                    <a:pt x="481407" y="73505"/>
                  </a:cubicBezTo>
                  <a:close/>
                  <a:moveTo>
                    <a:pt x="126565" y="73459"/>
                  </a:moveTo>
                  <a:cubicBezTo>
                    <a:pt x="155674" y="73459"/>
                    <a:pt x="179414" y="97066"/>
                    <a:pt x="179414" y="126317"/>
                  </a:cubicBezTo>
                  <a:cubicBezTo>
                    <a:pt x="179414" y="134217"/>
                    <a:pt x="177718" y="141742"/>
                    <a:pt x="174515" y="148514"/>
                  </a:cubicBezTo>
                  <a:lnTo>
                    <a:pt x="206827" y="180680"/>
                  </a:lnTo>
                  <a:cubicBezTo>
                    <a:pt x="197124" y="188392"/>
                    <a:pt x="188457" y="197045"/>
                    <a:pt x="180921" y="206545"/>
                  </a:cubicBezTo>
                  <a:lnTo>
                    <a:pt x="148703" y="174284"/>
                  </a:lnTo>
                  <a:cubicBezTo>
                    <a:pt x="141921" y="177482"/>
                    <a:pt x="134384" y="179175"/>
                    <a:pt x="126471" y="179175"/>
                  </a:cubicBezTo>
                  <a:cubicBezTo>
                    <a:pt x="97174" y="179175"/>
                    <a:pt x="73529" y="155474"/>
                    <a:pt x="73717" y="126317"/>
                  </a:cubicBezTo>
                  <a:cubicBezTo>
                    <a:pt x="73717" y="97160"/>
                    <a:pt x="97268" y="73459"/>
                    <a:pt x="126565" y="73459"/>
                  </a:cubicBezTo>
                  <a:close/>
                  <a:moveTo>
                    <a:pt x="303937" y="0"/>
                  </a:moveTo>
                  <a:cubicBezTo>
                    <a:pt x="333042" y="0"/>
                    <a:pt x="356778" y="23612"/>
                    <a:pt x="356778" y="52774"/>
                  </a:cubicBezTo>
                  <a:cubicBezTo>
                    <a:pt x="356778" y="75634"/>
                    <a:pt x="342367" y="95107"/>
                    <a:pt x="322116" y="102445"/>
                  </a:cubicBezTo>
                  <a:lnTo>
                    <a:pt x="322116" y="147976"/>
                  </a:lnTo>
                  <a:cubicBezTo>
                    <a:pt x="316182" y="147223"/>
                    <a:pt x="310059" y="146847"/>
                    <a:pt x="303937" y="146847"/>
                  </a:cubicBezTo>
                  <a:cubicBezTo>
                    <a:pt x="297720" y="146847"/>
                    <a:pt x="291692" y="147223"/>
                    <a:pt x="285664" y="147976"/>
                  </a:cubicBezTo>
                  <a:lnTo>
                    <a:pt x="285664" y="102633"/>
                  </a:lnTo>
                  <a:cubicBezTo>
                    <a:pt x="265507" y="95107"/>
                    <a:pt x="251001" y="75728"/>
                    <a:pt x="251001" y="52774"/>
                  </a:cubicBezTo>
                  <a:cubicBezTo>
                    <a:pt x="251001" y="23706"/>
                    <a:pt x="274643" y="0"/>
                    <a:pt x="303937" y="0"/>
                  </a:cubicBezTo>
                  <a:close/>
                </a:path>
              </a:pathLst>
            </a:custGeom>
            <a:solidFill>
              <a:srgbClr val="F69F64"/>
            </a:solidFill>
            <a:ln w="57150">
              <a:noFill/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0" name="íṡlíďè">
            <a:extLst>
              <a:ext uri="{FF2B5EF4-FFF2-40B4-BE49-F238E27FC236}">
                <a16:creationId xmlns:a16="http://schemas.microsoft.com/office/drawing/2014/main" id="{BC53B6EF-71F3-401C-B82E-B9D775CE4B44}"/>
              </a:ext>
            </a:extLst>
          </p:cNvPr>
          <p:cNvGrpSpPr/>
          <p:nvPr/>
        </p:nvGrpSpPr>
        <p:grpSpPr>
          <a:xfrm>
            <a:off x="4705450" y="2398826"/>
            <a:ext cx="1670227" cy="1391074"/>
            <a:chOff x="4705450" y="2398826"/>
            <a:chExt cx="1670227" cy="1391074"/>
          </a:xfrm>
        </p:grpSpPr>
        <p:sp>
          <p:nvSpPr>
            <p:cNvPr id="11" name="ïşļîḍé">
              <a:extLst>
                <a:ext uri="{FF2B5EF4-FFF2-40B4-BE49-F238E27FC236}">
                  <a16:creationId xmlns:a16="http://schemas.microsoft.com/office/drawing/2014/main" id="{F7592679-D5CF-46D9-B05E-4B75B5E65025}"/>
                </a:ext>
              </a:extLst>
            </p:cNvPr>
            <p:cNvSpPr/>
            <p:nvPr/>
          </p:nvSpPr>
          <p:spPr>
            <a:xfrm>
              <a:off x="4916241" y="2519327"/>
              <a:ext cx="1270595" cy="1270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1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6"/>
                  </a:cubicBezTo>
                  <a:cubicBezTo>
                    <a:pt x="17591" y="17348"/>
                    <a:pt x="20465" y="11947"/>
                    <a:pt x="18907" y="6843"/>
                  </a:cubicBezTo>
                  <a:cubicBezTo>
                    <a:pt x="17348" y="1739"/>
                    <a:pt x="11947" y="-1135"/>
                    <a:pt x="6843" y="423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F69F64"/>
              </a:solidFill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2" name="íṧḻíďé">
              <a:extLst>
                <a:ext uri="{FF2B5EF4-FFF2-40B4-BE49-F238E27FC236}">
                  <a16:creationId xmlns:a16="http://schemas.microsoft.com/office/drawing/2014/main" id="{2A1162A1-88F9-42FD-8548-874F5B1BCD25}"/>
                </a:ext>
              </a:extLst>
            </p:cNvPr>
            <p:cNvSpPr/>
            <p:nvPr/>
          </p:nvSpPr>
          <p:spPr>
            <a:xfrm rot="3695988">
              <a:off x="5730356" y="2729352"/>
              <a:ext cx="975848" cy="314795"/>
            </a:xfrm>
            <a:custGeom>
              <a:avLst/>
              <a:gdLst>
                <a:gd name="connsiteX0" fmla="*/ 0 w 975848"/>
                <a:gd name="connsiteY0" fmla="*/ 149385 h 314795"/>
                <a:gd name="connsiteX1" fmla="*/ 864937 w 975848"/>
                <a:gd name="connsiteY1" fmla="*/ 158450 h 314795"/>
                <a:gd name="connsiteX2" fmla="*/ 924973 w 975848"/>
                <a:gd name="connsiteY2" fmla="*/ 219597 h 314795"/>
                <a:gd name="connsiteX3" fmla="*/ 975848 w 975848"/>
                <a:gd name="connsiteY3" fmla="*/ 178794 h 314795"/>
                <a:gd name="connsiteX4" fmla="*/ 974187 w 975848"/>
                <a:gd name="connsiteY4" fmla="*/ 314795 h 314795"/>
                <a:gd name="connsiteX5" fmla="*/ 843952 w 975848"/>
                <a:gd name="connsiteY5" fmla="*/ 284579 h 314795"/>
                <a:gd name="connsiteX6" fmla="*/ 888821 w 975848"/>
                <a:gd name="connsiteY6" fmla="*/ 248593 h 314795"/>
                <a:gd name="connsiteX7" fmla="*/ 834288 w 975848"/>
                <a:gd name="connsiteY7" fmla="*/ 192905 h 314795"/>
                <a:gd name="connsiteX8" fmla="*/ 29041 w 975848"/>
                <a:gd name="connsiteY8" fmla="*/ 185585 h 314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75848" h="314795">
                  <a:moveTo>
                    <a:pt x="0" y="149385"/>
                  </a:moveTo>
                  <a:cubicBezTo>
                    <a:pt x="257462" y="-57104"/>
                    <a:pt x="619926" y="-45243"/>
                    <a:pt x="864937" y="158450"/>
                  </a:cubicBezTo>
                  <a:lnTo>
                    <a:pt x="924973" y="219597"/>
                  </a:lnTo>
                  <a:lnTo>
                    <a:pt x="975848" y="178794"/>
                  </a:lnTo>
                  <a:cubicBezTo>
                    <a:pt x="975848" y="178794"/>
                    <a:pt x="974187" y="314795"/>
                    <a:pt x="974187" y="314795"/>
                  </a:cubicBezTo>
                  <a:lnTo>
                    <a:pt x="843952" y="284579"/>
                  </a:lnTo>
                  <a:lnTo>
                    <a:pt x="888821" y="248593"/>
                  </a:lnTo>
                  <a:lnTo>
                    <a:pt x="834288" y="192905"/>
                  </a:lnTo>
                  <a:cubicBezTo>
                    <a:pt x="604181" y="862"/>
                    <a:pt x="269004" y="-6881"/>
                    <a:pt x="29041" y="185585"/>
                  </a:cubicBezTo>
                  <a:close/>
                </a:path>
              </a:pathLst>
            </a:custGeom>
            <a:solidFill>
              <a:srgbClr val="F69F64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fontScale="55000" lnSpcReduction="20000"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3" name="íslïḍê">
              <a:extLst>
                <a:ext uri="{FF2B5EF4-FFF2-40B4-BE49-F238E27FC236}">
                  <a16:creationId xmlns:a16="http://schemas.microsoft.com/office/drawing/2014/main" id="{14D87E8B-2EDC-4AF2-9936-6F5A63CF7D66}"/>
                </a:ext>
              </a:extLst>
            </p:cNvPr>
            <p:cNvSpPr/>
            <p:nvPr/>
          </p:nvSpPr>
          <p:spPr>
            <a:xfrm>
              <a:off x="4705450" y="2609632"/>
              <a:ext cx="212390" cy="212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0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7"/>
                  </a:cubicBezTo>
                  <a:cubicBezTo>
                    <a:pt x="17591" y="17348"/>
                    <a:pt x="20465" y="11947"/>
                    <a:pt x="18906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gradFill>
              <a:gsLst>
                <a:gs pos="5000">
                  <a:srgbClr val="F69F64"/>
                </a:gs>
                <a:gs pos="79000">
                  <a:srgbClr val="F9BB91"/>
                </a:gs>
                <a:gs pos="100000">
                  <a:srgbClr val="FFCCCC"/>
                </a:gs>
              </a:gsLst>
              <a:lin ang="5400000" scaled="1"/>
            </a:gradFill>
            <a:ln w="12700">
              <a:miter lim="400000"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4" name="ïś1iďê">
              <a:extLst>
                <a:ext uri="{FF2B5EF4-FFF2-40B4-BE49-F238E27FC236}">
                  <a16:creationId xmlns:a16="http://schemas.microsoft.com/office/drawing/2014/main" id="{8E33FCD6-747D-4B28-9F7D-06AAB1268CE5}"/>
                </a:ext>
              </a:extLst>
            </p:cNvPr>
            <p:cNvSpPr/>
            <p:nvPr/>
          </p:nvSpPr>
          <p:spPr>
            <a:xfrm>
              <a:off x="5226568" y="2830096"/>
              <a:ext cx="649940" cy="649034"/>
            </a:xfrm>
            <a:custGeom>
              <a:avLst/>
              <a:gdLst>
                <a:gd name="T0" fmla="*/ 0 w 6126"/>
                <a:gd name="T1" fmla="*/ 3063 h 6126"/>
                <a:gd name="T2" fmla="*/ 6126 w 6126"/>
                <a:gd name="T3" fmla="*/ 3063 h 6126"/>
                <a:gd name="T4" fmla="*/ 3063 w 6126"/>
                <a:gd name="T5" fmla="*/ 5753 h 6126"/>
                <a:gd name="T6" fmla="*/ 3063 w 6126"/>
                <a:gd name="T7" fmla="*/ 374 h 6126"/>
                <a:gd name="T8" fmla="*/ 3063 w 6126"/>
                <a:gd name="T9" fmla="*/ 5753 h 6126"/>
                <a:gd name="T10" fmla="*/ 2421 w 6126"/>
                <a:gd name="T11" fmla="*/ 5020 h 6126"/>
                <a:gd name="T12" fmla="*/ 2100 w 6126"/>
                <a:gd name="T13" fmla="*/ 5468 h 6126"/>
                <a:gd name="T14" fmla="*/ 1670 w 6126"/>
                <a:gd name="T15" fmla="*/ 4576 h 6126"/>
                <a:gd name="T16" fmla="*/ 1444 w 6126"/>
                <a:gd name="T17" fmla="*/ 5079 h 6126"/>
                <a:gd name="T18" fmla="*/ 1670 w 6126"/>
                <a:gd name="T19" fmla="*/ 4576 h 6126"/>
                <a:gd name="T20" fmla="*/ 1306 w 6126"/>
                <a:gd name="T21" fmla="*/ 4128 h 6126"/>
                <a:gd name="T22" fmla="*/ 772 w 6126"/>
                <a:gd name="T23" fmla="*/ 4265 h 6126"/>
                <a:gd name="T24" fmla="*/ 1042 w 6126"/>
                <a:gd name="T25" fmla="*/ 3454 h 6126"/>
                <a:gd name="T26" fmla="*/ 493 w 6126"/>
                <a:gd name="T27" fmla="*/ 3399 h 6126"/>
                <a:gd name="T28" fmla="*/ 1042 w 6126"/>
                <a:gd name="T29" fmla="*/ 3454 h 6126"/>
                <a:gd name="T30" fmla="*/ 502 w 6126"/>
                <a:gd name="T31" fmla="*/ 2637 h 6126"/>
                <a:gd name="T32" fmla="*/ 1050 w 6126"/>
                <a:gd name="T33" fmla="*/ 2582 h 6126"/>
                <a:gd name="T34" fmla="*/ 1256 w 6126"/>
                <a:gd name="T35" fmla="*/ 2042 h 6126"/>
                <a:gd name="T36" fmla="*/ 871 w 6126"/>
                <a:gd name="T37" fmla="*/ 1648 h 6126"/>
                <a:gd name="T38" fmla="*/ 1256 w 6126"/>
                <a:gd name="T39" fmla="*/ 2042 h 6126"/>
                <a:gd name="T40" fmla="*/ 1823 w 6126"/>
                <a:gd name="T41" fmla="*/ 1380 h 6126"/>
                <a:gd name="T42" fmla="*/ 1367 w 6126"/>
                <a:gd name="T43" fmla="*/ 1070 h 6126"/>
                <a:gd name="T44" fmla="*/ 2286 w 6126"/>
                <a:gd name="T45" fmla="*/ 549 h 6126"/>
                <a:gd name="T46" fmla="*/ 2327 w 6126"/>
                <a:gd name="T47" fmla="*/ 1099 h 6126"/>
                <a:gd name="T48" fmla="*/ 2286 w 6126"/>
                <a:gd name="T49" fmla="*/ 549 h 6126"/>
                <a:gd name="T50" fmla="*/ 3038 w 6126"/>
                <a:gd name="T51" fmla="*/ 956 h 6126"/>
                <a:gd name="T52" fmla="*/ 3187 w 6126"/>
                <a:gd name="T53" fmla="*/ 425 h 6126"/>
                <a:gd name="T54" fmla="*/ 3936 w 6126"/>
                <a:gd name="T55" fmla="*/ 566 h 6126"/>
                <a:gd name="T56" fmla="*/ 3895 w 6126"/>
                <a:gd name="T57" fmla="*/ 1116 h 6126"/>
                <a:gd name="T58" fmla="*/ 3936 w 6126"/>
                <a:gd name="T59" fmla="*/ 566 h 6126"/>
                <a:gd name="T60" fmla="*/ 4390 w 6126"/>
                <a:gd name="T61" fmla="*/ 1411 h 6126"/>
                <a:gd name="T62" fmla="*/ 4846 w 6126"/>
                <a:gd name="T63" fmla="*/ 1101 h 6126"/>
                <a:gd name="T64" fmla="*/ 4944 w 6126"/>
                <a:gd name="T65" fmla="*/ 2085 h 6126"/>
                <a:gd name="T66" fmla="*/ 5329 w 6126"/>
                <a:gd name="T67" fmla="*/ 1690 h 6126"/>
                <a:gd name="T68" fmla="*/ 4944 w 6126"/>
                <a:gd name="T69" fmla="*/ 2085 h 6126"/>
                <a:gd name="T70" fmla="*/ 5656 w 6126"/>
                <a:gd name="T71" fmla="*/ 2539 h 6126"/>
                <a:gd name="T72" fmla="*/ 5160 w 6126"/>
                <a:gd name="T73" fmla="*/ 2778 h 6126"/>
                <a:gd name="T74" fmla="*/ 5151 w 6126"/>
                <a:gd name="T75" fmla="*/ 3355 h 6126"/>
                <a:gd name="T76" fmla="*/ 5648 w 6126"/>
                <a:gd name="T77" fmla="*/ 3594 h 6126"/>
                <a:gd name="T78" fmla="*/ 5151 w 6126"/>
                <a:gd name="T79" fmla="*/ 3355 h 6126"/>
                <a:gd name="T80" fmla="*/ 5379 w 6126"/>
                <a:gd name="T81" fmla="*/ 4307 h 6126"/>
                <a:gd name="T82" fmla="*/ 4845 w 6126"/>
                <a:gd name="T83" fmla="*/ 4171 h 6126"/>
                <a:gd name="T84" fmla="*/ 4467 w 6126"/>
                <a:gd name="T85" fmla="*/ 4608 h 6126"/>
                <a:gd name="T86" fmla="*/ 4694 w 6126"/>
                <a:gd name="T87" fmla="*/ 5111 h 6126"/>
                <a:gd name="T88" fmla="*/ 4467 w 6126"/>
                <a:gd name="T89" fmla="*/ 4608 h 6126"/>
                <a:gd name="T90" fmla="*/ 4030 w 6126"/>
                <a:gd name="T91" fmla="*/ 5484 h 6126"/>
                <a:gd name="T92" fmla="*/ 3708 w 6126"/>
                <a:gd name="T93" fmla="*/ 5036 h 6126"/>
                <a:gd name="T94" fmla="*/ 2988 w 6126"/>
                <a:gd name="T95" fmla="*/ 5129 h 6126"/>
                <a:gd name="T96" fmla="*/ 3138 w 6126"/>
                <a:gd name="T97" fmla="*/ 5659 h 6126"/>
                <a:gd name="T98" fmla="*/ 2988 w 6126"/>
                <a:gd name="T99" fmla="*/ 5129 h 6126"/>
                <a:gd name="T100" fmla="*/ 3231 w 6126"/>
                <a:gd name="T101" fmla="*/ 3355 h 6126"/>
                <a:gd name="T102" fmla="*/ 3038 w 6126"/>
                <a:gd name="T103" fmla="*/ 4166 h 6126"/>
                <a:gd name="T104" fmla="*/ 2845 w 6126"/>
                <a:gd name="T105" fmla="*/ 3319 h 6126"/>
                <a:gd name="T106" fmla="*/ 2867 w 6126"/>
                <a:gd name="T107" fmla="*/ 2789 h 6126"/>
                <a:gd name="T108" fmla="*/ 3060 w 6126"/>
                <a:gd name="T109" fmla="*/ 1514 h 6126"/>
                <a:gd name="T110" fmla="*/ 3253 w 6126"/>
                <a:gd name="T111" fmla="*/ 2784 h 6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126" h="6126">
                  <a:moveTo>
                    <a:pt x="3063" y="0"/>
                  </a:moveTo>
                  <a:cubicBezTo>
                    <a:pt x="1374" y="0"/>
                    <a:pt x="0" y="1374"/>
                    <a:pt x="0" y="3063"/>
                  </a:cubicBezTo>
                  <a:cubicBezTo>
                    <a:pt x="0" y="4752"/>
                    <a:pt x="1374" y="6126"/>
                    <a:pt x="3063" y="6126"/>
                  </a:cubicBezTo>
                  <a:cubicBezTo>
                    <a:pt x="4752" y="6126"/>
                    <a:pt x="6126" y="4752"/>
                    <a:pt x="6126" y="3063"/>
                  </a:cubicBezTo>
                  <a:cubicBezTo>
                    <a:pt x="6126" y="1374"/>
                    <a:pt x="4752" y="0"/>
                    <a:pt x="3063" y="0"/>
                  </a:cubicBezTo>
                  <a:close/>
                  <a:moveTo>
                    <a:pt x="3063" y="5753"/>
                  </a:moveTo>
                  <a:cubicBezTo>
                    <a:pt x="1580" y="5753"/>
                    <a:pt x="374" y="4546"/>
                    <a:pt x="374" y="3063"/>
                  </a:cubicBezTo>
                  <a:cubicBezTo>
                    <a:pt x="374" y="1580"/>
                    <a:pt x="1580" y="374"/>
                    <a:pt x="3063" y="374"/>
                  </a:cubicBezTo>
                  <a:cubicBezTo>
                    <a:pt x="4546" y="374"/>
                    <a:pt x="5753" y="1580"/>
                    <a:pt x="5753" y="3063"/>
                  </a:cubicBezTo>
                  <a:cubicBezTo>
                    <a:pt x="5753" y="4546"/>
                    <a:pt x="4546" y="5753"/>
                    <a:pt x="3063" y="5753"/>
                  </a:cubicBezTo>
                  <a:close/>
                  <a:moveTo>
                    <a:pt x="2280" y="4969"/>
                  </a:moveTo>
                  <a:lnTo>
                    <a:pt x="2421" y="5020"/>
                  </a:lnTo>
                  <a:lnTo>
                    <a:pt x="2240" y="5519"/>
                  </a:lnTo>
                  <a:lnTo>
                    <a:pt x="2100" y="5468"/>
                  </a:lnTo>
                  <a:lnTo>
                    <a:pt x="2280" y="4969"/>
                  </a:lnTo>
                  <a:close/>
                  <a:moveTo>
                    <a:pt x="1670" y="4576"/>
                  </a:moveTo>
                  <a:lnTo>
                    <a:pt x="1785" y="4672"/>
                  </a:lnTo>
                  <a:lnTo>
                    <a:pt x="1444" y="5079"/>
                  </a:lnTo>
                  <a:lnTo>
                    <a:pt x="1330" y="4983"/>
                  </a:lnTo>
                  <a:lnTo>
                    <a:pt x="1670" y="4576"/>
                  </a:lnTo>
                  <a:close/>
                  <a:moveTo>
                    <a:pt x="1231" y="3999"/>
                  </a:moveTo>
                  <a:lnTo>
                    <a:pt x="1306" y="4128"/>
                  </a:lnTo>
                  <a:lnTo>
                    <a:pt x="847" y="4394"/>
                  </a:lnTo>
                  <a:lnTo>
                    <a:pt x="772" y="4265"/>
                  </a:lnTo>
                  <a:lnTo>
                    <a:pt x="1231" y="3999"/>
                  </a:lnTo>
                  <a:close/>
                  <a:moveTo>
                    <a:pt x="1042" y="3454"/>
                  </a:moveTo>
                  <a:lnTo>
                    <a:pt x="519" y="3546"/>
                  </a:lnTo>
                  <a:lnTo>
                    <a:pt x="493" y="3399"/>
                  </a:lnTo>
                  <a:lnTo>
                    <a:pt x="1016" y="3307"/>
                  </a:lnTo>
                  <a:lnTo>
                    <a:pt x="1042" y="3454"/>
                  </a:lnTo>
                  <a:close/>
                  <a:moveTo>
                    <a:pt x="1024" y="2729"/>
                  </a:moveTo>
                  <a:lnTo>
                    <a:pt x="502" y="2637"/>
                  </a:lnTo>
                  <a:lnTo>
                    <a:pt x="528" y="2490"/>
                  </a:lnTo>
                  <a:lnTo>
                    <a:pt x="1050" y="2582"/>
                  </a:lnTo>
                  <a:lnTo>
                    <a:pt x="1024" y="2729"/>
                  </a:lnTo>
                  <a:close/>
                  <a:moveTo>
                    <a:pt x="1256" y="2042"/>
                  </a:moveTo>
                  <a:lnTo>
                    <a:pt x="796" y="1777"/>
                  </a:lnTo>
                  <a:lnTo>
                    <a:pt x="871" y="1648"/>
                  </a:lnTo>
                  <a:lnTo>
                    <a:pt x="1330" y="1913"/>
                  </a:lnTo>
                  <a:lnTo>
                    <a:pt x="1256" y="2042"/>
                  </a:lnTo>
                  <a:close/>
                  <a:moveTo>
                    <a:pt x="1482" y="974"/>
                  </a:moveTo>
                  <a:lnTo>
                    <a:pt x="1823" y="1380"/>
                  </a:lnTo>
                  <a:lnTo>
                    <a:pt x="1708" y="1476"/>
                  </a:lnTo>
                  <a:lnTo>
                    <a:pt x="1367" y="1070"/>
                  </a:lnTo>
                  <a:lnTo>
                    <a:pt x="1482" y="974"/>
                  </a:lnTo>
                  <a:close/>
                  <a:moveTo>
                    <a:pt x="2286" y="549"/>
                  </a:moveTo>
                  <a:lnTo>
                    <a:pt x="2467" y="1048"/>
                  </a:lnTo>
                  <a:lnTo>
                    <a:pt x="2327" y="1099"/>
                  </a:lnTo>
                  <a:lnTo>
                    <a:pt x="2146" y="600"/>
                  </a:lnTo>
                  <a:lnTo>
                    <a:pt x="2286" y="549"/>
                  </a:lnTo>
                  <a:close/>
                  <a:moveTo>
                    <a:pt x="3187" y="956"/>
                  </a:moveTo>
                  <a:lnTo>
                    <a:pt x="3038" y="956"/>
                  </a:lnTo>
                  <a:lnTo>
                    <a:pt x="3038" y="425"/>
                  </a:lnTo>
                  <a:lnTo>
                    <a:pt x="3187" y="425"/>
                  </a:lnTo>
                  <a:lnTo>
                    <a:pt x="3187" y="956"/>
                  </a:lnTo>
                  <a:close/>
                  <a:moveTo>
                    <a:pt x="3936" y="566"/>
                  </a:moveTo>
                  <a:lnTo>
                    <a:pt x="4076" y="617"/>
                  </a:lnTo>
                  <a:lnTo>
                    <a:pt x="3895" y="1116"/>
                  </a:lnTo>
                  <a:lnTo>
                    <a:pt x="3754" y="1065"/>
                  </a:lnTo>
                  <a:lnTo>
                    <a:pt x="3936" y="566"/>
                  </a:lnTo>
                  <a:close/>
                  <a:moveTo>
                    <a:pt x="4505" y="1507"/>
                  </a:moveTo>
                  <a:lnTo>
                    <a:pt x="4390" y="1411"/>
                  </a:lnTo>
                  <a:lnTo>
                    <a:pt x="4731" y="1005"/>
                  </a:lnTo>
                  <a:lnTo>
                    <a:pt x="4846" y="1101"/>
                  </a:lnTo>
                  <a:lnTo>
                    <a:pt x="4505" y="1507"/>
                  </a:lnTo>
                  <a:close/>
                  <a:moveTo>
                    <a:pt x="4944" y="2085"/>
                  </a:moveTo>
                  <a:lnTo>
                    <a:pt x="4869" y="1956"/>
                  </a:lnTo>
                  <a:lnTo>
                    <a:pt x="5329" y="1690"/>
                  </a:lnTo>
                  <a:lnTo>
                    <a:pt x="5404" y="1820"/>
                  </a:lnTo>
                  <a:lnTo>
                    <a:pt x="4944" y="2085"/>
                  </a:lnTo>
                  <a:close/>
                  <a:moveTo>
                    <a:pt x="5134" y="2631"/>
                  </a:moveTo>
                  <a:lnTo>
                    <a:pt x="5656" y="2539"/>
                  </a:lnTo>
                  <a:lnTo>
                    <a:pt x="5682" y="2686"/>
                  </a:lnTo>
                  <a:lnTo>
                    <a:pt x="5160" y="2778"/>
                  </a:lnTo>
                  <a:lnTo>
                    <a:pt x="5134" y="2631"/>
                  </a:lnTo>
                  <a:close/>
                  <a:moveTo>
                    <a:pt x="5151" y="3355"/>
                  </a:moveTo>
                  <a:lnTo>
                    <a:pt x="5674" y="3447"/>
                  </a:lnTo>
                  <a:lnTo>
                    <a:pt x="5648" y="3594"/>
                  </a:lnTo>
                  <a:lnTo>
                    <a:pt x="5125" y="3502"/>
                  </a:lnTo>
                  <a:lnTo>
                    <a:pt x="5151" y="3355"/>
                  </a:lnTo>
                  <a:close/>
                  <a:moveTo>
                    <a:pt x="4920" y="4042"/>
                  </a:moveTo>
                  <a:lnTo>
                    <a:pt x="5379" y="4307"/>
                  </a:lnTo>
                  <a:lnTo>
                    <a:pt x="5305" y="4437"/>
                  </a:lnTo>
                  <a:lnTo>
                    <a:pt x="4845" y="4171"/>
                  </a:lnTo>
                  <a:lnTo>
                    <a:pt x="4920" y="4042"/>
                  </a:lnTo>
                  <a:close/>
                  <a:moveTo>
                    <a:pt x="4467" y="4608"/>
                  </a:moveTo>
                  <a:lnTo>
                    <a:pt x="4808" y="5015"/>
                  </a:lnTo>
                  <a:lnTo>
                    <a:pt x="4694" y="5111"/>
                  </a:lnTo>
                  <a:lnTo>
                    <a:pt x="4353" y="4704"/>
                  </a:lnTo>
                  <a:lnTo>
                    <a:pt x="4467" y="4608"/>
                  </a:lnTo>
                  <a:close/>
                  <a:moveTo>
                    <a:pt x="3849" y="4985"/>
                  </a:moveTo>
                  <a:lnTo>
                    <a:pt x="4030" y="5484"/>
                  </a:lnTo>
                  <a:lnTo>
                    <a:pt x="3890" y="5535"/>
                  </a:lnTo>
                  <a:lnTo>
                    <a:pt x="3708" y="5036"/>
                  </a:lnTo>
                  <a:lnTo>
                    <a:pt x="3849" y="4985"/>
                  </a:lnTo>
                  <a:close/>
                  <a:moveTo>
                    <a:pt x="2988" y="5129"/>
                  </a:moveTo>
                  <a:lnTo>
                    <a:pt x="3138" y="5129"/>
                  </a:lnTo>
                  <a:lnTo>
                    <a:pt x="3138" y="5659"/>
                  </a:lnTo>
                  <a:lnTo>
                    <a:pt x="2988" y="5659"/>
                  </a:lnTo>
                  <a:lnTo>
                    <a:pt x="2988" y="5129"/>
                  </a:lnTo>
                  <a:close/>
                  <a:moveTo>
                    <a:pt x="3401" y="3063"/>
                  </a:moveTo>
                  <a:cubicBezTo>
                    <a:pt x="3401" y="3189"/>
                    <a:pt x="3332" y="3297"/>
                    <a:pt x="3231" y="3355"/>
                  </a:cubicBezTo>
                  <a:lnTo>
                    <a:pt x="3231" y="3797"/>
                  </a:lnTo>
                  <a:lnTo>
                    <a:pt x="3038" y="4166"/>
                  </a:lnTo>
                  <a:lnTo>
                    <a:pt x="2845" y="3797"/>
                  </a:lnTo>
                  <a:lnTo>
                    <a:pt x="2845" y="3319"/>
                  </a:lnTo>
                  <a:cubicBezTo>
                    <a:pt x="2772" y="3257"/>
                    <a:pt x="2725" y="3166"/>
                    <a:pt x="2725" y="3063"/>
                  </a:cubicBezTo>
                  <a:cubicBezTo>
                    <a:pt x="2725" y="2950"/>
                    <a:pt x="2782" y="2850"/>
                    <a:pt x="2867" y="2789"/>
                  </a:cubicBezTo>
                  <a:lnTo>
                    <a:pt x="2867" y="1883"/>
                  </a:lnTo>
                  <a:lnTo>
                    <a:pt x="3060" y="1514"/>
                  </a:lnTo>
                  <a:lnTo>
                    <a:pt x="3253" y="1883"/>
                  </a:lnTo>
                  <a:lnTo>
                    <a:pt x="3253" y="2784"/>
                  </a:lnTo>
                  <a:cubicBezTo>
                    <a:pt x="3342" y="2844"/>
                    <a:pt x="3401" y="2947"/>
                    <a:pt x="3401" y="3063"/>
                  </a:cubicBezTo>
                  <a:close/>
                </a:path>
              </a:pathLst>
            </a:custGeom>
            <a:solidFill>
              <a:srgbClr val="F69F64"/>
            </a:solidFill>
            <a:ln w="57150">
              <a:noFill/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5" name="îṡḷíḍe">
            <a:extLst>
              <a:ext uri="{FF2B5EF4-FFF2-40B4-BE49-F238E27FC236}">
                <a16:creationId xmlns:a16="http://schemas.microsoft.com/office/drawing/2014/main" id="{B552312C-5141-400D-8A4C-43E1BE5DF6C7}"/>
              </a:ext>
            </a:extLst>
          </p:cNvPr>
          <p:cNvGrpSpPr/>
          <p:nvPr/>
        </p:nvGrpSpPr>
        <p:grpSpPr>
          <a:xfrm>
            <a:off x="7317561" y="2508726"/>
            <a:ext cx="1578789" cy="1318600"/>
            <a:chOff x="7317561" y="2508726"/>
            <a:chExt cx="1578789" cy="1318600"/>
          </a:xfrm>
        </p:grpSpPr>
        <p:sp>
          <p:nvSpPr>
            <p:cNvPr id="16" name="íṥ1îďê">
              <a:extLst>
                <a:ext uri="{FF2B5EF4-FFF2-40B4-BE49-F238E27FC236}">
                  <a16:creationId xmlns:a16="http://schemas.microsoft.com/office/drawing/2014/main" id="{16683CB4-7D14-40FB-8488-356E7B29E82C}"/>
                </a:ext>
              </a:extLst>
            </p:cNvPr>
            <p:cNvSpPr/>
            <p:nvPr/>
          </p:nvSpPr>
          <p:spPr>
            <a:xfrm>
              <a:off x="7317561" y="2508726"/>
              <a:ext cx="1270602" cy="127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1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6"/>
                  </a:cubicBezTo>
                  <a:cubicBezTo>
                    <a:pt x="17591" y="17348"/>
                    <a:pt x="20465" y="11947"/>
                    <a:pt x="18907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F69F64"/>
              </a:solidFill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7" name="îŝļïḋe">
              <a:extLst>
                <a:ext uri="{FF2B5EF4-FFF2-40B4-BE49-F238E27FC236}">
                  <a16:creationId xmlns:a16="http://schemas.microsoft.com/office/drawing/2014/main" id="{D3E2D14F-8DB0-42F5-AA77-83521C56E55F}"/>
                </a:ext>
              </a:extLst>
            </p:cNvPr>
            <p:cNvSpPr/>
            <p:nvPr/>
          </p:nvSpPr>
          <p:spPr>
            <a:xfrm rot="3695988">
              <a:off x="8212839" y="3156647"/>
              <a:ext cx="365788" cy="975569"/>
            </a:xfrm>
            <a:custGeom>
              <a:avLst/>
              <a:gdLst>
                <a:gd name="connsiteX0" fmla="*/ 0 w 365788"/>
                <a:gd name="connsiteY0" fmla="*/ 14919 h 975569"/>
                <a:gd name="connsiteX1" fmla="*/ 135179 w 365788"/>
                <a:gd name="connsiteY1" fmla="*/ 0 h 975569"/>
                <a:gd name="connsiteX2" fmla="*/ 94951 w 365788"/>
                <a:gd name="connsiteY2" fmla="*/ 61639 h 975569"/>
                <a:gd name="connsiteX3" fmla="*/ 161948 w 365788"/>
                <a:gd name="connsiteY3" fmla="*/ 115653 h 975569"/>
                <a:gd name="connsiteX4" fmla="*/ 255333 w 365788"/>
                <a:gd name="connsiteY4" fmla="*/ 975569 h 975569"/>
                <a:gd name="connsiteX5" fmla="*/ 216473 w 365788"/>
                <a:gd name="connsiteY5" fmla="*/ 950185 h 975569"/>
                <a:gd name="connsiteX6" fmla="*/ 130635 w 365788"/>
                <a:gd name="connsiteY6" fmla="*/ 149526 h 975569"/>
                <a:gd name="connsiteX7" fmla="*/ 69612 w 365788"/>
                <a:gd name="connsiteY7" fmla="*/ 100463 h 975569"/>
                <a:gd name="connsiteX8" fmla="*/ 42775 w 365788"/>
                <a:gd name="connsiteY8" fmla="*/ 141582 h 975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65788" h="975569">
                  <a:moveTo>
                    <a:pt x="0" y="14919"/>
                  </a:moveTo>
                  <a:cubicBezTo>
                    <a:pt x="0" y="14919"/>
                    <a:pt x="135179" y="0"/>
                    <a:pt x="135179" y="0"/>
                  </a:cubicBezTo>
                  <a:lnTo>
                    <a:pt x="94951" y="61639"/>
                  </a:lnTo>
                  <a:lnTo>
                    <a:pt x="161948" y="115653"/>
                  </a:lnTo>
                  <a:cubicBezTo>
                    <a:pt x="388567" y="339625"/>
                    <a:pt x="435725" y="699219"/>
                    <a:pt x="255333" y="975569"/>
                  </a:cubicBezTo>
                  <a:lnTo>
                    <a:pt x="216473" y="950185"/>
                  </a:lnTo>
                  <a:cubicBezTo>
                    <a:pt x="384608" y="692632"/>
                    <a:pt x="344203" y="359790"/>
                    <a:pt x="130635" y="149526"/>
                  </a:cubicBezTo>
                  <a:lnTo>
                    <a:pt x="69612" y="100463"/>
                  </a:lnTo>
                  <a:lnTo>
                    <a:pt x="42775" y="141582"/>
                  </a:lnTo>
                  <a:close/>
                </a:path>
              </a:pathLst>
            </a:custGeom>
            <a:solidFill>
              <a:srgbClr val="F69F64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/>
            </a:bodyPr>
            <a:lstStyle/>
            <a:p>
              <a:pPr algn="ctr" defTabSz="457200"/>
              <a:endPara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cs typeface="+mn-ea"/>
                <a:sym typeface="+mn-lt"/>
              </a:endParaRPr>
            </a:p>
          </p:txBody>
        </p:sp>
        <p:sp>
          <p:nvSpPr>
            <p:cNvPr id="18" name="ísliďé">
              <a:extLst>
                <a:ext uri="{FF2B5EF4-FFF2-40B4-BE49-F238E27FC236}">
                  <a16:creationId xmlns:a16="http://schemas.microsoft.com/office/drawing/2014/main" id="{E01E89EA-29BE-4802-8139-B28CE40A5452}"/>
                </a:ext>
              </a:extLst>
            </p:cNvPr>
            <p:cNvSpPr/>
            <p:nvPr/>
          </p:nvSpPr>
          <p:spPr>
            <a:xfrm>
              <a:off x="8672160" y="2919446"/>
              <a:ext cx="224190" cy="224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0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7"/>
                  </a:cubicBezTo>
                  <a:cubicBezTo>
                    <a:pt x="17591" y="17348"/>
                    <a:pt x="20465" y="11947"/>
                    <a:pt x="18906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gradFill>
              <a:gsLst>
                <a:gs pos="5000">
                  <a:srgbClr val="F69F64"/>
                </a:gs>
                <a:gs pos="79000">
                  <a:srgbClr val="F9BB91"/>
                </a:gs>
                <a:gs pos="100000">
                  <a:srgbClr val="FFCCCC"/>
                </a:gs>
              </a:gsLst>
              <a:lin ang="5400000" scaled="1"/>
            </a:gradFill>
            <a:ln w="12700">
              <a:miter lim="400000"/>
            </a:ln>
          </p:spPr>
          <p:txBody>
            <a:bodyPr wrap="square" lIns="91440" tIns="45720" rIns="91440" bIns="45720" anchor="ctr">
              <a:normAutofit fontScale="32500" lnSpcReduction="20000"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19" name="ïSḻïďè">
              <a:extLst>
                <a:ext uri="{FF2B5EF4-FFF2-40B4-BE49-F238E27FC236}">
                  <a16:creationId xmlns:a16="http://schemas.microsoft.com/office/drawing/2014/main" id="{DE82037B-A5DE-4D43-B3C9-8DD3D8005D75}"/>
                </a:ext>
              </a:extLst>
            </p:cNvPr>
            <p:cNvSpPr/>
            <p:nvPr/>
          </p:nvSpPr>
          <p:spPr>
            <a:xfrm>
              <a:off x="7667952" y="2819042"/>
              <a:ext cx="569820" cy="649940"/>
            </a:xfrm>
            <a:custGeom>
              <a:avLst/>
              <a:gdLst>
                <a:gd name="connsiteX0" fmla="*/ 172121 w 530753"/>
                <a:gd name="connsiteY0" fmla="*/ 360518 h 605380"/>
                <a:gd name="connsiteX1" fmla="*/ 222160 w 530753"/>
                <a:gd name="connsiteY1" fmla="*/ 518446 h 605380"/>
                <a:gd name="connsiteX2" fmla="*/ 228937 w 530753"/>
                <a:gd name="connsiteY2" fmla="*/ 539855 h 605380"/>
                <a:gd name="connsiteX3" fmla="*/ 251404 w 530753"/>
                <a:gd name="connsiteY3" fmla="*/ 476461 h 605380"/>
                <a:gd name="connsiteX4" fmla="*/ 264866 w 530753"/>
                <a:gd name="connsiteY4" fmla="*/ 401297 h 605380"/>
                <a:gd name="connsiteX5" fmla="*/ 264958 w 530753"/>
                <a:gd name="connsiteY5" fmla="*/ 401297 h 605380"/>
                <a:gd name="connsiteX6" fmla="*/ 265237 w 530753"/>
                <a:gd name="connsiteY6" fmla="*/ 401297 h 605380"/>
                <a:gd name="connsiteX7" fmla="*/ 265330 w 530753"/>
                <a:gd name="connsiteY7" fmla="*/ 401297 h 605380"/>
                <a:gd name="connsiteX8" fmla="*/ 265516 w 530753"/>
                <a:gd name="connsiteY8" fmla="*/ 401297 h 605380"/>
                <a:gd name="connsiteX9" fmla="*/ 278977 w 530753"/>
                <a:gd name="connsiteY9" fmla="*/ 476461 h 605380"/>
                <a:gd name="connsiteX10" fmla="*/ 301351 w 530753"/>
                <a:gd name="connsiteY10" fmla="*/ 539855 h 605380"/>
                <a:gd name="connsiteX11" fmla="*/ 308221 w 530753"/>
                <a:gd name="connsiteY11" fmla="*/ 518446 h 605380"/>
                <a:gd name="connsiteX12" fmla="*/ 358168 w 530753"/>
                <a:gd name="connsiteY12" fmla="*/ 360518 h 605380"/>
                <a:gd name="connsiteX13" fmla="*/ 461960 w 530753"/>
                <a:gd name="connsiteY13" fmla="*/ 410565 h 605380"/>
                <a:gd name="connsiteX14" fmla="*/ 530753 w 530753"/>
                <a:gd name="connsiteY14" fmla="*/ 605380 h 605380"/>
                <a:gd name="connsiteX15" fmla="*/ 0 w 530753"/>
                <a:gd name="connsiteY15" fmla="*/ 605380 h 605380"/>
                <a:gd name="connsiteX16" fmla="*/ 68421 w 530753"/>
                <a:gd name="connsiteY16" fmla="*/ 410565 h 605380"/>
                <a:gd name="connsiteX17" fmla="*/ 172121 w 530753"/>
                <a:gd name="connsiteY17" fmla="*/ 360518 h 605380"/>
                <a:gd name="connsiteX18" fmla="*/ 261439 w 530753"/>
                <a:gd name="connsiteY18" fmla="*/ 75637 h 605380"/>
                <a:gd name="connsiteX19" fmla="*/ 256982 w 530753"/>
                <a:gd name="connsiteY19" fmla="*/ 80086 h 605380"/>
                <a:gd name="connsiteX20" fmla="*/ 256982 w 530753"/>
                <a:gd name="connsiteY20" fmla="*/ 99459 h 605380"/>
                <a:gd name="connsiteX21" fmla="*/ 226619 w 530753"/>
                <a:gd name="connsiteY21" fmla="*/ 113363 h 605380"/>
                <a:gd name="connsiteX22" fmla="*/ 213898 w 530753"/>
                <a:gd name="connsiteY22" fmla="*/ 144507 h 605380"/>
                <a:gd name="connsiteX23" fmla="*/ 225876 w 530753"/>
                <a:gd name="connsiteY23" fmla="*/ 176208 h 605380"/>
                <a:gd name="connsiteX24" fmla="*/ 264410 w 530753"/>
                <a:gd name="connsiteY24" fmla="*/ 197620 h 605380"/>
                <a:gd name="connsiteX25" fmla="*/ 279452 w 530753"/>
                <a:gd name="connsiteY25" fmla="*/ 207167 h 605380"/>
                <a:gd name="connsiteX26" fmla="*/ 283724 w 530753"/>
                <a:gd name="connsiteY26" fmla="*/ 220886 h 605380"/>
                <a:gd name="connsiteX27" fmla="*/ 279452 w 530753"/>
                <a:gd name="connsiteY27" fmla="*/ 233214 h 605380"/>
                <a:gd name="connsiteX28" fmla="*/ 267196 w 530753"/>
                <a:gd name="connsiteY28" fmla="*/ 237941 h 605380"/>
                <a:gd name="connsiteX29" fmla="*/ 251503 w 530753"/>
                <a:gd name="connsiteY29" fmla="*/ 231823 h 605380"/>
                <a:gd name="connsiteX30" fmla="*/ 245654 w 530753"/>
                <a:gd name="connsiteY30" fmla="*/ 216529 h 605380"/>
                <a:gd name="connsiteX31" fmla="*/ 240361 w 530753"/>
                <a:gd name="connsiteY31" fmla="*/ 211987 h 605380"/>
                <a:gd name="connsiteX32" fmla="*/ 213526 w 530753"/>
                <a:gd name="connsiteY32" fmla="*/ 212451 h 605380"/>
                <a:gd name="connsiteX33" fmla="*/ 208419 w 530753"/>
                <a:gd name="connsiteY33" fmla="*/ 217920 h 605380"/>
                <a:gd name="connsiteX34" fmla="*/ 222254 w 530753"/>
                <a:gd name="connsiteY34" fmla="*/ 250918 h 605380"/>
                <a:gd name="connsiteX35" fmla="*/ 256796 w 530753"/>
                <a:gd name="connsiteY35" fmla="*/ 265841 h 605380"/>
                <a:gd name="connsiteX36" fmla="*/ 256796 w 530753"/>
                <a:gd name="connsiteY36" fmla="*/ 284102 h 605380"/>
                <a:gd name="connsiteX37" fmla="*/ 261253 w 530753"/>
                <a:gd name="connsiteY37" fmla="*/ 288551 h 605380"/>
                <a:gd name="connsiteX38" fmla="*/ 277874 w 530753"/>
                <a:gd name="connsiteY38" fmla="*/ 288551 h 605380"/>
                <a:gd name="connsiteX39" fmla="*/ 282331 w 530753"/>
                <a:gd name="connsiteY39" fmla="*/ 284102 h 605380"/>
                <a:gd name="connsiteX40" fmla="*/ 282331 w 530753"/>
                <a:gd name="connsiteY40" fmla="*/ 265378 h 605380"/>
                <a:gd name="connsiteX41" fmla="*/ 309444 w 530753"/>
                <a:gd name="connsiteY41" fmla="*/ 252216 h 605380"/>
                <a:gd name="connsiteX42" fmla="*/ 321701 w 530753"/>
                <a:gd name="connsiteY42" fmla="*/ 220886 h 605380"/>
                <a:gd name="connsiteX43" fmla="*/ 309444 w 530753"/>
                <a:gd name="connsiteY43" fmla="*/ 189370 h 605380"/>
                <a:gd name="connsiteX44" fmla="*/ 271188 w 530753"/>
                <a:gd name="connsiteY44" fmla="*/ 167217 h 605380"/>
                <a:gd name="connsiteX45" fmla="*/ 255867 w 530753"/>
                <a:gd name="connsiteY45" fmla="*/ 157484 h 605380"/>
                <a:gd name="connsiteX46" fmla="*/ 251782 w 530753"/>
                <a:gd name="connsiteY46" fmla="*/ 144971 h 605380"/>
                <a:gd name="connsiteX47" fmla="*/ 255589 w 530753"/>
                <a:gd name="connsiteY47" fmla="*/ 132457 h 605380"/>
                <a:gd name="connsiteX48" fmla="*/ 267381 w 530753"/>
                <a:gd name="connsiteY48" fmla="*/ 127545 h 605380"/>
                <a:gd name="connsiteX49" fmla="*/ 279824 w 530753"/>
                <a:gd name="connsiteY49" fmla="*/ 133477 h 605380"/>
                <a:gd name="connsiteX50" fmla="*/ 284466 w 530753"/>
                <a:gd name="connsiteY50" fmla="*/ 147103 h 605380"/>
                <a:gd name="connsiteX51" fmla="*/ 289759 w 530753"/>
                <a:gd name="connsiteY51" fmla="*/ 151645 h 605380"/>
                <a:gd name="connsiteX52" fmla="*/ 316594 w 530753"/>
                <a:gd name="connsiteY52" fmla="*/ 151274 h 605380"/>
                <a:gd name="connsiteX53" fmla="*/ 321794 w 530753"/>
                <a:gd name="connsiteY53" fmla="*/ 145805 h 605380"/>
                <a:gd name="connsiteX54" fmla="*/ 310466 w 530753"/>
                <a:gd name="connsiteY54" fmla="*/ 116329 h 605380"/>
                <a:gd name="connsiteX55" fmla="*/ 282238 w 530753"/>
                <a:gd name="connsiteY55" fmla="*/ 100386 h 605380"/>
                <a:gd name="connsiteX56" fmla="*/ 282238 w 530753"/>
                <a:gd name="connsiteY56" fmla="*/ 80086 h 605380"/>
                <a:gd name="connsiteX57" fmla="*/ 277781 w 530753"/>
                <a:gd name="connsiteY57" fmla="*/ 75637 h 605380"/>
                <a:gd name="connsiteX58" fmla="*/ 248532 w 530753"/>
                <a:gd name="connsiteY58" fmla="*/ 0 h 605380"/>
                <a:gd name="connsiteX59" fmla="*/ 281309 w 530753"/>
                <a:gd name="connsiteY59" fmla="*/ 0 h 605380"/>
                <a:gd name="connsiteX60" fmla="*/ 293380 w 530753"/>
                <a:gd name="connsiteY60" fmla="*/ 11957 h 605380"/>
                <a:gd name="connsiteX61" fmla="*/ 293380 w 530753"/>
                <a:gd name="connsiteY61" fmla="*/ 39209 h 605380"/>
                <a:gd name="connsiteX62" fmla="*/ 346121 w 530753"/>
                <a:gd name="connsiteY62" fmla="*/ 60899 h 605380"/>
                <a:gd name="connsiteX63" fmla="*/ 365435 w 530753"/>
                <a:gd name="connsiteY63" fmla="*/ 41619 h 605380"/>
                <a:gd name="connsiteX64" fmla="*/ 382520 w 530753"/>
                <a:gd name="connsiteY64" fmla="*/ 41619 h 605380"/>
                <a:gd name="connsiteX65" fmla="*/ 405641 w 530753"/>
                <a:gd name="connsiteY65" fmla="*/ 64792 h 605380"/>
                <a:gd name="connsiteX66" fmla="*/ 405641 w 530753"/>
                <a:gd name="connsiteY66" fmla="*/ 81847 h 605380"/>
                <a:gd name="connsiteX67" fmla="*/ 386327 w 530753"/>
                <a:gd name="connsiteY67" fmla="*/ 101127 h 605380"/>
                <a:gd name="connsiteX68" fmla="*/ 408148 w 530753"/>
                <a:gd name="connsiteY68" fmla="*/ 153777 h 605380"/>
                <a:gd name="connsiteX69" fmla="*/ 435354 w 530753"/>
                <a:gd name="connsiteY69" fmla="*/ 153777 h 605380"/>
                <a:gd name="connsiteX70" fmla="*/ 447332 w 530753"/>
                <a:gd name="connsiteY70" fmla="*/ 165734 h 605380"/>
                <a:gd name="connsiteX71" fmla="*/ 447332 w 530753"/>
                <a:gd name="connsiteY71" fmla="*/ 198454 h 605380"/>
                <a:gd name="connsiteX72" fmla="*/ 435354 w 530753"/>
                <a:gd name="connsiteY72" fmla="*/ 210504 h 605380"/>
                <a:gd name="connsiteX73" fmla="*/ 408148 w 530753"/>
                <a:gd name="connsiteY73" fmla="*/ 210504 h 605380"/>
                <a:gd name="connsiteX74" fmla="*/ 386327 w 530753"/>
                <a:gd name="connsiteY74" fmla="*/ 263153 h 605380"/>
                <a:gd name="connsiteX75" fmla="*/ 405548 w 530753"/>
                <a:gd name="connsiteY75" fmla="*/ 282433 h 605380"/>
                <a:gd name="connsiteX76" fmla="*/ 405548 w 530753"/>
                <a:gd name="connsiteY76" fmla="*/ 299489 h 605380"/>
                <a:gd name="connsiteX77" fmla="*/ 382334 w 530753"/>
                <a:gd name="connsiteY77" fmla="*/ 322569 h 605380"/>
                <a:gd name="connsiteX78" fmla="*/ 365249 w 530753"/>
                <a:gd name="connsiteY78" fmla="*/ 322569 h 605380"/>
                <a:gd name="connsiteX79" fmla="*/ 345936 w 530753"/>
                <a:gd name="connsiteY79" fmla="*/ 303289 h 605380"/>
                <a:gd name="connsiteX80" fmla="*/ 293195 w 530753"/>
                <a:gd name="connsiteY80" fmla="*/ 325072 h 605380"/>
                <a:gd name="connsiteX81" fmla="*/ 293195 w 530753"/>
                <a:gd name="connsiteY81" fmla="*/ 352231 h 605380"/>
                <a:gd name="connsiteX82" fmla="*/ 281217 w 530753"/>
                <a:gd name="connsiteY82" fmla="*/ 364188 h 605380"/>
                <a:gd name="connsiteX83" fmla="*/ 248439 w 530753"/>
                <a:gd name="connsiteY83" fmla="*/ 364188 h 605380"/>
                <a:gd name="connsiteX84" fmla="*/ 236368 w 530753"/>
                <a:gd name="connsiteY84" fmla="*/ 352231 h 605380"/>
                <a:gd name="connsiteX85" fmla="*/ 236368 w 530753"/>
                <a:gd name="connsiteY85" fmla="*/ 325072 h 605380"/>
                <a:gd name="connsiteX86" fmla="*/ 183627 w 530753"/>
                <a:gd name="connsiteY86" fmla="*/ 303289 h 605380"/>
                <a:gd name="connsiteX87" fmla="*/ 164314 w 530753"/>
                <a:gd name="connsiteY87" fmla="*/ 322569 h 605380"/>
                <a:gd name="connsiteX88" fmla="*/ 147414 w 530753"/>
                <a:gd name="connsiteY88" fmla="*/ 322569 h 605380"/>
                <a:gd name="connsiteX89" fmla="*/ 124201 w 530753"/>
                <a:gd name="connsiteY89" fmla="*/ 299489 h 605380"/>
                <a:gd name="connsiteX90" fmla="*/ 124201 w 530753"/>
                <a:gd name="connsiteY90" fmla="*/ 282433 h 605380"/>
                <a:gd name="connsiteX91" fmla="*/ 143514 w 530753"/>
                <a:gd name="connsiteY91" fmla="*/ 263153 h 605380"/>
                <a:gd name="connsiteX92" fmla="*/ 121786 w 530753"/>
                <a:gd name="connsiteY92" fmla="*/ 210504 h 605380"/>
                <a:gd name="connsiteX93" fmla="*/ 94487 w 530753"/>
                <a:gd name="connsiteY93" fmla="*/ 210504 h 605380"/>
                <a:gd name="connsiteX94" fmla="*/ 82509 w 530753"/>
                <a:gd name="connsiteY94" fmla="*/ 198454 h 605380"/>
                <a:gd name="connsiteX95" fmla="*/ 82509 w 530753"/>
                <a:gd name="connsiteY95" fmla="*/ 165734 h 605380"/>
                <a:gd name="connsiteX96" fmla="*/ 94487 w 530753"/>
                <a:gd name="connsiteY96" fmla="*/ 153777 h 605380"/>
                <a:gd name="connsiteX97" fmla="*/ 121879 w 530753"/>
                <a:gd name="connsiteY97" fmla="*/ 153777 h 605380"/>
                <a:gd name="connsiteX98" fmla="*/ 143700 w 530753"/>
                <a:gd name="connsiteY98" fmla="*/ 101127 h 605380"/>
                <a:gd name="connsiteX99" fmla="*/ 124386 w 530753"/>
                <a:gd name="connsiteY99" fmla="*/ 81847 h 605380"/>
                <a:gd name="connsiteX100" fmla="*/ 124386 w 530753"/>
                <a:gd name="connsiteY100" fmla="*/ 64792 h 605380"/>
                <a:gd name="connsiteX101" fmla="*/ 147507 w 530753"/>
                <a:gd name="connsiteY101" fmla="*/ 41619 h 605380"/>
                <a:gd name="connsiteX102" fmla="*/ 164499 w 530753"/>
                <a:gd name="connsiteY102" fmla="*/ 41619 h 605380"/>
                <a:gd name="connsiteX103" fmla="*/ 183813 w 530753"/>
                <a:gd name="connsiteY103" fmla="*/ 60899 h 605380"/>
                <a:gd name="connsiteX104" fmla="*/ 236554 w 530753"/>
                <a:gd name="connsiteY104" fmla="*/ 39209 h 605380"/>
                <a:gd name="connsiteX105" fmla="*/ 236554 w 530753"/>
                <a:gd name="connsiteY105" fmla="*/ 11957 h 605380"/>
                <a:gd name="connsiteX106" fmla="*/ 248532 w 530753"/>
                <a:gd name="connsiteY106" fmla="*/ 0 h 605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</a:cxnLst>
              <a:rect l="l" t="t" r="r" b="b"/>
              <a:pathLst>
                <a:path w="530753" h="605380">
                  <a:moveTo>
                    <a:pt x="172121" y="360518"/>
                  </a:moveTo>
                  <a:lnTo>
                    <a:pt x="222160" y="518446"/>
                  </a:lnTo>
                  <a:lnTo>
                    <a:pt x="228937" y="539855"/>
                  </a:lnTo>
                  <a:lnTo>
                    <a:pt x="251404" y="476461"/>
                  </a:lnTo>
                  <a:cubicBezTo>
                    <a:pt x="199879" y="404819"/>
                    <a:pt x="255303" y="401483"/>
                    <a:pt x="264866" y="401297"/>
                  </a:cubicBezTo>
                  <a:lnTo>
                    <a:pt x="264958" y="401297"/>
                  </a:lnTo>
                  <a:lnTo>
                    <a:pt x="265237" y="401297"/>
                  </a:lnTo>
                  <a:lnTo>
                    <a:pt x="265330" y="401297"/>
                  </a:lnTo>
                  <a:lnTo>
                    <a:pt x="265516" y="401297"/>
                  </a:lnTo>
                  <a:cubicBezTo>
                    <a:pt x="274985" y="401297"/>
                    <a:pt x="330502" y="404819"/>
                    <a:pt x="278977" y="476461"/>
                  </a:cubicBezTo>
                  <a:lnTo>
                    <a:pt x="301351" y="539855"/>
                  </a:lnTo>
                  <a:lnTo>
                    <a:pt x="308221" y="518446"/>
                  </a:lnTo>
                  <a:lnTo>
                    <a:pt x="358168" y="360518"/>
                  </a:lnTo>
                  <a:cubicBezTo>
                    <a:pt x="358168" y="360518"/>
                    <a:pt x="397067" y="385912"/>
                    <a:pt x="461960" y="410565"/>
                  </a:cubicBezTo>
                  <a:cubicBezTo>
                    <a:pt x="533352" y="436516"/>
                    <a:pt x="528896" y="495276"/>
                    <a:pt x="530753" y="605380"/>
                  </a:cubicBezTo>
                  <a:lnTo>
                    <a:pt x="0" y="605380"/>
                  </a:lnTo>
                  <a:cubicBezTo>
                    <a:pt x="1299" y="495276"/>
                    <a:pt x="-3157" y="436516"/>
                    <a:pt x="68421" y="410565"/>
                  </a:cubicBezTo>
                  <a:cubicBezTo>
                    <a:pt x="133315" y="385912"/>
                    <a:pt x="172121" y="360518"/>
                    <a:pt x="172121" y="360518"/>
                  </a:cubicBezTo>
                  <a:close/>
                  <a:moveTo>
                    <a:pt x="261439" y="75637"/>
                  </a:moveTo>
                  <a:cubicBezTo>
                    <a:pt x="258932" y="75637"/>
                    <a:pt x="256982" y="77583"/>
                    <a:pt x="256982" y="80086"/>
                  </a:cubicBezTo>
                  <a:lnTo>
                    <a:pt x="256982" y="99459"/>
                  </a:lnTo>
                  <a:cubicBezTo>
                    <a:pt x="244446" y="101313"/>
                    <a:pt x="234418" y="105947"/>
                    <a:pt x="226619" y="113363"/>
                  </a:cubicBezTo>
                  <a:cubicBezTo>
                    <a:pt x="218076" y="121520"/>
                    <a:pt x="213898" y="131901"/>
                    <a:pt x="213898" y="144507"/>
                  </a:cubicBezTo>
                  <a:cubicBezTo>
                    <a:pt x="213898" y="158411"/>
                    <a:pt x="217797" y="169071"/>
                    <a:pt x="225876" y="176208"/>
                  </a:cubicBezTo>
                  <a:cubicBezTo>
                    <a:pt x="233954" y="183531"/>
                    <a:pt x="246675" y="190575"/>
                    <a:pt x="264410" y="197620"/>
                  </a:cubicBezTo>
                  <a:cubicBezTo>
                    <a:pt x="271560" y="200679"/>
                    <a:pt x="276667" y="203923"/>
                    <a:pt x="279452" y="207167"/>
                  </a:cubicBezTo>
                  <a:cubicBezTo>
                    <a:pt x="282238" y="210319"/>
                    <a:pt x="283724" y="214953"/>
                    <a:pt x="283724" y="220886"/>
                  </a:cubicBezTo>
                  <a:cubicBezTo>
                    <a:pt x="283724" y="225891"/>
                    <a:pt x="282238" y="230155"/>
                    <a:pt x="279452" y="233214"/>
                  </a:cubicBezTo>
                  <a:cubicBezTo>
                    <a:pt x="276667" y="236273"/>
                    <a:pt x="272581" y="237941"/>
                    <a:pt x="267196" y="237941"/>
                  </a:cubicBezTo>
                  <a:cubicBezTo>
                    <a:pt x="260789" y="237941"/>
                    <a:pt x="255589" y="235902"/>
                    <a:pt x="251503" y="231823"/>
                  </a:cubicBezTo>
                  <a:cubicBezTo>
                    <a:pt x="248253" y="228486"/>
                    <a:pt x="246304" y="223296"/>
                    <a:pt x="245654" y="216529"/>
                  </a:cubicBezTo>
                  <a:cubicBezTo>
                    <a:pt x="245468" y="213934"/>
                    <a:pt x="243054" y="211987"/>
                    <a:pt x="240361" y="211987"/>
                  </a:cubicBezTo>
                  <a:lnTo>
                    <a:pt x="213526" y="212451"/>
                  </a:lnTo>
                  <a:cubicBezTo>
                    <a:pt x="210648" y="212543"/>
                    <a:pt x="208141" y="214953"/>
                    <a:pt x="208419" y="217920"/>
                  </a:cubicBezTo>
                  <a:cubicBezTo>
                    <a:pt x="209162" y="232101"/>
                    <a:pt x="213712" y="243132"/>
                    <a:pt x="222254" y="250918"/>
                  </a:cubicBezTo>
                  <a:cubicBezTo>
                    <a:pt x="231447" y="259260"/>
                    <a:pt x="243054" y="264266"/>
                    <a:pt x="256796" y="265841"/>
                  </a:cubicBezTo>
                  <a:lnTo>
                    <a:pt x="256796" y="284102"/>
                  </a:lnTo>
                  <a:cubicBezTo>
                    <a:pt x="256796" y="286605"/>
                    <a:pt x="258839" y="288551"/>
                    <a:pt x="261253" y="288551"/>
                  </a:cubicBezTo>
                  <a:lnTo>
                    <a:pt x="277874" y="288551"/>
                  </a:lnTo>
                  <a:cubicBezTo>
                    <a:pt x="280381" y="288551"/>
                    <a:pt x="282331" y="286605"/>
                    <a:pt x="282331" y="284102"/>
                  </a:cubicBezTo>
                  <a:lnTo>
                    <a:pt x="282331" y="265378"/>
                  </a:lnTo>
                  <a:cubicBezTo>
                    <a:pt x="293473" y="263339"/>
                    <a:pt x="302480" y="258890"/>
                    <a:pt x="309444" y="252216"/>
                  </a:cubicBezTo>
                  <a:cubicBezTo>
                    <a:pt x="317615" y="244337"/>
                    <a:pt x="321701" y="233863"/>
                    <a:pt x="321701" y="220886"/>
                  </a:cubicBezTo>
                  <a:cubicBezTo>
                    <a:pt x="321701" y="207260"/>
                    <a:pt x="317615" y="196600"/>
                    <a:pt x="309444" y="189370"/>
                  </a:cubicBezTo>
                  <a:cubicBezTo>
                    <a:pt x="301273" y="181955"/>
                    <a:pt x="288552" y="174632"/>
                    <a:pt x="271188" y="167217"/>
                  </a:cubicBezTo>
                  <a:cubicBezTo>
                    <a:pt x="263667" y="163880"/>
                    <a:pt x="258560" y="160636"/>
                    <a:pt x="255867" y="157484"/>
                  </a:cubicBezTo>
                  <a:cubicBezTo>
                    <a:pt x="253082" y="154333"/>
                    <a:pt x="251782" y="150161"/>
                    <a:pt x="251782" y="144971"/>
                  </a:cubicBezTo>
                  <a:cubicBezTo>
                    <a:pt x="251782" y="139873"/>
                    <a:pt x="252989" y="135794"/>
                    <a:pt x="255589" y="132457"/>
                  </a:cubicBezTo>
                  <a:cubicBezTo>
                    <a:pt x="258096" y="129120"/>
                    <a:pt x="261996" y="127545"/>
                    <a:pt x="267381" y="127545"/>
                  </a:cubicBezTo>
                  <a:cubicBezTo>
                    <a:pt x="272581" y="127545"/>
                    <a:pt x="276760" y="129491"/>
                    <a:pt x="279824" y="133477"/>
                  </a:cubicBezTo>
                  <a:cubicBezTo>
                    <a:pt x="282424" y="136721"/>
                    <a:pt x="283909" y="141263"/>
                    <a:pt x="284466" y="147103"/>
                  </a:cubicBezTo>
                  <a:cubicBezTo>
                    <a:pt x="284652" y="149791"/>
                    <a:pt x="287066" y="151645"/>
                    <a:pt x="289759" y="151645"/>
                  </a:cubicBezTo>
                  <a:lnTo>
                    <a:pt x="316594" y="151274"/>
                  </a:lnTo>
                  <a:cubicBezTo>
                    <a:pt x="319565" y="151274"/>
                    <a:pt x="321979" y="148771"/>
                    <a:pt x="321794" y="145805"/>
                  </a:cubicBezTo>
                  <a:cubicBezTo>
                    <a:pt x="321051" y="134126"/>
                    <a:pt x="317244" y="124208"/>
                    <a:pt x="310466" y="116329"/>
                  </a:cubicBezTo>
                  <a:cubicBezTo>
                    <a:pt x="303409" y="107987"/>
                    <a:pt x="293938" y="102703"/>
                    <a:pt x="282238" y="100386"/>
                  </a:cubicBezTo>
                  <a:lnTo>
                    <a:pt x="282238" y="80086"/>
                  </a:lnTo>
                  <a:cubicBezTo>
                    <a:pt x="282238" y="77583"/>
                    <a:pt x="280195" y="75637"/>
                    <a:pt x="277781" y="75637"/>
                  </a:cubicBezTo>
                  <a:close/>
                  <a:moveTo>
                    <a:pt x="248532" y="0"/>
                  </a:moveTo>
                  <a:lnTo>
                    <a:pt x="281309" y="0"/>
                  </a:lnTo>
                  <a:cubicBezTo>
                    <a:pt x="287902" y="0"/>
                    <a:pt x="293380" y="5283"/>
                    <a:pt x="293380" y="11957"/>
                  </a:cubicBezTo>
                  <a:lnTo>
                    <a:pt x="293380" y="39209"/>
                  </a:lnTo>
                  <a:cubicBezTo>
                    <a:pt x="312508" y="42917"/>
                    <a:pt x="330336" y="50425"/>
                    <a:pt x="346121" y="60899"/>
                  </a:cubicBezTo>
                  <a:lnTo>
                    <a:pt x="365435" y="41619"/>
                  </a:lnTo>
                  <a:cubicBezTo>
                    <a:pt x="370078" y="36984"/>
                    <a:pt x="377785" y="36984"/>
                    <a:pt x="382520" y="41619"/>
                  </a:cubicBezTo>
                  <a:lnTo>
                    <a:pt x="405641" y="64792"/>
                  </a:lnTo>
                  <a:cubicBezTo>
                    <a:pt x="410376" y="69427"/>
                    <a:pt x="410376" y="77120"/>
                    <a:pt x="405641" y="81847"/>
                  </a:cubicBezTo>
                  <a:lnTo>
                    <a:pt x="386327" y="101127"/>
                  </a:lnTo>
                  <a:cubicBezTo>
                    <a:pt x="396820" y="116792"/>
                    <a:pt x="404248" y="134589"/>
                    <a:pt x="408148" y="153777"/>
                  </a:cubicBezTo>
                  <a:lnTo>
                    <a:pt x="435354" y="153777"/>
                  </a:lnTo>
                  <a:cubicBezTo>
                    <a:pt x="441947" y="153777"/>
                    <a:pt x="447332" y="159060"/>
                    <a:pt x="447332" y="165734"/>
                  </a:cubicBezTo>
                  <a:lnTo>
                    <a:pt x="447332" y="198454"/>
                  </a:lnTo>
                  <a:cubicBezTo>
                    <a:pt x="447332" y="205128"/>
                    <a:pt x="442040" y="210504"/>
                    <a:pt x="435354" y="210504"/>
                  </a:cubicBezTo>
                  <a:lnTo>
                    <a:pt x="408148" y="210504"/>
                  </a:lnTo>
                  <a:cubicBezTo>
                    <a:pt x="404434" y="229599"/>
                    <a:pt x="396820" y="247396"/>
                    <a:pt x="386327" y="263153"/>
                  </a:cubicBezTo>
                  <a:lnTo>
                    <a:pt x="405548" y="282433"/>
                  </a:lnTo>
                  <a:cubicBezTo>
                    <a:pt x="410191" y="287068"/>
                    <a:pt x="410191" y="294761"/>
                    <a:pt x="405548" y="299489"/>
                  </a:cubicBezTo>
                  <a:lnTo>
                    <a:pt x="382334" y="322569"/>
                  </a:lnTo>
                  <a:cubicBezTo>
                    <a:pt x="377692" y="327296"/>
                    <a:pt x="369985" y="327296"/>
                    <a:pt x="365249" y="322569"/>
                  </a:cubicBezTo>
                  <a:lnTo>
                    <a:pt x="345936" y="303289"/>
                  </a:lnTo>
                  <a:cubicBezTo>
                    <a:pt x="330243" y="313671"/>
                    <a:pt x="312416" y="321179"/>
                    <a:pt x="293195" y="325072"/>
                  </a:cubicBezTo>
                  <a:lnTo>
                    <a:pt x="293195" y="352231"/>
                  </a:lnTo>
                  <a:cubicBezTo>
                    <a:pt x="293195" y="358905"/>
                    <a:pt x="287902" y="364188"/>
                    <a:pt x="281217" y="364188"/>
                  </a:cubicBezTo>
                  <a:lnTo>
                    <a:pt x="248439" y="364188"/>
                  </a:lnTo>
                  <a:cubicBezTo>
                    <a:pt x="241847" y="364188"/>
                    <a:pt x="236368" y="358905"/>
                    <a:pt x="236368" y="352231"/>
                  </a:cubicBezTo>
                  <a:lnTo>
                    <a:pt x="236368" y="325072"/>
                  </a:lnTo>
                  <a:cubicBezTo>
                    <a:pt x="217240" y="321364"/>
                    <a:pt x="199412" y="313763"/>
                    <a:pt x="183627" y="303289"/>
                  </a:cubicBezTo>
                  <a:lnTo>
                    <a:pt x="164314" y="322569"/>
                  </a:lnTo>
                  <a:cubicBezTo>
                    <a:pt x="159764" y="327296"/>
                    <a:pt x="152057" y="327296"/>
                    <a:pt x="147414" y="322569"/>
                  </a:cubicBezTo>
                  <a:lnTo>
                    <a:pt x="124201" y="299489"/>
                  </a:lnTo>
                  <a:cubicBezTo>
                    <a:pt x="119558" y="294761"/>
                    <a:pt x="119558" y="287068"/>
                    <a:pt x="124201" y="282433"/>
                  </a:cubicBezTo>
                  <a:lnTo>
                    <a:pt x="143514" y="263153"/>
                  </a:lnTo>
                  <a:cubicBezTo>
                    <a:pt x="133022" y="247396"/>
                    <a:pt x="125593" y="229599"/>
                    <a:pt x="121786" y="210504"/>
                  </a:cubicBezTo>
                  <a:lnTo>
                    <a:pt x="94487" y="210504"/>
                  </a:lnTo>
                  <a:cubicBezTo>
                    <a:pt x="87988" y="210504"/>
                    <a:pt x="82509" y="205128"/>
                    <a:pt x="82509" y="198454"/>
                  </a:cubicBezTo>
                  <a:lnTo>
                    <a:pt x="82509" y="165734"/>
                  </a:lnTo>
                  <a:cubicBezTo>
                    <a:pt x="82509" y="159153"/>
                    <a:pt x="87802" y="153777"/>
                    <a:pt x="94487" y="153777"/>
                  </a:cubicBezTo>
                  <a:lnTo>
                    <a:pt x="121879" y="153777"/>
                  </a:lnTo>
                  <a:cubicBezTo>
                    <a:pt x="125593" y="134589"/>
                    <a:pt x="133115" y="116792"/>
                    <a:pt x="143700" y="101127"/>
                  </a:cubicBezTo>
                  <a:lnTo>
                    <a:pt x="124386" y="81847"/>
                  </a:lnTo>
                  <a:cubicBezTo>
                    <a:pt x="119651" y="77120"/>
                    <a:pt x="119651" y="69427"/>
                    <a:pt x="124386" y="64792"/>
                  </a:cubicBezTo>
                  <a:lnTo>
                    <a:pt x="147507" y="41619"/>
                  </a:lnTo>
                  <a:cubicBezTo>
                    <a:pt x="152057" y="36984"/>
                    <a:pt x="159764" y="36984"/>
                    <a:pt x="164499" y="41619"/>
                  </a:cubicBezTo>
                  <a:lnTo>
                    <a:pt x="183813" y="60899"/>
                  </a:lnTo>
                  <a:cubicBezTo>
                    <a:pt x="199505" y="50425"/>
                    <a:pt x="217333" y="43009"/>
                    <a:pt x="236554" y="39209"/>
                  </a:cubicBezTo>
                  <a:lnTo>
                    <a:pt x="236554" y="11957"/>
                  </a:lnTo>
                  <a:cubicBezTo>
                    <a:pt x="236554" y="5469"/>
                    <a:pt x="241847" y="0"/>
                    <a:pt x="248532" y="0"/>
                  </a:cubicBezTo>
                  <a:close/>
                </a:path>
              </a:pathLst>
            </a:custGeom>
            <a:solidFill>
              <a:srgbClr val="F69F64"/>
            </a:solidFill>
            <a:ln w="57150">
              <a:noFill/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0" name="îsļïdè">
            <a:extLst>
              <a:ext uri="{FF2B5EF4-FFF2-40B4-BE49-F238E27FC236}">
                <a16:creationId xmlns:a16="http://schemas.microsoft.com/office/drawing/2014/main" id="{56CF7907-58DF-4E2C-9B5C-366FAF2A4E87}"/>
              </a:ext>
            </a:extLst>
          </p:cNvPr>
          <p:cNvGrpSpPr/>
          <p:nvPr/>
        </p:nvGrpSpPr>
        <p:grpSpPr>
          <a:xfrm>
            <a:off x="5920359" y="3463652"/>
            <a:ext cx="1784632" cy="1414622"/>
            <a:chOff x="5920359" y="3463652"/>
            <a:chExt cx="1784632" cy="1414622"/>
          </a:xfrm>
        </p:grpSpPr>
        <p:sp>
          <p:nvSpPr>
            <p:cNvPr id="21" name="ïşļíḋê">
              <a:extLst>
                <a:ext uri="{FF2B5EF4-FFF2-40B4-BE49-F238E27FC236}">
                  <a16:creationId xmlns:a16="http://schemas.microsoft.com/office/drawing/2014/main" id="{F49F611D-6BBA-4C92-A758-656CF2732A6E}"/>
                </a:ext>
              </a:extLst>
            </p:cNvPr>
            <p:cNvSpPr/>
            <p:nvPr/>
          </p:nvSpPr>
          <p:spPr>
            <a:xfrm>
              <a:off x="6118939" y="3463652"/>
              <a:ext cx="1270592" cy="1270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1" h="19331" extrusionOk="0">
                  <a:moveTo>
                    <a:pt x="423" y="12487"/>
                  </a:moveTo>
                  <a:cubicBezTo>
                    <a:pt x="1982" y="17591"/>
                    <a:pt x="7383" y="20465"/>
                    <a:pt x="12487" y="18906"/>
                  </a:cubicBezTo>
                  <a:cubicBezTo>
                    <a:pt x="17591" y="17348"/>
                    <a:pt x="20465" y="11947"/>
                    <a:pt x="18906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3" y="12487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solidFill>
                <a:srgbClr val="F69F64"/>
              </a:solidFill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2" name="îš1îḋê">
              <a:extLst>
                <a:ext uri="{FF2B5EF4-FFF2-40B4-BE49-F238E27FC236}">
                  <a16:creationId xmlns:a16="http://schemas.microsoft.com/office/drawing/2014/main" id="{D0A3134E-B385-47D4-8007-5FCAD1D766A2}"/>
                </a:ext>
              </a:extLst>
            </p:cNvPr>
            <p:cNvSpPr/>
            <p:nvPr/>
          </p:nvSpPr>
          <p:spPr>
            <a:xfrm rot="3695988">
              <a:off x="5556611" y="4222868"/>
              <a:ext cx="1019154" cy="291657"/>
            </a:xfrm>
            <a:custGeom>
              <a:avLst/>
              <a:gdLst>
                <a:gd name="connsiteX0" fmla="*/ 0 w 1019154"/>
                <a:gd name="connsiteY0" fmla="*/ 28457 h 291657"/>
                <a:gd name="connsiteX1" fmla="*/ 36653 w 1019154"/>
                <a:gd name="connsiteY1" fmla="*/ 0 h 291657"/>
                <a:gd name="connsiteX2" fmla="*/ 821482 w 1019154"/>
                <a:gd name="connsiteY2" fmla="*/ 180252 h 291657"/>
                <a:gd name="connsiteX3" fmla="*/ 923342 w 1019154"/>
                <a:gd name="connsiteY3" fmla="*/ 116253 h 291657"/>
                <a:gd name="connsiteX4" fmla="*/ 885470 w 1019154"/>
                <a:gd name="connsiteY4" fmla="*/ 67450 h 291657"/>
                <a:gd name="connsiteX5" fmla="*/ 1019154 w 1019154"/>
                <a:gd name="connsiteY5" fmla="*/ 68365 h 291657"/>
                <a:gd name="connsiteX6" fmla="*/ 989125 w 1019154"/>
                <a:gd name="connsiteY6" fmla="*/ 201021 h 291657"/>
                <a:gd name="connsiteX7" fmla="*/ 951784 w 1019154"/>
                <a:gd name="connsiteY7" fmla="*/ 152904 h 291657"/>
                <a:gd name="connsiteX8" fmla="*/ 843287 w 1019154"/>
                <a:gd name="connsiteY8" fmla="*/ 220891 h 291657"/>
                <a:gd name="connsiteX9" fmla="*/ 0 w 1019154"/>
                <a:gd name="connsiteY9" fmla="*/ 28457 h 291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019154" h="291657">
                  <a:moveTo>
                    <a:pt x="0" y="28457"/>
                  </a:moveTo>
                  <a:lnTo>
                    <a:pt x="36653" y="0"/>
                  </a:lnTo>
                  <a:cubicBezTo>
                    <a:pt x="225228" y="242994"/>
                    <a:pt x="552992" y="313465"/>
                    <a:pt x="821482" y="180252"/>
                  </a:cubicBezTo>
                  <a:lnTo>
                    <a:pt x="923342" y="116253"/>
                  </a:lnTo>
                  <a:lnTo>
                    <a:pt x="885470" y="67450"/>
                  </a:lnTo>
                  <a:lnTo>
                    <a:pt x="1019154" y="68365"/>
                  </a:lnTo>
                  <a:cubicBezTo>
                    <a:pt x="1019154" y="68365"/>
                    <a:pt x="989125" y="201021"/>
                    <a:pt x="989125" y="201021"/>
                  </a:cubicBezTo>
                  <a:lnTo>
                    <a:pt x="951784" y="152904"/>
                  </a:lnTo>
                  <a:lnTo>
                    <a:pt x="843287" y="220891"/>
                  </a:lnTo>
                  <a:cubicBezTo>
                    <a:pt x="557611" y="361989"/>
                    <a:pt x="202314" y="289183"/>
                    <a:pt x="0" y="28457"/>
                  </a:cubicBezTo>
                  <a:close/>
                </a:path>
              </a:pathLst>
            </a:custGeom>
            <a:solidFill>
              <a:srgbClr val="F69F64"/>
            </a:solidFill>
            <a:ln w="12700" cap="flat">
              <a:noFill/>
              <a:miter lim="400000"/>
            </a:ln>
            <a:effectLst/>
          </p:spPr>
          <p:txBody>
            <a:bodyPr wrap="square" lIns="91440" tIns="45720" rIns="91440" bIns="45720" numCol="1" anchor="ctr">
              <a:normAutofit fontScale="47500" lnSpcReduction="20000"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3" name="îšḷiḓè">
              <a:extLst>
                <a:ext uri="{FF2B5EF4-FFF2-40B4-BE49-F238E27FC236}">
                  <a16:creationId xmlns:a16="http://schemas.microsoft.com/office/drawing/2014/main" id="{E15F79F7-9000-4A54-B02B-B264B28288B6}"/>
                </a:ext>
              </a:extLst>
            </p:cNvPr>
            <p:cNvSpPr/>
            <p:nvPr/>
          </p:nvSpPr>
          <p:spPr>
            <a:xfrm>
              <a:off x="7427704" y="3943343"/>
              <a:ext cx="277287" cy="277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330" h="19331" extrusionOk="0">
                  <a:moveTo>
                    <a:pt x="424" y="12487"/>
                  </a:moveTo>
                  <a:cubicBezTo>
                    <a:pt x="1982" y="17591"/>
                    <a:pt x="7383" y="20465"/>
                    <a:pt x="12487" y="18907"/>
                  </a:cubicBezTo>
                  <a:cubicBezTo>
                    <a:pt x="17591" y="17348"/>
                    <a:pt x="20465" y="11947"/>
                    <a:pt x="18906" y="6843"/>
                  </a:cubicBezTo>
                  <a:cubicBezTo>
                    <a:pt x="17348" y="1739"/>
                    <a:pt x="11947" y="-1135"/>
                    <a:pt x="6843" y="424"/>
                  </a:cubicBezTo>
                  <a:cubicBezTo>
                    <a:pt x="1739" y="1982"/>
                    <a:pt x="-1135" y="7383"/>
                    <a:pt x="424" y="12487"/>
                  </a:cubicBezTo>
                  <a:close/>
                </a:path>
              </a:pathLst>
            </a:custGeom>
            <a:gradFill>
              <a:gsLst>
                <a:gs pos="5000">
                  <a:srgbClr val="F69F64"/>
                </a:gs>
                <a:gs pos="79000">
                  <a:srgbClr val="F9BB91"/>
                </a:gs>
                <a:gs pos="100000">
                  <a:srgbClr val="FFCCCC"/>
                </a:gs>
              </a:gsLst>
              <a:lin ang="5400000" scaled="1"/>
            </a:gradFill>
            <a:ln w="12700">
              <a:miter lim="400000"/>
            </a:ln>
          </p:spPr>
          <p:txBody>
            <a:bodyPr wrap="square" lIns="91440" tIns="45720" rIns="91440" bIns="45720" anchor="ctr">
              <a:normAutofit fontScale="47500" lnSpcReduction="20000"/>
            </a:bodyPr>
            <a:lstStyle>
              <a:lvl1pPr algn="ctr" defTabSz="825500">
                <a:defRPr sz="5600"/>
              </a:lvl1pPr>
              <a:lvl2pPr indent="342900" algn="ctr" defTabSz="825500">
                <a:defRPr sz="5600"/>
              </a:lvl2pPr>
              <a:lvl3pPr indent="685800" algn="ctr" defTabSz="825500">
                <a:defRPr sz="5600"/>
              </a:lvl3pPr>
              <a:lvl4pPr indent="1028700" algn="ctr" defTabSz="825500">
                <a:defRPr sz="5600"/>
              </a:lvl4pPr>
              <a:lvl5pPr indent="1371600" algn="ctr" defTabSz="825500">
                <a:defRPr sz="5600"/>
              </a:lvl5pPr>
              <a:lvl6pPr indent="1714500" algn="ctr" defTabSz="825500">
                <a:defRPr sz="5600"/>
              </a:lvl6pPr>
              <a:lvl7pPr indent="2057400" algn="ctr" defTabSz="825500">
                <a:defRPr sz="5600"/>
              </a:lvl7pPr>
              <a:lvl8pPr indent="2400300" algn="ctr" defTabSz="825500">
                <a:defRPr sz="5600"/>
              </a:lvl8pPr>
              <a:lvl9pPr indent="2743200" algn="ctr" defTabSz="825500">
                <a:defRPr sz="5600"/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  <p:sp>
          <p:nvSpPr>
            <p:cNvPr id="24" name="ïṥḻiḑè">
              <a:extLst>
                <a:ext uri="{FF2B5EF4-FFF2-40B4-BE49-F238E27FC236}">
                  <a16:creationId xmlns:a16="http://schemas.microsoft.com/office/drawing/2014/main" id="{88AF74B7-8107-4981-A2DC-97D5584BD699}"/>
                </a:ext>
              </a:extLst>
            </p:cNvPr>
            <p:cNvSpPr/>
            <p:nvPr/>
          </p:nvSpPr>
          <p:spPr>
            <a:xfrm>
              <a:off x="6429265" y="3804053"/>
              <a:ext cx="649940" cy="589764"/>
            </a:xfrm>
            <a:custGeom>
              <a:avLst/>
              <a:gdLst>
                <a:gd name="connsiteX0" fmla="*/ 243058 w 607915"/>
                <a:gd name="connsiteY0" fmla="*/ 416124 h 551629"/>
                <a:gd name="connsiteX1" fmla="*/ 258029 w 607915"/>
                <a:gd name="connsiteY1" fmla="*/ 430839 h 551629"/>
                <a:gd name="connsiteX2" fmla="*/ 243430 w 607915"/>
                <a:gd name="connsiteY2" fmla="*/ 445740 h 551629"/>
                <a:gd name="connsiteX3" fmla="*/ 230412 w 607915"/>
                <a:gd name="connsiteY3" fmla="*/ 438428 h 551629"/>
                <a:gd name="connsiteX4" fmla="*/ 228366 w 607915"/>
                <a:gd name="connsiteY4" fmla="*/ 431210 h 551629"/>
                <a:gd name="connsiteX5" fmla="*/ 243058 w 607915"/>
                <a:gd name="connsiteY5" fmla="*/ 416124 h 551629"/>
                <a:gd name="connsiteX6" fmla="*/ 551744 w 607915"/>
                <a:gd name="connsiteY6" fmla="*/ 407129 h 551629"/>
                <a:gd name="connsiteX7" fmla="*/ 531968 w 607915"/>
                <a:gd name="connsiteY7" fmla="*/ 412505 h 551629"/>
                <a:gd name="connsiteX8" fmla="*/ 518598 w 607915"/>
                <a:gd name="connsiteY8" fmla="*/ 445040 h 551629"/>
                <a:gd name="connsiteX9" fmla="*/ 486381 w 607915"/>
                <a:gd name="connsiteY9" fmla="*/ 458481 h 551629"/>
                <a:gd name="connsiteX10" fmla="*/ 481089 w 607915"/>
                <a:gd name="connsiteY10" fmla="*/ 478688 h 551629"/>
                <a:gd name="connsiteX11" fmla="*/ 533082 w 607915"/>
                <a:gd name="connsiteY11" fmla="*/ 459593 h 551629"/>
                <a:gd name="connsiteX12" fmla="*/ 551744 w 607915"/>
                <a:gd name="connsiteY12" fmla="*/ 407129 h 551629"/>
                <a:gd name="connsiteX13" fmla="*/ 179372 w 607915"/>
                <a:gd name="connsiteY13" fmla="*/ 401381 h 551629"/>
                <a:gd name="connsiteX14" fmla="*/ 190690 w 607915"/>
                <a:gd name="connsiteY14" fmla="*/ 402770 h 551629"/>
                <a:gd name="connsiteX15" fmla="*/ 196344 w 607915"/>
                <a:gd name="connsiteY15" fmla="*/ 422865 h 551629"/>
                <a:gd name="connsiteX16" fmla="*/ 176232 w 607915"/>
                <a:gd name="connsiteY16" fmla="*/ 428607 h 551629"/>
                <a:gd name="connsiteX17" fmla="*/ 170671 w 607915"/>
                <a:gd name="connsiteY17" fmla="*/ 423143 h 551629"/>
                <a:gd name="connsiteX18" fmla="*/ 170486 w 607915"/>
                <a:gd name="connsiteY18" fmla="*/ 408326 h 551629"/>
                <a:gd name="connsiteX19" fmla="*/ 179372 w 607915"/>
                <a:gd name="connsiteY19" fmla="*/ 401381 h 551629"/>
                <a:gd name="connsiteX20" fmla="*/ 306331 w 607915"/>
                <a:gd name="connsiteY20" fmla="*/ 400103 h 551629"/>
                <a:gd name="connsiteX21" fmla="*/ 315310 w 607915"/>
                <a:gd name="connsiteY21" fmla="*/ 406833 h 551629"/>
                <a:gd name="connsiteX22" fmla="*/ 310106 w 607915"/>
                <a:gd name="connsiteY22" fmla="*/ 427126 h 551629"/>
                <a:gd name="connsiteX23" fmla="*/ 289847 w 607915"/>
                <a:gd name="connsiteY23" fmla="*/ 421937 h 551629"/>
                <a:gd name="connsiteX24" fmla="*/ 295051 w 607915"/>
                <a:gd name="connsiteY24" fmla="*/ 401644 h 551629"/>
                <a:gd name="connsiteX25" fmla="*/ 306331 w 607915"/>
                <a:gd name="connsiteY25" fmla="*/ 400103 h 551629"/>
                <a:gd name="connsiteX26" fmla="*/ 485847 w 607915"/>
                <a:gd name="connsiteY26" fmla="*/ 390456 h 551629"/>
                <a:gd name="connsiteX27" fmla="*/ 470319 w 607915"/>
                <a:gd name="connsiteY27" fmla="*/ 396933 h 551629"/>
                <a:gd name="connsiteX28" fmla="*/ 470412 w 607915"/>
                <a:gd name="connsiteY28" fmla="*/ 428077 h 551629"/>
                <a:gd name="connsiteX29" fmla="*/ 501608 w 607915"/>
                <a:gd name="connsiteY29" fmla="*/ 427985 h 551629"/>
                <a:gd name="connsiteX30" fmla="*/ 501515 w 607915"/>
                <a:gd name="connsiteY30" fmla="*/ 396840 h 551629"/>
                <a:gd name="connsiteX31" fmla="*/ 485847 w 607915"/>
                <a:gd name="connsiteY31" fmla="*/ 390456 h 551629"/>
                <a:gd name="connsiteX32" fmla="*/ 432810 w 607915"/>
                <a:gd name="connsiteY32" fmla="*/ 376726 h 551629"/>
                <a:gd name="connsiteX33" fmla="*/ 440609 w 607915"/>
                <a:gd name="connsiteY33" fmla="*/ 459871 h 551629"/>
                <a:gd name="connsiteX34" fmla="*/ 457785 w 607915"/>
                <a:gd name="connsiteY34" fmla="*/ 472199 h 551629"/>
                <a:gd name="connsiteX35" fmla="*/ 463077 w 607915"/>
                <a:gd name="connsiteY35" fmla="*/ 452548 h 551629"/>
                <a:gd name="connsiteX36" fmla="*/ 453607 w 607915"/>
                <a:gd name="connsiteY36" fmla="*/ 445318 h 551629"/>
                <a:gd name="connsiteX37" fmla="*/ 445994 w 607915"/>
                <a:gd name="connsiteY37" fmla="*/ 389888 h 551629"/>
                <a:gd name="connsiteX38" fmla="*/ 143052 w 607915"/>
                <a:gd name="connsiteY38" fmla="*/ 358214 h 551629"/>
                <a:gd name="connsiteX39" fmla="*/ 152140 w 607915"/>
                <a:gd name="connsiteY39" fmla="*/ 365023 h 551629"/>
                <a:gd name="connsiteX40" fmla="*/ 146940 w 607915"/>
                <a:gd name="connsiteY40" fmla="*/ 385345 h 551629"/>
                <a:gd name="connsiteX41" fmla="*/ 126604 w 607915"/>
                <a:gd name="connsiteY41" fmla="*/ 380149 h 551629"/>
                <a:gd name="connsiteX42" fmla="*/ 131804 w 607915"/>
                <a:gd name="connsiteY42" fmla="*/ 359826 h 551629"/>
                <a:gd name="connsiteX43" fmla="*/ 143052 w 607915"/>
                <a:gd name="connsiteY43" fmla="*/ 358214 h 551629"/>
                <a:gd name="connsiteX44" fmla="*/ 341949 w 607915"/>
                <a:gd name="connsiteY44" fmla="*/ 356317 h 551629"/>
                <a:gd name="connsiteX45" fmla="*/ 353191 w 607915"/>
                <a:gd name="connsiteY45" fmla="*/ 357637 h 551629"/>
                <a:gd name="connsiteX46" fmla="*/ 358772 w 607915"/>
                <a:gd name="connsiteY46" fmla="*/ 377838 h 551629"/>
                <a:gd name="connsiteX47" fmla="*/ 338589 w 607915"/>
                <a:gd name="connsiteY47" fmla="*/ 383398 h 551629"/>
                <a:gd name="connsiteX48" fmla="*/ 333102 w 607915"/>
                <a:gd name="connsiteY48" fmla="*/ 378023 h 551629"/>
                <a:gd name="connsiteX49" fmla="*/ 333008 w 607915"/>
                <a:gd name="connsiteY49" fmla="*/ 363197 h 551629"/>
                <a:gd name="connsiteX50" fmla="*/ 341949 w 607915"/>
                <a:gd name="connsiteY50" fmla="*/ 356317 h 551629"/>
                <a:gd name="connsiteX51" fmla="*/ 492439 w 607915"/>
                <a:gd name="connsiteY51" fmla="*/ 348419 h 551629"/>
                <a:gd name="connsiteX52" fmla="*/ 449893 w 607915"/>
                <a:gd name="connsiteY52" fmla="*/ 359485 h 551629"/>
                <a:gd name="connsiteX53" fmla="*/ 462984 w 607915"/>
                <a:gd name="connsiteY53" fmla="*/ 372647 h 551629"/>
                <a:gd name="connsiteX54" fmla="*/ 518413 w 607915"/>
                <a:gd name="connsiteY54" fmla="*/ 379877 h 551629"/>
                <a:gd name="connsiteX55" fmla="*/ 525655 w 607915"/>
                <a:gd name="connsiteY55" fmla="*/ 389146 h 551629"/>
                <a:gd name="connsiteX56" fmla="*/ 545059 w 607915"/>
                <a:gd name="connsiteY56" fmla="*/ 383863 h 551629"/>
                <a:gd name="connsiteX57" fmla="*/ 532896 w 607915"/>
                <a:gd name="connsiteY57" fmla="*/ 367178 h 551629"/>
                <a:gd name="connsiteX58" fmla="*/ 492439 w 607915"/>
                <a:gd name="connsiteY58" fmla="*/ 348419 h 551629"/>
                <a:gd name="connsiteX59" fmla="*/ 122546 w 607915"/>
                <a:gd name="connsiteY59" fmla="*/ 298280 h 551629"/>
                <a:gd name="connsiteX60" fmla="*/ 137574 w 607915"/>
                <a:gd name="connsiteY60" fmla="*/ 313019 h 551629"/>
                <a:gd name="connsiteX61" fmla="*/ 122917 w 607915"/>
                <a:gd name="connsiteY61" fmla="*/ 327944 h 551629"/>
                <a:gd name="connsiteX62" fmla="*/ 109929 w 607915"/>
                <a:gd name="connsiteY62" fmla="*/ 320713 h 551629"/>
                <a:gd name="connsiteX63" fmla="*/ 107981 w 607915"/>
                <a:gd name="connsiteY63" fmla="*/ 313390 h 551629"/>
                <a:gd name="connsiteX64" fmla="*/ 122546 w 607915"/>
                <a:gd name="connsiteY64" fmla="*/ 298280 h 551629"/>
                <a:gd name="connsiteX65" fmla="*/ 245832 w 607915"/>
                <a:gd name="connsiteY65" fmla="*/ 296467 h 551629"/>
                <a:gd name="connsiteX66" fmla="*/ 226516 w 607915"/>
                <a:gd name="connsiteY66" fmla="*/ 307870 h 551629"/>
                <a:gd name="connsiteX67" fmla="*/ 237938 w 607915"/>
                <a:gd name="connsiteY67" fmla="*/ 327152 h 551629"/>
                <a:gd name="connsiteX68" fmla="*/ 257254 w 607915"/>
                <a:gd name="connsiteY68" fmla="*/ 315750 h 551629"/>
                <a:gd name="connsiteX69" fmla="*/ 245832 w 607915"/>
                <a:gd name="connsiteY69" fmla="*/ 296467 h 551629"/>
                <a:gd name="connsiteX70" fmla="*/ 361161 w 607915"/>
                <a:gd name="connsiteY70" fmla="*/ 296093 h 551629"/>
                <a:gd name="connsiteX71" fmla="*/ 376108 w 607915"/>
                <a:gd name="connsiteY71" fmla="*/ 310819 h 551629"/>
                <a:gd name="connsiteX72" fmla="*/ 361347 w 607915"/>
                <a:gd name="connsiteY72" fmla="*/ 325730 h 551629"/>
                <a:gd name="connsiteX73" fmla="*/ 348536 w 607915"/>
                <a:gd name="connsiteY73" fmla="*/ 318506 h 551629"/>
                <a:gd name="connsiteX74" fmla="*/ 346400 w 607915"/>
                <a:gd name="connsiteY74" fmla="*/ 311097 h 551629"/>
                <a:gd name="connsiteX75" fmla="*/ 361161 w 607915"/>
                <a:gd name="connsiteY75" fmla="*/ 296093 h 551629"/>
                <a:gd name="connsiteX76" fmla="*/ 478582 w 607915"/>
                <a:gd name="connsiteY76" fmla="*/ 292282 h 551629"/>
                <a:gd name="connsiteX77" fmla="*/ 494459 w 607915"/>
                <a:gd name="connsiteY77" fmla="*/ 292282 h 551629"/>
                <a:gd name="connsiteX78" fmla="*/ 504672 w 607915"/>
                <a:gd name="connsiteY78" fmla="*/ 302571 h 551629"/>
                <a:gd name="connsiteX79" fmla="*/ 504672 w 607915"/>
                <a:gd name="connsiteY79" fmla="*/ 317587 h 551629"/>
                <a:gd name="connsiteX80" fmla="*/ 541438 w 607915"/>
                <a:gd name="connsiteY80" fmla="*/ 332789 h 551629"/>
                <a:gd name="connsiteX81" fmla="*/ 552208 w 607915"/>
                <a:gd name="connsiteY81" fmla="*/ 322037 h 551629"/>
                <a:gd name="connsiteX82" fmla="*/ 566692 w 607915"/>
                <a:gd name="connsiteY82" fmla="*/ 322037 h 551629"/>
                <a:gd name="connsiteX83" fmla="*/ 578019 w 607915"/>
                <a:gd name="connsiteY83" fmla="*/ 333160 h 551629"/>
                <a:gd name="connsiteX84" fmla="*/ 578019 w 607915"/>
                <a:gd name="connsiteY84" fmla="*/ 347620 h 551629"/>
                <a:gd name="connsiteX85" fmla="*/ 567063 w 607915"/>
                <a:gd name="connsiteY85" fmla="*/ 358558 h 551629"/>
                <a:gd name="connsiteX86" fmla="*/ 582197 w 607915"/>
                <a:gd name="connsiteY86" fmla="*/ 395079 h 551629"/>
                <a:gd name="connsiteX87" fmla="*/ 597795 w 607915"/>
                <a:gd name="connsiteY87" fmla="*/ 395079 h 551629"/>
                <a:gd name="connsiteX88" fmla="*/ 607915 w 607915"/>
                <a:gd name="connsiteY88" fmla="*/ 405368 h 551629"/>
                <a:gd name="connsiteX89" fmla="*/ 607915 w 607915"/>
                <a:gd name="connsiteY89" fmla="*/ 421218 h 551629"/>
                <a:gd name="connsiteX90" fmla="*/ 597702 w 607915"/>
                <a:gd name="connsiteY90" fmla="*/ 431414 h 551629"/>
                <a:gd name="connsiteX91" fmla="*/ 582104 w 607915"/>
                <a:gd name="connsiteY91" fmla="*/ 431414 h 551629"/>
                <a:gd name="connsiteX92" fmla="*/ 566971 w 607915"/>
                <a:gd name="connsiteY92" fmla="*/ 467935 h 551629"/>
                <a:gd name="connsiteX93" fmla="*/ 578112 w 607915"/>
                <a:gd name="connsiteY93" fmla="*/ 478873 h 551629"/>
                <a:gd name="connsiteX94" fmla="*/ 578112 w 607915"/>
                <a:gd name="connsiteY94" fmla="*/ 493333 h 551629"/>
                <a:gd name="connsiteX95" fmla="*/ 566971 w 607915"/>
                <a:gd name="connsiteY95" fmla="*/ 504642 h 551629"/>
                <a:gd name="connsiteX96" fmla="*/ 552487 w 607915"/>
                <a:gd name="connsiteY96" fmla="*/ 504642 h 551629"/>
                <a:gd name="connsiteX97" fmla="*/ 541345 w 607915"/>
                <a:gd name="connsiteY97" fmla="*/ 493611 h 551629"/>
                <a:gd name="connsiteX98" fmla="*/ 504950 w 607915"/>
                <a:gd name="connsiteY98" fmla="*/ 508813 h 551629"/>
                <a:gd name="connsiteX99" fmla="*/ 504950 w 607915"/>
                <a:gd name="connsiteY99" fmla="*/ 524385 h 551629"/>
                <a:gd name="connsiteX100" fmla="*/ 494644 w 607915"/>
                <a:gd name="connsiteY100" fmla="*/ 534674 h 551629"/>
                <a:gd name="connsiteX101" fmla="*/ 478861 w 607915"/>
                <a:gd name="connsiteY101" fmla="*/ 534674 h 551629"/>
                <a:gd name="connsiteX102" fmla="*/ 468555 w 607915"/>
                <a:gd name="connsiteY102" fmla="*/ 524385 h 551629"/>
                <a:gd name="connsiteX103" fmla="*/ 468555 w 607915"/>
                <a:gd name="connsiteY103" fmla="*/ 508813 h 551629"/>
                <a:gd name="connsiteX104" fmla="*/ 431881 w 607915"/>
                <a:gd name="connsiteY104" fmla="*/ 493889 h 551629"/>
                <a:gd name="connsiteX105" fmla="*/ 421018 w 607915"/>
                <a:gd name="connsiteY105" fmla="*/ 504734 h 551629"/>
                <a:gd name="connsiteX106" fmla="*/ 406534 w 607915"/>
                <a:gd name="connsiteY106" fmla="*/ 504734 h 551629"/>
                <a:gd name="connsiteX107" fmla="*/ 395300 w 607915"/>
                <a:gd name="connsiteY107" fmla="*/ 493611 h 551629"/>
                <a:gd name="connsiteX108" fmla="*/ 395300 w 607915"/>
                <a:gd name="connsiteY108" fmla="*/ 479151 h 551629"/>
                <a:gd name="connsiteX109" fmla="*/ 406070 w 607915"/>
                <a:gd name="connsiteY109" fmla="*/ 468399 h 551629"/>
                <a:gd name="connsiteX110" fmla="*/ 390658 w 607915"/>
                <a:gd name="connsiteY110" fmla="*/ 431785 h 551629"/>
                <a:gd name="connsiteX111" fmla="*/ 375617 w 607915"/>
                <a:gd name="connsiteY111" fmla="*/ 431785 h 551629"/>
                <a:gd name="connsiteX112" fmla="*/ 365311 w 607915"/>
                <a:gd name="connsiteY112" fmla="*/ 421589 h 551629"/>
                <a:gd name="connsiteX113" fmla="*/ 365311 w 607915"/>
                <a:gd name="connsiteY113" fmla="*/ 405738 h 551629"/>
                <a:gd name="connsiteX114" fmla="*/ 375617 w 607915"/>
                <a:gd name="connsiteY114" fmla="*/ 395449 h 551629"/>
                <a:gd name="connsiteX115" fmla="*/ 390658 w 607915"/>
                <a:gd name="connsiteY115" fmla="*/ 395449 h 551629"/>
                <a:gd name="connsiteX116" fmla="*/ 405792 w 607915"/>
                <a:gd name="connsiteY116" fmla="*/ 358650 h 551629"/>
                <a:gd name="connsiteX117" fmla="*/ 395114 w 607915"/>
                <a:gd name="connsiteY117" fmla="*/ 347991 h 551629"/>
                <a:gd name="connsiteX118" fmla="*/ 395114 w 607915"/>
                <a:gd name="connsiteY118" fmla="*/ 333531 h 551629"/>
                <a:gd name="connsiteX119" fmla="*/ 406256 w 607915"/>
                <a:gd name="connsiteY119" fmla="*/ 322315 h 551629"/>
                <a:gd name="connsiteX120" fmla="*/ 420740 w 607915"/>
                <a:gd name="connsiteY120" fmla="*/ 322315 h 551629"/>
                <a:gd name="connsiteX121" fmla="*/ 431417 w 607915"/>
                <a:gd name="connsiteY121" fmla="*/ 332974 h 551629"/>
                <a:gd name="connsiteX122" fmla="*/ 468276 w 607915"/>
                <a:gd name="connsiteY122" fmla="*/ 317587 h 551629"/>
                <a:gd name="connsiteX123" fmla="*/ 468276 w 607915"/>
                <a:gd name="connsiteY123" fmla="*/ 302571 h 551629"/>
                <a:gd name="connsiteX124" fmla="*/ 478582 w 607915"/>
                <a:gd name="connsiteY124" fmla="*/ 292282 h 551629"/>
                <a:gd name="connsiteX125" fmla="*/ 134055 w 607915"/>
                <a:gd name="connsiteY125" fmla="*/ 239316 h 551629"/>
                <a:gd name="connsiteX126" fmla="*/ 145381 w 607915"/>
                <a:gd name="connsiteY126" fmla="*/ 240658 h 551629"/>
                <a:gd name="connsiteX127" fmla="*/ 151038 w 607915"/>
                <a:gd name="connsiteY127" fmla="*/ 260754 h 551629"/>
                <a:gd name="connsiteX128" fmla="*/ 130913 w 607915"/>
                <a:gd name="connsiteY128" fmla="*/ 266403 h 551629"/>
                <a:gd name="connsiteX129" fmla="*/ 125349 w 607915"/>
                <a:gd name="connsiteY129" fmla="*/ 261124 h 551629"/>
                <a:gd name="connsiteX130" fmla="*/ 125163 w 607915"/>
                <a:gd name="connsiteY130" fmla="*/ 246307 h 551629"/>
                <a:gd name="connsiteX131" fmla="*/ 134055 w 607915"/>
                <a:gd name="connsiteY131" fmla="*/ 239316 h 551629"/>
                <a:gd name="connsiteX132" fmla="*/ 348433 w 607915"/>
                <a:gd name="connsiteY132" fmla="*/ 237404 h 551629"/>
                <a:gd name="connsiteX133" fmla="*/ 356802 w 607915"/>
                <a:gd name="connsiteY133" fmla="*/ 243997 h 551629"/>
                <a:gd name="connsiteX134" fmla="*/ 352438 w 607915"/>
                <a:gd name="connsiteY134" fmla="*/ 263280 h 551629"/>
                <a:gd name="connsiteX135" fmla="*/ 277405 w 607915"/>
                <a:gd name="connsiteY135" fmla="*/ 315935 h 551629"/>
                <a:gd name="connsiteX136" fmla="*/ 259947 w 607915"/>
                <a:gd name="connsiteY136" fmla="*/ 343005 h 551629"/>
                <a:gd name="connsiteX137" fmla="*/ 210451 w 607915"/>
                <a:gd name="connsiteY137" fmla="*/ 330211 h 551629"/>
                <a:gd name="connsiteX138" fmla="*/ 223173 w 607915"/>
                <a:gd name="connsiteY138" fmla="*/ 280800 h 551629"/>
                <a:gd name="connsiteX139" fmla="*/ 255397 w 607915"/>
                <a:gd name="connsiteY139" fmla="*/ 278576 h 551629"/>
                <a:gd name="connsiteX140" fmla="*/ 337765 w 607915"/>
                <a:gd name="connsiteY140" fmla="*/ 238250 h 551629"/>
                <a:gd name="connsiteX141" fmla="*/ 348433 w 607915"/>
                <a:gd name="connsiteY141" fmla="*/ 237404 h 551629"/>
                <a:gd name="connsiteX142" fmla="*/ 185407 w 607915"/>
                <a:gd name="connsiteY142" fmla="*/ 194979 h 551629"/>
                <a:gd name="connsiteX143" fmla="*/ 194484 w 607915"/>
                <a:gd name="connsiteY143" fmla="*/ 201787 h 551629"/>
                <a:gd name="connsiteX144" fmla="*/ 189290 w 607915"/>
                <a:gd name="connsiteY144" fmla="*/ 222070 h 551629"/>
                <a:gd name="connsiteX145" fmla="*/ 189198 w 607915"/>
                <a:gd name="connsiteY145" fmla="*/ 222070 h 551629"/>
                <a:gd name="connsiteX146" fmla="*/ 188919 w 607915"/>
                <a:gd name="connsiteY146" fmla="*/ 222162 h 551629"/>
                <a:gd name="connsiteX147" fmla="*/ 188827 w 607915"/>
                <a:gd name="connsiteY147" fmla="*/ 222255 h 551629"/>
                <a:gd name="connsiteX148" fmla="*/ 168515 w 607915"/>
                <a:gd name="connsiteY148" fmla="*/ 216976 h 551629"/>
                <a:gd name="connsiteX149" fmla="*/ 173709 w 607915"/>
                <a:gd name="connsiteY149" fmla="*/ 196693 h 551629"/>
                <a:gd name="connsiteX150" fmla="*/ 173987 w 607915"/>
                <a:gd name="connsiteY150" fmla="*/ 196600 h 551629"/>
                <a:gd name="connsiteX151" fmla="*/ 174173 w 607915"/>
                <a:gd name="connsiteY151" fmla="*/ 196507 h 551629"/>
                <a:gd name="connsiteX152" fmla="*/ 185407 w 607915"/>
                <a:gd name="connsiteY152" fmla="*/ 194979 h 551629"/>
                <a:gd name="connsiteX153" fmla="*/ 296864 w 607915"/>
                <a:gd name="connsiteY153" fmla="*/ 194030 h 551629"/>
                <a:gd name="connsiteX154" fmla="*/ 308161 w 607915"/>
                <a:gd name="connsiteY154" fmla="*/ 195456 h 551629"/>
                <a:gd name="connsiteX155" fmla="*/ 313734 w 607915"/>
                <a:gd name="connsiteY155" fmla="*/ 215593 h 551629"/>
                <a:gd name="connsiteX156" fmla="*/ 293578 w 607915"/>
                <a:gd name="connsiteY156" fmla="*/ 221161 h 551629"/>
                <a:gd name="connsiteX157" fmla="*/ 288099 w 607915"/>
                <a:gd name="connsiteY157" fmla="*/ 215872 h 551629"/>
                <a:gd name="connsiteX158" fmla="*/ 288006 w 607915"/>
                <a:gd name="connsiteY158" fmla="*/ 201024 h 551629"/>
                <a:gd name="connsiteX159" fmla="*/ 296864 w 607915"/>
                <a:gd name="connsiteY159" fmla="*/ 194030 h 551629"/>
                <a:gd name="connsiteX160" fmla="*/ 240930 w 607915"/>
                <a:gd name="connsiteY160" fmla="*/ 178059 h 551629"/>
                <a:gd name="connsiteX161" fmla="*/ 255890 w 607915"/>
                <a:gd name="connsiteY161" fmla="*/ 192809 h 551629"/>
                <a:gd name="connsiteX162" fmla="*/ 241209 w 607915"/>
                <a:gd name="connsiteY162" fmla="*/ 207745 h 551629"/>
                <a:gd name="connsiteX163" fmla="*/ 228200 w 607915"/>
                <a:gd name="connsiteY163" fmla="*/ 200324 h 551629"/>
                <a:gd name="connsiteX164" fmla="*/ 226156 w 607915"/>
                <a:gd name="connsiteY164" fmla="*/ 192902 h 551629"/>
                <a:gd name="connsiteX165" fmla="*/ 240930 w 607915"/>
                <a:gd name="connsiteY165" fmla="*/ 178059 h 551629"/>
                <a:gd name="connsiteX166" fmla="*/ 205545 w 607915"/>
                <a:gd name="connsiteY166" fmla="*/ 0 h 551629"/>
                <a:gd name="connsiteX167" fmla="*/ 277402 w 607915"/>
                <a:gd name="connsiteY167" fmla="*/ 0 h 551629"/>
                <a:gd name="connsiteX168" fmla="*/ 289100 w 607915"/>
                <a:gd name="connsiteY168" fmla="*/ 11587 h 551629"/>
                <a:gd name="connsiteX169" fmla="*/ 289100 w 607915"/>
                <a:gd name="connsiteY169" fmla="*/ 41527 h 551629"/>
                <a:gd name="connsiteX170" fmla="*/ 277402 w 607915"/>
                <a:gd name="connsiteY170" fmla="*/ 53114 h 551629"/>
                <a:gd name="connsiteX171" fmla="*/ 269047 w 607915"/>
                <a:gd name="connsiteY171" fmla="*/ 53114 h 551629"/>
                <a:gd name="connsiteX172" fmla="*/ 269047 w 607915"/>
                <a:gd name="connsiteY172" fmla="*/ 74156 h 551629"/>
                <a:gd name="connsiteX173" fmla="*/ 391223 w 607915"/>
                <a:gd name="connsiteY173" fmla="*/ 124767 h 551629"/>
                <a:gd name="connsiteX174" fmla="*/ 407563 w 607915"/>
                <a:gd name="connsiteY174" fmla="*/ 108453 h 551629"/>
                <a:gd name="connsiteX175" fmla="*/ 392894 w 607915"/>
                <a:gd name="connsiteY175" fmla="*/ 93900 h 551629"/>
                <a:gd name="connsiteX176" fmla="*/ 405706 w 607915"/>
                <a:gd name="connsiteY176" fmla="*/ 81201 h 551629"/>
                <a:gd name="connsiteX177" fmla="*/ 455468 w 607915"/>
                <a:gd name="connsiteY177" fmla="*/ 81201 h 551629"/>
                <a:gd name="connsiteX178" fmla="*/ 473014 w 607915"/>
                <a:gd name="connsiteY178" fmla="*/ 98720 h 551629"/>
                <a:gd name="connsiteX179" fmla="*/ 473014 w 607915"/>
                <a:gd name="connsiteY179" fmla="*/ 148404 h 551629"/>
                <a:gd name="connsiteX180" fmla="*/ 460295 w 607915"/>
                <a:gd name="connsiteY180" fmla="*/ 161104 h 551629"/>
                <a:gd name="connsiteX181" fmla="*/ 445441 w 607915"/>
                <a:gd name="connsiteY181" fmla="*/ 146272 h 551629"/>
                <a:gd name="connsiteX182" fmla="*/ 429101 w 607915"/>
                <a:gd name="connsiteY182" fmla="*/ 162587 h 551629"/>
                <a:gd name="connsiteX183" fmla="*/ 448505 w 607915"/>
                <a:gd name="connsiteY183" fmla="*/ 190673 h 551629"/>
                <a:gd name="connsiteX184" fmla="*/ 477470 w 607915"/>
                <a:gd name="connsiteY184" fmla="*/ 267702 h 551629"/>
                <a:gd name="connsiteX185" fmla="*/ 475892 w 607915"/>
                <a:gd name="connsiteY185" fmla="*/ 267702 h 551629"/>
                <a:gd name="connsiteX186" fmla="*/ 443213 w 607915"/>
                <a:gd name="connsiteY186" fmla="*/ 299960 h 551629"/>
                <a:gd name="connsiteX187" fmla="*/ 437271 w 607915"/>
                <a:gd name="connsiteY187" fmla="*/ 302370 h 551629"/>
                <a:gd name="connsiteX188" fmla="*/ 425109 w 607915"/>
                <a:gd name="connsiteY188" fmla="*/ 294955 h 551629"/>
                <a:gd name="connsiteX189" fmla="*/ 400600 w 607915"/>
                <a:gd name="connsiteY189" fmla="*/ 218852 h 551629"/>
                <a:gd name="connsiteX190" fmla="*/ 148356 w 607915"/>
                <a:gd name="connsiteY190" fmla="*/ 153317 h 551629"/>
                <a:gd name="connsiteX191" fmla="*/ 82719 w 607915"/>
                <a:gd name="connsiteY191" fmla="*/ 405261 h 551629"/>
                <a:gd name="connsiteX192" fmla="*/ 334963 w 607915"/>
                <a:gd name="connsiteY192" fmla="*/ 470704 h 551629"/>
                <a:gd name="connsiteX193" fmla="*/ 359101 w 607915"/>
                <a:gd name="connsiteY193" fmla="*/ 453833 h 551629"/>
                <a:gd name="connsiteX194" fmla="*/ 373027 w 607915"/>
                <a:gd name="connsiteY194" fmla="*/ 457170 h 551629"/>
                <a:gd name="connsiteX195" fmla="*/ 375440 w 607915"/>
                <a:gd name="connsiteY195" fmla="*/ 463103 h 551629"/>
                <a:gd name="connsiteX196" fmla="*/ 366156 w 607915"/>
                <a:gd name="connsiteY196" fmla="*/ 485906 h 551629"/>
                <a:gd name="connsiteX197" fmla="*/ 375719 w 607915"/>
                <a:gd name="connsiteY197" fmla="*/ 509079 h 551629"/>
                <a:gd name="connsiteX198" fmla="*/ 376740 w 607915"/>
                <a:gd name="connsiteY198" fmla="*/ 510006 h 551629"/>
                <a:gd name="connsiteX199" fmla="*/ 363093 w 607915"/>
                <a:gd name="connsiteY199" fmla="*/ 518719 h 551629"/>
                <a:gd name="connsiteX200" fmla="*/ 34536 w 607915"/>
                <a:gd name="connsiteY200" fmla="*/ 433440 h 551629"/>
                <a:gd name="connsiteX201" fmla="*/ 54032 w 607915"/>
                <a:gd name="connsiteY201" fmla="*/ 162587 h 551629"/>
                <a:gd name="connsiteX202" fmla="*/ 37692 w 607915"/>
                <a:gd name="connsiteY202" fmla="*/ 146180 h 551629"/>
                <a:gd name="connsiteX203" fmla="*/ 23024 w 607915"/>
                <a:gd name="connsiteY203" fmla="*/ 160733 h 551629"/>
                <a:gd name="connsiteX204" fmla="*/ 10305 w 607915"/>
                <a:gd name="connsiteY204" fmla="*/ 148126 h 551629"/>
                <a:gd name="connsiteX205" fmla="*/ 10305 w 607915"/>
                <a:gd name="connsiteY205" fmla="*/ 98442 h 551629"/>
                <a:gd name="connsiteX206" fmla="*/ 27851 w 607915"/>
                <a:gd name="connsiteY206" fmla="*/ 80923 h 551629"/>
                <a:gd name="connsiteX207" fmla="*/ 77613 w 607915"/>
                <a:gd name="connsiteY207" fmla="*/ 80923 h 551629"/>
                <a:gd name="connsiteX208" fmla="*/ 90425 w 607915"/>
                <a:gd name="connsiteY208" fmla="*/ 93529 h 551629"/>
                <a:gd name="connsiteX209" fmla="*/ 75571 w 607915"/>
                <a:gd name="connsiteY209" fmla="*/ 108360 h 551629"/>
                <a:gd name="connsiteX210" fmla="*/ 91910 w 607915"/>
                <a:gd name="connsiteY210" fmla="*/ 124675 h 551629"/>
                <a:gd name="connsiteX211" fmla="*/ 119948 w 607915"/>
                <a:gd name="connsiteY211" fmla="*/ 105301 h 551629"/>
                <a:gd name="connsiteX212" fmla="*/ 215386 w 607915"/>
                <a:gd name="connsiteY212" fmla="*/ 73785 h 551629"/>
                <a:gd name="connsiteX213" fmla="*/ 215386 w 607915"/>
                <a:gd name="connsiteY213" fmla="*/ 53022 h 551629"/>
                <a:gd name="connsiteX214" fmla="*/ 205545 w 607915"/>
                <a:gd name="connsiteY214" fmla="*/ 53022 h 551629"/>
                <a:gd name="connsiteX215" fmla="*/ 193847 w 607915"/>
                <a:gd name="connsiteY215" fmla="*/ 41342 h 551629"/>
                <a:gd name="connsiteX216" fmla="*/ 193847 w 607915"/>
                <a:gd name="connsiteY216" fmla="*/ 11587 h 551629"/>
                <a:gd name="connsiteX217" fmla="*/ 205545 w 607915"/>
                <a:gd name="connsiteY217" fmla="*/ 0 h 5516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</a:cxnLst>
              <a:rect l="l" t="t" r="r" b="b"/>
              <a:pathLst>
                <a:path w="607915" h="551629">
                  <a:moveTo>
                    <a:pt x="243058" y="416124"/>
                  </a:moveTo>
                  <a:cubicBezTo>
                    <a:pt x="251334" y="416124"/>
                    <a:pt x="258029" y="422695"/>
                    <a:pt x="258029" y="430839"/>
                  </a:cubicBezTo>
                  <a:cubicBezTo>
                    <a:pt x="258122" y="438984"/>
                    <a:pt x="251613" y="445647"/>
                    <a:pt x="243430" y="445740"/>
                  </a:cubicBezTo>
                  <a:cubicBezTo>
                    <a:pt x="237851" y="445832"/>
                    <a:pt x="233016" y="442871"/>
                    <a:pt x="230412" y="438428"/>
                  </a:cubicBezTo>
                  <a:cubicBezTo>
                    <a:pt x="229110" y="436392"/>
                    <a:pt x="228366" y="433894"/>
                    <a:pt x="228366" y="431210"/>
                  </a:cubicBezTo>
                  <a:cubicBezTo>
                    <a:pt x="228273" y="422880"/>
                    <a:pt x="234875" y="416217"/>
                    <a:pt x="243058" y="416124"/>
                  </a:cubicBezTo>
                  <a:close/>
                  <a:moveTo>
                    <a:pt x="551744" y="407129"/>
                  </a:moveTo>
                  <a:lnTo>
                    <a:pt x="531968" y="412505"/>
                  </a:lnTo>
                  <a:cubicBezTo>
                    <a:pt x="531968" y="424277"/>
                    <a:pt x="527511" y="436049"/>
                    <a:pt x="518598" y="445040"/>
                  </a:cubicBezTo>
                  <a:cubicBezTo>
                    <a:pt x="509778" y="453939"/>
                    <a:pt x="497987" y="458388"/>
                    <a:pt x="486381" y="458481"/>
                  </a:cubicBezTo>
                  <a:lnTo>
                    <a:pt x="481089" y="478688"/>
                  </a:lnTo>
                  <a:cubicBezTo>
                    <a:pt x="499751" y="480263"/>
                    <a:pt x="518784" y="473868"/>
                    <a:pt x="533082" y="459593"/>
                  </a:cubicBezTo>
                  <a:cubicBezTo>
                    <a:pt x="547380" y="445318"/>
                    <a:pt x="553694" y="425853"/>
                    <a:pt x="551744" y="407129"/>
                  </a:cubicBezTo>
                  <a:close/>
                  <a:moveTo>
                    <a:pt x="179372" y="401381"/>
                  </a:moveTo>
                  <a:cubicBezTo>
                    <a:pt x="183021" y="400362"/>
                    <a:pt x="187076" y="400733"/>
                    <a:pt x="190690" y="402770"/>
                  </a:cubicBezTo>
                  <a:cubicBezTo>
                    <a:pt x="197827" y="406752"/>
                    <a:pt x="200329" y="415735"/>
                    <a:pt x="196344" y="422865"/>
                  </a:cubicBezTo>
                  <a:cubicBezTo>
                    <a:pt x="192359" y="430089"/>
                    <a:pt x="183369" y="432496"/>
                    <a:pt x="176232" y="428607"/>
                  </a:cubicBezTo>
                  <a:cubicBezTo>
                    <a:pt x="173823" y="427218"/>
                    <a:pt x="171969" y="425366"/>
                    <a:pt x="170671" y="423143"/>
                  </a:cubicBezTo>
                  <a:cubicBezTo>
                    <a:pt x="168076" y="418698"/>
                    <a:pt x="167798" y="413142"/>
                    <a:pt x="170486" y="408326"/>
                  </a:cubicBezTo>
                  <a:cubicBezTo>
                    <a:pt x="172479" y="404807"/>
                    <a:pt x="175722" y="402399"/>
                    <a:pt x="179372" y="401381"/>
                  </a:cubicBezTo>
                  <a:close/>
                  <a:moveTo>
                    <a:pt x="306331" y="400103"/>
                  </a:moveTo>
                  <a:cubicBezTo>
                    <a:pt x="309990" y="401041"/>
                    <a:pt x="313266" y="403358"/>
                    <a:pt x="315310" y="406833"/>
                  </a:cubicBezTo>
                  <a:cubicBezTo>
                    <a:pt x="319585" y="413875"/>
                    <a:pt x="317169" y="423049"/>
                    <a:pt x="310106" y="427126"/>
                  </a:cubicBezTo>
                  <a:cubicBezTo>
                    <a:pt x="303043" y="431296"/>
                    <a:pt x="294029" y="428980"/>
                    <a:pt x="289847" y="421937"/>
                  </a:cubicBezTo>
                  <a:cubicBezTo>
                    <a:pt x="285572" y="414895"/>
                    <a:pt x="287988" y="405813"/>
                    <a:pt x="295051" y="401644"/>
                  </a:cubicBezTo>
                  <a:cubicBezTo>
                    <a:pt x="298629" y="399605"/>
                    <a:pt x="302672" y="399165"/>
                    <a:pt x="306331" y="400103"/>
                  </a:cubicBezTo>
                  <a:close/>
                  <a:moveTo>
                    <a:pt x="485847" y="390456"/>
                  </a:moveTo>
                  <a:cubicBezTo>
                    <a:pt x="480207" y="390467"/>
                    <a:pt x="474590" y="392622"/>
                    <a:pt x="470319" y="396933"/>
                  </a:cubicBezTo>
                  <a:cubicBezTo>
                    <a:pt x="461777" y="405646"/>
                    <a:pt x="461777" y="419550"/>
                    <a:pt x="470412" y="428077"/>
                  </a:cubicBezTo>
                  <a:cubicBezTo>
                    <a:pt x="479046" y="436791"/>
                    <a:pt x="493066" y="436791"/>
                    <a:pt x="501608" y="427985"/>
                  </a:cubicBezTo>
                  <a:cubicBezTo>
                    <a:pt x="510149" y="419364"/>
                    <a:pt x="510149" y="405368"/>
                    <a:pt x="501515" y="396840"/>
                  </a:cubicBezTo>
                  <a:cubicBezTo>
                    <a:pt x="497151" y="392576"/>
                    <a:pt x="491487" y="390444"/>
                    <a:pt x="485847" y="390456"/>
                  </a:cubicBezTo>
                  <a:close/>
                  <a:moveTo>
                    <a:pt x="432810" y="376726"/>
                  </a:moveTo>
                  <a:cubicBezTo>
                    <a:pt x="415169" y="402123"/>
                    <a:pt x="417769" y="437254"/>
                    <a:pt x="440609" y="459871"/>
                  </a:cubicBezTo>
                  <a:cubicBezTo>
                    <a:pt x="445622" y="465062"/>
                    <a:pt x="451564" y="469140"/>
                    <a:pt x="457785" y="472199"/>
                  </a:cubicBezTo>
                  <a:lnTo>
                    <a:pt x="463077" y="452548"/>
                  </a:lnTo>
                  <a:cubicBezTo>
                    <a:pt x="459642" y="450602"/>
                    <a:pt x="456392" y="448099"/>
                    <a:pt x="453607" y="445318"/>
                  </a:cubicBezTo>
                  <a:cubicBezTo>
                    <a:pt x="438473" y="430302"/>
                    <a:pt x="435966" y="407500"/>
                    <a:pt x="445994" y="389888"/>
                  </a:cubicBezTo>
                  <a:close/>
                  <a:moveTo>
                    <a:pt x="143052" y="358214"/>
                  </a:moveTo>
                  <a:cubicBezTo>
                    <a:pt x="146731" y="359153"/>
                    <a:pt x="150051" y="361497"/>
                    <a:pt x="152140" y="365023"/>
                  </a:cubicBezTo>
                  <a:cubicBezTo>
                    <a:pt x="156226" y="372075"/>
                    <a:pt x="153998" y="381169"/>
                    <a:pt x="146940" y="385345"/>
                  </a:cubicBezTo>
                  <a:cubicBezTo>
                    <a:pt x="139883" y="389521"/>
                    <a:pt x="130690" y="387201"/>
                    <a:pt x="126604" y="380149"/>
                  </a:cubicBezTo>
                  <a:cubicBezTo>
                    <a:pt x="122425" y="373003"/>
                    <a:pt x="124747" y="363909"/>
                    <a:pt x="131804" y="359826"/>
                  </a:cubicBezTo>
                  <a:cubicBezTo>
                    <a:pt x="135333" y="357738"/>
                    <a:pt x="139372" y="357274"/>
                    <a:pt x="143052" y="358214"/>
                  </a:cubicBezTo>
                  <a:close/>
                  <a:moveTo>
                    <a:pt x="341949" y="356317"/>
                  </a:moveTo>
                  <a:cubicBezTo>
                    <a:pt x="345611" y="355321"/>
                    <a:pt x="349657" y="355691"/>
                    <a:pt x="353191" y="357637"/>
                  </a:cubicBezTo>
                  <a:cubicBezTo>
                    <a:pt x="360260" y="361622"/>
                    <a:pt x="362771" y="370610"/>
                    <a:pt x="358772" y="377838"/>
                  </a:cubicBezTo>
                  <a:cubicBezTo>
                    <a:pt x="354866" y="384881"/>
                    <a:pt x="345751" y="387475"/>
                    <a:pt x="338589" y="383398"/>
                  </a:cubicBezTo>
                  <a:cubicBezTo>
                    <a:pt x="336078" y="382101"/>
                    <a:pt x="334218" y="380247"/>
                    <a:pt x="333102" y="378023"/>
                  </a:cubicBezTo>
                  <a:cubicBezTo>
                    <a:pt x="330497" y="373576"/>
                    <a:pt x="330311" y="368016"/>
                    <a:pt x="333008" y="363197"/>
                  </a:cubicBezTo>
                  <a:cubicBezTo>
                    <a:pt x="335008" y="359676"/>
                    <a:pt x="338287" y="357313"/>
                    <a:pt x="341949" y="356317"/>
                  </a:cubicBezTo>
                  <a:close/>
                  <a:moveTo>
                    <a:pt x="492439" y="348419"/>
                  </a:moveTo>
                  <a:cubicBezTo>
                    <a:pt x="477700" y="347156"/>
                    <a:pt x="462613" y="350864"/>
                    <a:pt x="449893" y="359485"/>
                  </a:cubicBezTo>
                  <a:lnTo>
                    <a:pt x="462984" y="372647"/>
                  </a:lnTo>
                  <a:cubicBezTo>
                    <a:pt x="480532" y="362636"/>
                    <a:pt x="503465" y="364953"/>
                    <a:pt x="518413" y="379877"/>
                  </a:cubicBezTo>
                  <a:cubicBezTo>
                    <a:pt x="521291" y="382751"/>
                    <a:pt x="523612" y="385809"/>
                    <a:pt x="525655" y="389146"/>
                  </a:cubicBezTo>
                  <a:lnTo>
                    <a:pt x="545059" y="383863"/>
                  </a:lnTo>
                  <a:cubicBezTo>
                    <a:pt x="542088" y="377838"/>
                    <a:pt x="538003" y="372276"/>
                    <a:pt x="532896" y="367178"/>
                  </a:cubicBezTo>
                  <a:cubicBezTo>
                    <a:pt x="521569" y="355916"/>
                    <a:pt x="507178" y="349682"/>
                    <a:pt x="492439" y="348419"/>
                  </a:cubicBezTo>
                  <a:close/>
                  <a:moveTo>
                    <a:pt x="122546" y="298280"/>
                  </a:moveTo>
                  <a:cubicBezTo>
                    <a:pt x="130710" y="298280"/>
                    <a:pt x="137389" y="304862"/>
                    <a:pt x="137574" y="313019"/>
                  </a:cubicBezTo>
                  <a:cubicBezTo>
                    <a:pt x="137667" y="321177"/>
                    <a:pt x="131081" y="327851"/>
                    <a:pt x="122917" y="327944"/>
                  </a:cubicBezTo>
                  <a:cubicBezTo>
                    <a:pt x="117351" y="328129"/>
                    <a:pt x="112527" y="325163"/>
                    <a:pt x="109929" y="320713"/>
                  </a:cubicBezTo>
                  <a:cubicBezTo>
                    <a:pt x="108723" y="318581"/>
                    <a:pt x="107981" y="316078"/>
                    <a:pt x="107981" y="313390"/>
                  </a:cubicBezTo>
                  <a:cubicBezTo>
                    <a:pt x="107888" y="305233"/>
                    <a:pt x="114382" y="298558"/>
                    <a:pt x="122546" y="298280"/>
                  </a:cubicBezTo>
                  <a:close/>
                  <a:moveTo>
                    <a:pt x="245832" y="296467"/>
                  </a:moveTo>
                  <a:cubicBezTo>
                    <a:pt x="237474" y="294243"/>
                    <a:pt x="228745" y="299341"/>
                    <a:pt x="226516" y="307870"/>
                  </a:cubicBezTo>
                  <a:cubicBezTo>
                    <a:pt x="224288" y="316306"/>
                    <a:pt x="229395" y="324927"/>
                    <a:pt x="237938" y="327152"/>
                  </a:cubicBezTo>
                  <a:cubicBezTo>
                    <a:pt x="246389" y="329377"/>
                    <a:pt x="255025" y="324278"/>
                    <a:pt x="257254" y="315750"/>
                  </a:cubicBezTo>
                  <a:cubicBezTo>
                    <a:pt x="259483" y="307221"/>
                    <a:pt x="254282" y="298600"/>
                    <a:pt x="245832" y="296467"/>
                  </a:cubicBezTo>
                  <a:close/>
                  <a:moveTo>
                    <a:pt x="361161" y="296093"/>
                  </a:moveTo>
                  <a:cubicBezTo>
                    <a:pt x="369424" y="296093"/>
                    <a:pt x="376108" y="302669"/>
                    <a:pt x="376108" y="310819"/>
                  </a:cubicBezTo>
                  <a:cubicBezTo>
                    <a:pt x="376108" y="318969"/>
                    <a:pt x="369517" y="325638"/>
                    <a:pt x="361347" y="325730"/>
                  </a:cubicBezTo>
                  <a:cubicBezTo>
                    <a:pt x="355963" y="325730"/>
                    <a:pt x="351135" y="322767"/>
                    <a:pt x="348536" y="318506"/>
                  </a:cubicBezTo>
                  <a:cubicBezTo>
                    <a:pt x="347143" y="316283"/>
                    <a:pt x="346400" y="313783"/>
                    <a:pt x="346400" y="311097"/>
                  </a:cubicBezTo>
                  <a:cubicBezTo>
                    <a:pt x="346400" y="302947"/>
                    <a:pt x="352992" y="296093"/>
                    <a:pt x="361161" y="296093"/>
                  </a:cubicBezTo>
                  <a:close/>
                  <a:moveTo>
                    <a:pt x="478582" y="292282"/>
                  </a:moveTo>
                  <a:lnTo>
                    <a:pt x="494459" y="292282"/>
                  </a:lnTo>
                  <a:cubicBezTo>
                    <a:pt x="500122" y="292282"/>
                    <a:pt x="504672" y="296824"/>
                    <a:pt x="504672" y="302571"/>
                  </a:cubicBezTo>
                  <a:lnTo>
                    <a:pt x="504672" y="317587"/>
                  </a:lnTo>
                  <a:cubicBezTo>
                    <a:pt x="517670" y="320090"/>
                    <a:pt x="530204" y="325188"/>
                    <a:pt x="541438" y="332789"/>
                  </a:cubicBezTo>
                  <a:lnTo>
                    <a:pt x="552208" y="322037"/>
                  </a:lnTo>
                  <a:cubicBezTo>
                    <a:pt x="556201" y="318144"/>
                    <a:pt x="562793" y="318144"/>
                    <a:pt x="566692" y="322037"/>
                  </a:cubicBezTo>
                  <a:lnTo>
                    <a:pt x="578019" y="333160"/>
                  </a:lnTo>
                  <a:cubicBezTo>
                    <a:pt x="581919" y="337146"/>
                    <a:pt x="581919" y="343727"/>
                    <a:pt x="578019" y="347620"/>
                  </a:cubicBezTo>
                  <a:lnTo>
                    <a:pt x="567063" y="358558"/>
                  </a:lnTo>
                  <a:cubicBezTo>
                    <a:pt x="574770" y="369774"/>
                    <a:pt x="579690" y="382287"/>
                    <a:pt x="582197" y="395079"/>
                  </a:cubicBezTo>
                  <a:lnTo>
                    <a:pt x="597795" y="395079"/>
                  </a:lnTo>
                  <a:cubicBezTo>
                    <a:pt x="603366" y="395079"/>
                    <a:pt x="607915" y="399713"/>
                    <a:pt x="607915" y="405368"/>
                  </a:cubicBezTo>
                  <a:lnTo>
                    <a:pt x="607915" y="421218"/>
                  </a:lnTo>
                  <a:cubicBezTo>
                    <a:pt x="607915" y="426872"/>
                    <a:pt x="603366" y="431414"/>
                    <a:pt x="597702" y="431414"/>
                  </a:cubicBezTo>
                  <a:lnTo>
                    <a:pt x="582104" y="431414"/>
                  </a:lnTo>
                  <a:cubicBezTo>
                    <a:pt x="579598" y="444299"/>
                    <a:pt x="574677" y="456812"/>
                    <a:pt x="566971" y="467935"/>
                  </a:cubicBezTo>
                  <a:lnTo>
                    <a:pt x="578112" y="478873"/>
                  </a:lnTo>
                  <a:cubicBezTo>
                    <a:pt x="582104" y="482859"/>
                    <a:pt x="582104" y="489440"/>
                    <a:pt x="578112" y="493333"/>
                  </a:cubicBezTo>
                  <a:lnTo>
                    <a:pt x="566971" y="504642"/>
                  </a:lnTo>
                  <a:cubicBezTo>
                    <a:pt x="562978" y="508535"/>
                    <a:pt x="556479" y="508535"/>
                    <a:pt x="552487" y="504642"/>
                  </a:cubicBezTo>
                  <a:lnTo>
                    <a:pt x="541345" y="493611"/>
                  </a:lnTo>
                  <a:cubicBezTo>
                    <a:pt x="530204" y="501305"/>
                    <a:pt x="517856" y="506310"/>
                    <a:pt x="504950" y="508813"/>
                  </a:cubicBezTo>
                  <a:lnTo>
                    <a:pt x="504950" y="524385"/>
                  </a:lnTo>
                  <a:cubicBezTo>
                    <a:pt x="504950" y="530040"/>
                    <a:pt x="500401" y="534674"/>
                    <a:pt x="494644" y="534674"/>
                  </a:cubicBezTo>
                  <a:lnTo>
                    <a:pt x="478861" y="534674"/>
                  </a:lnTo>
                  <a:cubicBezTo>
                    <a:pt x="473104" y="534674"/>
                    <a:pt x="468555" y="530040"/>
                    <a:pt x="468555" y="524385"/>
                  </a:cubicBezTo>
                  <a:lnTo>
                    <a:pt x="468555" y="508813"/>
                  </a:lnTo>
                  <a:cubicBezTo>
                    <a:pt x="455649" y="506496"/>
                    <a:pt x="443208" y="501397"/>
                    <a:pt x="431881" y="493889"/>
                  </a:cubicBezTo>
                  <a:lnTo>
                    <a:pt x="421018" y="504734"/>
                  </a:lnTo>
                  <a:cubicBezTo>
                    <a:pt x="417026" y="508720"/>
                    <a:pt x="410527" y="508720"/>
                    <a:pt x="406534" y="504734"/>
                  </a:cubicBezTo>
                  <a:lnTo>
                    <a:pt x="395300" y="493611"/>
                  </a:lnTo>
                  <a:cubicBezTo>
                    <a:pt x="391308" y="489625"/>
                    <a:pt x="391308" y="483137"/>
                    <a:pt x="395300" y="479151"/>
                  </a:cubicBezTo>
                  <a:lnTo>
                    <a:pt x="406070" y="468399"/>
                  </a:lnTo>
                  <a:cubicBezTo>
                    <a:pt x="398364" y="457183"/>
                    <a:pt x="393165" y="444669"/>
                    <a:pt x="390658" y="431785"/>
                  </a:cubicBezTo>
                  <a:lnTo>
                    <a:pt x="375617" y="431785"/>
                  </a:lnTo>
                  <a:cubicBezTo>
                    <a:pt x="369861" y="431785"/>
                    <a:pt x="365311" y="427243"/>
                    <a:pt x="365311" y="421589"/>
                  </a:cubicBezTo>
                  <a:lnTo>
                    <a:pt x="365311" y="405738"/>
                  </a:lnTo>
                  <a:cubicBezTo>
                    <a:pt x="365311" y="400084"/>
                    <a:pt x="369861" y="395449"/>
                    <a:pt x="375617" y="395449"/>
                  </a:cubicBezTo>
                  <a:lnTo>
                    <a:pt x="390658" y="395449"/>
                  </a:lnTo>
                  <a:cubicBezTo>
                    <a:pt x="393072" y="382472"/>
                    <a:pt x="398086" y="370052"/>
                    <a:pt x="405792" y="358650"/>
                  </a:cubicBezTo>
                  <a:lnTo>
                    <a:pt x="395114" y="347991"/>
                  </a:lnTo>
                  <a:cubicBezTo>
                    <a:pt x="391215" y="344098"/>
                    <a:pt x="391215" y="337516"/>
                    <a:pt x="395114" y="333531"/>
                  </a:cubicBezTo>
                  <a:lnTo>
                    <a:pt x="406256" y="322315"/>
                  </a:lnTo>
                  <a:cubicBezTo>
                    <a:pt x="410248" y="318329"/>
                    <a:pt x="416840" y="318329"/>
                    <a:pt x="420740" y="322315"/>
                  </a:cubicBezTo>
                  <a:lnTo>
                    <a:pt x="431417" y="332974"/>
                  </a:lnTo>
                  <a:cubicBezTo>
                    <a:pt x="442837" y="325188"/>
                    <a:pt x="455278" y="320090"/>
                    <a:pt x="468276" y="317587"/>
                  </a:cubicBezTo>
                  <a:lnTo>
                    <a:pt x="468276" y="302571"/>
                  </a:lnTo>
                  <a:cubicBezTo>
                    <a:pt x="468276" y="296824"/>
                    <a:pt x="472919" y="292282"/>
                    <a:pt x="478582" y="292282"/>
                  </a:cubicBezTo>
                  <a:close/>
                  <a:moveTo>
                    <a:pt x="134055" y="239316"/>
                  </a:moveTo>
                  <a:cubicBezTo>
                    <a:pt x="137707" y="238297"/>
                    <a:pt x="141764" y="238667"/>
                    <a:pt x="145381" y="240658"/>
                  </a:cubicBezTo>
                  <a:cubicBezTo>
                    <a:pt x="152522" y="244548"/>
                    <a:pt x="155026" y="253623"/>
                    <a:pt x="151038" y="260754"/>
                  </a:cubicBezTo>
                  <a:cubicBezTo>
                    <a:pt x="147050" y="267884"/>
                    <a:pt x="138054" y="270477"/>
                    <a:pt x="130913" y="266403"/>
                  </a:cubicBezTo>
                  <a:cubicBezTo>
                    <a:pt x="128409" y="265199"/>
                    <a:pt x="126554" y="263347"/>
                    <a:pt x="125349" y="261124"/>
                  </a:cubicBezTo>
                  <a:cubicBezTo>
                    <a:pt x="122752" y="256679"/>
                    <a:pt x="122566" y="251030"/>
                    <a:pt x="125163" y="246307"/>
                  </a:cubicBezTo>
                  <a:cubicBezTo>
                    <a:pt x="127157" y="242742"/>
                    <a:pt x="130403" y="240334"/>
                    <a:pt x="134055" y="239316"/>
                  </a:cubicBezTo>
                  <a:close/>
                  <a:moveTo>
                    <a:pt x="348433" y="237404"/>
                  </a:moveTo>
                  <a:cubicBezTo>
                    <a:pt x="351857" y="238435"/>
                    <a:pt x="354899" y="240706"/>
                    <a:pt x="356802" y="243997"/>
                  </a:cubicBezTo>
                  <a:cubicBezTo>
                    <a:pt x="360795" y="250486"/>
                    <a:pt x="358938" y="259015"/>
                    <a:pt x="352438" y="263280"/>
                  </a:cubicBezTo>
                  <a:lnTo>
                    <a:pt x="277405" y="315935"/>
                  </a:lnTo>
                  <a:cubicBezTo>
                    <a:pt x="276198" y="326781"/>
                    <a:pt x="270162" y="336886"/>
                    <a:pt x="259947" y="343005"/>
                  </a:cubicBezTo>
                  <a:cubicBezTo>
                    <a:pt x="242767" y="353109"/>
                    <a:pt x="220573" y="347454"/>
                    <a:pt x="210451" y="330211"/>
                  </a:cubicBezTo>
                  <a:cubicBezTo>
                    <a:pt x="200329" y="313061"/>
                    <a:pt x="205994" y="290905"/>
                    <a:pt x="223173" y="280800"/>
                  </a:cubicBezTo>
                  <a:cubicBezTo>
                    <a:pt x="233388" y="274867"/>
                    <a:pt x="245275" y="274404"/>
                    <a:pt x="255397" y="278576"/>
                  </a:cubicBezTo>
                  <a:lnTo>
                    <a:pt x="337765" y="238250"/>
                  </a:lnTo>
                  <a:cubicBezTo>
                    <a:pt x="341201" y="236581"/>
                    <a:pt x="345009" y="236372"/>
                    <a:pt x="348433" y="237404"/>
                  </a:cubicBezTo>
                  <a:close/>
                  <a:moveTo>
                    <a:pt x="185407" y="194979"/>
                  </a:moveTo>
                  <a:cubicBezTo>
                    <a:pt x="189082" y="195929"/>
                    <a:pt x="192398" y="198267"/>
                    <a:pt x="194484" y="201787"/>
                  </a:cubicBezTo>
                  <a:cubicBezTo>
                    <a:pt x="198565" y="208825"/>
                    <a:pt x="196247" y="217809"/>
                    <a:pt x="189290" y="222070"/>
                  </a:cubicBezTo>
                  <a:lnTo>
                    <a:pt x="189198" y="222070"/>
                  </a:lnTo>
                  <a:cubicBezTo>
                    <a:pt x="189012" y="222070"/>
                    <a:pt x="189012" y="222162"/>
                    <a:pt x="188919" y="222162"/>
                  </a:cubicBezTo>
                  <a:lnTo>
                    <a:pt x="188827" y="222255"/>
                  </a:lnTo>
                  <a:cubicBezTo>
                    <a:pt x="181778" y="226515"/>
                    <a:pt x="172689" y="224107"/>
                    <a:pt x="168515" y="216976"/>
                  </a:cubicBezTo>
                  <a:cubicBezTo>
                    <a:pt x="164341" y="209937"/>
                    <a:pt x="166660" y="200953"/>
                    <a:pt x="173709" y="196693"/>
                  </a:cubicBezTo>
                  <a:cubicBezTo>
                    <a:pt x="173802" y="196693"/>
                    <a:pt x="173802" y="196600"/>
                    <a:pt x="173987" y="196600"/>
                  </a:cubicBezTo>
                  <a:cubicBezTo>
                    <a:pt x="174080" y="196600"/>
                    <a:pt x="174173" y="196507"/>
                    <a:pt x="174173" y="196507"/>
                  </a:cubicBezTo>
                  <a:cubicBezTo>
                    <a:pt x="177697" y="194470"/>
                    <a:pt x="181732" y="194030"/>
                    <a:pt x="185407" y="194979"/>
                  </a:cubicBezTo>
                  <a:close/>
                  <a:moveTo>
                    <a:pt x="296864" y="194030"/>
                  </a:moveTo>
                  <a:cubicBezTo>
                    <a:pt x="300521" y="193020"/>
                    <a:pt x="304585" y="193415"/>
                    <a:pt x="308161" y="195456"/>
                  </a:cubicBezTo>
                  <a:cubicBezTo>
                    <a:pt x="315220" y="199447"/>
                    <a:pt x="317820" y="208448"/>
                    <a:pt x="313734" y="215593"/>
                  </a:cubicBezTo>
                  <a:cubicBezTo>
                    <a:pt x="309740" y="222646"/>
                    <a:pt x="300730" y="225244"/>
                    <a:pt x="293578" y="221161"/>
                  </a:cubicBezTo>
                  <a:cubicBezTo>
                    <a:pt x="291164" y="219955"/>
                    <a:pt x="289306" y="218006"/>
                    <a:pt x="288099" y="215872"/>
                  </a:cubicBezTo>
                  <a:cubicBezTo>
                    <a:pt x="285498" y="211417"/>
                    <a:pt x="285219" y="205850"/>
                    <a:pt x="288006" y="201024"/>
                  </a:cubicBezTo>
                  <a:cubicBezTo>
                    <a:pt x="289956" y="197452"/>
                    <a:pt x="293207" y="195039"/>
                    <a:pt x="296864" y="194030"/>
                  </a:cubicBezTo>
                  <a:close/>
                  <a:moveTo>
                    <a:pt x="240930" y="178059"/>
                  </a:moveTo>
                  <a:cubicBezTo>
                    <a:pt x="249200" y="177966"/>
                    <a:pt x="255890" y="184646"/>
                    <a:pt x="255890" y="192809"/>
                  </a:cubicBezTo>
                  <a:cubicBezTo>
                    <a:pt x="256076" y="201066"/>
                    <a:pt x="249386" y="207652"/>
                    <a:pt x="241209" y="207745"/>
                  </a:cubicBezTo>
                  <a:cubicBezTo>
                    <a:pt x="235727" y="207745"/>
                    <a:pt x="230895" y="204777"/>
                    <a:pt x="228200" y="200324"/>
                  </a:cubicBezTo>
                  <a:cubicBezTo>
                    <a:pt x="226900" y="198097"/>
                    <a:pt x="226156" y="195592"/>
                    <a:pt x="226156" y="192902"/>
                  </a:cubicBezTo>
                  <a:cubicBezTo>
                    <a:pt x="226156" y="184738"/>
                    <a:pt x="232754" y="178059"/>
                    <a:pt x="240930" y="178059"/>
                  </a:cubicBezTo>
                  <a:close/>
                  <a:moveTo>
                    <a:pt x="205545" y="0"/>
                  </a:moveTo>
                  <a:lnTo>
                    <a:pt x="277402" y="0"/>
                  </a:lnTo>
                  <a:cubicBezTo>
                    <a:pt x="283901" y="0"/>
                    <a:pt x="289100" y="5191"/>
                    <a:pt x="289100" y="11587"/>
                  </a:cubicBezTo>
                  <a:lnTo>
                    <a:pt x="289100" y="41527"/>
                  </a:lnTo>
                  <a:cubicBezTo>
                    <a:pt x="289100" y="47923"/>
                    <a:pt x="283901" y="53114"/>
                    <a:pt x="277402" y="53114"/>
                  </a:cubicBezTo>
                  <a:lnTo>
                    <a:pt x="269047" y="53114"/>
                  </a:lnTo>
                  <a:lnTo>
                    <a:pt x="269047" y="74156"/>
                  </a:lnTo>
                  <a:cubicBezTo>
                    <a:pt x="313331" y="79347"/>
                    <a:pt x="355758" y="96588"/>
                    <a:pt x="391223" y="124767"/>
                  </a:cubicBezTo>
                  <a:lnTo>
                    <a:pt x="407563" y="108453"/>
                  </a:lnTo>
                  <a:lnTo>
                    <a:pt x="392894" y="93900"/>
                  </a:lnTo>
                  <a:lnTo>
                    <a:pt x="405706" y="81201"/>
                  </a:lnTo>
                  <a:cubicBezTo>
                    <a:pt x="419446" y="67482"/>
                    <a:pt x="441727" y="67482"/>
                    <a:pt x="455468" y="81201"/>
                  </a:cubicBezTo>
                  <a:lnTo>
                    <a:pt x="473014" y="98720"/>
                  </a:lnTo>
                  <a:cubicBezTo>
                    <a:pt x="486754" y="112439"/>
                    <a:pt x="486754" y="134686"/>
                    <a:pt x="473014" y="148404"/>
                  </a:cubicBezTo>
                  <a:lnTo>
                    <a:pt x="460295" y="161104"/>
                  </a:lnTo>
                  <a:lnTo>
                    <a:pt x="445441" y="146272"/>
                  </a:lnTo>
                  <a:lnTo>
                    <a:pt x="429101" y="162587"/>
                  </a:lnTo>
                  <a:cubicBezTo>
                    <a:pt x="436157" y="171393"/>
                    <a:pt x="442656" y="180662"/>
                    <a:pt x="448505" y="190673"/>
                  </a:cubicBezTo>
                  <a:cubicBezTo>
                    <a:pt x="462987" y="215144"/>
                    <a:pt x="472550" y="241192"/>
                    <a:pt x="477470" y="267702"/>
                  </a:cubicBezTo>
                  <a:lnTo>
                    <a:pt x="475892" y="267702"/>
                  </a:lnTo>
                  <a:cubicBezTo>
                    <a:pt x="458067" y="267702"/>
                    <a:pt x="443398" y="282163"/>
                    <a:pt x="443213" y="299960"/>
                  </a:cubicBezTo>
                  <a:cubicBezTo>
                    <a:pt x="441170" y="300702"/>
                    <a:pt x="439221" y="301536"/>
                    <a:pt x="437271" y="302370"/>
                  </a:cubicBezTo>
                  <a:cubicBezTo>
                    <a:pt x="433743" y="299033"/>
                    <a:pt x="429565" y="296623"/>
                    <a:pt x="425109" y="294955"/>
                  </a:cubicBezTo>
                  <a:cubicBezTo>
                    <a:pt x="422788" y="268907"/>
                    <a:pt x="414711" y="242953"/>
                    <a:pt x="400600" y="218852"/>
                  </a:cubicBezTo>
                  <a:cubicBezTo>
                    <a:pt x="349074" y="131349"/>
                    <a:pt x="235996" y="101964"/>
                    <a:pt x="148356" y="153317"/>
                  </a:cubicBezTo>
                  <a:cubicBezTo>
                    <a:pt x="60716" y="204763"/>
                    <a:pt x="31194" y="317757"/>
                    <a:pt x="82719" y="405261"/>
                  </a:cubicBezTo>
                  <a:cubicBezTo>
                    <a:pt x="134245" y="492765"/>
                    <a:pt x="247323" y="522149"/>
                    <a:pt x="334963" y="470704"/>
                  </a:cubicBezTo>
                  <a:cubicBezTo>
                    <a:pt x="343504" y="465698"/>
                    <a:pt x="351581" y="459951"/>
                    <a:pt x="359101" y="453833"/>
                  </a:cubicBezTo>
                  <a:cubicBezTo>
                    <a:pt x="363371" y="455872"/>
                    <a:pt x="368013" y="457170"/>
                    <a:pt x="373027" y="457170"/>
                  </a:cubicBezTo>
                  <a:cubicBezTo>
                    <a:pt x="373769" y="459117"/>
                    <a:pt x="374605" y="461063"/>
                    <a:pt x="375440" y="463103"/>
                  </a:cubicBezTo>
                  <a:cubicBezTo>
                    <a:pt x="369499" y="469220"/>
                    <a:pt x="366156" y="477285"/>
                    <a:pt x="366156" y="485906"/>
                  </a:cubicBezTo>
                  <a:cubicBezTo>
                    <a:pt x="366156" y="494711"/>
                    <a:pt x="369499" y="502869"/>
                    <a:pt x="375719" y="509079"/>
                  </a:cubicBezTo>
                  <a:lnTo>
                    <a:pt x="376740" y="510006"/>
                  </a:lnTo>
                  <a:cubicBezTo>
                    <a:pt x="372284" y="512972"/>
                    <a:pt x="367828" y="515939"/>
                    <a:pt x="363093" y="518719"/>
                  </a:cubicBezTo>
                  <a:cubicBezTo>
                    <a:pt x="248994" y="585552"/>
                    <a:pt x="101565" y="547362"/>
                    <a:pt x="34536" y="433440"/>
                  </a:cubicBezTo>
                  <a:cubicBezTo>
                    <a:pt x="-17083" y="345566"/>
                    <a:pt x="-6035" y="238040"/>
                    <a:pt x="54032" y="162587"/>
                  </a:cubicBezTo>
                  <a:lnTo>
                    <a:pt x="37692" y="146180"/>
                  </a:lnTo>
                  <a:lnTo>
                    <a:pt x="23024" y="160733"/>
                  </a:lnTo>
                  <a:lnTo>
                    <a:pt x="10305" y="148126"/>
                  </a:lnTo>
                  <a:cubicBezTo>
                    <a:pt x="-3435" y="134407"/>
                    <a:pt x="-3435" y="112161"/>
                    <a:pt x="10305" y="98442"/>
                  </a:cubicBezTo>
                  <a:lnTo>
                    <a:pt x="27851" y="80923"/>
                  </a:lnTo>
                  <a:cubicBezTo>
                    <a:pt x="41591" y="67204"/>
                    <a:pt x="63873" y="67204"/>
                    <a:pt x="77613" y="80923"/>
                  </a:cubicBezTo>
                  <a:lnTo>
                    <a:pt x="90425" y="93529"/>
                  </a:lnTo>
                  <a:lnTo>
                    <a:pt x="75571" y="108360"/>
                  </a:lnTo>
                  <a:lnTo>
                    <a:pt x="91910" y="124675"/>
                  </a:lnTo>
                  <a:cubicBezTo>
                    <a:pt x="100637" y="117630"/>
                    <a:pt x="109921" y="111048"/>
                    <a:pt x="119948" y="105301"/>
                  </a:cubicBezTo>
                  <a:cubicBezTo>
                    <a:pt x="150213" y="87597"/>
                    <a:pt x="182614" y="77308"/>
                    <a:pt x="215386" y="73785"/>
                  </a:cubicBezTo>
                  <a:lnTo>
                    <a:pt x="215386" y="53022"/>
                  </a:lnTo>
                  <a:lnTo>
                    <a:pt x="205545" y="53022"/>
                  </a:lnTo>
                  <a:cubicBezTo>
                    <a:pt x="199046" y="53022"/>
                    <a:pt x="193847" y="47831"/>
                    <a:pt x="193847" y="41342"/>
                  </a:cubicBezTo>
                  <a:lnTo>
                    <a:pt x="193847" y="11587"/>
                  </a:lnTo>
                  <a:cubicBezTo>
                    <a:pt x="193847" y="5191"/>
                    <a:pt x="199046" y="0"/>
                    <a:pt x="205545" y="0"/>
                  </a:cubicBezTo>
                  <a:close/>
                </a:path>
              </a:pathLst>
            </a:custGeom>
            <a:solidFill>
              <a:srgbClr val="F69F64"/>
            </a:solidFill>
            <a:ln w="57150">
              <a:noFill/>
              <a:miter lim="400000"/>
            </a:ln>
          </p:spPr>
          <p:txBody>
            <a:bodyPr wrap="square" lIns="91440" tIns="45720" rIns="91440" bIns="45720" anchor="ctr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lvl="0" defTabSz="457200"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5" name="组合 12">
            <a:extLst>
              <a:ext uri="{FF2B5EF4-FFF2-40B4-BE49-F238E27FC236}">
                <a16:creationId xmlns:a16="http://schemas.microsoft.com/office/drawing/2014/main" id="{6E41874C-FBA7-493A-942F-8AC0BEFE5D1E}"/>
              </a:ext>
            </a:extLst>
          </p:cNvPr>
          <p:cNvGrpSpPr/>
          <p:nvPr/>
        </p:nvGrpSpPr>
        <p:grpSpPr>
          <a:xfrm>
            <a:off x="1757957" y="1818724"/>
            <a:ext cx="2756315" cy="1123163"/>
            <a:chOff x="3002246" y="2402980"/>
            <a:chExt cx="2756315" cy="1123163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B4817404-2163-44AA-9537-D573AE045864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B7440B94-CC4F-4C2E-89B6-85CE4B1A6449}"/>
                </a:ext>
              </a:extLst>
            </p:cNvPr>
            <p:cNvSpPr txBox="1"/>
            <p:nvPr/>
          </p:nvSpPr>
          <p:spPr>
            <a:xfrm>
              <a:off x="3002246" y="2672063"/>
              <a:ext cx="2745349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and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make it film to be used in a wider field</a:t>
              </a:r>
            </a:p>
          </p:txBody>
        </p:sp>
      </p:grpSp>
      <p:grpSp>
        <p:nvGrpSpPr>
          <p:cNvPr id="28" name="组合 12">
            <a:extLst>
              <a:ext uri="{FF2B5EF4-FFF2-40B4-BE49-F238E27FC236}">
                <a16:creationId xmlns:a16="http://schemas.microsoft.com/office/drawing/2014/main" id="{6AAB88B0-94C2-4619-9A3A-C24BEC2BBE80}"/>
              </a:ext>
            </a:extLst>
          </p:cNvPr>
          <p:cNvGrpSpPr/>
          <p:nvPr/>
        </p:nvGrpSpPr>
        <p:grpSpPr>
          <a:xfrm>
            <a:off x="7372359" y="4393817"/>
            <a:ext cx="2754968" cy="1145452"/>
            <a:chOff x="3624780" y="2402980"/>
            <a:chExt cx="2754968" cy="1145452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9F69C802-E622-41CD-880E-C88974E43CBE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44E51AE5-D8AC-4F9A-9430-06F8CD8184C7}"/>
                </a:ext>
              </a:extLst>
            </p:cNvPr>
            <p:cNvSpPr txBox="1"/>
            <p:nvPr/>
          </p:nvSpPr>
          <p:spPr>
            <a:xfrm>
              <a:off x="3634399" y="2694352"/>
              <a:ext cx="2745349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and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make it film to be used in a wider field</a:t>
              </a:r>
            </a:p>
          </p:txBody>
        </p:sp>
      </p:grpSp>
      <p:grpSp>
        <p:nvGrpSpPr>
          <p:cNvPr id="31" name="组合 12">
            <a:extLst>
              <a:ext uri="{FF2B5EF4-FFF2-40B4-BE49-F238E27FC236}">
                <a16:creationId xmlns:a16="http://schemas.microsoft.com/office/drawing/2014/main" id="{01C65D5A-CFF5-4299-975B-24653126A1AD}"/>
              </a:ext>
            </a:extLst>
          </p:cNvPr>
          <p:cNvGrpSpPr/>
          <p:nvPr/>
        </p:nvGrpSpPr>
        <p:grpSpPr>
          <a:xfrm>
            <a:off x="9123514" y="2819042"/>
            <a:ext cx="2754968" cy="1145452"/>
            <a:chOff x="3624780" y="2402980"/>
            <a:chExt cx="2754968" cy="1145452"/>
          </a:xfrm>
        </p:grpSpPr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4667BB47-6344-4701-BF9A-269F1A785C85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914092B4-C06F-4928-A8A7-58A6BE0E2399}"/>
                </a:ext>
              </a:extLst>
            </p:cNvPr>
            <p:cNvSpPr txBox="1"/>
            <p:nvPr/>
          </p:nvSpPr>
          <p:spPr>
            <a:xfrm>
              <a:off x="3634399" y="2694352"/>
              <a:ext cx="2745349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and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make it film to be used in a wider field</a:t>
              </a:r>
            </a:p>
          </p:txBody>
        </p:sp>
      </p:grpSp>
      <p:grpSp>
        <p:nvGrpSpPr>
          <p:cNvPr id="34" name="组合 12">
            <a:extLst>
              <a:ext uri="{FF2B5EF4-FFF2-40B4-BE49-F238E27FC236}">
                <a16:creationId xmlns:a16="http://schemas.microsoft.com/office/drawing/2014/main" id="{A5FC0B54-51DA-4890-899A-7D5AEA4BE614}"/>
              </a:ext>
            </a:extLst>
          </p:cNvPr>
          <p:cNvGrpSpPr/>
          <p:nvPr/>
        </p:nvGrpSpPr>
        <p:grpSpPr>
          <a:xfrm>
            <a:off x="386493" y="4098935"/>
            <a:ext cx="2756315" cy="1123163"/>
            <a:chOff x="3002246" y="2402980"/>
            <a:chExt cx="2756315" cy="1123163"/>
          </a:xfrm>
        </p:grpSpPr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72CFD4FD-115A-451E-B953-4A09DCFC3B7A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文本框 35">
              <a:extLst>
                <a:ext uri="{FF2B5EF4-FFF2-40B4-BE49-F238E27FC236}">
                  <a16:creationId xmlns:a16="http://schemas.microsoft.com/office/drawing/2014/main" id="{90C90AAB-9C6B-4C03-9AB8-B1173825DA85}"/>
                </a:ext>
              </a:extLst>
            </p:cNvPr>
            <p:cNvSpPr txBox="1"/>
            <p:nvPr/>
          </p:nvSpPr>
          <p:spPr>
            <a:xfrm>
              <a:off x="3002246" y="2672063"/>
              <a:ext cx="2745349" cy="85408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a projector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or and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make it film to be used in a wider field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2485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12138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395E0830-0EEA-4A18-82BF-B5E5702E9FED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-1" y="0"/>
            <a:ext cx="11099773" cy="6858000"/>
            <a:chOff x="-1" y="0"/>
            <a:chExt cx="11099773" cy="6858000"/>
          </a:xfrm>
        </p:grpSpPr>
        <p:sp>
          <p:nvSpPr>
            <p:cNvPr id="6" name="ïṥļíďê">
              <a:extLst>
                <a:ext uri="{FF2B5EF4-FFF2-40B4-BE49-F238E27FC236}">
                  <a16:creationId xmlns:a16="http://schemas.microsoft.com/office/drawing/2014/main" id="{81867E57-C40A-4B8E-B49E-1558010A6842}"/>
                </a:ext>
              </a:extLst>
            </p:cNvPr>
            <p:cNvSpPr/>
            <p:nvPr/>
          </p:nvSpPr>
          <p:spPr>
            <a:xfrm>
              <a:off x="-1" y="0"/>
              <a:ext cx="4949687" cy="6858000"/>
            </a:xfrm>
            <a:prstGeom prst="rect">
              <a:avLst/>
            </a:prstGeom>
            <a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a:blip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iślidé">
              <a:extLst>
                <a:ext uri="{FF2B5EF4-FFF2-40B4-BE49-F238E27FC236}">
                  <a16:creationId xmlns:a16="http://schemas.microsoft.com/office/drawing/2014/main" id="{55DE789C-4F4E-40AD-B390-BB6193969384}"/>
                </a:ext>
              </a:extLst>
            </p:cNvPr>
            <p:cNvSpPr/>
            <p:nvPr/>
          </p:nvSpPr>
          <p:spPr>
            <a:xfrm>
              <a:off x="0" y="3765934"/>
              <a:ext cx="9552384" cy="2313881"/>
            </a:xfrm>
            <a:custGeom>
              <a:avLst/>
              <a:gdLst>
                <a:gd name="connsiteX0" fmla="*/ 0 w 8832304"/>
                <a:gd name="connsiteY0" fmla="*/ 0 h 2304256"/>
                <a:gd name="connsiteX1" fmla="*/ 8832304 w 8832304"/>
                <a:gd name="connsiteY1" fmla="*/ 0 h 2304256"/>
                <a:gd name="connsiteX2" fmla="*/ 8832304 w 8832304"/>
                <a:gd name="connsiteY2" fmla="*/ 2304256 h 2304256"/>
                <a:gd name="connsiteX3" fmla="*/ 0 w 8832304"/>
                <a:gd name="connsiteY3" fmla="*/ 2304256 h 2304256"/>
                <a:gd name="connsiteX4" fmla="*/ 0 w 8832304"/>
                <a:gd name="connsiteY4" fmla="*/ 0 h 2304256"/>
                <a:gd name="connsiteX0" fmla="*/ 0 w 8832304"/>
                <a:gd name="connsiteY0" fmla="*/ 0 h 2313881"/>
                <a:gd name="connsiteX1" fmla="*/ 8832304 w 8832304"/>
                <a:gd name="connsiteY1" fmla="*/ 0 h 2313881"/>
                <a:gd name="connsiteX2" fmla="*/ 7542519 w 8832304"/>
                <a:gd name="connsiteY2" fmla="*/ 2313881 h 2313881"/>
                <a:gd name="connsiteX3" fmla="*/ 0 w 8832304"/>
                <a:gd name="connsiteY3" fmla="*/ 2304256 h 2313881"/>
                <a:gd name="connsiteX4" fmla="*/ 0 w 8832304"/>
                <a:gd name="connsiteY4" fmla="*/ 0 h 2313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832304" h="2313881">
                  <a:moveTo>
                    <a:pt x="0" y="0"/>
                  </a:moveTo>
                  <a:lnTo>
                    <a:pt x="8832304" y="0"/>
                  </a:lnTo>
                  <a:lnTo>
                    <a:pt x="7542519" y="2313881"/>
                  </a:lnTo>
                  <a:lnTo>
                    <a:pt x="0" y="2304256"/>
                  </a:ln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5000">
                  <a:srgbClr val="F69F64"/>
                </a:gs>
                <a:gs pos="80000">
                  <a:srgbClr val="F9BB91"/>
                </a:gs>
                <a:gs pos="100000">
                  <a:srgbClr val="FFCCCC"/>
                </a:gs>
              </a:gsLst>
              <a:lin ang="15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ïşľídé">
              <a:extLst>
                <a:ext uri="{FF2B5EF4-FFF2-40B4-BE49-F238E27FC236}">
                  <a16:creationId xmlns:a16="http://schemas.microsoft.com/office/drawing/2014/main" id="{E704C18B-0ECC-4C17-831D-4CDC97125E94}"/>
                </a:ext>
              </a:extLst>
            </p:cNvPr>
            <p:cNvSpPr/>
            <p:nvPr/>
          </p:nvSpPr>
          <p:spPr>
            <a:xfrm>
              <a:off x="8711986" y="4021379"/>
              <a:ext cx="2387786" cy="2058436"/>
            </a:xfrm>
            <a:prstGeom prst="triangle">
              <a:avLst/>
            </a:prstGeom>
            <a:noFill/>
            <a:ln w="76200">
              <a:solidFill>
                <a:srgbClr val="F8AC7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sz="2800" b="1" dirty="0">
                  <a:solidFill>
                    <a:schemeClr val="tx1"/>
                  </a:solidFill>
                  <a:cs typeface="+mn-ea"/>
                  <a:sym typeface="+mn-lt"/>
                </a:rPr>
                <a:t>Text here</a:t>
              </a:r>
              <a:endParaRPr lang="zh-CN" altLang="en-US" sz="28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9" name="iṧ1ïḓe">
              <a:extLst>
                <a:ext uri="{FF2B5EF4-FFF2-40B4-BE49-F238E27FC236}">
                  <a16:creationId xmlns:a16="http://schemas.microsoft.com/office/drawing/2014/main" id="{FF37FB2F-C9D9-4A8E-974C-1FA447F90334}"/>
                </a:ext>
              </a:extLst>
            </p:cNvPr>
            <p:cNvSpPr/>
            <p:nvPr/>
          </p:nvSpPr>
          <p:spPr>
            <a:xfrm>
              <a:off x="6384032" y="1550448"/>
              <a:ext cx="3895114" cy="761742"/>
            </a:xfrm>
            <a:prstGeom prst="rect">
              <a:avLst/>
            </a:prstGeom>
          </p:spPr>
          <p:txBody>
            <a:bodyPr wrap="square" lIns="91440" tIns="45720" rIns="91440" bIns="45720" anchor="ctr">
              <a:normAutofit/>
            </a:bodyPr>
            <a:lstStyle/>
            <a:p>
              <a:r>
                <a:rPr lang="en-US" altLang="zh-CN" sz="2000" b="1" dirty="0">
                  <a:cs typeface="+mn-ea"/>
                  <a:sym typeface="+mn-lt"/>
                </a:rPr>
                <a:t>Unified fonts make reading more fluent.</a:t>
              </a:r>
            </a:p>
          </p:txBody>
        </p:sp>
        <p:sp>
          <p:nvSpPr>
            <p:cNvPr id="10" name="íSḷíḋe">
              <a:extLst>
                <a:ext uri="{FF2B5EF4-FFF2-40B4-BE49-F238E27FC236}">
                  <a16:creationId xmlns:a16="http://schemas.microsoft.com/office/drawing/2014/main" id="{FAE70250-4433-4E4B-94CB-F452C1ADEDA2}"/>
                </a:ext>
              </a:extLst>
            </p:cNvPr>
            <p:cNvSpPr/>
            <p:nvPr/>
          </p:nvSpPr>
          <p:spPr>
            <a:xfrm>
              <a:off x="1642873" y="3342573"/>
              <a:ext cx="721040" cy="721040"/>
            </a:xfrm>
            <a:prstGeom prst="roundRect">
              <a:avLst/>
            </a:prstGeom>
            <a:solidFill>
              <a:srgbClr val="F69F64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2800" b="1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1" name="ïṧliḋé">
              <a:extLst>
                <a:ext uri="{FF2B5EF4-FFF2-40B4-BE49-F238E27FC236}">
                  <a16:creationId xmlns:a16="http://schemas.microsoft.com/office/drawing/2014/main" id="{80756BBC-34CA-4E5D-B6F5-72876CD8B343}"/>
                </a:ext>
              </a:extLst>
            </p:cNvPr>
            <p:cNvSpPr/>
            <p:nvPr/>
          </p:nvSpPr>
          <p:spPr>
            <a:xfrm>
              <a:off x="6179377" y="3342573"/>
              <a:ext cx="721040" cy="721040"/>
            </a:xfrm>
            <a:prstGeom prst="roundRect">
              <a:avLst/>
            </a:prstGeom>
            <a:solidFill>
              <a:srgbClr val="F69F64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2800" b="1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en-US" sz="28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2">
            <a:extLst>
              <a:ext uri="{FF2B5EF4-FFF2-40B4-BE49-F238E27FC236}">
                <a16:creationId xmlns:a16="http://schemas.microsoft.com/office/drawing/2014/main" id="{94D0D027-ADD6-4E1B-94D2-B6372E5A714C}"/>
              </a:ext>
            </a:extLst>
          </p:cNvPr>
          <p:cNvGrpSpPr/>
          <p:nvPr/>
        </p:nvGrpSpPr>
        <p:grpSpPr>
          <a:xfrm>
            <a:off x="819452" y="4399531"/>
            <a:ext cx="2367882" cy="965886"/>
            <a:chOff x="2541629" y="1917977"/>
            <a:chExt cx="2258622" cy="96588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4F990DBE-E8DE-4455-A5F9-8C78145ABE84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8C888519-83EF-4B2F-913B-DF8EA2EBAE1B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5" name="组合 12">
            <a:extLst>
              <a:ext uri="{FF2B5EF4-FFF2-40B4-BE49-F238E27FC236}">
                <a16:creationId xmlns:a16="http://schemas.microsoft.com/office/drawing/2014/main" id="{640FC762-27B6-45AA-AB93-55250576A4A8}"/>
              </a:ext>
            </a:extLst>
          </p:cNvPr>
          <p:cNvGrpSpPr/>
          <p:nvPr/>
        </p:nvGrpSpPr>
        <p:grpSpPr>
          <a:xfrm>
            <a:off x="5355956" y="4431271"/>
            <a:ext cx="2367882" cy="965886"/>
            <a:chOff x="2541629" y="1917977"/>
            <a:chExt cx="2258622" cy="965886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BB9A013-EAB0-4903-B49D-EB18690EDDF2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2C28137F-4550-4009-9D4B-78D367A4DDB3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18" name="文本框 17">
            <a:extLst>
              <a:ext uri="{FF2B5EF4-FFF2-40B4-BE49-F238E27FC236}">
                <a16:creationId xmlns:a16="http://schemas.microsoft.com/office/drawing/2014/main" id="{F9A4D410-91AC-44CE-B5D3-15B9F76C9CFD}"/>
              </a:ext>
            </a:extLst>
          </p:cNvPr>
          <p:cNvSpPr txBox="1"/>
          <p:nvPr/>
        </p:nvSpPr>
        <p:spPr>
          <a:xfrm>
            <a:off x="6384032" y="2280068"/>
            <a:ext cx="3992420" cy="7160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marL="0" marR="0" lvl="0" indent="0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The user can demonstrate on a projector or computer, or presentation and make </a:t>
            </a:r>
            <a:r>
              <a:rPr kumimoji="0" lang="en-US" altLang="zh-CN" sz="11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it in </a:t>
            </a:r>
            <a:r>
              <a:rPr kumimoji="0" lang="en-US" altLang="zh-CN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 wider field</a:t>
            </a: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</p:spTree>
    <p:extLst>
      <p:ext uri="{BB962C8B-B14F-4D97-AF65-F5344CB8AC3E}">
        <p14:creationId xmlns:p14="http://schemas.microsoft.com/office/powerpoint/2010/main" val="2203416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5" name="îşlïḋe">
            <a:extLst>
              <a:ext uri="{FF2B5EF4-FFF2-40B4-BE49-F238E27FC236}">
                <a16:creationId xmlns:a16="http://schemas.microsoft.com/office/drawing/2014/main" id="{96125B69-A29D-430C-8184-0EC5329D2949}"/>
              </a:ext>
            </a:extLst>
          </p:cNvPr>
          <p:cNvGrpSpPr/>
          <p:nvPr/>
        </p:nvGrpSpPr>
        <p:grpSpPr>
          <a:xfrm>
            <a:off x="1597308" y="2331662"/>
            <a:ext cx="1097338" cy="1097338"/>
            <a:chOff x="1706550" y="1962675"/>
            <a:chExt cx="1097280" cy="1097280"/>
          </a:xfrm>
        </p:grpSpPr>
        <p:sp>
          <p:nvSpPr>
            <p:cNvPr id="6" name="íṣlíḋè">
              <a:extLst>
                <a:ext uri="{FF2B5EF4-FFF2-40B4-BE49-F238E27FC236}">
                  <a16:creationId xmlns:a16="http://schemas.microsoft.com/office/drawing/2014/main" id="{E97909FB-0CD3-4B1F-B44C-2D3F45F15DC7}"/>
                </a:ext>
              </a:extLst>
            </p:cNvPr>
            <p:cNvSpPr/>
            <p:nvPr/>
          </p:nvSpPr>
          <p:spPr>
            <a:xfrm>
              <a:off x="170655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rgbClr val="F8AC78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ïṩḷïḑê">
              <a:extLst>
                <a:ext uri="{FF2B5EF4-FFF2-40B4-BE49-F238E27FC236}">
                  <a16:creationId xmlns:a16="http://schemas.microsoft.com/office/drawing/2014/main" id="{EA8A8BB7-DD80-4222-A594-77BD7A0E72B7}"/>
                </a:ext>
              </a:extLst>
            </p:cNvPr>
            <p:cNvSpPr/>
            <p:nvPr/>
          </p:nvSpPr>
          <p:spPr>
            <a:xfrm>
              <a:off x="1743104" y="1999229"/>
              <a:ext cx="1024172" cy="1024172"/>
            </a:xfrm>
            <a:prstGeom prst="ellipse">
              <a:avLst/>
            </a:pr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îŝľíďé">
              <a:extLst>
                <a:ext uri="{FF2B5EF4-FFF2-40B4-BE49-F238E27FC236}">
                  <a16:creationId xmlns:a16="http://schemas.microsoft.com/office/drawing/2014/main" id="{77B6EAE1-0AB1-4741-89EF-1077912571C8}"/>
                </a:ext>
              </a:extLst>
            </p:cNvPr>
            <p:cNvSpPr/>
            <p:nvPr/>
          </p:nvSpPr>
          <p:spPr>
            <a:xfrm>
              <a:off x="1953385" y="2196354"/>
              <a:ext cx="603610" cy="629922"/>
            </a:xfrm>
            <a:custGeom>
              <a:avLst/>
              <a:gdLst>
                <a:gd name="connsiteX0" fmla="*/ 519512 w 581137"/>
                <a:gd name="connsiteY0" fmla="*/ 332111 h 606469"/>
                <a:gd name="connsiteX1" fmla="*/ 540163 w 581137"/>
                <a:gd name="connsiteY1" fmla="*/ 340671 h 606469"/>
                <a:gd name="connsiteX2" fmla="*/ 572553 w 581137"/>
                <a:gd name="connsiteY2" fmla="*/ 373014 h 606469"/>
                <a:gd name="connsiteX3" fmla="*/ 572553 w 581137"/>
                <a:gd name="connsiteY3" fmla="*/ 414307 h 606469"/>
                <a:gd name="connsiteX4" fmla="*/ 388637 w 581137"/>
                <a:gd name="connsiteY4" fmla="*/ 597958 h 606469"/>
                <a:gd name="connsiteX5" fmla="*/ 367986 w 581137"/>
                <a:gd name="connsiteY5" fmla="*/ 606469 h 606469"/>
                <a:gd name="connsiteX6" fmla="*/ 347334 w 581137"/>
                <a:gd name="connsiteY6" fmla="*/ 597958 h 606469"/>
                <a:gd name="connsiteX7" fmla="*/ 311096 w 581137"/>
                <a:gd name="connsiteY7" fmla="*/ 561772 h 606469"/>
                <a:gd name="connsiteX8" fmla="*/ 294244 w 581137"/>
                <a:gd name="connsiteY8" fmla="*/ 544944 h 606469"/>
                <a:gd name="connsiteX9" fmla="*/ 257860 w 581137"/>
                <a:gd name="connsiteY9" fmla="*/ 508613 h 606469"/>
                <a:gd name="connsiteX10" fmla="*/ 257860 w 581137"/>
                <a:gd name="connsiteY10" fmla="*/ 467320 h 606469"/>
                <a:gd name="connsiteX11" fmla="*/ 290250 w 581137"/>
                <a:gd name="connsiteY11" fmla="*/ 434977 h 606469"/>
                <a:gd name="connsiteX12" fmla="*/ 310901 w 581137"/>
                <a:gd name="connsiteY12" fmla="*/ 426417 h 606469"/>
                <a:gd name="connsiteX13" fmla="*/ 331553 w 581137"/>
                <a:gd name="connsiteY13" fmla="*/ 434977 h 606469"/>
                <a:gd name="connsiteX14" fmla="*/ 367986 w 581137"/>
                <a:gd name="connsiteY14" fmla="*/ 471308 h 606469"/>
                <a:gd name="connsiteX15" fmla="*/ 377970 w 581137"/>
                <a:gd name="connsiteY15" fmla="*/ 461387 h 606469"/>
                <a:gd name="connsiteX16" fmla="*/ 498860 w 581137"/>
                <a:gd name="connsiteY16" fmla="*/ 340671 h 606469"/>
                <a:gd name="connsiteX17" fmla="*/ 519512 w 581137"/>
                <a:gd name="connsiteY17" fmla="*/ 332111 h 606469"/>
                <a:gd name="connsiteX18" fmla="*/ 51961 w 581137"/>
                <a:gd name="connsiteY18" fmla="*/ 289771 h 606469"/>
                <a:gd name="connsiteX19" fmla="*/ 97543 w 581137"/>
                <a:gd name="connsiteY19" fmla="*/ 289771 h 606469"/>
                <a:gd name="connsiteX20" fmla="*/ 116486 w 581137"/>
                <a:gd name="connsiteY20" fmla="*/ 304796 h 606469"/>
                <a:gd name="connsiteX21" fmla="*/ 143368 w 581137"/>
                <a:gd name="connsiteY21" fmla="*/ 419113 h 606469"/>
                <a:gd name="connsiteX22" fmla="*/ 159828 w 581137"/>
                <a:gd name="connsiteY22" fmla="*/ 445030 h 606469"/>
                <a:gd name="connsiteX23" fmla="*/ 160120 w 581137"/>
                <a:gd name="connsiteY23" fmla="*/ 406228 h 606469"/>
                <a:gd name="connsiteX24" fmla="*/ 180233 w 581137"/>
                <a:gd name="connsiteY24" fmla="*/ 331394 h 606469"/>
                <a:gd name="connsiteX25" fmla="*/ 166792 w 581137"/>
                <a:gd name="connsiteY25" fmla="*/ 301781 h 606469"/>
                <a:gd name="connsiteX26" fmla="*/ 174535 w 581137"/>
                <a:gd name="connsiteY26" fmla="*/ 289771 h 606469"/>
                <a:gd name="connsiteX27" fmla="*/ 188998 w 581137"/>
                <a:gd name="connsiteY27" fmla="*/ 289771 h 606469"/>
                <a:gd name="connsiteX28" fmla="*/ 203413 w 581137"/>
                <a:gd name="connsiteY28" fmla="*/ 289771 h 606469"/>
                <a:gd name="connsiteX29" fmla="*/ 211156 w 581137"/>
                <a:gd name="connsiteY29" fmla="*/ 301781 h 606469"/>
                <a:gd name="connsiteX30" fmla="*/ 197715 w 581137"/>
                <a:gd name="connsiteY30" fmla="*/ 331394 h 606469"/>
                <a:gd name="connsiteX31" fmla="*/ 217876 w 581137"/>
                <a:gd name="connsiteY31" fmla="*/ 406228 h 606469"/>
                <a:gd name="connsiteX32" fmla="*/ 218120 w 581137"/>
                <a:gd name="connsiteY32" fmla="*/ 445030 h 606469"/>
                <a:gd name="connsiteX33" fmla="*/ 234580 w 581137"/>
                <a:gd name="connsiteY33" fmla="*/ 419113 h 606469"/>
                <a:gd name="connsiteX34" fmla="*/ 261462 w 581137"/>
                <a:gd name="connsiteY34" fmla="*/ 304796 h 606469"/>
                <a:gd name="connsiteX35" fmla="*/ 280405 w 581137"/>
                <a:gd name="connsiteY35" fmla="*/ 289771 h 606469"/>
                <a:gd name="connsiteX36" fmla="*/ 325987 w 581137"/>
                <a:gd name="connsiteY36" fmla="*/ 289771 h 606469"/>
                <a:gd name="connsiteX37" fmla="*/ 377948 w 581137"/>
                <a:gd name="connsiteY37" fmla="*/ 341654 h 606469"/>
                <a:gd name="connsiteX38" fmla="*/ 377948 w 581137"/>
                <a:gd name="connsiteY38" fmla="*/ 433847 h 606469"/>
                <a:gd name="connsiteX39" fmla="*/ 367965 w 581137"/>
                <a:gd name="connsiteY39" fmla="*/ 443815 h 606469"/>
                <a:gd name="connsiteX40" fmla="*/ 345320 w 581137"/>
                <a:gd name="connsiteY40" fmla="*/ 421204 h 606469"/>
                <a:gd name="connsiteX41" fmla="*/ 310890 w 581137"/>
                <a:gd name="connsiteY41" fmla="*/ 406957 h 606469"/>
                <a:gd name="connsiteX42" fmla="*/ 276461 w 581137"/>
                <a:gd name="connsiteY42" fmla="*/ 421204 h 606469"/>
                <a:gd name="connsiteX43" fmla="*/ 244076 w 581137"/>
                <a:gd name="connsiteY43" fmla="*/ 453540 h 606469"/>
                <a:gd name="connsiteX44" fmla="*/ 244076 w 581137"/>
                <a:gd name="connsiteY44" fmla="*/ 522344 h 606469"/>
                <a:gd name="connsiteX45" fmla="*/ 280454 w 581137"/>
                <a:gd name="connsiteY45" fmla="*/ 558667 h 606469"/>
                <a:gd name="connsiteX46" fmla="*/ 283522 w 581137"/>
                <a:gd name="connsiteY46" fmla="*/ 561730 h 606469"/>
                <a:gd name="connsiteX47" fmla="*/ 188998 w 581137"/>
                <a:gd name="connsiteY47" fmla="*/ 561730 h 606469"/>
                <a:gd name="connsiteX48" fmla="*/ 19479 w 581137"/>
                <a:gd name="connsiteY48" fmla="*/ 561730 h 606469"/>
                <a:gd name="connsiteX49" fmla="*/ 0 w 581137"/>
                <a:gd name="connsiteY49" fmla="*/ 542280 h 606469"/>
                <a:gd name="connsiteX50" fmla="*/ 0 w 581137"/>
                <a:gd name="connsiteY50" fmla="*/ 341654 h 606469"/>
                <a:gd name="connsiteX51" fmla="*/ 51961 w 581137"/>
                <a:gd name="connsiteY51" fmla="*/ 289771 h 606469"/>
                <a:gd name="connsiteX52" fmla="*/ 273435 w 581137"/>
                <a:gd name="connsiteY52" fmla="*/ 375 h 606469"/>
                <a:gd name="connsiteX53" fmla="*/ 303290 w 581137"/>
                <a:gd name="connsiteY53" fmla="*/ 25467 h 606469"/>
                <a:gd name="connsiteX54" fmla="*/ 303290 w 581137"/>
                <a:gd name="connsiteY54" fmla="*/ 135216 h 606469"/>
                <a:gd name="connsiteX55" fmla="*/ 303290 w 581137"/>
                <a:gd name="connsiteY55" fmla="*/ 147422 h 606469"/>
                <a:gd name="connsiteX56" fmla="*/ 189032 w 581137"/>
                <a:gd name="connsiteY56" fmla="*/ 262180 h 606469"/>
                <a:gd name="connsiteX57" fmla="*/ 73459 w 581137"/>
                <a:gd name="connsiteY57" fmla="*/ 147422 h 606469"/>
                <a:gd name="connsiteX58" fmla="*/ 73459 w 581137"/>
                <a:gd name="connsiteY58" fmla="*/ 81922 h 606469"/>
                <a:gd name="connsiteX59" fmla="*/ 115100 w 581137"/>
                <a:gd name="connsiteY59" fmla="*/ 31059 h 606469"/>
                <a:gd name="connsiteX60" fmla="*/ 273435 w 581137"/>
                <a:gd name="connsiteY60" fmla="*/ 375 h 606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</a:cxnLst>
              <a:rect l="l" t="t" r="r" b="b"/>
              <a:pathLst>
                <a:path w="581137" h="606469">
                  <a:moveTo>
                    <a:pt x="519512" y="332111"/>
                  </a:moveTo>
                  <a:cubicBezTo>
                    <a:pt x="526964" y="332111"/>
                    <a:pt x="534464" y="334981"/>
                    <a:pt x="540163" y="340671"/>
                  </a:cubicBezTo>
                  <a:lnTo>
                    <a:pt x="572553" y="373014"/>
                  </a:lnTo>
                  <a:cubicBezTo>
                    <a:pt x="583999" y="384395"/>
                    <a:pt x="583999" y="402877"/>
                    <a:pt x="572553" y="414307"/>
                  </a:cubicBezTo>
                  <a:lnTo>
                    <a:pt x="388637" y="597958"/>
                  </a:lnTo>
                  <a:cubicBezTo>
                    <a:pt x="382938" y="603648"/>
                    <a:pt x="375486" y="606469"/>
                    <a:pt x="367986" y="606469"/>
                  </a:cubicBezTo>
                  <a:cubicBezTo>
                    <a:pt x="360485" y="606469"/>
                    <a:pt x="353033" y="603648"/>
                    <a:pt x="347334" y="597958"/>
                  </a:cubicBezTo>
                  <a:lnTo>
                    <a:pt x="311096" y="561772"/>
                  </a:lnTo>
                  <a:lnTo>
                    <a:pt x="294244" y="544944"/>
                  </a:lnTo>
                  <a:lnTo>
                    <a:pt x="257860" y="508613"/>
                  </a:lnTo>
                  <a:cubicBezTo>
                    <a:pt x="246414" y="497183"/>
                    <a:pt x="246414" y="478701"/>
                    <a:pt x="257860" y="467320"/>
                  </a:cubicBezTo>
                  <a:lnTo>
                    <a:pt x="290250" y="434977"/>
                  </a:lnTo>
                  <a:cubicBezTo>
                    <a:pt x="295949" y="429287"/>
                    <a:pt x="303449" y="426417"/>
                    <a:pt x="310901" y="426417"/>
                  </a:cubicBezTo>
                  <a:cubicBezTo>
                    <a:pt x="318402" y="426417"/>
                    <a:pt x="325854" y="429287"/>
                    <a:pt x="331553" y="434977"/>
                  </a:cubicBezTo>
                  <a:lnTo>
                    <a:pt x="367986" y="471308"/>
                  </a:lnTo>
                  <a:lnTo>
                    <a:pt x="377970" y="461387"/>
                  </a:lnTo>
                  <a:lnTo>
                    <a:pt x="498860" y="340671"/>
                  </a:lnTo>
                  <a:cubicBezTo>
                    <a:pt x="504559" y="334981"/>
                    <a:pt x="512011" y="332111"/>
                    <a:pt x="519512" y="332111"/>
                  </a:cubicBezTo>
                  <a:close/>
                  <a:moveTo>
                    <a:pt x="51961" y="289771"/>
                  </a:moveTo>
                  <a:lnTo>
                    <a:pt x="97543" y="289771"/>
                  </a:lnTo>
                  <a:cubicBezTo>
                    <a:pt x="106601" y="289771"/>
                    <a:pt x="114441" y="295995"/>
                    <a:pt x="116486" y="304796"/>
                  </a:cubicBezTo>
                  <a:lnTo>
                    <a:pt x="143368" y="419113"/>
                  </a:lnTo>
                  <a:cubicBezTo>
                    <a:pt x="145852" y="429665"/>
                    <a:pt x="151793" y="438660"/>
                    <a:pt x="159828" y="445030"/>
                  </a:cubicBezTo>
                  <a:cubicBezTo>
                    <a:pt x="157442" y="432193"/>
                    <a:pt x="157539" y="419016"/>
                    <a:pt x="160120" y="406228"/>
                  </a:cubicBezTo>
                  <a:lnTo>
                    <a:pt x="180233" y="331394"/>
                  </a:lnTo>
                  <a:lnTo>
                    <a:pt x="166792" y="301781"/>
                  </a:lnTo>
                  <a:cubicBezTo>
                    <a:pt x="164260" y="296141"/>
                    <a:pt x="168350" y="289771"/>
                    <a:pt x="174535" y="289771"/>
                  </a:cubicBezTo>
                  <a:lnTo>
                    <a:pt x="188998" y="289771"/>
                  </a:lnTo>
                  <a:lnTo>
                    <a:pt x="203413" y="289771"/>
                  </a:lnTo>
                  <a:cubicBezTo>
                    <a:pt x="209598" y="289771"/>
                    <a:pt x="213688" y="296141"/>
                    <a:pt x="211156" y="301781"/>
                  </a:cubicBezTo>
                  <a:lnTo>
                    <a:pt x="197715" y="331394"/>
                  </a:lnTo>
                  <a:lnTo>
                    <a:pt x="217876" y="406228"/>
                  </a:lnTo>
                  <a:cubicBezTo>
                    <a:pt x="220409" y="419016"/>
                    <a:pt x="220506" y="432193"/>
                    <a:pt x="218120" y="445030"/>
                  </a:cubicBezTo>
                  <a:cubicBezTo>
                    <a:pt x="226155" y="438660"/>
                    <a:pt x="232096" y="429665"/>
                    <a:pt x="234580" y="419113"/>
                  </a:cubicBezTo>
                  <a:lnTo>
                    <a:pt x="261462" y="304796"/>
                  </a:lnTo>
                  <a:cubicBezTo>
                    <a:pt x="263507" y="295995"/>
                    <a:pt x="271347" y="289771"/>
                    <a:pt x="280405" y="289771"/>
                  </a:cubicBezTo>
                  <a:lnTo>
                    <a:pt x="325987" y="289771"/>
                  </a:lnTo>
                  <a:cubicBezTo>
                    <a:pt x="354670" y="289771"/>
                    <a:pt x="377948" y="313014"/>
                    <a:pt x="377948" y="341654"/>
                  </a:cubicBezTo>
                  <a:lnTo>
                    <a:pt x="377948" y="433847"/>
                  </a:lnTo>
                  <a:lnTo>
                    <a:pt x="367965" y="443815"/>
                  </a:lnTo>
                  <a:lnTo>
                    <a:pt x="345320" y="421204"/>
                  </a:lnTo>
                  <a:cubicBezTo>
                    <a:pt x="336116" y="412014"/>
                    <a:pt x="323893" y="406957"/>
                    <a:pt x="310890" y="406957"/>
                  </a:cubicBezTo>
                  <a:cubicBezTo>
                    <a:pt x="297888" y="406957"/>
                    <a:pt x="285665" y="412014"/>
                    <a:pt x="276461" y="421204"/>
                  </a:cubicBezTo>
                  <a:lnTo>
                    <a:pt x="244076" y="453540"/>
                  </a:lnTo>
                  <a:cubicBezTo>
                    <a:pt x="225084" y="472503"/>
                    <a:pt x="225084" y="503380"/>
                    <a:pt x="244076" y="522344"/>
                  </a:cubicBezTo>
                  <a:lnTo>
                    <a:pt x="280454" y="558667"/>
                  </a:lnTo>
                  <a:lnTo>
                    <a:pt x="283522" y="561730"/>
                  </a:lnTo>
                  <a:lnTo>
                    <a:pt x="188998" y="561730"/>
                  </a:lnTo>
                  <a:lnTo>
                    <a:pt x="19479" y="561730"/>
                  </a:lnTo>
                  <a:cubicBezTo>
                    <a:pt x="8766" y="561730"/>
                    <a:pt x="0" y="553026"/>
                    <a:pt x="0" y="542280"/>
                  </a:cubicBezTo>
                  <a:lnTo>
                    <a:pt x="0" y="341654"/>
                  </a:lnTo>
                  <a:cubicBezTo>
                    <a:pt x="0" y="313014"/>
                    <a:pt x="23278" y="289771"/>
                    <a:pt x="51961" y="289771"/>
                  </a:cubicBezTo>
                  <a:close/>
                  <a:moveTo>
                    <a:pt x="273435" y="375"/>
                  </a:moveTo>
                  <a:cubicBezTo>
                    <a:pt x="289020" y="-2299"/>
                    <a:pt x="303290" y="9663"/>
                    <a:pt x="303290" y="25467"/>
                  </a:cubicBezTo>
                  <a:lnTo>
                    <a:pt x="303290" y="135216"/>
                  </a:lnTo>
                  <a:lnTo>
                    <a:pt x="303290" y="147422"/>
                  </a:lnTo>
                  <a:cubicBezTo>
                    <a:pt x="303290" y="210831"/>
                    <a:pt x="252492" y="262180"/>
                    <a:pt x="189032" y="262180"/>
                  </a:cubicBezTo>
                  <a:cubicBezTo>
                    <a:pt x="125523" y="262180"/>
                    <a:pt x="73459" y="210831"/>
                    <a:pt x="73459" y="147422"/>
                  </a:cubicBezTo>
                  <a:lnTo>
                    <a:pt x="73459" y="81922"/>
                  </a:lnTo>
                  <a:cubicBezTo>
                    <a:pt x="73459" y="57220"/>
                    <a:pt x="90895" y="35970"/>
                    <a:pt x="115100" y="31059"/>
                  </a:cubicBezTo>
                  <a:cubicBezTo>
                    <a:pt x="136238" y="26828"/>
                    <a:pt x="254538" y="3585"/>
                    <a:pt x="273435" y="375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9" name="iṡ1iḑé">
            <a:extLst>
              <a:ext uri="{FF2B5EF4-FFF2-40B4-BE49-F238E27FC236}">
                <a16:creationId xmlns:a16="http://schemas.microsoft.com/office/drawing/2014/main" id="{934319D2-5613-4A4B-84CA-5DE96A4EEC99}"/>
              </a:ext>
            </a:extLst>
          </p:cNvPr>
          <p:cNvGrpSpPr/>
          <p:nvPr/>
        </p:nvGrpSpPr>
        <p:grpSpPr>
          <a:xfrm>
            <a:off x="4157982" y="2331662"/>
            <a:ext cx="1097338" cy="1097338"/>
            <a:chOff x="4267090" y="1861846"/>
            <a:chExt cx="1097280" cy="1097280"/>
          </a:xfrm>
        </p:grpSpPr>
        <p:sp>
          <p:nvSpPr>
            <p:cNvPr id="10" name="îŝļïḑé">
              <a:extLst>
                <a:ext uri="{FF2B5EF4-FFF2-40B4-BE49-F238E27FC236}">
                  <a16:creationId xmlns:a16="http://schemas.microsoft.com/office/drawing/2014/main" id="{049F9EBF-4A90-49C6-83EB-4EB08429958A}"/>
                </a:ext>
              </a:extLst>
            </p:cNvPr>
            <p:cNvSpPr/>
            <p:nvPr/>
          </p:nvSpPr>
          <p:spPr>
            <a:xfrm>
              <a:off x="4267090" y="1861846"/>
              <a:ext cx="1097280" cy="1097280"/>
            </a:xfrm>
            <a:prstGeom prst="ellipse">
              <a:avLst/>
            </a:prstGeom>
            <a:noFill/>
            <a:ln w="12700">
              <a:solidFill>
                <a:srgbClr val="F69F6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ïsḷiḑe">
              <a:extLst>
                <a:ext uri="{FF2B5EF4-FFF2-40B4-BE49-F238E27FC236}">
                  <a16:creationId xmlns:a16="http://schemas.microsoft.com/office/drawing/2014/main" id="{E91F488B-DD20-421E-8637-325B396A99D9}"/>
                </a:ext>
              </a:extLst>
            </p:cNvPr>
            <p:cNvSpPr/>
            <p:nvPr/>
          </p:nvSpPr>
          <p:spPr>
            <a:xfrm>
              <a:off x="4303644" y="1898400"/>
              <a:ext cx="1024172" cy="1024172"/>
            </a:xfrm>
            <a:prstGeom prst="ellipse">
              <a:avLst/>
            </a:prstGeom>
            <a:noFill/>
            <a:ln w="28575">
              <a:solidFill>
                <a:srgbClr val="F69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" name="íśḻíḓe">
              <a:extLst>
                <a:ext uri="{FF2B5EF4-FFF2-40B4-BE49-F238E27FC236}">
                  <a16:creationId xmlns:a16="http://schemas.microsoft.com/office/drawing/2014/main" id="{483580DE-DBDD-44E9-840E-D04453327AE2}"/>
                </a:ext>
              </a:extLst>
            </p:cNvPr>
            <p:cNvSpPr/>
            <p:nvPr/>
          </p:nvSpPr>
          <p:spPr>
            <a:xfrm>
              <a:off x="4500769" y="2186059"/>
              <a:ext cx="629922" cy="448854"/>
            </a:xfrm>
            <a:custGeom>
              <a:avLst/>
              <a:gdLst>
                <a:gd name="connsiteX0" fmla="*/ 32029 w 606007"/>
                <a:gd name="connsiteY0" fmla="*/ 122123 h 431814"/>
                <a:gd name="connsiteX1" fmla="*/ 44636 w 606007"/>
                <a:gd name="connsiteY1" fmla="*/ 124643 h 431814"/>
                <a:gd name="connsiteX2" fmla="*/ 247598 w 606007"/>
                <a:gd name="connsiteY2" fmla="*/ 246133 h 431814"/>
                <a:gd name="connsiteX3" fmla="*/ 299951 w 606007"/>
                <a:gd name="connsiteY3" fmla="*/ 225347 h 431814"/>
                <a:gd name="connsiteX4" fmla="*/ 202842 w 606007"/>
                <a:gd name="connsiteY4" fmla="*/ 217865 h 431814"/>
                <a:gd name="connsiteX5" fmla="*/ 193787 w 606007"/>
                <a:gd name="connsiteY5" fmla="*/ 183465 h 431814"/>
                <a:gd name="connsiteX6" fmla="*/ 400391 w 606007"/>
                <a:gd name="connsiteY6" fmla="*/ 169435 h 431814"/>
                <a:gd name="connsiteX7" fmla="*/ 577019 w 606007"/>
                <a:gd name="connsiteY7" fmla="*/ 313892 h 431814"/>
                <a:gd name="connsiteX8" fmla="*/ 582224 w 606007"/>
                <a:gd name="connsiteY8" fmla="*/ 323765 h 431814"/>
                <a:gd name="connsiteX9" fmla="*/ 585034 w 606007"/>
                <a:gd name="connsiteY9" fmla="*/ 424158 h 431814"/>
                <a:gd name="connsiteX10" fmla="*/ 522688 w 606007"/>
                <a:gd name="connsiteY10" fmla="*/ 399424 h 431814"/>
                <a:gd name="connsiteX11" fmla="*/ 457428 w 606007"/>
                <a:gd name="connsiteY11" fmla="*/ 330001 h 431814"/>
                <a:gd name="connsiteX12" fmla="*/ 455659 w 606007"/>
                <a:gd name="connsiteY12" fmla="*/ 330417 h 431814"/>
                <a:gd name="connsiteX13" fmla="*/ 166413 w 606007"/>
                <a:gd name="connsiteY13" fmla="*/ 320232 h 431814"/>
                <a:gd name="connsiteX14" fmla="*/ 3420 w 606007"/>
                <a:gd name="connsiteY14" fmla="*/ 158835 h 431814"/>
                <a:gd name="connsiteX15" fmla="*/ 18720 w 606007"/>
                <a:gd name="connsiteY15" fmla="*/ 129112 h 431814"/>
                <a:gd name="connsiteX16" fmla="*/ 20281 w 606007"/>
                <a:gd name="connsiteY16" fmla="*/ 127865 h 431814"/>
                <a:gd name="connsiteX17" fmla="*/ 32029 w 606007"/>
                <a:gd name="connsiteY17" fmla="*/ 122123 h 431814"/>
                <a:gd name="connsiteX18" fmla="*/ 243700 w 606007"/>
                <a:gd name="connsiteY18" fmla="*/ 95214 h 431814"/>
                <a:gd name="connsiteX19" fmla="*/ 330644 w 606007"/>
                <a:gd name="connsiteY19" fmla="*/ 97150 h 431814"/>
                <a:gd name="connsiteX20" fmla="*/ 418382 w 606007"/>
                <a:gd name="connsiteY20" fmla="*/ 118145 h 431814"/>
                <a:gd name="connsiteX21" fmla="*/ 418382 w 606007"/>
                <a:gd name="connsiteY21" fmla="*/ 133113 h 431814"/>
                <a:gd name="connsiteX22" fmla="*/ 418278 w 606007"/>
                <a:gd name="connsiteY22" fmla="*/ 133217 h 431814"/>
                <a:gd name="connsiteX23" fmla="*/ 412657 w 606007"/>
                <a:gd name="connsiteY23" fmla="*/ 146521 h 431814"/>
                <a:gd name="connsiteX24" fmla="*/ 164327 w 606007"/>
                <a:gd name="connsiteY24" fmla="*/ 184147 h 431814"/>
                <a:gd name="connsiteX25" fmla="*/ 148195 w 606007"/>
                <a:gd name="connsiteY25" fmla="*/ 188513 h 431814"/>
                <a:gd name="connsiteX26" fmla="*/ 143407 w 606007"/>
                <a:gd name="connsiteY26" fmla="*/ 161800 h 431814"/>
                <a:gd name="connsiteX27" fmla="*/ 143720 w 606007"/>
                <a:gd name="connsiteY27" fmla="*/ 112221 h 431814"/>
                <a:gd name="connsiteX28" fmla="*/ 156834 w 606007"/>
                <a:gd name="connsiteY28" fmla="*/ 99124 h 431814"/>
                <a:gd name="connsiteX29" fmla="*/ 243700 w 606007"/>
                <a:gd name="connsiteY29" fmla="*/ 95214 h 431814"/>
                <a:gd name="connsiteX30" fmla="*/ 181420 w 606007"/>
                <a:gd name="connsiteY30" fmla="*/ 1042 h 431814"/>
                <a:gd name="connsiteX31" fmla="*/ 354418 w 606007"/>
                <a:gd name="connsiteY31" fmla="*/ 8002 h 431814"/>
                <a:gd name="connsiteX32" fmla="*/ 396366 w 606007"/>
                <a:gd name="connsiteY32" fmla="*/ 15898 h 431814"/>
                <a:gd name="connsiteX33" fmla="*/ 386998 w 606007"/>
                <a:gd name="connsiteY33" fmla="*/ 82801 h 431814"/>
                <a:gd name="connsiteX34" fmla="*/ 329332 w 606007"/>
                <a:gd name="connsiteY34" fmla="*/ 78646 h 431814"/>
                <a:gd name="connsiteX35" fmla="*/ 277599 w 606007"/>
                <a:gd name="connsiteY35" fmla="*/ 75529 h 431814"/>
                <a:gd name="connsiteX36" fmla="*/ 253763 w 606007"/>
                <a:gd name="connsiteY36" fmla="*/ 74906 h 431814"/>
                <a:gd name="connsiteX37" fmla="*/ 248871 w 606007"/>
                <a:gd name="connsiteY37" fmla="*/ 75529 h 431814"/>
                <a:gd name="connsiteX38" fmla="*/ 148424 w 606007"/>
                <a:gd name="connsiteY38" fmla="*/ 75529 h 431814"/>
                <a:gd name="connsiteX39" fmla="*/ 139680 w 606007"/>
                <a:gd name="connsiteY39" fmla="*/ 63167 h 431814"/>
                <a:gd name="connsiteX40" fmla="*/ 137286 w 606007"/>
                <a:gd name="connsiteY40" fmla="*/ 57972 h 431814"/>
                <a:gd name="connsiteX41" fmla="*/ 136766 w 606007"/>
                <a:gd name="connsiteY41" fmla="*/ 54440 h 431814"/>
                <a:gd name="connsiteX42" fmla="*/ 132915 w 606007"/>
                <a:gd name="connsiteY42" fmla="*/ 45817 h 431814"/>
                <a:gd name="connsiteX43" fmla="*/ 135101 w 606007"/>
                <a:gd name="connsiteY43" fmla="*/ 24417 h 431814"/>
                <a:gd name="connsiteX44" fmla="*/ 181420 w 606007"/>
                <a:gd name="connsiteY44" fmla="*/ 1042 h 43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606007" h="431814">
                  <a:moveTo>
                    <a:pt x="32029" y="122123"/>
                  </a:moveTo>
                  <a:cubicBezTo>
                    <a:pt x="36440" y="121291"/>
                    <a:pt x="40993" y="121837"/>
                    <a:pt x="44636" y="124643"/>
                  </a:cubicBezTo>
                  <a:cubicBezTo>
                    <a:pt x="116349" y="179724"/>
                    <a:pt x="144452" y="250082"/>
                    <a:pt x="247598" y="246133"/>
                  </a:cubicBezTo>
                  <a:cubicBezTo>
                    <a:pt x="273098" y="245093"/>
                    <a:pt x="427453" y="252576"/>
                    <a:pt x="299951" y="225347"/>
                  </a:cubicBezTo>
                  <a:cubicBezTo>
                    <a:pt x="270184" y="218904"/>
                    <a:pt x="234067" y="223165"/>
                    <a:pt x="202842" y="217865"/>
                  </a:cubicBezTo>
                  <a:cubicBezTo>
                    <a:pt x="186189" y="215059"/>
                    <a:pt x="184940" y="194066"/>
                    <a:pt x="193787" y="183465"/>
                  </a:cubicBezTo>
                  <a:cubicBezTo>
                    <a:pt x="227510" y="142934"/>
                    <a:pt x="355427" y="160394"/>
                    <a:pt x="400391" y="169435"/>
                  </a:cubicBezTo>
                  <a:cubicBezTo>
                    <a:pt x="476788" y="184920"/>
                    <a:pt x="523625" y="259955"/>
                    <a:pt x="577019" y="313892"/>
                  </a:cubicBezTo>
                  <a:cubicBezTo>
                    <a:pt x="580038" y="317010"/>
                    <a:pt x="581495" y="320440"/>
                    <a:pt x="582224" y="323765"/>
                  </a:cubicBezTo>
                  <a:cubicBezTo>
                    <a:pt x="608244" y="351618"/>
                    <a:pt x="618028" y="397345"/>
                    <a:pt x="585034" y="424158"/>
                  </a:cubicBezTo>
                  <a:cubicBezTo>
                    <a:pt x="558909" y="445255"/>
                    <a:pt x="538301" y="418026"/>
                    <a:pt x="522688" y="399424"/>
                  </a:cubicBezTo>
                  <a:cubicBezTo>
                    <a:pt x="502184" y="375105"/>
                    <a:pt x="479078" y="353280"/>
                    <a:pt x="457428" y="330001"/>
                  </a:cubicBezTo>
                  <a:cubicBezTo>
                    <a:pt x="456804" y="330105"/>
                    <a:pt x="456388" y="330417"/>
                    <a:pt x="455659" y="330417"/>
                  </a:cubicBezTo>
                  <a:cubicBezTo>
                    <a:pt x="370623" y="333638"/>
                    <a:pt x="245412" y="359516"/>
                    <a:pt x="166413" y="320232"/>
                  </a:cubicBezTo>
                  <a:cubicBezTo>
                    <a:pt x="100321" y="287287"/>
                    <a:pt x="47030" y="216514"/>
                    <a:pt x="3420" y="158835"/>
                  </a:cubicBezTo>
                  <a:cubicBezTo>
                    <a:pt x="-6052" y="146260"/>
                    <a:pt x="5813" y="131502"/>
                    <a:pt x="18720" y="129112"/>
                  </a:cubicBezTo>
                  <a:cubicBezTo>
                    <a:pt x="19240" y="128696"/>
                    <a:pt x="19761" y="128280"/>
                    <a:pt x="20281" y="127865"/>
                  </a:cubicBezTo>
                  <a:cubicBezTo>
                    <a:pt x="23352" y="125163"/>
                    <a:pt x="27619" y="122954"/>
                    <a:pt x="32029" y="122123"/>
                  </a:cubicBezTo>
                  <a:close/>
                  <a:moveTo>
                    <a:pt x="243700" y="95214"/>
                  </a:moveTo>
                  <a:cubicBezTo>
                    <a:pt x="272725" y="95097"/>
                    <a:pt x="301763" y="95954"/>
                    <a:pt x="330644" y="97150"/>
                  </a:cubicBezTo>
                  <a:cubicBezTo>
                    <a:pt x="355414" y="98189"/>
                    <a:pt x="404539" y="91017"/>
                    <a:pt x="418382" y="118145"/>
                  </a:cubicBezTo>
                  <a:cubicBezTo>
                    <a:pt x="420567" y="122615"/>
                    <a:pt x="421504" y="128747"/>
                    <a:pt x="418382" y="133113"/>
                  </a:cubicBezTo>
                  <a:lnTo>
                    <a:pt x="418278" y="133217"/>
                  </a:lnTo>
                  <a:cubicBezTo>
                    <a:pt x="420567" y="138310"/>
                    <a:pt x="419110" y="145274"/>
                    <a:pt x="412657" y="146521"/>
                  </a:cubicBezTo>
                  <a:cubicBezTo>
                    <a:pt x="372379" y="154628"/>
                    <a:pt x="169427" y="128643"/>
                    <a:pt x="164327" y="184147"/>
                  </a:cubicBezTo>
                  <a:cubicBezTo>
                    <a:pt x="163599" y="192047"/>
                    <a:pt x="152566" y="196724"/>
                    <a:pt x="148195" y="188513"/>
                  </a:cubicBezTo>
                  <a:cubicBezTo>
                    <a:pt x="142679" y="178223"/>
                    <a:pt x="141430" y="169388"/>
                    <a:pt x="143407" y="161800"/>
                  </a:cubicBezTo>
                  <a:cubicBezTo>
                    <a:pt x="141846" y="144962"/>
                    <a:pt x="142054" y="129683"/>
                    <a:pt x="143720" y="112221"/>
                  </a:cubicBezTo>
                  <a:cubicBezTo>
                    <a:pt x="144344" y="104529"/>
                    <a:pt x="149236" y="99852"/>
                    <a:pt x="156834" y="99124"/>
                  </a:cubicBezTo>
                  <a:cubicBezTo>
                    <a:pt x="185664" y="96422"/>
                    <a:pt x="214675" y="95331"/>
                    <a:pt x="243700" y="95214"/>
                  </a:cubicBezTo>
                  <a:close/>
                  <a:moveTo>
                    <a:pt x="181420" y="1042"/>
                  </a:moveTo>
                  <a:cubicBezTo>
                    <a:pt x="237629" y="9457"/>
                    <a:pt x="296648" y="2081"/>
                    <a:pt x="354418" y="8002"/>
                  </a:cubicBezTo>
                  <a:cubicBezTo>
                    <a:pt x="370135" y="6860"/>
                    <a:pt x="386269" y="7171"/>
                    <a:pt x="396366" y="15898"/>
                  </a:cubicBezTo>
                  <a:cubicBezTo>
                    <a:pt x="414165" y="31273"/>
                    <a:pt x="412291" y="76049"/>
                    <a:pt x="386998" y="82801"/>
                  </a:cubicBezTo>
                  <a:cubicBezTo>
                    <a:pt x="371696" y="86853"/>
                    <a:pt x="345362" y="79581"/>
                    <a:pt x="329332" y="78646"/>
                  </a:cubicBezTo>
                  <a:cubicBezTo>
                    <a:pt x="312053" y="77607"/>
                    <a:pt x="294878" y="76568"/>
                    <a:pt x="277599" y="75529"/>
                  </a:cubicBezTo>
                  <a:cubicBezTo>
                    <a:pt x="269897" y="75114"/>
                    <a:pt x="261882" y="75010"/>
                    <a:pt x="253763" y="74906"/>
                  </a:cubicBezTo>
                  <a:cubicBezTo>
                    <a:pt x="252201" y="75114"/>
                    <a:pt x="250536" y="75218"/>
                    <a:pt x="248871" y="75529"/>
                  </a:cubicBezTo>
                  <a:cubicBezTo>
                    <a:pt x="214625" y="81139"/>
                    <a:pt x="182357" y="83633"/>
                    <a:pt x="148424" y="75529"/>
                  </a:cubicBezTo>
                  <a:cubicBezTo>
                    <a:pt x="142387" y="74075"/>
                    <a:pt x="139680" y="68673"/>
                    <a:pt x="139680" y="63167"/>
                  </a:cubicBezTo>
                  <a:cubicBezTo>
                    <a:pt x="138640" y="61608"/>
                    <a:pt x="137599" y="60154"/>
                    <a:pt x="137286" y="57972"/>
                  </a:cubicBezTo>
                  <a:cubicBezTo>
                    <a:pt x="136974" y="56830"/>
                    <a:pt x="136974" y="55583"/>
                    <a:pt x="136766" y="54440"/>
                  </a:cubicBezTo>
                  <a:cubicBezTo>
                    <a:pt x="134684" y="52258"/>
                    <a:pt x="133123" y="49557"/>
                    <a:pt x="132915" y="45817"/>
                  </a:cubicBezTo>
                  <a:cubicBezTo>
                    <a:pt x="132186" y="34494"/>
                    <a:pt x="132290" y="33247"/>
                    <a:pt x="135101" y="24417"/>
                  </a:cubicBezTo>
                  <a:cubicBezTo>
                    <a:pt x="140201" y="4262"/>
                    <a:pt x="155086" y="-2906"/>
                    <a:pt x="181420" y="1042"/>
                  </a:cubicBezTo>
                  <a:close/>
                </a:path>
              </a:pathLst>
            </a:cu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3" name="îṩḻíďé">
            <a:extLst>
              <a:ext uri="{FF2B5EF4-FFF2-40B4-BE49-F238E27FC236}">
                <a16:creationId xmlns:a16="http://schemas.microsoft.com/office/drawing/2014/main" id="{37E48EBF-C376-4D25-9B3A-4D861298D302}"/>
              </a:ext>
            </a:extLst>
          </p:cNvPr>
          <p:cNvGrpSpPr/>
          <p:nvPr/>
        </p:nvGrpSpPr>
        <p:grpSpPr>
          <a:xfrm>
            <a:off x="6718656" y="2331662"/>
            <a:ext cx="1097338" cy="1097338"/>
            <a:chOff x="6827630" y="1962675"/>
            <a:chExt cx="1097280" cy="1097280"/>
          </a:xfrm>
        </p:grpSpPr>
        <p:sp>
          <p:nvSpPr>
            <p:cNvPr id="14" name="îś1ïḓe">
              <a:extLst>
                <a:ext uri="{FF2B5EF4-FFF2-40B4-BE49-F238E27FC236}">
                  <a16:creationId xmlns:a16="http://schemas.microsoft.com/office/drawing/2014/main" id="{C9CFD6FF-E4B7-4E6B-9CFC-FCE2E18E8249}"/>
                </a:ext>
              </a:extLst>
            </p:cNvPr>
            <p:cNvSpPr/>
            <p:nvPr/>
          </p:nvSpPr>
          <p:spPr>
            <a:xfrm>
              <a:off x="682763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rgbClr val="F69F6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iṣļiḑé">
              <a:extLst>
                <a:ext uri="{FF2B5EF4-FFF2-40B4-BE49-F238E27FC236}">
                  <a16:creationId xmlns:a16="http://schemas.microsoft.com/office/drawing/2014/main" id="{0ED5CC4C-2807-4B4D-B151-E5A264B3CBDB}"/>
                </a:ext>
              </a:extLst>
            </p:cNvPr>
            <p:cNvSpPr/>
            <p:nvPr/>
          </p:nvSpPr>
          <p:spPr>
            <a:xfrm>
              <a:off x="6864184" y="1999229"/>
              <a:ext cx="1024172" cy="1024172"/>
            </a:xfrm>
            <a:prstGeom prst="ellipse">
              <a:avLst/>
            </a:pr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işľïďe">
              <a:extLst>
                <a:ext uri="{FF2B5EF4-FFF2-40B4-BE49-F238E27FC236}">
                  <a16:creationId xmlns:a16="http://schemas.microsoft.com/office/drawing/2014/main" id="{5756228B-5A18-4FCC-AD2A-7360B999515E}"/>
                </a:ext>
              </a:extLst>
            </p:cNvPr>
            <p:cNvSpPr/>
            <p:nvPr/>
          </p:nvSpPr>
          <p:spPr>
            <a:xfrm>
              <a:off x="7061309" y="2196830"/>
              <a:ext cx="629922" cy="628970"/>
            </a:xfrm>
            <a:custGeom>
              <a:avLst/>
              <a:gdLst>
                <a:gd name="connsiteX0" fmla="*/ 298447 w 606933"/>
                <a:gd name="connsiteY0" fmla="*/ 207674 h 606016"/>
                <a:gd name="connsiteX1" fmla="*/ 303628 w 606933"/>
                <a:gd name="connsiteY1" fmla="*/ 207674 h 606016"/>
                <a:gd name="connsiteX2" fmla="*/ 315496 w 606933"/>
                <a:gd name="connsiteY2" fmla="*/ 219620 h 606016"/>
                <a:gd name="connsiteX3" fmla="*/ 323973 w 606933"/>
                <a:gd name="connsiteY3" fmla="*/ 229403 h 606016"/>
                <a:gd name="connsiteX4" fmla="*/ 342435 w 606933"/>
                <a:gd name="connsiteY4" fmla="*/ 234859 h 606016"/>
                <a:gd name="connsiteX5" fmla="*/ 345920 w 606933"/>
                <a:gd name="connsiteY5" fmla="*/ 242007 h 606016"/>
                <a:gd name="connsiteX6" fmla="*/ 341399 w 606933"/>
                <a:gd name="connsiteY6" fmla="*/ 257434 h 606016"/>
                <a:gd name="connsiteX7" fmla="*/ 333769 w 606933"/>
                <a:gd name="connsiteY7" fmla="*/ 260726 h 606016"/>
                <a:gd name="connsiteX8" fmla="*/ 304476 w 606933"/>
                <a:gd name="connsiteY8" fmla="*/ 254988 h 606016"/>
                <a:gd name="connsiteX9" fmla="*/ 296658 w 606933"/>
                <a:gd name="connsiteY9" fmla="*/ 256587 h 606016"/>
                <a:gd name="connsiteX10" fmla="*/ 293926 w 606933"/>
                <a:gd name="connsiteY10" fmla="*/ 276247 h 606016"/>
                <a:gd name="connsiteX11" fmla="*/ 306642 w 606933"/>
                <a:gd name="connsiteY11" fmla="*/ 283396 h 606016"/>
                <a:gd name="connsiteX12" fmla="*/ 329813 w 606933"/>
                <a:gd name="connsiteY12" fmla="*/ 293931 h 606016"/>
                <a:gd name="connsiteX13" fmla="*/ 343565 w 606933"/>
                <a:gd name="connsiteY13" fmla="*/ 356954 h 606016"/>
                <a:gd name="connsiteX14" fmla="*/ 320394 w 606933"/>
                <a:gd name="connsiteY14" fmla="*/ 371722 h 606016"/>
                <a:gd name="connsiteX15" fmla="*/ 314742 w 606933"/>
                <a:gd name="connsiteY15" fmla="*/ 379153 h 606016"/>
                <a:gd name="connsiteX16" fmla="*/ 314742 w 606933"/>
                <a:gd name="connsiteY16" fmla="*/ 391381 h 606016"/>
                <a:gd name="connsiteX17" fmla="*/ 309279 w 606933"/>
                <a:gd name="connsiteY17" fmla="*/ 397025 h 606016"/>
                <a:gd name="connsiteX18" fmla="*/ 296093 w 606933"/>
                <a:gd name="connsiteY18" fmla="*/ 397025 h 606016"/>
                <a:gd name="connsiteX19" fmla="*/ 290253 w 606933"/>
                <a:gd name="connsiteY19" fmla="*/ 391005 h 606016"/>
                <a:gd name="connsiteX20" fmla="*/ 290158 w 606933"/>
                <a:gd name="connsiteY20" fmla="*/ 382163 h 606016"/>
                <a:gd name="connsiteX21" fmla="*/ 283471 w 606933"/>
                <a:gd name="connsiteY21" fmla="*/ 374261 h 606016"/>
                <a:gd name="connsiteX22" fmla="*/ 260017 w 606933"/>
                <a:gd name="connsiteY22" fmla="*/ 367489 h 606016"/>
                <a:gd name="connsiteX23" fmla="*/ 255214 w 606933"/>
                <a:gd name="connsiteY23" fmla="*/ 357048 h 606016"/>
                <a:gd name="connsiteX24" fmla="*/ 259170 w 606933"/>
                <a:gd name="connsiteY24" fmla="*/ 343502 h 606016"/>
                <a:gd name="connsiteX25" fmla="*/ 267082 w 606933"/>
                <a:gd name="connsiteY25" fmla="*/ 340116 h 606016"/>
                <a:gd name="connsiteX26" fmla="*/ 293173 w 606933"/>
                <a:gd name="connsiteY26" fmla="*/ 347923 h 606016"/>
                <a:gd name="connsiteX27" fmla="*/ 310221 w 606933"/>
                <a:gd name="connsiteY27" fmla="*/ 345666 h 606016"/>
                <a:gd name="connsiteX28" fmla="*/ 313424 w 606933"/>
                <a:gd name="connsiteY28" fmla="*/ 322338 h 606016"/>
                <a:gd name="connsiteX29" fmla="*/ 303628 w 606933"/>
                <a:gd name="connsiteY29" fmla="*/ 316506 h 606016"/>
                <a:gd name="connsiteX30" fmla="*/ 276972 w 606933"/>
                <a:gd name="connsiteY30" fmla="*/ 304654 h 606016"/>
                <a:gd name="connsiteX31" fmla="*/ 255590 w 606933"/>
                <a:gd name="connsiteY31" fmla="*/ 268627 h 606016"/>
                <a:gd name="connsiteX32" fmla="*/ 284601 w 606933"/>
                <a:gd name="connsiteY32" fmla="*/ 231848 h 606016"/>
                <a:gd name="connsiteX33" fmla="*/ 291760 w 606933"/>
                <a:gd name="connsiteY33" fmla="*/ 221972 h 606016"/>
                <a:gd name="connsiteX34" fmla="*/ 291760 w 606933"/>
                <a:gd name="connsiteY34" fmla="*/ 214447 h 606016"/>
                <a:gd name="connsiteX35" fmla="*/ 298447 w 606933"/>
                <a:gd name="connsiteY35" fmla="*/ 207674 h 606016"/>
                <a:gd name="connsiteX36" fmla="*/ 303420 w 606933"/>
                <a:gd name="connsiteY36" fmla="*/ 180121 h 606016"/>
                <a:gd name="connsiteX37" fmla="*/ 180864 w 606933"/>
                <a:gd name="connsiteY37" fmla="*/ 302491 h 606016"/>
                <a:gd name="connsiteX38" fmla="*/ 303420 w 606933"/>
                <a:gd name="connsiteY38" fmla="*/ 424860 h 606016"/>
                <a:gd name="connsiteX39" fmla="*/ 426069 w 606933"/>
                <a:gd name="connsiteY39" fmla="*/ 302491 h 606016"/>
                <a:gd name="connsiteX40" fmla="*/ 303420 w 606933"/>
                <a:gd name="connsiteY40" fmla="*/ 180121 h 606016"/>
                <a:gd name="connsiteX41" fmla="*/ 303420 w 606933"/>
                <a:gd name="connsiteY41" fmla="*/ 0 h 606016"/>
                <a:gd name="connsiteX42" fmla="*/ 356360 w 606933"/>
                <a:gd name="connsiteY42" fmla="*/ 52767 h 606016"/>
                <a:gd name="connsiteX43" fmla="*/ 321695 w 606933"/>
                <a:gd name="connsiteY43" fmla="*/ 102335 h 606016"/>
                <a:gd name="connsiteX44" fmla="*/ 321695 w 606933"/>
                <a:gd name="connsiteY44" fmla="*/ 149364 h 606016"/>
                <a:gd name="connsiteX45" fmla="*/ 399316 w 606933"/>
                <a:gd name="connsiteY45" fmla="*/ 181626 h 606016"/>
                <a:gd name="connsiteX46" fmla="*/ 405815 w 606933"/>
                <a:gd name="connsiteY46" fmla="*/ 175042 h 606016"/>
                <a:gd name="connsiteX47" fmla="*/ 432851 w 606933"/>
                <a:gd name="connsiteY47" fmla="*/ 148141 h 606016"/>
                <a:gd name="connsiteX48" fmla="*/ 443401 w 606933"/>
                <a:gd name="connsiteY48" fmla="*/ 88791 h 606016"/>
                <a:gd name="connsiteX49" fmla="*/ 518008 w 606933"/>
                <a:gd name="connsiteY49" fmla="*/ 88791 h 606016"/>
                <a:gd name="connsiteX50" fmla="*/ 518008 w 606933"/>
                <a:gd name="connsiteY50" fmla="*/ 163285 h 606016"/>
                <a:gd name="connsiteX51" fmla="*/ 458568 w 606933"/>
                <a:gd name="connsiteY51" fmla="*/ 173819 h 606016"/>
                <a:gd name="connsiteX52" fmla="*/ 425032 w 606933"/>
                <a:gd name="connsiteY52" fmla="*/ 207304 h 606016"/>
                <a:gd name="connsiteX53" fmla="*/ 457343 w 606933"/>
                <a:gd name="connsiteY53" fmla="*/ 287818 h 606016"/>
                <a:gd name="connsiteX54" fmla="*/ 503407 w 606933"/>
                <a:gd name="connsiteY54" fmla="*/ 287818 h 606016"/>
                <a:gd name="connsiteX55" fmla="*/ 553993 w 606933"/>
                <a:gd name="connsiteY55" fmla="*/ 250194 h 606016"/>
                <a:gd name="connsiteX56" fmla="*/ 606933 w 606933"/>
                <a:gd name="connsiteY56" fmla="*/ 302961 h 606016"/>
                <a:gd name="connsiteX57" fmla="*/ 553993 w 606933"/>
                <a:gd name="connsiteY57" fmla="*/ 355822 h 606016"/>
                <a:gd name="connsiteX58" fmla="*/ 505668 w 606933"/>
                <a:gd name="connsiteY58" fmla="*/ 324312 h 606016"/>
                <a:gd name="connsiteX59" fmla="*/ 456589 w 606933"/>
                <a:gd name="connsiteY59" fmla="*/ 324312 h 606016"/>
                <a:gd name="connsiteX60" fmla="*/ 424656 w 606933"/>
                <a:gd name="connsiteY60" fmla="*/ 398336 h 606016"/>
                <a:gd name="connsiteX61" fmla="*/ 458473 w 606933"/>
                <a:gd name="connsiteY61" fmla="*/ 432009 h 606016"/>
                <a:gd name="connsiteX62" fmla="*/ 480705 w 606933"/>
                <a:gd name="connsiteY62" fmla="*/ 427118 h 606016"/>
                <a:gd name="connsiteX63" fmla="*/ 533645 w 606933"/>
                <a:gd name="connsiteY63" fmla="*/ 480072 h 606016"/>
                <a:gd name="connsiteX64" fmla="*/ 480799 w 606933"/>
                <a:gd name="connsiteY64" fmla="*/ 532839 h 606016"/>
                <a:gd name="connsiteX65" fmla="*/ 427953 w 606933"/>
                <a:gd name="connsiteY65" fmla="*/ 480072 h 606016"/>
                <a:gd name="connsiteX66" fmla="*/ 432851 w 606933"/>
                <a:gd name="connsiteY66" fmla="*/ 457875 h 606016"/>
                <a:gd name="connsiteX67" fmla="*/ 398939 w 606933"/>
                <a:gd name="connsiteY67" fmla="*/ 424014 h 606016"/>
                <a:gd name="connsiteX68" fmla="*/ 321789 w 606933"/>
                <a:gd name="connsiteY68" fmla="*/ 455899 h 606016"/>
                <a:gd name="connsiteX69" fmla="*/ 321789 w 606933"/>
                <a:gd name="connsiteY69" fmla="*/ 466904 h 606016"/>
                <a:gd name="connsiteX70" fmla="*/ 321789 w 606933"/>
                <a:gd name="connsiteY70" fmla="*/ 503681 h 606016"/>
                <a:gd name="connsiteX71" fmla="*/ 356454 w 606933"/>
                <a:gd name="connsiteY71" fmla="*/ 553155 h 606016"/>
                <a:gd name="connsiteX72" fmla="*/ 303608 w 606933"/>
                <a:gd name="connsiteY72" fmla="*/ 606016 h 606016"/>
                <a:gd name="connsiteX73" fmla="*/ 250667 w 606933"/>
                <a:gd name="connsiteY73" fmla="*/ 553155 h 606016"/>
                <a:gd name="connsiteX74" fmla="*/ 285333 w 606933"/>
                <a:gd name="connsiteY74" fmla="*/ 503681 h 606016"/>
                <a:gd name="connsiteX75" fmla="*/ 285333 w 606933"/>
                <a:gd name="connsiteY75" fmla="*/ 466810 h 606016"/>
                <a:gd name="connsiteX76" fmla="*/ 285333 w 606933"/>
                <a:gd name="connsiteY76" fmla="*/ 455711 h 606016"/>
                <a:gd name="connsiteX77" fmla="*/ 208277 w 606933"/>
                <a:gd name="connsiteY77" fmla="*/ 423920 h 606016"/>
                <a:gd name="connsiteX78" fmla="*/ 174365 w 606933"/>
                <a:gd name="connsiteY78" fmla="*/ 457781 h 606016"/>
                <a:gd name="connsiteX79" fmla="*/ 179263 w 606933"/>
                <a:gd name="connsiteY79" fmla="*/ 479978 h 606016"/>
                <a:gd name="connsiteX80" fmla="*/ 126322 w 606933"/>
                <a:gd name="connsiteY80" fmla="*/ 532745 h 606016"/>
                <a:gd name="connsiteX81" fmla="*/ 73476 w 606933"/>
                <a:gd name="connsiteY81" fmla="*/ 479978 h 606016"/>
                <a:gd name="connsiteX82" fmla="*/ 126322 w 606933"/>
                <a:gd name="connsiteY82" fmla="*/ 427118 h 606016"/>
                <a:gd name="connsiteX83" fmla="*/ 148554 w 606933"/>
                <a:gd name="connsiteY83" fmla="*/ 432009 h 606016"/>
                <a:gd name="connsiteX84" fmla="*/ 182372 w 606933"/>
                <a:gd name="connsiteY84" fmla="*/ 398336 h 606016"/>
                <a:gd name="connsiteX85" fmla="*/ 150438 w 606933"/>
                <a:gd name="connsiteY85" fmla="*/ 324312 h 606016"/>
                <a:gd name="connsiteX86" fmla="*/ 102490 w 606933"/>
                <a:gd name="connsiteY86" fmla="*/ 324312 h 606016"/>
                <a:gd name="connsiteX87" fmla="*/ 52846 w 606933"/>
                <a:gd name="connsiteY87" fmla="*/ 358926 h 606016"/>
                <a:gd name="connsiteX88" fmla="*/ 0 w 606933"/>
                <a:gd name="connsiteY88" fmla="*/ 306159 h 606016"/>
                <a:gd name="connsiteX89" fmla="*/ 52846 w 606933"/>
                <a:gd name="connsiteY89" fmla="*/ 253298 h 606016"/>
                <a:gd name="connsiteX90" fmla="*/ 102490 w 606933"/>
                <a:gd name="connsiteY90" fmla="*/ 287818 h 606016"/>
                <a:gd name="connsiteX91" fmla="*/ 149590 w 606933"/>
                <a:gd name="connsiteY91" fmla="*/ 287818 h 606016"/>
                <a:gd name="connsiteX92" fmla="*/ 181901 w 606933"/>
                <a:gd name="connsiteY92" fmla="*/ 207304 h 606016"/>
                <a:gd name="connsiteX93" fmla="*/ 148460 w 606933"/>
                <a:gd name="connsiteY93" fmla="*/ 173913 h 606016"/>
                <a:gd name="connsiteX94" fmla="*/ 126228 w 606933"/>
                <a:gd name="connsiteY94" fmla="*/ 178804 h 606016"/>
                <a:gd name="connsiteX95" fmla="*/ 73382 w 606933"/>
                <a:gd name="connsiteY95" fmla="*/ 126038 h 606016"/>
                <a:gd name="connsiteX96" fmla="*/ 126228 w 606933"/>
                <a:gd name="connsiteY96" fmla="*/ 73271 h 606016"/>
                <a:gd name="connsiteX97" fmla="*/ 179075 w 606933"/>
                <a:gd name="connsiteY97" fmla="*/ 126038 h 606016"/>
                <a:gd name="connsiteX98" fmla="*/ 174176 w 606933"/>
                <a:gd name="connsiteY98" fmla="*/ 148235 h 606016"/>
                <a:gd name="connsiteX99" fmla="*/ 207617 w 606933"/>
                <a:gd name="connsiteY99" fmla="*/ 181626 h 606016"/>
                <a:gd name="connsiteX100" fmla="*/ 285239 w 606933"/>
                <a:gd name="connsiteY100" fmla="*/ 149364 h 606016"/>
                <a:gd name="connsiteX101" fmla="*/ 285239 w 606933"/>
                <a:gd name="connsiteY101" fmla="*/ 102335 h 606016"/>
                <a:gd name="connsiteX102" fmla="*/ 250573 w 606933"/>
                <a:gd name="connsiteY102" fmla="*/ 52767 h 606016"/>
                <a:gd name="connsiteX103" fmla="*/ 303420 w 606933"/>
                <a:gd name="connsiteY103" fmla="*/ 0 h 60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606933" h="606016">
                  <a:moveTo>
                    <a:pt x="298447" y="207674"/>
                  </a:moveTo>
                  <a:lnTo>
                    <a:pt x="303628" y="207674"/>
                  </a:lnTo>
                  <a:cubicBezTo>
                    <a:pt x="315496" y="207674"/>
                    <a:pt x="315496" y="207674"/>
                    <a:pt x="315496" y="219620"/>
                  </a:cubicBezTo>
                  <a:cubicBezTo>
                    <a:pt x="315496" y="227992"/>
                    <a:pt x="315496" y="228086"/>
                    <a:pt x="323973" y="229403"/>
                  </a:cubicBezTo>
                  <a:cubicBezTo>
                    <a:pt x="330378" y="230343"/>
                    <a:pt x="336501" y="232225"/>
                    <a:pt x="342435" y="234859"/>
                  </a:cubicBezTo>
                  <a:cubicBezTo>
                    <a:pt x="345637" y="236269"/>
                    <a:pt x="346956" y="238621"/>
                    <a:pt x="345920" y="242007"/>
                  </a:cubicBezTo>
                  <a:cubicBezTo>
                    <a:pt x="344413" y="247181"/>
                    <a:pt x="343000" y="252354"/>
                    <a:pt x="341399" y="257434"/>
                  </a:cubicBezTo>
                  <a:cubicBezTo>
                    <a:pt x="339891" y="262231"/>
                    <a:pt x="338384" y="262984"/>
                    <a:pt x="333769" y="260726"/>
                  </a:cubicBezTo>
                  <a:cubicBezTo>
                    <a:pt x="324444" y="256211"/>
                    <a:pt x="314742" y="254424"/>
                    <a:pt x="304476" y="254988"/>
                  </a:cubicBezTo>
                  <a:cubicBezTo>
                    <a:pt x="301838" y="255082"/>
                    <a:pt x="299201" y="255459"/>
                    <a:pt x="296658" y="256587"/>
                  </a:cubicBezTo>
                  <a:cubicBezTo>
                    <a:pt x="287804" y="260444"/>
                    <a:pt x="286391" y="270227"/>
                    <a:pt x="293926" y="276247"/>
                  </a:cubicBezTo>
                  <a:cubicBezTo>
                    <a:pt x="297694" y="279257"/>
                    <a:pt x="302121" y="281514"/>
                    <a:pt x="306642" y="283396"/>
                  </a:cubicBezTo>
                  <a:cubicBezTo>
                    <a:pt x="314554" y="286688"/>
                    <a:pt x="322466" y="289792"/>
                    <a:pt x="329813" y="293931"/>
                  </a:cubicBezTo>
                  <a:cubicBezTo>
                    <a:pt x="353549" y="307006"/>
                    <a:pt x="359954" y="336824"/>
                    <a:pt x="343565" y="356954"/>
                  </a:cubicBezTo>
                  <a:cubicBezTo>
                    <a:pt x="337537" y="364291"/>
                    <a:pt x="329625" y="369182"/>
                    <a:pt x="320394" y="371722"/>
                  </a:cubicBezTo>
                  <a:cubicBezTo>
                    <a:pt x="316438" y="372850"/>
                    <a:pt x="314648" y="375014"/>
                    <a:pt x="314742" y="379153"/>
                  </a:cubicBezTo>
                  <a:cubicBezTo>
                    <a:pt x="315025" y="383292"/>
                    <a:pt x="314742" y="387242"/>
                    <a:pt x="314742" y="391381"/>
                  </a:cubicBezTo>
                  <a:cubicBezTo>
                    <a:pt x="314648" y="395050"/>
                    <a:pt x="312859" y="396931"/>
                    <a:pt x="309279" y="397025"/>
                  </a:cubicBezTo>
                  <a:cubicBezTo>
                    <a:pt x="304852" y="397213"/>
                    <a:pt x="300425" y="397213"/>
                    <a:pt x="296093" y="397025"/>
                  </a:cubicBezTo>
                  <a:cubicBezTo>
                    <a:pt x="292136" y="396931"/>
                    <a:pt x="290253" y="394767"/>
                    <a:pt x="290253" y="391005"/>
                  </a:cubicBezTo>
                  <a:cubicBezTo>
                    <a:pt x="290158" y="388183"/>
                    <a:pt x="290158" y="385173"/>
                    <a:pt x="290158" y="382163"/>
                  </a:cubicBezTo>
                  <a:cubicBezTo>
                    <a:pt x="290064" y="375484"/>
                    <a:pt x="289876" y="375202"/>
                    <a:pt x="283471" y="374261"/>
                  </a:cubicBezTo>
                  <a:cubicBezTo>
                    <a:pt x="275465" y="372850"/>
                    <a:pt x="267458" y="371063"/>
                    <a:pt x="260017" y="367489"/>
                  </a:cubicBezTo>
                  <a:cubicBezTo>
                    <a:pt x="254083" y="364573"/>
                    <a:pt x="253612" y="363162"/>
                    <a:pt x="255214" y="357048"/>
                  </a:cubicBezTo>
                  <a:cubicBezTo>
                    <a:pt x="256532" y="352533"/>
                    <a:pt x="257757" y="348018"/>
                    <a:pt x="259170" y="343502"/>
                  </a:cubicBezTo>
                  <a:cubicBezTo>
                    <a:pt x="260771" y="338235"/>
                    <a:pt x="262278" y="337576"/>
                    <a:pt x="267082" y="340116"/>
                  </a:cubicBezTo>
                  <a:cubicBezTo>
                    <a:pt x="275370" y="344349"/>
                    <a:pt x="284036" y="346795"/>
                    <a:pt x="293173" y="347923"/>
                  </a:cubicBezTo>
                  <a:cubicBezTo>
                    <a:pt x="299107" y="348676"/>
                    <a:pt x="304852" y="348018"/>
                    <a:pt x="310221" y="345666"/>
                  </a:cubicBezTo>
                  <a:cubicBezTo>
                    <a:pt x="320394" y="341151"/>
                    <a:pt x="322089" y="329299"/>
                    <a:pt x="313424" y="322338"/>
                  </a:cubicBezTo>
                  <a:cubicBezTo>
                    <a:pt x="310410" y="319798"/>
                    <a:pt x="307113" y="318011"/>
                    <a:pt x="303628" y="316506"/>
                  </a:cubicBezTo>
                  <a:cubicBezTo>
                    <a:pt x="294680" y="312649"/>
                    <a:pt x="285355" y="309639"/>
                    <a:pt x="276972" y="304654"/>
                  </a:cubicBezTo>
                  <a:cubicBezTo>
                    <a:pt x="263314" y="296470"/>
                    <a:pt x="254648" y="285277"/>
                    <a:pt x="255590" y="268627"/>
                  </a:cubicBezTo>
                  <a:cubicBezTo>
                    <a:pt x="256721" y="249815"/>
                    <a:pt x="267458" y="238151"/>
                    <a:pt x="284601" y="231848"/>
                  </a:cubicBezTo>
                  <a:cubicBezTo>
                    <a:pt x="291666" y="229215"/>
                    <a:pt x="291760" y="229403"/>
                    <a:pt x="291760" y="221972"/>
                  </a:cubicBezTo>
                  <a:cubicBezTo>
                    <a:pt x="291760" y="219432"/>
                    <a:pt x="291666" y="216986"/>
                    <a:pt x="291760" y="214447"/>
                  </a:cubicBezTo>
                  <a:cubicBezTo>
                    <a:pt x="291948" y="208803"/>
                    <a:pt x="292890" y="207768"/>
                    <a:pt x="298447" y="207674"/>
                  </a:cubicBezTo>
                  <a:close/>
                  <a:moveTo>
                    <a:pt x="303420" y="180121"/>
                  </a:moveTo>
                  <a:cubicBezTo>
                    <a:pt x="235877" y="180121"/>
                    <a:pt x="180864" y="235051"/>
                    <a:pt x="180864" y="302491"/>
                  </a:cubicBezTo>
                  <a:cubicBezTo>
                    <a:pt x="180864" y="369930"/>
                    <a:pt x="235877" y="424860"/>
                    <a:pt x="303420" y="424860"/>
                  </a:cubicBezTo>
                  <a:cubicBezTo>
                    <a:pt x="371056" y="424860"/>
                    <a:pt x="426069" y="370118"/>
                    <a:pt x="426069" y="302491"/>
                  </a:cubicBezTo>
                  <a:cubicBezTo>
                    <a:pt x="426069" y="235051"/>
                    <a:pt x="371056" y="180121"/>
                    <a:pt x="303420" y="180121"/>
                  </a:cubicBezTo>
                  <a:close/>
                  <a:moveTo>
                    <a:pt x="303420" y="0"/>
                  </a:moveTo>
                  <a:cubicBezTo>
                    <a:pt x="332716" y="0"/>
                    <a:pt x="356360" y="23703"/>
                    <a:pt x="356360" y="52767"/>
                  </a:cubicBezTo>
                  <a:cubicBezTo>
                    <a:pt x="356360" y="75529"/>
                    <a:pt x="341853" y="94905"/>
                    <a:pt x="321695" y="102335"/>
                  </a:cubicBezTo>
                  <a:lnTo>
                    <a:pt x="321695" y="149364"/>
                  </a:lnTo>
                  <a:cubicBezTo>
                    <a:pt x="350802" y="152750"/>
                    <a:pt x="377461" y="164319"/>
                    <a:pt x="399316" y="181626"/>
                  </a:cubicBezTo>
                  <a:lnTo>
                    <a:pt x="405815" y="175042"/>
                  </a:lnTo>
                  <a:lnTo>
                    <a:pt x="432851" y="148141"/>
                  </a:lnTo>
                  <a:cubicBezTo>
                    <a:pt x="423808" y="128671"/>
                    <a:pt x="427293" y="104875"/>
                    <a:pt x="443401" y="88791"/>
                  </a:cubicBezTo>
                  <a:cubicBezTo>
                    <a:pt x="463937" y="68192"/>
                    <a:pt x="497378" y="68192"/>
                    <a:pt x="518008" y="88791"/>
                  </a:cubicBezTo>
                  <a:cubicBezTo>
                    <a:pt x="538544" y="109390"/>
                    <a:pt x="538544" y="142686"/>
                    <a:pt x="518008" y="163285"/>
                  </a:cubicBezTo>
                  <a:cubicBezTo>
                    <a:pt x="501900" y="179369"/>
                    <a:pt x="478067" y="182849"/>
                    <a:pt x="458568" y="173819"/>
                  </a:cubicBezTo>
                  <a:lnTo>
                    <a:pt x="425032" y="207304"/>
                  </a:lnTo>
                  <a:cubicBezTo>
                    <a:pt x="442836" y="229972"/>
                    <a:pt x="454423" y="257625"/>
                    <a:pt x="457343" y="287818"/>
                  </a:cubicBezTo>
                  <a:lnTo>
                    <a:pt x="503407" y="287818"/>
                  </a:lnTo>
                  <a:cubicBezTo>
                    <a:pt x="509907" y="265996"/>
                    <a:pt x="530160" y="250194"/>
                    <a:pt x="553993" y="250194"/>
                  </a:cubicBezTo>
                  <a:cubicBezTo>
                    <a:pt x="583195" y="250194"/>
                    <a:pt x="606933" y="273803"/>
                    <a:pt x="606933" y="302961"/>
                  </a:cubicBezTo>
                  <a:cubicBezTo>
                    <a:pt x="606933" y="332213"/>
                    <a:pt x="583195" y="355822"/>
                    <a:pt x="553993" y="355822"/>
                  </a:cubicBezTo>
                  <a:cubicBezTo>
                    <a:pt x="532421" y="355822"/>
                    <a:pt x="513863" y="342842"/>
                    <a:pt x="505668" y="324312"/>
                  </a:cubicBezTo>
                  <a:lnTo>
                    <a:pt x="456589" y="324312"/>
                  </a:lnTo>
                  <a:cubicBezTo>
                    <a:pt x="452539" y="352059"/>
                    <a:pt x="441235" y="377361"/>
                    <a:pt x="424656" y="398336"/>
                  </a:cubicBezTo>
                  <a:lnTo>
                    <a:pt x="458473" y="432009"/>
                  </a:lnTo>
                  <a:cubicBezTo>
                    <a:pt x="465256" y="428905"/>
                    <a:pt x="472792" y="427118"/>
                    <a:pt x="480705" y="427118"/>
                  </a:cubicBezTo>
                  <a:cubicBezTo>
                    <a:pt x="509813" y="427118"/>
                    <a:pt x="533645" y="450820"/>
                    <a:pt x="533645" y="480072"/>
                  </a:cubicBezTo>
                  <a:cubicBezTo>
                    <a:pt x="533645" y="509324"/>
                    <a:pt x="509907" y="532839"/>
                    <a:pt x="480799" y="532839"/>
                  </a:cubicBezTo>
                  <a:cubicBezTo>
                    <a:pt x="451503" y="532839"/>
                    <a:pt x="427953" y="509136"/>
                    <a:pt x="427953" y="480072"/>
                  </a:cubicBezTo>
                  <a:cubicBezTo>
                    <a:pt x="427953" y="472077"/>
                    <a:pt x="429648" y="464647"/>
                    <a:pt x="432851" y="457875"/>
                  </a:cubicBezTo>
                  <a:lnTo>
                    <a:pt x="398939" y="424014"/>
                  </a:lnTo>
                  <a:cubicBezTo>
                    <a:pt x="377179" y="441038"/>
                    <a:pt x="350708" y="452513"/>
                    <a:pt x="321789" y="455899"/>
                  </a:cubicBezTo>
                  <a:lnTo>
                    <a:pt x="321789" y="466904"/>
                  </a:lnTo>
                  <a:lnTo>
                    <a:pt x="321789" y="503681"/>
                  </a:lnTo>
                  <a:cubicBezTo>
                    <a:pt x="342042" y="511017"/>
                    <a:pt x="356454" y="530487"/>
                    <a:pt x="356454" y="553155"/>
                  </a:cubicBezTo>
                  <a:cubicBezTo>
                    <a:pt x="356454" y="582407"/>
                    <a:pt x="332716" y="606016"/>
                    <a:pt x="303608" y="606016"/>
                  </a:cubicBezTo>
                  <a:cubicBezTo>
                    <a:pt x="274312" y="606016"/>
                    <a:pt x="250667" y="582313"/>
                    <a:pt x="250667" y="553155"/>
                  </a:cubicBezTo>
                  <a:cubicBezTo>
                    <a:pt x="250667" y="530487"/>
                    <a:pt x="265174" y="511017"/>
                    <a:pt x="285333" y="503681"/>
                  </a:cubicBezTo>
                  <a:lnTo>
                    <a:pt x="285333" y="466810"/>
                  </a:lnTo>
                  <a:lnTo>
                    <a:pt x="285333" y="455711"/>
                  </a:lnTo>
                  <a:cubicBezTo>
                    <a:pt x="256508" y="452325"/>
                    <a:pt x="229943" y="440944"/>
                    <a:pt x="208277" y="423920"/>
                  </a:cubicBezTo>
                  <a:lnTo>
                    <a:pt x="174365" y="457781"/>
                  </a:lnTo>
                  <a:cubicBezTo>
                    <a:pt x="177473" y="464553"/>
                    <a:pt x="179263" y="472077"/>
                    <a:pt x="179263" y="479978"/>
                  </a:cubicBezTo>
                  <a:cubicBezTo>
                    <a:pt x="179263" y="509136"/>
                    <a:pt x="155525" y="532745"/>
                    <a:pt x="126322" y="532745"/>
                  </a:cubicBezTo>
                  <a:cubicBezTo>
                    <a:pt x="97120" y="532745"/>
                    <a:pt x="73476" y="509136"/>
                    <a:pt x="73476" y="479978"/>
                  </a:cubicBezTo>
                  <a:cubicBezTo>
                    <a:pt x="73476" y="450726"/>
                    <a:pt x="97215" y="427118"/>
                    <a:pt x="126322" y="427118"/>
                  </a:cubicBezTo>
                  <a:cubicBezTo>
                    <a:pt x="134424" y="427118"/>
                    <a:pt x="141771" y="428905"/>
                    <a:pt x="148554" y="432009"/>
                  </a:cubicBezTo>
                  <a:lnTo>
                    <a:pt x="182372" y="398336"/>
                  </a:lnTo>
                  <a:cubicBezTo>
                    <a:pt x="165698" y="377361"/>
                    <a:pt x="154394" y="352059"/>
                    <a:pt x="150438" y="324312"/>
                  </a:cubicBezTo>
                  <a:lnTo>
                    <a:pt x="102490" y="324312"/>
                  </a:lnTo>
                  <a:cubicBezTo>
                    <a:pt x="95048" y="344535"/>
                    <a:pt x="75643" y="358926"/>
                    <a:pt x="52846" y="358926"/>
                  </a:cubicBezTo>
                  <a:cubicBezTo>
                    <a:pt x="23644" y="358926"/>
                    <a:pt x="0" y="335223"/>
                    <a:pt x="0" y="306159"/>
                  </a:cubicBezTo>
                  <a:cubicBezTo>
                    <a:pt x="0" y="276907"/>
                    <a:pt x="23738" y="253298"/>
                    <a:pt x="52846" y="253298"/>
                  </a:cubicBezTo>
                  <a:cubicBezTo>
                    <a:pt x="75643" y="253298"/>
                    <a:pt x="95048" y="267595"/>
                    <a:pt x="102490" y="287818"/>
                  </a:cubicBezTo>
                  <a:lnTo>
                    <a:pt x="149590" y="287818"/>
                  </a:lnTo>
                  <a:cubicBezTo>
                    <a:pt x="152510" y="257625"/>
                    <a:pt x="164003" y="229878"/>
                    <a:pt x="181901" y="207304"/>
                  </a:cubicBezTo>
                  <a:lnTo>
                    <a:pt x="148460" y="173913"/>
                  </a:lnTo>
                  <a:cubicBezTo>
                    <a:pt x="141677" y="177111"/>
                    <a:pt x="134141" y="178804"/>
                    <a:pt x="126228" y="178804"/>
                  </a:cubicBezTo>
                  <a:cubicBezTo>
                    <a:pt x="96932" y="178804"/>
                    <a:pt x="73382" y="155102"/>
                    <a:pt x="73382" y="126038"/>
                  </a:cubicBezTo>
                  <a:cubicBezTo>
                    <a:pt x="73382" y="96786"/>
                    <a:pt x="97120" y="73271"/>
                    <a:pt x="126228" y="73271"/>
                  </a:cubicBezTo>
                  <a:cubicBezTo>
                    <a:pt x="155525" y="73271"/>
                    <a:pt x="179075" y="96974"/>
                    <a:pt x="179075" y="126038"/>
                  </a:cubicBezTo>
                  <a:cubicBezTo>
                    <a:pt x="179075" y="134033"/>
                    <a:pt x="177379" y="141463"/>
                    <a:pt x="174176" y="148235"/>
                  </a:cubicBezTo>
                  <a:lnTo>
                    <a:pt x="207617" y="181626"/>
                  </a:lnTo>
                  <a:cubicBezTo>
                    <a:pt x="229472" y="164319"/>
                    <a:pt x="256131" y="152750"/>
                    <a:pt x="285239" y="149364"/>
                  </a:cubicBezTo>
                  <a:lnTo>
                    <a:pt x="285239" y="102335"/>
                  </a:lnTo>
                  <a:cubicBezTo>
                    <a:pt x="264986" y="94905"/>
                    <a:pt x="250573" y="75529"/>
                    <a:pt x="250573" y="52767"/>
                  </a:cubicBezTo>
                  <a:cubicBezTo>
                    <a:pt x="250573" y="23609"/>
                    <a:pt x="274312" y="0"/>
                    <a:pt x="303420" y="0"/>
                  </a:cubicBezTo>
                  <a:close/>
                </a:path>
              </a:pathLst>
            </a:custGeom>
            <a:solidFill>
              <a:schemeClr val="bg1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7" name="ïṡḷïďê">
            <a:extLst>
              <a:ext uri="{FF2B5EF4-FFF2-40B4-BE49-F238E27FC236}">
                <a16:creationId xmlns:a16="http://schemas.microsoft.com/office/drawing/2014/main" id="{DF6FC4D6-C0F3-41E7-8D1E-63534279A196}"/>
              </a:ext>
            </a:extLst>
          </p:cNvPr>
          <p:cNvGrpSpPr/>
          <p:nvPr/>
        </p:nvGrpSpPr>
        <p:grpSpPr>
          <a:xfrm>
            <a:off x="9279331" y="2331662"/>
            <a:ext cx="1097338" cy="1097338"/>
            <a:chOff x="9388170" y="1962675"/>
            <a:chExt cx="1097280" cy="1097280"/>
          </a:xfrm>
        </p:grpSpPr>
        <p:sp>
          <p:nvSpPr>
            <p:cNvPr id="18" name="ïŝ1îḑe">
              <a:extLst>
                <a:ext uri="{FF2B5EF4-FFF2-40B4-BE49-F238E27FC236}">
                  <a16:creationId xmlns:a16="http://schemas.microsoft.com/office/drawing/2014/main" id="{7935CE70-81EA-4409-B928-4C67B9A43A97}"/>
                </a:ext>
              </a:extLst>
            </p:cNvPr>
            <p:cNvSpPr/>
            <p:nvPr/>
          </p:nvSpPr>
          <p:spPr>
            <a:xfrm>
              <a:off x="9388170" y="1962675"/>
              <a:ext cx="1097280" cy="1097280"/>
            </a:xfrm>
            <a:prstGeom prst="ellipse">
              <a:avLst/>
            </a:prstGeom>
            <a:noFill/>
            <a:ln w="12700">
              <a:solidFill>
                <a:srgbClr val="F69F64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îṧḻîḍè">
              <a:extLst>
                <a:ext uri="{FF2B5EF4-FFF2-40B4-BE49-F238E27FC236}">
                  <a16:creationId xmlns:a16="http://schemas.microsoft.com/office/drawing/2014/main" id="{E3012196-5AFE-40D6-A4AA-D84E49A8CF72}"/>
                </a:ext>
              </a:extLst>
            </p:cNvPr>
            <p:cNvSpPr/>
            <p:nvPr/>
          </p:nvSpPr>
          <p:spPr>
            <a:xfrm>
              <a:off x="9424724" y="1999229"/>
              <a:ext cx="1024172" cy="1024172"/>
            </a:xfrm>
            <a:prstGeom prst="ellipse">
              <a:avLst/>
            </a:prstGeom>
            <a:noFill/>
            <a:ln w="28575">
              <a:solidFill>
                <a:srgbClr val="F69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ïṡḻiḓé">
              <a:extLst>
                <a:ext uri="{FF2B5EF4-FFF2-40B4-BE49-F238E27FC236}">
                  <a16:creationId xmlns:a16="http://schemas.microsoft.com/office/drawing/2014/main" id="{38517A18-859F-487F-903C-51B5273EF9AC}"/>
                </a:ext>
              </a:extLst>
            </p:cNvPr>
            <p:cNvSpPr/>
            <p:nvPr/>
          </p:nvSpPr>
          <p:spPr>
            <a:xfrm>
              <a:off x="9621849" y="2220769"/>
              <a:ext cx="629922" cy="581093"/>
            </a:xfrm>
            <a:custGeom>
              <a:avLst/>
              <a:gdLst>
                <a:gd name="connsiteX0" fmla="*/ 381018 w 608549"/>
                <a:gd name="connsiteY0" fmla="*/ 473169 h 561377"/>
                <a:gd name="connsiteX1" fmla="*/ 425157 w 608549"/>
                <a:gd name="connsiteY1" fmla="*/ 517273 h 561377"/>
                <a:gd name="connsiteX2" fmla="*/ 381018 w 608549"/>
                <a:gd name="connsiteY2" fmla="*/ 561377 h 561377"/>
                <a:gd name="connsiteX3" fmla="*/ 336879 w 608549"/>
                <a:gd name="connsiteY3" fmla="*/ 517273 h 561377"/>
                <a:gd name="connsiteX4" fmla="*/ 381018 w 608549"/>
                <a:gd name="connsiteY4" fmla="*/ 473169 h 561377"/>
                <a:gd name="connsiteX5" fmla="*/ 146741 w 608549"/>
                <a:gd name="connsiteY5" fmla="*/ 473169 h 561377"/>
                <a:gd name="connsiteX6" fmla="*/ 190880 w 608549"/>
                <a:gd name="connsiteY6" fmla="*/ 517273 h 561377"/>
                <a:gd name="connsiteX7" fmla="*/ 146741 w 608549"/>
                <a:gd name="connsiteY7" fmla="*/ 561377 h 561377"/>
                <a:gd name="connsiteX8" fmla="*/ 102602 w 608549"/>
                <a:gd name="connsiteY8" fmla="*/ 517273 h 561377"/>
                <a:gd name="connsiteX9" fmla="*/ 146741 w 608549"/>
                <a:gd name="connsiteY9" fmla="*/ 473169 h 561377"/>
                <a:gd name="connsiteX10" fmla="*/ 340091 w 608549"/>
                <a:gd name="connsiteY10" fmla="*/ 405920 h 561377"/>
                <a:gd name="connsiteX11" fmla="*/ 445268 w 608549"/>
                <a:gd name="connsiteY11" fmla="*/ 405920 h 561377"/>
                <a:gd name="connsiteX12" fmla="*/ 431622 w 608549"/>
                <a:gd name="connsiteY12" fmla="*/ 458350 h 561377"/>
                <a:gd name="connsiteX13" fmla="*/ 335821 w 608549"/>
                <a:gd name="connsiteY13" fmla="*/ 458350 h 561377"/>
                <a:gd name="connsiteX14" fmla="*/ 204428 w 608549"/>
                <a:gd name="connsiteY14" fmla="*/ 405920 h 561377"/>
                <a:gd name="connsiteX15" fmla="*/ 323260 w 608549"/>
                <a:gd name="connsiteY15" fmla="*/ 405920 h 561377"/>
                <a:gd name="connsiteX16" fmla="*/ 318989 w 608549"/>
                <a:gd name="connsiteY16" fmla="*/ 458350 h 561377"/>
                <a:gd name="connsiteX17" fmla="*/ 208699 w 608549"/>
                <a:gd name="connsiteY17" fmla="*/ 458350 h 561377"/>
                <a:gd name="connsiteX18" fmla="*/ 82420 w 608549"/>
                <a:gd name="connsiteY18" fmla="*/ 405920 h 561377"/>
                <a:gd name="connsiteX19" fmla="*/ 187643 w 608549"/>
                <a:gd name="connsiteY19" fmla="*/ 405920 h 561377"/>
                <a:gd name="connsiteX20" fmla="*/ 192008 w 608549"/>
                <a:gd name="connsiteY20" fmla="*/ 458350 h 561377"/>
                <a:gd name="connsiteX21" fmla="*/ 96072 w 608549"/>
                <a:gd name="connsiteY21" fmla="*/ 458350 h 561377"/>
                <a:gd name="connsiteX22" fmla="*/ 348616 w 608549"/>
                <a:gd name="connsiteY22" fmla="*/ 301060 h 561377"/>
                <a:gd name="connsiteX23" fmla="*/ 472294 w 608549"/>
                <a:gd name="connsiteY23" fmla="*/ 301060 h 561377"/>
                <a:gd name="connsiteX24" fmla="*/ 449638 w 608549"/>
                <a:gd name="connsiteY24" fmla="*/ 389549 h 561377"/>
                <a:gd name="connsiteX25" fmla="*/ 341466 w 608549"/>
                <a:gd name="connsiteY25" fmla="*/ 389549 h 561377"/>
                <a:gd name="connsiteX26" fmla="*/ 195890 w 608549"/>
                <a:gd name="connsiteY26" fmla="*/ 301060 h 561377"/>
                <a:gd name="connsiteX27" fmla="*/ 331799 w 608549"/>
                <a:gd name="connsiteY27" fmla="*/ 301060 h 561377"/>
                <a:gd name="connsiteX28" fmla="*/ 324651 w 608549"/>
                <a:gd name="connsiteY28" fmla="*/ 389549 h 561377"/>
                <a:gd name="connsiteX29" fmla="*/ 203038 w 608549"/>
                <a:gd name="connsiteY29" fmla="*/ 389549 h 561377"/>
                <a:gd name="connsiteX30" fmla="*/ 55394 w 608549"/>
                <a:gd name="connsiteY30" fmla="*/ 301060 h 561377"/>
                <a:gd name="connsiteX31" fmla="*/ 179165 w 608549"/>
                <a:gd name="connsiteY31" fmla="*/ 301060 h 561377"/>
                <a:gd name="connsiteX32" fmla="*/ 186222 w 608549"/>
                <a:gd name="connsiteY32" fmla="*/ 389549 h 561377"/>
                <a:gd name="connsiteX33" fmla="*/ 78050 w 608549"/>
                <a:gd name="connsiteY33" fmla="*/ 389549 h 561377"/>
                <a:gd name="connsiteX34" fmla="*/ 189892 w 608549"/>
                <a:gd name="connsiteY34" fmla="*/ 229013 h 561377"/>
                <a:gd name="connsiteX35" fmla="*/ 337868 w 608549"/>
                <a:gd name="connsiteY35" fmla="*/ 229013 h 561377"/>
                <a:gd name="connsiteX36" fmla="*/ 333226 w 608549"/>
                <a:gd name="connsiteY36" fmla="*/ 284619 h 561377"/>
                <a:gd name="connsiteX37" fmla="*/ 194534 w 608549"/>
                <a:gd name="connsiteY37" fmla="*/ 284619 h 561377"/>
                <a:gd name="connsiteX38" fmla="*/ 36200 w 608549"/>
                <a:gd name="connsiteY38" fmla="*/ 229013 h 561377"/>
                <a:gd name="connsiteX39" fmla="*/ 173089 w 608549"/>
                <a:gd name="connsiteY39" fmla="*/ 229013 h 561377"/>
                <a:gd name="connsiteX40" fmla="*/ 177825 w 608549"/>
                <a:gd name="connsiteY40" fmla="*/ 284619 h 561377"/>
                <a:gd name="connsiteX41" fmla="*/ 51059 w 608549"/>
                <a:gd name="connsiteY41" fmla="*/ 284619 h 561377"/>
                <a:gd name="connsiteX42" fmla="*/ 531055 w 608549"/>
                <a:gd name="connsiteY42" fmla="*/ 143841 h 561377"/>
                <a:gd name="connsiteX43" fmla="*/ 583971 w 608549"/>
                <a:gd name="connsiteY43" fmla="*/ 143841 h 561377"/>
                <a:gd name="connsiteX44" fmla="*/ 583971 w 608549"/>
                <a:gd name="connsiteY44" fmla="*/ 196204 h 561377"/>
                <a:gd name="connsiteX45" fmla="*/ 540432 w 608549"/>
                <a:gd name="connsiteY45" fmla="*/ 196204 h 561377"/>
                <a:gd name="connsiteX46" fmla="*/ 486309 w 608549"/>
                <a:gd name="connsiteY46" fmla="*/ 249309 h 561377"/>
                <a:gd name="connsiteX47" fmla="*/ 476654 w 608549"/>
                <a:gd name="connsiteY47" fmla="*/ 284619 h 561377"/>
                <a:gd name="connsiteX48" fmla="*/ 349934 w 608549"/>
                <a:gd name="connsiteY48" fmla="*/ 284619 h 561377"/>
                <a:gd name="connsiteX49" fmla="*/ 354669 w 608549"/>
                <a:gd name="connsiteY49" fmla="*/ 229012 h 561377"/>
                <a:gd name="connsiteX50" fmla="*/ 437849 w 608549"/>
                <a:gd name="connsiteY50" fmla="*/ 229012 h 561377"/>
                <a:gd name="connsiteX51" fmla="*/ 443233 w 608549"/>
                <a:gd name="connsiteY51" fmla="*/ 221042 h 561377"/>
                <a:gd name="connsiteX52" fmla="*/ 511189 w 608549"/>
                <a:gd name="connsiteY52" fmla="*/ 153016 h 561377"/>
                <a:gd name="connsiteX53" fmla="*/ 517316 w 608549"/>
                <a:gd name="connsiteY53" fmla="*/ 148104 h 561377"/>
                <a:gd name="connsiteX54" fmla="*/ 531055 w 608549"/>
                <a:gd name="connsiteY54" fmla="*/ 143841 h 561377"/>
                <a:gd name="connsiteX55" fmla="*/ 113649 w 608549"/>
                <a:gd name="connsiteY55" fmla="*/ 3 h 561377"/>
                <a:gd name="connsiteX56" fmla="*/ 238362 w 608549"/>
                <a:gd name="connsiteY56" fmla="*/ 56970 h 561377"/>
                <a:gd name="connsiteX57" fmla="*/ 261391 w 608549"/>
                <a:gd name="connsiteY57" fmla="*/ 34726 h 561377"/>
                <a:gd name="connsiteX58" fmla="*/ 292776 w 608549"/>
                <a:gd name="connsiteY58" fmla="*/ 199234 h 561377"/>
                <a:gd name="connsiteX59" fmla="*/ 128792 w 608549"/>
                <a:gd name="connsiteY59" fmla="*/ 163460 h 561377"/>
                <a:gd name="connsiteX60" fmla="*/ 151820 w 608549"/>
                <a:gd name="connsiteY60" fmla="*/ 141124 h 561377"/>
                <a:gd name="connsiteX61" fmla="*/ 0 w 608549"/>
                <a:gd name="connsiteY61" fmla="*/ 36673 h 561377"/>
                <a:gd name="connsiteX62" fmla="*/ 113649 w 608549"/>
                <a:gd name="connsiteY62" fmla="*/ 3 h 561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8549" h="561377">
                  <a:moveTo>
                    <a:pt x="381018" y="473169"/>
                  </a:moveTo>
                  <a:cubicBezTo>
                    <a:pt x="405395" y="473169"/>
                    <a:pt x="425157" y="492915"/>
                    <a:pt x="425157" y="517273"/>
                  </a:cubicBezTo>
                  <a:cubicBezTo>
                    <a:pt x="425157" y="541631"/>
                    <a:pt x="405395" y="561377"/>
                    <a:pt x="381018" y="561377"/>
                  </a:cubicBezTo>
                  <a:cubicBezTo>
                    <a:pt x="356641" y="561377"/>
                    <a:pt x="336879" y="541631"/>
                    <a:pt x="336879" y="517273"/>
                  </a:cubicBezTo>
                  <a:cubicBezTo>
                    <a:pt x="336879" y="492915"/>
                    <a:pt x="356641" y="473169"/>
                    <a:pt x="381018" y="473169"/>
                  </a:cubicBezTo>
                  <a:close/>
                  <a:moveTo>
                    <a:pt x="146741" y="473169"/>
                  </a:moveTo>
                  <a:cubicBezTo>
                    <a:pt x="171118" y="473169"/>
                    <a:pt x="190880" y="492915"/>
                    <a:pt x="190880" y="517273"/>
                  </a:cubicBezTo>
                  <a:cubicBezTo>
                    <a:pt x="190880" y="541631"/>
                    <a:pt x="171118" y="561377"/>
                    <a:pt x="146741" y="561377"/>
                  </a:cubicBezTo>
                  <a:cubicBezTo>
                    <a:pt x="122364" y="561377"/>
                    <a:pt x="102602" y="541631"/>
                    <a:pt x="102602" y="517273"/>
                  </a:cubicBezTo>
                  <a:cubicBezTo>
                    <a:pt x="102602" y="492915"/>
                    <a:pt x="122364" y="473169"/>
                    <a:pt x="146741" y="473169"/>
                  </a:cubicBezTo>
                  <a:close/>
                  <a:moveTo>
                    <a:pt x="340091" y="405920"/>
                  </a:moveTo>
                  <a:lnTo>
                    <a:pt x="445268" y="405920"/>
                  </a:lnTo>
                  <a:lnTo>
                    <a:pt x="431622" y="458350"/>
                  </a:lnTo>
                  <a:lnTo>
                    <a:pt x="335821" y="458350"/>
                  </a:lnTo>
                  <a:close/>
                  <a:moveTo>
                    <a:pt x="204428" y="405920"/>
                  </a:moveTo>
                  <a:lnTo>
                    <a:pt x="323260" y="405920"/>
                  </a:lnTo>
                  <a:lnTo>
                    <a:pt x="318989" y="458350"/>
                  </a:lnTo>
                  <a:lnTo>
                    <a:pt x="208699" y="458350"/>
                  </a:lnTo>
                  <a:close/>
                  <a:moveTo>
                    <a:pt x="82420" y="405920"/>
                  </a:moveTo>
                  <a:lnTo>
                    <a:pt x="187643" y="405920"/>
                  </a:lnTo>
                  <a:lnTo>
                    <a:pt x="192008" y="458350"/>
                  </a:lnTo>
                  <a:lnTo>
                    <a:pt x="96072" y="458350"/>
                  </a:lnTo>
                  <a:close/>
                  <a:moveTo>
                    <a:pt x="348616" y="301060"/>
                  </a:moveTo>
                  <a:lnTo>
                    <a:pt x="472294" y="301060"/>
                  </a:lnTo>
                  <a:lnTo>
                    <a:pt x="449638" y="389549"/>
                  </a:lnTo>
                  <a:lnTo>
                    <a:pt x="341466" y="389549"/>
                  </a:lnTo>
                  <a:close/>
                  <a:moveTo>
                    <a:pt x="195890" y="301060"/>
                  </a:moveTo>
                  <a:lnTo>
                    <a:pt x="331799" y="301060"/>
                  </a:lnTo>
                  <a:lnTo>
                    <a:pt x="324651" y="389549"/>
                  </a:lnTo>
                  <a:lnTo>
                    <a:pt x="203038" y="389549"/>
                  </a:lnTo>
                  <a:close/>
                  <a:moveTo>
                    <a:pt x="55394" y="301060"/>
                  </a:moveTo>
                  <a:lnTo>
                    <a:pt x="179165" y="301060"/>
                  </a:lnTo>
                  <a:lnTo>
                    <a:pt x="186222" y="389549"/>
                  </a:lnTo>
                  <a:lnTo>
                    <a:pt x="78050" y="389549"/>
                  </a:lnTo>
                  <a:close/>
                  <a:moveTo>
                    <a:pt x="189892" y="229013"/>
                  </a:moveTo>
                  <a:lnTo>
                    <a:pt x="337868" y="229013"/>
                  </a:lnTo>
                  <a:lnTo>
                    <a:pt x="333226" y="284619"/>
                  </a:lnTo>
                  <a:lnTo>
                    <a:pt x="194534" y="284619"/>
                  </a:lnTo>
                  <a:close/>
                  <a:moveTo>
                    <a:pt x="36200" y="229013"/>
                  </a:moveTo>
                  <a:lnTo>
                    <a:pt x="173089" y="229013"/>
                  </a:lnTo>
                  <a:lnTo>
                    <a:pt x="177825" y="284619"/>
                  </a:lnTo>
                  <a:lnTo>
                    <a:pt x="51059" y="284619"/>
                  </a:lnTo>
                  <a:close/>
                  <a:moveTo>
                    <a:pt x="531055" y="143841"/>
                  </a:moveTo>
                  <a:lnTo>
                    <a:pt x="583971" y="143841"/>
                  </a:lnTo>
                  <a:cubicBezTo>
                    <a:pt x="616742" y="143841"/>
                    <a:pt x="616742" y="196204"/>
                    <a:pt x="583971" y="196204"/>
                  </a:cubicBezTo>
                  <a:lnTo>
                    <a:pt x="540432" y="196204"/>
                  </a:lnTo>
                  <a:cubicBezTo>
                    <a:pt x="522422" y="212608"/>
                    <a:pt x="504319" y="231237"/>
                    <a:pt x="486309" y="249309"/>
                  </a:cubicBezTo>
                  <a:lnTo>
                    <a:pt x="476654" y="284619"/>
                  </a:lnTo>
                  <a:lnTo>
                    <a:pt x="349934" y="284619"/>
                  </a:lnTo>
                  <a:lnTo>
                    <a:pt x="354669" y="229012"/>
                  </a:lnTo>
                  <a:lnTo>
                    <a:pt x="437849" y="229012"/>
                  </a:lnTo>
                  <a:cubicBezTo>
                    <a:pt x="439056" y="225676"/>
                    <a:pt x="440727" y="223544"/>
                    <a:pt x="443233" y="221042"/>
                  </a:cubicBezTo>
                  <a:cubicBezTo>
                    <a:pt x="465885" y="198429"/>
                    <a:pt x="488537" y="175630"/>
                    <a:pt x="511189" y="153016"/>
                  </a:cubicBezTo>
                  <a:cubicBezTo>
                    <a:pt x="513138" y="151070"/>
                    <a:pt x="515180" y="149309"/>
                    <a:pt x="517316" y="148104"/>
                  </a:cubicBezTo>
                  <a:cubicBezTo>
                    <a:pt x="520936" y="145695"/>
                    <a:pt x="525485" y="143841"/>
                    <a:pt x="531055" y="143841"/>
                  </a:cubicBezTo>
                  <a:close/>
                  <a:moveTo>
                    <a:pt x="113649" y="3"/>
                  </a:moveTo>
                  <a:cubicBezTo>
                    <a:pt x="152263" y="202"/>
                    <a:pt x="196298" y="13839"/>
                    <a:pt x="238362" y="56970"/>
                  </a:cubicBezTo>
                  <a:lnTo>
                    <a:pt x="261391" y="34726"/>
                  </a:lnTo>
                  <a:lnTo>
                    <a:pt x="292776" y="199234"/>
                  </a:lnTo>
                  <a:lnTo>
                    <a:pt x="128792" y="163460"/>
                  </a:lnTo>
                  <a:lnTo>
                    <a:pt x="151820" y="141124"/>
                  </a:lnTo>
                  <a:cubicBezTo>
                    <a:pt x="60635" y="47702"/>
                    <a:pt x="0" y="36673"/>
                    <a:pt x="0" y="36673"/>
                  </a:cubicBezTo>
                  <a:cubicBezTo>
                    <a:pt x="0" y="36673"/>
                    <a:pt x="49294" y="-327"/>
                    <a:pt x="113649" y="3"/>
                  </a:cubicBezTo>
                  <a:close/>
                </a:path>
              </a:pathLst>
            </a:cu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CBD76AE9-1603-4DA7-84E2-8A8F00948B1E}"/>
              </a:ext>
            </a:extLst>
          </p:cNvPr>
          <p:cNvCxnSpPr>
            <a:stCxn id="6" idx="6"/>
            <a:endCxn id="10" idx="2"/>
          </p:cNvCxnSpPr>
          <p:nvPr/>
        </p:nvCxnSpPr>
        <p:spPr>
          <a:xfrm>
            <a:off x="2694646" y="2880331"/>
            <a:ext cx="146333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>
            <a:extLst>
              <a:ext uri="{FF2B5EF4-FFF2-40B4-BE49-F238E27FC236}">
                <a16:creationId xmlns:a16="http://schemas.microsoft.com/office/drawing/2014/main" id="{3707AF7E-BC36-4E4F-A547-FD93148A4D05}"/>
              </a:ext>
            </a:extLst>
          </p:cNvPr>
          <p:cNvCxnSpPr/>
          <p:nvPr/>
        </p:nvCxnSpPr>
        <p:spPr>
          <a:xfrm>
            <a:off x="5255320" y="2880331"/>
            <a:ext cx="146333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>
            <a:extLst>
              <a:ext uri="{FF2B5EF4-FFF2-40B4-BE49-F238E27FC236}">
                <a16:creationId xmlns:a16="http://schemas.microsoft.com/office/drawing/2014/main" id="{B8584576-BFD3-4B46-8F40-A5B278C9D2C1}"/>
              </a:ext>
            </a:extLst>
          </p:cNvPr>
          <p:cNvCxnSpPr/>
          <p:nvPr/>
        </p:nvCxnSpPr>
        <p:spPr>
          <a:xfrm>
            <a:off x="7815994" y="2880331"/>
            <a:ext cx="146333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组合 12">
            <a:extLst>
              <a:ext uri="{FF2B5EF4-FFF2-40B4-BE49-F238E27FC236}">
                <a16:creationId xmlns:a16="http://schemas.microsoft.com/office/drawing/2014/main" id="{51031AA1-2C1D-4E8E-B083-D494B5A7575C}"/>
              </a:ext>
            </a:extLst>
          </p:cNvPr>
          <p:cNvGrpSpPr/>
          <p:nvPr/>
        </p:nvGrpSpPr>
        <p:grpSpPr>
          <a:xfrm>
            <a:off x="962036" y="3743977"/>
            <a:ext cx="2367882" cy="965886"/>
            <a:chOff x="2541629" y="1917977"/>
            <a:chExt cx="2258622" cy="965886"/>
          </a:xfrm>
        </p:grpSpPr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6F3CF5A3-2373-42DD-975D-D2541370148F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FA38B16B-C656-4FA8-AB97-BF3DD9AF449B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7" name="组合 12">
            <a:extLst>
              <a:ext uri="{FF2B5EF4-FFF2-40B4-BE49-F238E27FC236}">
                <a16:creationId xmlns:a16="http://schemas.microsoft.com/office/drawing/2014/main" id="{8EDB4FA1-6647-4A92-AEB5-26E465E669EA}"/>
              </a:ext>
            </a:extLst>
          </p:cNvPr>
          <p:cNvGrpSpPr/>
          <p:nvPr/>
        </p:nvGrpSpPr>
        <p:grpSpPr>
          <a:xfrm>
            <a:off x="3522709" y="3743977"/>
            <a:ext cx="2367882" cy="965886"/>
            <a:chOff x="2541629" y="1917977"/>
            <a:chExt cx="2258622" cy="965886"/>
          </a:xfrm>
        </p:grpSpPr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E825D0A1-E0FE-43C5-BF4F-0A6E69E3A2EF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E439FE2B-290C-4C95-AEA9-68D7890340B9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0" name="组合 12">
            <a:extLst>
              <a:ext uri="{FF2B5EF4-FFF2-40B4-BE49-F238E27FC236}">
                <a16:creationId xmlns:a16="http://schemas.microsoft.com/office/drawing/2014/main" id="{9764ABF9-DE7C-430D-A7DD-82CF9BDFA3D4}"/>
              </a:ext>
            </a:extLst>
          </p:cNvPr>
          <p:cNvGrpSpPr/>
          <p:nvPr/>
        </p:nvGrpSpPr>
        <p:grpSpPr>
          <a:xfrm>
            <a:off x="6083382" y="3743977"/>
            <a:ext cx="2367882" cy="965886"/>
            <a:chOff x="2541629" y="1917977"/>
            <a:chExt cx="2258622" cy="965886"/>
          </a:xfrm>
        </p:grpSpPr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1C98B3A6-B9D3-493C-A42D-51453FF7F65E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文本框 31">
              <a:extLst>
                <a:ext uri="{FF2B5EF4-FFF2-40B4-BE49-F238E27FC236}">
                  <a16:creationId xmlns:a16="http://schemas.microsoft.com/office/drawing/2014/main" id="{AA2435BF-24A5-4A2E-8451-3BB1FB927205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3" name="组合 12">
            <a:extLst>
              <a:ext uri="{FF2B5EF4-FFF2-40B4-BE49-F238E27FC236}">
                <a16:creationId xmlns:a16="http://schemas.microsoft.com/office/drawing/2014/main" id="{EED555AA-7AB6-4C3C-BDAB-E45C4A2F1BFD}"/>
              </a:ext>
            </a:extLst>
          </p:cNvPr>
          <p:cNvGrpSpPr/>
          <p:nvPr/>
        </p:nvGrpSpPr>
        <p:grpSpPr>
          <a:xfrm>
            <a:off x="8644058" y="3743977"/>
            <a:ext cx="2367882" cy="965886"/>
            <a:chOff x="2541629" y="1917977"/>
            <a:chExt cx="2258622" cy="965886"/>
          </a:xfrm>
        </p:grpSpPr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27174B31-02EB-416B-8034-9FC11C838867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文本框 34">
              <a:extLst>
                <a:ext uri="{FF2B5EF4-FFF2-40B4-BE49-F238E27FC236}">
                  <a16:creationId xmlns:a16="http://schemas.microsoft.com/office/drawing/2014/main" id="{9550BA74-28D4-4FCA-AD7B-62853E22C70D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7378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" name="任意多边形: 形状 4">
            <a:extLst>
              <a:ext uri="{FF2B5EF4-FFF2-40B4-BE49-F238E27FC236}">
                <a16:creationId xmlns:a16="http://schemas.microsoft.com/office/drawing/2014/main" id="{E64A7A5C-FFCC-4DAE-B38D-8A697EBDA617}"/>
              </a:ext>
            </a:extLst>
          </p:cNvPr>
          <p:cNvSpPr/>
          <p:nvPr/>
        </p:nvSpPr>
        <p:spPr>
          <a:xfrm>
            <a:off x="6631584" y="2050269"/>
            <a:ext cx="2230856" cy="2802954"/>
          </a:xfrm>
          <a:custGeom>
            <a:avLst/>
            <a:gdLst>
              <a:gd name="connsiteX0" fmla="*/ 0 w 2230856"/>
              <a:gd name="connsiteY0" fmla="*/ 0 h 2802954"/>
              <a:gd name="connsiteX1" fmla="*/ 2230856 w 2230856"/>
              <a:gd name="connsiteY1" fmla="*/ 0 h 2802954"/>
              <a:gd name="connsiteX2" fmla="*/ 2230856 w 2230856"/>
              <a:gd name="connsiteY2" fmla="*/ 2802954 h 2802954"/>
              <a:gd name="connsiteX3" fmla="*/ 0 w 2230856"/>
              <a:gd name="connsiteY3" fmla="*/ 2802954 h 2802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0856" h="2802954">
                <a:moveTo>
                  <a:pt x="0" y="0"/>
                </a:moveTo>
                <a:lnTo>
                  <a:pt x="2230856" y="0"/>
                </a:lnTo>
                <a:lnTo>
                  <a:pt x="2230856" y="2802954"/>
                </a:lnTo>
                <a:lnTo>
                  <a:pt x="0" y="2802954"/>
                </a:lnTo>
                <a:close/>
              </a:path>
            </a:pathLst>
          </a:cu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D453B08-A162-4DE0-84BA-4FB67BCBD61D}"/>
              </a:ext>
            </a:extLst>
          </p:cNvPr>
          <p:cNvSpPr/>
          <p:nvPr/>
        </p:nvSpPr>
        <p:spPr>
          <a:xfrm>
            <a:off x="6631584" y="4985377"/>
            <a:ext cx="2230856" cy="5522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C484D19A-B5D7-4986-814A-4C124334977C}"/>
              </a:ext>
            </a:extLst>
          </p:cNvPr>
          <p:cNvSpPr/>
          <p:nvPr/>
        </p:nvSpPr>
        <p:spPr>
          <a:xfrm>
            <a:off x="9117998" y="4985377"/>
            <a:ext cx="2230856" cy="552283"/>
          </a:xfrm>
          <a:prstGeom prst="rect">
            <a:avLst/>
          </a:prstGeom>
          <a:gradFill>
            <a:gsLst>
              <a:gs pos="5000">
                <a:srgbClr val="F69F64"/>
              </a:gs>
              <a:gs pos="80000">
                <a:srgbClr val="F9BB91"/>
              </a:gs>
              <a:gs pos="100000">
                <a:srgbClr val="FFCCCC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任意多边形: 形状 7">
            <a:extLst>
              <a:ext uri="{FF2B5EF4-FFF2-40B4-BE49-F238E27FC236}">
                <a16:creationId xmlns:a16="http://schemas.microsoft.com/office/drawing/2014/main" id="{E46F1A5D-6C9B-45B2-A521-3B2B82B6D9D9}"/>
              </a:ext>
            </a:extLst>
          </p:cNvPr>
          <p:cNvSpPr/>
          <p:nvPr/>
        </p:nvSpPr>
        <p:spPr>
          <a:xfrm>
            <a:off x="9117998" y="2050269"/>
            <a:ext cx="2230856" cy="2802954"/>
          </a:xfrm>
          <a:custGeom>
            <a:avLst/>
            <a:gdLst>
              <a:gd name="connsiteX0" fmla="*/ 0 w 2230856"/>
              <a:gd name="connsiteY0" fmla="*/ 0 h 2802954"/>
              <a:gd name="connsiteX1" fmla="*/ 2230856 w 2230856"/>
              <a:gd name="connsiteY1" fmla="*/ 0 h 2802954"/>
              <a:gd name="connsiteX2" fmla="*/ 2230856 w 2230856"/>
              <a:gd name="connsiteY2" fmla="*/ 2802954 h 2802954"/>
              <a:gd name="connsiteX3" fmla="*/ 0 w 2230856"/>
              <a:gd name="connsiteY3" fmla="*/ 2802954 h 2802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30856" h="2802954">
                <a:moveTo>
                  <a:pt x="0" y="0"/>
                </a:moveTo>
                <a:lnTo>
                  <a:pt x="2230856" y="0"/>
                </a:lnTo>
                <a:lnTo>
                  <a:pt x="2230856" y="2802954"/>
                </a:lnTo>
                <a:lnTo>
                  <a:pt x="0" y="2802954"/>
                </a:lnTo>
                <a:close/>
              </a:path>
            </a:pathLst>
          </a:custGeom>
          <a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1" name="组合 10">
            <a:extLst>
              <a:ext uri="{FF2B5EF4-FFF2-40B4-BE49-F238E27FC236}">
                <a16:creationId xmlns:a16="http://schemas.microsoft.com/office/drawing/2014/main" id="{BFF47244-C853-472A-99C2-576FEA69BD4E}"/>
              </a:ext>
            </a:extLst>
          </p:cNvPr>
          <p:cNvGrpSpPr/>
          <p:nvPr/>
        </p:nvGrpSpPr>
        <p:grpSpPr>
          <a:xfrm>
            <a:off x="1217515" y="2147731"/>
            <a:ext cx="629265" cy="629265"/>
            <a:chOff x="1129024" y="2008482"/>
            <a:chExt cx="1108344" cy="1108344"/>
          </a:xfrm>
        </p:grpSpPr>
        <p:sp>
          <p:nvSpPr>
            <p:cNvPr id="9" name="îŝļïḑé">
              <a:extLst>
                <a:ext uri="{FF2B5EF4-FFF2-40B4-BE49-F238E27FC236}">
                  <a16:creationId xmlns:a16="http://schemas.microsoft.com/office/drawing/2014/main" id="{A9F054BB-51A3-42DA-AE32-A52612ACF2B7}"/>
                </a:ext>
              </a:extLst>
            </p:cNvPr>
            <p:cNvSpPr/>
            <p:nvPr/>
          </p:nvSpPr>
          <p:spPr>
            <a:xfrm>
              <a:off x="1129024" y="2008482"/>
              <a:ext cx="1108344" cy="1108344"/>
            </a:xfrm>
            <a:prstGeom prst="ellipse">
              <a:avLst/>
            </a:prstGeom>
            <a:noFill/>
            <a:ln w="25400">
              <a:solidFill>
                <a:srgbClr val="F69F64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íśḻíḓe">
              <a:extLst>
                <a:ext uri="{FF2B5EF4-FFF2-40B4-BE49-F238E27FC236}">
                  <a16:creationId xmlns:a16="http://schemas.microsoft.com/office/drawing/2014/main" id="{B6F15E8B-65E5-449F-87FD-D56F6E98384E}"/>
                </a:ext>
              </a:extLst>
            </p:cNvPr>
            <p:cNvSpPr/>
            <p:nvPr/>
          </p:nvSpPr>
          <p:spPr>
            <a:xfrm>
              <a:off x="1362715" y="2332712"/>
              <a:ext cx="629955" cy="448878"/>
            </a:xfrm>
            <a:custGeom>
              <a:avLst/>
              <a:gdLst>
                <a:gd name="connsiteX0" fmla="*/ 32029 w 606007"/>
                <a:gd name="connsiteY0" fmla="*/ 122123 h 431814"/>
                <a:gd name="connsiteX1" fmla="*/ 44636 w 606007"/>
                <a:gd name="connsiteY1" fmla="*/ 124643 h 431814"/>
                <a:gd name="connsiteX2" fmla="*/ 247598 w 606007"/>
                <a:gd name="connsiteY2" fmla="*/ 246133 h 431814"/>
                <a:gd name="connsiteX3" fmla="*/ 299951 w 606007"/>
                <a:gd name="connsiteY3" fmla="*/ 225347 h 431814"/>
                <a:gd name="connsiteX4" fmla="*/ 202842 w 606007"/>
                <a:gd name="connsiteY4" fmla="*/ 217865 h 431814"/>
                <a:gd name="connsiteX5" fmla="*/ 193787 w 606007"/>
                <a:gd name="connsiteY5" fmla="*/ 183465 h 431814"/>
                <a:gd name="connsiteX6" fmla="*/ 400391 w 606007"/>
                <a:gd name="connsiteY6" fmla="*/ 169435 h 431814"/>
                <a:gd name="connsiteX7" fmla="*/ 577019 w 606007"/>
                <a:gd name="connsiteY7" fmla="*/ 313892 h 431814"/>
                <a:gd name="connsiteX8" fmla="*/ 582224 w 606007"/>
                <a:gd name="connsiteY8" fmla="*/ 323765 h 431814"/>
                <a:gd name="connsiteX9" fmla="*/ 585034 w 606007"/>
                <a:gd name="connsiteY9" fmla="*/ 424158 h 431814"/>
                <a:gd name="connsiteX10" fmla="*/ 522688 w 606007"/>
                <a:gd name="connsiteY10" fmla="*/ 399424 h 431814"/>
                <a:gd name="connsiteX11" fmla="*/ 457428 w 606007"/>
                <a:gd name="connsiteY11" fmla="*/ 330001 h 431814"/>
                <a:gd name="connsiteX12" fmla="*/ 455659 w 606007"/>
                <a:gd name="connsiteY12" fmla="*/ 330417 h 431814"/>
                <a:gd name="connsiteX13" fmla="*/ 166413 w 606007"/>
                <a:gd name="connsiteY13" fmla="*/ 320232 h 431814"/>
                <a:gd name="connsiteX14" fmla="*/ 3420 w 606007"/>
                <a:gd name="connsiteY14" fmla="*/ 158835 h 431814"/>
                <a:gd name="connsiteX15" fmla="*/ 18720 w 606007"/>
                <a:gd name="connsiteY15" fmla="*/ 129112 h 431814"/>
                <a:gd name="connsiteX16" fmla="*/ 20281 w 606007"/>
                <a:gd name="connsiteY16" fmla="*/ 127865 h 431814"/>
                <a:gd name="connsiteX17" fmla="*/ 32029 w 606007"/>
                <a:gd name="connsiteY17" fmla="*/ 122123 h 431814"/>
                <a:gd name="connsiteX18" fmla="*/ 243700 w 606007"/>
                <a:gd name="connsiteY18" fmla="*/ 95214 h 431814"/>
                <a:gd name="connsiteX19" fmla="*/ 330644 w 606007"/>
                <a:gd name="connsiteY19" fmla="*/ 97150 h 431814"/>
                <a:gd name="connsiteX20" fmla="*/ 418382 w 606007"/>
                <a:gd name="connsiteY20" fmla="*/ 118145 h 431814"/>
                <a:gd name="connsiteX21" fmla="*/ 418382 w 606007"/>
                <a:gd name="connsiteY21" fmla="*/ 133113 h 431814"/>
                <a:gd name="connsiteX22" fmla="*/ 418278 w 606007"/>
                <a:gd name="connsiteY22" fmla="*/ 133217 h 431814"/>
                <a:gd name="connsiteX23" fmla="*/ 412657 w 606007"/>
                <a:gd name="connsiteY23" fmla="*/ 146521 h 431814"/>
                <a:gd name="connsiteX24" fmla="*/ 164327 w 606007"/>
                <a:gd name="connsiteY24" fmla="*/ 184147 h 431814"/>
                <a:gd name="connsiteX25" fmla="*/ 148195 w 606007"/>
                <a:gd name="connsiteY25" fmla="*/ 188513 h 431814"/>
                <a:gd name="connsiteX26" fmla="*/ 143407 w 606007"/>
                <a:gd name="connsiteY26" fmla="*/ 161800 h 431814"/>
                <a:gd name="connsiteX27" fmla="*/ 143720 w 606007"/>
                <a:gd name="connsiteY27" fmla="*/ 112221 h 431814"/>
                <a:gd name="connsiteX28" fmla="*/ 156834 w 606007"/>
                <a:gd name="connsiteY28" fmla="*/ 99124 h 431814"/>
                <a:gd name="connsiteX29" fmla="*/ 243700 w 606007"/>
                <a:gd name="connsiteY29" fmla="*/ 95214 h 431814"/>
                <a:gd name="connsiteX30" fmla="*/ 181420 w 606007"/>
                <a:gd name="connsiteY30" fmla="*/ 1042 h 431814"/>
                <a:gd name="connsiteX31" fmla="*/ 354418 w 606007"/>
                <a:gd name="connsiteY31" fmla="*/ 8002 h 431814"/>
                <a:gd name="connsiteX32" fmla="*/ 396366 w 606007"/>
                <a:gd name="connsiteY32" fmla="*/ 15898 h 431814"/>
                <a:gd name="connsiteX33" fmla="*/ 386998 w 606007"/>
                <a:gd name="connsiteY33" fmla="*/ 82801 h 431814"/>
                <a:gd name="connsiteX34" fmla="*/ 329332 w 606007"/>
                <a:gd name="connsiteY34" fmla="*/ 78646 h 431814"/>
                <a:gd name="connsiteX35" fmla="*/ 277599 w 606007"/>
                <a:gd name="connsiteY35" fmla="*/ 75529 h 431814"/>
                <a:gd name="connsiteX36" fmla="*/ 253763 w 606007"/>
                <a:gd name="connsiteY36" fmla="*/ 74906 h 431814"/>
                <a:gd name="connsiteX37" fmla="*/ 248871 w 606007"/>
                <a:gd name="connsiteY37" fmla="*/ 75529 h 431814"/>
                <a:gd name="connsiteX38" fmla="*/ 148424 w 606007"/>
                <a:gd name="connsiteY38" fmla="*/ 75529 h 431814"/>
                <a:gd name="connsiteX39" fmla="*/ 139680 w 606007"/>
                <a:gd name="connsiteY39" fmla="*/ 63167 h 431814"/>
                <a:gd name="connsiteX40" fmla="*/ 137286 w 606007"/>
                <a:gd name="connsiteY40" fmla="*/ 57972 h 431814"/>
                <a:gd name="connsiteX41" fmla="*/ 136766 w 606007"/>
                <a:gd name="connsiteY41" fmla="*/ 54440 h 431814"/>
                <a:gd name="connsiteX42" fmla="*/ 132915 w 606007"/>
                <a:gd name="connsiteY42" fmla="*/ 45817 h 431814"/>
                <a:gd name="connsiteX43" fmla="*/ 135101 w 606007"/>
                <a:gd name="connsiteY43" fmla="*/ 24417 h 431814"/>
                <a:gd name="connsiteX44" fmla="*/ 181420 w 606007"/>
                <a:gd name="connsiteY44" fmla="*/ 1042 h 4318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606007" h="431814">
                  <a:moveTo>
                    <a:pt x="32029" y="122123"/>
                  </a:moveTo>
                  <a:cubicBezTo>
                    <a:pt x="36440" y="121291"/>
                    <a:pt x="40993" y="121837"/>
                    <a:pt x="44636" y="124643"/>
                  </a:cubicBezTo>
                  <a:cubicBezTo>
                    <a:pt x="116349" y="179724"/>
                    <a:pt x="144452" y="250082"/>
                    <a:pt x="247598" y="246133"/>
                  </a:cubicBezTo>
                  <a:cubicBezTo>
                    <a:pt x="273098" y="245093"/>
                    <a:pt x="427453" y="252576"/>
                    <a:pt x="299951" y="225347"/>
                  </a:cubicBezTo>
                  <a:cubicBezTo>
                    <a:pt x="270184" y="218904"/>
                    <a:pt x="234067" y="223165"/>
                    <a:pt x="202842" y="217865"/>
                  </a:cubicBezTo>
                  <a:cubicBezTo>
                    <a:pt x="186189" y="215059"/>
                    <a:pt x="184940" y="194066"/>
                    <a:pt x="193787" y="183465"/>
                  </a:cubicBezTo>
                  <a:cubicBezTo>
                    <a:pt x="227510" y="142934"/>
                    <a:pt x="355427" y="160394"/>
                    <a:pt x="400391" y="169435"/>
                  </a:cubicBezTo>
                  <a:cubicBezTo>
                    <a:pt x="476788" y="184920"/>
                    <a:pt x="523625" y="259955"/>
                    <a:pt x="577019" y="313892"/>
                  </a:cubicBezTo>
                  <a:cubicBezTo>
                    <a:pt x="580038" y="317010"/>
                    <a:pt x="581495" y="320440"/>
                    <a:pt x="582224" y="323765"/>
                  </a:cubicBezTo>
                  <a:cubicBezTo>
                    <a:pt x="608244" y="351618"/>
                    <a:pt x="618028" y="397345"/>
                    <a:pt x="585034" y="424158"/>
                  </a:cubicBezTo>
                  <a:cubicBezTo>
                    <a:pt x="558909" y="445255"/>
                    <a:pt x="538301" y="418026"/>
                    <a:pt x="522688" y="399424"/>
                  </a:cubicBezTo>
                  <a:cubicBezTo>
                    <a:pt x="502184" y="375105"/>
                    <a:pt x="479078" y="353280"/>
                    <a:pt x="457428" y="330001"/>
                  </a:cubicBezTo>
                  <a:cubicBezTo>
                    <a:pt x="456804" y="330105"/>
                    <a:pt x="456388" y="330417"/>
                    <a:pt x="455659" y="330417"/>
                  </a:cubicBezTo>
                  <a:cubicBezTo>
                    <a:pt x="370623" y="333638"/>
                    <a:pt x="245412" y="359516"/>
                    <a:pt x="166413" y="320232"/>
                  </a:cubicBezTo>
                  <a:cubicBezTo>
                    <a:pt x="100321" y="287287"/>
                    <a:pt x="47030" y="216514"/>
                    <a:pt x="3420" y="158835"/>
                  </a:cubicBezTo>
                  <a:cubicBezTo>
                    <a:pt x="-6052" y="146260"/>
                    <a:pt x="5813" y="131502"/>
                    <a:pt x="18720" y="129112"/>
                  </a:cubicBezTo>
                  <a:cubicBezTo>
                    <a:pt x="19240" y="128696"/>
                    <a:pt x="19761" y="128280"/>
                    <a:pt x="20281" y="127865"/>
                  </a:cubicBezTo>
                  <a:cubicBezTo>
                    <a:pt x="23352" y="125163"/>
                    <a:pt x="27619" y="122954"/>
                    <a:pt x="32029" y="122123"/>
                  </a:cubicBezTo>
                  <a:close/>
                  <a:moveTo>
                    <a:pt x="243700" y="95214"/>
                  </a:moveTo>
                  <a:cubicBezTo>
                    <a:pt x="272725" y="95097"/>
                    <a:pt x="301763" y="95954"/>
                    <a:pt x="330644" y="97150"/>
                  </a:cubicBezTo>
                  <a:cubicBezTo>
                    <a:pt x="355414" y="98189"/>
                    <a:pt x="404539" y="91017"/>
                    <a:pt x="418382" y="118145"/>
                  </a:cubicBezTo>
                  <a:cubicBezTo>
                    <a:pt x="420567" y="122615"/>
                    <a:pt x="421504" y="128747"/>
                    <a:pt x="418382" y="133113"/>
                  </a:cubicBezTo>
                  <a:lnTo>
                    <a:pt x="418278" y="133217"/>
                  </a:lnTo>
                  <a:cubicBezTo>
                    <a:pt x="420567" y="138310"/>
                    <a:pt x="419110" y="145274"/>
                    <a:pt x="412657" y="146521"/>
                  </a:cubicBezTo>
                  <a:cubicBezTo>
                    <a:pt x="372379" y="154628"/>
                    <a:pt x="169427" y="128643"/>
                    <a:pt x="164327" y="184147"/>
                  </a:cubicBezTo>
                  <a:cubicBezTo>
                    <a:pt x="163599" y="192047"/>
                    <a:pt x="152566" y="196724"/>
                    <a:pt x="148195" y="188513"/>
                  </a:cubicBezTo>
                  <a:cubicBezTo>
                    <a:pt x="142679" y="178223"/>
                    <a:pt x="141430" y="169388"/>
                    <a:pt x="143407" y="161800"/>
                  </a:cubicBezTo>
                  <a:cubicBezTo>
                    <a:pt x="141846" y="144962"/>
                    <a:pt x="142054" y="129683"/>
                    <a:pt x="143720" y="112221"/>
                  </a:cubicBezTo>
                  <a:cubicBezTo>
                    <a:pt x="144344" y="104529"/>
                    <a:pt x="149236" y="99852"/>
                    <a:pt x="156834" y="99124"/>
                  </a:cubicBezTo>
                  <a:cubicBezTo>
                    <a:pt x="185664" y="96422"/>
                    <a:pt x="214675" y="95331"/>
                    <a:pt x="243700" y="95214"/>
                  </a:cubicBezTo>
                  <a:close/>
                  <a:moveTo>
                    <a:pt x="181420" y="1042"/>
                  </a:moveTo>
                  <a:cubicBezTo>
                    <a:pt x="237629" y="9457"/>
                    <a:pt x="296648" y="2081"/>
                    <a:pt x="354418" y="8002"/>
                  </a:cubicBezTo>
                  <a:cubicBezTo>
                    <a:pt x="370135" y="6860"/>
                    <a:pt x="386269" y="7171"/>
                    <a:pt x="396366" y="15898"/>
                  </a:cubicBezTo>
                  <a:cubicBezTo>
                    <a:pt x="414165" y="31273"/>
                    <a:pt x="412291" y="76049"/>
                    <a:pt x="386998" y="82801"/>
                  </a:cubicBezTo>
                  <a:cubicBezTo>
                    <a:pt x="371696" y="86853"/>
                    <a:pt x="345362" y="79581"/>
                    <a:pt x="329332" y="78646"/>
                  </a:cubicBezTo>
                  <a:cubicBezTo>
                    <a:pt x="312053" y="77607"/>
                    <a:pt x="294878" y="76568"/>
                    <a:pt x="277599" y="75529"/>
                  </a:cubicBezTo>
                  <a:cubicBezTo>
                    <a:pt x="269897" y="75114"/>
                    <a:pt x="261882" y="75010"/>
                    <a:pt x="253763" y="74906"/>
                  </a:cubicBezTo>
                  <a:cubicBezTo>
                    <a:pt x="252201" y="75114"/>
                    <a:pt x="250536" y="75218"/>
                    <a:pt x="248871" y="75529"/>
                  </a:cubicBezTo>
                  <a:cubicBezTo>
                    <a:pt x="214625" y="81139"/>
                    <a:pt x="182357" y="83633"/>
                    <a:pt x="148424" y="75529"/>
                  </a:cubicBezTo>
                  <a:cubicBezTo>
                    <a:pt x="142387" y="74075"/>
                    <a:pt x="139680" y="68673"/>
                    <a:pt x="139680" y="63167"/>
                  </a:cubicBezTo>
                  <a:cubicBezTo>
                    <a:pt x="138640" y="61608"/>
                    <a:pt x="137599" y="60154"/>
                    <a:pt x="137286" y="57972"/>
                  </a:cubicBezTo>
                  <a:cubicBezTo>
                    <a:pt x="136974" y="56830"/>
                    <a:pt x="136974" y="55583"/>
                    <a:pt x="136766" y="54440"/>
                  </a:cubicBezTo>
                  <a:cubicBezTo>
                    <a:pt x="134684" y="52258"/>
                    <a:pt x="133123" y="49557"/>
                    <a:pt x="132915" y="45817"/>
                  </a:cubicBezTo>
                  <a:cubicBezTo>
                    <a:pt x="132186" y="34494"/>
                    <a:pt x="132290" y="33247"/>
                    <a:pt x="135101" y="24417"/>
                  </a:cubicBezTo>
                  <a:cubicBezTo>
                    <a:pt x="140201" y="4262"/>
                    <a:pt x="155086" y="-2906"/>
                    <a:pt x="181420" y="1042"/>
                  </a:cubicBezTo>
                  <a:close/>
                </a:path>
              </a:pathLst>
            </a:cu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fontScale="70000" lnSpcReduction="2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7" name="组合 16">
            <a:extLst>
              <a:ext uri="{FF2B5EF4-FFF2-40B4-BE49-F238E27FC236}">
                <a16:creationId xmlns:a16="http://schemas.microsoft.com/office/drawing/2014/main" id="{A61C33CD-4415-43B8-AF2F-5E3B0AA15A4D}"/>
              </a:ext>
            </a:extLst>
          </p:cNvPr>
          <p:cNvGrpSpPr/>
          <p:nvPr/>
        </p:nvGrpSpPr>
        <p:grpSpPr>
          <a:xfrm>
            <a:off x="1217515" y="3500477"/>
            <a:ext cx="629265" cy="629265"/>
            <a:chOff x="1129024" y="3840306"/>
            <a:chExt cx="629265" cy="629265"/>
          </a:xfrm>
        </p:grpSpPr>
        <p:sp>
          <p:nvSpPr>
            <p:cNvPr id="12" name="îṧḻîḍè">
              <a:extLst>
                <a:ext uri="{FF2B5EF4-FFF2-40B4-BE49-F238E27FC236}">
                  <a16:creationId xmlns:a16="http://schemas.microsoft.com/office/drawing/2014/main" id="{3FFD8D37-5F95-4554-90BA-B05355F215BC}"/>
                </a:ext>
              </a:extLst>
            </p:cNvPr>
            <p:cNvSpPr/>
            <p:nvPr/>
          </p:nvSpPr>
          <p:spPr>
            <a:xfrm>
              <a:off x="1129024" y="3840306"/>
              <a:ext cx="629265" cy="629265"/>
            </a:xfrm>
            <a:prstGeom prst="ellipse">
              <a:avLst/>
            </a:prstGeom>
            <a:noFill/>
            <a:ln w="28575">
              <a:solidFill>
                <a:srgbClr val="F69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ïṡḻiḓé">
              <a:extLst>
                <a:ext uri="{FF2B5EF4-FFF2-40B4-BE49-F238E27FC236}">
                  <a16:creationId xmlns:a16="http://schemas.microsoft.com/office/drawing/2014/main" id="{2DE0AB23-EF0B-4645-AA5E-0E8CCE3101AD}"/>
                </a:ext>
              </a:extLst>
            </p:cNvPr>
            <p:cNvSpPr/>
            <p:nvPr/>
          </p:nvSpPr>
          <p:spPr>
            <a:xfrm>
              <a:off x="1269804" y="3976423"/>
              <a:ext cx="387032" cy="357032"/>
            </a:xfrm>
            <a:custGeom>
              <a:avLst/>
              <a:gdLst>
                <a:gd name="connsiteX0" fmla="*/ 381018 w 608549"/>
                <a:gd name="connsiteY0" fmla="*/ 473169 h 561377"/>
                <a:gd name="connsiteX1" fmla="*/ 425157 w 608549"/>
                <a:gd name="connsiteY1" fmla="*/ 517273 h 561377"/>
                <a:gd name="connsiteX2" fmla="*/ 381018 w 608549"/>
                <a:gd name="connsiteY2" fmla="*/ 561377 h 561377"/>
                <a:gd name="connsiteX3" fmla="*/ 336879 w 608549"/>
                <a:gd name="connsiteY3" fmla="*/ 517273 h 561377"/>
                <a:gd name="connsiteX4" fmla="*/ 381018 w 608549"/>
                <a:gd name="connsiteY4" fmla="*/ 473169 h 561377"/>
                <a:gd name="connsiteX5" fmla="*/ 146741 w 608549"/>
                <a:gd name="connsiteY5" fmla="*/ 473169 h 561377"/>
                <a:gd name="connsiteX6" fmla="*/ 190880 w 608549"/>
                <a:gd name="connsiteY6" fmla="*/ 517273 h 561377"/>
                <a:gd name="connsiteX7" fmla="*/ 146741 w 608549"/>
                <a:gd name="connsiteY7" fmla="*/ 561377 h 561377"/>
                <a:gd name="connsiteX8" fmla="*/ 102602 w 608549"/>
                <a:gd name="connsiteY8" fmla="*/ 517273 h 561377"/>
                <a:gd name="connsiteX9" fmla="*/ 146741 w 608549"/>
                <a:gd name="connsiteY9" fmla="*/ 473169 h 561377"/>
                <a:gd name="connsiteX10" fmla="*/ 340091 w 608549"/>
                <a:gd name="connsiteY10" fmla="*/ 405920 h 561377"/>
                <a:gd name="connsiteX11" fmla="*/ 445268 w 608549"/>
                <a:gd name="connsiteY11" fmla="*/ 405920 h 561377"/>
                <a:gd name="connsiteX12" fmla="*/ 431622 w 608549"/>
                <a:gd name="connsiteY12" fmla="*/ 458350 h 561377"/>
                <a:gd name="connsiteX13" fmla="*/ 335821 w 608549"/>
                <a:gd name="connsiteY13" fmla="*/ 458350 h 561377"/>
                <a:gd name="connsiteX14" fmla="*/ 204428 w 608549"/>
                <a:gd name="connsiteY14" fmla="*/ 405920 h 561377"/>
                <a:gd name="connsiteX15" fmla="*/ 323260 w 608549"/>
                <a:gd name="connsiteY15" fmla="*/ 405920 h 561377"/>
                <a:gd name="connsiteX16" fmla="*/ 318989 w 608549"/>
                <a:gd name="connsiteY16" fmla="*/ 458350 h 561377"/>
                <a:gd name="connsiteX17" fmla="*/ 208699 w 608549"/>
                <a:gd name="connsiteY17" fmla="*/ 458350 h 561377"/>
                <a:gd name="connsiteX18" fmla="*/ 82420 w 608549"/>
                <a:gd name="connsiteY18" fmla="*/ 405920 h 561377"/>
                <a:gd name="connsiteX19" fmla="*/ 187643 w 608549"/>
                <a:gd name="connsiteY19" fmla="*/ 405920 h 561377"/>
                <a:gd name="connsiteX20" fmla="*/ 192008 w 608549"/>
                <a:gd name="connsiteY20" fmla="*/ 458350 h 561377"/>
                <a:gd name="connsiteX21" fmla="*/ 96072 w 608549"/>
                <a:gd name="connsiteY21" fmla="*/ 458350 h 561377"/>
                <a:gd name="connsiteX22" fmla="*/ 348616 w 608549"/>
                <a:gd name="connsiteY22" fmla="*/ 301060 h 561377"/>
                <a:gd name="connsiteX23" fmla="*/ 472294 w 608549"/>
                <a:gd name="connsiteY23" fmla="*/ 301060 h 561377"/>
                <a:gd name="connsiteX24" fmla="*/ 449638 w 608549"/>
                <a:gd name="connsiteY24" fmla="*/ 389549 h 561377"/>
                <a:gd name="connsiteX25" fmla="*/ 341466 w 608549"/>
                <a:gd name="connsiteY25" fmla="*/ 389549 h 561377"/>
                <a:gd name="connsiteX26" fmla="*/ 195890 w 608549"/>
                <a:gd name="connsiteY26" fmla="*/ 301060 h 561377"/>
                <a:gd name="connsiteX27" fmla="*/ 331799 w 608549"/>
                <a:gd name="connsiteY27" fmla="*/ 301060 h 561377"/>
                <a:gd name="connsiteX28" fmla="*/ 324651 w 608549"/>
                <a:gd name="connsiteY28" fmla="*/ 389549 h 561377"/>
                <a:gd name="connsiteX29" fmla="*/ 203038 w 608549"/>
                <a:gd name="connsiteY29" fmla="*/ 389549 h 561377"/>
                <a:gd name="connsiteX30" fmla="*/ 55394 w 608549"/>
                <a:gd name="connsiteY30" fmla="*/ 301060 h 561377"/>
                <a:gd name="connsiteX31" fmla="*/ 179165 w 608549"/>
                <a:gd name="connsiteY31" fmla="*/ 301060 h 561377"/>
                <a:gd name="connsiteX32" fmla="*/ 186222 w 608549"/>
                <a:gd name="connsiteY32" fmla="*/ 389549 h 561377"/>
                <a:gd name="connsiteX33" fmla="*/ 78050 w 608549"/>
                <a:gd name="connsiteY33" fmla="*/ 389549 h 561377"/>
                <a:gd name="connsiteX34" fmla="*/ 189892 w 608549"/>
                <a:gd name="connsiteY34" fmla="*/ 229013 h 561377"/>
                <a:gd name="connsiteX35" fmla="*/ 337868 w 608549"/>
                <a:gd name="connsiteY35" fmla="*/ 229013 h 561377"/>
                <a:gd name="connsiteX36" fmla="*/ 333226 w 608549"/>
                <a:gd name="connsiteY36" fmla="*/ 284619 h 561377"/>
                <a:gd name="connsiteX37" fmla="*/ 194534 w 608549"/>
                <a:gd name="connsiteY37" fmla="*/ 284619 h 561377"/>
                <a:gd name="connsiteX38" fmla="*/ 36200 w 608549"/>
                <a:gd name="connsiteY38" fmla="*/ 229013 h 561377"/>
                <a:gd name="connsiteX39" fmla="*/ 173089 w 608549"/>
                <a:gd name="connsiteY39" fmla="*/ 229013 h 561377"/>
                <a:gd name="connsiteX40" fmla="*/ 177825 w 608549"/>
                <a:gd name="connsiteY40" fmla="*/ 284619 h 561377"/>
                <a:gd name="connsiteX41" fmla="*/ 51059 w 608549"/>
                <a:gd name="connsiteY41" fmla="*/ 284619 h 561377"/>
                <a:gd name="connsiteX42" fmla="*/ 531055 w 608549"/>
                <a:gd name="connsiteY42" fmla="*/ 143841 h 561377"/>
                <a:gd name="connsiteX43" fmla="*/ 583971 w 608549"/>
                <a:gd name="connsiteY43" fmla="*/ 143841 h 561377"/>
                <a:gd name="connsiteX44" fmla="*/ 583971 w 608549"/>
                <a:gd name="connsiteY44" fmla="*/ 196204 h 561377"/>
                <a:gd name="connsiteX45" fmla="*/ 540432 w 608549"/>
                <a:gd name="connsiteY45" fmla="*/ 196204 h 561377"/>
                <a:gd name="connsiteX46" fmla="*/ 486309 w 608549"/>
                <a:gd name="connsiteY46" fmla="*/ 249309 h 561377"/>
                <a:gd name="connsiteX47" fmla="*/ 476654 w 608549"/>
                <a:gd name="connsiteY47" fmla="*/ 284619 h 561377"/>
                <a:gd name="connsiteX48" fmla="*/ 349934 w 608549"/>
                <a:gd name="connsiteY48" fmla="*/ 284619 h 561377"/>
                <a:gd name="connsiteX49" fmla="*/ 354669 w 608549"/>
                <a:gd name="connsiteY49" fmla="*/ 229012 h 561377"/>
                <a:gd name="connsiteX50" fmla="*/ 437849 w 608549"/>
                <a:gd name="connsiteY50" fmla="*/ 229012 h 561377"/>
                <a:gd name="connsiteX51" fmla="*/ 443233 w 608549"/>
                <a:gd name="connsiteY51" fmla="*/ 221042 h 561377"/>
                <a:gd name="connsiteX52" fmla="*/ 511189 w 608549"/>
                <a:gd name="connsiteY52" fmla="*/ 153016 h 561377"/>
                <a:gd name="connsiteX53" fmla="*/ 517316 w 608549"/>
                <a:gd name="connsiteY53" fmla="*/ 148104 h 561377"/>
                <a:gd name="connsiteX54" fmla="*/ 531055 w 608549"/>
                <a:gd name="connsiteY54" fmla="*/ 143841 h 561377"/>
                <a:gd name="connsiteX55" fmla="*/ 113649 w 608549"/>
                <a:gd name="connsiteY55" fmla="*/ 3 h 561377"/>
                <a:gd name="connsiteX56" fmla="*/ 238362 w 608549"/>
                <a:gd name="connsiteY56" fmla="*/ 56970 h 561377"/>
                <a:gd name="connsiteX57" fmla="*/ 261391 w 608549"/>
                <a:gd name="connsiteY57" fmla="*/ 34726 h 561377"/>
                <a:gd name="connsiteX58" fmla="*/ 292776 w 608549"/>
                <a:gd name="connsiteY58" fmla="*/ 199234 h 561377"/>
                <a:gd name="connsiteX59" fmla="*/ 128792 w 608549"/>
                <a:gd name="connsiteY59" fmla="*/ 163460 h 561377"/>
                <a:gd name="connsiteX60" fmla="*/ 151820 w 608549"/>
                <a:gd name="connsiteY60" fmla="*/ 141124 h 561377"/>
                <a:gd name="connsiteX61" fmla="*/ 0 w 608549"/>
                <a:gd name="connsiteY61" fmla="*/ 36673 h 561377"/>
                <a:gd name="connsiteX62" fmla="*/ 113649 w 608549"/>
                <a:gd name="connsiteY62" fmla="*/ 3 h 5613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8549" h="561377">
                  <a:moveTo>
                    <a:pt x="381018" y="473169"/>
                  </a:moveTo>
                  <a:cubicBezTo>
                    <a:pt x="405395" y="473169"/>
                    <a:pt x="425157" y="492915"/>
                    <a:pt x="425157" y="517273"/>
                  </a:cubicBezTo>
                  <a:cubicBezTo>
                    <a:pt x="425157" y="541631"/>
                    <a:pt x="405395" y="561377"/>
                    <a:pt x="381018" y="561377"/>
                  </a:cubicBezTo>
                  <a:cubicBezTo>
                    <a:pt x="356641" y="561377"/>
                    <a:pt x="336879" y="541631"/>
                    <a:pt x="336879" y="517273"/>
                  </a:cubicBezTo>
                  <a:cubicBezTo>
                    <a:pt x="336879" y="492915"/>
                    <a:pt x="356641" y="473169"/>
                    <a:pt x="381018" y="473169"/>
                  </a:cubicBezTo>
                  <a:close/>
                  <a:moveTo>
                    <a:pt x="146741" y="473169"/>
                  </a:moveTo>
                  <a:cubicBezTo>
                    <a:pt x="171118" y="473169"/>
                    <a:pt x="190880" y="492915"/>
                    <a:pt x="190880" y="517273"/>
                  </a:cubicBezTo>
                  <a:cubicBezTo>
                    <a:pt x="190880" y="541631"/>
                    <a:pt x="171118" y="561377"/>
                    <a:pt x="146741" y="561377"/>
                  </a:cubicBezTo>
                  <a:cubicBezTo>
                    <a:pt x="122364" y="561377"/>
                    <a:pt x="102602" y="541631"/>
                    <a:pt x="102602" y="517273"/>
                  </a:cubicBezTo>
                  <a:cubicBezTo>
                    <a:pt x="102602" y="492915"/>
                    <a:pt x="122364" y="473169"/>
                    <a:pt x="146741" y="473169"/>
                  </a:cubicBezTo>
                  <a:close/>
                  <a:moveTo>
                    <a:pt x="340091" y="405920"/>
                  </a:moveTo>
                  <a:lnTo>
                    <a:pt x="445268" y="405920"/>
                  </a:lnTo>
                  <a:lnTo>
                    <a:pt x="431622" y="458350"/>
                  </a:lnTo>
                  <a:lnTo>
                    <a:pt x="335821" y="458350"/>
                  </a:lnTo>
                  <a:close/>
                  <a:moveTo>
                    <a:pt x="204428" y="405920"/>
                  </a:moveTo>
                  <a:lnTo>
                    <a:pt x="323260" y="405920"/>
                  </a:lnTo>
                  <a:lnTo>
                    <a:pt x="318989" y="458350"/>
                  </a:lnTo>
                  <a:lnTo>
                    <a:pt x="208699" y="458350"/>
                  </a:lnTo>
                  <a:close/>
                  <a:moveTo>
                    <a:pt x="82420" y="405920"/>
                  </a:moveTo>
                  <a:lnTo>
                    <a:pt x="187643" y="405920"/>
                  </a:lnTo>
                  <a:lnTo>
                    <a:pt x="192008" y="458350"/>
                  </a:lnTo>
                  <a:lnTo>
                    <a:pt x="96072" y="458350"/>
                  </a:lnTo>
                  <a:close/>
                  <a:moveTo>
                    <a:pt x="348616" y="301060"/>
                  </a:moveTo>
                  <a:lnTo>
                    <a:pt x="472294" y="301060"/>
                  </a:lnTo>
                  <a:lnTo>
                    <a:pt x="449638" y="389549"/>
                  </a:lnTo>
                  <a:lnTo>
                    <a:pt x="341466" y="389549"/>
                  </a:lnTo>
                  <a:close/>
                  <a:moveTo>
                    <a:pt x="195890" y="301060"/>
                  </a:moveTo>
                  <a:lnTo>
                    <a:pt x="331799" y="301060"/>
                  </a:lnTo>
                  <a:lnTo>
                    <a:pt x="324651" y="389549"/>
                  </a:lnTo>
                  <a:lnTo>
                    <a:pt x="203038" y="389549"/>
                  </a:lnTo>
                  <a:close/>
                  <a:moveTo>
                    <a:pt x="55394" y="301060"/>
                  </a:moveTo>
                  <a:lnTo>
                    <a:pt x="179165" y="301060"/>
                  </a:lnTo>
                  <a:lnTo>
                    <a:pt x="186222" y="389549"/>
                  </a:lnTo>
                  <a:lnTo>
                    <a:pt x="78050" y="389549"/>
                  </a:lnTo>
                  <a:close/>
                  <a:moveTo>
                    <a:pt x="189892" y="229013"/>
                  </a:moveTo>
                  <a:lnTo>
                    <a:pt x="337868" y="229013"/>
                  </a:lnTo>
                  <a:lnTo>
                    <a:pt x="333226" y="284619"/>
                  </a:lnTo>
                  <a:lnTo>
                    <a:pt x="194534" y="284619"/>
                  </a:lnTo>
                  <a:close/>
                  <a:moveTo>
                    <a:pt x="36200" y="229013"/>
                  </a:moveTo>
                  <a:lnTo>
                    <a:pt x="173089" y="229013"/>
                  </a:lnTo>
                  <a:lnTo>
                    <a:pt x="177825" y="284619"/>
                  </a:lnTo>
                  <a:lnTo>
                    <a:pt x="51059" y="284619"/>
                  </a:lnTo>
                  <a:close/>
                  <a:moveTo>
                    <a:pt x="531055" y="143841"/>
                  </a:moveTo>
                  <a:lnTo>
                    <a:pt x="583971" y="143841"/>
                  </a:lnTo>
                  <a:cubicBezTo>
                    <a:pt x="616742" y="143841"/>
                    <a:pt x="616742" y="196204"/>
                    <a:pt x="583971" y="196204"/>
                  </a:cubicBezTo>
                  <a:lnTo>
                    <a:pt x="540432" y="196204"/>
                  </a:lnTo>
                  <a:cubicBezTo>
                    <a:pt x="522422" y="212608"/>
                    <a:pt x="504319" y="231237"/>
                    <a:pt x="486309" y="249309"/>
                  </a:cubicBezTo>
                  <a:lnTo>
                    <a:pt x="476654" y="284619"/>
                  </a:lnTo>
                  <a:lnTo>
                    <a:pt x="349934" y="284619"/>
                  </a:lnTo>
                  <a:lnTo>
                    <a:pt x="354669" y="229012"/>
                  </a:lnTo>
                  <a:lnTo>
                    <a:pt x="437849" y="229012"/>
                  </a:lnTo>
                  <a:cubicBezTo>
                    <a:pt x="439056" y="225676"/>
                    <a:pt x="440727" y="223544"/>
                    <a:pt x="443233" y="221042"/>
                  </a:cubicBezTo>
                  <a:cubicBezTo>
                    <a:pt x="465885" y="198429"/>
                    <a:pt x="488537" y="175630"/>
                    <a:pt x="511189" y="153016"/>
                  </a:cubicBezTo>
                  <a:cubicBezTo>
                    <a:pt x="513138" y="151070"/>
                    <a:pt x="515180" y="149309"/>
                    <a:pt x="517316" y="148104"/>
                  </a:cubicBezTo>
                  <a:cubicBezTo>
                    <a:pt x="520936" y="145695"/>
                    <a:pt x="525485" y="143841"/>
                    <a:pt x="531055" y="143841"/>
                  </a:cubicBezTo>
                  <a:close/>
                  <a:moveTo>
                    <a:pt x="113649" y="3"/>
                  </a:moveTo>
                  <a:cubicBezTo>
                    <a:pt x="152263" y="202"/>
                    <a:pt x="196298" y="13839"/>
                    <a:pt x="238362" y="56970"/>
                  </a:cubicBezTo>
                  <a:lnTo>
                    <a:pt x="261391" y="34726"/>
                  </a:lnTo>
                  <a:lnTo>
                    <a:pt x="292776" y="199234"/>
                  </a:lnTo>
                  <a:lnTo>
                    <a:pt x="128792" y="163460"/>
                  </a:lnTo>
                  <a:lnTo>
                    <a:pt x="151820" y="141124"/>
                  </a:lnTo>
                  <a:cubicBezTo>
                    <a:pt x="60635" y="47702"/>
                    <a:pt x="0" y="36673"/>
                    <a:pt x="0" y="36673"/>
                  </a:cubicBezTo>
                  <a:cubicBezTo>
                    <a:pt x="0" y="36673"/>
                    <a:pt x="49294" y="-327"/>
                    <a:pt x="113649" y="3"/>
                  </a:cubicBezTo>
                  <a:close/>
                </a:path>
              </a:pathLst>
            </a:cu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 lnSpcReduction="10000"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6C11470F-9C5B-45FD-BD22-4D345B07BE98}"/>
              </a:ext>
            </a:extLst>
          </p:cNvPr>
          <p:cNvGrpSpPr/>
          <p:nvPr/>
        </p:nvGrpSpPr>
        <p:grpSpPr>
          <a:xfrm>
            <a:off x="1214390" y="4853223"/>
            <a:ext cx="629265" cy="629265"/>
            <a:chOff x="1148687" y="4800281"/>
            <a:chExt cx="629265" cy="629265"/>
          </a:xfrm>
        </p:grpSpPr>
        <p:sp>
          <p:nvSpPr>
            <p:cNvPr id="16" name="îṧḻîḍè">
              <a:extLst>
                <a:ext uri="{FF2B5EF4-FFF2-40B4-BE49-F238E27FC236}">
                  <a16:creationId xmlns:a16="http://schemas.microsoft.com/office/drawing/2014/main" id="{F3BFEA9A-0AFE-43F2-B689-488A77F7F5BD}"/>
                </a:ext>
              </a:extLst>
            </p:cNvPr>
            <p:cNvSpPr/>
            <p:nvPr/>
          </p:nvSpPr>
          <p:spPr>
            <a:xfrm>
              <a:off x="1148687" y="4800281"/>
              <a:ext cx="629265" cy="629265"/>
            </a:xfrm>
            <a:prstGeom prst="ellipse">
              <a:avLst/>
            </a:prstGeom>
            <a:noFill/>
            <a:ln w="28575">
              <a:solidFill>
                <a:srgbClr val="F69F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rtlCol="0" anchor="ctr">
              <a:normAutofit/>
            </a:bodyPr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işľïďe">
              <a:extLst>
                <a:ext uri="{FF2B5EF4-FFF2-40B4-BE49-F238E27FC236}">
                  <a16:creationId xmlns:a16="http://schemas.microsoft.com/office/drawing/2014/main" id="{5BF27AAD-5012-49EE-9B65-9890903305A4}"/>
                </a:ext>
              </a:extLst>
            </p:cNvPr>
            <p:cNvSpPr/>
            <p:nvPr/>
          </p:nvSpPr>
          <p:spPr>
            <a:xfrm>
              <a:off x="1269804" y="4936120"/>
              <a:ext cx="387032" cy="386448"/>
            </a:xfrm>
            <a:custGeom>
              <a:avLst/>
              <a:gdLst>
                <a:gd name="connsiteX0" fmla="*/ 298447 w 606933"/>
                <a:gd name="connsiteY0" fmla="*/ 207674 h 606016"/>
                <a:gd name="connsiteX1" fmla="*/ 303628 w 606933"/>
                <a:gd name="connsiteY1" fmla="*/ 207674 h 606016"/>
                <a:gd name="connsiteX2" fmla="*/ 315496 w 606933"/>
                <a:gd name="connsiteY2" fmla="*/ 219620 h 606016"/>
                <a:gd name="connsiteX3" fmla="*/ 323973 w 606933"/>
                <a:gd name="connsiteY3" fmla="*/ 229403 h 606016"/>
                <a:gd name="connsiteX4" fmla="*/ 342435 w 606933"/>
                <a:gd name="connsiteY4" fmla="*/ 234859 h 606016"/>
                <a:gd name="connsiteX5" fmla="*/ 345920 w 606933"/>
                <a:gd name="connsiteY5" fmla="*/ 242007 h 606016"/>
                <a:gd name="connsiteX6" fmla="*/ 341399 w 606933"/>
                <a:gd name="connsiteY6" fmla="*/ 257434 h 606016"/>
                <a:gd name="connsiteX7" fmla="*/ 333769 w 606933"/>
                <a:gd name="connsiteY7" fmla="*/ 260726 h 606016"/>
                <a:gd name="connsiteX8" fmla="*/ 304476 w 606933"/>
                <a:gd name="connsiteY8" fmla="*/ 254988 h 606016"/>
                <a:gd name="connsiteX9" fmla="*/ 296658 w 606933"/>
                <a:gd name="connsiteY9" fmla="*/ 256587 h 606016"/>
                <a:gd name="connsiteX10" fmla="*/ 293926 w 606933"/>
                <a:gd name="connsiteY10" fmla="*/ 276247 h 606016"/>
                <a:gd name="connsiteX11" fmla="*/ 306642 w 606933"/>
                <a:gd name="connsiteY11" fmla="*/ 283396 h 606016"/>
                <a:gd name="connsiteX12" fmla="*/ 329813 w 606933"/>
                <a:gd name="connsiteY12" fmla="*/ 293931 h 606016"/>
                <a:gd name="connsiteX13" fmla="*/ 343565 w 606933"/>
                <a:gd name="connsiteY13" fmla="*/ 356954 h 606016"/>
                <a:gd name="connsiteX14" fmla="*/ 320394 w 606933"/>
                <a:gd name="connsiteY14" fmla="*/ 371722 h 606016"/>
                <a:gd name="connsiteX15" fmla="*/ 314742 w 606933"/>
                <a:gd name="connsiteY15" fmla="*/ 379153 h 606016"/>
                <a:gd name="connsiteX16" fmla="*/ 314742 w 606933"/>
                <a:gd name="connsiteY16" fmla="*/ 391381 h 606016"/>
                <a:gd name="connsiteX17" fmla="*/ 309279 w 606933"/>
                <a:gd name="connsiteY17" fmla="*/ 397025 h 606016"/>
                <a:gd name="connsiteX18" fmla="*/ 296093 w 606933"/>
                <a:gd name="connsiteY18" fmla="*/ 397025 h 606016"/>
                <a:gd name="connsiteX19" fmla="*/ 290253 w 606933"/>
                <a:gd name="connsiteY19" fmla="*/ 391005 h 606016"/>
                <a:gd name="connsiteX20" fmla="*/ 290158 w 606933"/>
                <a:gd name="connsiteY20" fmla="*/ 382163 h 606016"/>
                <a:gd name="connsiteX21" fmla="*/ 283471 w 606933"/>
                <a:gd name="connsiteY21" fmla="*/ 374261 h 606016"/>
                <a:gd name="connsiteX22" fmla="*/ 260017 w 606933"/>
                <a:gd name="connsiteY22" fmla="*/ 367489 h 606016"/>
                <a:gd name="connsiteX23" fmla="*/ 255214 w 606933"/>
                <a:gd name="connsiteY23" fmla="*/ 357048 h 606016"/>
                <a:gd name="connsiteX24" fmla="*/ 259170 w 606933"/>
                <a:gd name="connsiteY24" fmla="*/ 343502 h 606016"/>
                <a:gd name="connsiteX25" fmla="*/ 267082 w 606933"/>
                <a:gd name="connsiteY25" fmla="*/ 340116 h 606016"/>
                <a:gd name="connsiteX26" fmla="*/ 293173 w 606933"/>
                <a:gd name="connsiteY26" fmla="*/ 347923 h 606016"/>
                <a:gd name="connsiteX27" fmla="*/ 310221 w 606933"/>
                <a:gd name="connsiteY27" fmla="*/ 345666 h 606016"/>
                <a:gd name="connsiteX28" fmla="*/ 313424 w 606933"/>
                <a:gd name="connsiteY28" fmla="*/ 322338 h 606016"/>
                <a:gd name="connsiteX29" fmla="*/ 303628 w 606933"/>
                <a:gd name="connsiteY29" fmla="*/ 316506 h 606016"/>
                <a:gd name="connsiteX30" fmla="*/ 276972 w 606933"/>
                <a:gd name="connsiteY30" fmla="*/ 304654 h 606016"/>
                <a:gd name="connsiteX31" fmla="*/ 255590 w 606933"/>
                <a:gd name="connsiteY31" fmla="*/ 268627 h 606016"/>
                <a:gd name="connsiteX32" fmla="*/ 284601 w 606933"/>
                <a:gd name="connsiteY32" fmla="*/ 231848 h 606016"/>
                <a:gd name="connsiteX33" fmla="*/ 291760 w 606933"/>
                <a:gd name="connsiteY33" fmla="*/ 221972 h 606016"/>
                <a:gd name="connsiteX34" fmla="*/ 291760 w 606933"/>
                <a:gd name="connsiteY34" fmla="*/ 214447 h 606016"/>
                <a:gd name="connsiteX35" fmla="*/ 298447 w 606933"/>
                <a:gd name="connsiteY35" fmla="*/ 207674 h 606016"/>
                <a:gd name="connsiteX36" fmla="*/ 303420 w 606933"/>
                <a:gd name="connsiteY36" fmla="*/ 180121 h 606016"/>
                <a:gd name="connsiteX37" fmla="*/ 180864 w 606933"/>
                <a:gd name="connsiteY37" fmla="*/ 302491 h 606016"/>
                <a:gd name="connsiteX38" fmla="*/ 303420 w 606933"/>
                <a:gd name="connsiteY38" fmla="*/ 424860 h 606016"/>
                <a:gd name="connsiteX39" fmla="*/ 426069 w 606933"/>
                <a:gd name="connsiteY39" fmla="*/ 302491 h 606016"/>
                <a:gd name="connsiteX40" fmla="*/ 303420 w 606933"/>
                <a:gd name="connsiteY40" fmla="*/ 180121 h 606016"/>
                <a:gd name="connsiteX41" fmla="*/ 303420 w 606933"/>
                <a:gd name="connsiteY41" fmla="*/ 0 h 606016"/>
                <a:gd name="connsiteX42" fmla="*/ 356360 w 606933"/>
                <a:gd name="connsiteY42" fmla="*/ 52767 h 606016"/>
                <a:gd name="connsiteX43" fmla="*/ 321695 w 606933"/>
                <a:gd name="connsiteY43" fmla="*/ 102335 h 606016"/>
                <a:gd name="connsiteX44" fmla="*/ 321695 w 606933"/>
                <a:gd name="connsiteY44" fmla="*/ 149364 h 606016"/>
                <a:gd name="connsiteX45" fmla="*/ 399316 w 606933"/>
                <a:gd name="connsiteY45" fmla="*/ 181626 h 606016"/>
                <a:gd name="connsiteX46" fmla="*/ 405815 w 606933"/>
                <a:gd name="connsiteY46" fmla="*/ 175042 h 606016"/>
                <a:gd name="connsiteX47" fmla="*/ 432851 w 606933"/>
                <a:gd name="connsiteY47" fmla="*/ 148141 h 606016"/>
                <a:gd name="connsiteX48" fmla="*/ 443401 w 606933"/>
                <a:gd name="connsiteY48" fmla="*/ 88791 h 606016"/>
                <a:gd name="connsiteX49" fmla="*/ 518008 w 606933"/>
                <a:gd name="connsiteY49" fmla="*/ 88791 h 606016"/>
                <a:gd name="connsiteX50" fmla="*/ 518008 w 606933"/>
                <a:gd name="connsiteY50" fmla="*/ 163285 h 606016"/>
                <a:gd name="connsiteX51" fmla="*/ 458568 w 606933"/>
                <a:gd name="connsiteY51" fmla="*/ 173819 h 606016"/>
                <a:gd name="connsiteX52" fmla="*/ 425032 w 606933"/>
                <a:gd name="connsiteY52" fmla="*/ 207304 h 606016"/>
                <a:gd name="connsiteX53" fmla="*/ 457343 w 606933"/>
                <a:gd name="connsiteY53" fmla="*/ 287818 h 606016"/>
                <a:gd name="connsiteX54" fmla="*/ 503407 w 606933"/>
                <a:gd name="connsiteY54" fmla="*/ 287818 h 606016"/>
                <a:gd name="connsiteX55" fmla="*/ 553993 w 606933"/>
                <a:gd name="connsiteY55" fmla="*/ 250194 h 606016"/>
                <a:gd name="connsiteX56" fmla="*/ 606933 w 606933"/>
                <a:gd name="connsiteY56" fmla="*/ 302961 h 606016"/>
                <a:gd name="connsiteX57" fmla="*/ 553993 w 606933"/>
                <a:gd name="connsiteY57" fmla="*/ 355822 h 606016"/>
                <a:gd name="connsiteX58" fmla="*/ 505668 w 606933"/>
                <a:gd name="connsiteY58" fmla="*/ 324312 h 606016"/>
                <a:gd name="connsiteX59" fmla="*/ 456589 w 606933"/>
                <a:gd name="connsiteY59" fmla="*/ 324312 h 606016"/>
                <a:gd name="connsiteX60" fmla="*/ 424656 w 606933"/>
                <a:gd name="connsiteY60" fmla="*/ 398336 h 606016"/>
                <a:gd name="connsiteX61" fmla="*/ 458473 w 606933"/>
                <a:gd name="connsiteY61" fmla="*/ 432009 h 606016"/>
                <a:gd name="connsiteX62" fmla="*/ 480705 w 606933"/>
                <a:gd name="connsiteY62" fmla="*/ 427118 h 606016"/>
                <a:gd name="connsiteX63" fmla="*/ 533645 w 606933"/>
                <a:gd name="connsiteY63" fmla="*/ 480072 h 606016"/>
                <a:gd name="connsiteX64" fmla="*/ 480799 w 606933"/>
                <a:gd name="connsiteY64" fmla="*/ 532839 h 606016"/>
                <a:gd name="connsiteX65" fmla="*/ 427953 w 606933"/>
                <a:gd name="connsiteY65" fmla="*/ 480072 h 606016"/>
                <a:gd name="connsiteX66" fmla="*/ 432851 w 606933"/>
                <a:gd name="connsiteY66" fmla="*/ 457875 h 606016"/>
                <a:gd name="connsiteX67" fmla="*/ 398939 w 606933"/>
                <a:gd name="connsiteY67" fmla="*/ 424014 h 606016"/>
                <a:gd name="connsiteX68" fmla="*/ 321789 w 606933"/>
                <a:gd name="connsiteY68" fmla="*/ 455899 h 606016"/>
                <a:gd name="connsiteX69" fmla="*/ 321789 w 606933"/>
                <a:gd name="connsiteY69" fmla="*/ 466904 h 606016"/>
                <a:gd name="connsiteX70" fmla="*/ 321789 w 606933"/>
                <a:gd name="connsiteY70" fmla="*/ 503681 h 606016"/>
                <a:gd name="connsiteX71" fmla="*/ 356454 w 606933"/>
                <a:gd name="connsiteY71" fmla="*/ 553155 h 606016"/>
                <a:gd name="connsiteX72" fmla="*/ 303608 w 606933"/>
                <a:gd name="connsiteY72" fmla="*/ 606016 h 606016"/>
                <a:gd name="connsiteX73" fmla="*/ 250667 w 606933"/>
                <a:gd name="connsiteY73" fmla="*/ 553155 h 606016"/>
                <a:gd name="connsiteX74" fmla="*/ 285333 w 606933"/>
                <a:gd name="connsiteY74" fmla="*/ 503681 h 606016"/>
                <a:gd name="connsiteX75" fmla="*/ 285333 w 606933"/>
                <a:gd name="connsiteY75" fmla="*/ 466810 h 606016"/>
                <a:gd name="connsiteX76" fmla="*/ 285333 w 606933"/>
                <a:gd name="connsiteY76" fmla="*/ 455711 h 606016"/>
                <a:gd name="connsiteX77" fmla="*/ 208277 w 606933"/>
                <a:gd name="connsiteY77" fmla="*/ 423920 h 606016"/>
                <a:gd name="connsiteX78" fmla="*/ 174365 w 606933"/>
                <a:gd name="connsiteY78" fmla="*/ 457781 h 606016"/>
                <a:gd name="connsiteX79" fmla="*/ 179263 w 606933"/>
                <a:gd name="connsiteY79" fmla="*/ 479978 h 606016"/>
                <a:gd name="connsiteX80" fmla="*/ 126322 w 606933"/>
                <a:gd name="connsiteY80" fmla="*/ 532745 h 606016"/>
                <a:gd name="connsiteX81" fmla="*/ 73476 w 606933"/>
                <a:gd name="connsiteY81" fmla="*/ 479978 h 606016"/>
                <a:gd name="connsiteX82" fmla="*/ 126322 w 606933"/>
                <a:gd name="connsiteY82" fmla="*/ 427118 h 606016"/>
                <a:gd name="connsiteX83" fmla="*/ 148554 w 606933"/>
                <a:gd name="connsiteY83" fmla="*/ 432009 h 606016"/>
                <a:gd name="connsiteX84" fmla="*/ 182372 w 606933"/>
                <a:gd name="connsiteY84" fmla="*/ 398336 h 606016"/>
                <a:gd name="connsiteX85" fmla="*/ 150438 w 606933"/>
                <a:gd name="connsiteY85" fmla="*/ 324312 h 606016"/>
                <a:gd name="connsiteX86" fmla="*/ 102490 w 606933"/>
                <a:gd name="connsiteY86" fmla="*/ 324312 h 606016"/>
                <a:gd name="connsiteX87" fmla="*/ 52846 w 606933"/>
                <a:gd name="connsiteY87" fmla="*/ 358926 h 606016"/>
                <a:gd name="connsiteX88" fmla="*/ 0 w 606933"/>
                <a:gd name="connsiteY88" fmla="*/ 306159 h 606016"/>
                <a:gd name="connsiteX89" fmla="*/ 52846 w 606933"/>
                <a:gd name="connsiteY89" fmla="*/ 253298 h 606016"/>
                <a:gd name="connsiteX90" fmla="*/ 102490 w 606933"/>
                <a:gd name="connsiteY90" fmla="*/ 287818 h 606016"/>
                <a:gd name="connsiteX91" fmla="*/ 149590 w 606933"/>
                <a:gd name="connsiteY91" fmla="*/ 287818 h 606016"/>
                <a:gd name="connsiteX92" fmla="*/ 181901 w 606933"/>
                <a:gd name="connsiteY92" fmla="*/ 207304 h 606016"/>
                <a:gd name="connsiteX93" fmla="*/ 148460 w 606933"/>
                <a:gd name="connsiteY93" fmla="*/ 173913 h 606016"/>
                <a:gd name="connsiteX94" fmla="*/ 126228 w 606933"/>
                <a:gd name="connsiteY94" fmla="*/ 178804 h 606016"/>
                <a:gd name="connsiteX95" fmla="*/ 73382 w 606933"/>
                <a:gd name="connsiteY95" fmla="*/ 126038 h 606016"/>
                <a:gd name="connsiteX96" fmla="*/ 126228 w 606933"/>
                <a:gd name="connsiteY96" fmla="*/ 73271 h 606016"/>
                <a:gd name="connsiteX97" fmla="*/ 179075 w 606933"/>
                <a:gd name="connsiteY97" fmla="*/ 126038 h 606016"/>
                <a:gd name="connsiteX98" fmla="*/ 174176 w 606933"/>
                <a:gd name="connsiteY98" fmla="*/ 148235 h 606016"/>
                <a:gd name="connsiteX99" fmla="*/ 207617 w 606933"/>
                <a:gd name="connsiteY99" fmla="*/ 181626 h 606016"/>
                <a:gd name="connsiteX100" fmla="*/ 285239 w 606933"/>
                <a:gd name="connsiteY100" fmla="*/ 149364 h 606016"/>
                <a:gd name="connsiteX101" fmla="*/ 285239 w 606933"/>
                <a:gd name="connsiteY101" fmla="*/ 102335 h 606016"/>
                <a:gd name="connsiteX102" fmla="*/ 250573 w 606933"/>
                <a:gd name="connsiteY102" fmla="*/ 52767 h 606016"/>
                <a:gd name="connsiteX103" fmla="*/ 303420 w 606933"/>
                <a:gd name="connsiteY103" fmla="*/ 0 h 6060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606933" h="606016">
                  <a:moveTo>
                    <a:pt x="298447" y="207674"/>
                  </a:moveTo>
                  <a:lnTo>
                    <a:pt x="303628" y="207674"/>
                  </a:lnTo>
                  <a:cubicBezTo>
                    <a:pt x="315496" y="207674"/>
                    <a:pt x="315496" y="207674"/>
                    <a:pt x="315496" y="219620"/>
                  </a:cubicBezTo>
                  <a:cubicBezTo>
                    <a:pt x="315496" y="227992"/>
                    <a:pt x="315496" y="228086"/>
                    <a:pt x="323973" y="229403"/>
                  </a:cubicBezTo>
                  <a:cubicBezTo>
                    <a:pt x="330378" y="230343"/>
                    <a:pt x="336501" y="232225"/>
                    <a:pt x="342435" y="234859"/>
                  </a:cubicBezTo>
                  <a:cubicBezTo>
                    <a:pt x="345637" y="236269"/>
                    <a:pt x="346956" y="238621"/>
                    <a:pt x="345920" y="242007"/>
                  </a:cubicBezTo>
                  <a:cubicBezTo>
                    <a:pt x="344413" y="247181"/>
                    <a:pt x="343000" y="252354"/>
                    <a:pt x="341399" y="257434"/>
                  </a:cubicBezTo>
                  <a:cubicBezTo>
                    <a:pt x="339891" y="262231"/>
                    <a:pt x="338384" y="262984"/>
                    <a:pt x="333769" y="260726"/>
                  </a:cubicBezTo>
                  <a:cubicBezTo>
                    <a:pt x="324444" y="256211"/>
                    <a:pt x="314742" y="254424"/>
                    <a:pt x="304476" y="254988"/>
                  </a:cubicBezTo>
                  <a:cubicBezTo>
                    <a:pt x="301838" y="255082"/>
                    <a:pt x="299201" y="255459"/>
                    <a:pt x="296658" y="256587"/>
                  </a:cubicBezTo>
                  <a:cubicBezTo>
                    <a:pt x="287804" y="260444"/>
                    <a:pt x="286391" y="270227"/>
                    <a:pt x="293926" y="276247"/>
                  </a:cubicBezTo>
                  <a:cubicBezTo>
                    <a:pt x="297694" y="279257"/>
                    <a:pt x="302121" y="281514"/>
                    <a:pt x="306642" y="283396"/>
                  </a:cubicBezTo>
                  <a:cubicBezTo>
                    <a:pt x="314554" y="286688"/>
                    <a:pt x="322466" y="289792"/>
                    <a:pt x="329813" y="293931"/>
                  </a:cubicBezTo>
                  <a:cubicBezTo>
                    <a:pt x="353549" y="307006"/>
                    <a:pt x="359954" y="336824"/>
                    <a:pt x="343565" y="356954"/>
                  </a:cubicBezTo>
                  <a:cubicBezTo>
                    <a:pt x="337537" y="364291"/>
                    <a:pt x="329625" y="369182"/>
                    <a:pt x="320394" y="371722"/>
                  </a:cubicBezTo>
                  <a:cubicBezTo>
                    <a:pt x="316438" y="372850"/>
                    <a:pt x="314648" y="375014"/>
                    <a:pt x="314742" y="379153"/>
                  </a:cubicBezTo>
                  <a:cubicBezTo>
                    <a:pt x="315025" y="383292"/>
                    <a:pt x="314742" y="387242"/>
                    <a:pt x="314742" y="391381"/>
                  </a:cubicBezTo>
                  <a:cubicBezTo>
                    <a:pt x="314648" y="395050"/>
                    <a:pt x="312859" y="396931"/>
                    <a:pt x="309279" y="397025"/>
                  </a:cubicBezTo>
                  <a:cubicBezTo>
                    <a:pt x="304852" y="397213"/>
                    <a:pt x="300425" y="397213"/>
                    <a:pt x="296093" y="397025"/>
                  </a:cubicBezTo>
                  <a:cubicBezTo>
                    <a:pt x="292136" y="396931"/>
                    <a:pt x="290253" y="394767"/>
                    <a:pt x="290253" y="391005"/>
                  </a:cubicBezTo>
                  <a:cubicBezTo>
                    <a:pt x="290158" y="388183"/>
                    <a:pt x="290158" y="385173"/>
                    <a:pt x="290158" y="382163"/>
                  </a:cubicBezTo>
                  <a:cubicBezTo>
                    <a:pt x="290064" y="375484"/>
                    <a:pt x="289876" y="375202"/>
                    <a:pt x="283471" y="374261"/>
                  </a:cubicBezTo>
                  <a:cubicBezTo>
                    <a:pt x="275465" y="372850"/>
                    <a:pt x="267458" y="371063"/>
                    <a:pt x="260017" y="367489"/>
                  </a:cubicBezTo>
                  <a:cubicBezTo>
                    <a:pt x="254083" y="364573"/>
                    <a:pt x="253612" y="363162"/>
                    <a:pt x="255214" y="357048"/>
                  </a:cubicBezTo>
                  <a:cubicBezTo>
                    <a:pt x="256532" y="352533"/>
                    <a:pt x="257757" y="348018"/>
                    <a:pt x="259170" y="343502"/>
                  </a:cubicBezTo>
                  <a:cubicBezTo>
                    <a:pt x="260771" y="338235"/>
                    <a:pt x="262278" y="337576"/>
                    <a:pt x="267082" y="340116"/>
                  </a:cubicBezTo>
                  <a:cubicBezTo>
                    <a:pt x="275370" y="344349"/>
                    <a:pt x="284036" y="346795"/>
                    <a:pt x="293173" y="347923"/>
                  </a:cubicBezTo>
                  <a:cubicBezTo>
                    <a:pt x="299107" y="348676"/>
                    <a:pt x="304852" y="348018"/>
                    <a:pt x="310221" y="345666"/>
                  </a:cubicBezTo>
                  <a:cubicBezTo>
                    <a:pt x="320394" y="341151"/>
                    <a:pt x="322089" y="329299"/>
                    <a:pt x="313424" y="322338"/>
                  </a:cubicBezTo>
                  <a:cubicBezTo>
                    <a:pt x="310410" y="319798"/>
                    <a:pt x="307113" y="318011"/>
                    <a:pt x="303628" y="316506"/>
                  </a:cubicBezTo>
                  <a:cubicBezTo>
                    <a:pt x="294680" y="312649"/>
                    <a:pt x="285355" y="309639"/>
                    <a:pt x="276972" y="304654"/>
                  </a:cubicBezTo>
                  <a:cubicBezTo>
                    <a:pt x="263314" y="296470"/>
                    <a:pt x="254648" y="285277"/>
                    <a:pt x="255590" y="268627"/>
                  </a:cubicBezTo>
                  <a:cubicBezTo>
                    <a:pt x="256721" y="249815"/>
                    <a:pt x="267458" y="238151"/>
                    <a:pt x="284601" y="231848"/>
                  </a:cubicBezTo>
                  <a:cubicBezTo>
                    <a:pt x="291666" y="229215"/>
                    <a:pt x="291760" y="229403"/>
                    <a:pt x="291760" y="221972"/>
                  </a:cubicBezTo>
                  <a:cubicBezTo>
                    <a:pt x="291760" y="219432"/>
                    <a:pt x="291666" y="216986"/>
                    <a:pt x="291760" y="214447"/>
                  </a:cubicBezTo>
                  <a:cubicBezTo>
                    <a:pt x="291948" y="208803"/>
                    <a:pt x="292890" y="207768"/>
                    <a:pt x="298447" y="207674"/>
                  </a:cubicBezTo>
                  <a:close/>
                  <a:moveTo>
                    <a:pt x="303420" y="180121"/>
                  </a:moveTo>
                  <a:cubicBezTo>
                    <a:pt x="235877" y="180121"/>
                    <a:pt x="180864" y="235051"/>
                    <a:pt x="180864" y="302491"/>
                  </a:cubicBezTo>
                  <a:cubicBezTo>
                    <a:pt x="180864" y="369930"/>
                    <a:pt x="235877" y="424860"/>
                    <a:pt x="303420" y="424860"/>
                  </a:cubicBezTo>
                  <a:cubicBezTo>
                    <a:pt x="371056" y="424860"/>
                    <a:pt x="426069" y="370118"/>
                    <a:pt x="426069" y="302491"/>
                  </a:cubicBezTo>
                  <a:cubicBezTo>
                    <a:pt x="426069" y="235051"/>
                    <a:pt x="371056" y="180121"/>
                    <a:pt x="303420" y="180121"/>
                  </a:cubicBezTo>
                  <a:close/>
                  <a:moveTo>
                    <a:pt x="303420" y="0"/>
                  </a:moveTo>
                  <a:cubicBezTo>
                    <a:pt x="332716" y="0"/>
                    <a:pt x="356360" y="23703"/>
                    <a:pt x="356360" y="52767"/>
                  </a:cubicBezTo>
                  <a:cubicBezTo>
                    <a:pt x="356360" y="75529"/>
                    <a:pt x="341853" y="94905"/>
                    <a:pt x="321695" y="102335"/>
                  </a:cubicBezTo>
                  <a:lnTo>
                    <a:pt x="321695" y="149364"/>
                  </a:lnTo>
                  <a:cubicBezTo>
                    <a:pt x="350802" y="152750"/>
                    <a:pt x="377461" y="164319"/>
                    <a:pt x="399316" y="181626"/>
                  </a:cubicBezTo>
                  <a:lnTo>
                    <a:pt x="405815" y="175042"/>
                  </a:lnTo>
                  <a:lnTo>
                    <a:pt x="432851" y="148141"/>
                  </a:lnTo>
                  <a:cubicBezTo>
                    <a:pt x="423808" y="128671"/>
                    <a:pt x="427293" y="104875"/>
                    <a:pt x="443401" y="88791"/>
                  </a:cubicBezTo>
                  <a:cubicBezTo>
                    <a:pt x="463937" y="68192"/>
                    <a:pt x="497378" y="68192"/>
                    <a:pt x="518008" y="88791"/>
                  </a:cubicBezTo>
                  <a:cubicBezTo>
                    <a:pt x="538544" y="109390"/>
                    <a:pt x="538544" y="142686"/>
                    <a:pt x="518008" y="163285"/>
                  </a:cubicBezTo>
                  <a:cubicBezTo>
                    <a:pt x="501900" y="179369"/>
                    <a:pt x="478067" y="182849"/>
                    <a:pt x="458568" y="173819"/>
                  </a:cubicBezTo>
                  <a:lnTo>
                    <a:pt x="425032" y="207304"/>
                  </a:lnTo>
                  <a:cubicBezTo>
                    <a:pt x="442836" y="229972"/>
                    <a:pt x="454423" y="257625"/>
                    <a:pt x="457343" y="287818"/>
                  </a:cubicBezTo>
                  <a:lnTo>
                    <a:pt x="503407" y="287818"/>
                  </a:lnTo>
                  <a:cubicBezTo>
                    <a:pt x="509907" y="265996"/>
                    <a:pt x="530160" y="250194"/>
                    <a:pt x="553993" y="250194"/>
                  </a:cubicBezTo>
                  <a:cubicBezTo>
                    <a:pt x="583195" y="250194"/>
                    <a:pt x="606933" y="273803"/>
                    <a:pt x="606933" y="302961"/>
                  </a:cubicBezTo>
                  <a:cubicBezTo>
                    <a:pt x="606933" y="332213"/>
                    <a:pt x="583195" y="355822"/>
                    <a:pt x="553993" y="355822"/>
                  </a:cubicBezTo>
                  <a:cubicBezTo>
                    <a:pt x="532421" y="355822"/>
                    <a:pt x="513863" y="342842"/>
                    <a:pt x="505668" y="324312"/>
                  </a:cubicBezTo>
                  <a:lnTo>
                    <a:pt x="456589" y="324312"/>
                  </a:lnTo>
                  <a:cubicBezTo>
                    <a:pt x="452539" y="352059"/>
                    <a:pt x="441235" y="377361"/>
                    <a:pt x="424656" y="398336"/>
                  </a:cubicBezTo>
                  <a:lnTo>
                    <a:pt x="458473" y="432009"/>
                  </a:lnTo>
                  <a:cubicBezTo>
                    <a:pt x="465256" y="428905"/>
                    <a:pt x="472792" y="427118"/>
                    <a:pt x="480705" y="427118"/>
                  </a:cubicBezTo>
                  <a:cubicBezTo>
                    <a:pt x="509813" y="427118"/>
                    <a:pt x="533645" y="450820"/>
                    <a:pt x="533645" y="480072"/>
                  </a:cubicBezTo>
                  <a:cubicBezTo>
                    <a:pt x="533645" y="509324"/>
                    <a:pt x="509907" y="532839"/>
                    <a:pt x="480799" y="532839"/>
                  </a:cubicBezTo>
                  <a:cubicBezTo>
                    <a:pt x="451503" y="532839"/>
                    <a:pt x="427953" y="509136"/>
                    <a:pt x="427953" y="480072"/>
                  </a:cubicBezTo>
                  <a:cubicBezTo>
                    <a:pt x="427953" y="472077"/>
                    <a:pt x="429648" y="464647"/>
                    <a:pt x="432851" y="457875"/>
                  </a:cubicBezTo>
                  <a:lnTo>
                    <a:pt x="398939" y="424014"/>
                  </a:lnTo>
                  <a:cubicBezTo>
                    <a:pt x="377179" y="441038"/>
                    <a:pt x="350708" y="452513"/>
                    <a:pt x="321789" y="455899"/>
                  </a:cubicBezTo>
                  <a:lnTo>
                    <a:pt x="321789" y="466904"/>
                  </a:lnTo>
                  <a:lnTo>
                    <a:pt x="321789" y="503681"/>
                  </a:lnTo>
                  <a:cubicBezTo>
                    <a:pt x="342042" y="511017"/>
                    <a:pt x="356454" y="530487"/>
                    <a:pt x="356454" y="553155"/>
                  </a:cubicBezTo>
                  <a:cubicBezTo>
                    <a:pt x="356454" y="582407"/>
                    <a:pt x="332716" y="606016"/>
                    <a:pt x="303608" y="606016"/>
                  </a:cubicBezTo>
                  <a:cubicBezTo>
                    <a:pt x="274312" y="606016"/>
                    <a:pt x="250667" y="582313"/>
                    <a:pt x="250667" y="553155"/>
                  </a:cubicBezTo>
                  <a:cubicBezTo>
                    <a:pt x="250667" y="530487"/>
                    <a:pt x="265174" y="511017"/>
                    <a:pt x="285333" y="503681"/>
                  </a:cubicBezTo>
                  <a:lnTo>
                    <a:pt x="285333" y="466810"/>
                  </a:lnTo>
                  <a:lnTo>
                    <a:pt x="285333" y="455711"/>
                  </a:lnTo>
                  <a:cubicBezTo>
                    <a:pt x="256508" y="452325"/>
                    <a:pt x="229943" y="440944"/>
                    <a:pt x="208277" y="423920"/>
                  </a:cubicBezTo>
                  <a:lnTo>
                    <a:pt x="174365" y="457781"/>
                  </a:lnTo>
                  <a:cubicBezTo>
                    <a:pt x="177473" y="464553"/>
                    <a:pt x="179263" y="472077"/>
                    <a:pt x="179263" y="479978"/>
                  </a:cubicBezTo>
                  <a:cubicBezTo>
                    <a:pt x="179263" y="509136"/>
                    <a:pt x="155525" y="532745"/>
                    <a:pt x="126322" y="532745"/>
                  </a:cubicBezTo>
                  <a:cubicBezTo>
                    <a:pt x="97120" y="532745"/>
                    <a:pt x="73476" y="509136"/>
                    <a:pt x="73476" y="479978"/>
                  </a:cubicBezTo>
                  <a:cubicBezTo>
                    <a:pt x="73476" y="450726"/>
                    <a:pt x="97215" y="427118"/>
                    <a:pt x="126322" y="427118"/>
                  </a:cubicBezTo>
                  <a:cubicBezTo>
                    <a:pt x="134424" y="427118"/>
                    <a:pt x="141771" y="428905"/>
                    <a:pt x="148554" y="432009"/>
                  </a:cubicBezTo>
                  <a:lnTo>
                    <a:pt x="182372" y="398336"/>
                  </a:lnTo>
                  <a:cubicBezTo>
                    <a:pt x="165698" y="377361"/>
                    <a:pt x="154394" y="352059"/>
                    <a:pt x="150438" y="324312"/>
                  </a:cubicBezTo>
                  <a:lnTo>
                    <a:pt x="102490" y="324312"/>
                  </a:lnTo>
                  <a:cubicBezTo>
                    <a:pt x="95048" y="344535"/>
                    <a:pt x="75643" y="358926"/>
                    <a:pt x="52846" y="358926"/>
                  </a:cubicBezTo>
                  <a:cubicBezTo>
                    <a:pt x="23644" y="358926"/>
                    <a:pt x="0" y="335223"/>
                    <a:pt x="0" y="306159"/>
                  </a:cubicBezTo>
                  <a:cubicBezTo>
                    <a:pt x="0" y="276907"/>
                    <a:pt x="23738" y="253298"/>
                    <a:pt x="52846" y="253298"/>
                  </a:cubicBezTo>
                  <a:cubicBezTo>
                    <a:pt x="75643" y="253298"/>
                    <a:pt x="95048" y="267595"/>
                    <a:pt x="102490" y="287818"/>
                  </a:cubicBezTo>
                  <a:lnTo>
                    <a:pt x="149590" y="287818"/>
                  </a:lnTo>
                  <a:cubicBezTo>
                    <a:pt x="152510" y="257625"/>
                    <a:pt x="164003" y="229878"/>
                    <a:pt x="181901" y="207304"/>
                  </a:cubicBezTo>
                  <a:lnTo>
                    <a:pt x="148460" y="173913"/>
                  </a:lnTo>
                  <a:cubicBezTo>
                    <a:pt x="141677" y="177111"/>
                    <a:pt x="134141" y="178804"/>
                    <a:pt x="126228" y="178804"/>
                  </a:cubicBezTo>
                  <a:cubicBezTo>
                    <a:pt x="96932" y="178804"/>
                    <a:pt x="73382" y="155102"/>
                    <a:pt x="73382" y="126038"/>
                  </a:cubicBezTo>
                  <a:cubicBezTo>
                    <a:pt x="73382" y="96786"/>
                    <a:pt x="97120" y="73271"/>
                    <a:pt x="126228" y="73271"/>
                  </a:cubicBezTo>
                  <a:cubicBezTo>
                    <a:pt x="155525" y="73271"/>
                    <a:pt x="179075" y="96974"/>
                    <a:pt x="179075" y="126038"/>
                  </a:cubicBezTo>
                  <a:cubicBezTo>
                    <a:pt x="179075" y="134033"/>
                    <a:pt x="177379" y="141463"/>
                    <a:pt x="174176" y="148235"/>
                  </a:cubicBezTo>
                  <a:lnTo>
                    <a:pt x="207617" y="181626"/>
                  </a:lnTo>
                  <a:cubicBezTo>
                    <a:pt x="229472" y="164319"/>
                    <a:pt x="256131" y="152750"/>
                    <a:pt x="285239" y="149364"/>
                  </a:cubicBezTo>
                  <a:lnTo>
                    <a:pt x="285239" y="102335"/>
                  </a:lnTo>
                  <a:cubicBezTo>
                    <a:pt x="264986" y="94905"/>
                    <a:pt x="250573" y="75529"/>
                    <a:pt x="250573" y="52767"/>
                  </a:cubicBezTo>
                  <a:cubicBezTo>
                    <a:pt x="250573" y="23609"/>
                    <a:pt x="274312" y="0"/>
                    <a:pt x="303420" y="0"/>
                  </a:cubicBezTo>
                  <a:close/>
                </a:path>
              </a:pathLst>
            </a:custGeom>
            <a:solidFill>
              <a:srgbClr val="F69F64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</a:defRPr>
              </a:lvl9pPr>
            </a:lstStyle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</p:grpSp>
      <p:grpSp>
        <p:nvGrpSpPr>
          <p:cNvPr id="19" name="组合 12">
            <a:extLst>
              <a:ext uri="{FF2B5EF4-FFF2-40B4-BE49-F238E27FC236}">
                <a16:creationId xmlns:a16="http://schemas.microsoft.com/office/drawing/2014/main" id="{7909354A-A893-4E1A-BDD0-1CFAB6AC73D6}"/>
              </a:ext>
            </a:extLst>
          </p:cNvPr>
          <p:cNvGrpSpPr/>
          <p:nvPr/>
        </p:nvGrpSpPr>
        <p:grpSpPr>
          <a:xfrm>
            <a:off x="2213192" y="2049911"/>
            <a:ext cx="2745349" cy="818655"/>
            <a:chOff x="3624780" y="2402980"/>
            <a:chExt cx="2745349" cy="818655"/>
          </a:xfrm>
        </p:grpSpPr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DBF2748-27E5-4341-A928-B4A50E5D939F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1543529F-8EB4-414E-A389-785C930C1DC5}"/>
                </a:ext>
              </a:extLst>
            </p:cNvPr>
            <p:cNvSpPr txBox="1"/>
            <p:nvPr/>
          </p:nvSpPr>
          <p:spPr>
            <a:xfrm>
              <a:off x="3624780" y="2653659"/>
              <a:ext cx="2745349" cy="5679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 proit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film to be used in a wider field</a:t>
              </a:r>
            </a:p>
          </p:txBody>
        </p:sp>
      </p:grpSp>
      <p:grpSp>
        <p:nvGrpSpPr>
          <p:cNvPr id="22" name="组合 12">
            <a:extLst>
              <a:ext uri="{FF2B5EF4-FFF2-40B4-BE49-F238E27FC236}">
                <a16:creationId xmlns:a16="http://schemas.microsoft.com/office/drawing/2014/main" id="{D4366788-8D3C-485B-9B49-07BD06A41E84}"/>
              </a:ext>
            </a:extLst>
          </p:cNvPr>
          <p:cNvGrpSpPr/>
          <p:nvPr/>
        </p:nvGrpSpPr>
        <p:grpSpPr>
          <a:xfrm>
            <a:off x="2213191" y="3405781"/>
            <a:ext cx="2745349" cy="818655"/>
            <a:chOff x="3624780" y="2402980"/>
            <a:chExt cx="2745349" cy="818655"/>
          </a:xfrm>
        </p:grpSpPr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2787B653-C93D-4745-8B73-D16193015B40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79856994-FDC7-41A8-B09C-5A7604428BF2}"/>
                </a:ext>
              </a:extLst>
            </p:cNvPr>
            <p:cNvSpPr txBox="1"/>
            <p:nvPr/>
          </p:nvSpPr>
          <p:spPr>
            <a:xfrm>
              <a:off x="3624780" y="2653659"/>
              <a:ext cx="2745349" cy="5679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 proit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film to be used in a wider field</a:t>
              </a:r>
            </a:p>
          </p:txBody>
        </p:sp>
      </p:grpSp>
      <p:grpSp>
        <p:nvGrpSpPr>
          <p:cNvPr id="25" name="组合 12">
            <a:extLst>
              <a:ext uri="{FF2B5EF4-FFF2-40B4-BE49-F238E27FC236}">
                <a16:creationId xmlns:a16="http://schemas.microsoft.com/office/drawing/2014/main" id="{2FBC3D27-5296-4670-99A6-5C4E4AC208BA}"/>
              </a:ext>
            </a:extLst>
          </p:cNvPr>
          <p:cNvGrpSpPr/>
          <p:nvPr/>
        </p:nvGrpSpPr>
        <p:grpSpPr>
          <a:xfrm>
            <a:off x="2213190" y="4761651"/>
            <a:ext cx="2745349" cy="818655"/>
            <a:chOff x="3624780" y="2402980"/>
            <a:chExt cx="2745349" cy="818655"/>
          </a:xfrm>
        </p:grpSpPr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171A3852-35DF-4901-AF9E-A8A675F069E2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2468CBE8-356C-43B3-8FD7-2A01B6F44A0D}"/>
                </a:ext>
              </a:extLst>
            </p:cNvPr>
            <p:cNvSpPr txBox="1"/>
            <p:nvPr/>
          </p:nvSpPr>
          <p:spPr>
            <a:xfrm>
              <a:off x="3624780" y="2653659"/>
              <a:ext cx="2745349" cy="56797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The user can demonstrate on </a:t>
              </a:r>
              <a:r>
                <a:rPr kumimoji="0" lang="en-US" altLang="zh-CN" sz="1100" b="0" i="0" u="none" strike="noStrike" kern="1200" cap="none" spc="0" normalizeH="0" baseline="0" noProof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 proit </a:t>
              </a: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film to be used in a wider field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8768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rgbClr val="F9BB91"/>
            </a:gs>
            <a:gs pos="0">
              <a:srgbClr val="FCE3D2"/>
            </a:gs>
            <a:gs pos="100000">
              <a:srgbClr val="F9BB91"/>
            </a:gs>
            <a:gs pos="47000">
              <a:srgbClr val="F69F64"/>
            </a:gs>
            <a:gs pos="100000">
              <a:srgbClr val="FFCCCC"/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DAC1C33B-8015-4EC3-A7DA-8388D619F38C}"/>
              </a:ext>
            </a:extLst>
          </p:cNvPr>
          <p:cNvSpPr/>
          <p:nvPr/>
        </p:nvSpPr>
        <p:spPr>
          <a:xfrm>
            <a:off x="-4427883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2CE9F028-6D59-4554-858D-74254B457053}"/>
              </a:ext>
            </a:extLst>
          </p:cNvPr>
          <p:cNvSpPr/>
          <p:nvPr/>
        </p:nvSpPr>
        <p:spPr>
          <a:xfrm>
            <a:off x="8956815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3C7BFEDA-EDED-435E-BB13-C86361FF3905}"/>
              </a:ext>
            </a:extLst>
          </p:cNvPr>
          <p:cNvSpPr/>
          <p:nvPr/>
        </p:nvSpPr>
        <p:spPr>
          <a:xfrm>
            <a:off x="11293378" y="3190462"/>
            <a:ext cx="734628" cy="734628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741D5D40-5012-4781-A8A1-C873555D9D15}"/>
              </a:ext>
            </a:extLst>
          </p:cNvPr>
          <p:cNvSpPr/>
          <p:nvPr/>
        </p:nvSpPr>
        <p:spPr>
          <a:xfrm>
            <a:off x="5008485" y="-1087515"/>
            <a:ext cx="2175030" cy="2175030"/>
          </a:xfrm>
          <a:prstGeom prst="ellipse">
            <a:avLst/>
          </a:prstGeom>
          <a:pattFill prst="dkVert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A4350E8B-AEF2-46D6-96D6-F9D2123DD355}"/>
              </a:ext>
            </a:extLst>
          </p:cNvPr>
          <p:cNvSpPr/>
          <p:nvPr/>
        </p:nvSpPr>
        <p:spPr>
          <a:xfrm>
            <a:off x="764879" y="5294984"/>
            <a:ext cx="994348" cy="994348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9B2FFC1-CFB7-42A9-9482-B6A900D7BFE0}"/>
              </a:ext>
            </a:extLst>
          </p:cNvPr>
          <p:cNvSpPr txBox="1"/>
          <p:nvPr/>
        </p:nvSpPr>
        <p:spPr>
          <a:xfrm>
            <a:off x="4827808" y="1676643"/>
            <a:ext cx="25363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3800">
                <a:solidFill>
                  <a:srgbClr val="FFEBEB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04</a:t>
            </a:r>
            <a:endParaRPr lang="zh-CN" altLang="en-US" dirty="0"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B9A20D9-6E58-4F1D-8C39-57F68D8686D7}"/>
              </a:ext>
            </a:extLst>
          </p:cNvPr>
          <p:cNvSpPr txBox="1"/>
          <p:nvPr/>
        </p:nvSpPr>
        <p:spPr>
          <a:xfrm>
            <a:off x="3815289" y="4323521"/>
            <a:ext cx="43452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4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561CAC3-F2B2-446C-89B4-E09987374775}"/>
              </a:ext>
            </a:extLst>
          </p:cNvPr>
          <p:cNvSpPr/>
          <p:nvPr/>
        </p:nvSpPr>
        <p:spPr>
          <a:xfrm>
            <a:off x="3411342" y="5294984"/>
            <a:ext cx="5369317" cy="323666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</a:t>
            </a:r>
            <a:r>
              <a:rPr kumimoji="0" lang="en-US" altLang="zh-CN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title.tunities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from now on</a:t>
            </a:r>
          </a:p>
        </p:txBody>
      </p:sp>
    </p:spTree>
    <p:extLst>
      <p:ext uri="{BB962C8B-B14F-4D97-AF65-F5344CB8AC3E}">
        <p14:creationId xmlns:p14="http://schemas.microsoft.com/office/powerpoint/2010/main" val="359232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椭圆 2">
            <a:extLst>
              <a:ext uri="{FF2B5EF4-FFF2-40B4-BE49-F238E27FC236}">
                <a16:creationId xmlns:a16="http://schemas.microsoft.com/office/drawing/2014/main" id="{A6F65187-AF5B-49CC-82D2-98BA97A55D99}"/>
              </a:ext>
            </a:extLst>
          </p:cNvPr>
          <p:cNvSpPr/>
          <p:nvPr/>
        </p:nvSpPr>
        <p:spPr>
          <a:xfrm>
            <a:off x="4321865" y="-1774135"/>
            <a:ext cx="3548270" cy="3548270"/>
          </a:xfrm>
          <a:prstGeom prst="ellipse">
            <a:avLst/>
          </a:prstGeom>
          <a:gradFill>
            <a:gsLst>
              <a:gs pos="61000">
                <a:srgbClr val="F69F64">
                  <a:alpha val="94000"/>
                </a:srgbClr>
              </a:gs>
              <a:gs pos="0">
                <a:schemeClr val="accent1">
                  <a:lumMod val="5000"/>
                  <a:lumOff val="95000"/>
                </a:scheme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椭圆 3">
            <a:extLst>
              <a:ext uri="{FF2B5EF4-FFF2-40B4-BE49-F238E27FC236}">
                <a16:creationId xmlns:a16="http://schemas.microsoft.com/office/drawing/2014/main" id="{BD7A778A-706B-4A96-9AE8-514098A0D6AB}"/>
              </a:ext>
            </a:extLst>
          </p:cNvPr>
          <p:cNvSpPr/>
          <p:nvPr/>
        </p:nvSpPr>
        <p:spPr>
          <a:xfrm>
            <a:off x="5286789" y="5955196"/>
            <a:ext cx="1618422" cy="1618422"/>
          </a:xfrm>
          <a:prstGeom prst="ellipse">
            <a:avLst/>
          </a:prstGeom>
          <a:gradFill>
            <a:gsLst>
              <a:gs pos="61000">
                <a:srgbClr val="F69F64">
                  <a:alpha val="94000"/>
                </a:srgbClr>
              </a:gs>
              <a:gs pos="0">
                <a:schemeClr val="accent1">
                  <a:lumMod val="5000"/>
                  <a:lumOff val="95000"/>
                </a:scheme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6B78738-D0CB-4966-B63F-E54091C06FC2}"/>
              </a:ext>
            </a:extLst>
          </p:cNvPr>
          <p:cNvSpPr txBox="1"/>
          <p:nvPr/>
        </p:nvSpPr>
        <p:spPr>
          <a:xfrm>
            <a:off x="4579806" y="318647"/>
            <a:ext cx="30323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4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C7A2281E-B142-48F4-85BF-9F4D7DFE3379}"/>
              </a:ext>
            </a:extLst>
          </p:cNvPr>
          <p:cNvSpPr txBox="1"/>
          <p:nvPr/>
        </p:nvSpPr>
        <p:spPr>
          <a:xfrm>
            <a:off x="1842391" y="2589319"/>
            <a:ext cx="34443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01. 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719DCD31-C763-4C26-A100-853722158B4C}"/>
              </a:ext>
            </a:extLst>
          </p:cNvPr>
          <p:cNvSpPr txBox="1"/>
          <p:nvPr/>
        </p:nvSpPr>
        <p:spPr>
          <a:xfrm>
            <a:off x="1842392" y="4499091"/>
            <a:ext cx="36004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02. 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648724A2-ADCF-4A72-8A34-800529BDC5E3}"/>
              </a:ext>
            </a:extLst>
          </p:cNvPr>
          <p:cNvSpPr txBox="1"/>
          <p:nvPr/>
        </p:nvSpPr>
        <p:spPr>
          <a:xfrm>
            <a:off x="7047797" y="2589319"/>
            <a:ext cx="3446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03. 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49456A1-481A-4CE7-97A4-AC296A1C463E}"/>
              </a:ext>
            </a:extLst>
          </p:cNvPr>
          <p:cNvSpPr txBox="1"/>
          <p:nvPr/>
        </p:nvSpPr>
        <p:spPr>
          <a:xfrm>
            <a:off x="7047797" y="4499091"/>
            <a:ext cx="3446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04.</a:t>
            </a:r>
            <a:r>
              <a:rPr lang="zh-CN" altLang="en-US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7112F064-F468-4B6E-A861-F440649C5E58}"/>
              </a:ext>
            </a:extLst>
          </p:cNvPr>
          <p:cNvSpPr/>
          <p:nvPr/>
        </p:nvSpPr>
        <p:spPr>
          <a:xfrm>
            <a:off x="2469553" y="3099132"/>
            <a:ext cx="3196107" cy="570593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12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DF227DEB-F97E-4469-82ED-A3F7411EC5EE}"/>
              </a:ext>
            </a:extLst>
          </p:cNvPr>
          <p:cNvSpPr/>
          <p:nvPr/>
        </p:nvSpPr>
        <p:spPr>
          <a:xfrm>
            <a:off x="2469553" y="4989804"/>
            <a:ext cx="3196107" cy="570593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12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639AA8B2-06A8-4361-A9CF-231CA8305408}"/>
              </a:ext>
            </a:extLst>
          </p:cNvPr>
          <p:cNvSpPr/>
          <p:nvPr/>
        </p:nvSpPr>
        <p:spPr>
          <a:xfrm>
            <a:off x="7771002" y="3099132"/>
            <a:ext cx="3196107" cy="570593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12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7AF0F738-66CB-4382-AAB6-D78661073DD6}"/>
              </a:ext>
            </a:extLst>
          </p:cNvPr>
          <p:cNvSpPr/>
          <p:nvPr/>
        </p:nvSpPr>
        <p:spPr>
          <a:xfrm>
            <a:off x="7771002" y="4989804"/>
            <a:ext cx="3196107" cy="570593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12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</p:spTree>
    <p:extLst>
      <p:ext uri="{BB962C8B-B14F-4D97-AF65-F5344CB8AC3E}">
        <p14:creationId xmlns:p14="http://schemas.microsoft.com/office/powerpoint/2010/main" val="1458205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FA0CC17D-DE1D-4E86-8EA8-49DCE455EC08}"/>
              </a:ext>
            </a:extLst>
          </p:cNvPr>
          <p:cNvGrpSpPr/>
          <p:nvPr/>
        </p:nvGrpSpPr>
        <p:grpSpPr>
          <a:xfrm>
            <a:off x="3766363" y="2343088"/>
            <a:ext cx="4172261" cy="2573188"/>
            <a:chOff x="812397" y="1359863"/>
            <a:chExt cx="4172261" cy="2573188"/>
          </a:xfrm>
          <a:gradFill>
            <a:gsLst>
              <a:gs pos="5000">
                <a:srgbClr val="F69F64"/>
              </a:gs>
              <a:gs pos="74000">
                <a:srgbClr val="F9BB91"/>
              </a:gs>
              <a:gs pos="100000">
                <a:srgbClr val="FFCCCC"/>
              </a:gs>
            </a:gsLst>
            <a:lin ang="15600000" scaled="0"/>
          </a:gradFill>
        </p:grpSpPr>
        <p:sp>
          <p:nvSpPr>
            <p:cNvPr id="6" name="îśļiďè">
              <a:extLst>
                <a:ext uri="{FF2B5EF4-FFF2-40B4-BE49-F238E27FC236}">
                  <a16:creationId xmlns:a16="http://schemas.microsoft.com/office/drawing/2014/main" id="{8BE8C77F-1BB7-405E-82E7-2221DD5252C1}"/>
                </a:ext>
              </a:extLst>
            </p:cNvPr>
            <p:cNvSpPr/>
            <p:nvPr/>
          </p:nvSpPr>
          <p:spPr bwMode="auto">
            <a:xfrm>
              <a:off x="3633661" y="2768112"/>
              <a:ext cx="90645" cy="115062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iṡḻíḍè">
              <a:extLst>
                <a:ext uri="{FF2B5EF4-FFF2-40B4-BE49-F238E27FC236}">
                  <a16:creationId xmlns:a16="http://schemas.microsoft.com/office/drawing/2014/main" id="{066F4A92-C0BC-4806-8FE8-39EB3AF46E03}"/>
                </a:ext>
              </a:extLst>
            </p:cNvPr>
            <p:cNvSpPr/>
            <p:nvPr/>
          </p:nvSpPr>
          <p:spPr bwMode="auto">
            <a:xfrm>
              <a:off x="2062774" y="2768112"/>
              <a:ext cx="91078" cy="1150627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íš1íḋê">
              <a:extLst>
                <a:ext uri="{FF2B5EF4-FFF2-40B4-BE49-F238E27FC236}">
                  <a16:creationId xmlns:a16="http://schemas.microsoft.com/office/drawing/2014/main" id="{DAA0A4FD-D96B-4E21-833E-DDFF1FD34CF0}"/>
                </a:ext>
              </a:extLst>
            </p:cNvPr>
            <p:cNvSpPr/>
            <p:nvPr/>
          </p:nvSpPr>
          <p:spPr bwMode="auto">
            <a:xfrm>
              <a:off x="2846049" y="3302874"/>
              <a:ext cx="90645" cy="45365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íṥļîḑê">
              <a:extLst>
                <a:ext uri="{FF2B5EF4-FFF2-40B4-BE49-F238E27FC236}">
                  <a16:creationId xmlns:a16="http://schemas.microsoft.com/office/drawing/2014/main" id="{35C31B95-5591-4CF8-B4DD-71F592A1F7D0}"/>
                </a:ext>
              </a:extLst>
            </p:cNvPr>
            <p:cNvSpPr/>
            <p:nvPr/>
          </p:nvSpPr>
          <p:spPr bwMode="auto">
            <a:xfrm>
              <a:off x="2578452" y="3737449"/>
              <a:ext cx="620635" cy="124040"/>
            </a:xfrm>
            <a:custGeom>
              <a:avLst/>
              <a:gdLst/>
              <a:ahLst/>
              <a:cxnLst>
                <a:cxn ang="0">
                  <a:pos x="124" y="26"/>
                </a:cxn>
                <a:cxn ang="0">
                  <a:pos x="130" y="20"/>
                </a:cxn>
                <a:cxn ang="0">
                  <a:pos x="119" y="10"/>
                </a:cxn>
                <a:cxn ang="0">
                  <a:pos x="96" y="0"/>
                </a:cxn>
                <a:cxn ang="0">
                  <a:pos x="33" y="0"/>
                </a:cxn>
                <a:cxn ang="0">
                  <a:pos x="10" y="9"/>
                </a:cxn>
                <a:cxn ang="0">
                  <a:pos x="0" y="19"/>
                </a:cxn>
                <a:cxn ang="0">
                  <a:pos x="5" y="25"/>
                </a:cxn>
                <a:cxn ang="0">
                  <a:pos x="15" y="15"/>
                </a:cxn>
                <a:cxn ang="0">
                  <a:pos x="33" y="8"/>
                </a:cxn>
                <a:cxn ang="0">
                  <a:pos x="96" y="8"/>
                </a:cxn>
                <a:cxn ang="0">
                  <a:pos x="114" y="15"/>
                </a:cxn>
                <a:cxn ang="0">
                  <a:pos x="124" y="26"/>
                </a:cxn>
              </a:cxnLst>
              <a:rect l="0" t="0" r="r" b="b"/>
              <a:pathLst>
                <a:path w="130" h="26">
                  <a:moveTo>
                    <a:pt x="124" y="26"/>
                  </a:moveTo>
                  <a:cubicBezTo>
                    <a:pt x="130" y="20"/>
                    <a:pt x="130" y="20"/>
                    <a:pt x="130" y="20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3" y="3"/>
                    <a:pt x="105" y="0"/>
                    <a:pt x="96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24" y="0"/>
                    <a:pt x="16" y="3"/>
                    <a:pt x="1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20" y="10"/>
                    <a:pt x="26" y="8"/>
                    <a:pt x="33" y="8"/>
                  </a:cubicBezTo>
                  <a:cubicBezTo>
                    <a:pt x="96" y="8"/>
                    <a:pt x="96" y="8"/>
                    <a:pt x="96" y="8"/>
                  </a:cubicBezTo>
                  <a:cubicBezTo>
                    <a:pt x="103" y="8"/>
                    <a:pt x="109" y="10"/>
                    <a:pt x="114" y="15"/>
                  </a:cubicBezTo>
                  <a:lnTo>
                    <a:pt x="124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isliḋè">
              <a:extLst>
                <a:ext uri="{FF2B5EF4-FFF2-40B4-BE49-F238E27FC236}">
                  <a16:creationId xmlns:a16="http://schemas.microsoft.com/office/drawing/2014/main" id="{5F204E1B-5619-4028-8E75-AA608EB5B60D}"/>
                </a:ext>
              </a:extLst>
            </p:cNvPr>
            <p:cNvSpPr/>
            <p:nvPr/>
          </p:nvSpPr>
          <p:spPr bwMode="auto">
            <a:xfrm>
              <a:off x="3122754" y="3804240"/>
              <a:ext cx="114499" cy="11927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îṥļíḍê">
              <a:extLst>
                <a:ext uri="{FF2B5EF4-FFF2-40B4-BE49-F238E27FC236}">
                  <a16:creationId xmlns:a16="http://schemas.microsoft.com/office/drawing/2014/main" id="{89891EFB-3735-4E77-B95B-93B6B8BDBE75}"/>
                </a:ext>
              </a:extLst>
            </p:cNvPr>
            <p:cNvSpPr/>
            <p:nvPr/>
          </p:nvSpPr>
          <p:spPr bwMode="auto">
            <a:xfrm>
              <a:off x="3146608" y="3828094"/>
              <a:ext cx="66791" cy="6679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iṩļiḍè">
              <a:extLst>
                <a:ext uri="{FF2B5EF4-FFF2-40B4-BE49-F238E27FC236}">
                  <a16:creationId xmlns:a16="http://schemas.microsoft.com/office/drawing/2014/main" id="{3A80752B-E1F1-4C1E-AA4F-19F148E77A08}"/>
                </a:ext>
              </a:extLst>
            </p:cNvPr>
            <p:cNvSpPr/>
            <p:nvPr/>
          </p:nvSpPr>
          <p:spPr bwMode="auto">
            <a:xfrm>
              <a:off x="2535515" y="3804240"/>
              <a:ext cx="114499" cy="114499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ïŝļíďê">
              <a:extLst>
                <a:ext uri="{FF2B5EF4-FFF2-40B4-BE49-F238E27FC236}">
                  <a16:creationId xmlns:a16="http://schemas.microsoft.com/office/drawing/2014/main" id="{2ED01CA3-0EE7-4590-91EA-03149349E7F8}"/>
                </a:ext>
              </a:extLst>
            </p:cNvPr>
            <p:cNvSpPr/>
            <p:nvPr/>
          </p:nvSpPr>
          <p:spPr bwMode="auto">
            <a:xfrm>
              <a:off x="2559369" y="3828094"/>
              <a:ext cx="66791" cy="6679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îšļîďé">
              <a:extLst>
                <a:ext uri="{FF2B5EF4-FFF2-40B4-BE49-F238E27FC236}">
                  <a16:creationId xmlns:a16="http://schemas.microsoft.com/office/drawing/2014/main" id="{398936E8-5734-4159-9088-A7AE36F3C46F}"/>
                </a:ext>
              </a:extLst>
            </p:cNvPr>
            <p:cNvSpPr/>
            <p:nvPr/>
          </p:nvSpPr>
          <p:spPr bwMode="auto">
            <a:xfrm>
              <a:off x="2869903" y="3766074"/>
              <a:ext cx="42937" cy="10972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í$ḷîdê">
              <a:extLst>
                <a:ext uri="{FF2B5EF4-FFF2-40B4-BE49-F238E27FC236}">
                  <a16:creationId xmlns:a16="http://schemas.microsoft.com/office/drawing/2014/main" id="{A11DAA01-DD3A-469E-97FB-B7B315D22056}"/>
                </a:ext>
              </a:extLst>
            </p:cNvPr>
            <p:cNvSpPr/>
            <p:nvPr/>
          </p:nvSpPr>
          <p:spPr bwMode="auto">
            <a:xfrm>
              <a:off x="2855591" y="3809011"/>
              <a:ext cx="66791" cy="114499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7" y="24"/>
                </a:cxn>
                <a:cxn ang="0">
                  <a:pos x="14" y="17"/>
                </a:cxn>
                <a:cxn ang="0">
                  <a:pos x="14" y="6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7"/>
                </a:cxn>
              </a:cxnLst>
              <a:rect l="0" t="0" r="r" b="b"/>
              <a:pathLst>
                <a:path w="14" h="24">
                  <a:moveTo>
                    <a:pt x="0" y="17"/>
                  </a:moveTo>
                  <a:cubicBezTo>
                    <a:pt x="0" y="21"/>
                    <a:pt x="3" y="24"/>
                    <a:pt x="7" y="24"/>
                  </a:cubicBezTo>
                  <a:cubicBezTo>
                    <a:pt x="11" y="24"/>
                    <a:pt x="14" y="21"/>
                    <a:pt x="14" y="17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4" y="3"/>
                    <a:pt x="11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işlîḓê">
              <a:extLst>
                <a:ext uri="{FF2B5EF4-FFF2-40B4-BE49-F238E27FC236}">
                  <a16:creationId xmlns:a16="http://schemas.microsoft.com/office/drawing/2014/main" id="{8CFD9505-2194-4D31-AAD5-DEAF8BC1D735}"/>
                </a:ext>
              </a:extLst>
            </p:cNvPr>
            <p:cNvSpPr/>
            <p:nvPr/>
          </p:nvSpPr>
          <p:spPr bwMode="auto">
            <a:xfrm>
              <a:off x="4550083" y="3302874"/>
              <a:ext cx="85874" cy="45365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ïSļiḋê">
              <a:extLst>
                <a:ext uri="{FF2B5EF4-FFF2-40B4-BE49-F238E27FC236}">
                  <a16:creationId xmlns:a16="http://schemas.microsoft.com/office/drawing/2014/main" id="{6E7B6F76-663A-483C-857E-6D63A890A072}"/>
                </a:ext>
              </a:extLst>
            </p:cNvPr>
            <p:cNvSpPr/>
            <p:nvPr/>
          </p:nvSpPr>
          <p:spPr bwMode="auto">
            <a:xfrm>
              <a:off x="4278149" y="3737449"/>
              <a:ext cx="620635" cy="124040"/>
            </a:xfrm>
            <a:custGeom>
              <a:avLst/>
              <a:gdLst/>
              <a:ahLst/>
              <a:cxnLst>
                <a:cxn ang="0">
                  <a:pos x="125" y="26"/>
                </a:cxn>
                <a:cxn ang="0">
                  <a:pos x="130" y="20"/>
                </a:cxn>
                <a:cxn ang="0">
                  <a:pos x="120" y="10"/>
                </a:cxn>
                <a:cxn ang="0">
                  <a:pos x="97" y="0"/>
                </a:cxn>
                <a:cxn ang="0">
                  <a:pos x="34" y="0"/>
                </a:cxn>
                <a:cxn ang="0">
                  <a:pos x="10" y="9"/>
                </a:cxn>
                <a:cxn ang="0">
                  <a:pos x="0" y="19"/>
                </a:cxn>
                <a:cxn ang="0">
                  <a:pos x="6" y="25"/>
                </a:cxn>
                <a:cxn ang="0">
                  <a:pos x="16" y="15"/>
                </a:cxn>
                <a:cxn ang="0">
                  <a:pos x="34" y="8"/>
                </a:cxn>
                <a:cxn ang="0">
                  <a:pos x="97" y="8"/>
                </a:cxn>
                <a:cxn ang="0">
                  <a:pos x="114" y="15"/>
                </a:cxn>
                <a:cxn ang="0">
                  <a:pos x="125" y="26"/>
                </a:cxn>
              </a:cxnLst>
              <a:rect l="0" t="0" r="r" b="b"/>
              <a:pathLst>
                <a:path w="130" h="26">
                  <a:moveTo>
                    <a:pt x="125" y="26"/>
                  </a:moveTo>
                  <a:cubicBezTo>
                    <a:pt x="130" y="20"/>
                    <a:pt x="130" y="20"/>
                    <a:pt x="130" y="20"/>
                  </a:cubicBezTo>
                  <a:cubicBezTo>
                    <a:pt x="120" y="10"/>
                    <a:pt x="120" y="10"/>
                    <a:pt x="120" y="10"/>
                  </a:cubicBezTo>
                  <a:cubicBezTo>
                    <a:pt x="114" y="3"/>
                    <a:pt x="105" y="0"/>
                    <a:pt x="9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5" y="0"/>
                    <a:pt x="17" y="3"/>
                    <a:pt x="10" y="9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6" y="25"/>
                    <a:pt x="6" y="25"/>
                    <a:pt x="6" y="25"/>
                  </a:cubicBezTo>
                  <a:cubicBezTo>
                    <a:pt x="16" y="15"/>
                    <a:pt x="16" y="15"/>
                    <a:pt x="16" y="15"/>
                  </a:cubicBezTo>
                  <a:cubicBezTo>
                    <a:pt x="21" y="10"/>
                    <a:pt x="27" y="8"/>
                    <a:pt x="34" y="8"/>
                  </a:cubicBezTo>
                  <a:cubicBezTo>
                    <a:pt x="97" y="8"/>
                    <a:pt x="97" y="8"/>
                    <a:pt x="97" y="8"/>
                  </a:cubicBezTo>
                  <a:cubicBezTo>
                    <a:pt x="103" y="8"/>
                    <a:pt x="110" y="10"/>
                    <a:pt x="114" y="15"/>
                  </a:cubicBezTo>
                  <a:lnTo>
                    <a:pt x="125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iś1iḓê">
              <a:extLst>
                <a:ext uri="{FF2B5EF4-FFF2-40B4-BE49-F238E27FC236}">
                  <a16:creationId xmlns:a16="http://schemas.microsoft.com/office/drawing/2014/main" id="{6D9BC621-7D9B-4C7C-9FBD-D267BBC7CCF3}"/>
                </a:ext>
              </a:extLst>
            </p:cNvPr>
            <p:cNvSpPr/>
            <p:nvPr/>
          </p:nvSpPr>
          <p:spPr bwMode="auto">
            <a:xfrm>
              <a:off x="4822018" y="3804240"/>
              <a:ext cx="119703" cy="11927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íŝlíḓè">
              <a:extLst>
                <a:ext uri="{FF2B5EF4-FFF2-40B4-BE49-F238E27FC236}">
                  <a16:creationId xmlns:a16="http://schemas.microsoft.com/office/drawing/2014/main" id="{1C886C27-7722-4268-99AF-56EC34113B93}"/>
                </a:ext>
              </a:extLst>
            </p:cNvPr>
            <p:cNvSpPr/>
            <p:nvPr/>
          </p:nvSpPr>
          <p:spPr bwMode="auto">
            <a:xfrm>
              <a:off x="4845872" y="3828094"/>
              <a:ext cx="71995" cy="6679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îSļïde">
              <a:extLst>
                <a:ext uri="{FF2B5EF4-FFF2-40B4-BE49-F238E27FC236}">
                  <a16:creationId xmlns:a16="http://schemas.microsoft.com/office/drawing/2014/main" id="{3E35B9EB-F167-4BC3-9D05-6F6BC6DF81E8}"/>
                </a:ext>
              </a:extLst>
            </p:cNvPr>
            <p:cNvSpPr/>
            <p:nvPr/>
          </p:nvSpPr>
          <p:spPr bwMode="auto">
            <a:xfrm>
              <a:off x="4235212" y="3804240"/>
              <a:ext cx="119270" cy="114499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iślïďé">
              <a:extLst>
                <a:ext uri="{FF2B5EF4-FFF2-40B4-BE49-F238E27FC236}">
                  <a16:creationId xmlns:a16="http://schemas.microsoft.com/office/drawing/2014/main" id="{C4FC74F8-C68D-49CF-90BC-F0F767F0C157}"/>
                </a:ext>
              </a:extLst>
            </p:cNvPr>
            <p:cNvSpPr/>
            <p:nvPr/>
          </p:nvSpPr>
          <p:spPr bwMode="auto">
            <a:xfrm>
              <a:off x="4263837" y="3828094"/>
              <a:ext cx="66791" cy="6679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i$1îḑê">
              <a:extLst>
                <a:ext uri="{FF2B5EF4-FFF2-40B4-BE49-F238E27FC236}">
                  <a16:creationId xmlns:a16="http://schemas.microsoft.com/office/drawing/2014/main" id="{6F5DB8A5-2AD4-4A15-8E80-E2EAD242F6CA}"/>
                </a:ext>
              </a:extLst>
            </p:cNvPr>
            <p:cNvSpPr/>
            <p:nvPr/>
          </p:nvSpPr>
          <p:spPr bwMode="auto">
            <a:xfrm>
              <a:off x="4569166" y="3766074"/>
              <a:ext cx="42937" cy="10972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íśļïḍé">
              <a:extLst>
                <a:ext uri="{FF2B5EF4-FFF2-40B4-BE49-F238E27FC236}">
                  <a16:creationId xmlns:a16="http://schemas.microsoft.com/office/drawing/2014/main" id="{4E0A1434-219F-41E2-B630-3A7CB1B35DB5}"/>
                </a:ext>
              </a:extLst>
            </p:cNvPr>
            <p:cNvSpPr/>
            <p:nvPr/>
          </p:nvSpPr>
          <p:spPr bwMode="auto">
            <a:xfrm>
              <a:off x="4559625" y="3809011"/>
              <a:ext cx="62020" cy="114499"/>
            </a:xfrm>
            <a:custGeom>
              <a:avLst/>
              <a:gdLst/>
              <a:ahLst/>
              <a:cxnLst>
                <a:cxn ang="0">
                  <a:pos x="0" y="17"/>
                </a:cxn>
                <a:cxn ang="0">
                  <a:pos x="7" y="24"/>
                </a:cxn>
                <a:cxn ang="0">
                  <a:pos x="13" y="17"/>
                </a:cxn>
                <a:cxn ang="0">
                  <a:pos x="13" y="6"/>
                </a:cxn>
                <a:cxn ang="0">
                  <a:pos x="7" y="0"/>
                </a:cxn>
                <a:cxn ang="0">
                  <a:pos x="0" y="6"/>
                </a:cxn>
                <a:cxn ang="0">
                  <a:pos x="0" y="17"/>
                </a:cxn>
              </a:cxnLst>
              <a:rect l="0" t="0" r="r" b="b"/>
              <a:pathLst>
                <a:path w="13" h="24">
                  <a:moveTo>
                    <a:pt x="0" y="17"/>
                  </a:moveTo>
                  <a:cubicBezTo>
                    <a:pt x="0" y="21"/>
                    <a:pt x="3" y="24"/>
                    <a:pt x="7" y="24"/>
                  </a:cubicBezTo>
                  <a:cubicBezTo>
                    <a:pt x="10" y="24"/>
                    <a:pt x="13" y="21"/>
                    <a:pt x="13" y="17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  <a:cubicBezTo>
                    <a:pt x="3" y="0"/>
                    <a:pt x="0" y="3"/>
                    <a:pt x="0" y="6"/>
                  </a:cubicBezTo>
                  <a:lnTo>
                    <a:pt x="0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sļïḍè">
              <a:extLst>
                <a:ext uri="{FF2B5EF4-FFF2-40B4-BE49-F238E27FC236}">
                  <a16:creationId xmlns:a16="http://schemas.microsoft.com/office/drawing/2014/main" id="{41EBC779-E16F-43B9-B6A9-4A6C0E97E1F4}"/>
                </a:ext>
              </a:extLst>
            </p:cNvPr>
            <p:cNvSpPr/>
            <p:nvPr/>
          </p:nvSpPr>
          <p:spPr bwMode="auto">
            <a:xfrm>
              <a:off x="1733591" y="2510490"/>
              <a:ext cx="200373" cy="128811"/>
            </a:xfrm>
            <a:custGeom>
              <a:avLst/>
              <a:gdLst/>
              <a:ahLst/>
              <a:cxnLst>
                <a:cxn ang="0">
                  <a:pos x="10" y="27"/>
                </a:cxn>
                <a:cxn ang="0">
                  <a:pos x="22" y="14"/>
                </a:cxn>
                <a:cxn ang="0">
                  <a:pos x="38" y="9"/>
                </a:cxn>
                <a:cxn ang="0">
                  <a:pos x="39" y="0"/>
                </a:cxn>
                <a:cxn ang="0">
                  <a:pos x="16" y="1"/>
                </a:cxn>
                <a:cxn ang="0">
                  <a:pos x="1" y="18"/>
                </a:cxn>
                <a:cxn ang="0">
                  <a:pos x="10" y="27"/>
                </a:cxn>
              </a:cxnLst>
              <a:rect l="0" t="0" r="r" b="b"/>
              <a:pathLst>
                <a:path w="42" h="27">
                  <a:moveTo>
                    <a:pt x="10" y="27"/>
                  </a:moveTo>
                  <a:cubicBezTo>
                    <a:pt x="17" y="27"/>
                    <a:pt x="21" y="19"/>
                    <a:pt x="22" y="14"/>
                  </a:cubicBezTo>
                  <a:cubicBezTo>
                    <a:pt x="22" y="12"/>
                    <a:pt x="33" y="11"/>
                    <a:pt x="38" y="9"/>
                  </a:cubicBezTo>
                  <a:cubicBezTo>
                    <a:pt x="42" y="6"/>
                    <a:pt x="40" y="1"/>
                    <a:pt x="39" y="0"/>
                  </a:cubicBezTo>
                  <a:cubicBezTo>
                    <a:pt x="38" y="0"/>
                    <a:pt x="20" y="0"/>
                    <a:pt x="16" y="1"/>
                  </a:cubicBezTo>
                  <a:cubicBezTo>
                    <a:pt x="1" y="3"/>
                    <a:pt x="1" y="13"/>
                    <a:pt x="1" y="18"/>
                  </a:cubicBezTo>
                  <a:cubicBezTo>
                    <a:pt x="0" y="24"/>
                    <a:pt x="4" y="26"/>
                    <a:pt x="10" y="2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îšlïďé">
              <a:extLst>
                <a:ext uri="{FF2B5EF4-FFF2-40B4-BE49-F238E27FC236}">
                  <a16:creationId xmlns:a16="http://schemas.microsoft.com/office/drawing/2014/main" id="{1FCF9F3B-F1B9-4F9A-B908-897BF0ACE83B}"/>
                </a:ext>
              </a:extLst>
            </p:cNvPr>
            <p:cNvSpPr/>
            <p:nvPr/>
          </p:nvSpPr>
          <p:spPr bwMode="auto">
            <a:xfrm>
              <a:off x="1074790" y="2109744"/>
              <a:ext cx="711279" cy="620202"/>
            </a:xfrm>
            <a:custGeom>
              <a:avLst/>
              <a:gdLst/>
              <a:ahLst/>
              <a:cxnLst>
                <a:cxn ang="0">
                  <a:pos x="5" y="34"/>
                </a:cxn>
                <a:cxn ang="0">
                  <a:pos x="17" y="5"/>
                </a:cxn>
                <a:cxn ang="0">
                  <a:pos x="42" y="26"/>
                </a:cxn>
                <a:cxn ang="0">
                  <a:pos x="58" y="82"/>
                </a:cxn>
                <a:cxn ang="0">
                  <a:pos x="73" y="94"/>
                </a:cxn>
                <a:cxn ang="0">
                  <a:pos x="147" y="98"/>
                </a:cxn>
                <a:cxn ang="0">
                  <a:pos x="149" y="125"/>
                </a:cxn>
                <a:cxn ang="0">
                  <a:pos x="53" y="129"/>
                </a:cxn>
                <a:cxn ang="0">
                  <a:pos x="32" y="119"/>
                </a:cxn>
                <a:cxn ang="0">
                  <a:pos x="5" y="34"/>
                </a:cxn>
              </a:cxnLst>
              <a:rect l="0" t="0" r="r" b="b"/>
              <a:pathLst>
                <a:path w="149" h="130">
                  <a:moveTo>
                    <a:pt x="5" y="34"/>
                  </a:moveTo>
                  <a:cubicBezTo>
                    <a:pt x="2" y="23"/>
                    <a:pt x="0" y="10"/>
                    <a:pt x="17" y="5"/>
                  </a:cubicBezTo>
                  <a:cubicBezTo>
                    <a:pt x="33" y="0"/>
                    <a:pt x="40" y="18"/>
                    <a:pt x="42" y="26"/>
                  </a:cubicBezTo>
                  <a:cubicBezTo>
                    <a:pt x="49" y="50"/>
                    <a:pt x="52" y="61"/>
                    <a:pt x="58" y="82"/>
                  </a:cubicBezTo>
                  <a:cubicBezTo>
                    <a:pt x="60" y="89"/>
                    <a:pt x="66" y="94"/>
                    <a:pt x="73" y="94"/>
                  </a:cubicBezTo>
                  <a:cubicBezTo>
                    <a:pt x="147" y="98"/>
                    <a:pt x="147" y="98"/>
                    <a:pt x="147" y="98"/>
                  </a:cubicBezTo>
                  <a:cubicBezTo>
                    <a:pt x="149" y="125"/>
                    <a:pt x="149" y="125"/>
                    <a:pt x="149" y="125"/>
                  </a:cubicBezTo>
                  <a:cubicBezTo>
                    <a:pt x="53" y="129"/>
                    <a:pt x="53" y="129"/>
                    <a:pt x="53" y="129"/>
                  </a:cubicBezTo>
                  <a:cubicBezTo>
                    <a:pt x="42" y="130"/>
                    <a:pt x="34" y="125"/>
                    <a:pt x="32" y="119"/>
                  </a:cubicBezTo>
                  <a:lnTo>
                    <a:pt x="5" y="3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íṧḻíde">
              <a:extLst>
                <a:ext uri="{FF2B5EF4-FFF2-40B4-BE49-F238E27FC236}">
                  <a16:creationId xmlns:a16="http://schemas.microsoft.com/office/drawing/2014/main" id="{B63D86EB-9D62-45D2-B5B2-B7481FFB8650}"/>
                </a:ext>
              </a:extLst>
            </p:cNvPr>
            <p:cNvSpPr/>
            <p:nvPr/>
          </p:nvSpPr>
          <p:spPr bwMode="auto">
            <a:xfrm>
              <a:off x="1728820" y="2529573"/>
              <a:ext cx="291017" cy="190831"/>
            </a:xfrm>
            <a:custGeom>
              <a:avLst/>
              <a:gdLst/>
              <a:ahLst/>
              <a:cxnLst>
                <a:cxn ang="0">
                  <a:pos x="1" y="29"/>
                </a:cxn>
                <a:cxn ang="0">
                  <a:pos x="3" y="11"/>
                </a:cxn>
                <a:cxn ang="0">
                  <a:pos x="11" y="7"/>
                </a:cxn>
                <a:cxn ang="0">
                  <a:pos x="31" y="8"/>
                </a:cxn>
                <a:cxn ang="0">
                  <a:pos x="48" y="5"/>
                </a:cxn>
                <a:cxn ang="0">
                  <a:pos x="59" y="13"/>
                </a:cxn>
                <a:cxn ang="0">
                  <a:pos x="55" y="22"/>
                </a:cxn>
                <a:cxn ang="0">
                  <a:pos x="32" y="37"/>
                </a:cxn>
                <a:cxn ang="0">
                  <a:pos x="6" y="37"/>
                </a:cxn>
                <a:cxn ang="0">
                  <a:pos x="1" y="29"/>
                </a:cxn>
              </a:cxnLst>
              <a:rect l="0" t="0" r="r" b="b"/>
              <a:pathLst>
                <a:path w="61" h="40">
                  <a:moveTo>
                    <a:pt x="1" y="29"/>
                  </a:moveTo>
                  <a:cubicBezTo>
                    <a:pt x="3" y="11"/>
                    <a:pt x="3" y="11"/>
                    <a:pt x="3" y="11"/>
                  </a:cubicBezTo>
                  <a:cubicBezTo>
                    <a:pt x="3" y="11"/>
                    <a:pt x="3" y="8"/>
                    <a:pt x="11" y="7"/>
                  </a:cubicBezTo>
                  <a:cubicBezTo>
                    <a:pt x="17" y="7"/>
                    <a:pt x="27" y="8"/>
                    <a:pt x="31" y="8"/>
                  </a:cubicBezTo>
                  <a:cubicBezTo>
                    <a:pt x="45" y="7"/>
                    <a:pt x="48" y="5"/>
                    <a:pt x="48" y="5"/>
                  </a:cubicBezTo>
                  <a:cubicBezTo>
                    <a:pt x="48" y="5"/>
                    <a:pt x="61" y="0"/>
                    <a:pt x="59" y="13"/>
                  </a:cubicBezTo>
                  <a:cubicBezTo>
                    <a:pt x="57" y="18"/>
                    <a:pt x="55" y="22"/>
                    <a:pt x="55" y="22"/>
                  </a:cubicBezTo>
                  <a:cubicBezTo>
                    <a:pt x="45" y="40"/>
                    <a:pt x="32" y="37"/>
                    <a:pt x="32" y="37"/>
                  </a:cubicBezTo>
                  <a:cubicBezTo>
                    <a:pt x="6" y="37"/>
                    <a:pt x="6" y="37"/>
                    <a:pt x="6" y="37"/>
                  </a:cubicBezTo>
                  <a:cubicBezTo>
                    <a:pt x="0" y="37"/>
                    <a:pt x="0" y="36"/>
                    <a:pt x="1" y="2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îṩľîḋè">
              <a:extLst>
                <a:ext uri="{FF2B5EF4-FFF2-40B4-BE49-F238E27FC236}">
                  <a16:creationId xmlns:a16="http://schemas.microsoft.com/office/drawing/2014/main" id="{17404A11-8250-46A7-8BA4-2700B5B162E8}"/>
                </a:ext>
              </a:extLst>
            </p:cNvPr>
            <p:cNvSpPr/>
            <p:nvPr/>
          </p:nvSpPr>
          <p:spPr bwMode="auto">
            <a:xfrm>
              <a:off x="1428261" y="2548656"/>
              <a:ext cx="310101" cy="181290"/>
            </a:xfrm>
            <a:custGeom>
              <a:avLst/>
              <a:gdLst/>
              <a:ahLst/>
              <a:cxnLst>
                <a:cxn ang="0">
                  <a:pos x="693" y="11"/>
                </a:cxn>
                <a:cxn ang="0">
                  <a:pos x="715" y="374"/>
                </a:cxn>
                <a:cxn ang="0">
                  <a:pos x="0" y="418"/>
                </a:cxn>
                <a:cxn ang="0">
                  <a:pos x="0" y="0"/>
                </a:cxn>
                <a:cxn ang="0">
                  <a:pos x="693" y="11"/>
                </a:cxn>
              </a:cxnLst>
              <a:rect l="0" t="0" r="r" b="b"/>
              <a:pathLst>
                <a:path w="715" h="418">
                  <a:moveTo>
                    <a:pt x="693" y="11"/>
                  </a:moveTo>
                  <a:lnTo>
                    <a:pt x="715" y="374"/>
                  </a:lnTo>
                  <a:lnTo>
                    <a:pt x="0" y="418"/>
                  </a:lnTo>
                  <a:lnTo>
                    <a:pt x="0" y="0"/>
                  </a:lnTo>
                  <a:lnTo>
                    <a:pt x="693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îṧ1íďè">
              <a:extLst>
                <a:ext uri="{FF2B5EF4-FFF2-40B4-BE49-F238E27FC236}">
                  <a16:creationId xmlns:a16="http://schemas.microsoft.com/office/drawing/2014/main" id="{622188CA-AB5F-4BF8-8F31-A7FE65455AC3}"/>
                </a:ext>
              </a:extLst>
            </p:cNvPr>
            <p:cNvSpPr/>
            <p:nvPr/>
          </p:nvSpPr>
          <p:spPr bwMode="auto">
            <a:xfrm>
              <a:off x="3576411" y="1894625"/>
              <a:ext cx="305330" cy="200807"/>
            </a:xfrm>
            <a:custGeom>
              <a:avLst/>
              <a:gdLst/>
              <a:ahLst/>
              <a:cxnLst>
                <a:cxn ang="0">
                  <a:pos x="48" y="4"/>
                </a:cxn>
                <a:cxn ang="0">
                  <a:pos x="63" y="18"/>
                </a:cxn>
                <a:cxn ang="0">
                  <a:pos x="57" y="42"/>
                </a:cxn>
                <a:cxn ang="0">
                  <a:pos x="21" y="34"/>
                </a:cxn>
                <a:cxn ang="0">
                  <a:pos x="3" y="15"/>
                </a:cxn>
                <a:cxn ang="0">
                  <a:pos x="4" y="14"/>
                </a:cxn>
                <a:cxn ang="0">
                  <a:pos x="14" y="10"/>
                </a:cxn>
                <a:cxn ang="0">
                  <a:pos x="43" y="17"/>
                </a:cxn>
                <a:cxn ang="0">
                  <a:pos x="46" y="15"/>
                </a:cxn>
                <a:cxn ang="0">
                  <a:pos x="44" y="12"/>
                </a:cxn>
                <a:cxn ang="0">
                  <a:pos x="33" y="10"/>
                </a:cxn>
                <a:cxn ang="0">
                  <a:pos x="30" y="4"/>
                </a:cxn>
                <a:cxn ang="0">
                  <a:pos x="35" y="1"/>
                </a:cxn>
                <a:cxn ang="0">
                  <a:pos x="48" y="4"/>
                </a:cxn>
              </a:cxnLst>
              <a:rect l="0" t="0" r="r" b="b"/>
              <a:pathLst>
                <a:path w="64" h="42">
                  <a:moveTo>
                    <a:pt x="48" y="4"/>
                  </a:moveTo>
                  <a:cubicBezTo>
                    <a:pt x="59" y="7"/>
                    <a:pt x="64" y="13"/>
                    <a:pt x="63" y="18"/>
                  </a:cubicBezTo>
                  <a:cubicBezTo>
                    <a:pt x="57" y="42"/>
                    <a:pt x="57" y="42"/>
                    <a:pt x="57" y="42"/>
                  </a:cubicBezTo>
                  <a:cubicBezTo>
                    <a:pt x="21" y="34"/>
                    <a:pt x="21" y="34"/>
                    <a:pt x="21" y="34"/>
                  </a:cubicBezTo>
                  <a:cubicBezTo>
                    <a:pt x="21" y="34"/>
                    <a:pt x="0" y="28"/>
                    <a:pt x="3" y="15"/>
                  </a:cubicBezTo>
                  <a:cubicBezTo>
                    <a:pt x="4" y="15"/>
                    <a:pt x="4" y="14"/>
                    <a:pt x="4" y="14"/>
                  </a:cubicBezTo>
                  <a:cubicBezTo>
                    <a:pt x="5" y="9"/>
                    <a:pt x="10" y="9"/>
                    <a:pt x="14" y="10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4" y="18"/>
                    <a:pt x="46" y="17"/>
                    <a:pt x="46" y="15"/>
                  </a:cubicBezTo>
                  <a:cubicBezTo>
                    <a:pt x="46" y="14"/>
                    <a:pt x="45" y="13"/>
                    <a:pt x="44" y="12"/>
                  </a:cubicBezTo>
                  <a:cubicBezTo>
                    <a:pt x="33" y="10"/>
                    <a:pt x="33" y="10"/>
                    <a:pt x="33" y="10"/>
                  </a:cubicBezTo>
                  <a:cubicBezTo>
                    <a:pt x="31" y="9"/>
                    <a:pt x="29" y="7"/>
                    <a:pt x="30" y="4"/>
                  </a:cubicBezTo>
                  <a:cubicBezTo>
                    <a:pt x="30" y="2"/>
                    <a:pt x="33" y="0"/>
                    <a:pt x="35" y="1"/>
                  </a:cubicBezTo>
                  <a:lnTo>
                    <a:pt x="48" y="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îşļiḍê">
              <a:extLst>
                <a:ext uri="{FF2B5EF4-FFF2-40B4-BE49-F238E27FC236}">
                  <a16:creationId xmlns:a16="http://schemas.microsoft.com/office/drawing/2014/main" id="{6290AD9F-0261-41F6-8530-098A9B7E410C}"/>
                </a:ext>
              </a:extLst>
            </p:cNvPr>
            <p:cNvSpPr/>
            <p:nvPr/>
          </p:nvSpPr>
          <p:spPr bwMode="auto">
            <a:xfrm>
              <a:off x="3824492" y="1961416"/>
              <a:ext cx="916423" cy="477512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0" y="29"/>
                </a:cxn>
                <a:cxn ang="0">
                  <a:pos x="73" y="78"/>
                </a:cxn>
                <a:cxn ang="0">
                  <a:pos x="148" y="87"/>
                </a:cxn>
                <a:cxn ang="0">
                  <a:pos x="184" y="79"/>
                </a:cxn>
                <a:cxn ang="0">
                  <a:pos x="169" y="45"/>
                </a:cxn>
                <a:cxn ang="0">
                  <a:pos x="91" y="36"/>
                </a:cxn>
                <a:cxn ang="0">
                  <a:pos x="26" y="2"/>
                </a:cxn>
                <a:cxn ang="0">
                  <a:pos x="14" y="0"/>
                </a:cxn>
              </a:cxnLst>
              <a:rect l="0" t="0" r="r" b="b"/>
              <a:pathLst>
                <a:path w="192" h="100">
                  <a:moveTo>
                    <a:pt x="14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148" y="87"/>
                    <a:pt x="148" y="87"/>
                    <a:pt x="148" y="87"/>
                  </a:cubicBezTo>
                  <a:cubicBezTo>
                    <a:pt x="148" y="87"/>
                    <a:pt x="175" y="100"/>
                    <a:pt x="184" y="79"/>
                  </a:cubicBezTo>
                  <a:cubicBezTo>
                    <a:pt x="192" y="62"/>
                    <a:pt x="181" y="51"/>
                    <a:pt x="169" y="45"/>
                  </a:cubicBezTo>
                  <a:cubicBezTo>
                    <a:pt x="157" y="40"/>
                    <a:pt x="91" y="36"/>
                    <a:pt x="91" y="36"/>
                  </a:cubicBezTo>
                  <a:cubicBezTo>
                    <a:pt x="26" y="2"/>
                    <a:pt x="26" y="2"/>
                    <a:pt x="26" y="2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îsḻïḋe">
              <a:extLst>
                <a:ext uri="{FF2B5EF4-FFF2-40B4-BE49-F238E27FC236}">
                  <a16:creationId xmlns:a16="http://schemas.microsoft.com/office/drawing/2014/main" id="{4A7A02C3-CA27-485B-84D5-C1BAA733C4A1}"/>
                </a:ext>
              </a:extLst>
            </p:cNvPr>
            <p:cNvSpPr/>
            <p:nvPr/>
          </p:nvSpPr>
          <p:spPr bwMode="auto">
            <a:xfrm>
              <a:off x="3814950" y="1937562"/>
              <a:ext cx="166977" cy="21989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4" y="3"/>
                </a:cxn>
                <a:cxn ang="0">
                  <a:pos x="1" y="32"/>
                </a:cxn>
                <a:cxn ang="0">
                  <a:pos x="2" y="36"/>
                </a:cxn>
                <a:cxn ang="0">
                  <a:pos x="15" y="44"/>
                </a:cxn>
                <a:cxn ang="0">
                  <a:pos x="20" y="41"/>
                </a:cxn>
                <a:cxn ang="0">
                  <a:pos x="34" y="12"/>
                </a:cxn>
                <a:cxn ang="0">
                  <a:pos x="32" y="7"/>
                </a:cxn>
                <a:cxn ang="0">
                  <a:pos x="19" y="1"/>
                </a:cxn>
              </a:cxnLst>
              <a:rect l="0" t="0" r="r" b="b"/>
              <a:pathLst>
                <a:path w="35" h="46">
                  <a:moveTo>
                    <a:pt x="19" y="1"/>
                  </a:moveTo>
                  <a:cubicBezTo>
                    <a:pt x="16" y="0"/>
                    <a:pt x="15" y="1"/>
                    <a:pt x="14" y="3"/>
                  </a:cubicBezTo>
                  <a:cubicBezTo>
                    <a:pt x="1" y="32"/>
                    <a:pt x="1" y="32"/>
                    <a:pt x="1" y="32"/>
                  </a:cubicBezTo>
                  <a:cubicBezTo>
                    <a:pt x="0" y="34"/>
                    <a:pt x="0" y="34"/>
                    <a:pt x="2" y="36"/>
                  </a:cubicBezTo>
                  <a:cubicBezTo>
                    <a:pt x="15" y="44"/>
                    <a:pt x="15" y="44"/>
                    <a:pt x="15" y="44"/>
                  </a:cubicBezTo>
                  <a:cubicBezTo>
                    <a:pt x="17" y="46"/>
                    <a:pt x="19" y="44"/>
                    <a:pt x="20" y="41"/>
                  </a:cubicBezTo>
                  <a:cubicBezTo>
                    <a:pt x="34" y="12"/>
                    <a:pt x="34" y="12"/>
                    <a:pt x="34" y="12"/>
                  </a:cubicBezTo>
                  <a:cubicBezTo>
                    <a:pt x="35" y="9"/>
                    <a:pt x="34" y="8"/>
                    <a:pt x="32" y="7"/>
                  </a:cubicBezTo>
                  <a:lnTo>
                    <a:pt x="19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5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íslíḋê">
              <a:extLst>
                <a:ext uri="{FF2B5EF4-FFF2-40B4-BE49-F238E27FC236}">
                  <a16:creationId xmlns:a16="http://schemas.microsoft.com/office/drawing/2014/main" id="{335A40D5-E085-445C-A239-13A8543E2AA6}"/>
                </a:ext>
              </a:extLst>
            </p:cNvPr>
            <p:cNvSpPr/>
            <p:nvPr/>
          </p:nvSpPr>
          <p:spPr bwMode="auto">
            <a:xfrm>
              <a:off x="2597535" y="1364634"/>
              <a:ext cx="572927" cy="711281"/>
            </a:xfrm>
            <a:custGeom>
              <a:avLst/>
              <a:gdLst/>
              <a:ahLst/>
              <a:cxnLst>
                <a:cxn ang="0">
                  <a:pos x="114" y="140"/>
                </a:cxn>
                <a:cxn ang="0">
                  <a:pos x="100" y="116"/>
                </a:cxn>
                <a:cxn ang="0">
                  <a:pos x="111" y="54"/>
                </a:cxn>
                <a:cxn ang="0">
                  <a:pos x="60" y="2"/>
                </a:cxn>
                <a:cxn ang="0">
                  <a:pos x="8" y="54"/>
                </a:cxn>
                <a:cxn ang="0">
                  <a:pos x="20" y="116"/>
                </a:cxn>
                <a:cxn ang="0">
                  <a:pos x="6" y="140"/>
                </a:cxn>
                <a:cxn ang="0">
                  <a:pos x="4" y="149"/>
                </a:cxn>
                <a:cxn ang="0">
                  <a:pos x="60" y="149"/>
                </a:cxn>
                <a:cxn ang="0">
                  <a:pos x="113" y="149"/>
                </a:cxn>
                <a:cxn ang="0">
                  <a:pos x="114" y="140"/>
                </a:cxn>
              </a:cxnLst>
              <a:rect l="0" t="0" r="r" b="b"/>
              <a:pathLst>
                <a:path w="120" h="149">
                  <a:moveTo>
                    <a:pt x="114" y="140"/>
                  </a:moveTo>
                  <a:cubicBezTo>
                    <a:pt x="108" y="134"/>
                    <a:pt x="100" y="131"/>
                    <a:pt x="100" y="116"/>
                  </a:cubicBezTo>
                  <a:cubicBezTo>
                    <a:pt x="100" y="102"/>
                    <a:pt x="111" y="88"/>
                    <a:pt x="111" y="54"/>
                  </a:cubicBezTo>
                  <a:cubicBezTo>
                    <a:pt x="112" y="0"/>
                    <a:pt x="60" y="2"/>
                    <a:pt x="60" y="2"/>
                  </a:cubicBezTo>
                  <a:cubicBezTo>
                    <a:pt x="60" y="2"/>
                    <a:pt x="8" y="0"/>
                    <a:pt x="8" y="54"/>
                  </a:cubicBezTo>
                  <a:cubicBezTo>
                    <a:pt x="8" y="88"/>
                    <a:pt x="20" y="102"/>
                    <a:pt x="20" y="116"/>
                  </a:cubicBezTo>
                  <a:cubicBezTo>
                    <a:pt x="20" y="131"/>
                    <a:pt x="12" y="134"/>
                    <a:pt x="6" y="140"/>
                  </a:cubicBezTo>
                  <a:cubicBezTo>
                    <a:pt x="0" y="145"/>
                    <a:pt x="4" y="149"/>
                    <a:pt x="4" y="149"/>
                  </a:cubicBezTo>
                  <a:cubicBezTo>
                    <a:pt x="60" y="149"/>
                    <a:pt x="60" y="149"/>
                    <a:pt x="60" y="149"/>
                  </a:cubicBezTo>
                  <a:cubicBezTo>
                    <a:pt x="113" y="149"/>
                    <a:pt x="113" y="149"/>
                    <a:pt x="113" y="149"/>
                  </a:cubicBezTo>
                  <a:cubicBezTo>
                    <a:pt x="113" y="149"/>
                    <a:pt x="120" y="145"/>
                    <a:pt x="114" y="14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ïslîḋê">
              <a:extLst>
                <a:ext uri="{FF2B5EF4-FFF2-40B4-BE49-F238E27FC236}">
                  <a16:creationId xmlns:a16="http://schemas.microsoft.com/office/drawing/2014/main" id="{981576EB-0AED-4DA0-95E6-C2FECAE41831}"/>
                </a:ext>
              </a:extLst>
            </p:cNvPr>
            <p:cNvSpPr/>
            <p:nvPr/>
          </p:nvSpPr>
          <p:spPr bwMode="auto">
            <a:xfrm>
              <a:off x="2726346" y="1498650"/>
              <a:ext cx="300993" cy="443683"/>
            </a:xfrm>
            <a:custGeom>
              <a:avLst/>
              <a:gdLst/>
              <a:ahLst/>
              <a:cxnLst>
                <a:cxn ang="0">
                  <a:pos x="31" y="0"/>
                </a:cxn>
                <a:cxn ang="0">
                  <a:pos x="0" y="0"/>
                </a:cxn>
                <a:cxn ang="0">
                  <a:pos x="0" y="58"/>
                </a:cxn>
                <a:cxn ang="0">
                  <a:pos x="4" y="74"/>
                </a:cxn>
                <a:cxn ang="0">
                  <a:pos x="31" y="93"/>
                </a:cxn>
                <a:cxn ang="0">
                  <a:pos x="60" y="71"/>
                </a:cxn>
                <a:cxn ang="0">
                  <a:pos x="63" y="58"/>
                </a:cxn>
                <a:cxn ang="0">
                  <a:pos x="63" y="36"/>
                </a:cxn>
                <a:cxn ang="0">
                  <a:pos x="48" y="15"/>
                </a:cxn>
                <a:cxn ang="0">
                  <a:pos x="31" y="0"/>
                </a:cxn>
              </a:cxnLst>
              <a:rect l="0" t="0" r="r" b="b"/>
              <a:pathLst>
                <a:path w="63" h="93">
                  <a:moveTo>
                    <a:pt x="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61"/>
                    <a:pt x="2" y="70"/>
                    <a:pt x="4" y="74"/>
                  </a:cubicBezTo>
                  <a:cubicBezTo>
                    <a:pt x="4" y="74"/>
                    <a:pt x="12" y="93"/>
                    <a:pt x="31" y="93"/>
                  </a:cubicBezTo>
                  <a:cubicBezTo>
                    <a:pt x="52" y="93"/>
                    <a:pt x="60" y="71"/>
                    <a:pt x="60" y="71"/>
                  </a:cubicBezTo>
                  <a:cubicBezTo>
                    <a:pt x="61" y="68"/>
                    <a:pt x="63" y="60"/>
                    <a:pt x="63" y="58"/>
                  </a:cubicBezTo>
                  <a:cubicBezTo>
                    <a:pt x="63" y="36"/>
                    <a:pt x="63" y="36"/>
                    <a:pt x="63" y="36"/>
                  </a:cubicBezTo>
                  <a:cubicBezTo>
                    <a:pt x="63" y="31"/>
                    <a:pt x="55" y="20"/>
                    <a:pt x="48" y="15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işḻiḋé">
              <a:extLst>
                <a:ext uri="{FF2B5EF4-FFF2-40B4-BE49-F238E27FC236}">
                  <a16:creationId xmlns:a16="http://schemas.microsoft.com/office/drawing/2014/main" id="{16E11397-4782-44DF-BB0D-96AA248AB59F}"/>
                </a:ext>
              </a:extLst>
            </p:cNvPr>
            <p:cNvSpPr/>
            <p:nvPr/>
          </p:nvSpPr>
          <p:spPr bwMode="auto">
            <a:xfrm>
              <a:off x="2826966" y="1450942"/>
              <a:ext cx="233768" cy="305330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29" y="50"/>
                </a:cxn>
                <a:cxn ang="0">
                  <a:pos x="49" y="63"/>
                </a:cxn>
                <a:cxn ang="0">
                  <a:pos x="27" y="36"/>
                </a:cxn>
                <a:cxn ang="0">
                  <a:pos x="19" y="0"/>
                </a:cxn>
                <a:cxn ang="0">
                  <a:pos x="0" y="2"/>
                </a:cxn>
              </a:cxnLst>
              <a:rect l="0" t="0" r="r" b="b"/>
              <a:pathLst>
                <a:path w="49" h="64">
                  <a:moveTo>
                    <a:pt x="0" y="2"/>
                  </a:moveTo>
                  <a:cubicBezTo>
                    <a:pt x="0" y="2"/>
                    <a:pt x="4" y="31"/>
                    <a:pt x="29" y="50"/>
                  </a:cubicBezTo>
                  <a:cubicBezTo>
                    <a:pt x="48" y="64"/>
                    <a:pt x="49" y="63"/>
                    <a:pt x="49" y="63"/>
                  </a:cubicBezTo>
                  <a:cubicBezTo>
                    <a:pt x="49" y="63"/>
                    <a:pt x="34" y="50"/>
                    <a:pt x="27" y="36"/>
                  </a:cubicBezTo>
                  <a:cubicBezTo>
                    <a:pt x="19" y="21"/>
                    <a:pt x="19" y="0"/>
                    <a:pt x="19" y="0"/>
                  </a:cubicBezTo>
                  <a:lnTo>
                    <a:pt x="0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íSḻïḋê">
              <a:extLst>
                <a:ext uri="{FF2B5EF4-FFF2-40B4-BE49-F238E27FC236}">
                  <a16:creationId xmlns:a16="http://schemas.microsoft.com/office/drawing/2014/main" id="{1B52B414-ABB5-4A0A-B205-F400B28AD8C8}"/>
                </a:ext>
              </a:extLst>
            </p:cNvPr>
            <p:cNvSpPr/>
            <p:nvPr/>
          </p:nvSpPr>
          <p:spPr bwMode="auto">
            <a:xfrm>
              <a:off x="2697721" y="1479567"/>
              <a:ext cx="176952" cy="200373"/>
            </a:xfrm>
            <a:custGeom>
              <a:avLst/>
              <a:gdLst/>
              <a:ahLst/>
              <a:cxnLst>
                <a:cxn ang="0">
                  <a:pos x="37" y="0"/>
                </a:cxn>
                <a:cxn ang="0">
                  <a:pos x="0" y="42"/>
                </a:cxn>
                <a:cxn ang="0">
                  <a:pos x="0" y="0"/>
                </a:cxn>
                <a:cxn ang="0">
                  <a:pos x="37" y="0"/>
                </a:cxn>
              </a:cxnLst>
              <a:rect l="0" t="0" r="r" b="b"/>
              <a:pathLst>
                <a:path w="37" h="42">
                  <a:moveTo>
                    <a:pt x="37" y="0"/>
                  </a:moveTo>
                  <a:cubicBezTo>
                    <a:pt x="37" y="0"/>
                    <a:pt x="26" y="24"/>
                    <a:pt x="0" y="42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3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ïśľïḑê">
              <a:extLst>
                <a:ext uri="{FF2B5EF4-FFF2-40B4-BE49-F238E27FC236}">
                  <a16:creationId xmlns:a16="http://schemas.microsoft.com/office/drawing/2014/main" id="{49395716-6E29-481D-85F8-F2FE2999FD16}"/>
                </a:ext>
              </a:extLst>
            </p:cNvPr>
            <p:cNvSpPr/>
            <p:nvPr/>
          </p:nvSpPr>
          <p:spPr bwMode="auto">
            <a:xfrm>
              <a:off x="2473495" y="1885083"/>
              <a:ext cx="816236" cy="1031357"/>
            </a:xfrm>
            <a:custGeom>
              <a:avLst/>
              <a:gdLst/>
              <a:ahLst/>
              <a:cxnLst>
                <a:cxn ang="0">
                  <a:pos x="140" y="184"/>
                </a:cxn>
                <a:cxn ang="0">
                  <a:pos x="138" y="128"/>
                </a:cxn>
                <a:cxn ang="0">
                  <a:pos x="143" y="103"/>
                </a:cxn>
                <a:cxn ang="0">
                  <a:pos x="143" y="103"/>
                </a:cxn>
                <a:cxn ang="0">
                  <a:pos x="143" y="103"/>
                </a:cxn>
                <a:cxn ang="0">
                  <a:pos x="145" y="112"/>
                </a:cxn>
                <a:cxn ang="0">
                  <a:pos x="171" y="112"/>
                </a:cxn>
                <a:cxn ang="0">
                  <a:pos x="168" y="59"/>
                </a:cxn>
                <a:cxn ang="0">
                  <a:pos x="144" y="36"/>
                </a:cxn>
                <a:cxn ang="0">
                  <a:pos x="122" y="31"/>
                </a:cxn>
                <a:cxn ang="0">
                  <a:pos x="118" y="30"/>
                </a:cxn>
                <a:cxn ang="0">
                  <a:pos x="107" y="18"/>
                </a:cxn>
                <a:cxn ang="0">
                  <a:pos x="106" y="7"/>
                </a:cxn>
                <a:cxn ang="0">
                  <a:pos x="106" y="0"/>
                </a:cxn>
                <a:cxn ang="0">
                  <a:pos x="87" y="0"/>
                </a:cxn>
                <a:cxn ang="0">
                  <a:pos x="86" y="0"/>
                </a:cxn>
                <a:cxn ang="0">
                  <a:pos x="84" y="0"/>
                </a:cxn>
                <a:cxn ang="0">
                  <a:pos x="65" y="0"/>
                </a:cxn>
                <a:cxn ang="0">
                  <a:pos x="65" y="7"/>
                </a:cxn>
                <a:cxn ang="0">
                  <a:pos x="64" y="18"/>
                </a:cxn>
                <a:cxn ang="0">
                  <a:pos x="54" y="30"/>
                </a:cxn>
                <a:cxn ang="0">
                  <a:pos x="50" y="31"/>
                </a:cxn>
                <a:cxn ang="0">
                  <a:pos x="28" y="36"/>
                </a:cxn>
                <a:cxn ang="0">
                  <a:pos x="3" y="59"/>
                </a:cxn>
                <a:cxn ang="0">
                  <a:pos x="0" y="104"/>
                </a:cxn>
                <a:cxn ang="0">
                  <a:pos x="28" y="105"/>
                </a:cxn>
                <a:cxn ang="0">
                  <a:pos x="28" y="104"/>
                </a:cxn>
                <a:cxn ang="0">
                  <a:pos x="29" y="104"/>
                </a:cxn>
                <a:cxn ang="0">
                  <a:pos x="29" y="104"/>
                </a:cxn>
                <a:cxn ang="0">
                  <a:pos x="29" y="105"/>
                </a:cxn>
                <a:cxn ang="0">
                  <a:pos x="29" y="105"/>
                </a:cxn>
                <a:cxn ang="0">
                  <a:pos x="29" y="106"/>
                </a:cxn>
                <a:cxn ang="0">
                  <a:pos x="33" y="128"/>
                </a:cxn>
                <a:cxn ang="0">
                  <a:pos x="32" y="184"/>
                </a:cxn>
                <a:cxn ang="0">
                  <a:pos x="23" y="210"/>
                </a:cxn>
                <a:cxn ang="0">
                  <a:pos x="22" y="216"/>
                </a:cxn>
                <a:cxn ang="0">
                  <a:pos x="149" y="216"/>
                </a:cxn>
                <a:cxn ang="0">
                  <a:pos x="148" y="210"/>
                </a:cxn>
                <a:cxn ang="0">
                  <a:pos x="140" y="184"/>
                </a:cxn>
              </a:cxnLst>
              <a:rect l="0" t="0" r="r" b="b"/>
              <a:pathLst>
                <a:path w="171" h="216">
                  <a:moveTo>
                    <a:pt x="140" y="184"/>
                  </a:moveTo>
                  <a:cubicBezTo>
                    <a:pt x="135" y="167"/>
                    <a:pt x="133" y="160"/>
                    <a:pt x="138" y="128"/>
                  </a:cubicBezTo>
                  <a:cubicBezTo>
                    <a:pt x="143" y="103"/>
                    <a:pt x="143" y="103"/>
                    <a:pt x="143" y="103"/>
                  </a:cubicBezTo>
                  <a:cubicBezTo>
                    <a:pt x="143" y="103"/>
                    <a:pt x="143" y="103"/>
                    <a:pt x="143" y="103"/>
                  </a:cubicBezTo>
                  <a:cubicBezTo>
                    <a:pt x="143" y="103"/>
                    <a:pt x="143" y="103"/>
                    <a:pt x="143" y="103"/>
                  </a:cubicBezTo>
                  <a:cubicBezTo>
                    <a:pt x="145" y="112"/>
                    <a:pt x="145" y="112"/>
                    <a:pt x="145" y="112"/>
                  </a:cubicBezTo>
                  <a:cubicBezTo>
                    <a:pt x="171" y="112"/>
                    <a:pt x="171" y="112"/>
                    <a:pt x="171" y="112"/>
                  </a:cubicBezTo>
                  <a:cubicBezTo>
                    <a:pt x="168" y="59"/>
                    <a:pt x="168" y="59"/>
                    <a:pt x="168" y="59"/>
                  </a:cubicBezTo>
                  <a:cubicBezTo>
                    <a:pt x="165" y="48"/>
                    <a:pt x="158" y="38"/>
                    <a:pt x="144" y="36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12" y="29"/>
                    <a:pt x="107" y="24"/>
                    <a:pt x="107" y="18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65" y="0"/>
                    <a:pt x="65" y="0"/>
                    <a:pt x="65" y="0"/>
                  </a:cubicBezTo>
                  <a:cubicBezTo>
                    <a:pt x="65" y="7"/>
                    <a:pt x="65" y="7"/>
                    <a:pt x="65" y="7"/>
                  </a:cubicBezTo>
                  <a:cubicBezTo>
                    <a:pt x="64" y="18"/>
                    <a:pt x="64" y="18"/>
                    <a:pt x="64" y="18"/>
                  </a:cubicBezTo>
                  <a:cubicBezTo>
                    <a:pt x="64" y="24"/>
                    <a:pt x="60" y="29"/>
                    <a:pt x="54" y="30"/>
                  </a:cubicBezTo>
                  <a:cubicBezTo>
                    <a:pt x="50" y="31"/>
                    <a:pt x="50" y="31"/>
                    <a:pt x="50" y="31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13" y="38"/>
                    <a:pt x="6" y="48"/>
                    <a:pt x="3" y="59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28" y="105"/>
                    <a:pt x="28" y="105"/>
                    <a:pt x="28" y="105"/>
                  </a:cubicBezTo>
                  <a:cubicBezTo>
                    <a:pt x="28" y="104"/>
                    <a:pt x="28" y="104"/>
                    <a:pt x="28" y="104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9" y="104"/>
                    <a:pt x="29" y="104"/>
                    <a:pt x="29" y="104"/>
                  </a:cubicBezTo>
                  <a:cubicBezTo>
                    <a:pt x="29" y="105"/>
                    <a:pt x="29" y="105"/>
                    <a:pt x="29" y="105"/>
                  </a:cubicBezTo>
                  <a:cubicBezTo>
                    <a:pt x="29" y="105"/>
                    <a:pt x="29" y="105"/>
                    <a:pt x="29" y="105"/>
                  </a:cubicBezTo>
                  <a:cubicBezTo>
                    <a:pt x="29" y="106"/>
                    <a:pt x="29" y="106"/>
                    <a:pt x="29" y="106"/>
                  </a:cubicBezTo>
                  <a:cubicBezTo>
                    <a:pt x="33" y="128"/>
                    <a:pt x="33" y="128"/>
                    <a:pt x="33" y="128"/>
                  </a:cubicBezTo>
                  <a:cubicBezTo>
                    <a:pt x="38" y="160"/>
                    <a:pt x="38" y="164"/>
                    <a:pt x="32" y="184"/>
                  </a:cubicBezTo>
                  <a:cubicBezTo>
                    <a:pt x="23" y="210"/>
                    <a:pt x="23" y="210"/>
                    <a:pt x="23" y="210"/>
                  </a:cubicBezTo>
                  <a:cubicBezTo>
                    <a:pt x="23" y="212"/>
                    <a:pt x="22" y="214"/>
                    <a:pt x="22" y="216"/>
                  </a:cubicBezTo>
                  <a:cubicBezTo>
                    <a:pt x="149" y="216"/>
                    <a:pt x="149" y="216"/>
                    <a:pt x="149" y="216"/>
                  </a:cubicBezTo>
                  <a:cubicBezTo>
                    <a:pt x="149" y="214"/>
                    <a:pt x="148" y="212"/>
                    <a:pt x="148" y="210"/>
                  </a:cubicBezTo>
                  <a:lnTo>
                    <a:pt x="140" y="184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iŝ1íḍe">
              <a:extLst>
                <a:ext uri="{FF2B5EF4-FFF2-40B4-BE49-F238E27FC236}">
                  <a16:creationId xmlns:a16="http://schemas.microsoft.com/office/drawing/2014/main" id="{9D87ED85-DC99-4273-9D4F-46B626A09E20}"/>
                </a:ext>
              </a:extLst>
            </p:cNvPr>
            <p:cNvSpPr/>
            <p:nvPr/>
          </p:nvSpPr>
          <p:spPr bwMode="auto">
            <a:xfrm>
              <a:off x="2468724" y="2042519"/>
              <a:ext cx="830549" cy="873921"/>
            </a:xfrm>
            <a:custGeom>
              <a:avLst/>
              <a:gdLst/>
              <a:ahLst/>
              <a:cxnLst>
                <a:cxn ang="0">
                  <a:pos x="141" y="151"/>
                </a:cxn>
                <a:cxn ang="0">
                  <a:pos x="139" y="95"/>
                </a:cxn>
                <a:cxn ang="0">
                  <a:pos x="144" y="70"/>
                </a:cxn>
                <a:cxn ang="0">
                  <a:pos x="144" y="70"/>
                </a:cxn>
                <a:cxn ang="0">
                  <a:pos x="144" y="70"/>
                </a:cxn>
                <a:cxn ang="0">
                  <a:pos x="144" y="85"/>
                </a:cxn>
                <a:cxn ang="0">
                  <a:pos x="174" y="83"/>
                </a:cxn>
                <a:cxn ang="0">
                  <a:pos x="169" y="26"/>
                </a:cxn>
                <a:cxn ang="0">
                  <a:pos x="145" y="3"/>
                </a:cxn>
                <a:cxn ang="0">
                  <a:pos x="130" y="0"/>
                </a:cxn>
                <a:cxn ang="0">
                  <a:pos x="131" y="6"/>
                </a:cxn>
                <a:cxn ang="0">
                  <a:pos x="87" y="50"/>
                </a:cxn>
                <a:cxn ang="0">
                  <a:pos x="43" y="6"/>
                </a:cxn>
                <a:cxn ang="0">
                  <a:pos x="43" y="0"/>
                </a:cxn>
                <a:cxn ang="0">
                  <a:pos x="29" y="3"/>
                </a:cxn>
                <a:cxn ang="0">
                  <a:pos x="4" y="26"/>
                </a:cxn>
                <a:cxn ang="0">
                  <a:pos x="0" y="82"/>
                </a:cxn>
                <a:cxn ang="0">
                  <a:pos x="29" y="84"/>
                </a:cxn>
                <a:cxn ang="0">
                  <a:pos x="29" y="71"/>
                </a:cxn>
                <a:cxn ang="0">
                  <a:pos x="30" y="71"/>
                </a:cxn>
                <a:cxn ang="0">
                  <a:pos x="30" y="71"/>
                </a:cxn>
                <a:cxn ang="0">
                  <a:pos x="34" y="95"/>
                </a:cxn>
                <a:cxn ang="0">
                  <a:pos x="33" y="151"/>
                </a:cxn>
                <a:cxn ang="0">
                  <a:pos x="25" y="176"/>
                </a:cxn>
                <a:cxn ang="0">
                  <a:pos x="149" y="177"/>
                </a:cxn>
                <a:cxn ang="0">
                  <a:pos x="141" y="151"/>
                </a:cxn>
              </a:cxnLst>
              <a:rect l="0" t="0" r="r" b="b"/>
              <a:pathLst>
                <a:path w="174" h="183">
                  <a:moveTo>
                    <a:pt x="141" y="151"/>
                  </a:moveTo>
                  <a:cubicBezTo>
                    <a:pt x="136" y="134"/>
                    <a:pt x="134" y="127"/>
                    <a:pt x="139" y="95"/>
                  </a:cubicBezTo>
                  <a:cubicBezTo>
                    <a:pt x="144" y="70"/>
                    <a:pt x="144" y="70"/>
                    <a:pt x="144" y="70"/>
                  </a:cubicBezTo>
                  <a:cubicBezTo>
                    <a:pt x="144" y="70"/>
                    <a:pt x="144" y="70"/>
                    <a:pt x="144" y="70"/>
                  </a:cubicBezTo>
                  <a:cubicBezTo>
                    <a:pt x="144" y="70"/>
                    <a:pt x="144" y="70"/>
                    <a:pt x="144" y="70"/>
                  </a:cubicBezTo>
                  <a:cubicBezTo>
                    <a:pt x="144" y="85"/>
                    <a:pt x="144" y="85"/>
                    <a:pt x="144" y="85"/>
                  </a:cubicBezTo>
                  <a:cubicBezTo>
                    <a:pt x="174" y="83"/>
                    <a:pt x="174" y="83"/>
                    <a:pt x="174" y="83"/>
                  </a:cubicBezTo>
                  <a:cubicBezTo>
                    <a:pt x="169" y="26"/>
                    <a:pt x="169" y="26"/>
                    <a:pt x="169" y="26"/>
                  </a:cubicBezTo>
                  <a:cubicBezTo>
                    <a:pt x="166" y="15"/>
                    <a:pt x="159" y="5"/>
                    <a:pt x="145" y="3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0" y="2"/>
                    <a:pt x="131" y="4"/>
                    <a:pt x="131" y="6"/>
                  </a:cubicBezTo>
                  <a:cubicBezTo>
                    <a:pt x="131" y="30"/>
                    <a:pt x="111" y="50"/>
                    <a:pt x="87" y="50"/>
                  </a:cubicBezTo>
                  <a:cubicBezTo>
                    <a:pt x="62" y="50"/>
                    <a:pt x="43" y="30"/>
                    <a:pt x="43" y="6"/>
                  </a:cubicBezTo>
                  <a:cubicBezTo>
                    <a:pt x="43" y="4"/>
                    <a:pt x="43" y="2"/>
                    <a:pt x="43" y="0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14" y="5"/>
                    <a:pt x="7" y="15"/>
                    <a:pt x="4" y="26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29" y="84"/>
                    <a:pt x="29" y="84"/>
                    <a:pt x="29" y="84"/>
                  </a:cubicBezTo>
                  <a:cubicBezTo>
                    <a:pt x="29" y="71"/>
                    <a:pt x="29" y="71"/>
                    <a:pt x="29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34" y="95"/>
                    <a:pt x="34" y="95"/>
                    <a:pt x="34" y="95"/>
                  </a:cubicBezTo>
                  <a:cubicBezTo>
                    <a:pt x="39" y="127"/>
                    <a:pt x="39" y="131"/>
                    <a:pt x="33" y="151"/>
                  </a:cubicBezTo>
                  <a:cubicBezTo>
                    <a:pt x="25" y="176"/>
                    <a:pt x="25" y="176"/>
                    <a:pt x="25" y="176"/>
                  </a:cubicBezTo>
                  <a:cubicBezTo>
                    <a:pt x="23" y="183"/>
                    <a:pt x="150" y="181"/>
                    <a:pt x="149" y="177"/>
                  </a:cubicBezTo>
                  <a:lnTo>
                    <a:pt x="141" y="15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iśļíḑê">
              <a:extLst>
                <a:ext uri="{FF2B5EF4-FFF2-40B4-BE49-F238E27FC236}">
                  <a16:creationId xmlns:a16="http://schemas.microsoft.com/office/drawing/2014/main" id="{05AF8486-2007-444D-97DB-05128C66BABD}"/>
                </a:ext>
              </a:extLst>
            </p:cNvPr>
            <p:cNvSpPr/>
            <p:nvPr/>
          </p:nvSpPr>
          <p:spPr bwMode="auto">
            <a:xfrm>
              <a:off x="2516432" y="2849649"/>
              <a:ext cx="730362" cy="486620"/>
            </a:xfrm>
            <a:custGeom>
              <a:avLst/>
              <a:gdLst/>
              <a:ahLst/>
              <a:cxnLst>
                <a:cxn ang="0">
                  <a:pos x="152" y="86"/>
                </a:cxn>
                <a:cxn ang="0">
                  <a:pos x="142" y="28"/>
                </a:cxn>
                <a:cxn ang="0">
                  <a:pos x="136" y="0"/>
                </a:cxn>
                <a:cxn ang="0">
                  <a:pos x="77" y="0"/>
                </a:cxn>
                <a:cxn ang="0">
                  <a:pos x="17" y="0"/>
                </a:cxn>
                <a:cxn ang="0">
                  <a:pos x="11" y="28"/>
                </a:cxn>
                <a:cxn ang="0">
                  <a:pos x="2" y="86"/>
                </a:cxn>
                <a:cxn ang="0">
                  <a:pos x="22" y="102"/>
                </a:cxn>
                <a:cxn ang="0">
                  <a:pos x="76" y="102"/>
                </a:cxn>
                <a:cxn ang="0">
                  <a:pos x="77" y="102"/>
                </a:cxn>
                <a:cxn ang="0">
                  <a:pos x="131" y="102"/>
                </a:cxn>
                <a:cxn ang="0">
                  <a:pos x="152" y="86"/>
                </a:cxn>
              </a:cxnLst>
              <a:rect l="0" t="0" r="r" b="b"/>
              <a:pathLst>
                <a:path w="153" h="102">
                  <a:moveTo>
                    <a:pt x="152" y="86"/>
                  </a:moveTo>
                  <a:cubicBezTo>
                    <a:pt x="152" y="86"/>
                    <a:pt x="144" y="38"/>
                    <a:pt x="142" y="28"/>
                  </a:cubicBezTo>
                  <a:cubicBezTo>
                    <a:pt x="140" y="8"/>
                    <a:pt x="137" y="0"/>
                    <a:pt x="136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3" y="8"/>
                    <a:pt x="11" y="28"/>
                  </a:cubicBezTo>
                  <a:cubicBezTo>
                    <a:pt x="10" y="38"/>
                    <a:pt x="2" y="86"/>
                    <a:pt x="2" y="86"/>
                  </a:cubicBezTo>
                  <a:cubicBezTo>
                    <a:pt x="2" y="92"/>
                    <a:pt x="0" y="102"/>
                    <a:pt x="22" y="102"/>
                  </a:cubicBezTo>
                  <a:cubicBezTo>
                    <a:pt x="76" y="102"/>
                    <a:pt x="76" y="102"/>
                    <a:pt x="76" y="102"/>
                  </a:cubicBezTo>
                  <a:cubicBezTo>
                    <a:pt x="77" y="102"/>
                    <a:pt x="77" y="102"/>
                    <a:pt x="77" y="102"/>
                  </a:cubicBezTo>
                  <a:cubicBezTo>
                    <a:pt x="131" y="102"/>
                    <a:pt x="131" y="102"/>
                    <a:pt x="131" y="102"/>
                  </a:cubicBezTo>
                  <a:cubicBezTo>
                    <a:pt x="153" y="102"/>
                    <a:pt x="152" y="92"/>
                    <a:pt x="152" y="8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i$ḷîďè">
              <a:extLst>
                <a:ext uri="{FF2B5EF4-FFF2-40B4-BE49-F238E27FC236}">
                  <a16:creationId xmlns:a16="http://schemas.microsoft.com/office/drawing/2014/main" id="{1E3DBDC5-5B51-4788-A82B-571F516978E6}"/>
                </a:ext>
              </a:extLst>
            </p:cNvPr>
            <p:cNvSpPr/>
            <p:nvPr/>
          </p:nvSpPr>
          <p:spPr bwMode="auto">
            <a:xfrm>
              <a:off x="2602306" y="2902128"/>
              <a:ext cx="267597" cy="8162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" y="29"/>
                </a:cxn>
                <a:cxn ang="0">
                  <a:pos x="8" y="171"/>
                </a:cxn>
                <a:cxn ang="0">
                  <a:pos x="47" y="170"/>
                </a:cxn>
                <a:cxn ang="0">
                  <a:pos x="55" y="29"/>
                </a:cxn>
                <a:cxn ang="0">
                  <a:pos x="29" y="0"/>
                </a:cxn>
                <a:cxn ang="0">
                  <a:pos x="28" y="0"/>
                </a:cxn>
              </a:cxnLst>
              <a:rect l="0" t="0" r="r" b="b"/>
              <a:pathLst>
                <a:path w="56" h="171">
                  <a:moveTo>
                    <a:pt x="28" y="0"/>
                  </a:moveTo>
                  <a:cubicBezTo>
                    <a:pt x="14" y="0"/>
                    <a:pt x="0" y="15"/>
                    <a:pt x="1" y="29"/>
                  </a:cubicBezTo>
                  <a:cubicBezTo>
                    <a:pt x="8" y="171"/>
                    <a:pt x="8" y="171"/>
                    <a:pt x="8" y="171"/>
                  </a:cubicBezTo>
                  <a:cubicBezTo>
                    <a:pt x="47" y="170"/>
                    <a:pt x="47" y="170"/>
                    <a:pt x="47" y="170"/>
                  </a:cubicBezTo>
                  <a:cubicBezTo>
                    <a:pt x="55" y="29"/>
                    <a:pt x="55" y="29"/>
                    <a:pt x="55" y="29"/>
                  </a:cubicBezTo>
                  <a:cubicBezTo>
                    <a:pt x="56" y="15"/>
                    <a:pt x="42" y="0"/>
                    <a:pt x="29" y="0"/>
                  </a:cubicBezTo>
                  <a:lnTo>
                    <a:pt x="2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iṥḻíḑe">
              <a:extLst>
                <a:ext uri="{FF2B5EF4-FFF2-40B4-BE49-F238E27FC236}">
                  <a16:creationId xmlns:a16="http://schemas.microsoft.com/office/drawing/2014/main" id="{BF94D766-ED8C-4C36-BFAF-C71A05B0531C}"/>
                </a:ext>
              </a:extLst>
            </p:cNvPr>
            <p:cNvSpPr/>
            <p:nvPr/>
          </p:nvSpPr>
          <p:spPr bwMode="auto">
            <a:xfrm>
              <a:off x="2898527" y="2902128"/>
              <a:ext cx="271934" cy="816238"/>
            </a:xfrm>
            <a:custGeom>
              <a:avLst/>
              <a:gdLst/>
              <a:ahLst/>
              <a:cxnLst>
                <a:cxn ang="0">
                  <a:pos x="28" y="0"/>
                </a:cxn>
                <a:cxn ang="0">
                  <a:pos x="1" y="29"/>
                </a:cxn>
                <a:cxn ang="0">
                  <a:pos x="10" y="170"/>
                </a:cxn>
                <a:cxn ang="0">
                  <a:pos x="48" y="171"/>
                </a:cxn>
                <a:cxn ang="0">
                  <a:pos x="56" y="29"/>
                </a:cxn>
                <a:cxn ang="0">
                  <a:pos x="29" y="0"/>
                </a:cxn>
                <a:cxn ang="0">
                  <a:pos x="28" y="0"/>
                </a:cxn>
              </a:cxnLst>
              <a:rect l="0" t="0" r="r" b="b"/>
              <a:pathLst>
                <a:path w="57" h="171">
                  <a:moveTo>
                    <a:pt x="28" y="0"/>
                  </a:moveTo>
                  <a:cubicBezTo>
                    <a:pt x="15" y="0"/>
                    <a:pt x="0" y="15"/>
                    <a:pt x="1" y="29"/>
                  </a:cubicBezTo>
                  <a:cubicBezTo>
                    <a:pt x="10" y="170"/>
                    <a:pt x="10" y="170"/>
                    <a:pt x="10" y="170"/>
                  </a:cubicBezTo>
                  <a:cubicBezTo>
                    <a:pt x="48" y="171"/>
                    <a:pt x="48" y="171"/>
                    <a:pt x="48" y="171"/>
                  </a:cubicBezTo>
                  <a:cubicBezTo>
                    <a:pt x="56" y="29"/>
                    <a:pt x="56" y="29"/>
                    <a:pt x="56" y="29"/>
                  </a:cubicBezTo>
                  <a:cubicBezTo>
                    <a:pt x="57" y="15"/>
                    <a:pt x="42" y="0"/>
                    <a:pt x="29" y="0"/>
                  </a:cubicBezTo>
                  <a:lnTo>
                    <a:pt x="28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iṡḻíḍê">
              <a:extLst>
                <a:ext uri="{FF2B5EF4-FFF2-40B4-BE49-F238E27FC236}">
                  <a16:creationId xmlns:a16="http://schemas.microsoft.com/office/drawing/2014/main" id="{8EDBC0A5-DF57-4B6C-93E7-62B096053C75}"/>
                </a:ext>
              </a:extLst>
            </p:cNvPr>
            <p:cNvSpPr/>
            <p:nvPr/>
          </p:nvSpPr>
          <p:spPr bwMode="auto">
            <a:xfrm>
              <a:off x="2578452" y="3603867"/>
              <a:ext cx="258056" cy="324413"/>
            </a:xfrm>
            <a:custGeom>
              <a:avLst/>
              <a:gdLst/>
              <a:ahLst/>
              <a:cxnLst>
                <a:cxn ang="0">
                  <a:pos x="54" y="36"/>
                </a:cxn>
                <a:cxn ang="0">
                  <a:pos x="54" y="16"/>
                </a:cxn>
                <a:cxn ang="0">
                  <a:pos x="49" y="0"/>
                </a:cxn>
                <a:cxn ang="0">
                  <a:pos x="24" y="14"/>
                </a:cxn>
                <a:cxn ang="0">
                  <a:pos x="7" y="35"/>
                </a:cxn>
                <a:cxn ang="0">
                  <a:pos x="2" y="54"/>
                </a:cxn>
                <a:cxn ang="0">
                  <a:pos x="12" y="67"/>
                </a:cxn>
                <a:cxn ang="0">
                  <a:pos x="31" y="66"/>
                </a:cxn>
                <a:cxn ang="0">
                  <a:pos x="48" y="54"/>
                </a:cxn>
                <a:cxn ang="0">
                  <a:pos x="54" y="36"/>
                </a:cxn>
              </a:cxnLst>
              <a:rect l="0" t="0" r="r" b="b"/>
              <a:pathLst>
                <a:path w="54" h="68">
                  <a:moveTo>
                    <a:pt x="54" y="36"/>
                  </a:moveTo>
                  <a:cubicBezTo>
                    <a:pt x="54" y="16"/>
                    <a:pt x="54" y="16"/>
                    <a:pt x="54" y="16"/>
                  </a:cubicBezTo>
                  <a:cubicBezTo>
                    <a:pt x="54" y="16"/>
                    <a:pt x="54" y="0"/>
                    <a:pt x="49" y="0"/>
                  </a:cubicBezTo>
                  <a:cubicBezTo>
                    <a:pt x="24" y="14"/>
                    <a:pt x="24" y="14"/>
                    <a:pt x="24" y="14"/>
                  </a:cubicBezTo>
                  <a:cubicBezTo>
                    <a:pt x="21" y="14"/>
                    <a:pt x="8" y="32"/>
                    <a:pt x="7" y="35"/>
                  </a:cubicBezTo>
                  <a:cubicBezTo>
                    <a:pt x="6" y="42"/>
                    <a:pt x="3" y="53"/>
                    <a:pt x="2" y="54"/>
                  </a:cubicBezTo>
                  <a:cubicBezTo>
                    <a:pt x="0" y="65"/>
                    <a:pt x="7" y="67"/>
                    <a:pt x="12" y="67"/>
                  </a:cubicBezTo>
                  <a:cubicBezTo>
                    <a:pt x="31" y="66"/>
                    <a:pt x="31" y="66"/>
                    <a:pt x="31" y="66"/>
                  </a:cubicBezTo>
                  <a:cubicBezTo>
                    <a:pt x="31" y="66"/>
                    <a:pt x="43" y="68"/>
                    <a:pt x="48" y="54"/>
                  </a:cubicBezTo>
                  <a:cubicBezTo>
                    <a:pt x="49" y="50"/>
                    <a:pt x="54" y="36"/>
                    <a:pt x="54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íšľíḍé">
              <a:extLst>
                <a:ext uri="{FF2B5EF4-FFF2-40B4-BE49-F238E27FC236}">
                  <a16:creationId xmlns:a16="http://schemas.microsoft.com/office/drawing/2014/main" id="{0FFFB9CE-1DD6-4419-AB72-2C4AE976DB85}"/>
                </a:ext>
              </a:extLst>
            </p:cNvPr>
            <p:cNvSpPr/>
            <p:nvPr/>
          </p:nvSpPr>
          <p:spPr bwMode="auto">
            <a:xfrm>
              <a:off x="2607076" y="3589554"/>
              <a:ext cx="224660" cy="248081"/>
            </a:xfrm>
            <a:custGeom>
              <a:avLst/>
              <a:gdLst/>
              <a:ahLst/>
              <a:cxnLst>
                <a:cxn ang="0">
                  <a:pos x="47" y="9"/>
                </a:cxn>
                <a:cxn ang="0">
                  <a:pos x="15" y="51"/>
                </a:cxn>
                <a:cxn ang="0">
                  <a:pos x="12" y="51"/>
                </a:cxn>
                <a:cxn ang="0">
                  <a:pos x="2" y="35"/>
                </a:cxn>
                <a:cxn ang="0">
                  <a:pos x="7" y="11"/>
                </a:cxn>
                <a:cxn ang="0">
                  <a:pos x="47" y="0"/>
                </a:cxn>
                <a:cxn ang="0">
                  <a:pos x="47" y="9"/>
                </a:cxn>
              </a:cxnLst>
              <a:rect l="0" t="0" r="r" b="b"/>
              <a:pathLst>
                <a:path w="47" h="52">
                  <a:moveTo>
                    <a:pt x="47" y="9"/>
                  </a:moveTo>
                  <a:cubicBezTo>
                    <a:pt x="47" y="28"/>
                    <a:pt x="35" y="51"/>
                    <a:pt x="15" y="51"/>
                  </a:cubicBezTo>
                  <a:cubicBezTo>
                    <a:pt x="12" y="51"/>
                    <a:pt x="12" y="51"/>
                    <a:pt x="12" y="51"/>
                  </a:cubicBezTo>
                  <a:cubicBezTo>
                    <a:pt x="1" y="52"/>
                    <a:pt x="0" y="42"/>
                    <a:pt x="2" y="35"/>
                  </a:cubicBezTo>
                  <a:cubicBezTo>
                    <a:pt x="7" y="19"/>
                    <a:pt x="7" y="11"/>
                    <a:pt x="7" y="11"/>
                  </a:cubicBezTo>
                  <a:cubicBezTo>
                    <a:pt x="47" y="0"/>
                    <a:pt x="47" y="0"/>
                    <a:pt x="47" y="0"/>
                  </a:cubicBezTo>
                  <a:lnTo>
                    <a:pt x="47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ïṧļïdê">
              <a:extLst>
                <a:ext uri="{FF2B5EF4-FFF2-40B4-BE49-F238E27FC236}">
                  <a16:creationId xmlns:a16="http://schemas.microsoft.com/office/drawing/2014/main" id="{E4B6A347-E7F7-4B01-A413-B59AB6317772}"/>
                </a:ext>
              </a:extLst>
            </p:cNvPr>
            <p:cNvSpPr/>
            <p:nvPr/>
          </p:nvSpPr>
          <p:spPr bwMode="auto">
            <a:xfrm>
              <a:off x="2931923" y="3603867"/>
              <a:ext cx="262393" cy="324413"/>
            </a:xfrm>
            <a:custGeom>
              <a:avLst/>
              <a:gdLst/>
              <a:ahLst/>
              <a:cxnLst>
                <a:cxn ang="0">
                  <a:pos x="1" y="36"/>
                </a:cxn>
                <a:cxn ang="0">
                  <a:pos x="1" y="16"/>
                </a:cxn>
                <a:cxn ang="0">
                  <a:pos x="6" y="0"/>
                </a:cxn>
                <a:cxn ang="0">
                  <a:pos x="31" y="14"/>
                </a:cxn>
                <a:cxn ang="0">
                  <a:pos x="47" y="35"/>
                </a:cxn>
                <a:cxn ang="0">
                  <a:pos x="52" y="54"/>
                </a:cxn>
                <a:cxn ang="0">
                  <a:pos x="43" y="66"/>
                </a:cxn>
                <a:cxn ang="0">
                  <a:pos x="23" y="66"/>
                </a:cxn>
                <a:cxn ang="0">
                  <a:pos x="7" y="54"/>
                </a:cxn>
                <a:cxn ang="0">
                  <a:pos x="1" y="36"/>
                </a:cxn>
              </a:cxnLst>
              <a:rect l="0" t="0" r="r" b="b"/>
              <a:pathLst>
                <a:path w="55" h="68">
                  <a:moveTo>
                    <a:pt x="1" y="3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0" y="0"/>
                    <a:pt x="6" y="0"/>
                  </a:cubicBezTo>
                  <a:cubicBezTo>
                    <a:pt x="31" y="14"/>
                    <a:pt x="31" y="14"/>
                    <a:pt x="31" y="14"/>
                  </a:cubicBezTo>
                  <a:cubicBezTo>
                    <a:pt x="33" y="14"/>
                    <a:pt x="47" y="32"/>
                    <a:pt x="47" y="35"/>
                  </a:cubicBezTo>
                  <a:cubicBezTo>
                    <a:pt x="49" y="42"/>
                    <a:pt x="52" y="53"/>
                    <a:pt x="52" y="54"/>
                  </a:cubicBezTo>
                  <a:cubicBezTo>
                    <a:pt x="55" y="65"/>
                    <a:pt x="48" y="66"/>
                    <a:pt x="43" y="66"/>
                  </a:cubicBezTo>
                  <a:cubicBezTo>
                    <a:pt x="23" y="66"/>
                    <a:pt x="23" y="66"/>
                    <a:pt x="23" y="66"/>
                  </a:cubicBezTo>
                  <a:cubicBezTo>
                    <a:pt x="23" y="66"/>
                    <a:pt x="12" y="68"/>
                    <a:pt x="7" y="54"/>
                  </a:cubicBezTo>
                  <a:cubicBezTo>
                    <a:pt x="5" y="50"/>
                    <a:pt x="1" y="36"/>
                    <a:pt x="1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9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işľiḓê">
              <a:extLst>
                <a:ext uri="{FF2B5EF4-FFF2-40B4-BE49-F238E27FC236}">
                  <a16:creationId xmlns:a16="http://schemas.microsoft.com/office/drawing/2014/main" id="{7FF5D52A-2776-4DD5-BDA2-88701BF54306}"/>
                </a:ext>
              </a:extLst>
            </p:cNvPr>
            <p:cNvSpPr/>
            <p:nvPr/>
          </p:nvSpPr>
          <p:spPr bwMode="auto">
            <a:xfrm>
              <a:off x="2936694" y="3589554"/>
              <a:ext cx="228997" cy="243310"/>
            </a:xfrm>
            <a:custGeom>
              <a:avLst/>
              <a:gdLst/>
              <a:ahLst/>
              <a:cxnLst>
                <a:cxn ang="0">
                  <a:pos x="0" y="9"/>
                </a:cxn>
                <a:cxn ang="0">
                  <a:pos x="32" y="51"/>
                </a:cxn>
                <a:cxn ang="0">
                  <a:pos x="35" y="51"/>
                </a:cxn>
                <a:cxn ang="0">
                  <a:pos x="46" y="35"/>
                </a:cxn>
                <a:cxn ang="0">
                  <a:pos x="41" y="12"/>
                </a:cxn>
                <a:cxn ang="0">
                  <a:pos x="1" y="0"/>
                </a:cxn>
                <a:cxn ang="0">
                  <a:pos x="0" y="9"/>
                </a:cxn>
              </a:cxnLst>
              <a:rect l="0" t="0" r="r" b="b"/>
              <a:pathLst>
                <a:path w="48" h="51">
                  <a:moveTo>
                    <a:pt x="0" y="9"/>
                  </a:moveTo>
                  <a:cubicBezTo>
                    <a:pt x="0" y="28"/>
                    <a:pt x="14" y="51"/>
                    <a:pt x="32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47" y="51"/>
                    <a:pt x="48" y="42"/>
                    <a:pt x="46" y="35"/>
                  </a:cubicBezTo>
                  <a:cubicBezTo>
                    <a:pt x="41" y="18"/>
                    <a:pt x="41" y="12"/>
                    <a:pt x="41" y="12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9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iśľïďe">
              <a:extLst>
                <a:ext uri="{FF2B5EF4-FFF2-40B4-BE49-F238E27FC236}">
                  <a16:creationId xmlns:a16="http://schemas.microsoft.com/office/drawing/2014/main" id="{D0912336-D2B8-408B-888E-B4FBE1DB4C85}"/>
                </a:ext>
              </a:extLst>
            </p:cNvPr>
            <p:cNvSpPr/>
            <p:nvPr/>
          </p:nvSpPr>
          <p:spPr bwMode="auto">
            <a:xfrm>
              <a:off x="2936694" y="3756532"/>
              <a:ext cx="257622" cy="176519"/>
            </a:xfrm>
            <a:custGeom>
              <a:avLst/>
              <a:gdLst/>
              <a:ahLst/>
              <a:cxnLst>
                <a:cxn ang="0">
                  <a:pos x="0" y="5"/>
                </a:cxn>
                <a:cxn ang="0">
                  <a:pos x="19" y="34"/>
                </a:cxn>
                <a:cxn ang="0">
                  <a:pos x="42" y="34"/>
                </a:cxn>
                <a:cxn ang="0">
                  <a:pos x="52" y="24"/>
                </a:cxn>
                <a:cxn ang="0">
                  <a:pos x="48" y="29"/>
                </a:cxn>
                <a:cxn ang="0">
                  <a:pos x="20" y="29"/>
                </a:cxn>
                <a:cxn ang="0">
                  <a:pos x="6" y="18"/>
                </a:cxn>
                <a:cxn ang="0">
                  <a:pos x="0" y="0"/>
                </a:cxn>
                <a:cxn ang="0">
                  <a:pos x="0" y="5"/>
                </a:cxn>
              </a:cxnLst>
              <a:rect l="0" t="0" r="r" b="b"/>
              <a:pathLst>
                <a:path w="54" h="37">
                  <a:moveTo>
                    <a:pt x="0" y="5"/>
                  </a:moveTo>
                  <a:cubicBezTo>
                    <a:pt x="7" y="37"/>
                    <a:pt x="19" y="34"/>
                    <a:pt x="19" y="34"/>
                  </a:cubicBezTo>
                  <a:cubicBezTo>
                    <a:pt x="42" y="34"/>
                    <a:pt x="42" y="34"/>
                    <a:pt x="42" y="34"/>
                  </a:cubicBezTo>
                  <a:cubicBezTo>
                    <a:pt x="46" y="34"/>
                    <a:pt x="54" y="33"/>
                    <a:pt x="52" y="24"/>
                  </a:cubicBezTo>
                  <a:cubicBezTo>
                    <a:pt x="52" y="24"/>
                    <a:pt x="51" y="29"/>
                    <a:pt x="48" y="29"/>
                  </a:cubicBezTo>
                  <a:cubicBezTo>
                    <a:pt x="20" y="29"/>
                    <a:pt x="20" y="29"/>
                    <a:pt x="20" y="29"/>
                  </a:cubicBezTo>
                  <a:cubicBezTo>
                    <a:pt x="20" y="29"/>
                    <a:pt x="12" y="29"/>
                    <a:pt x="6" y="18"/>
                  </a:cubicBezTo>
                  <a:cubicBezTo>
                    <a:pt x="3" y="11"/>
                    <a:pt x="0" y="0"/>
                    <a:pt x="0" y="0"/>
                  </a:cubicBezTo>
                  <a:lnTo>
                    <a:pt x="0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3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iš1ïḋê">
              <a:extLst>
                <a:ext uri="{FF2B5EF4-FFF2-40B4-BE49-F238E27FC236}">
                  <a16:creationId xmlns:a16="http://schemas.microsoft.com/office/drawing/2014/main" id="{B1A5FBAA-864A-4102-8286-B7E4A5A72985}"/>
                </a:ext>
              </a:extLst>
            </p:cNvPr>
            <p:cNvSpPr/>
            <p:nvPr/>
          </p:nvSpPr>
          <p:spPr bwMode="auto">
            <a:xfrm>
              <a:off x="2578452" y="3756532"/>
              <a:ext cx="258056" cy="176519"/>
            </a:xfrm>
            <a:custGeom>
              <a:avLst/>
              <a:gdLst/>
              <a:ahLst/>
              <a:cxnLst>
                <a:cxn ang="0">
                  <a:pos x="54" y="5"/>
                </a:cxn>
                <a:cxn ang="0">
                  <a:pos x="35" y="34"/>
                </a:cxn>
                <a:cxn ang="0">
                  <a:pos x="12" y="34"/>
                </a:cxn>
                <a:cxn ang="0">
                  <a:pos x="2" y="24"/>
                </a:cxn>
                <a:cxn ang="0">
                  <a:pos x="6" y="29"/>
                </a:cxn>
                <a:cxn ang="0">
                  <a:pos x="34" y="29"/>
                </a:cxn>
                <a:cxn ang="0">
                  <a:pos x="47" y="18"/>
                </a:cxn>
                <a:cxn ang="0">
                  <a:pos x="54" y="0"/>
                </a:cxn>
                <a:cxn ang="0">
                  <a:pos x="54" y="5"/>
                </a:cxn>
              </a:cxnLst>
              <a:rect l="0" t="0" r="r" b="b"/>
              <a:pathLst>
                <a:path w="54" h="37">
                  <a:moveTo>
                    <a:pt x="54" y="5"/>
                  </a:moveTo>
                  <a:cubicBezTo>
                    <a:pt x="47" y="37"/>
                    <a:pt x="35" y="34"/>
                    <a:pt x="35" y="34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8" y="34"/>
                    <a:pt x="0" y="33"/>
                    <a:pt x="2" y="24"/>
                  </a:cubicBezTo>
                  <a:cubicBezTo>
                    <a:pt x="2" y="24"/>
                    <a:pt x="2" y="29"/>
                    <a:pt x="6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42" y="29"/>
                    <a:pt x="47" y="18"/>
                  </a:cubicBezTo>
                  <a:cubicBezTo>
                    <a:pt x="51" y="11"/>
                    <a:pt x="54" y="0"/>
                    <a:pt x="54" y="0"/>
                  </a:cubicBezTo>
                  <a:lnTo>
                    <a:pt x="54" y="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3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iŝḻîďê">
              <a:extLst>
                <a:ext uri="{FF2B5EF4-FFF2-40B4-BE49-F238E27FC236}">
                  <a16:creationId xmlns:a16="http://schemas.microsoft.com/office/drawing/2014/main" id="{83287385-C5EA-4ED2-B779-30EE97D04598}"/>
                </a:ext>
              </a:extLst>
            </p:cNvPr>
            <p:cNvSpPr/>
            <p:nvPr/>
          </p:nvSpPr>
          <p:spPr bwMode="auto">
            <a:xfrm>
              <a:off x="1566613" y="2706092"/>
              <a:ext cx="2659057" cy="119703"/>
            </a:xfrm>
            <a:custGeom>
              <a:avLst/>
              <a:gdLst/>
              <a:ahLst/>
              <a:cxnLst>
                <a:cxn ang="0">
                  <a:pos x="557" y="12"/>
                </a:cxn>
                <a:cxn ang="0">
                  <a:pos x="545" y="25"/>
                </a:cxn>
                <a:cxn ang="0">
                  <a:pos x="12" y="25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545" y="0"/>
                </a:cxn>
                <a:cxn ang="0">
                  <a:pos x="557" y="12"/>
                </a:cxn>
              </a:cxnLst>
              <a:rect l="0" t="0" r="r" b="b"/>
              <a:pathLst>
                <a:path w="557" h="25">
                  <a:moveTo>
                    <a:pt x="557" y="12"/>
                  </a:moveTo>
                  <a:cubicBezTo>
                    <a:pt x="557" y="19"/>
                    <a:pt x="552" y="25"/>
                    <a:pt x="545" y="25"/>
                  </a:cubicBezTo>
                  <a:cubicBezTo>
                    <a:pt x="12" y="25"/>
                    <a:pt x="12" y="25"/>
                    <a:pt x="12" y="25"/>
                  </a:cubicBezTo>
                  <a:cubicBezTo>
                    <a:pt x="5" y="25"/>
                    <a:pt x="0" y="19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545" y="0"/>
                    <a:pt x="545" y="0"/>
                    <a:pt x="545" y="0"/>
                  </a:cubicBezTo>
                  <a:cubicBezTo>
                    <a:pt x="552" y="0"/>
                    <a:pt x="557" y="6"/>
                    <a:pt x="557" y="1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íšḻíďe">
              <a:extLst>
                <a:ext uri="{FF2B5EF4-FFF2-40B4-BE49-F238E27FC236}">
                  <a16:creationId xmlns:a16="http://schemas.microsoft.com/office/drawing/2014/main" id="{CC64BA95-F817-4C7B-B49D-FA668396F408}"/>
                </a:ext>
              </a:extLst>
            </p:cNvPr>
            <p:cNvSpPr/>
            <p:nvPr/>
          </p:nvSpPr>
          <p:spPr bwMode="auto">
            <a:xfrm>
              <a:off x="2869903" y="2577281"/>
              <a:ext cx="295788" cy="157436"/>
            </a:xfrm>
            <a:custGeom>
              <a:avLst/>
              <a:gdLst/>
              <a:ahLst/>
              <a:cxnLst>
                <a:cxn ang="0">
                  <a:pos x="15" y="33"/>
                </a:cxn>
                <a:cxn ang="0">
                  <a:pos x="3" y="22"/>
                </a:cxn>
                <a:cxn ang="0">
                  <a:pos x="0" y="5"/>
                </a:cxn>
                <a:cxn ang="0">
                  <a:pos x="33" y="1"/>
                </a:cxn>
                <a:cxn ang="0">
                  <a:pos x="61" y="20"/>
                </a:cxn>
                <a:cxn ang="0">
                  <a:pos x="61" y="24"/>
                </a:cxn>
                <a:cxn ang="0">
                  <a:pos x="52" y="29"/>
                </a:cxn>
                <a:cxn ang="0">
                  <a:pos x="36" y="28"/>
                </a:cxn>
                <a:cxn ang="0">
                  <a:pos x="32" y="32"/>
                </a:cxn>
                <a:cxn ang="0">
                  <a:pos x="15" y="33"/>
                </a:cxn>
              </a:cxnLst>
              <a:rect l="0" t="0" r="r" b="b"/>
              <a:pathLst>
                <a:path w="62" h="33">
                  <a:moveTo>
                    <a:pt x="15" y="33"/>
                  </a:moveTo>
                  <a:cubicBezTo>
                    <a:pt x="10" y="33"/>
                    <a:pt x="3" y="27"/>
                    <a:pt x="3" y="22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26" y="2"/>
                    <a:pt x="33" y="1"/>
                  </a:cubicBezTo>
                  <a:cubicBezTo>
                    <a:pt x="41" y="0"/>
                    <a:pt x="62" y="11"/>
                    <a:pt x="61" y="20"/>
                  </a:cubicBezTo>
                  <a:cubicBezTo>
                    <a:pt x="61" y="21"/>
                    <a:pt x="61" y="23"/>
                    <a:pt x="61" y="24"/>
                  </a:cubicBezTo>
                  <a:cubicBezTo>
                    <a:pt x="60" y="29"/>
                    <a:pt x="56" y="29"/>
                    <a:pt x="52" y="29"/>
                  </a:cubicBezTo>
                  <a:cubicBezTo>
                    <a:pt x="52" y="29"/>
                    <a:pt x="36" y="25"/>
                    <a:pt x="36" y="28"/>
                  </a:cubicBezTo>
                  <a:cubicBezTo>
                    <a:pt x="36" y="30"/>
                    <a:pt x="34" y="32"/>
                    <a:pt x="32" y="32"/>
                  </a:cubicBezTo>
                  <a:lnTo>
                    <a:pt x="15" y="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$ļïdé">
              <a:extLst>
                <a:ext uri="{FF2B5EF4-FFF2-40B4-BE49-F238E27FC236}">
                  <a16:creationId xmlns:a16="http://schemas.microsoft.com/office/drawing/2014/main" id="{D44062D8-EF52-4390-98A1-1895391B42B7}"/>
                </a:ext>
              </a:extLst>
            </p:cNvPr>
            <p:cNvSpPr/>
            <p:nvPr/>
          </p:nvSpPr>
          <p:spPr bwMode="auto">
            <a:xfrm>
              <a:off x="2473495" y="2438928"/>
              <a:ext cx="477511" cy="267164"/>
            </a:xfrm>
            <a:custGeom>
              <a:avLst/>
              <a:gdLst/>
              <a:ahLst/>
              <a:cxnLst>
                <a:cxn ang="0">
                  <a:pos x="27" y="1"/>
                </a:cxn>
                <a:cxn ang="0">
                  <a:pos x="26" y="24"/>
                </a:cxn>
                <a:cxn ang="0">
                  <a:pos x="37" y="34"/>
                </a:cxn>
                <a:cxn ang="0">
                  <a:pos x="98" y="35"/>
                </a:cxn>
                <a:cxn ang="0">
                  <a:pos x="100" y="56"/>
                </a:cxn>
                <a:cxn ang="0">
                  <a:pos x="10" y="56"/>
                </a:cxn>
                <a:cxn ang="0">
                  <a:pos x="0" y="48"/>
                </a:cxn>
                <a:cxn ang="0">
                  <a:pos x="0" y="0"/>
                </a:cxn>
                <a:cxn ang="0">
                  <a:pos x="27" y="1"/>
                </a:cxn>
              </a:cxnLst>
              <a:rect l="0" t="0" r="r" b="b"/>
              <a:pathLst>
                <a:path w="100" h="56">
                  <a:moveTo>
                    <a:pt x="27" y="1"/>
                  </a:moveTo>
                  <a:cubicBezTo>
                    <a:pt x="26" y="24"/>
                    <a:pt x="26" y="24"/>
                    <a:pt x="26" y="24"/>
                  </a:cubicBezTo>
                  <a:cubicBezTo>
                    <a:pt x="26" y="36"/>
                    <a:pt x="30" y="34"/>
                    <a:pt x="37" y="34"/>
                  </a:cubicBezTo>
                  <a:cubicBezTo>
                    <a:pt x="98" y="35"/>
                    <a:pt x="98" y="35"/>
                    <a:pt x="98" y="35"/>
                  </a:cubicBezTo>
                  <a:cubicBezTo>
                    <a:pt x="100" y="56"/>
                    <a:pt x="100" y="56"/>
                    <a:pt x="100" y="56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3" y="56"/>
                    <a:pt x="0" y="53"/>
                    <a:pt x="0" y="48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7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ïSļïḋe">
              <a:extLst>
                <a:ext uri="{FF2B5EF4-FFF2-40B4-BE49-F238E27FC236}">
                  <a16:creationId xmlns:a16="http://schemas.microsoft.com/office/drawing/2014/main" id="{5728A93F-C0A8-4EF9-9B14-194AED693997}"/>
                </a:ext>
              </a:extLst>
            </p:cNvPr>
            <p:cNvSpPr/>
            <p:nvPr/>
          </p:nvSpPr>
          <p:spPr bwMode="auto">
            <a:xfrm>
              <a:off x="2602306" y="2577281"/>
              <a:ext cx="291451" cy="157436"/>
            </a:xfrm>
            <a:custGeom>
              <a:avLst/>
              <a:gdLst/>
              <a:ahLst/>
              <a:cxnLst>
                <a:cxn ang="0">
                  <a:pos x="47" y="33"/>
                </a:cxn>
                <a:cxn ang="0">
                  <a:pos x="59" y="22"/>
                </a:cxn>
                <a:cxn ang="0">
                  <a:pos x="61" y="5"/>
                </a:cxn>
                <a:cxn ang="0">
                  <a:pos x="28" y="1"/>
                </a:cxn>
                <a:cxn ang="0">
                  <a:pos x="0" y="20"/>
                </a:cxn>
                <a:cxn ang="0">
                  <a:pos x="0" y="24"/>
                </a:cxn>
                <a:cxn ang="0">
                  <a:pos x="10" y="29"/>
                </a:cxn>
                <a:cxn ang="0">
                  <a:pos x="25" y="28"/>
                </a:cxn>
                <a:cxn ang="0">
                  <a:pos x="30" y="32"/>
                </a:cxn>
                <a:cxn ang="0">
                  <a:pos x="47" y="33"/>
                </a:cxn>
              </a:cxnLst>
              <a:rect l="0" t="0" r="r" b="b"/>
              <a:pathLst>
                <a:path w="61" h="33">
                  <a:moveTo>
                    <a:pt x="47" y="33"/>
                  </a:moveTo>
                  <a:cubicBezTo>
                    <a:pt x="52" y="33"/>
                    <a:pt x="59" y="27"/>
                    <a:pt x="59" y="22"/>
                  </a:cubicBezTo>
                  <a:cubicBezTo>
                    <a:pt x="61" y="5"/>
                    <a:pt x="61" y="5"/>
                    <a:pt x="61" y="5"/>
                  </a:cubicBezTo>
                  <a:cubicBezTo>
                    <a:pt x="61" y="5"/>
                    <a:pt x="36" y="2"/>
                    <a:pt x="28" y="1"/>
                  </a:cubicBezTo>
                  <a:cubicBezTo>
                    <a:pt x="20" y="0"/>
                    <a:pt x="0" y="11"/>
                    <a:pt x="0" y="20"/>
                  </a:cubicBezTo>
                  <a:cubicBezTo>
                    <a:pt x="0" y="21"/>
                    <a:pt x="0" y="23"/>
                    <a:pt x="0" y="24"/>
                  </a:cubicBezTo>
                  <a:cubicBezTo>
                    <a:pt x="2" y="29"/>
                    <a:pt x="6" y="29"/>
                    <a:pt x="10" y="29"/>
                  </a:cubicBezTo>
                  <a:cubicBezTo>
                    <a:pt x="10" y="29"/>
                    <a:pt x="25" y="25"/>
                    <a:pt x="25" y="28"/>
                  </a:cubicBezTo>
                  <a:cubicBezTo>
                    <a:pt x="25" y="30"/>
                    <a:pt x="27" y="32"/>
                    <a:pt x="30" y="32"/>
                  </a:cubicBezTo>
                  <a:lnTo>
                    <a:pt x="47" y="3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íṥḻídè">
              <a:extLst>
                <a:ext uri="{FF2B5EF4-FFF2-40B4-BE49-F238E27FC236}">
                  <a16:creationId xmlns:a16="http://schemas.microsoft.com/office/drawing/2014/main" id="{AA321EC2-5434-45B5-BB7D-B080BE887A83}"/>
                </a:ext>
              </a:extLst>
            </p:cNvPr>
            <p:cNvSpPr/>
            <p:nvPr/>
          </p:nvSpPr>
          <p:spPr bwMode="auto">
            <a:xfrm>
              <a:off x="2812653" y="2443699"/>
              <a:ext cx="481849" cy="262393"/>
            </a:xfrm>
            <a:custGeom>
              <a:avLst/>
              <a:gdLst/>
              <a:ahLst/>
              <a:cxnLst>
                <a:cxn ang="0">
                  <a:pos x="73" y="1"/>
                </a:cxn>
                <a:cxn ang="0">
                  <a:pos x="74" y="23"/>
                </a:cxn>
                <a:cxn ang="0">
                  <a:pos x="64" y="33"/>
                </a:cxn>
                <a:cxn ang="0">
                  <a:pos x="3" y="34"/>
                </a:cxn>
                <a:cxn ang="0">
                  <a:pos x="0" y="55"/>
                </a:cxn>
                <a:cxn ang="0">
                  <a:pos x="91" y="55"/>
                </a:cxn>
                <a:cxn ang="0">
                  <a:pos x="100" y="47"/>
                </a:cxn>
                <a:cxn ang="0">
                  <a:pos x="101" y="0"/>
                </a:cxn>
                <a:cxn ang="0">
                  <a:pos x="73" y="1"/>
                </a:cxn>
              </a:cxnLst>
              <a:rect l="0" t="0" r="r" b="b"/>
              <a:pathLst>
                <a:path w="101" h="55">
                  <a:moveTo>
                    <a:pt x="73" y="1"/>
                  </a:moveTo>
                  <a:cubicBezTo>
                    <a:pt x="74" y="23"/>
                    <a:pt x="74" y="23"/>
                    <a:pt x="74" y="23"/>
                  </a:cubicBezTo>
                  <a:cubicBezTo>
                    <a:pt x="74" y="35"/>
                    <a:pt x="71" y="33"/>
                    <a:pt x="64" y="33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91" y="55"/>
                    <a:pt x="91" y="55"/>
                    <a:pt x="91" y="55"/>
                  </a:cubicBezTo>
                  <a:cubicBezTo>
                    <a:pt x="98" y="55"/>
                    <a:pt x="100" y="51"/>
                    <a:pt x="100" y="47"/>
                  </a:cubicBezTo>
                  <a:cubicBezTo>
                    <a:pt x="101" y="0"/>
                    <a:pt x="101" y="0"/>
                    <a:pt x="101" y="0"/>
                  </a:cubicBezTo>
                  <a:lnTo>
                    <a:pt x="73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íšļîḓè">
              <a:extLst>
                <a:ext uri="{FF2B5EF4-FFF2-40B4-BE49-F238E27FC236}">
                  <a16:creationId xmlns:a16="http://schemas.microsoft.com/office/drawing/2014/main" id="{2B10D6E7-4E27-43D3-AED5-CD1DA362CCCE}"/>
                </a:ext>
              </a:extLst>
            </p:cNvPr>
            <p:cNvSpPr/>
            <p:nvPr/>
          </p:nvSpPr>
          <p:spPr bwMode="auto">
            <a:xfrm>
              <a:off x="3681369" y="2605905"/>
              <a:ext cx="281476" cy="171748"/>
            </a:xfrm>
            <a:custGeom>
              <a:avLst/>
              <a:gdLst/>
              <a:ahLst/>
              <a:cxnLst>
                <a:cxn ang="0">
                  <a:pos x="41" y="36"/>
                </a:cxn>
                <a:cxn ang="0">
                  <a:pos x="59" y="25"/>
                </a:cxn>
                <a:cxn ang="0">
                  <a:pos x="59" y="1"/>
                </a:cxn>
                <a:cxn ang="0">
                  <a:pos x="22" y="0"/>
                </a:cxn>
                <a:cxn ang="0">
                  <a:pos x="0" y="14"/>
                </a:cxn>
                <a:cxn ang="0">
                  <a:pos x="0" y="16"/>
                </a:cxn>
                <a:cxn ang="0">
                  <a:pos x="10" y="21"/>
                </a:cxn>
                <a:cxn ang="0">
                  <a:pos x="39" y="21"/>
                </a:cxn>
                <a:cxn ang="0">
                  <a:pos x="42" y="24"/>
                </a:cxn>
                <a:cxn ang="0">
                  <a:pos x="39" y="27"/>
                </a:cxn>
                <a:cxn ang="0">
                  <a:pos x="28" y="27"/>
                </a:cxn>
                <a:cxn ang="0">
                  <a:pos x="23" y="31"/>
                </a:cxn>
                <a:cxn ang="0">
                  <a:pos x="28" y="36"/>
                </a:cxn>
                <a:cxn ang="0">
                  <a:pos x="41" y="36"/>
                </a:cxn>
              </a:cxnLst>
              <a:rect l="0" t="0" r="r" b="b"/>
              <a:pathLst>
                <a:path w="59" h="36">
                  <a:moveTo>
                    <a:pt x="41" y="36"/>
                  </a:moveTo>
                  <a:cubicBezTo>
                    <a:pt x="53" y="36"/>
                    <a:pt x="59" y="30"/>
                    <a:pt x="59" y="25"/>
                  </a:cubicBezTo>
                  <a:cubicBezTo>
                    <a:pt x="59" y="1"/>
                    <a:pt x="59" y="1"/>
                    <a:pt x="59" y="1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0" y="1"/>
                    <a:pt x="0" y="14"/>
                  </a:cubicBezTo>
                  <a:cubicBezTo>
                    <a:pt x="0" y="15"/>
                    <a:pt x="0" y="15"/>
                    <a:pt x="0" y="16"/>
                  </a:cubicBezTo>
                  <a:cubicBezTo>
                    <a:pt x="0" y="20"/>
                    <a:pt x="6" y="21"/>
                    <a:pt x="10" y="21"/>
                  </a:cubicBezTo>
                  <a:cubicBezTo>
                    <a:pt x="39" y="21"/>
                    <a:pt x="39" y="21"/>
                    <a:pt x="39" y="21"/>
                  </a:cubicBezTo>
                  <a:cubicBezTo>
                    <a:pt x="41" y="21"/>
                    <a:pt x="42" y="23"/>
                    <a:pt x="42" y="24"/>
                  </a:cubicBezTo>
                  <a:cubicBezTo>
                    <a:pt x="42" y="25"/>
                    <a:pt x="41" y="27"/>
                    <a:pt x="39" y="27"/>
                  </a:cubicBezTo>
                  <a:cubicBezTo>
                    <a:pt x="28" y="27"/>
                    <a:pt x="28" y="27"/>
                    <a:pt x="28" y="27"/>
                  </a:cubicBezTo>
                  <a:cubicBezTo>
                    <a:pt x="25" y="27"/>
                    <a:pt x="23" y="29"/>
                    <a:pt x="23" y="31"/>
                  </a:cubicBezTo>
                  <a:cubicBezTo>
                    <a:pt x="23" y="33"/>
                    <a:pt x="25" y="35"/>
                    <a:pt x="28" y="36"/>
                  </a:cubicBezTo>
                  <a:lnTo>
                    <a:pt x="41" y="3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3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iṩ1îḓê">
              <a:extLst>
                <a:ext uri="{FF2B5EF4-FFF2-40B4-BE49-F238E27FC236}">
                  <a16:creationId xmlns:a16="http://schemas.microsoft.com/office/drawing/2014/main" id="{895A8E73-CEB0-47CC-A7BF-265DA72E77D2}"/>
                </a:ext>
              </a:extLst>
            </p:cNvPr>
            <p:cNvSpPr/>
            <p:nvPr/>
          </p:nvSpPr>
          <p:spPr bwMode="auto">
            <a:xfrm>
              <a:off x="3709993" y="3766073"/>
              <a:ext cx="467970" cy="15266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9" y="12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5" y="32"/>
                </a:cxn>
                <a:cxn ang="0">
                  <a:pos x="36" y="32"/>
                </a:cxn>
                <a:cxn ang="0">
                  <a:pos x="56" y="26"/>
                </a:cxn>
                <a:cxn ang="0">
                  <a:pos x="66" y="25"/>
                </a:cxn>
                <a:cxn ang="0">
                  <a:pos x="77" y="32"/>
                </a:cxn>
                <a:cxn ang="0">
                  <a:pos x="93" y="32"/>
                </a:cxn>
                <a:cxn ang="0">
                  <a:pos x="98" y="29"/>
                </a:cxn>
                <a:cxn ang="0">
                  <a:pos x="98" y="0"/>
                </a:cxn>
                <a:cxn ang="0">
                  <a:pos x="42" y="0"/>
                </a:cxn>
              </a:cxnLst>
              <a:rect l="0" t="0" r="r" b="b"/>
              <a:pathLst>
                <a:path w="98" h="32">
                  <a:moveTo>
                    <a:pt x="42" y="0"/>
                  </a:moveTo>
                  <a:cubicBezTo>
                    <a:pt x="9" y="12"/>
                    <a:pt x="9" y="12"/>
                    <a:pt x="9" y="12"/>
                  </a:cubicBezTo>
                  <a:cubicBezTo>
                    <a:pt x="5" y="14"/>
                    <a:pt x="0" y="16"/>
                    <a:pt x="0" y="2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1" y="32"/>
                    <a:pt x="5" y="32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41" y="32"/>
                    <a:pt x="51" y="27"/>
                    <a:pt x="56" y="26"/>
                  </a:cubicBezTo>
                  <a:cubicBezTo>
                    <a:pt x="56" y="26"/>
                    <a:pt x="64" y="25"/>
                    <a:pt x="66" y="25"/>
                  </a:cubicBezTo>
                  <a:cubicBezTo>
                    <a:pt x="71" y="25"/>
                    <a:pt x="77" y="29"/>
                    <a:pt x="77" y="32"/>
                  </a:cubicBezTo>
                  <a:cubicBezTo>
                    <a:pt x="93" y="32"/>
                    <a:pt x="93" y="32"/>
                    <a:pt x="93" y="32"/>
                  </a:cubicBezTo>
                  <a:cubicBezTo>
                    <a:pt x="97" y="32"/>
                    <a:pt x="98" y="31"/>
                    <a:pt x="98" y="29"/>
                  </a:cubicBezTo>
                  <a:cubicBezTo>
                    <a:pt x="98" y="0"/>
                    <a:pt x="98" y="0"/>
                    <a:pt x="98" y="0"/>
                  </a:cubicBezTo>
                  <a:lnTo>
                    <a:pt x="4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işľídé">
              <a:extLst>
                <a:ext uri="{FF2B5EF4-FFF2-40B4-BE49-F238E27FC236}">
                  <a16:creationId xmlns:a16="http://schemas.microsoft.com/office/drawing/2014/main" id="{6F104965-7961-4B4D-965C-796DC71A2D60}"/>
                </a:ext>
              </a:extLst>
            </p:cNvPr>
            <p:cNvSpPr/>
            <p:nvPr/>
          </p:nvSpPr>
          <p:spPr bwMode="auto">
            <a:xfrm>
              <a:off x="4125051" y="3245624"/>
              <a:ext cx="52912" cy="582470"/>
            </a:xfrm>
            <a:custGeom>
              <a:avLst/>
              <a:gdLst/>
              <a:ahLst/>
              <a:cxnLst>
                <a:cxn ang="0">
                  <a:pos x="122" y="1343"/>
                </a:cxn>
                <a:cxn ang="0">
                  <a:pos x="122" y="0"/>
                </a:cxn>
                <a:cxn ang="0">
                  <a:pos x="0" y="1310"/>
                </a:cxn>
                <a:cxn ang="0">
                  <a:pos x="122" y="1343"/>
                </a:cxn>
              </a:cxnLst>
              <a:rect l="0" t="0" r="r" b="b"/>
              <a:pathLst>
                <a:path w="122" h="1343">
                  <a:moveTo>
                    <a:pt x="122" y="1343"/>
                  </a:moveTo>
                  <a:lnTo>
                    <a:pt x="122" y="0"/>
                  </a:lnTo>
                  <a:lnTo>
                    <a:pt x="0" y="1310"/>
                  </a:lnTo>
                  <a:lnTo>
                    <a:pt x="122" y="13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îśḷîde">
              <a:extLst>
                <a:ext uri="{FF2B5EF4-FFF2-40B4-BE49-F238E27FC236}">
                  <a16:creationId xmlns:a16="http://schemas.microsoft.com/office/drawing/2014/main" id="{24F5E806-0A16-4D07-A619-639EE215E9AF}"/>
                </a:ext>
              </a:extLst>
            </p:cNvPr>
            <p:cNvSpPr/>
            <p:nvPr/>
          </p:nvSpPr>
          <p:spPr bwMode="auto">
            <a:xfrm>
              <a:off x="4626416" y="3317186"/>
              <a:ext cx="152665" cy="90645"/>
            </a:xfrm>
            <a:custGeom>
              <a:avLst/>
              <a:gdLst/>
              <a:ahLst/>
              <a:cxnLst>
                <a:cxn ang="0">
                  <a:pos x="24" y="19"/>
                </a:cxn>
                <a:cxn ang="0">
                  <a:pos x="32" y="19"/>
                </a:cxn>
                <a:cxn ang="0">
                  <a:pos x="32" y="15"/>
                </a:cxn>
                <a:cxn ang="0">
                  <a:pos x="24" y="15"/>
                </a:cxn>
                <a:cxn ang="0">
                  <a:pos x="15" y="11"/>
                </a:cxn>
                <a:cxn ang="0">
                  <a:pos x="3" y="0"/>
                </a:cxn>
                <a:cxn ang="0">
                  <a:pos x="0" y="3"/>
                </a:cxn>
                <a:cxn ang="0">
                  <a:pos x="12" y="14"/>
                </a:cxn>
                <a:cxn ang="0">
                  <a:pos x="24" y="19"/>
                </a:cxn>
              </a:cxnLst>
              <a:rect l="0" t="0" r="r" b="b"/>
              <a:pathLst>
                <a:path w="32" h="19">
                  <a:moveTo>
                    <a:pt x="24" y="19"/>
                  </a:moveTo>
                  <a:cubicBezTo>
                    <a:pt x="32" y="19"/>
                    <a:pt x="32" y="19"/>
                    <a:pt x="32" y="19"/>
                  </a:cubicBezTo>
                  <a:cubicBezTo>
                    <a:pt x="32" y="15"/>
                    <a:pt x="32" y="15"/>
                    <a:pt x="32" y="15"/>
                  </a:cubicBezTo>
                  <a:cubicBezTo>
                    <a:pt x="24" y="15"/>
                    <a:pt x="24" y="15"/>
                    <a:pt x="24" y="15"/>
                  </a:cubicBezTo>
                  <a:cubicBezTo>
                    <a:pt x="21" y="15"/>
                    <a:pt x="17" y="14"/>
                    <a:pt x="15" y="1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2" y="14"/>
                    <a:pt x="12" y="14"/>
                    <a:pt x="12" y="14"/>
                  </a:cubicBezTo>
                  <a:cubicBezTo>
                    <a:pt x="15" y="18"/>
                    <a:pt x="19" y="19"/>
                    <a:pt x="24" y="1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ísļîḋè">
              <a:extLst>
                <a:ext uri="{FF2B5EF4-FFF2-40B4-BE49-F238E27FC236}">
                  <a16:creationId xmlns:a16="http://schemas.microsoft.com/office/drawing/2014/main" id="{59CCFDAD-AEB7-4B52-A404-EDB6C689D825}"/>
                </a:ext>
              </a:extLst>
            </p:cNvPr>
            <p:cNvSpPr/>
            <p:nvPr/>
          </p:nvSpPr>
          <p:spPr bwMode="auto">
            <a:xfrm>
              <a:off x="4755227" y="3379206"/>
              <a:ext cx="76332" cy="38166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11" y="8"/>
                </a:cxn>
                <a:cxn ang="0">
                  <a:pos x="16" y="4"/>
                </a:cxn>
                <a:cxn ang="0">
                  <a:pos x="11" y="0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r" b="b"/>
              <a:pathLst>
                <a:path w="16" h="8">
                  <a:moveTo>
                    <a:pt x="0" y="8"/>
                  </a:moveTo>
                  <a:cubicBezTo>
                    <a:pt x="11" y="8"/>
                    <a:pt x="11" y="8"/>
                    <a:pt x="11" y="8"/>
                  </a:cubicBezTo>
                  <a:cubicBezTo>
                    <a:pt x="14" y="8"/>
                    <a:pt x="16" y="6"/>
                    <a:pt x="16" y="4"/>
                  </a:cubicBezTo>
                  <a:cubicBezTo>
                    <a:pt x="16" y="2"/>
                    <a:pt x="14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ïSḷíďê">
              <a:extLst>
                <a:ext uri="{FF2B5EF4-FFF2-40B4-BE49-F238E27FC236}">
                  <a16:creationId xmlns:a16="http://schemas.microsoft.com/office/drawing/2014/main" id="{D621B904-729F-4BDB-8E13-D6FD8B794205}"/>
                </a:ext>
              </a:extLst>
            </p:cNvPr>
            <p:cNvSpPr/>
            <p:nvPr/>
          </p:nvSpPr>
          <p:spPr bwMode="auto">
            <a:xfrm>
              <a:off x="4197046" y="3245624"/>
              <a:ext cx="773300" cy="100187"/>
            </a:xfrm>
            <a:custGeom>
              <a:avLst/>
              <a:gdLst/>
              <a:ahLst/>
              <a:cxnLst>
                <a:cxn ang="0">
                  <a:pos x="0" y="11"/>
                </a:cxn>
                <a:cxn ang="0">
                  <a:pos x="10" y="21"/>
                </a:cxn>
                <a:cxn ang="0">
                  <a:pos x="142" y="21"/>
                </a:cxn>
                <a:cxn ang="0">
                  <a:pos x="162" y="0"/>
                </a:cxn>
                <a:cxn ang="0">
                  <a:pos x="10" y="0"/>
                </a:cxn>
                <a:cxn ang="0">
                  <a:pos x="0" y="11"/>
                </a:cxn>
              </a:cxnLst>
              <a:rect l="0" t="0" r="r" b="b"/>
              <a:pathLst>
                <a:path w="162" h="21">
                  <a:moveTo>
                    <a:pt x="0" y="11"/>
                  </a:moveTo>
                  <a:cubicBezTo>
                    <a:pt x="0" y="16"/>
                    <a:pt x="5" y="21"/>
                    <a:pt x="10" y="21"/>
                  </a:cubicBezTo>
                  <a:cubicBezTo>
                    <a:pt x="142" y="21"/>
                    <a:pt x="142" y="21"/>
                    <a:pt x="142" y="21"/>
                  </a:cubicBezTo>
                  <a:cubicBezTo>
                    <a:pt x="153" y="21"/>
                    <a:pt x="162" y="12"/>
                    <a:pt x="16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5" y="0"/>
                    <a:pt x="0" y="5"/>
                    <a:pt x="0" y="1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îśļiḓé">
              <a:extLst>
                <a:ext uri="{FF2B5EF4-FFF2-40B4-BE49-F238E27FC236}">
                  <a16:creationId xmlns:a16="http://schemas.microsoft.com/office/drawing/2014/main" id="{292CDC26-089A-4121-97D0-CDFCFBD09BC3}"/>
                </a:ext>
              </a:extLst>
            </p:cNvPr>
            <p:cNvSpPr/>
            <p:nvPr/>
          </p:nvSpPr>
          <p:spPr bwMode="auto">
            <a:xfrm>
              <a:off x="4874930" y="2443699"/>
              <a:ext cx="95416" cy="78761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10"/>
                </a:cxn>
                <a:cxn ang="0">
                  <a:pos x="0" y="165"/>
                </a:cxn>
                <a:cxn ang="0">
                  <a:pos x="20" y="165"/>
                </a:cxn>
                <a:cxn ang="0">
                  <a:pos x="20" y="10"/>
                </a:cxn>
                <a:cxn ang="0">
                  <a:pos x="10" y="0"/>
                </a:cxn>
              </a:cxnLst>
              <a:rect l="0" t="0" r="r" b="b"/>
              <a:pathLst>
                <a:path w="20" h="165">
                  <a:moveTo>
                    <a:pt x="10" y="0"/>
                  </a:moveTo>
                  <a:cubicBezTo>
                    <a:pt x="4" y="0"/>
                    <a:pt x="0" y="5"/>
                    <a:pt x="0" y="1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20" y="165"/>
                    <a:pt x="20" y="165"/>
                    <a:pt x="20" y="165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20" y="5"/>
                    <a:pt x="15" y="0"/>
                    <a:pt x="1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ísľîďe">
              <a:extLst>
                <a:ext uri="{FF2B5EF4-FFF2-40B4-BE49-F238E27FC236}">
                  <a16:creationId xmlns:a16="http://schemas.microsoft.com/office/drawing/2014/main" id="{9B452F2F-3AC1-45A0-96FF-883A6F119293}"/>
                </a:ext>
              </a:extLst>
            </p:cNvPr>
            <p:cNvSpPr/>
            <p:nvPr/>
          </p:nvSpPr>
          <p:spPr bwMode="auto">
            <a:xfrm>
              <a:off x="4850642" y="3183604"/>
              <a:ext cx="134016" cy="13358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îşļíḓê">
              <a:extLst>
                <a:ext uri="{FF2B5EF4-FFF2-40B4-BE49-F238E27FC236}">
                  <a16:creationId xmlns:a16="http://schemas.microsoft.com/office/drawing/2014/main" id="{F3E69E7C-E46E-4BD0-A726-BCB29DE09B73}"/>
                </a:ext>
              </a:extLst>
            </p:cNvPr>
            <p:cNvSpPr/>
            <p:nvPr/>
          </p:nvSpPr>
          <p:spPr bwMode="auto">
            <a:xfrm>
              <a:off x="4879701" y="3212229"/>
              <a:ext cx="81103" cy="81103"/>
            </a:xfrm>
            <a:prstGeom prst="ellipse">
              <a:avLst/>
            </a:prstGeom>
            <a:grpFill/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îṧḷíḋé">
              <a:extLst>
                <a:ext uri="{FF2B5EF4-FFF2-40B4-BE49-F238E27FC236}">
                  <a16:creationId xmlns:a16="http://schemas.microsoft.com/office/drawing/2014/main" id="{823399B7-A00B-4D60-B22F-1FC1CD192CDC}"/>
                </a:ext>
              </a:extLst>
            </p:cNvPr>
            <p:cNvSpPr/>
            <p:nvPr/>
          </p:nvSpPr>
          <p:spPr bwMode="auto">
            <a:xfrm>
              <a:off x="4364023" y="1493879"/>
              <a:ext cx="376891" cy="486620"/>
            </a:xfrm>
            <a:custGeom>
              <a:avLst/>
              <a:gdLst/>
              <a:ahLst/>
              <a:cxnLst>
                <a:cxn ang="0">
                  <a:pos x="29" y="0"/>
                </a:cxn>
                <a:cxn ang="0">
                  <a:pos x="0" y="1"/>
                </a:cxn>
                <a:cxn ang="0">
                  <a:pos x="6" y="77"/>
                </a:cxn>
                <a:cxn ang="0">
                  <a:pos x="23" y="102"/>
                </a:cxn>
                <a:cxn ang="0">
                  <a:pos x="60" y="90"/>
                </a:cxn>
                <a:cxn ang="0">
                  <a:pos x="74" y="54"/>
                </a:cxn>
                <a:cxn ang="0">
                  <a:pos x="79" y="3"/>
                </a:cxn>
                <a:cxn ang="0">
                  <a:pos x="29" y="0"/>
                </a:cxn>
              </a:cxnLst>
              <a:rect l="0" t="0" r="r" b="b"/>
              <a:pathLst>
                <a:path w="79" h="102">
                  <a:moveTo>
                    <a:pt x="29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6" y="77"/>
                    <a:pt x="6" y="77"/>
                    <a:pt x="6" y="77"/>
                  </a:cubicBezTo>
                  <a:cubicBezTo>
                    <a:pt x="8" y="99"/>
                    <a:pt x="17" y="102"/>
                    <a:pt x="23" y="102"/>
                  </a:cubicBezTo>
                  <a:cubicBezTo>
                    <a:pt x="37" y="102"/>
                    <a:pt x="52" y="95"/>
                    <a:pt x="60" y="90"/>
                  </a:cubicBezTo>
                  <a:cubicBezTo>
                    <a:pt x="75" y="81"/>
                    <a:pt x="74" y="56"/>
                    <a:pt x="74" y="54"/>
                  </a:cubicBezTo>
                  <a:cubicBezTo>
                    <a:pt x="79" y="3"/>
                    <a:pt x="79" y="3"/>
                    <a:pt x="79" y="3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F9BB91"/>
              </a:solidFill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ïṡlîďé">
              <a:extLst>
                <a:ext uri="{FF2B5EF4-FFF2-40B4-BE49-F238E27FC236}">
                  <a16:creationId xmlns:a16="http://schemas.microsoft.com/office/drawing/2014/main" id="{E41C83FA-B35C-4474-97F3-E778EE9333CB}"/>
                </a:ext>
              </a:extLst>
            </p:cNvPr>
            <p:cNvSpPr/>
            <p:nvPr/>
          </p:nvSpPr>
          <p:spPr bwMode="auto">
            <a:xfrm>
              <a:off x="4406960" y="1794438"/>
              <a:ext cx="415058" cy="1074294"/>
            </a:xfrm>
            <a:custGeom>
              <a:avLst/>
              <a:gdLst/>
              <a:ahLst/>
              <a:cxnLst>
                <a:cxn ang="0">
                  <a:pos x="82" y="78"/>
                </a:cxn>
                <a:cxn ang="0">
                  <a:pos x="71" y="54"/>
                </a:cxn>
                <a:cxn ang="0">
                  <a:pos x="71" y="0"/>
                </a:cxn>
                <a:cxn ang="0">
                  <a:pos x="34" y="0"/>
                </a:cxn>
                <a:cxn ang="0">
                  <a:pos x="34" y="47"/>
                </a:cxn>
                <a:cxn ang="0">
                  <a:pos x="31" y="59"/>
                </a:cxn>
                <a:cxn ang="0">
                  <a:pos x="13" y="88"/>
                </a:cxn>
                <a:cxn ang="0">
                  <a:pos x="0" y="125"/>
                </a:cxn>
                <a:cxn ang="0">
                  <a:pos x="0" y="213"/>
                </a:cxn>
                <a:cxn ang="0">
                  <a:pos x="87" y="225"/>
                </a:cxn>
                <a:cxn ang="0">
                  <a:pos x="87" y="103"/>
                </a:cxn>
                <a:cxn ang="0">
                  <a:pos x="82" y="78"/>
                </a:cxn>
              </a:cxnLst>
              <a:rect l="0" t="0" r="r" b="b"/>
              <a:pathLst>
                <a:path w="87" h="225">
                  <a:moveTo>
                    <a:pt x="82" y="78"/>
                  </a:moveTo>
                  <a:cubicBezTo>
                    <a:pt x="71" y="54"/>
                    <a:pt x="71" y="54"/>
                    <a:pt x="71" y="54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4" y="53"/>
                    <a:pt x="34" y="54"/>
                    <a:pt x="31" y="59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9" y="95"/>
                    <a:pt x="0" y="106"/>
                    <a:pt x="0" y="125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87" y="225"/>
                    <a:pt x="87" y="225"/>
                    <a:pt x="87" y="225"/>
                  </a:cubicBezTo>
                  <a:cubicBezTo>
                    <a:pt x="87" y="103"/>
                    <a:pt x="87" y="103"/>
                    <a:pt x="87" y="103"/>
                  </a:cubicBezTo>
                  <a:cubicBezTo>
                    <a:pt x="87" y="94"/>
                    <a:pt x="85" y="86"/>
                    <a:pt x="82" y="7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iŝ1íďê">
              <a:extLst>
                <a:ext uri="{FF2B5EF4-FFF2-40B4-BE49-F238E27FC236}">
                  <a16:creationId xmlns:a16="http://schemas.microsoft.com/office/drawing/2014/main" id="{C8D61D33-EBDA-4DF2-822F-77F3C653616D}"/>
                </a:ext>
              </a:extLst>
            </p:cNvPr>
            <p:cNvSpPr/>
            <p:nvPr/>
          </p:nvSpPr>
          <p:spPr bwMode="auto">
            <a:xfrm>
              <a:off x="4406960" y="2787195"/>
              <a:ext cx="415058" cy="29622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0"/>
                </a:cxn>
                <a:cxn ang="0">
                  <a:pos x="3" y="60"/>
                </a:cxn>
                <a:cxn ang="0">
                  <a:pos x="71" y="62"/>
                </a:cxn>
                <a:cxn ang="0">
                  <a:pos x="87" y="37"/>
                </a:cxn>
                <a:cxn ang="0">
                  <a:pos x="87" y="0"/>
                </a:cxn>
                <a:cxn ang="0">
                  <a:pos x="0" y="0"/>
                </a:cxn>
              </a:cxnLst>
              <a:rect l="0" t="0" r="r" b="b"/>
              <a:pathLst>
                <a:path w="87" h="62">
                  <a:moveTo>
                    <a:pt x="0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34"/>
                    <a:pt x="3" y="60"/>
                    <a:pt x="3" y="60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80" y="60"/>
                    <a:pt x="87" y="49"/>
                    <a:pt x="87" y="37"/>
                  </a:cubicBezTo>
                  <a:cubicBezTo>
                    <a:pt x="87" y="0"/>
                    <a:pt x="87" y="0"/>
                    <a:pt x="87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8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iṡļide">
              <a:extLst>
                <a:ext uri="{FF2B5EF4-FFF2-40B4-BE49-F238E27FC236}">
                  <a16:creationId xmlns:a16="http://schemas.microsoft.com/office/drawing/2014/main" id="{4B48E21A-F481-4BC3-B509-1AB1E25ED920}"/>
                </a:ext>
              </a:extLst>
            </p:cNvPr>
            <p:cNvSpPr/>
            <p:nvPr/>
          </p:nvSpPr>
          <p:spPr bwMode="auto">
            <a:xfrm>
              <a:off x="4321086" y="1359863"/>
              <a:ext cx="544302" cy="510908"/>
            </a:xfrm>
            <a:custGeom>
              <a:avLst/>
              <a:gdLst/>
              <a:ahLst/>
              <a:cxnLst>
                <a:cxn ang="0">
                  <a:pos x="11" y="13"/>
                </a:cxn>
                <a:cxn ang="0">
                  <a:pos x="12" y="34"/>
                </a:cxn>
                <a:cxn ang="0">
                  <a:pos x="33" y="42"/>
                </a:cxn>
                <a:cxn ang="0">
                  <a:pos x="40" y="54"/>
                </a:cxn>
                <a:cxn ang="0">
                  <a:pos x="40" y="76"/>
                </a:cxn>
                <a:cxn ang="0">
                  <a:pos x="46" y="80"/>
                </a:cxn>
                <a:cxn ang="0">
                  <a:pos x="52" y="71"/>
                </a:cxn>
                <a:cxn ang="0">
                  <a:pos x="58" y="69"/>
                </a:cxn>
                <a:cxn ang="0">
                  <a:pos x="63" y="69"/>
                </a:cxn>
                <a:cxn ang="0">
                  <a:pos x="69" y="72"/>
                </a:cxn>
                <a:cxn ang="0">
                  <a:pos x="74" y="94"/>
                </a:cxn>
                <a:cxn ang="0">
                  <a:pos x="87" y="107"/>
                </a:cxn>
                <a:cxn ang="0">
                  <a:pos x="89" y="107"/>
                </a:cxn>
                <a:cxn ang="0">
                  <a:pos x="105" y="67"/>
                </a:cxn>
                <a:cxn ang="0">
                  <a:pos x="52" y="8"/>
                </a:cxn>
                <a:cxn ang="0">
                  <a:pos x="11" y="13"/>
                </a:cxn>
              </a:cxnLst>
              <a:rect l="0" t="0" r="r" b="b"/>
              <a:pathLst>
                <a:path w="114" h="107">
                  <a:moveTo>
                    <a:pt x="11" y="13"/>
                  </a:moveTo>
                  <a:cubicBezTo>
                    <a:pt x="1" y="14"/>
                    <a:pt x="0" y="29"/>
                    <a:pt x="12" y="34"/>
                  </a:cubicBezTo>
                  <a:cubicBezTo>
                    <a:pt x="18" y="36"/>
                    <a:pt x="33" y="42"/>
                    <a:pt x="33" y="42"/>
                  </a:cubicBezTo>
                  <a:cubicBezTo>
                    <a:pt x="40" y="45"/>
                    <a:pt x="40" y="50"/>
                    <a:pt x="40" y="54"/>
                  </a:cubicBezTo>
                  <a:cubicBezTo>
                    <a:pt x="40" y="76"/>
                    <a:pt x="40" y="76"/>
                    <a:pt x="40" y="76"/>
                  </a:cubicBezTo>
                  <a:cubicBezTo>
                    <a:pt x="40" y="79"/>
                    <a:pt x="42" y="81"/>
                    <a:pt x="46" y="80"/>
                  </a:cubicBezTo>
                  <a:cubicBezTo>
                    <a:pt x="49" y="79"/>
                    <a:pt x="51" y="74"/>
                    <a:pt x="52" y="71"/>
                  </a:cubicBezTo>
                  <a:cubicBezTo>
                    <a:pt x="52" y="71"/>
                    <a:pt x="54" y="69"/>
                    <a:pt x="58" y="69"/>
                  </a:cubicBezTo>
                  <a:cubicBezTo>
                    <a:pt x="63" y="69"/>
                    <a:pt x="63" y="69"/>
                    <a:pt x="63" y="69"/>
                  </a:cubicBezTo>
                  <a:cubicBezTo>
                    <a:pt x="67" y="69"/>
                    <a:pt x="68" y="69"/>
                    <a:pt x="69" y="72"/>
                  </a:cubicBezTo>
                  <a:cubicBezTo>
                    <a:pt x="74" y="94"/>
                    <a:pt x="74" y="94"/>
                    <a:pt x="74" y="94"/>
                  </a:cubicBezTo>
                  <a:cubicBezTo>
                    <a:pt x="77" y="103"/>
                    <a:pt x="83" y="107"/>
                    <a:pt x="87" y="107"/>
                  </a:cubicBezTo>
                  <a:cubicBezTo>
                    <a:pt x="89" y="107"/>
                    <a:pt x="89" y="107"/>
                    <a:pt x="89" y="107"/>
                  </a:cubicBezTo>
                  <a:cubicBezTo>
                    <a:pt x="94" y="94"/>
                    <a:pt x="102" y="75"/>
                    <a:pt x="105" y="67"/>
                  </a:cubicBezTo>
                  <a:cubicBezTo>
                    <a:pt x="114" y="45"/>
                    <a:pt x="104" y="0"/>
                    <a:pt x="52" y="8"/>
                  </a:cubicBezTo>
                  <a:lnTo>
                    <a:pt x="11" y="1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ïŝlíde">
              <a:extLst>
                <a:ext uri="{FF2B5EF4-FFF2-40B4-BE49-F238E27FC236}">
                  <a16:creationId xmlns:a16="http://schemas.microsoft.com/office/drawing/2014/main" id="{9D021DE8-0E7A-4850-8CC2-7D4E55E4A571}"/>
                </a:ext>
              </a:extLst>
            </p:cNvPr>
            <p:cNvSpPr/>
            <p:nvPr/>
          </p:nvSpPr>
          <p:spPr bwMode="auto">
            <a:xfrm>
              <a:off x="4564396" y="1675169"/>
              <a:ext cx="90645" cy="15743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0" y="8"/>
                </a:cxn>
                <a:cxn ang="0">
                  <a:pos x="0" y="27"/>
                </a:cxn>
                <a:cxn ang="0">
                  <a:pos x="3" y="32"/>
                </a:cxn>
                <a:cxn ang="0">
                  <a:pos x="13" y="23"/>
                </a:cxn>
                <a:cxn ang="0">
                  <a:pos x="17" y="15"/>
                </a:cxn>
                <a:cxn ang="0">
                  <a:pos x="10" y="0"/>
                </a:cxn>
              </a:cxnLst>
              <a:rect l="0" t="0" r="r" b="b"/>
              <a:pathLst>
                <a:path w="19" h="33">
                  <a:moveTo>
                    <a:pt x="10" y="0"/>
                  </a:moveTo>
                  <a:cubicBezTo>
                    <a:pt x="1" y="0"/>
                    <a:pt x="0" y="8"/>
                    <a:pt x="0" y="8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31"/>
                    <a:pt x="3" y="32"/>
                  </a:cubicBezTo>
                  <a:cubicBezTo>
                    <a:pt x="9" y="33"/>
                    <a:pt x="11" y="28"/>
                    <a:pt x="13" y="23"/>
                  </a:cubicBezTo>
                  <a:cubicBezTo>
                    <a:pt x="13" y="23"/>
                    <a:pt x="16" y="15"/>
                    <a:pt x="17" y="15"/>
                  </a:cubicBezTo>
                  <a:cubicBezTo>
                    <a:pt x="19" y="9"/>
                    <a:pt x="18" y="0"/>
                    <a:pt x="1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ïṥlïḑe">
              <a:extLst>
                <a:ext uri="{FF2B5EF4-FFF2-40B4-BE49-F238E27FC236}">
                  <a16:creationId xmlns:a16="http://schemas.microsoft.com/office/drawing/2014/main" id="{42EBBA62-6C50-47D1-8CC8-F5E1E2621CAF}"/>
                </a:ext>
              </a:extLst>
            </p:cNvPr>
            <p:cNvSpPr/>
            <p:nvPr/>
          </p:nvSpPr>
          <p:spPr bwMode="auto">
            <a:xfrm>
              <a:off x="4368794" y="2061602"/>
              <a:ext cx="481849" cy="921629"/>
            </a:xfrm>
            <a:custGeom>
              <a:avLst/>
              <a:gdLst/>
              <a:ahLst/>
              <a:cxnLst>
                <a:cxn ang="0">
                  <a:pos x="21" y="32"/>
                </a:cxn>
                <a:cxn ang="0">
                  <a:pos x="0" y="81"/>
                </a:cxn>
                <a:cxn ang="0">
                  <a:pos x="0" y="186"/>
                </a:cxn>
                <a:cxn ang="0">
                  <a:pos x="6" y="193"/>
                </a:cxn>
                <a:cxn ang="0">
                  <a:pos x="95" y="193"/>
                </a:cxn>
                <a:cxn ang="0">
                  <a:pos x="101" y="186"/>
                </a:cxn>
                <a:cxn ang="0">
                  <a:pos x="101" y="48"/>
                </a:cxn>
                <a:cxn ang="0">
                  <a:pos x="81" y="0"/>
                </a:cxn>
                <a:cxn ang="0">
                  <a:pos x="32" y="15"/>
                </a:cxn>
                <a:cxn ang="0">
                  <a:pos x="21" y="32"/>
                </a:cxn>
              </a:cxnLst>
              <a:rect l="0" t="0" r="r" b="b"/>
              <a:pathLst>
                <a:path w="101" h="193">
                  <a:moveTo>
                    <a:pt x="21" y="32"/>
                  </a:moveTo>
                  <a:cubicBezTo>
                    <a:pt x="17" y="39"/>
                    <a:pt x="0" y="63"/>
                    <a:pt x="0" y="81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0" y="191"/>
                    <a:pt x="0" y="193"/>
                    <a:pt x="6" y="193"/>
                  </a:cubicBezTo>
                  <a:cubicBezTo>
                    <a:pt x="95" y="193"/>
                    <a:pt x="95" y="193"/>
                    <a:pt x="95" y="193"/>
                  </a:cubicBezTo>
                  <a:cubicBezTo>
                    <a:pt x="101" y="193"/>
                    <a:pt x="101" y="191"/>
                    <a:pt x="101" y="186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01" y="33"/>
                    <a:pt x="81" y="0"/>
                    <a:pt x="81" y="0"/>
                  </a:cubicBezTo>
                  <a:cubicBezTo>
                    <a:pt x="32" y="15"/>
                    <a:pt x="32" y="15"/>
                    <a:pt x="32" y="15"/>
                  </a:cubicBezTo>
                  <a:lnTo>
                    <a:pt x="21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is1ïḍè">
              <a:extLst>
                <a:ext uri="{FF2B5EF4-FFF2-40B4-BE49-F238E27FC236}">
                  <a16:creationId xmlns:a16="http://schemas.microsoft.com/office/drawing/2014/main" id="{9D5AF966-CBFD-421D-ABF0-27ECBDFB1027}"/>
                </a:ext>
              </a:extLst>
            </p:cNvPr>
            <p:cNvSpPr/>
            <p:nvPr/>
          </p:nvSpPr>
          <p:spPr bwMode="auto">
            <a:xfrm>
              <a:off x="4459439" y="2071144"/>
              <a:ext cx="267163" cy="157870"/>
            </a:xfrm>
            <a:custGeom>
              <a:avLst/>
              <a:gdLst/>
              <a:ahLst/>
              <a:cxnLst>
                <a:cxn ang="0">
                  <a:pos x="13" y="13"/>
                </a:cxn>
                <a:cxn ang="0">
                  <a:pos x="2" y="30"/>
                </a:cxn>
                <a:cxn ang="0">
                  <a:pos x="0" y="32"/>
                </a:cxn>
                <a:cxn ang="0">
                  <a:pos x="15" y="29"/>
                </a:cxn>
                <a:cxn ang="0">
                  <a:pos x="56" y="0"/>
                </a:cxn>
                <a:cxn ang="0">
                  <a:pos x="13" y="13"/>
                </a:cxn>
              </a:cxnLst>
              <a:rect l="0" t="0" r="r" b="b"/>
              <a:pathLst>
                <a:path w="56" h="33">
                  <a:moveTo>
                    <a:pt x="13" y="13"/>
                  </a:moveTo>
                  <a:cubicBezTo>
                    <a:pt x="2" y="30"/>
                    <a:pt x="2" y="30"/>
                    <a:pt x="2" y="30"/>
                  </a:cubicBezTo>
                  <a:cubicBezTo>
                    <a:pt x="2" y="31"/>
                    <a:pt x="1" y="31"/>
                    <a:pt x="0" y="32"/>
                  </a:cubicBezTo>
                  <a:cubicBezTo>
                    <a:pt x="4" y="33"/>
                    <a:pt x="10" y="32"/>
                    <a:pt x="15" y="29"/>
                  </a:cubicBezTo>
                  <a:cubicBezTo>
                    <a:pt x="23" y="24"/>
                    <a:pt x="46" y="7"/>
                    <a:pt x="56" y="0"/>
                  </a:cubicBezTo>
                  <a:lnTo>
                    <a:pt x="13" y="1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íṧlîḍe">
              <a:extLst>
                <a:ext uri="{FF2B5EF4-FFF2-40B4-BE49-F238E27FC236}">
                  <a16:creationId xmlns:a16="http://schemas.microsoft.com/office/drawing/2014/main" id="{98B3ED46-6D41-4FCB-8C9F-029C7FF3AD47}"/>
                </a:ext>
              </a:extLst>
            </p:cNvPr>
            <p:cNvSpPr/>
            <p:nvPr/>
          </p:nvSpPr>
          <p:spPr bwMode="auto">
            <a:xfrm>
              <a:off x="4521459" y="1994811"/>
              <a:ext cx="233768" cy="219890"/>
            </a:xfrm>
            <a:custGeom>
              <a:avLst/>
              <a:gdLst/>
              <a:ahLst/>
              <a:cxnLst>
                <a:cxn ang="0">
                  <a:pos x="45" y="2"/>
                </a:cxn>
                <a:cxn ang="0">
                  <a:pos x="49" y="4"/>
                </a:cxn>
                <a:cxn ang="0">
                  <a:pos x="49" y="14"/>
                </a:cxn>
                <a:cxn ang="0">
                  <a:pos x="4" y="44"/>
                </a:cxn>
                <a:cxn ang="0">
                  <a:pos x="0" y="43"/>
                </a:cxn>
                <a:cxn ang="0">
                  <a:pos x="0" y="29"/>
                </a:cxn>
                <a:cxn ang="0">
                  <a:pos x="6" y="20"/>
                </a:cxn>
                <a:cxn ang="0">
                  <a:pos x="45" y="2"/>
                </a:cxn>
              </a:cxnLst>
              <a:rect l="0" t="0" r="r" b="b"/>
              <a:pathLst>
                <a:path w="49" h="46">
                  <a:moveTo>
                    <a:pt x="45" y="2"/>
                  </a:moveTo>
                  <a:cubicBezTo>
                    <a:pt x="48" y="0"/>
                    <a:pt x="49" y="1"/>
                    <a:pt x="49" y="4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2" y="45"/>
                    <a:pt x="0" y="46"/>
                    <a:pt x="0" y="4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3"/>
                    <a:pt x="1" y="22"/>
                    <a:pt x="6" y="20"/>
                  </a:cubicBezTo>
                  <a:lnTo>
                    <a:pt x="45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5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i$1ïdè">
              <a:extLst>
                <a:ext uri="{FF2B5EF4-FFF2-40B4-BE49-F238E27FC236}">
                  <a16:creationId xmlns:a16="http://schemas.microsoft.com/office/drawing/2014/main" id="{39569E14-6DFA-445C-A2FB-43F22FC2E6CF}"/>
                </a:ext>
              </a:extLst>
            </p:cNvPr>
            <p:cNvSpPr/>
            <p:nvPr/>
          </p:nvSpPr>
          <p:spPr bwMode="auto">
            <a:xfrm>
              <a:off x="3881741" y="3054793"/>
              <a:ext cx="262393" cy="754218"/>
            </a:xfrm>
            <a:custGeom>
              <a:avLst/>
              <a:gdLst/>
              <a:ahLst/>
              <a:cxnLst>
                <a:cxn ang="0">
                  <a:pos x="55" y="21"/>
                </a:cxn>
                <a:cxn ang="0">
                  <a:pos x="53" y="156"/>
                </a:cxn>
                <a:cxn ang="0">
                  <a:pos x="19" y="158"/>
                </a:cxn>
                <a:cxn ang="0">
                  <a:pos x="14" y="116"/>
                </a:cxn>
                <a:cxn ang="0">
                  <a:pos x="2" y="30"/>
                </a:cxn>
                <a:cxn ang="0">
                  <a:pos x="23" y="6"/>
                </a:cxn>
                <a:cxn ang="0">
                  <a:pos x="52" y="0"/>
                </a:cxn>
                <a:cxn ang="0">
                  <a:pos x="55" y="21"/>
                </a:cxn>
              </a:cxnLst>
              <a:rect l="0" t="0" r="r" b="b"/>
              <a:pathLst>
                <a:path w="55" h="158">
                  <a:moveTo>
                    <a:pt x="55" y="21"/>
                  </a:moveTo>
                  <a:cubicBezTo>
                    <a:pt x="53" y="156"/>
                    <a:pt x="53" y="156"/>
                    <a:pt x="53" y="156"/>
                  </a:cubicBezTo>
                  <a:cubicBezTo>
                    <a:pt x="19" y="158"/>
                    <a:pt x="19" y="158"/>
                    <a:pt x="19" y="158"/>
                  </a:cubicBezTo>
                  <a:cubicBezTo>
                    <a:pt x="14" y="116"/>
                    <a:pt x="14" y="116"/>
                    <a:pt x="14" y="116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0" y="21"/>
                    <a:pt x="10" y="9"/>
                    <a:pt x="23" y="6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55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íŝḷîḑè">
              <a:extLst>
                <a:ext uri="{FF2B5EF4-FFF2-40B4-BE49-F238E27FC236}">
                  <a16:creationId xmlns:a16="http://schemas.microsoft.com/office/drawing/2014/main" id="{0267D8DD-1F0C-4D4C-B7B6-560A650FCB5C}"/>
                </a:ext>
              </a:extLst>
            </p:cNvPr>
            <p:cNvSpPr/>
            <p:nvPr/>
          </p:nvSpPr>
          <p:spPr bwMode="auto">
            <a:xfrm>
              <a:off x="3719535" y="3665887"/>
              <a:ext cx="424599" cy="228998"/>
            </a:xfrm>
            <a:custGeom>
              <a:avLst/>
              <a:gdLst/>
              <a:ahLst/>
              <a:cxnLst>
                <a:cxn ang="0">
                  <a:pos x="49" y="0"/>
                </a:cxn>
                <a:cxn ang="0">
                  <a:pos x="38" y="22"/>
                </a:cxn>
                <a:cxn ang="0">
                  <a:pos x="8" y="34"/>
                </a:cxn>
                <a:cxn ang="0">
                  <a:pos x="0" y="41"/>
                </a:cxn>
                <a:cxn ang="0">
                  <a:pos x="7" y="47"/>
                </a:cxn>
                <a:cxn ang="0">
                  <a:pos x="74" y="47"/>
                </a:cxn>
                <a:cxn ang="0">
                  <a:pos x="89" y="31"/>
                </a:cxn>
                <a:cxn ang="0">
                  <a:pos x="89" y="22"/>
                </a:cxn>
                <a:cxn ang="0">
                  <a:pos x="49" y="0"/>
                </a:cxn>
              </a:cxnLst>
              <a:rect l="0" t="0" r="r" b="b"/>
              <a:pathLst>
                <a:path w="89" h="48">
                  <a:moveTo>
                    <a:pt x="49" y="0"/>
                  </a:moveTo>
                  <a:cubicBezTo>
                    <a:pt x="49" y="0"/>
                    <a:pt x="52" y="16"/>
                    <a:pt x="38" y="22"/>
                  </a:cubicBezTo>
                  <a:cubicBezTo>
                    <a:pt x="37" y="22"/>
                    <a:pt x="8" y="34"/>
                    <a:pt x="8" y="34"/>
                  </a:cubicBezTo>
                  <a:cubicBezTo>
                    <a:pt x="0" y="36"/>
                    <a:pt x="0" y="40"/>
                    <a:pt x="0" y="41"/>
                  </a:cubicBezTo>
                  <a:cubicBezTo>
                    <a:pt x="0" y="46"/>
                    <a:pt x="4" y="47"/>
                    <a:pt x="7" y="47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47"/>
                    <a:pt x="89" y="48"/>
                    <a:pt x="89" y="31"/>
                  </a:cubicBezTo>
                  <a:cubicBezTo>
                    <a:pt x="89" y="22"/>
                    <a:pt x="89" y="22"/>
                    <a:pt x="89" y="22"/>
                  </a:cubicBezTo>
                  <a:lnTo>
                    <a:pt x="4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íṩľiďè">
              <a:extLst>
                <a:ext uri="{FF2B5EF4-FFF2-40B4-BE49-F238E27FC236}">
                  <a16:creationId xmlns:a16="http://schemas.microsoft.com/office/drawing/2014/main" id="{A134677D-60A1-4FAF-9DC0-B9888FD20006}"/>
                </a:ext>
              </a:extLst>
            </p:cNvPr>
            <p:cNvSpPr/>
            <p:nvPr/>
          </p:nvSpPr>
          <p:spPr bwMode="auto">
            <a:xfrm>
              <a:off x="3681369" y="3766073"/>
              <a:ext cx="467536" cy="152665"/>
            </a:xfrm>
            <a:custGeom>
              <a:avLst/>
              <a:gdLst/>
              <a:ahLst/>
              <a:cxnLst>
                <a:cxn ang="0">
                  <a:pos x="43" y="0"/>
                </a:cxn>
                <a:cxn ang="0">
                  <a:pos x="10" y="12"/>
                </a:cxn>
                <a:cxn ang="0">
                  <a:pos x="0" y="22"/>
                </a:cxn>
                <a:cxn ang="0">
                  <a:pos x="0" y="26"/>
                </a:cxn>
                <a:cxn ang="0">
                  <a:pos x="5" y="32"/>
                </a:cxn>
                <a:cxn ang="0">
                  <a:pos x="42" y="32"/>
                </a:cxn>
                <a:cxn ang="0">
                  <a:pos x="55" y="30"/>
                </a:cxn>
                <a:cxn ang="0">
                  <a:pos x="66" y="26"/>
                </a:cxn>
                <a:cxn ang="0">
                  <a:pos x="77" y="32"/>
                </a:cxn>
                <a:cxn ang="0">
                  <a:pos x="94" y="32"/>
                </a:cxn>
                <a:cxn ang="0">
                  <a:pos x="98" y="29"/>
                </a:cxn>
                <a:cxn ang="0">
                  <a:pos x="98" y="0"/>
                </a:cxn>
                <a:cxn ang="0">
                  <a:pos x="43" y="0"/>
                </a:cxn>
              </a:cxnLst>
              <a:rect l="0" t="0" r="r" b="b"/>
              <a:pathLst>
                <a:path w="98" h="32">
                  <a:moveTo>
                    <a:pt x="43" y="0"/>
                  </a:moveTo>
                  <a:cubicBezTo>
                    <a:pt x="10" y="12"/>
                    <a:pt x="10" y="12"/>
                    <a:pt x="10" y="12"/>
                  </a:cubicBezTo>
                  <a:cubicBezTo>
                    <a:pt x="5" y="14"/>
                    <a:pt x="0" y="16"/>
                    <a:pt x="0" y="22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30"/>
                    <a:pt x="1" y="32"/>
                    <a:pt x="5" y="32"/>
                  </a:cubicBezTo>
                  <a:cubicBezTo>
                    <a:pt x="42" y="32"/>
                    <a:pt x="42" y="32"/>
                    <a:pt x="42" y="32"/>
                  </a:cubicBezTo>
                  <a:cubicBezTo>
                    <a:pt x="47" y="32"/>
                    <a:pt x="51" y="31"/>
                    <a:pt x="55" y="30"/>
                  </a:cubicBezTo>
                  <a:cubicBezTo>
                    <a:pt x="55" y="30"/>
                    <a:pt x="64" y="27"/>
                    <a:pt x="66" y="26"/>
                  </a:cubicBezTo>
                  <a:cubicBezTo>
                    <a:pt x="70" y="26"/>
                    <a:pt x="77" y="29"/>
                    <a:pt x="77" y="32"/>
                  </a:cubicBezTo>
                  <a:cubicBezTo>
                    <a:pt x="94" y="32"/>
                    <a:pt x="94" y="32"/>
                    <a:pt x="94" y="32"/>
                  </a:cubicBezTo>
                  <a:cubicBezTo>
                    <a:pt x="97" y="32"/>
                    <a:pt x="98" y="31"/>
                    <a:pt x="98" y="29"/>
                  </a:cubicBezTo>
                  <a:cubicBezTo>
                    <a:pt x="98" y="0"/>
                    <a:pt x="98" y="0"/>
                    <a:pt x="98" y="0"/>
                  </a:cubicBezTo>
                  <a:lnTo>
                    <a:pt x="43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íś1ïḋê">
              <a:extLst>
                <a:ext uri="{FF2B5EF4-FFF2-40B4-BE49-F238E27FC236}">
                  <a16:creationId xmlns:a16="http://schemas.microsoft.com/office/drawing/2014/main" id="{593DF7E0-9A46-4B98-B8E8-B50665531BC9}"/>
                </a:ext>
              </a:extLst>
            </p:cNvPr>
            <p:cNvSpPr/>
            <p:nvPr/>
          </p:nvSpPr>
          <p:spPr bwMode="auto">
            <a:xfrm>
              <a:off x="3681369" y="3885343"/>
              <a:ext cx="467536" cy="33396"/>
            </a:xfrm>
            <a:custGeom>
              <a:avLst/>
              <a:gdLst/>
              <a:ahLst/>
              <a:cxnLst>
                <a:cxn ang="0">
                  <a:pos x="0" y="1"/>
                </a:cxn>
                <a:cxn ang="0">
                  <a:pos x="0" y="1"/>
                </a:cxn>
                <a:cxn ang="0">
                  <a:pos x="5" y="7"/>
                </a:cxn>
                <a:cxn ang="0">
                  <a:pos x="42" y="7"/>
                </a:cxn>
                <a:cxn ang="0">
                  <a:pos x="55" y="5"/>
                </a:cxn>
                <a:cxn ang="0">
                  <a:pos x="66" y="1"/>
                </a:cxn>
                <a:cxn ang="0">
                  <a:pos x="71" y="7"/>
                </a:cxn>
                <a:cxn ang="0">
                  <a:pos x="94" y="7"/>
                </a:cxn>
                <a:cxn ang="0">
                  <a:pos x="98" y="4"/>
                </a:cxn>
                <a:cxn ang="0">
                  <a:pos x="98" y="1"/>
                </a:cxn>
                <a:cxn ang="0">
                  <a:pos x="0" y="1"/>
                </a:cxn>
              </a:cxnLst>
              <a:rect l="0" t="0" r="r" b="b"/>
              <a:pathLst>
                <a:path w="98" h="7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5"/>
                    <a:pt x="1" y="7"/>
                    <a:pt x="5" y="7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47" y="7"/>
                    <a:pt x="51" y="6"/>
                    <a:pt x="55" y="5"/>
                  </a:cubicBezTo>
                  <a:cubicBezTo>
                    <a:pt x="55" y="5"/>
                    <a:pt x="64" y="2"/>
                    <a:pt x="66" y="1"/>
                  </a:cubicBezTo>
                  <a:cubicBezTo>
                    <a:pt x="71" y="0"/>
                    <a:pt x="67" y="7"/>
                    <a:pt x="71" y="7"/>
                  </a:cubicBezTo>
                  <a:cubicBezTo>
                    <a:pt x="94" y="7"/>
                    <a:pt x="94" y="7"/>
                    <a:pt x="94" y="7"/>
                  </a:cubicBezTo>
                  <a:cubicBezTo>
                    <a:pt x="97" y="7"/>
                    <a:pt x="98" y="6"/>
                    <a:pt x="98" y="4"/>
                  </a:cubicBezTo>
                  <a:cubicBezTo>
                    <a:pt x="98" y="1"/>
                    <a:pt x="98" y="1"/>
                    <a:pt x="98" y="1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îśḻíḓè">
              <a:extLst>
                <a:ext uri="{FF2B5EF4-FFF2-40B4-BE49-F238E27FC236}">
                  <a16:creationId xmlns:a16="http://schemas.microsoft.com/office/drawing/2014/main" id="{6E676CAD-9D17-4296-97A4-26345B2493B2}"/>
                </a:ext>
              </a:extLst>
            </p:cNvPr>
            <p:cNvSpPr/>
            <p:nvPr/>
          </p:nvSpPr>
          <p:spPr bwMode="auto">
            <a:xfrm>
              <a:off x="3872200" y="2978460"/>
              <a:ext cx="964131" cy="849634"/>
            </a:xfrm>
            <a:custGeom>
              <a:avLst/>
              <a:gdLst/>
              <a:ahLst/>
              <a:cxnLst>
                <a:cxn ang="0">
                  <a:pos x="23" y="7"/>
                </a:cxn>
                <a:cxn ang="0">
                  <a:pos x="112" y="0"/>
                </a:cxn>
                <a:cxn ang="0">
                  <a:pos x="202" y="1"/>
                </a:cxn>
                <a:cxn ang="0">
                  <a:pos x="202" y="32"/>
                </a:cxn>
                <a:cxn ang="0">
                  <a:pos x="178" y="56"/>
                </a:cxn>
                <a:cxn ang="0">
                  <a:pos x="64" y="56"/>
                </a:cxn>
                <a:cxn ang="0">
                  <a:pos x="58" y="178"/>
                </a:cxn>
                <a:cxn ang="0">
                  <a:pos x="3" y="165"/>
                </a:cxn>
                <a:cxn ang="0">
                  <a:pos x="2" y="34"/>
                </a:cxn>
                <a:cxn ang="0">
                  <a:pos x="23" y="7"/>
                </a:cxn>
              </a:cxnLst>
              <a:rect l="0" t="0" r="r" b="b"/>
              <a:pathLst>
                <a:path w="202" h="178">
                  <a:moveTo>
                    <a:pt x="23" y="7"/>
                  </a:moveTo>
                  <a:cubicBezTo>
                    <a:pt x="112" y="0"/>
                    <a:pt x="112" y="0"/>
                    <a:pt x="112" y="0"/>
                  </a:cubicBezTo>
                  <a:cubicBezTo>
                    <a:pt x="202" y="1"/>
                    <a:pt x="202" y="1"/>
                    <a:pt x="202" y="1"/>
                  </a:cubicBezTo>
                  <a:cubicBezTo>
                    <a:pt x="202" y="32"/>
                    <a:pt x="202" y="32"/>
                    <a:pt x="202" y="32"/>
                  </a:cubicBezTo>
                  <a:cubicBezTo>
                    <a:pt x="202" y="46"/>
                    <a:pt x="191" y="56"/>
                    <a:pt x="178" y="56"/>
                  </a:cubicBezTo>
                  <a:cubicBezTo>
                    <a:pt x="64" y="56"/>
                    <a:pt x="64" y="56"/>
                    <a:pt x="64" y="56"/>
                  </a:cubicBezTo>
                  <a:cubicBezTo>
                    <a:pt x="58" y="178"/>
                    <a:pt x="58" y="178"/>
                    <a:pt x="58" y="178"/>
                  </a:cubicBezTo>
                  <a:cubicBezTo>
                    <a:pt x="3" y="165"/>
                    <a:pt x="3" y="165"/>
                    <a:pt x="3" y="165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0" y="24"/>
                    <a:pt x="9" y="10"/>
                    <a:pt x="23" y="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ïSlidê">
              <a:extLst>
                <a:ext uri="{FF2B5EF4-FFF2-40B4-BE49-F238E27FC236}">
                  <a16:creationId xmlns:a16="http://schemas.microsoft.com/office/drawing/2014/main" id="{ED2AFC41-3023-4A38-96EE-93CC8F51F455}"/>
                </a:ext>
              </a:extLst>
            </p:cNvPr>
            <p:cNvSpPr/>
            <p:nvPr/>
          </p:nvSpPr>
          <p:spPr bwMode="auto">
            <a:xfrm>
              <a:off x="3919907" y="2214701"/>
              <a:ext cx="897340" cy="500933"/>
            </a:xfrm>
            <a:custGeom>
              <a:avLst/>
              <a:gdLst/>
              <a:ahLst/>
              <a:cxnLst>
                <a:cxn ang="0">
                  <a:pos x="0" y="77"/>
                </a:cxn>
                <a:cxn ang="0">
                  <a:pos x="14" y="105"/>
                </a:cxn>
                <a:cxn ang="0">
                  <a:pos x="98" y="79"/>
                </a:cxn>
                <a:cxn ang="0">
                  <a:pos x="161" y="49"/>
                </a:cxn>
                <a:cxn ang="0">
                  <a:pos x="178" y="17"/>
                </a:cxn>
                <a:cxn ang="0">
                  <a:pos x="142" y="8"/>
                </a:cxn>
                <a:cxn ang="0">
                  <a:pos x="77" y="40"/>
                </a:cxn>
                <a:cxn ang="0">
                  <a:pos x="10" y="68"/>
                </a:cxn>
                <a:cxn ang="0">
                  <a:pos x="0" y="77"/>
                </a:cxn>
              </a:cxnLst>
              <a:rect l="0" t="0" r="r" b="b"/>
              <a:pathLst>
                <a:path w="188" h="105">
                  <a:moveTo>
                    <a:pt x="0" y="77"/>
                  </a:moveTo>
                  <a:cubicBezTo>
                    <a:pt x="14" y="105"/>
                    <a:pt x="14" y="105"/>
                    <a:pt x="14" y="105"/>
                  </a:cubicBezTo>
                  <a:cubicBezTo>
                    <a:pt x="98" y="79"/>
                    <a:pt x="98" y="79"/>
                    <a:pt x="98" y="79"/>
                  </a:cubicBezTo>
                  <a:cubicBezTo>
                    <a:pt x="161" y="49"/>
                    <a:pt x="161" y="49"/>
                    <a:pt x="161" y="49"/>
                  </a:cubicBezTo>
                  <a:cubicBezTo>
                    <a:pt x="161" y="49"/>
                    <a:pt x="188" y="38"/>
                    <a:pt x="178" y="17"/>
                  </a:cubicBezTo>
                  <a:cubicBezTo>
                    <a:pt x="170" y="0"/>
                    <a:pt x="154" y="2"/>
                    <a:pt x="142" y="8"/>
                  </a:cubicBezTo>
                  <a:cubicBezTo>
                    <a:pt x="130" y="14"/>
                    <a:pt x="77" y="40"/>
                    <a:pt x="77" y="40"/>
                  </a:cubicBezTo>
                  <a:cubicBezTo>
                    <a:pt x="10" y="68"/>
                    <a:pt x="10" y="68"/>
                    <a:pt x="10" y="68"/>
                  </a:cubicBezTo>
                  <a:lnTo>
                    <a:pt x="0" y="7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iSľïḑê">
              <a:extLst>
                <a:ext uri="{FF2B5EF4-FFF2-40B4-BE49-F238E27FC236}">
                  <a16:creationId xmlns:a16="http://schemas.microsoft.com/office/drawing/2014/main" id="{E98E44E0-BD1A-4925-BCA5-28654AF8E0AA}"/>
                </a:ext>
              </a:extLst>
            </p:cNvPr>
            <p:cNvSpPr/>
            <p:nvPr/>
          </p:nvSpPr>
          <p:spPr bwMode="auto">
            <a:xfrm>
              <a:off x="3905595" y="2520031"/>
              <a:ext cx="171748" cy="209915"/>
            </a:xfrm>
            <a:custGeom>
              <a:avLst/>
              <a:gdLst/>
              <a:ahLst/>
              <a:cxnLst>
                <a:cxn ang="0">
                  <a:pos x="2" y="8"/>
                </a:cxn>
                <a:cxn ang="0">
                  <a:pos x="1" y="13"/>
                </a:cxn>
                <a:cxn ang="0">
                  <a:pos x="15" y="42"/>
                </a:cxn>
                <a:cxn ang="0">
                  <a:pos x="19" y="43"/>
                </a:cxn>
                <a:cxn ang="0">
                  <a:pos x="33" y="38"/>
                </a:cxn>
                <a:cxn ang="0">
                  <a:pos x="34" y="32"/>
                </a:cxn>
                <a:cxn ang="0">
                  <a:pos x="20" y="3"/>
                </a:cxn>
                <a:cxn ang="0">
                  <a:pos x="15" y="2"/>
                </a:cxn>
                <a:cxn ang="0">
                  <a:pos x="2" y="8"/>
                </a:cxn>
              </a:cxnLst>
              <a:rect l="0" t="0" r="r" b="b"/>
              <a:pathLst>
                <a:path w="36" h="44">
                  <a:moveTo>
                    <a:pt x="2" y="8"/>
                  </a:moveTo>
                  <a:cubicBezTo>
                    <a:pt x="0" y="9"/>
                    <a:pt x="0" y="11"/>
                    <a:pt x="1" y="13"/>
                  </a:cubicBezTo>
                  <a:cubicBezTo>
                    <a:pt x="15" y="42"/>
                    <a:pt x="15" y="42"/>
                    <a:pt x="15" y="42"/>
                  </a:cubicBezTo>
                  <a:cubicBezTo>
                    <a:pt x="16" y="44"/>
                    <a:pt x="16" y="44"/>
                    <a:pt x="19" y="43"/>
                  </a:cubicBezTo>
                  <a:cubicBezTo>
                    <a:pt x="33" y="38"/>
                    <a:pt x="33" y="38"/>
                    <a:pt x="33" y="38"/>
                  </a:cubicBezTo>
                  <a:cubicBezTo>
                    <a:pt x="36" y="37"/>
                    <a:pt x="36" y="35"/>
                    <a:pt x="34" y="32"/>
                  </a:cubicBezTo>
                  <a:cubicBezTo>
                    <a:pt x="20" y="3"/>
                    <a:pt x="20" y="3"/>
                    <a:pt x="20" y="3"/>
                  </a:cubicBezTo>
                  <a:cubicBezTo>
                    <a:pt x="19" y="0"/>
                    <a:pt x="18" y="0"/>
                    <a:pt x="15" y="2"/>
                  </a:cubicBezTo>
                  <a:lnTo>
                    <a:pt x="2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íṩļîḑe">
              <a:extLst>
                <a:ext uri="{FF2B5EF4-FFF2-40B4-BE49-F238E27FC236}">
                  <a16:creationId xmlns:a16="http://schemas.microsoft.com/office/drawing/2014/main" id="{74BDF88C-A35B-403B-815D-E113B57026C5}"/>
                </a:ext>
              </a:extLst>
            </p:cNvPr>
            <p:cNvSpPr/>
            <p:nvPr/>
          </p:nvSpPr>
          <p:spPr bwMode="auto">
            <a:xfrm>
              <a:off x="1762215" y="1980499"/>
              <a:ext cx="147894" cy="210348"/>
            </a:xfrm>
            <a:custGeom>
              <a:avLst/>
              <a:gdLst/>
              <a:ahLst/>
              <a:cxnLst>
                <a:cxn ang="0">
                  <a:pos x="23" y="39"/>
                </a:cxn>
                <a:cxn ang="0">
                  <a:pos x="21" y="22"/>
                </a:cxn>
                <a:cxn ang="0">
                  <a:pos x="29" y="7"/>
                </a:cxn>
                <a:cxn ang="0">
                  <a:pos x="24" y="1"/>
                </a:cxn>
                <a:cxn ang="0">
                  <a:pos x="8" y="17"/>
                </a:cxn>
                <a:cxn ang="0">
                  <a:pos x="10" y="40"/>
                </a:cxn>
                <a:cxn ang="0">
                  <a:pos x="23" y="39"/>
                </a:cxn>
              </a:cxnLst>
              <a:rect l="0" t="0" r="r" b="b"/>
              <a:pathLst>
                <a:path w="31" h="44">
                  <a:moveTo>
                    <a:pt x="23" y="39"/>
                  </a:moveTo>
                  <a:cubicBezTo>
                    <a:pt x="27" y="35"/>
                    <a:pt x="25" y="26"/>
                    <a:pt x="21" y="22"/>
                  </a:cubicBezTo>
                  <a:cubicBezTo>
                    <a:pt x="20" y="21"/>
                    <a:pt x="28" y="12"/>
                    <a:pt x="29" y="7"/>
                  </a:cubicBezTo>
                  <a:cubicBezTo>
                    <a:pt x="31" y="2"/>
                    <a:pt x="26" y="0"/>
                    <a:pt x="24" y="1"/>
                  </a:cubicBezTo>
                  <a:cubicBezTo>
                    <a:pt x="23" y="1"/>
                    <a:pt x="10" y="13"/>
                    <a:pt x="8" y="17"/>
                  </a:cubicBezTo>
                  <a:cubicBezTo>
                    <a:pt x="0" y="29"/>
                    <a:pt x="6" y="36"/>
                    <a:pt x="10" y="40"/>
                  </a:cubicBezTo>
                  <a:cubicBezTo>
                    <a:pt x="13" y="44"/>
                    <a:pt x="18" y="43"/>
                    <a:pt x="23" y="3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7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ï$ḻïḋe">
              <a:extLst>
                <a:ext uri="{FF2B5EF4-FFF2-40B4-BE49-F238E27FC236}">
                  <a16:creationId xmlns:a16="http://schemas.microsoft.com/office/drawing/2014/main" id="{87AF13E7-DFBF-43BE-860B-B34F06655CFF}"/>
                </a:ext>
              </a:extLst>
            </p:cNvPr>
            <p:cNvSpPr/>
            <p:nvPr/>
          </p:nvSpPr>
          <p:spPr bwMode="auto">
            <a:xfrm>
              <a:off x="1623863" y="3766073"/>
              <a:ext cx="467970" cy="152665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88" y="12"/>
                </a:cxn>
                <a:cxn ang="0">
                  <a:pos x="98" y="22"/>
                </a:cxn>
                <a:cxn ang="0">
                  <a:pos x="98" y="26"/>
                </a:cxn>
                <a:cxn ang="0">
                  <a:pos x="93" y="32"/>
                </a:cxn>
                <a:cxn ang="0">
                  <a:pos x="62" y="32"/>
                </a:cxn>
                <a:cxn ang="0">
                  <a:pos x="42" y="26"/>
                </a:cxn>
                <a:cxn ang="0">
                  <a:pos x="32" y="25"/>
                </a:cxn>
                <a:cxn ang="0">
                  <a:pos x="21" y="32"/>
                </a:cxn>
                <a:cxn ang="0">
                  <a:pos x="5" y="32"/>
                </a:cxn>
                <a:cxn ang="0">
                  <a:pos x="0" y="29"/>
                </a:cxn>
                <a:cxn ang="0">
                  <a:pos x="0" y="0"/>
                </a:cxn>
                <a:cxn ang="0">
                  <a:pos x="56" y="0"/>
                </a:cxn>
              </a:cxnLst>
              <a:rect l="0" t="0" r="r" b="b"/>
              <a:pathLst>
                <a:path w="98" h="32">
                  <a:moveTo>
                    <a:pt x="56" y="0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93" y="14"/>
                    <a:pt x="98" y="16"/>
                    <a:pt x="98" y="22"/>
                  </a:cubicBezTo>
                  <a:cubicBezTo>
                    <a:pt x="98" y="26"/>
                    <a:pt x="98" y="26"/>
                    <a:pt x="98" y="26"/>
                  </a:cubicBezTo>
                  <a:cubicBezTo>
                    <a:pt x="98" y="30"/>
                    <a:pt x="97" y="32"/>
                    <a:pt x="93" y="32"/>
                  </a:cubicBezTo>
                  <a:cubicBezTo>
                    <a:pt x="62" y="32"/>
                    <a:pt x="62" y="32"/>
                    <a:pt x="62" y="32"/>
                  </a:cubicBezTo>
                  <a:cubicBezTo>
                    <a:pt x="57" y="32"/>
                    <a:pt x="46" y="27"/>
                    <a:pt x="42" y="26"/>
                  </a:cubicBezTo>
                  <a:cubicBezTo>
                    <a:pt x="42" y="26"/>
                    <a:pt x="34" y="25"/>
                    <a:pt x="32" y="25"/>
                  </a:cubicBezTo>
                  <a:cubicBezTo>
                    <a:pt x="27" y="25"/>
                    <a:pt x="21" y="29"/>
                    <a:pt x="21" y="32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1" y="32"/>
                    <a:pt x="0" y="31"/>
                    <a:pt x="0" y="2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i$ḻídê">
              <a:extLst>
                <a:ext uri="{FF2B5EF4-FFF2-40B4-BE49-F238E27FC236}">
                  <a16:creationId xmlns:a16="http://schemas.microsoft.com/office/drawing/2014/main" id="{7678A4A1-7116-4419-A05F-723F08300AED}"/>
                </a:ext>
              </a:extLst>
            </p:cNvPr>
            <p:cNvSpPr/>
            <p:nvPr/>
          </p:nvSpPr>
          <p:spPr bwMode="auto">
            <a:xfrm>
              <a:off x="1623863" y="3245624"/>
              <a:ext cx="52479" cy="582470"/>
            </a:xfrm>
            <a:custGeom>
              <a:avLst/>
              <a:gdLst/>
              <a:ahLst/>
              <a:cxnLst>
                <a:cxn ang="0">
                  <a:pos x="0" y="1343"/>
                </a:cxn>
                <a:cxn ang="0">
                  <a:pos x="0" y="0"/>
                </a:cxn>
                <a:cxn ang="0">
                  <a:pos x="121" y="1310"/>
                </a:cxn>
                <a:cxn ang="0">
                  <a:pos x="0" y="1343"/>
                </a:cxn>
              </a:cxnLst>
              <a:rect l="0" t="0" r="r" b="b"/>
              <a:pathLst>
                <a:path w="121" h="1343">
                  <a:moveTo>
                    <a:pt x="0" y="1343"/>
                  </a:moveTo>
                  <a:lnTo>
                    <a:pt x="0" y="0"/>
                  </a:lnTo>
                  <a:lnTo>
                    <a:pt x="121" y="1310"/>
                  </a:lnTo>
                  <a:lnTo>
                    <a:pt x="0" y="134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íSḻíďè">
              <a:extLst>
                <a:ext uri="{FF2B5EF4-FFF2-40B4-BE49-F238E27FC236}">
                  <a16:creationId xmlns:a16="http://schemas.microsoft.com/office/drawing/2014/main" id="{F9E28F4A-E18E-4305-A285-5256E1D2307E}"/>
                </a:ext>
              </a:extLst>
            </p:cNvPr>
            <p:cNvSpPr/>
            <p:nvPr/>
          </p:nvSpPr>
          <p:spPr bwMode="auto">
            <a:xfrm>
              <a:off x="1022311" y="3317186"/>
              <a:ext cx="147894" cy="90645"/>
            </a:xfrm>
            <a:custGeom>
              <a:avLst/>
              <a:gdLst/>
              <a:ahLst/>
              <a:cxnLst>
                <a:cxn ang="0">
                  <a:pos x="8" y="19"/>
                </a:cxn>
                <a:cxn ang="0">
                  <a:pos x="0" y="19"/>
                </a:cxn>
                <a:cxn ang="0">
                  <a:pos x="0" y="15"/>
                </a:cxn>
                <a:cxn ang="0">
                  <a:pos x="8" y="15"/>
                </a:cxn>
                <a:cxn ang="0">
                  <a:pos x="17" y="11"/>
                </a:cxn>
                <a:cxn ang="0">
                  <a:pos x="28" y="0"/>
                </a:cxn>
                <a:cxn ang="0">
                  <a:pos x="31" y="3"/>
                </a:cxn>
                <a:cxn ang="0">
                  <a:pos x="20" y="14"/>
                </a:cxn>
                <a:cxn ang="0">
                  <a:pos x="8" y="19"/>
                </a:cxn>
              </a:cxnLst>
              <a:rect l="0" t="0" r="r" b="b"/>
              <a:pathLst>
                <a:path w="31" h="19">
                  <a:moveTo>
                    <a:pt x="8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11" y="15"/>
                    <a:pt x="15" y="14"/>
                    <a:pt x="17" y="11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31" y="3"/>
                    <a:pt x="31" y="3"/>
                    <a:pt x="31" y="3"/>
                  </a:cubicBezTo>
                  <a:cubicBezTo>
                    <a:pt x="20" y="14"/>
                    <a:pt x="20" y="14"/>
                    <a:pt x="20" y="14"/>
                  </a:cubicBezTo>
                  <a:cubicBezTo>
                    <a:pt x="17" y="18"/>
                    <a:pt x="12" y="19"/>
                    <a:pt x="8" y="19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iślîdê">
              <a:extLst>
                <a:ext uri="{FF2B5EF4-FFF2-40B4-BE49-F238E27FC236}">
                  <a16:creationId xmlns:a16="http://schemas.microsoft.com/office/drawing/2014/main" id="{5400D766-6EE5-48BC-8044-2B318351B0FB}"/>
                </a:ext>
              </a:extLst>
            </p:cNvPr>
            <p:cNvSpPr/>
            <p:nvPr/>
          </p:nvSpPr>
          <p:spPr bwMode="auto">
            <a:xfrm>
              <a:off x="969833" y="3379206"/>
              <a:ext cx="76332" cy="38166"/>
            </a:xfrm>
            <a:custGeom>
              <a:avLst/>
              <a:gdLst/>
              <a:ahLst/>
              <a:cxnLst>
                <a:cxn ang="0">
                  <a:pos x="16" y="8"/>
                </a:cxn>
                <a:cxn ang="0">
                  <a:pos x="4" y="8"/>
                </a:cxn>
                <a:cxn ang="0">
                  <a:pos x="0" y="4"/>
                </a:cxn>
                <a:cxn ang="0">
                  <a:pos x="4" y="0"/>
                </a:cxn>
                <a:cxn ang="0">
                  <a:pos x="16" y="0"/>
                </a:cxn>
                <a:cxn ang="0">
                  <a:pos x="16" y="8"/>
                </a:cxn>
              </a:cxnLst>
              <a:rect l="0" t="0" r="r" b="b"/>
              <a:pathLst>
                <a:path w="16" h="8">
                  <a:moveTo>
                    <a:pt x="16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16" y="0"/>
                    <a:pt x="16" y="0"/>
                    <a:pt x="16" y="0"/>
                  </a:cubicBezTo>
                  <a:lnTo>
                    <a:pt x="16" y="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ïṥļiḑê">
              <a:extLst>
                <a:ext uri="{FF2B5EF4-FFF2-40B4-BE49-F238E27FC236}">
                  <a16:creationId xmlns:a16="http://schemas.microsoft.com/office/drawing/2014/main" id="{D67E9372-67D4-40CC-9830-DE11A5FA2FF9}"/>
                </a:ext>
              </a:extLst>
            </p:cNvPr>
            <p:cNvSpPr/>
            <p:nvPr/>
          </p:nvSpPr>
          <p:spPr bwMode="auto">
            <a:xfrm>
              <a:off x="1165434" y="3302874"/>
              <a:ext cx="85874" cy="45365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i$ḷïḋè">
              <a:extLst>
                <a:ext uri="{FF2B5EF4-FFF2-40B4-BE49-F238E27FC236}">
                  <a16:creationId xmlns:a16="http://schemas.microsoft.com/office/drawing/2014/main" id="{470B15D7-A666-44BB-8B68-ED50B313F5CF}"/>
                </a:ext>
              </a:extLst>
            </p:cNvPr>
            <p:cNvSpPr/>
            <p:nvPr/>
          </p:nvSpPr>
          <p:spPr bwMode="auto">
            <a:xfrm>
              <a:off x="831480" y="3245624"/>
              <a:ext cx="773300" cy="100187"/>
            </a:xfrm>
            <a:custGeom>
              <a:avLst/>
              <a:gdLst/>
              <a:ahLst/>
              <a:cxnLst>
                <a:cxn ang="0">
                  <a:pos x="162" y="11"/>
                </a:cxn>
                <a:cxn ang="0">
                  <a:pos x="152" y="21"/>
                </a:cxn>
                <a:cxn ang="0">
                  <a:pos x="20" y="21"/>
                </a:cxn>
                <a:cxn ang="0">
                  <a:pos x="0" y="0"/>
                </a:cxn>
                <a:cxn ang="0">
                  <a:pos x="152" y="0"/>
                </a:cxn>
                <a:cxn ang="0">
                  <a:pos x="162" y="11"/>
                </a:cxn>
              </a:cxnLst>
              <a:rect l="0" t="0" r="r" b="b"/>
              <a:pathLst>
                <a:path w="162" h="21">
                  <a:moveTo>
                    <a:pt x="162" y="11"/>
                  </a:moveTo>
                  <a:cubicBezTo>
                    <a:pt x="162" y="16"/>
                    <a:pt x="157" y="21"/>
                    <a:pt x="152" y="21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9" y="21"/>
                    <a:pt x="0" y="12"/>
                    <a:pt x="0" y="0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57" y="0"/>
                    <a:pt x="162" y="5"/>
                    <a:pt x="162" y="1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íšḷiďê">
              <a:extLst>
                <a:ext uri="{FF2B5EF4-FFF2-40B4-BE49-F238E27FC236}">
                  <a16:creationId xmlns:a16="http://schemas.microsoft.com/office/drawing/2014/main" id="{7E3F1858-65C9-4F22-827B-FE6FA8050125}"/>
                </a:ext>
              </a:extLst>
            </p:cNvPr>
            <p:cNvSpPr/>
            <p:nvPr/>
          </p:nvSpPr>
          <p:spPr bwMode="auto">
            <a:xfrm>
              <a:off x="831480" y="2443699"/>
              <a:ext cx="95416" cy="787613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20" y="10"/>
                </a:cxn>
                <a:cxn ang="0">
                  <a:pos x="20" y="165"/>
                </a:cxn>
                <a:cxn ang="0">
                  <a:pos x="0" y="165"/>
                </a:cxn>
                <a:cxn ang="0">
                  <a:pos x="0" y="10"/>
                </a:cxn>
                <a:cxn ang="0">
                  <a:pos x="10" y="0"/>
                </a:cxn>
              </a:cxnLst>
              <a:rect l="0" t="0" r="r" b="b"/>
              <a:pathLst>
                <a:path w="20" h="165">
                  <a:moveTo>
                    <a:pt x="10" y="0"/>
                  </a:moveTo>
                  <a:cubicBezTo>
                    <a:pt x="16" y="0"/>
                    <a:pt x="20" y="5"/>
                    <a:pt x="20" y="10"/>
                  </a:cubicBezTo>
                  <a:cubicBezTo>
                    <a:pt x="20" y="165"/>
                    <a:pt x="20" y="165"/>
                    <a:pt x="20" y="165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ïṧ1îḍé">
              <a:extLst>
                <a:ext uri="{FF2B5EF4-FFF2-40B4-BE49-F238E27FC236}">
                  <a16:creationId xmlns:a16="http://schemas.microsoft.com/office/drawing/2014/main" id="{EF07971E-02D2-48AF-A811-C4BC0D5185C7}"/>
                </a:ext>
              </a:extLst>
            </p:cNvPr>
            <p:cNvSpPr/>
            <p:nvPr/>
          </p:nvSpPr>
          <p:spPr bwMode="auto">
            <a:xfrm>
              <a:off x="812397" y="3183604"/>
              <a:ext cx="138353" cy="133582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ïSļiḋe">
              <a:extLst>
                <a:ext uri="{FF2B5EF4-FFF2-40B4-BE49-F238E27FC236}">
                  <a16:creationId xmlns:a16="http://schemas.microsoft.com/office/drawing/2014/main" id="{0306FC77-B067-4BE9-9A5B-FB591A1FDFE1}"/>
                </a:ext>
              </a:extLst>
            </p:cNvPr>
            <p:cNvSpPr/>
            <p:nvPr/>
          </p:nvSpPr>
          <p:spPr bwMode="auto">
            <a:xfrm>
              <a:off x="841022" y="3212229"/>
              <a:ext cx="81103" cy="81103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ïṩliďê">
              <a:extLst>
                <a:ext uri="{FF2B5EF4-FFF2-40B4-BE49-F238E27FC236}">
                  <a16:creationId xmlns:a16="http://schemas.microsoft.com/office/drawing/2014/main" id="{898FF62E-E60D-40F4-8C9F-4F6D9B4F2A37}"/>
                </a:ext>
              </a:extLst>
            </p:cNvPr>
            <p:cNvSpPr/>
            <p:nvPr/>
          </p:nvSpPr>
          <p:spPr bwMode="auto">
            <a:xfrm>
              <a:off x="898271" y="3737449"/>
              <a:ext cx="620635" cy="124040"/>
            </a:xfrm>
            <a:custGeom>
              <a:avLst/>
              <a:gdLst/>
              <a:ahLst/>
              <a:cxnLst>
                <a:cxn ang="0">
                  <a:pos x="6" y="26"/>
                </a:cxn>
                <a:cxn ang="0">
                  <a:pos x="0" y="20"/>
                </a:cxn>
                <a:cxn ang="0">
                  <a:pos x="11" y="10"/>
                </a:cxn>
                <a:cxn ang="0">
                  <a:pos x="34" y="0"/>
                </a:cxn>
                <a:cxn ang="0">
                  <a:pos x="97" y="0"/>
                </a:cxn>
                <a:cxn ang="0">
                  <a:pos x="121" y="9"/>
                </a:cxn>
                <a:cxn ang="0">
                  <a:pos x="130" y="19"/>
                </a:cxn>
                <a:cxn ang="0">
                  <a:pos x="125" y="25"/>
                </a:cxn>
                <a:cxn ang="0">
                  <a:pos x="115" y="15"/>
                </a:cxn>
                <a:cxn ang="0">
                  <a:pos x="97" y="8"/>
                </a:cxn>
                <a:cxn ang="0">
                  <a:pos x="34" y="8"/>
                </a:cxn>
                <a:cxn ang="0">
                  <a:pos x="17" y="15"/>
                </a:cxn>
                <a:cxn ang="0">
                  <a:pos x="6" y="26"/>
                </a:cxn>
              </a:cxnLst>
              <a:rect l="0" t="0" r="r" b="b"/>
              <a:pathLst>
                <a:path w="130" h="26">
                  <a:moveTo>
                    <a:pt x="6" y="26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7" y="3"/>
                    <a:pt x="26" y="0"/>
                    <a:pt x="34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6" y="0"/>
                    <a:pt x="114" y="3"/>
                    <a:pt x="121" y="9"/>
                  </a:cubicBezTo>
                  <a:cubicBezTo>
                    <a:pt x="130" y="19"/>
                    <a:pt x="130" y="19"/>
                    <a:pt x="130" y="19"/>
                  </a:cubicBezTo>
                  <a:cubicBezTo>
                    <a:pt x="125" y="25"/>
                    <a:pt x="125" y="25"/>
                    <a:pt x="125" y="25"/>
                  </a:cubicBezTo>
                  <a:cubicBezTo>
                    <a:pt x="115" y="15"/>
                    <a:pt x="115" y="15"/>
                    <a:pt x="115" y="15"/>
                  </a:cubicBezTo>
                  <a:cubicBezTo>
                    <a:pt x="110" y="10"/>
                    <a:pt x="104" y="8"/>
                    <a:pt x="97" y="8"/>
                  </a:cubicBezTo>
                  <a:cubicBezTo>
                    <a:pt x="34" y="8"/>
                    <a:pt x="34" y="8"/>
                    <a:pt x="34" y="8"/>
                  </a:cubicBezTo>
                  <a:cubicBezTo>
                    <a:pt x="28" y="8"/>
                    <a:pt x="21" y="10"/>
                    <a:pt x="17" y="15"/>
                  </a:cubicBezTo>
                  <a:lnTo>
                    <a:pt x="6" y="26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îSļidê">
              <a:extLst>
                <a:ext uri="{FF2B5EF4-FFF2-40B4-BE49-F238E27FC236}">
                  <a16:creationId xmlns:a16="http://schemas.microsoft.com/office/drawing/2014/main" id="{C18F55AC-8785-42E6-8405-EA61C4AF2740}"/>
                </a:ext>
              </a:extLst>
            </p:cNvPr>
            <p:cNvSpPr/>
            <p:nvPr/>
          </p:nvSpPr>
          <p:spPr bwMode="auto">
            <a:xfrm>
              <a:off x="1184518" y="3766073"/>
              <a:ext cx="47708" cy="10972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iṥḷíďe">
              <a:extLst>
                <a:ext uri="{FF2B5EF4-FFF2-40B4-BE49-F238E27FC236}">
                  <a16:creationId xmlns:a16="http://schemas.microsoft.com/office/drawing/2014/main" id="{F0976ACF-7C2C-4CB1-80B8-F028EF6AF0B4}"/>
                </a:ext>
              </a:extLst>
            </p:cNvPr>
            <p:cNvSpPr/>
            <p:nvPr/>
          </p:nvSpPr>
          <p:spPr bwMode="auto">
            <a:xfrm>
              <a:off x="860105" y="3804240"/>
              <a:ext cx="119270" cy="11927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î$ľíḓe">
              <a:extLst>
                <a:ext uri="{FF2B5EF4-FFF2-40B4-BE49-F238E27FC236}">
                  <a16:creationId xmlns:a16="http://schemas.microsoft.com/office/drawing/2014/main" id="{7B5E02A0-1387-48C1-93D4-C1DE964375A2}"/>
                </a:ext>
              </a:extLst>
            </p:cNvPr>
            <p:cNvSpPr/>
            <p:nvPr/>
          </p:nvSpPr>
          <p:spPr bwMode="auto">
            <a:xfrm>
              <a:off x="883959" y="3828094"/>
              <a:ext cx="66791" cy="6679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ïṩ1ïdé">
              <a:extLst>
                <a:ext uri="{FF2B5EF4-FFF2-40B4-BE49-F238E27FC236}">
                  <a16:creationId xmlns:a16="http://schemas.microsoft.com/office/drawing/2014/main" id="{52BCA6C8-E610-4D6D-A7EC-1395D410C4B1}"/>
                </a:ext>
              </a:extLst>
            </p:cNvPr>
            <p:cNvSpPr/>
            <p:nvPr/>
          </p:nvSpPr>
          <p:spPr bwMode="auto">
            <a:xfrm>
              <a:off x="1447344" y="3804240"/>
              <a:ext cx="114499" cy="114499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isḻídê">
              <a:extLst>
                <a:ext uri="{FF2B5EF4-FFF2-40B4-BE49-F238E27FC236}">
                  <a16:creationId xmlns:a16="http://schemas.microsoft.com/office/drawing/2014/main" id="{3FB34213-0A8A-4C03-B775-B192E52F9FC4}"/>
                </a:ext>
              </a:extLst>
            </p:cNvPr>
            <p:cNvSpPr/>
            <p:nvPr/>
          </p:nvSpPr>
          <p:spPr bwMode="auto">
            <a:xfrm>
              <a:off x="1471198" y="3828094"/>
              <a:ext cx="66791" cy="66791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iṡḻïḍê">
              <a:extLst>
                <a:ext uri="{FF2B5EF4-FFF2-40B4-BE49-F238E27FC236}">
                  <a16:creationId xmlns:a16="http://schemas.microsoft.com/office/drawing/2014/main" id="{4AA92FD0-6CF4-442B-96C2-40B67034E96D}"/>
                </a:ext>
              </a:extLst>
            </p:cNvPr>
            <p:cNvSpPr/>
            <p:nvPr/>
          </p:nvSpPr>
          <p:spPr bwMode="auto">
            <a:xfrm>
              <a:off x="1179747" y="3809011"/>
              <a:ext cx="62020" cy="114499"/>
            </a:xfrm>
            <a:custGeom>
              <a:avLst/>
              <a:gdLst/>
              <a:ahLst/>
              <a:cxnLst>
                <a:cxn ang="0">
                  <a:pos x="13" y="17"/>
                </a:cxn>
                <a:cxn ang="0">
                  <a:pos x="6" y="24"/>
                </a:cxn>
                <a:cxn ang="0">
                  <a:pos x="0" y="1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13" y="6"/>
                </a:cxn>
                <a:cxn ang="0">
                  <a:pos x="13" y="17"/>
                </a:cxn>
              </a:cxnLst>
              <a:rect l="0" t="0" r="r" b="b"/>
              <a:pathLst>
                <a:path w="13" h="24">
                  <a:moveTo>
                    <a:pt x="13" y="17"/>
                  </a:moveTo>
                  <a:cubicBezTo>
                    <a:pt x="13" y="21"/>
                    <a:pt x="10" y="24"/>
                    <a:pt x="6" y="24"/>
                  </a:cubicBezTo>
                  <a:cubicBezTo>
                    <a:pt x="3" y="24"/>
                    <a:pt x="0" y="21"/>
                    <a:pt x="0" y="1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10" y="0"/>
                    <a:pt x="13" y="3"/>
                    <a:pt x="13" y="6"/>
                  </a:cubicBezTo>
                  <a:lnTo>
                    <a:pt x="13" y="1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íṣḷiḍê">
              <a:extLst>
                <a:ext uri="{FF2B5EF4-FFF2-40B4-BE49-F238E27FC236}">
                  <a16:creationId xmlns:a16="http://schemas.microsoft.com/office/drawing/2014/main" id="{2E9D8EB3-54DB-418F-AD9F-F2BEA26EAE0F}"/>
                </a:ext>
              </a:extLst>
            </p:cNvPr>
            <p:cNvSpPr/>
            <p:nvPr/>
          </p:nvSpPr>
          <p:spPr bwMode="auto">
            <a:xfrm>
              <a:off x="1060477" y="1493879"/>
              <a:ext cx="377325" cy="486620"/>
            </a:xfrm>
            <a:custGeom>
              <a:avLst/>
              <a:gdLst/>
              <a:ahLst/>
              <a:cxnLst>
                <a:cxn ang="0">
                  <a:pos x="50" y="0"/>
                </a:cxn>
                <a:cxn ang="0">
                  <a:pos x="79" y="1"/>
                </a:cxn>
                <a:cxn ang="0">
                  <a:pos x="73" y="77"/>
                </a:cxn>
                <a:cxn ang="0">
                  <a:pos x="55" y="102"/>
                </a:cxn>
                <a:cxn ang="0">
                  <a:pos x="19" y="90"/>
                </a:cxn>
                <a:cxn ang="0">
                  <a:pos x="5" y="54"/>
                </a:cxn>
                <a:cxn ang="0">
                  <a:pos x="0" y="3"/>
                </a:cxn>
                <a:cxn ang="0">
                  <a:pos x="50" y="0"/>
                </a:cxn>
              </a:cxnLst>
              <a:rect l="0" t="0" r="r" b="b"/>
              <a:pathLst>
                <a:path w="79" h="102">
                  <a:moveTo>
                    <a:pt x="50" y="0"/>
                  </a:moveTo>
                  <a:cubicBezTo>
                    <a:pt x="79" y="1"/>
                    <a:pt x="79" y="1"/>
                    <a:pt x="79" y="1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1" y="99"/>
                    <a:pt x="62" y="102"/>
                    <a:pt x="55" y="102"/>
                  </a:cubicBezTo>
                  <a:cubicBezTo>
                    <a:pt x="42" y="102"/>
                    <a:pt x="27" y="95"/>
                    <a:pt x="19" y="90"/>
                  </a:cubicBezTo>
                  <a:cubicBezTo>
                    <a:pt x="4" y="81"/>
                    <a:pt x="5" y="56"/>
                    <a:pt x="5" y="54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5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F9BB91"/>
              </a:solidFill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ïṥ1îḍe">
              <a:extLst>
                <a:ext uri="{FF2B5EF4-FFF2-40B4-BE49-F238E27FC236}">
                  <a16:creationId xmlns:a16="http://schemas.microsoft.com/office/drawing/2014/main" id="{FBABD420-3914-4FE0-B0BB-7F50DF3DC980}"/>
                </a:ext>
              </a:extLst>
            </p:cNvPr>
            <p:cNvSpPr/>
            <p:nvPr/>
          </p:nvSpPr>
          <p:spPr bwMode="auto">
            <a:xfrm>
              <a:off x="979374" y="1794438"/>
              <a:ext cx="415491" cy="1074294"/>
            </a:xfrm>
            <a:custGeom>
              <a:avLst/>
              <a:gdLst/>
              <a:ahLst/>
              <a:cxnLst>
                <a:cxn ang="0">
                  <a:pos x="5" y="78"/>
                </a:cxn>
                <a:cxn ang="0">
                  <a:pos x="16" y="54"/>
                </a:cxn>
                <a:cxn ang="0">
                  <a:pos x="16" y="0"/>
                </a:cxn>
                <a:cxn ang="0">
                  <a:pos x="52" y="0"/>
                </a:cxn>
                <a:cxn ang="0">
                  <a:pos x="52" y="47"/>
                </a:cxn>
                <a:cxn ang="0">
                  <a:pos x="56" y="59"/>
                </a:cxn>
                <a:cxn ang="0">
                  <a:pos x="74" y="88"/>
                </a:cxn>
                <a:cxn ang="0">
                  <a:pos x="87" y="125"/>
                </a:cxn>
                <a:cxn ang="0">
                  <a:pos x="87" y="213"/>
                </a:cxn>
                <a:cxn ang="0">
                  <a:pos x="0" y="225"/>
                </a:cxn>
                <a:cxn ang="0">
                  <a:pos x="0" y="103"/>
                </a:cxn>
                <a:cxn ang="0">
                  <a:pos x="5" y="78"/>
                </a:cxn>
              </a:cxnLst>
              <a:rect l="0" t="0" r="r" b="b"/>
              <a:pathLst>
                <a:path w="87" h="225">
                  <a:moveTo>
                    <a:pt x="5" y="78"/>
                  </a:moveTo>
                  <a:cubicBezTo>
                    <a:pt x="16" y="54"/>
                    <a:pt x="16" y="54"/>
                    <a:pt x="16" y="54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52" y="0"/>
                    <a:pt x="52" y="0"/>
                    <a:pt x="52" y="0"/>
                  </a:cubicBezTo>
                  <a:cubicBezTo>
                    <a:pt x="52" y="47"/>
                    <a:pt x="52" y="47"/>
                    <a:pt x="52" y="47"/>
                  </a:cubicBezTo>
                  <a:cubicBezTo>
                    <a:pt x="52" y="53"/>
                    <a:pt x="53" y="54"/>
                    <a:pt x="56" y="59"/>
                  </a:cubicBezTo>
                  <a:cubicBezTo>
                    <a:pt x="74" y="88"/>
                    <a:pt x="74" y="88"/>
                    <a:pt x="74" y="88"/>
                  </a:cubicBezTo>
                  <a:cubicBezTo>
                    <a:pt x="78" y="95"/>
                    <a:pt x="87" y="106"/>
                    <a:pt x="87" y="125"/>
                  </a:cubicBezTo>
                  <a:cubicBezTo>
                    <a:pt x="87" y="213"/>
                    <a:pt x="87" y="213"/>
                    <a:pt x="87" y="213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94"/>
                    <a:pt x="2" y="86"/>
                    <a:pt x="5" y="78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ïṩḷiḋé">
              <a:extLst>
                <a:ext uri="{FF2B5EF4-FFF2-40B4-BE49-F238E27FC236}">
                  <a16:creationId xmlns:a16="http://schemas.microsoft.com/office/drawing/2014/main" id="{7BDC386F-D5CE-45FD-9AEC-68821F252219}"/>
                </a:ext>
              </a:extLst>
            </p:cNvPr>
            <p:cNvSpPr/>
            <p:nvPr/>
          </p:nvSpPr>
          <p:spPr bwMode="auto">
            <a:xfrm>
              <a:off x="979374" y="2787195"/>
              <a:ext cx="415491" cy="296223"/>
            </a:xfrm>
            <a:custGeom>
              <a:avLst/>
              <a:gdLst/>
              <a:ahLst/>
              <a:cxnLst>
                <a:cxn ang="0">
                  <a:pos x="87" y="0"/>
                </a:cxn>
                <a:cxn ang="0">
                  <a:pos x="87" y="20"/>
                </a:cxn>
                <a:cxn ang="0">
                  <a:pos x="84" y="60"/>
                </a:cxn>
                <a:cxn ang="0">
                  <a:pos x="16" y="62"/>
                </a:cxn>
                <a:cxn ang="0">
                  <a:pos x="0" y="37"/>
                </a:cxn>
                <a:cxn ang="0">
                  <a:pos x="0" y="0"/>
                </a:cxn>
                <a:cxn ang="0">
                  <a:pos x="87" y="0"/>
                </a:cxn>
              </a:cxnLst>
              <a:rect l="0" t="0" r="r" b="b"/>
              <a:pathLst>
                <a:path w="87" h="62">
                  <a:moveTo>
                    <a:pt x="87" y="0"/>
                  </a:moveTo>
                  <a:cubicBezTo>
                    <a:pt x="87" y="20"/>
                    <a:pt x="87" y="20"/>
                    <a:pt x="87" y="20"/>
                  </a:cubicBezTo>
                  <a:cubicBezTo>
                    <a:pt x="87" y="34"/>
                    <a:pt x="84" y="60"/>
                    <a:pt x="84" y="60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7" y="60"/>
                    <a:pt x="0" y="49"/>
                    <a:pt x="0" y="37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87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8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îṣḻiďê">
              <a:extLst>
                <a:ext uri="{FF2B5EF4-FFF2-40B4-BE49-F238E27FC236}">
                  <a16:creationId xmlns:a16="http://schemas.microsoft.com/office/drawing/2014/main" id="{F3FF33BD-D66E-47B6-8C8E-93960F40B6CD}"/>
                </a:ext>
              </a:extLst>
            </p:cNvPr>
            <p:cNvSpPr/>
            <p:nvPr/>
          </p:nvSpPr>
          <p:spPr bwMode="auto">
            <a:xfrm>
              <a:off x="936437" y="1359863"/>
              <a:ext cx="539531" cy="510908"/>
            </a:xfrm>
            <a:custGeom>
              <a:avLst/>
              <a:gdLst/>
              <a:ahLst/>
              <a:cxnLst>
                <a:cxn ang="0">
                  <a:pos x="103" y="13"/>
                </a:cxn>
                <a:cxn ang="0">
                  <a:pos x="102" y="34"/>
                </a:cxn>
                <a:cxn ang="0">
                  <a:pos x="81" y="42"/>
                </a:cxn>
                <a:cxn ang="0">
                  <a:pos x="74" y="54"/>
                </a:cxn>
                <a:cxn ang="0">
                  <a:pos x="74" y="76"/>
                </a:cxn>
                <a:cxn ang="0">
                  <a:pos x="68" y="80"/>
                </a:cxn>
                <a:cxn ang="0">
                  <a:pos x="62" y="71"/>
                </a:cxn>
                <a:cxn ang="0">
                  <a:pos x="56" y="69"/>
                </a:cxn>
                <a:cxn ang="0">
                  <a:pos x="51" y="69"/>
                </a:cxn>
                <a:cxn ang="0">
                  <a:pos x="45" y="72"/>
                </a:cxn>
                <a:cxn ang="0">
                  <a:pos x="40" y="94"/>
                </a:cxn>
                <a:cxn ang="0">
                  <a:pos x="27" y="107"/>
                </a:cxn>
                <a:cxn ang="0">
                  <a:pos x="25" y="107"/>
                </a:cxn>
                <a:cxn ang="0">
                  <a:pos x="9" y="67"/>
                </a:cxn>
                <a:cxn ang="0">
                  <a:pos x="62" y="8"/>
                </a:cxn>
                <a:cxn ang="0">
                  <a:pos x="103" y="13"/>
                </a:cxn>
              </a:cxnLst>
              <a:rect l="0" t="0" r="r" b="b"/>
              <a:pathLst>
                <a:path w="113" h="107">
                  <a:moveTo>
                    <a:pt x="103" y="13"/>
                  </a:moveTo>
                  <a:cubicBezTo>
                    <a:pt x="113" y="14"/>
                    <a:pt x="113" y="29"/>
                    <a:pt x="102" y="34"/>
                  </a:cubicBezTo>
                  <a:cubicBezTo>
                    <a:pt x="96" y="36"/>
                    <a:pt x="81" y="42"/>
                    <a:pt x="81" y="42"/>
                  </a:cubicBezTo>
                  <a:cubicBezTo>
                    <a:pt x="74" y="45"/>
                    <a:pt x="74" y="50"/>
                    <a:pt x="74" y="54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9"/>
                    <a:pt x="72" y="81"/>
                    <a:pt x="68" y="80"/>
                  </a:cubicBezTo>
                  <a:cubicBezTo>
                    <a:pt x="65" y="79"/>
                    <a:pt x="63" y="74"/>
                    <a:pt x="62" y="71"/>
                  </a:cubicBezTo>
                  <a:cubicBezTo>
                    <a:pt x="62" y="71"/>
                    <a:pt x="60" y="69"/>
                    <a:pt x="56" y="69"/>
                  </a:cubicBezTo>
                  <a:cubicBezTo>
                    <a:pt x="51" y="69"/>
                    <a:pt x="51" y="69"/>
                    <a:pt x="51" y="69"/>
                  </a:cubicBezTo>
                  <a:cubicBezTo>
                    <a:pt x="47" y="69"/>
                    <a:pt x="46" y="69"/>
                    <a:pt x="45" y="72"/>
                  </a:cubicBezTo>
                  <a:cubicBezTo>
                    <a:pt x="40" y="94"/>
                    <a:pt x="40" y="94"/>
                    <a:pt x="40" y="94"/>
                  </a:cubicBezTo>
                  <a:cubicBezTo>
                    <a:pt x="37" y="103"/>
                    <a:pt x="31" y="107"/>
                    <a:pt x="27" y="107"/>
                  </a:cubicBezTo>
                  <a:cubicBezTo>
                    <a:pt x="25" y="107"/>
                    <a:pt x="25" y="107"/>
                    <a:pt x="25" y="107"/>
                  </a:cubicBezTo>
                  <a:cubicBezTo>
                    <a:pt x="19" y="94"/>
                    <a:pt x="12" y="75"/>
                    <a:pt x="9" y="67"/>
                  </a:cubicBezTo>
                  <a:cubicBezTo>
                    <a:pt x="0" y="45"/>
                    <a:pt x="10" y="0"/>
                    <a:pt x="62" y="8"/>
                  </a:cubicBezTo>
                  <a:lnTo>
                    <a:pt x="103" y="1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ïŝľïḋé">
              <a:extLst>
                <a:ext uri="{FF2B5EF4-FFF2-40B4-BE49-F238E27FC236}">
                  <a16:creationId xmlns:a16="http://schemas.microsoft.com/office/drawing/2014/main" id="{442AE623-E2BD-4C01-B556-1F6C8291E81E}"/>
                </a:ext>
              </a:extLst>
            </p:cNvPr>
            <p:cNvSpPr/>
            <p:nvPr/>
          </p:nvSpPr>
          <p:spPr bwMode="auto">
            <a:xfrm>
              <a:off x="1146351" y="1675169"/>
              <a:ext cx="90645" cy="157436"/>
            </a:xfrm>
            <a:custGeom>
              <a:avLst/>
              <a:gdLst/>
              <a:ahLst/>
              <a:cxnLst>
                <a:cxn ang="0">
                  <a:pos x="9" y="0"/>
                </a:cxn>
                <a:cxn ang="0">
                  <a:pos x="19" y="8"/>
                </a:cxn>
                <a:cxn ang="0">
                  <a:pos x="19" y="27"/>
                </a:cxn>
                <a:cxn ang="0">
                  <a:pos x="15" y="32"/>
                </a:cxn>
                <a:cxn ang="0">
                  <a:pos x="6" y="23"/>
                </a:cxn>
                <a:cxn ang="0">
                  <a:pos x="2" y="15"/>
                </a:cxn>
                <a:cxn ang="0">
                  <a:pos x="9" y="0"/>
                </a:cxn>
              </a:cxnLst>
              <a:rect l="0" t="0" r="r" b="b"/>
              <a:pathLst>
                <a:path w="19" h="33">
                  <a:moveTo>
                    <a:pt x="9" y="0"/>
                  </a:moveTo>
                  <a:cubicBezTo>
                    <a:pt x="18" y="0"/>
                    <a:pt x="19" y="8"/>
                    <a:pt x="19" y="8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31"/>
                    <a:pt x="15" y="32"/>
                  </a:cubicBezTo>
                  <a:cubicBezTo>
                    <a:pt x="10" y="33"/>
                    <a:pt x="8" y="28"/>
                    <a:pt x="6" y="23"/>
                  </a:cubicBezTo>
                  <a:cubicBezTo>
                    <a:pt x="5" y="23"/>
                    <a:pt x="2" y="15"/>
                    <a:pt x="2" y="15"/>
                  </a:cubicBezTo>
                  <a:cubicBezTo>
                    <a:pt x="0" y="9"/>
                    <a:pt x="0" y="0"/>
                    <a:pt x="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iṧḷîde">
              <a:extLst>
                <a:ext uri="{FF2B5EF4-FFF2-40B4-BE49-F238E27FC236}">
                  <a16:creationId xmlns:a16="http://schemas.microsoft.com/office/drawing/2014/main" id="{9787C3F2-4A3B-4F35-966A-CDF8B76DBA41}"/>
                </a:ext>
              </a:extLst>
            </p:cNvPr>
            <p:cNvSpPr/>
            <p:nvPr/>
          </p:nvSpPr>
          <p:spPr bwMode="auto">
            <a:xfrm>
              <a:off x="945979" y="2061602"/>
              <a:ext cx="487053" cy="921629"/>
            </a:xfrm>
            <a:custGeom>
              <a:avLst/>
              <a:gdLst/>
              <a:ahLst/>
              <a:cxnLst>
                <a:cxn ang="0">
                  <a:pos x="81" y="32"/>
                </a:cxn>
                <a:cxn ang="0">
                  <a:pos x="102" y="81"/>
                </a:cxn>
                <a:cxn ang="0">
                  <a:pos x="102" y="186"/>
                </a:cxn>
                <a:cxn ang="0">
                  <a:pos x="96" y="193"/>
                </a:cxn>
                <a:cxn ang="0">
                  <a:pos x="6" y="193"/>
                </a:cxn>
                <a:cxn ang="0">
                  <a:pos x="0" y="186"/>
                </a:cxn>
                <a:cxn ang="0">
                  <a:pos x="0" y="48"/>
                </a:cxn>
                <a:cxn ang="0">
                  <a:pos x="20" y="0"/>
                </a:cxn>
                <a:cxn ang="0">
                  <a:pos x="70" y="15"/>
                </a:cxn>
                <a:cxn ang="0">
                  <a:pos x="81" y="32"/>
                </a:cxn>
              </a:cxnLst>
              <a:rect l="0" t="0" r="r" b="b"/>
              <a:pathLst>
                <a:path w="102" h="193">
                  <a:moveTo>
                    <a:pt x="81" y="32"/>
                  </a:moveTo>
                  <a:cubicBezTo>
                    <a:pt x="85" y="39"/>
                    <a:pt x="102" y="63"/>
                    <a:pt x="102" y="81"/>
                  </a:cubicBezTo>
                  <a:cubicBezTo>
                    <a:pt x="102" y="186"/>
                    <a:pt x="102" y="186"/>
                    <a:pt x="102" y="186"/>
                  </a:cubicBezTo>
                  <a:cubicBezTo>
                    <a:pt x="102" y="191"/>
                    <a:pt x="102" y="193"/>
                    <a:pt x="96" y="193"/>
                  </a:cubicBezTo>
                  <a:cubicBezTo>
                    <a:pt x="6" y="193"/>
                    <a:pt x="6" y="193"/>
                    <a:pt x="6" y="193"/>
                  </a:cubicBezTo>
                  <a:cubicBezTo>
                    <a:pt x="1" y="193"/>
                    <a:pt x="0" y="191"/>
                    <a:pt x="0" y="186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33"/>
                    <a:pt x="20" y="0"/>
                    <a:pt x="20" y="0"/>
                  </a:cubicBezTo>
                  <a:cubicBezTo>
                    <a:pt x="70" y="15"/>
                    <a:pt x="70" y="15"/>
                    <a:pt x="70" y="15"/>
                  </a:cubicBezTo>
                  <a:lnTo>
                    <a:pt x="81" y="3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íṥ1idé">
              <a:extLst>
                <a:ext uri="{FF2B5EF4-FFF2-40B4-BE49-F238E27FC236}">
                  <a16:creationId xmlns:a16="http://schemas.microsoft.com/office/drawing/2014/main" id="{33978FF0-3BCE-402E-BC7F-070F399277BA}"/>
                </a:ext>
              </a:extLst>
            </p:cNvPr>
            <p:cNvSpPr/>
            <p:nvPr/>
          </p:nvSpPr>
          <p:spPr bwMode="auto">
            <a:xfrm>
              <a:off x="1041394" y="1994811"/>
              <a:ext cx="238539" cy="219890"/>
            </a:xfrm>
            <a:custGeom>
              <a:avLst/>
              <a:gdLst/>
              <a:ahLst/>
              <a:cxnLst>
                <a:cxn ang="0">
                  <a:pos x="4" y="2"/>
                </a:cxn>
                <a:cxn ang="0">
                  <a:pos x="0" y="4"/>
                </a:cxn>
                <a:cxn ang="0">
                  <a:pos x="0" y="14"/>
                </a:cxn>
                <a:cxn ang="0">
                  <a:pos x="46" y="44"/>
                </a:cxn>
                <a:cxn ang="0">
                  <a:pos x="50" y="43"/>
                </a:cxn>
                <a:cxn ang="0">
                  <a:pos x="50" y="29"/>
                </a:cxn>
                <a:cxn ang="0">
                  <a:pos x="44" y="20"/>
                </a:cxn>
                <a:cxn ang="0">
                  <a:pos x="4" y="2"/>
                </a:cxn>
              </a:cxnLst>
              <a:rect l="0" t="0" r="r" b="b"/>
              <a:pathLst>
                <a:path w="50" h="46">
                  <a:moveTo>
                    <a:pt x="4" y="2"/>
                  </a:moveTo>
                  <a:cubicBezTo>
                    <a:pt x="2" y="0"/>
                    <a:pt x="0" y="1"/>
                    <a:pt x="0" y="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46" y="44"/>
                    <a:pt x="46" y="44"/>
                    <a:pt x="46" y="44"/>
                  </a:cubicBezTo>
                  <a:cubicBezTo>
                    <a:pt x="48" y="45"/>
                    <a:pt x="50" y="46"/>
                    <a:pt x="50" y="43"/>
                  </a:cubicBezTo>
                  <a:cubicBezTo>
                    <a:pt x="50" y="29"/>
                    <a:pt x="50" y="29"/>
                    <a:pt x="50" y="29"/>
                  </a:cubicBezTo>
                  <a:cubicBezTo>
                    <a:pt x="50" y="23"/>
                    <a:pt x="49" y="22"/>
                    <a:pt x="44" y="20"/>
                  </a:cubicBezTo>
                  <a:lnTo>
                    <a:pt x="4" y="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5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íŝḷïḑé">
              <a:extLst>
                <a:ext uri="{FF2B5EF4-FFF2-40B4-BE49-F238E27FC236}">
                  <a16:creationId xmlns:a16="http://schemas.microsoft.com/office/drawing/2014/main" id="{260B38E0-01A5-478F-855E-171E8949798F}"/>
                </a:ext>
              </a:extLst>
            </p:cNvPr>
            <p:cNvSpPr/>
            <p:nvPr/>
          </p:nvSpPr>
          <p:spPr bwMode="auto">
            <a:xfrm>
              <a:off x="1657258" y="3054793"/>
              <a:ext cx="257622" cy="754218"/>
            </a:xfrm>
            <a:custGeom>
              <a:avLst/>
              <a:gdLst/>
              <a:ahLst/>
              <a:cxnLst>
                <a:cxn ang="0">
                  <a:pos x="0" y="21"/>
                </a:cxn>
                <a:cxn ang="0">
                  <a:pos x="2" y="156"/>
                </a:cxn>
                <a:cxn ang="0">
                  <a:pos x="36" y="158"/>
                </a:cxn>
                <a:cxn ang="0">
                  <a:pos x="41" y="116"/>
                </a:cxn>
                <a:cxn ang="0">
                  <a:pos x="53" y="30"/>
                </a:cxn>
                <a:cxn ang="0">
                  <a:pos x="31" y="6"/>
                </a:cxn>
                <a:cxn ang="0">
                  <a:pos x="3" y="0"/>
                </a:cxn>
                <a:cxn ang="0">
                  <a:pos x="0" y="21"/>
                </a:cxn>
              </a:cxnLst>
              <a:rect l="0" t="0" r="r" b="b"/>
              <a:pathLst>
                <a:path w="54" h="158">
                  <a:moveTo>
                    <a:pt x="0" y="21"/>
                  </a:moveTo>
                  <a:cubicBezTo>
                    <a:pt x="2" y="156"/>
                    <a:pt x="2" y="156"/>
                    <a:pt x="2" y="156"/>
                  </a:cubicBezTo>
                  <a:cubicBezTo>
                    <a:pt x="36" y="158"/>
                    <a:pt x="36" y="158"/>
                    <a:pt x="36" y="158"/>
                  </a:cubicBezTo>
                  <a:cubicBezTo>
                    <a:pt x="41" y="116"/>
                    <a:pt x="41" y="116"/>
                    <a:pt x="41" y="116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4" y="21"/>
                    <a:pt x="45" y="9"/>
                    <a:pt x="31" y="6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0" y="2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i$1íḋê">
              <a:extLst>
                <a:ext uri="{FF2B5EF4-FFF2-40B4-BE49-F238E27FC236}">
                  <a16:creationId xmlns:a16="http://schemas.microsoft.com/office/drawing/2014/main" id="{40A8FE53-25A9-4D0E-8EA5-EF4FC1E2FA8A}"/>
                </a:ext>
              </a:extLst>
            </p:cNvPr>
            <p:cNvSpPr/>
            <p:nvPr/>
          </p:nvSpPr>
          <p:spPr bwMode="auto">
            <a:xfrm>
              <a:off x="1657258" y="3665887"/>
              <a:ext cx="419828" cy="228998"/>
            </a:xfrm>
            <a:custGeom>
              <a:avLst/>
              <a:gdLst/>
              <a:ahLst/>
              <a:cxnLst>
                <a:cxn ang="0">
                  <a:pos x="39" y="0"/>
                </a:cxn>
                <a:cxn ang="0">
                  <a:pos x="51" y="22"/>
                </a:cxn>
                <a:cxn ang="0">
                  <a:pos x="81" y="34"/>
                </a:cxn>
                <a:cxn ang="0">
                  <a:pos x="88" y="41"/>
                </a:cxn>
                <a:cxn ang="0">
                  <a:pos x="82" y="47"/>
                </a:cxn>
                <a:cxn ang="0">
                  <a:pos x="15" y="47"/>
                </a:cxn>
                <a:cxn ang="0">
                  <a:pos x="0" y="31"/>
                </a:cxn>
                <a:cxn ang="0">
                  <a:pos x="0" y="22"/>
                </a:cxn>
                <a:cxn ang="0">
                  <a:pos x="39" y="0"/>
                </a:cxn>
              </a:cxnLst>
              <a:rect l="0" t="0" r="r" b="b"/>
              <a:pathLst>
                <a:path w="88" h="48">
                  <a:moveTo>
                    <a:pt x="39" y="0"/>
                  </a:moveTo>
                  <a:cubicBezTo>
                    <a:pt x="39" y="0"/>
                    <a:pt x="37" y="16"/>
                    <a:pt x="51" y="22"/>
                  </a:cubicBezTo>
                  <a:cubicBezTo>
                    <a:pt x="51" y="22"/>
                    <a:pt x="81" y="34"/>
                    <a:pt x="81" y="34"/>
                  </a:cubicBezTo>
                  <a:cubicBezTo>
                    <a:pt x="88" y="36"/>
                    <a:pt x="88" y="40"/>
                    <a:pt x="88" y="41"/>
                  </a:cubicBezTo>
                  <a:cubicBezTo>
                    <a:pt x="88" y="46"/>
                    <a:pt x="85" y="47"/>
                    <a:pt x="82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47"/>
                    <a:pt x="0" y="48"/>
                    <a:pt x="0" y="31"/>
                  </a:cubicBezTo>
                  <a:cubicBezTo>
                    <a:pt x="0" y="22"/>
                    <a:pt x="0" y="22"/>
                    <a:pt x="0" y="22"/>
                  </a:cubicBezTo>
                  <a:lnTo>
                    <a:pt x="39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62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ï$ļïḋé">
              <a:extLst>
                <a:ext uri="{FF2B5EF4-FFF2-40B4-BE49-F238E27FC236}">
                  <a16:creationId xmlns:a16="http://schemas.microsoft.com/office/drawing/2014/main" id="{79C55D09-5643-4B92-8597-7A1F87143E7E}"/>
                </a:ext>
              </a:extLst>
            </p:cNvPr>
            <p:cNvSpPr/>
            <p:nvPr/>
          </p:nvSpPr>
          <p:spPr bwMode="auto">
            <a:xfrm>
              <a:off x="1652487" y="3766073"/>
              <a:ext cx="467970" cy="152665"/>
            </a:xfrm>
            <a:custGeom>
              <a:avLst/>
              <a:gdLst/>
              <a:ahLst/>
              <a:cxnLst>
                <a:cxn ang="0">
                  <a:pos x="55" y="0"/>
                </a:cxn>
                <a:cxn ang="0">
                  <a:pos x="88" y="12"/>
                </a:cxn>
                <a:cxn ang="0">
                  <a:pos x="98" y="22"/>
                </a:cxn>
                <a:cxn ang="0">
                  <a:pos x="98" y="26"/>
                </a:cxn>
                <a:cxn ang="0">
                  <a:pos x="93" y="32"/>
                </a:cxn>
                <a:cxn ang="0">
                  <a:pos x="55" y="32"/>
                </a:cxn>
                <a:cxn ang="0">
                  <a:pos x="42" y="30"/>
                </a:cxn>
                <a:cxn ang="0">
                  <a:pos x="32" y="26"/>
                </a:cxn>
                <a:cxn ang="0">
                  <a:pos x="21" y="32"/>
                </a:cxn>
                <a:cxn ang="0">
                  <a:pos x="4" y="32"/>
                </a:cxn>
                <a:cxn ang="0">
                  <a:pos x="0" y="29"/>
                </a:cxn>
                <a:cxn ang="0">
                  <a:pos x="0" y="0"/>
                </a:cxn>
                <a:cxn ang="0">
                  <a:pos x="55" y="0"/>
                </a:cxn>
              </a:cxnLst>
              <a:rect l="0" t="0" r="r" b="b"/>
              <a:pathLst>
                <a:path w="98" h="32">
                  <a:moveTo>
                    <a:pt x="55" y="0"/>
                  </a:moveTo>
                  <a:cubicBezTo>
                    <a:pt x="88" y="12"/>
                    <a:pt x="88" y="12"/>
                    <a:pt x="88" y="12"/>
                  </a:cubicBezTo>
                  <a:cubicBezTo>
                    <a:pt x="93" y="14"/>
                    <a:pt x="98" y="16"/>
                    <a:pt x="98" y="22"/>
                  </a:cubicBezTo>
                  <a:cubicBezTo>
                    <a:pt x="98" y="26"/>
                    <a:pt x="98" y="26"/>
                    <a:pt x="98" y="26"/>
                  </a:cubicBezTo>
                  <a:cubicBezTo>
                    <a:pt x="98" y="30"/>
                    <a:pt x="97" y="32"/>
                    <a:pt x="93" y="32"/>
                  </a:cubicBezTo>
                  <a:cubicBezTo>
                    <a:pt x="55" y="32"/>
                    <a:pt x="55" y="32"/>
                    <a:pt x="55" y="32"/>
                  </a:cubicBezTo>
                  <a:cubicBezTo>
                    <a:pt x="51" y="32"/>
                    <a:pt x="47" y="31"/>
                    <a:pt x="42" y="30"/>
                  </a:cubicBezTo>
                  <a:cubicBezTo>
                    <a:pt x="42" y="30"/>
                    <a:pt x="33" y="27"/>
                    <a:pt x="32" y="26"/>
                  </a:cubicBezTo>
                  <a:cubicBezTo>
                    <a:pt x="28" y="26"/>
                    <a:pt x="21" y="29"/>
                    <a:pt x="21" y="32"/>
                  </a:cubicBezTo>
                  <a:cubicBezTo>
                    <a:pt x="4" y="32"/>
                    <a:pt x="4" y="32"/>
                    <a:pt x="4" y="32"/>
                  </a:cubicBezTo>
                  <a:cubicBezTo>
                    <a:pt x="1" y="32"/>
                    <a:pt x="0" y="31"/>
                    <a:pt x="0" y="29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55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íslîḍé">
              <a:extLst>
                <a:ext uri="{FF2B5EF4-FFF2-40B4-BE49-F238E27FC236}">
                  <a16:creationId xmlns:a16="http://schemas.microsoft.com/office/drawing/2014/main" id="{451F8A49-9B88-4195-91FC-2992AF294F14}"/>
                </a:ext>
              </a:extLst>
            </p:cNvPr>
            <p:cNvSpPr/>
            <p:nvPr/>
          </p:nvSpPr>
          <p:spPr bwMode="auto">
            <a:xfrm>
              <a:off x="1652487" y="3885343"/>
              <a:ext cx="467970" cy="33396"/>
            </a:xfrm>
            <a:custGeom>
              <a:avLst/>
              <a:gdLst/>
              <a:ahLst/>
              <a:cxnLst>
                <a:cxn ang="0">
                  <a:pos x="98" y="1"/>
                </a:cxn>
                <a:cxn ang="0">
                  <a:pos x="98" y="1"/>
                </a:cxn>
                <a:cxn ang="0">
                  <a:pos x="93" y="7"/>
                </a:cxn>
                <a:cxn ang="0">
                  <a:pos x="55" y="7"/>
                </a:cxn>
                <a:cxn ang="0">
                  <a:pos x="42" y="5"/>
                </a:cxn>
                <a:cxn ang="0">
                  <a:pos x="32" y="1"/>
                </a:cxn>
                <a:cxn ang="0">
                  <a:pos x="26" y="7"/>
                </a:cxn>
                <a:cxn ang="0">
                  <a:pos x="4" y="7"/>
                </a:cxn>
                <a:cxn ang="0">
                  <a:pos x="0" y="4"/>
                </a:cxn>
                <a:cxn ang="0">
                  <a:pos x="0" y="1"/>
                </a:cxn>
                <a:cxn ang="0">
                  <a:pos x="98" y="1"/>
                </a:cxn>
              </a:cxnLst>
              <a:rect l="0" t="0" r="r" b="b"/>
              <a:pathLst>
                <a:path w="98" h="7">
                  <a:moveTo>
                    <a:pt x="98" y="1"/>
                  </a:moveTo>
                  <a:cubicBezTo>
                    <a:pt x="98" y="1"/>
                    <a:pt x="98" y="1"/>
                    <a:pt x="98" y="1"/>
                  </a:cubicBezTo>
                  <a:cubicBezTo>
                    <a:pt x="98" y="5"/>
                    <a:pt x="97" y="7"/>
                    <a:pt x="93" y="7"/>
                  </a:cubicBezTo>
                  <a:cubicBezTo>
                    <a:pt x="55" y="7"/>
                    <a:pt x="55" y="7"/>
                    <a:pt x="55" y="7"/>
                  </a:cubicBezTo>
                  <a:cubicBezTo>
                    <a:pt x="51" y="7"/>
                    <a:pt x="47" y="6"/>
                    <a:pt x="42" y="5"/>
                  </a:cubicBezTo>
                  <a:cubicBezTo>
                    <a:pt x="42" y="5"/>
                    <a:pt x="33" y="2"/>
                    <a:pt x="32" y="1"/>
                  </a:cubicBezTo>
                  <a:cubicBezTo>
                    <a:pt x="27" y="0"/>
                    <a:pt x="31" y="7"/>
                    <a:pt x="26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1" y="7"/>
                    <a:pt x="0" y="6"/>
                    <a:pt x="0" y="4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98" y="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íṡľîḑé">
              <a:extLst>
                <a:ext uri="{FF2B5EF4-FFF2-40B4-BE49-F238E27FC236}">
                  <a16:creationId xmlns:a16="http://schemas.microsoft.com/office/drawing/2014/main" id="{7EDF42CF-A8D8-4130-9E11-01E0C8ADF24A}"/>
                </a:ext>
              </a:extLst>
            </p:cNvPr>
            <p:cNvSpPr/>
            <p:nvPr/>
          </p:nvSpPr>
          <p:spPr bwMode="auto">
            <a:xfrm>
              <a:off x="965062" y="2978460"/>
              <a:ext cx="964131" cy="849634"/>
            </a:xfrm>
            <a:custGeom>
              <a:avLst/>
              <a:gdLst/>
              <a:ahLst/>
              <a:cxnLst>
                <a:cxn ang="0">
                  <a:pos x="179" y="7"/>
                </a:cxn>
                <a:cxn ang="0">
                  <a:pos x="90" y="0"/>
                </a:cxn>
                <a:cxn ang="0">
                  <a:pos x="0" y="1"/>
                </a:cxn>
                <a:cxn ang="0">
                  <a:pos x="0" y="32"/>
                </a:cxn>
                <a:cxn ang="0">
                  <a:pos x="24" y="56"/>
                </a:cxn>
                <a:cxn ang="0">
                  <a:pos x="138" y="56"/>
                </a:cxn>
                <a:cxn ang="0">
                  <a:pos x="144" y="178"/>
                </a:cxn>
                <a:cxn ang="0">
                  <a:pos x="199" y="165"/>
                </a:cxn>
                <a:cxn ang="0">
                  <a:pos x="200" y="34"/>
                </a:cxn>
                <a:cxn ang="0">
                  <a:pos x="179" y="7"/>
                </a:cxn>
              </a:cxnLst>
              <a:rect l="0" t="0" r="r" b="b"/>
              <a:pathLst>
                <a:path w="202" h="178">
                  <a:moveTo>
                    <a:pt x="179" y="7"/>
                  </a:moveTo>
                  <a:cubicBezTo>
                    <a:pt x="90" y="0"/>
                    <a:pt x="90" y="0"/>
                    <a:pt x="9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46"/>
                    <a:pt x="11" y="56"/>
                    <a:pt x="24" y="56"/>
                  </a:cubicBezTo>
                  <a:cubicBezTo>
                    <a:pt x="138" y="56"/>
                    <a:pt x="138" y="56"/>
                    <a:pt x="138" y="56"/>
                  </a:cubicBezTo>
                  <a:cubicBezTo>
                    <a:pt x="144" y="178"/>
                    <a:pt x="144" y="178"/>
                    <a:pt x="144" y="178"/>
                  </a:cubicBezTo>
                  <a:cubicBezTo>
                    <a:pt x="199" y="165"/>
                    <a:pt x="199" y="165"/>
                    <a:pt x="199" y="165"/>
                  </a:cubicBezTo>
                  <a:cubicBezTo>
                    <a:pt x="200" y="34"/>
                    <a:pt x="200" y="34"/>
                    <a:pt x="200" y="34"/>
                  </a:cubicBezTo>
                  <a:cubicBezTo>
                    <a:pt x="202" y="24"/>
                    <a:pt x="193" y="10"/>
                    <a:pt x="179" y="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íṩļíḓè">
              <a:extLst>
                <a:ext uri="{FF2B5EF4-FFF2-40B4-BE49-F238E27FC236}">
                  <a16:creationId xmlns:a16="http://schemas.microsoft.com/office/drawing/2014/main" id="{4CED4209-3FA1-4CBB-8D27-0C1F2C5DE3CD}"/>
                </a:ext>
              </a:extLst>
            </p:cNvPr>
            <p:cNvSpPr/>
            <p:nvPr/>
          </p:nvSpPr>
          <p:spPr bwMode="auto">
            <a:xfrm>
              <a:off x="1031853" y="2128827"/>
              <a:ext cx="887798" cy="462766"/>
            </a:xfrm>
            <a:custGeom>
              <a:avLst/>
              <a:gdLst/>
              <a:ahLst/>
              <a:cxnLst>
                <a:cxn ang="0">
                  <a:pos x="20" y="55"/>
                </a:cxn>
                <a:cxn ang="0">
                  <a:pos x="8" y="26"/>
                </a:cxn>
                <a:cxn ang="0">
                  <a:pos x="41" y="24"/>
                </a:cxn>
                <a:cxn ang="0">
                  <a:pos x="92" y="52"/>
                </a:cxn>
                <a:cxn ang="0">
                  <a:pos x="111" y="50"/>
                </a:cxn>
                <a:cxn ang="0">
                  <a:pos x="166" y="0"/>
                </a:cxn>
                <a:cxn ang="0">
                  <a:pos x="186" y="18"/>
                </a:cxn>
                <a:cxn ang="0">
                  <a:pos x="122" y="88"/>
                </a:cxn>
                <a:cxn ang="0">
                  <a:pos x="101" y="89"/>
                </a:cxn>
                <a:cxn ang="0">
                  <a:pos x="20" y="55"/>
                </a:cxn>
              </a:cxnLst>
              <a:rect l="0" t="0" r="r" b="b"/>
              <a:pathLst>
                <a:path w="186" h="97">
                  <a:moveTo>
                    <a:pt x="20" y="55"/>
                  </a:moveTo>
                  <a:cubicBezTo>
                    <a:pt x="11" y="50"/>
                    <a:pt x="0" y="42"/>
                    <a:pt x="8" y="26"/>
                  </a:cubicBezTo>
                  <a:cubicBezTo>
                    <a:pt x="16" y="12"/>
                    <a:pt x="34" y="20"/>
                    <a:pt x="41" y="24"/>
                  </a:cubicBezTo>
                  <a:cubicBezTo>
                    <a:pt x="63" y="36"/>
                    <a:pt x="73" y="41"/>
                    <a:pt x="92" y="52"/>
                  </a:cubicBezTo>
                  <a:cubicBezTo>
                    <a:pt x="98" y="55"/>
                    <a:pt x="106" y="54"/>
                    <a:pt x="111" y="50"/>
                  </a:cubicBezTo>
                  <a:cubicBezTo>
                    <a:pt x="166" y="0"/>
                    <a:pt x="166" y="0"/>
                    <a:pt x="166" y="0"/>
                  </a:cubicBezTo>
                  <a:cubicBezTo>
                    <a:pt x="186" y="18"/>
                    <a:pt x="186" y="18"/>
                    <a:pt x="186" y="18"/>
                  </a:cubicBezTo>
                  <a:cubicBezTo>
                    <a:pt x="122" y="88"/>
                    <a:pt x="122" y="88"/>
                    <a:pt x="122" y="88"/>
                  </a:cubicBezTo>
                  <a:cubicBezTo>
                    <a:pt x="114" y="97"/>
                    <a:pt x="106" y="92"/>
                    <a:pt x="101" y="89"/>
                  </a:cubicBezTo>
                  <a:lnTo>
                    <a:pt x="20" y="55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i$1ïḓe">
              <a:extLst>
                <a:ext uri="{FF2B5EF4-FFF2-40B4-BE49-F238E27FC236}">
                  <a16:creationId xmlns:a16="http://schemas.microsoft.com/office/drawing/2014/main" id="{90E99834-4C11-4F52-8E10-48748858103D}"/>
                </a:ext>
              </a:extLst>
            </p:cNvPr>
            <p:cNvSpPr/>
            <p:nvPr/>
          </p:nvSpPr>
          <p:spPr bwMode="auto">
            <a:xfrm>
              <a:off x="1843319" y="1498649"/>
              <a:ext cx="382096" cy="55341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6" name="íṣľïḑê">
              <a:extLst>
                <a:ext uri="{FF2B5EF4-FFF2-40B4-BE49-F238E27FC236}">
                  <a16:creationId xmlns:a16="http://schemas.microsoft.com/office/drawing/2014/main" id="{EEEE5E26-CA61-4622-BB6B-9E78FD103279}"/>
                </a:ext>
              </a:extLst>
            </p:cNvPr>
            <p:cNvSpPr/>
            <p:nvPr/>
          </p:nvSpPr>
          <p:spPr bwMode="auto">
            <a:xfrm>
              <a:off x="1900568" y="1570211"/>
              <a:ext cx="23854" cy="38166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1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2" y="2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5"/>
                </a:cxn>
                <a:cxn ang="0">
                  <a:pos x="2" y="6"/>
                </a:cxn>
                <a:cxn ang="0">
                  <a:pos x="2" y="7"/>
                </a:cxn>
                <a:cxn ang="0">
                  <a:pos x="3" y="7"/>
                </a:cxn>
                <a:cxn ang="0">
                  <a:pos x="4" y="7"/>
                </a:cxn>
                <a:cxn ang="0">
                  <a:pos x="5" y="7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5" y="7"/>
                </a:cxn>
              </a:cxnLst>
              <a:rect l="0" t="0" r="r" b="b"/>
              <a:pathLst>
                <a:path w="5" h="8">
                  <a:moveTo>
                    <a:pt x="5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1" y="7"/>
                    <a:pt x="0" y="6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1" y="2"/>
                    <a:pt x="1" y="1"/>
                  </a:cubicBezTo>
                  <a:cubicBezTo>
                    <a:pt x="1" y="1"/>
                    <a:pt x="2" y="1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3"/>
                  </a:cubicBezTo>
                  <a:cubicBezTo>
                    <a:pt x="1" y="3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2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7"/>
                    <a:pt x="5" y="7"/>
                    <a:pt x="5" y="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íŝľíďê">
              <a:extLst>
                <a:ext uri="{FF2B5EF4-FFF2-40B4-BE49-F238E27FC236}">
                  <a16:creationId xmlns:a16="http://schemas.microsoft.com/office/drawing/2014/main" id="{F8CFC074-786B-4D5B-B8ED-3C80A8326AB7}"/>
                </a:ext>
              </a:extLst>
            </p:cNvPr>
            <p:cNvSpPr/>
            <p:nvPr/>
          </p:nvSpPr>
          <p:spPr bwMode="auto">
            <a:xfrm>
              <a:off x="1933963" y="1570211"/>
              <a:ext cx="19083" cy="38166"/>
            </a:xfrm>
            <a:custGeom>
              <a:avLst/>
              <a:gdLst/>
              <a:ahLst/>
              <a:cxnLst>
                <a:cxn ang="0">
                  <a:pos x="44" y="77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77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11" y="11"/>
                </a:cxn>
                <a:cxn ang="0">
                  <a:pos x="11" y="33"/>
                </a:cxn>
                <a:cxn ang="0">
                  <a:pos x="33" y="33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11" y="44"/>
                </a:cxn>
                <a:cxn ang="0">
                  <a:pos x="11" y="77"/>
                </a:cxn>
                <a:cxn ang="0">
                  <a:pos x="44" y="77"/>
                </a:cxn>
                <a:cxn ang="0">
                  <a:pos x="44" y="77"/>
                </a:cxn>
                <a:cxn ang="0">
                  <a:pos x="44" y="77"/>
                </a:cxn>
                <a:cxn ang="0">
                  <a:pos x="44" y="77"/>
                </a:cxn>
                <a:cxn ang="0">
                  <a:pos x="44" y="77"/>
                </a:cxn>
              </a:cxnLst>
              <a:rect l="0" t="0" r="r" b="b"/>
              <a:pathLst>
                <a:path w="44" h="88">
                  <a:moveTo>
                    <a:pt x="44" y="77"/>
                  </a:moveTo>
                  <a:lnTo>
                    <a:pt x="44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77"/>
                  </a:lnTo>
                  <a:lnTo>
                    <a:pt x="0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11" y="11"/>
                  </a:lnTo>
                  <a:lnTo>
                    <a:pt x="11" y="33"/>
                  </a:lnTo>
                  <a:lnTo>
                    <a:pt x="33" y="33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11" y="44"/>
                  </a:lnTo>
                  <a:lnTo>
                    <a:pt x="11" y="77"/>
                  </a:lnTo>
                  <a:lnTo>
                    <a:pt x="44" y="77"/>
                  </a:lnTo>
                  <a:lnTo>
                    <a:pt x="44" y="77"/>
                  </a:lnTo>
                  <a:lnTo>
                    <a:pt x="44" y="77"/>
                  </a:lnTo>
                  <a:lnTo>
                    <a:pt x="44" y="77"/>
                  </a:lnTo>
                  <a:lnTo>
                    <a:pt x="44" y="7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íšliḍe">
              <a:extLst>
                <a:ext uri="{FF2B5EF4-FFF2-40B4-BE49-F238E27FC236}">
                  <a16:creationId xmlns:a16="http://schemas.microsoft.com/office/drawing/2014/main" id="{37138E13-DB31-4AE8-B554-B735EC063A7C}"/>
                </a:ext>
              </a:extLst>
            </p:cNvPr>
            <p:cNvSpPr/>
            <p:nvPr/>
          </p:nvSpPr>
          <p:spPr bwMode="auto">
            <a:xfrm>
              <a:off x="1962588" y="1570211"/>
              <a:ext cx="23854" cy="38166"/>
            </a:xfrm>
            <a:custGeom>
              <a:avLst/>
              <a:gdLst/>
              <a:ahLst/>
              <a:cxnLst>
                <a:cxn ang="0">
                  <a:pos x="55" y="88"/>
                </a:cxn>
                <a:cxn ang="0">
                  <a:pos x="55" y="88"/>
                </a:cxn>
                <a:cxn ang="0">
                  <a:pos x="55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33" y="66"/>
                </a:cxn>
                <a:cxn ang="0">
                  <a:pos x="33" y="55"/>
                </a:cxn>
                <a:cxn ang="0">
                  <a:pos x="22" y="55"/>
                </a:cxn>
                <a:cxn ang="0">
                  <a:pos x="22" y="55"/>
                </a:cxn>
                <a:cxn ang="0">
                  <a:pos x="11" y="44"/>
                </a:cxn>
                <a:cxn ang="0">
                  <a:pos x="11" y="44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3" y="11"/>
                </a:cxn>
                <a:cxn ang="0">
                  <a:pos x="44" y="11"/>
                </a:cxn>
                <a:cxn ang="0">
                  <a:pos x="44" y="22"/>
                </a:cxn>
                <a:cxn ang="0">
                  <a:pos x="44" y="22"/>
                </a:cxn>
                <a:cxn ang="0">
                  <a:pos x="44" y="33"/>
                </a:cxn>
                <a:cxn ang="0">
                  <a:pos x="44" y="33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33" y="55"/>
                </a:cxn>
                <a:cxn ang="0">
                  <a:pos x="44" y="55"/>
                </a:cxn>
                <a:cxn ang="0">
                  <a:pos x="44" y="66"/>
                </a:cxn>
                <a:cxn ang="0">
                  <a:pos x="44" y="77"/>
                </a:cxn>
                <a:cxn ang="0">
                  <a:pos x="55" y="88"/>
                </a:cxn>
                <a:cxn ang="0">
                  <a:pos x="55" y="88"/>
                </a:cxn>
                <a:cxn ang="0">
                  <a:pos x="33" y="22"/>
                </a:cxn>
                <a:cxn ang="0">
                  <a:pos x="33" y="22"/>
                </a:cxn>
                <a:cxn ang="0">
                  <a:pos x="22" y="11"/>
                </a:cxn>
                <a:cxn ang="0">
                  <a:pos x="22" y="11"/>
                </a:cxn>
                <a:cxn ang="0">
                  <a:pos x="11" y="11"/>
                </a:cxn>
                <a:cxn ang="0">
                  <a:pos x="11" y="11"/>
                </a:cxn>
                <a:cxn ang="0">
                  <a:pos x="11" y="44"/>
                </a:cxn>
                <a:cxn ang="0">
                  <a:pos x="22" y="44"/>
                </a:cxn>
                <a:cxn ang="0">
                  <a:pos x="22" y="44"/>
                </a:cxn>
                <a:cxn ang="0">
                  <a:pos x="33" y="33"/>
                </a:cxn>
                <a:cxn ang="0">
                  <a:pos x="33" y="33"/>
                </a:cxn>
                <a:cxn ang="0">
                  <a:pos x="33" y="22"/>
                </a:cxn>
              </a:cxnLst>
              <a:rect l="0" t="0" r="r" b="b"/>
              <a:pathLst>
                <a:path w="55" h="88">
                  <a:moveTo>
                    <a:pt x="55" y="88"/>
                  </a:moveTo>
                  <a:lnTo>
                    <a:pt x="55" y="88"/>
                  </a:lnTo>
                  <a:lnTo>
                    <a:pt x="55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33" y="66"/>
                  </a:lnTo>
                  <a:lnTo>
                    <a:pt x="33" y="55"/>
                  </a:lnTo>
                  <a:lnTo>
                    <a:pt x="22" y="55"/>
                  </a:lnTo>
                  <a:lnTo>
                    <a:pt x="22" y="55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3" y="11"/>
                  </a:lnTo>
                  <a:lnTo>
                    <a:pt x="44" y="11"/>
                  </a:lnTo>
                  <a:lnTo>
                    <a:pt x="44" y="22"/>
                  </a:lnTo>
                  <a:lnTo>
                    <a:pt x="44" y="22"/>
                  </a:lnTo>
                  <a:lnTo>
                    <a:pt x="44" y="33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33" y="55"/>
                  </a:lnTo>
                  <a:lnTo>
                    <a:pt x="44" y="55"/>
                  </a:lnTo>
                  <a:lnTo>
                    <a:pt x="44" y="66"/>
                  </a:lnTo>
                  <a:lnTo>
                    <a:pt x="44" y="77"/>
                  </a:lnTo>
                  <a:lnTo>
                    <a:pt x="55" y="88"/>
                  </a:lnTo>
                  <a:lnTo>
                    <a:pt x="55" y="88"/>
                  </a:lnTo>
                  <a:close/>
                  <a:moveTo>
                    <a:pt x="33" y="22"/>
                  </a:moveTo>
                  <a:lnTo>
                    <a:pt x="33" y="22"/>
                  </a:lnTo>
                  <a:lnTo>
                    <a:pt x="22" y="11"/>
                  </a:lnTo>
                  <a:lnTo>
                    <a:pt x="22" y="11"/>
                  </a:lnTo>
                  <a:lnTo>
                    <a:pt x="11" y="11"/>
                  </a:lnTo>
                  <a:lnTo>
                    <a:pt x="11" y="11"/>
                  </a:lnTo>
                  <a:lnTo>
                    <a:pt x="11" y="44"/>
                  </a:lnTo>
                  <a:lnTo>
                    <a:pt x="22" y="44"/>
                  </a:lnTo>
                  <a:lnTo>
                    <a:pt x="22" y="44"/>
                  </a:lnTo>
                  <a:lnTo>
                    <a:pt x="33" y="33"/>
                  </a:lnTo>
                  <a:lnTo>
                    <a:pt x="33" y="33"/>
                  </a:lnTo>
                  <a:lnTo>
                    <a:pt x="33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iṩļíďê">
              <a:extLst>
                <a:ext uri="{FF2B5EF4-FFF2-40B4-BE49-F238E27FC236}">
                  <a16:creationId xmlns:a16="http://schemas.microsoft.com/office/drawing/2014/main" id="{2E4B3CB9-E16A-43C7-B283-CC1B3C3C8E28}"/>
                </a:ext>
              </a:extLst>
            </p:cNvPr>
            <p:cNvSpPr/>
            <p:nvPr/>
          </p:nvSpPr>
          <p:spPr bwMode="auto">
            <a:xfrm>
              <a:off x="1986442" y="1570211"/>
              <a:ext cx="28625" cy="38166"/>
            </a:xfrm>
            <a:custGeom>
              <a:avLst/>
              <a:gdLst/>
              <a:ahLst/>
              <a:cxnLst>
                <a:cxn ang="0">
                  <a:pos x="66" y="11"/>
                </a:cxn>
                <a:cxn ang="0">
                  <a:pos x="66" y="11"/>
                </a:cxn>
                <a:cxn ang="0">
                  <a:pos x="66" y="11"/>
                </a:cxn>
                <a:cxn ang="0">
                  <a:pos x="66" y="11"/>
                </a:cxn>
                <a:cxn ang="0">
                  <a:pos x="55" y="11"/>
                </a:cxn>
                <a:cxn ang="0">
                  <a:pos x="33" y="11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22" y="88"/>
                </a:cxn>
                <a:cxn ang="0">
                  <a:pos x="22" y="88"/>
                </a:cxn>
                <a:cxn ang="0">
                  <a:pos x="22" y="88"/>
                </a:cxn>
                <a:cxn ang="0">
                  <a:pos x="22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66" y="0"/>
                </a:cxn>
                <a:cxn ang="0">
                  <a:pos x="66" y="0"/>
                </a:cxn>
                <a:cxn ang="0">
                  <a:pos x="66" y="11"/>
                </a:cxn>
                <a:cxn ang="0">
                  <a:pos x="66" y="11"/>
                </a:cxn>
              </a:cxnLst>
              <a:rect l="0" t="0" r="r" b="b"/>
              <a:pathLst>
                <a:path w="66" h="88">
                  <a:moveTo>
                    <a:pt x="66" y="11"/>
                  </a:moveTo>
                  <a:lnTo>
                    <a:pt x="66" y="11"/>
                  </a:lnTo>
                  <a:lnTo>
                    <a:pt x="66" y="11"/>
                  </a:lnTo>
                  <a:lnTo>
                    <a:pt x="66" y="11"/>
                  </a:lnTo>
                  <a:lnTo>
                    <a:pt x="55" y="11"/>
                  </a:lnTo>
                  <a:lnTo>
                    <a:pt x="33" y="11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2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0"/>
                  </a:lnTo>
                  <a:lnTo>
                    <a:pt x="66" y="0"/>
                  </a:lnTo>
                  <a:lnTo>
                    <a:pt x="66" y="0"/>
                  </a:lnTo>
                  <a:lnTo>
                    <a:pt x="66" y="11"/>
                  </a:lnTo>
                  <a:lnTo>
                    <a:pt x="66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íṥļíḑê">
              <a:extLst>
                <a:ext uri="{FF2B5EF4-FFF2-40B4-BE49-F238E27FC236}">
                  <a16:creationId xmlns:a16="http://schemas.microsoft.com/office/drawing/2014/main" id="{5DEA9151-E4D2-4740-BE76-4CFF6ADFE14C}"/>
                </a:ext>
              </a:extLst>
            </p:cNvPr>
            <p:cNvSpPr/>
            <p:nvPr/>
          </p:nvSpPr>
          <p:spPr bwMode="auto">
            <a:xfrm>
              <a:off x="2019837" y="1570211"/>
              <a:ext cx="4771" cy="38166"/>
            </a:xfrm>
            <a:custGeom>
              <a:avLst/>
              <a:gdLst/>
              <a:ahLst/>
              <a:cxnLst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88"/>
                </a:cxn>
              </a:cxnLst>
              <a:rect l="0" t="0" r="r" b="b"/>
              <a:pathLst>
                <a:path w="11" h="88">
                  <a:moveTo>
                    <a:pt x="11" y="88"/>
                  </a:move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îṥľidê">
              <a:extLst>
                <a:ext uri="{FF2B5EF4-FFF2-40B4-BE49-F238E27FC236}">
                  <a16:creationId xmlns:a16="http://schemas.microsoft.com/office/drawing/2014/main" id="{BAE80A5A-F96B-4542-90E5-C4C919C9A507}"/>
                </a:ext>
              </a:extLst>
            </p:cNvPr>
            <p:cNvSpPr/>
            <p:nvPr/>
          </p:nvSpPr>
          <p:spPr bwMode="auto">
            <a:xfrm>
              <a:off x="2034150" y="1570211"/>
              <a:ext cx="19083" cy="38166"/>
            </a:xfrm>
            <a:custGeom>
              <a:avLst/>
              <a:gdLst/>
              <a:ahLst/>
              <a:cxnLst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11" y="11"/>
                </a:cxn>
                <a:cxn ang="0">
                  <a:pos x="11" y="44"/>
                </a:cxn>
                <a:cxn ang="0">
                  <a:pos x="33" y="44"/>
                </a:cxn>
                <a:cxn ang="0">
                  <a:pos x="33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33" y="55"/>
                </a:cxn>
                <a:cxn ang="0">
                  <a:pos x="33" y="55"/>
                </a:cxn>
                <a:cxn ang="0">
                  <a:pos x="11" y="55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11"/>
                </a:cxn>
                <a:cxn ang="0">
                  <a:pos x="44" y="11"/>
                </a:cxn>
              </a:cxnLst>
              <a:rect l="0" t="0" r="r" b="b"/>
              <a:pathLst>
                <a:path w="44" h="88">
                  <a:moveTo>
                    <a:pt x="44" y="11"/>
                  </a:move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11" y="11"/>
                  </a:lnTo>
                  <a:lnTo>
                    <a:pt x="11" y="44"/>
                  </a:lnTo>
                  <a:lnTo>
                    <a:pt x="33" y="44"/>
                  </a:lnTo>
                  <a:lnTo>
                    <a:pt x="33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33" y="55"/>
                  </a:lnTo>
                  <a:lnTo>
                    <a:pt x="33" y="55"/>
                  </a:lnTo>
                  <a:lnTo>
                    <a:pt x="11" y="55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1"/>
                  </a:lnTo>
                  <a:lnTo>
                    <a:pt x="44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iṡḷîḋê">
              <a:extLst>
                <a:ext uri="{FF2B5EF4-FFF2-40B4-BE49-F238E27FC236}">
                  <a16:creationId xmlns:a16="http://schemas.microsoft.com/office/drawing/2014/main" id="{DBC01CA0-931F-4FE0-9B43-3FFC515A2116}"/>
                </a:ext>
              </a:extLst>
            </p:cNvPr>
            <p:cNvSpPr/>
            <p:nvPr/>
          </p:nvSpPr>
          <p:spPr bwMode="auto">
            <a:xfrm>
              <a:off x="2058003" y="1570211"/>
              <a:ext cx="4771" cy="38166"/>
            </a:xfrm>
            <a:custGeom>
              <a:avLst/>
              <a:gdLst/>
              <a:ahLst/>
              <a:cxnLst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11" y="88"/>
                </a:cxn>
              </a:cxnLst>
              <a:rect l="0" t="0" r="r" b="b"/>
              <a:pathLst>
                <a:path w="11" h="88">
                  <a:moveTo>
                    <a:pt x="11" y="88"/>
                  </a:move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11" y="8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ísļîdê">
              <a:extLst>
                <a:ext uri="{FF2B5EF4-FFF2-40B4-BE49-F238E27FC236}">
                  <a16:creationId xmlns:a16="http://schemas.microsoft.com/office/drawing/2014/main" id="{CDD7A567-B89D-45B1-8ECC-2BEBB5927128}"/>
                </a:ext>
              </a:extLst>
            </p:cNvPr>
            <p:cNvSpPr/>
            <p:nvPr/>
          </p:nvSpPr>
          <p:spPr bwMode="auto">
            <a:xfrm>
              <a:off x="2072316" y="1570211"/>
              <a:ext cx="24288" cy="38166"/>
            </a:xfrm>
            <a:custGeom>
              <a:avLst/>
              <a:gdLst/>
              <a:ahLst/>
              <a:cxnLst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5" y="7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3" y="8"/>
                </a:cxn>
                <a:cxn ang="0">
                  <a:pos x="2" y="8"/>
                </a:cxn>
                <a:cxn ang="0">
                  <a:pos x="1" y="7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0" y="2"/>
                </a:cxn>
                <a:cxn ang="0">
                  <a:pos x="1" y="1"/>
                </a:cxn>
                <a:cxn ang="0">
                  <a:pos x="2" y="0"/>
                </a:cxn>
                <a:cxn ang="0">
                  <a:pos x="3" y="0"/>
                </a:cxn>
                <a:cxn ang="0">
                  <a:pos x="4" y="0"/>
                </a:cxn>
                <a:cxn ang="0">
                  <a:pos x="4" y="0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1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5" y="2"/>
                </a:cxn>
                <a:cxn ang="0">
                  <a:pos x="4" y="1"/>
                </a:cxn>
                <a:cxn ang="0">
                  <a:pos x="4" y="1"/>
                </a:cxn>
                <a:cxn ang="0">
                  <a:pos x="3" y="1"/>
                </a:cxn>
                <a:cxn ang="0">
                  <a:pos x="2" y="1"/>
                </a:cxn>
                <a:cxn ang="0">
                  <a:pos x="1" y="2"/>
                </a:cxn>
                <a:cxn ang="0">
                  <a:pos x="1" y="3"/>
                </a:cxn>
                <a:cxn ang="0">
                  <a:pos x="1" y="4"/>
                </a:cxn>
                <a:cxn ang="0">
                  <a:pos x="1" y="5"/>
                </a:cxn>
                <a:cxn ang="0">
                  <a:pos x="1" y="6"/>
                </a:cxn>
                <a:cxn ang="0">
                  <a:pos x="2" y="7"/>
                </a:cxn>
                <a:cxn ang="0">
                  <a:pos x="3" y="7"/>
                </a:cxn>
                <a:cxn ang="0">
                  <a:pos x="4" y="7"/>
                </a:cxn>
                <a:cxn ang="0">
                  <a:pos x="5" y="7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5" y="6"/>
                </a:cxn>
                <a:cxn ang="0">
                  <a:pos x="5" y="7"/>
                </a:cxn>
              </a:cxnLst>
              <a:rect l="0" t="0" r="r" b="b"/>
              <a:pathLst>
                <a:path w="5" h="8">
                  <a:moveTo>
                    <a:pt x="5" y="7"/>
                  </a:move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2" y="8"/>
                    <a:pt x="2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0" y="5"/>
                    <a:pt x="0" y="5"/>
                    <a:pt x="0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2"/>
                    <a:pt x="0" y="2"/>
                    <a:pt x="1" y="1"/>
                  </a:cubicBezTo>
                  <a:cubicBezTo>
                    <a:pt x="1" y="1"/>
                    <a:pt x="1" y="1"/>
                    <a:pt x="2" y="0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3"/>
                  </a:cubicBezTo>
                  <a:cubicBezTo>
                    <a:pt x="1" y="3"/>
                    <a:pt x="1" y="4"/>
                    <a:pt x="1" y="4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7"/>
                    <a:pt x="5" y="7"/>
                    <a:pt x="5" y="7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işḷïḓe">
              <a:extLst>
                <a:ext uri="{FF2B5EF4-FFF2-40B4-BE49-F238E27FC236}">
                  <a16:creationId xmlns:a16="http://schemas.microsoft.com/office/drawing/2014/main" id="{AE38115A-7E72-4854-8AC4-69744BA5DDE6}"/>
                </a:ext>
              </a:extLst>
            </p:cNvPr>
            <p:cNvSpPr/>
            <p:nvPr/>
          </p:nvSpPr>
          <p:spPr bwMode="auto">
            <a:xfrm>
              <a:off x="2101374" y="1570211"/>
              <a:ext cx="28625" cy="38166"/>
            </a:xfrm>
            <a:custGeom>
              <a:avLst/>
              <a:gdLst/>
              <a:ahLst/>
              <a:cxnLst>
                <a:cxn ang="0">
                  <a:pos x="66" y="77"/>
                </a:cxn>
                <a:cxn ang="0">
                  <a:pos x="66" y="88"/>
                </a:cxn>
                <a:cxn ang="0">
                  <a:pos x="66" y="88"/>
                </a:cxn>
                <a:cxn ang="0">
                  <a:pos x="66" y="88"/>
                </a:cxn>
                <a:cxn ang="0">
                  <a:pos x="66" y="88"/>
                </a:cxn>
                <a:cxn ang="0">
                  <a:pos x="66" y="88"/>
                </a:cxn>
                <a:cxn ang="0">
                  <a:pos x="55" y="88"/>
                </a:cxn>
                <a:cxn ang="0">
                  <a:pos x="55" y="88"/>
                </a:cxn>
                <a:cxn ang="0">
                  <a:pos x="55" y="88"/>
                </a:cxn>
                <a:cxn ang="0">
                  <a:pos x="55" y="66"/>
                </a:cxn>
                <a:cxn ang="0">
                  <a:pos x="11" y="66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88"/>
                </a:cxn>
                <a:cxn ang="0">
                  <a:pos x="0" y="77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66" y="77"/>
                </a:cxn>
                <a:cxn ang="0">
                  <a:pos x="33" y="11"/>
                </a:cxn>
                <a:cxn ang="0">
                  <a:pos x="33" y="11"/>
                </a:cxn>
                <a:cxn ang="0">
                  <a:pos x="22" y="55"/>
                </a:cxn>
                <a:cxn ang="0">
                  <a:pos x="44" y="55"/>
                </a:cxn>
                <a:cxn ang="0">
                  <a:pos x="33" y="11"/>
                </a:cxn>
              </a:cxnLst>
              <a:rect l="0" t="0" r="r" b="b"/>
              <a:pathLst>
                <a:path w="66" h="88">
                  <a:moveTo>
                    <a:pt x="66" y="77"/>
                  </a:moveTo>
                  <a:lnTo>
                    <a:pt x="66" y="88"/>
                  </a:lnTo>
                  <a:lnTo>
                    <a:pt x="66" y="88"/>
                  </a:lnTo>
                  <a:lnTo>
                    <a:pt x="66" y="88"/>
                  </a:lnTo>
                  <a:lnTo>
                    <a:pt x="66" y="88"/>
                  </a:lnTo>
                  <a:lnTo>
                    <a:pt x="66" y="88"/>
                  </a:lnTo>
                  <a:lnTo>
                    <a:pt x="55" y="88"/>
                  </a:lnTo>
                  <a:lnTo>
                    <a:pt x="55" y="88"/>
                  </a:lnTo>
                  <a:lnTo>
                    <a:pt x="55" y="88"/>
                  </a:lnTo>
                  <a:lnTo>
                    <a:pt x="55" y="66"/>
                  </a:lnTo>
                  <a:lnTo>
                    <a:pt x="11" y="66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88"/>
                  </a:lnTo>
                  <a:lnTo>
                    <a:pt x="0" y="77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66" y="77"/>
                  </a:lnTo>
                  <a:close/>
                  <a:moveTo>
                    <a:pt x="33" y="11"/>
                  </a:moveTo>
                  <a:lnTo>
                    <a:pt x="33" y="11"/>
                  </a:lnTo>
                  <a:lnTo>
                    <a:pt x="22" y="55"/>
                  </a:lnTo>
                  <a:lnTo>
                    <a:pt x="44" y="55"/>
                  </a:lnTo>
                  <a:lnTo>
                    <a:pt x="33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ísļîḓe">
              <a:extLst>
                <a:ext uri="{FF2B5EF4-FFF2-40B4-BE49-F238E27FC236}">
                  <a16:creationId xmlns:a16="http://schemas.microsoft.com/office/drawing/2014/main" id="{5345C31C-8139-4F7C-A307-9ABF3A5B73CD}"/>
                </a:ext>
              </a:extLst>
            </p:cNvPr>
            <p:cNvSpPr/>
            <p:nvPr/>
          </p:nvSpPr>
          <p:spPr bwMode="auto">
            <a:xfrm>
              <a:off x="2129999" y="1570211"/>
              <a:ext cx="23854" cy="38166"/>
            </a:xfrm>
            <a:custGeom>
              <a:avLst/>
              <a:gdLst/>
              <a:ahLst/>
              <a:cxnLst>
                <a:cxn ang="0">
                  <a:pos x="55" y="11"/>
                </a:cxn>
                <a:cxn ang="0">
                  <a:pos x="55" y="11"/>
                </a:cxn>
                <a:cxn ang="0">
                  <a:pos x="55" y="11"/>
                </a:cxn>
                <a:cxn ang="0">
                  <a:pos x="55" y="11"/>
                </a:cxn>
                <a:cxn ang="0">
                  <a:pos x="55" y="11"/>
                </a:cxn>
                <a:cxn ang="0">
                  <a:pos x="33" y="11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33" y="88"/>
                </a:cxn>
                <a:cxn ang="0">
                  <a:pos x="22" y="88"/>
                </a:cxn>
                <a:cxn ang="0">
                  <a:pos x="22" y="88"/>
                </a:cxn>
                <a:cxn ang="0">
                  <a:pos x="22" y="88"/>
                </a:cxn>
                <a:cxn ang="0">
                  <a:pos x="22" y="88"/>
                </a:cxn>
                <a:cxn ang="0">
                  <a:pos x="22" y="88"/>
                </a:cxn>
                <a:cxn ang="0">
                  <a:pos x="22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11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55" y="0"/>
                </a:cxn>
                <a:cxn ang="0">
                  <a:pos x="55" y="0"/>
                </a:cxn>
                <a:cxn ang="0">
                  <a:pos x="55" y="0"/>
                </a:cxn>
                <a:cxn ang="0">
                  <a:pos x="55" y="11"/>
                </a:cxn>
                <a:cxn ang="0">
                  <a:pos x="55" y="11"/>
                </a:cxn>
              </a:cxnLst>
              <a:rect l="0" t="0" r="r" b="b"/>
              <a:pathLst>
                <a:path w="55" h="88">
                  <a:moveTo>
                    <a:pt x="55" y="11"/>
                  </a:moveTo>
                  <a:lnTo>
                    <a:pt x="55" y="11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33" y="11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33" y="88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2" y="88"/>
                  </a:lnTo>
                  <a:lnTo>
                    <a:pt x="22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11"/>
                  </a:lnTo>
                  <a:lnTo>
                    <a:pt x="55" y="11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íS1íḓè">
              <a:extLst>
                <a:ext uri="{FF2B5EF4-FFF2-40B4-BE49-F238E27FC236}">
                  <a16:creationId xmlns:a16="http://schemas.microsoft.com/office/drawing/2014/main" id="{C722DC9F-320D-46BC-8256-9CA6554BF010}"/>
                </a:ext>
              </a:extLst>
            </p:cNvPr>
            <p:cNvSpPr/>
            <p:nvPr/>
          </p:nvSpPr>
          <p:spPr bwMode="auto">
            <a:xfrm>
              <a:off x="2158623" y="1570211"/>
              <a:ext cx="23854" cy="38166"/>
            </a:xfrm>
            <a:custGeom>
              <a:avLst/>
              <a:gdLst/>
              <a:ahLst/>
              <a:cxnLst>
                <a:cxn ang="0">
                  <a:pos x="55" y="77"/>
                </a:cxn>
                <a:cxn ang="0">
                  <a:pos x="55" y="88"/>
                </a:cxn>
                <a:cxn ang="0">
                  <a:pos x="55" y="88"/>
                </a:cxn>
                <a:cxn ang="0">
                  <a:pos x="44" y="88"/>
                </a:cxn>
                <a:cxn ang="0">
                  <a:pos x="44" y="88"/>
                </a:cxn>
                <a:cxn ang="0">
                  <a:pos x="11" y="88"/>
                </a:cxn>
                <a:cxn ang="0">
                  <a:pos x="11" y="88"/>
                </a:cxn>
                <a:cxn ang="0">
                  <a:pos x="0" y="77"/>
                </a:cxn>
                <a:cxn ang="0">
                  <a:pos x="0" y="11"/>
                </a:cxn>
                <a:cxn ang="0">
                  <a:pos x="11" y="0"/>
                </a:cxn>
                <a:cxn ang="0">
                  <a:pos x="11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44" y="0"/>
                </a:cxn>
                <a:cxn ang="0">
                  <a:pos x="55" y="11"/>
                </a:cxn>
                <a:cxn ang="0">
                  <a:pos x="55" y="11"/>
                </a:cxn>
                <a:cxn ang="0">
                  <a:pos x="55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44" y="11"/>
                </a:cxn>
                <a:cxn ang="0">
                  <a:pos x="11" y="11"/>
                </a:cxn>
                <a:cxn ang="0">
                  <a:pos x="11" y="33"/>
                </a:cxn>
                <a:cxn ang="0">
                  <a:pos x="44" y="33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44" y="44"/>
                </a:cxn>
                <a:cxn ang="0">
                  <a:pos x="11" y="44"/>
                </a:cxn>
                <a:cxn ang="0">
                  <a:pos x="11" y="77"/>
                </a:cxn>
                <a:cxn ang="0">
                  <a:pos x="44" y="77"/>
                </a:cxn>
                <a:cxn ang="0">
                  <a:pos x="44" y="77"/>
                </a:cxn>
                <a:cxn ang="0">
                  <a:pos x="55" y="77"/>
                </a:cxn>
                <a:cxn ang="0">
                  <a:pos x="55" y="77"/>
                </a:cxn>
                <a:cxn ang="0">
                  <a:pos x="55" y="77"/>
                </a:cxn>
              </a:cxnLst>
              <a:rect l="0" t="0" r="r" b="b"/>
              <a:pathLst>
                <a:path w="55" h="88">
                  <a:moveTo>
                    <a:pt x="55" y="77"/>
                  </a:moveTo>
                  <a:lnTo>
                    <a:pt x="55" y="88"/>
                  </a:lnTo>
                  <a:lnTo>
                    <a:pt x="55" y="88"/>
                  </a:lnTo>
                  <a:lnTo>
                    <a:pt x="44" y="88"/>
                  </a:lnTo>
                  <a:lnTo>
                    <a:pt x="44" y="88"/>
                  </a:lnTo>
                  <a:lnTo>
                    <a:pt x="11" y="88"/>
                  </a:lnTo>
                  <a:lnTo>
                    <a:pt x="11" y="88"/>
                  </a:lnTo>
                  <a:lnTo>
                    <a:pt x="0" y="77"/>
                  </a:lnTo>
                  <a:lnTo>
                    <a:pt x="0" y="11"/>
                  </a:lnTo>
                  <a:lnTo>
                    <a:pt x="11" y="0"/>
                  </a:lnTo>
                  <a:lnTo>
                    <a:pt x="11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55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44" y="11"/>
                  </a:lnTo>
                  <a:lnTo>
                    <a:pt x="11" y="11"/>
                  </a:lnTo>
                  <a:lnTo>
                    <a:pt x="11" y="33"/>
                  </a:lnTo>
                  <a:lnTo>
                    <a:pt x="44" y="33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11" y="44"/>
                  </a:lnTo>
                  <a:lnTo>
                    <a:pt x="11" y="77"/>
                  </a:lnTo>
                  <a:lnTo>
                    <a:pt x="44" y="77"/>
                  </a:lnTo>
                  <a:lnTo>
                    <a:pt x="44" y="77"/>
                  </a:lnTo>
                  <a:lnTo>
                    <a:pt x="55" y="77"/>
                  </a:lnTo>
                  <a:lnTo>
                    <a:pt x="55" y="77"/>
                  </a:lnTo>
                  <a:lnTo>
                    <a:pt x="55" y="77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îsḻíde">
              <a:extLst>
                <a:ext uri="{FF2B5EF4-FFF2-40B4-BE49-F238E27FC236}">
                  <a16:creationId xmlns:a16="http://schemas.microsoft.com/office/drawing/2014/main" id="{9F9A8EB5-F1B7-4681-BF27-991504FC0F56}"/>
                </a:ext>
              </a:extLst>
            </p:cNvPr>
            <p:cNvSpPr/>
            <p:nvPr/>
          </p:nvSpPr>
          <p:spPr bwMode="auto">
            <a:xfrm>
              <a:off x="1867172" y="1541587"/>
              <a:ext cx="343930" cy="954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îṩlîďê">
              <a:extLst>
                <a:ext uri="{FF2B5EF4-FFF2-40B4-BE49-F238E27FC236}">
                  <a16:creationId xmlns:a16="http://schemas.microsoft.com/office/drawing/2014/main" id="{DE38BDAF-12A4-4C37-9664-2EF50854B0DE}"/>
                </a:ext>
              </a:extLst>
            </p:cNvPr>
            <p:cNvSpPr/>
            <p:nvPr/>
          </p:nvSpPr>
          <p:spPr bwMode="auto">
            <a:xfrm>
              <a:off x="1867172" y="1632231"/>
              <a:ext cx="343930" cy="477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iŝľîḍé">
              <a:extLst>
                <a:ext uri="{FF2B5EF4-FFF2-40B4-BE49-F238E27FC236}">
                  <a16:creationId xmlns:a16="http://schemas.microsoft.com/office/drawing/2014/main" id="{05FFB93F-81FE-4B37-ADC6-462E9C7E8A37}"/>
                </a:ext>
              </a:extLst>
            </p:cNvPr>
            <p:cNvSpPr/>
            <p:nvPr/>
          </p:nvSpPr>
          <p:spPr bwMode="auto">
            <a:xfrm>
              <a:off x="1891026" y="1794438"/>
              <a:ext cx="267597" cy="477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iŝḻiḓê">
              <a:extLst>
                <a:ext uri="{FF2B5EF4-FFF2-40B4-BE49-F238E27FC236}">
                  <a16:creationId xmlns:a16="http://schemas.microsoft.com/office/drawing/2014/main" id="{D07FBA8D-9ADC-443B-A4D0-C3848FEB6654}"/>
                </a:ext>
              </a:extLst>
            </p:cNvPr>
            <p:cNvSpPr/>
            <p:nvPr/>
          </p:nvSpPr>
          <p:spPr bwMode="auto">
            <a:xfrm>
              <a:off x="1891026" y="1761043"/>
              <a:ext cx="166977" cy="954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íṩļîḍe">
              <a:extLst>
                <a:ext uri="{FF2B5EF4-FFF2-40B4-BE49-F238E27FC236}">
                  <a16:creationId xmlns:a16="http://schemas.microsoft.com/office/drawing/2014/main" id="{7932588A-8F05-4E60-962F-9451F3EDF104}"/>
                </a:ext>
              </a:extLst>
            </p:cNvPr>
            <p:cNvSpPr/>
            <p:nvPr/>
          </p:nvSpPr>
          <p:spPr bwMode="auto">
            <a:xfrm>
              <a:off x="2081857" y="1928020"/>
              <a:ext cx="67225" cy="90645"/>
            </a:xfrm>
            <a:custGeom>
              <a:avLst/>
              <a:gdLst/>
              <a:ahLst/>
              <a:cxnLst>
                <a:cxn ang="0">
                  <a:pos x="111" y="0"/>
                </a:cxn>
                <a:cxn ang="0">
                  <a:pos x="0" y="187"/>
                </a:cxn>
                <a:cxn ang="0">
                  <a:pos x="34" y="165"/>
                </a:cxn>
                <a:cxn ang="0">
                  <a:pos x="56" y="209"/>
                </a:cxn>
                <a:cxn ang="0">
                  <a:pos x="155" y="33"/>
                </a:cxn>
                <a:cxn ang="0">
                  <a:pos x="111" y="0"/>
                </a:cxn>
              </a:cxnLst>
              <a:rect l="0" t="0" r="r" b="b"/>
              <a:pathLst>
                <a:path w="155" h="209">
                  <a:moveTo>
                    <a:pt x="111" y="0"/>
                  </a:moveTo>
                  <a:lnTo>
                    <a:pt x="0" y="187"/>
                  </a:lnTo>
                  <a:lnTo>
                    <a:pt x="34" y="165"/>
                  </a:lnTo>
                  <a:lnTo>
                    <a:pt x="56" y="209"/>
                  </a:lnTo>
                  <a:lnTo>
                    <a:pt x="155" y="33"/>
                  </a:lnTo>
                  <a:lnTo>
                    <a:pt x="111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ïšlíďê">
              <a:extLst>
                <a:ext uri="{FF2B5EF4-FFF2-40B4-BE49-F238E27FC236}">
                  <a16:creationId xmlns:a16="http://schemas.microsoft.com/office/drawing/2014/main" id="{AB482E7C-87D9-46B4-A12C-835A913CB63A}"/>
                </a:ext>
              </a:extLst>
            </p:cNvPr>
            <p:cNvSpPr/>
            <p:nvPr/>
          </p:nvSpPr>
          <p:spPr bwMode="auto">
            <a:xfrm>
              <a:off x="2125228" y="1942333"/>
              <a:ext cx="71562" cy="76333"/>
            </a:xfrm>
            <a:custGeom>
              <a:avLst/>
              <a:gdLst/>
              <a:ahLst/>
              <a:cxnLst>
                <a:cxn ang="0">
                  <a:pos x="0" y="22"/>
                </a:cxn>
                <a:cxn ang="0">
                  <a:pos x="132" y="176"/>
                </a:cxn>
                <a:cxn ang="0">
                  <a:pos x="121" y="132"/>
                </a:cxn>
                <a:cxn ang="0">
                  <a:pos x="165" y="132"/>
                </a:cxn>
                <a:cxn ang="0">
                  <a:pos x="44" y="0"/>
                </a:cxn>
                <a:cxn ang="0">
                  <a:pos x="0" y="22"/>
                </a:cxn>
              </a:cxnLst>
              <a:rect l="0" t="0" r="r" b="b"/>
              <a:pathLst>
                <a:path w="165" h="176">
                  <a:moveTo>
                    <a:pt x="0" y="22"/>
                  </a:moveTo>
                  <a:lnTo>
                    <a:pt x="132" y="176"/>
                  </a:lnTo>
                  <a:lnTo>
                    <a:pt x="121" y="132"/>
                  </a:lnTo>
                  <a:lnTo>
                    <a:pt x="165" y="132"/>
                  </a:lnTo>
                  <a:lnTo>
                    <a:pt x="44" y="0"/>
                  </a:lnTo>
                  <a:lnTo>
                    <a:pt x="0" y="22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ïŝḻîḍe">
              <a:extLst>
                <a:ext uri="{FF2B5EF4-FFF2-40B4-BE49-F238E27FC236}">
                  <a16:creationId xmlns:a16="http://schemas.microsoft.com/office/drawing/2014/main" id="{E20A97A3-DB04-4B34-B0E8-701B95DB4011}"/>
                </a:ext>
              </a:extLst>
            </p:cNvPr>
            <p:cNvSpPr/>
            <p:nvPr/>
          </p:nvSpPr>
          <p:spPr bwMode="auto">
            <a:xfrm>
              <a:off x="2101374" y="1908937"/>
              <a:ext cx="66791" cy="62020"/>
            </a:xfrm>
            <a:prstGeom prst="ellips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ïṧlîḍê">
              <a:extLst>
                <a:ext uri="{FF2B5EF4-FFF2-40B4-BE49-F238E27FC236}">
                  <a16:creationId xmlns:a16="http://schemas.microsoft.com/office/drawing/2014/main" id="{9FC5F122-2F70-4161-971D-128A5DEAED01}"/>
                </a:ext>
              </a:extLst>
            </p:cNvPr>
            <p:cNvSpPr/>
            <p:nvPr/>
          </p:nvSpPr>
          <p:spPr bwMode="auto">
            <a:xfrm>
              <a:off x="1891026" y="1970957"/>
              <a:ext cx="57249" cy="4771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îṥļíḋe">
              <a:extLst>
                <a:ext uri="{FF2B5EF4-FFF2-40B4-BE49-F238E27FC236}">
                  <a16:creationId xmlns:a16="http://schemas.microsoft.com/office/drawing/2014/main" id="{C6C03996-B06F-4F68-84AB-357D1732A516}"/>
                </a:ext>
              </a:extLst>
            </p:cNvPr>
            <p:cNvSpPr/>
            <p:nvPr/>
          </p:nvSpPr>
          <p:spPr bwMode="auto">
            <a:xfrm>
              <a:off x="1891026" y="1990040"/>
              <a:ext cx="57249" cy="434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íṩľïdé">
              <a:extLst>
                <a:ext uri="{FF2B5EF4-FFF2-40B4-BE49-F238E27FC236}">
                  <a16:creationId xmlns:a16="http://schemas.microsoft.com/office/drawing/2014/main" id="{34CAAA61-33CA-421A-9141-938F3224B0D6}"/>
                </a:ext>
              </a:extLst>
            </p:cNvPr>
            <p:cNvSpPr/>
            <p:nvPr/>
          </p:nvSpPr>
          <p:spPr bwMode="auto">
            <a:xfrm>
              <a:off x="1790840" y="1923249"/>
              <a:ext cx="248080" cy="329618"/>
            </a:xfrm>
            <a:custGeom>
              <a:avLst/>
              <a:gdLst/>
              <a:ahLst/>
              <a:cxnLst>
                <a:cxn ang="0">
                  <a:pos x="13" y="63"/>
                </a:cxn>
                <a:cxn ang="0">
                  <a:pos x="2" y="49"/>
                </a:cxn>
                <a:cxn ang="0">
                  <a:pos x="6" y="40"/>
                </a:cxn>
                <a:cxn ang="0">
                  <a:pos x="20" y="27"/>
                </a:cxn>
                <a:cxn ang="0">
                  <a:pos x="30" y="13"/>
                </a:cxn>
                <a:cxn ang="0">
                  <a:pos x="43" y="11"/>
                </a:cxn>
                <a:cxn ang="0">
                  <a:pos x="47" y="20"/>
                </a:cxn>
                <a:cxn ang="0">
                  <a:pos x="41" y="47"/>
                </a:cxn>
                <a:cxn ang="0">
                  <a:pos x="23" y="65"/>
                </a:cxn>
                <a:cxn ang="0">
                  <a:pos x="13" y="63"/>
                </a:cxn>
              </a:cxnLst>
              <a:rect l="0" t="0" r="r" b="b"/>
              <a:pathLst>
                <a:path w="52" h="69">
                  <a:moveTo>
                    <a:pt x="13" y="63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0" y="47"/>
                    <a:pt x="6" y="40"/>
                  </a:cubicBezTo>
                  <a:cubicBezTo>
                    <a:pt x="9" y="37"/>
                    <a:pt x="17" y="30"/>
                    <a:pt x="20" y="27"/>
                  </a:cubicBezTo>
                  <a:cubicBezTo>
                    <a:pt x="30" y="16"/>
                    <a:pt x="30" y="13"/>
                    <a:pt x="30" y="13"/>
                  </a:cubicBezTo>
                  <a:cubicBezTo>
                    <a:pt x="30" y="13"/>
                    <a:pt x="36" y="0"/>
                    <a:pt x="43" y="11"/>
                  </a:cubicBezTo>
                  <a:cubicBezTo>
                    <a:pt x="46" y="16"/>
                    <a:pt x="47" y="20"/>
                    <a:pt x="47" y="20"/>
                  </a:cubicBezTo>
                  <a:cubicBezTo>
                    <a:pt x="52" y="40"/>
                    <a:pt x="41" y="47"/>
                    <a:pt x="41" y="47"/>
                  </a:cubicBezTo>
                  <a:cubicBezTo>
                    <a:pt x="23" y="65"/>
                    <a:pt x="23" y="65"/>
                    <a:pt x="23" y="65"/>
                  </a:cubicBezTo>
                  <a:cubicBezTo>
                    <a:pt x="18" y="69"/>
                    <a:pt x="18" y="69"/>
                    <a:pt x="13" y="63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92500" lnSpcReduction="1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íš1iḓe">
              <a:extLst>
                <a:ext uri="{FF2B5EF4-FFF2-40B4-BE49-F238E27FC236}">
                  <a16:creationId xmlns:a16="http://schemas.microsoft.com/office/drawing/2014/main" id="{20F2DBCB-A398-404F-873C-B7A314BC9461}"/>
                </a:ext>
              </a:extLst>
            </p:cNvPr>
            <p:cNvSpPr/>
            <p:nvPr/>
          </p:nvSpPr>
          <p:spPr bwMode="auto">
            <a:xfrm>
              <a:off x="1003228" y="2133598"/>
              <a:ext cx="592010" cy="481849"/>
            </a:xfrm>
            <a:custGeom>
              <a:avLst/>
              <a:gdLst/>
              <a:ahLst/>
              <a:cxnLst>
                <a:cxn ang="0">
                  <a:pos x="9" y="20"/>
                </a:cxn>
                <a:cxn ang="0">
                  <a:pos x="22" y="55"/>
                </a:cxn>
                <a:cxn ang="0">
                  <a:pos x="117" y="101"/>
                </a:cxn>
                <a:cxn ang="0">
                  <a:pos x="107" y="52"/>
                </a:cxn>
                <a:cxn ang="0">
                  <a:pos x="45" y="16"/>
                </a:cxn>
                <a:cxn ang="0">
                  <a:pos x="9" y="20"/>
                </a:cxn>
              </a:cxnLst>
              <a:rect l="0" t="0" r="r" b="b"/>
              <a:pathLst>
                <a:path w="124" h="101">
                  <a:moveTo>
                    <a:pt x="9" y="20"/>
                  </a:moveTo>
                  <a:cubicBezTo>
                    <a:pt x="0" y="36"/>
                    <a:pt x="11" y="48"/>
                    <a:pt x="22" y="55"/>
                  </a:cubicBezTo>
                  <a:cubicBezTo>
                    <a:pt x="26" y="57"/>
                    <a:pt x="108" y="96"/>
                    <a:pt x="117" y="101"/>
                  </a:cubicBezTo>
                  <a:cubicBezTo>
                    <a:pt x="124" y="91"/>
                    <a:pt x="98" y="64"/>
                    <a:pt x="107" y="52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45" y="16"/>
                    <a:pt x="20" y="0"/>
                    <a:pt x="9" y="2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îšḷîḓé">
              <a:extLst>
                <a:ext uri="{FF2B5EF4-FFF2-40B4-BE49-F238E27FC236}">
                  <a16:creationId xmlns:a16="http://schemas.microsoft.com/office/drawing/2014/main" id="{65CE7FD2-13FE-46B9-B153-1D270C3660DD}"/>
                </a:ext>
              </a:extLst>
            </p:cNvPr>
            <p:cNvSpPr/>
            <p:nvPr/>
          </p:nvSpPr>
          <p:spPr bwMode="auto">
            <a:xfrm>
              <a:off x="1452115" y="2143139"/>
              <a:ext cx="448453" cy="472308"/>
            </a:xfrm>
            <a:custGeom>
              <a:avLst/>
              <a:gdLst/>
              <a:ahLst/>
              <a:cxnLst>
                <a:cxn ang="0">
                  <a:pos x="132" y="550"/>
                </a:cxn>
                <a:cxn ang="0">
                  <a:pos x="748" y="0"/>
                </a:cxn>
                <a:cxn ang="0">
                  <a:pos x="1034" y="231"/>
                </a:cxn>
                <a:cxn ang="0">
                  <a:pos x="253" y="1089"/>
                </a:cxn>
                <a:cxn ang="0">
                  <a:pos x="0" y="814"/>
                </a:cxn>
                <a:cxn ang="0">
                  <a:pos x="132" y="550"/>
                </a:cxn>
              </a:cxnLst>
              <a:rect l="0" t="0" r="r" b="b"/>
              <a:pathLst>
                <a:path w="1034" h="1089">
                  <a:moveTo>
                    <a:pt x="132" y="550"/>
                  </a:moveTo>
                  <a:lnTo>
                    <a:pt x="748" y="0"/>
                  </a:lnTo>
                  <a:lnTo>
                    <a:pt x="1034" y="231"/>
                  </a:lnTo>
                  <a:lnTo>
                    <a:pt x="253" y="1089"/>
                  </a:lnTo>
                  <a:lnTo>
                    <a:pt x="0" y="814"/>
                  </a:lnTo>
                  <a:lnTo>
                    <a:pt x="132" y="55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îṩlîḋê">
              <a:extLst>
                <a:ext uri="{FF2B5EF4-FFF2-40B4-BE49-F238E27FC236}">
                  <a16:creationId xmlns:a16="http://schemas.microsoft.com/office/drawing/2014/main" id="{DEF31488-B7C9-4C5B-972E-6CC03C62F779}"/>
                </a:ext>
              </a:extLst>
            </p:cNvPr>
            <p:cNvSpPr/>
            <p:nvPr/>
          </p:nvSpPr>
          <p:spPr bwMode="auto">
            <a:xfrm>
              <a:off x="3409001" y="2443699"/>
              <a:ext cx="262826" cy="262393"/>
            </a:xfrm>
            <a:custGeom>
              <a:avLst/>
              <a:gdLst/>
              <a:ahLst/>
              <a:cxnLst>
                <a:cxn ang="0">
                  <a:pos x="38" y="9"/>
                </a:cxn>
                <a:cxn ang="0">
                  <a:pos x="37" y="9"/>
                </a:cxn>
                <a:cxn ang="0">
                  <a:pos x="37" y="0"/>
                </a:cxn>
                <a:cxn ang="0">
                  <a:pos x="0" y="0"/>
                </a:cxn>
                <a:cxn ang="0">
                  <a:pos x="0" y="52"/>
                </a:cxn>
                <a:cxn ang="0">
                  <a:pos x="0" y="53"/>
                </a:cxn>
                <a:cxn ang="0">
                  <a:pos x="3" y="55"/>
                </a:cxn>
                <a:cxn ang="0">
                  <a:pos x="35" y="55"/>
                </a:cxn>
                <a:cxn ang="0">
                  <a:pos x="37" y="53"/>
                </a:cxn>
                <a:cxn ang="0">
                  <a:pos x="37" y="52"/>
                </a:cxn>
                <a:cxn ang="0">
                  <a:pos x="37" y="42"/>
                </a:cxn>
                <a:cxn ang="0">
                  <a:pos x="38" y="42"/>
                </a:cxn>
                <a:cxn ang="0">
                  <a:pos x="55" y="26"/>
                </a:cxn>
                <a:cxn ang="0">
                  <a:pos x="38" y="9"/>
                </a:cxn>
                <a:cxn ang="0">
                  <a:pos x="38" y="36"/>
                </a:cxn>
                <a:cxn ang="0">
                  <a:pos x="37" y="36"/>
                </a:cxn>
                <a:cxn ang="0">
                  <a:pos x="37" y="15"/>
                </a:cxn>
                <a:cxn ang="0">
                  <a:pos x="38" y="15"/>
                </a:cxn>
                <a:cxn ang="0">
                  <a:pos x="48" y="26"/>
                </a:cxn>
                <a:cxn ang="0">
                  <a:pos x="38" y="36"/>
                </a:cxn>
              </a:cxnLst>
              <a:rect l="0" t="0" r="r" b="b"/>
              <a:pathLst>
                <a:path w="55" h="55">
                  <a:moveTo>
                    <a:pt x="38" y="9"/>
                  </a:moveTo>
                  <a:cubicBezTo>
                    <a:pt x="37" y="9"/>
                    <a:pt x="37" y="9"/>
                    <a:pt x="37" y="9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1" y="55"/>
                    <a:pt x="3" y="55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6" y="55"/>
                    <a:pt x="37" y="54"/>
                    <a:pt x="37" y="53"/>
                  </a:cubicBezTo>
                  <a:cubicBezTo>
                    <a:pt x="37" y="52"/>
                    <a:pt x="37" y="52"/>
                    <a:pt x="37" y="52"/>
                  </a:cubicBezTo>
                  <a:cubicBezTo>
                    <a:pt x="37" y="42"/>
                    <a:pt x="37" y="42"/>
                    <a:pt x="37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47" y="42"/>
                    <a:pt x="55" y="35"/>
                    <a:pt x="55" y="26"/>
                  </a:cubicBezTo>
                  <a:cubicBezTo>
                    <a:pt x="55" y="16"/>
                    <a:pt x="47" y="9"/>
                    <a:pt x="38" y="9"/>
                  </a:cubicBezTo>
                  <a:close/>
                  <a:moveTo>
                    <a:pt x="38" y="36"/>
                  </a:moveTo>
                  <a:cubicBezTo>
                    <a:pt x="37" y="36"/>
                    <a:pt x="37" y="36"/>
                    <a:pt x="37" y="36"/>
                  </a:cubicBezTo>
                  <a:cubicBezTo>
                    <a:pt x="37" y="15"/>
                    <a:pt x="37" y="15"/>
                    <a:pt x="37" y="15"/>
                  </a:cubicBezTo>
                  <a:cubicBezTo>
                    <a:pt x="38" y="15"/>
                    <a:pt x="38" y="15"/>
                    <a:pt x="38" y="15"/>
                  </a:cubicBezTo>
                  <a:cubicBezTo>
                    <a:pt x="44" y="15"/>
                    <a:pt x="48" y="20"/>
                    <a:pt x="48" y="26"/>
                  </a:cubicBezTo>
                  <a:cubicBezTo>
                    <a:pt x="48" y="31"/>
                    <a:pt x="44" y="36"/>
                    <a:pt x="38" y="36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775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îṣ1îďê">
              <a:extLst>
                <a:ext uri="{FF2B5EF4-FFF2-40B4-BE49-F238E27FC236}">
                  <a16:creationId xmlns:a16="http://schemas.microsoft.com/office/drawing/2014/main" id="{5B841DD5-BFE3-4520-BF4D-6DB57E9FF86B}"/>
                </a:ext>
              </a:extLst>
            </p:cNvPr>
            <p:cNvSpPr/>
            <p:nvPr/>
          </p:nvSpPr>
          <p:spPr bwMode="auto">
            <a:xfrm>
              <a:off x="3476225" y="2281492"/>
              <a:ext cx="81103" cy="143124"/>
            </a:xfrm>
            <a:custGeom>
              <a:avLst/>
              <a:gdLst/>
              <a:ahLst/>
              <a:cxnLst>
                <a:cxn ang="0">
                  <a:pos x="10" y="30"/>
                </a:cxn>
                <a:cxn ang="0">
                  <a:pos x="10" y="0"/>
                </a:cxn>
                <a:cxn ang="0">
                  <a:pos x="10" y="30"/>
                </a:cxn>
              </a:cxnLst>
              <a:rect l="0" t="0" r="r" b="b"/>
              <a:pathLst>
                <a:path w="17" h="30">
                  <a:moveTo>
                    <a:pt x="10" y="30"/>
                  </a:moveTo>
                  <a:cubicBezTo>
                    <a:pt x="5" y="19"/>
                    <a:pt x="17" y="14"/>
                    <a:pt x="10" y="0"/>
                  </a:cubicBezTo>
                  <a:cubicBezTo>
                    <a:pt x="13" y="11"/>
                    <a:pt x="0" y="20"/>
                    <a:pt x="10" y="3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25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îṡļiďé">
              <a:extLst>
                <a:ext uri="{FF2B5EF4-FFF2-40B4-BE49-F238E27FC236}">
                  <a16:creationId xmlns:a16="http://schemas.microsoft.com/office/drawing/2014/main" id="{3102F953-8B22-4567-AD47-1771C206C927}"/>
                </a:ext>
              </a:extLst>
            </p:cNvPr>
            <p:cNvSpPr/>
            <p:nvPr/>
          </p:nvSpPr>
          <p:spPr bwMode="auto">
            <a:xfrm>
              <a:off x="3418542" y="2214701"/>
              <a:ext cx="129245" cy="200373"/>
            </a:xfrm>
            <a:custGeom>
              <a:avLst/>
              <a:gdLst/>
              <a:ahLst/>
              <a:cxnLst>
                <a:cxn ang="0">
                  <a:pos x="17" y="42"/>
                </a:cxn>
                <a:cxn ang="0">
                  <a:pos x="15" y="0"/>
                </a:cxn>
                <a:cxn ang="0">
                  <a:pos x="17" y="42"/>
                </a:cxn>
              </a:cxnLst>
              <a:rect l="0" t="0" r="r" b="b"/>
              <a:pathLst>
                <a:path w="27" h="42">
                  <a:moveTo>
                    <a:pt x="17" y="42"/>
                  </a:moveTo>
                  <a:cubicBezTo>
                    <a:pt x="7" y="26"/>
                    <a:pt x="27" y="19"/>
                    <a:pt x="15" y="0"/>
                  </a:cubicBezTo>
                  <a:cubicBezTo>
                    <a:pt x="21" y="16"/>
                    <a:pt x="0" y="28"/>
                    <a:pt x="17" y="4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wrap="square" lIns="91440" tIns="45720" rIns="91440" bIns="45720" anchor="ctr">
              <a:normAutofit fontScale="40000" lnSpcReduction="20000"/>
            </a:bodyPr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32" name="组合 12">
            <a:extLst>
              <a:ext uri="{FF2B5EF4-FFF2-40B4-BE49-F238E27FC236}">
                <a16:creationId xmlns:a16="http://schemas.microsoft.com/office/drawing/2014/main" id="{0E6E3989-6019-4EB7-9CEC-902FA65E4FA6}"/>
              </a:ext>
            </a:extLst>
          </p:cNvPr>
          <p:cNvGrpSpPr/>
          <p:nvPr/>
        </p:nvGrpSpPr>
        <p:grpSpPr>
          <a:xfrm>
            <a:off x="926973" y="2120021"/>
            <a:ext cx="2367882" cy="965886"/>
            <a:chOff x="2541629" y="1917977"/>
            <a:chExt cx="2258622" cy="965886"/>
          </a:xfrm>
        </p:grpSpPr>
        <p:sp>
          <p:nvSpPr>
            <p:cNvPr id="133" name="文本框 132">
              <a:extLst>
                <a:ext uri="{FF2B5EF4-FFF2-40B4-BE49-F238E27FC236}">
                  <a16:creationId xmlns:a16="http://schemas.microsoft.com/office/drawing/2014/main" id="{9D0FA5E5-3F16-4777-A7FC-B2736E8BFE43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4" name="文本框 133">
              <a:extLst>
                <a:ext uri="{FF2B5EF4-FFF2-40B4-BE49-F238E27FC236}">
                  <a16:creationId xmlns:a16="http://schemas.microsoft.com/office/drawing/2014/main" id="{0EEF54FF-A832-45BE-92E6-709FAF6F8670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35" name="组合 12">
            <a:extLst>
              <a:ext uri="{FF2B5EF4-FFF2-40B4-BE49-F238E27FC236}">
                <a16:creationId xmlns:a16="http://schemas.microsoft.com/office/drawing/2014/main" id="{8DAC9E62-42D0-4FCB-877F-C7F8E116A917}"/>
              </a:ext>
            </a:extLst>
          </p:cNvPr>
          <p:cNvGrpSpPr/>
          <p:nvPr/>
        </p:nvGrpSpPr>
        <p:grpSpPr>
          <a:xfrm>
            <a:off x="910629" y="4242413"/>
            <a:ext cx="2367882" cy="965886"/>
            <a:chOff x="2541629" y="1917977"/>
            <a:chExt cx="2258622" cy="965886"/>
          </a:xfrm>
        </p:grpSpPr>
        <p:sp>
          <p:nvSpPr>
            <p:cNvPr id="136" name="文本框 135">
              <a:extLst>
                <a:ext uri="{FF2B5EF4-FFF2-40B4-BE49-F238E27FC236}">
                  <a16:creationId xmlns:a16="http://schemas.microsoft.com/office/drawing/2014/main" id="{FE786C59-194B-4278-97DA-0A5A39B73751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7" name="文本框 136">
              <a:extLst>
                <a:ext uri="{FF2B5EF4-FFF2-40B4-BE49-F238E27FC236}">
                  <a16:creationId xmlns:a16="http://schemas.microsoft.com/office/drawing/2014/main" id="{8F022A3D-9119-40B1-80F1-8E887A6C43CD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38" name="组合 12">
            <a:extLst>
              <a:ext uri="{FF2B5EF4-FFF2-40B4-BE49-F238E27FC236}">
                <a16:creationId xmlns:a16="http://schemas.microsoft.com/office/drawing/2014/main" id="{30C9CF18-7B95-4E24-8956-67CB7243D612}"/>
              </a:ext>
            </a:extLst>
          </p:cNvPr>
          <p:cNvGrpSpPr/>
          <p:nvPr/>
        </p:nvGrpSpPr>
        <p:grpSpPr>
          <a:xfrm>
            <a:off x="8568800" y="2105709"/>
            <a:ext cx="2367882" cy="965886"/>
            <a:chOff x="2541629" y="1917977"/>
            <a:chExt cx="2258622" cy="965886"/>
          </a:xfrm>
        </p:grpSpPr>
        <p:sp>
          <p:nvSpPr>
            <p:cNvPr id="139" name="文本框 138">
              <a:extLst>
                <a:ext uri="{FF2B5EF4-FFF2-40B4-BE49-F238E27FC236}">
                  <a16:creationId xmlns:a16="http://schemas.microsoft.com/office/drawing/2014/main" id="{43B490CE-9A4F-4CA3-8266-29EE4F83A54E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0" name="文本框 139">
              <a:extLst>
                <a:ext uri="{FF2B5EF4-FFF2-40B4-BE49-F238E27FC236}">
                  <a16:creationId xmlns:a16="http://schemas.microsoft.com/office/drawing/2014/main" id="{F22DCA30-E108-4CA4-8A7C-1568ABF090BE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41" name="组合 12">
            <a:extLst>
              <a:ext uri="{FF2B5EF4-FFF2-40B4-BE49-F238E27FC236}">
                <a16:creationId xmlns:a16="http://schemas.microsoft.com/office/drawing/2014/main" id="{01991EFD-DB99-4C1E-A4DA-E18B8412DF24}"/>
              </a:ext>
            </a:extLst>
          </p:cNvPr>
          <p:cNvGrpSpPr/>
          <p:nvPr/>
        </p:nvGrpSpPr>
        <p:grpSpPr>
          <a:xfrm>
            <a:off x="8552456" y="4228101"/>
            <a:ext cx="2367882" cy="965886"/>
            <a:chOff x="2541629" y="1917977"/>
            <a:chExt cx="2258622" cy="965886"/>
          </a:xfrm>
        </p:grpSpPr>
        <p:sp>
          <p:nvSpPr>
            <p:cNvPr id="142" name="文本框 141">
              <a:extLst>
                <a:ext uri="{FF2B5EF4-FFF2-40B4-BE49-F238E27FC236}">
                  <a16:creationId xmlns:a16="http://schemas.microsoft.com/office/drawing/2014/main" id="{46F9EBFC-B1CE-4AC0-9589-8C68EE22BE34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3" name="文本框 142">
              <a:extLst>
                <a:ext uri="{FF2B5EF4-FFF2-40B4-BE49-F238E27FC236}">
                  <a16:creationId xmlns:a16="http://schemas.microsoft.com/office/drawing/2014/main" id="{3CFB26E2-B458-4418-BC58-315D31C25BBB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62193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335FA2B3-40D9-45D3-A829-02C50268241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5000">
                <a:srgbClr val="F69F64">
                  <a:alpha val="44000"/>
                </a:srgbClr>
              </a:gs>
              <a:gs pos="80000">
                <a:srgbClr val="F9BB91">
                  <a:alpha val="56000"/>
                </a:srgbClr>
              </a:gs>
              <a:gs pos="100000">
                <a:srgbClr val="FFCCCC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E2642FC8-119A-4CA5-B9EA-F050B8245D5D}"/>
              </a:ext>
            </a:extLst>
          </p:cNvPr>
          <p:cNvSpPr/>
          <p:nvPr/>
        </p:nvSpPr>
        <p:spPr>
          <a:xfrm>
            <a:off x="1406013" y="1465006"/>
            <a:ext cx="9379974" cy="539299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aphicFrame>
        <p:nvGraphicFramePr>
          <p:cNvPr id="9" name="图表 8">
            <a:extLst>
              <a:ext uri="{FF2B5EF4-FFF2-40B4-BE49-F238E27FC236}">
                <a16:creationId xmlns:a16="http://schemas.microsoft.com/office/drawing/2014/main" id="{0E08448D-E6AD-407A-BBDA-50ADDA5CC3E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626337"/>
              </p:ext>
            </p:extLst>
          </p:nvPr>
        </p:nvGraphicFramePr>
        <p:xfrm>
          <a:off x="2377768" y="1652402"/>
          <a:ext cx="7436465" cy="4957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28015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Graphic spid="9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5" name="204115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D51630E6-685B-437C-9ECF-82D21D7DC6F2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594411" y="1165209"/>
            <a:ext cx="3003177" cy="4927632"/>
            <a:chOff x="4594411" y="1165209"/>
            <a:chExt cx="3003177" cy="4927632"/>
          </a:xfrm>
        </p:grpSpPr>
        <p:sp>
          <p:nvSpPr>
            <p:cNvPr id="6" name="iṧḷîḑê">
              <a:extLst>
                <a:ext uri="{FF2B5EF4-FFF2-40B4-BE49-F238E27FC236}">
                  <a16:creationId xmlns:a16="http://schemas.microsoft.com/office/drawing/2014/main" id="{5B9AED6E-A04A-4ED3-9124-E5C365DFEB85}"/>
                </a:ext>
              </a:extLst>
            </p:cNvPr>
            <p:cNvSpPr/>
            <p:nvPr/>
          </p:nvSpPr>
          <p:spPr>
            <a:xfrm>
              <a:off x="5247334" y="1165209"/>
              <a:ext cx="2350254" cy="2350493"/>
            </a:xfrm>
            <a:prstGeom prst="circularArrow">
              <a:avLst>
                <a:gd name="adj1" fmla="val 10980"/>
                <a:gd name="adj2" fmla="val 1142322"/>
                <a:gd name="adj3" fmla="val 4500000"/>
                <a:gd name="adj4" fmla="val 10800000"/>
                <a:gd name="adj5" fmla="val 12500"/>
              </a:avLst>
            </a:prstGeom>
            <a:solidFill>
              <a:srgbClr val="F69F64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iṥḻiďè">
              <a:extLst>
                <a:ext uri="{FF2B5EF4-FFF2-40B4-BE49-F238E27FC236}">
                  <a16:creationId xmlns:a16="http://schemas.microsoft.com/office/drawing/2014/main" id="{6BE82DBA-C7CF-42D5-A639-B4DD70863B68}"/>
                </a:ext>
              </a:extLst>
            </p:cNvPr>
            <p:cNvSpPr/>
            <p:nvPr/>
          </p:nvSpPr>
          <p:spPr>
            <a:xfrm>
              <a:off x="4594411" y="2569521"/>
              <a:ext cx="2350254" cy="2350493"/>
            </a:xfrm>
            <a:prstGeom prst="leftCircularArrow">
              <a:avLst>
                <a:gd name="adj1" fmla="val 10980"/>
                <a:gd name="adj2" fmla="val 1142322"/>
                <a:gd name="adj3" fmla="val 6300000"/>
                <a:gd name="adj4" fmla="val 18900000"/>
                <a:gd name="adj5" fmla="val 12500"/>
              </a:avLst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iŝļiḋé">
              <a:extLst>
                <a:ext uri="{FF2B5EF4-FFF2-40B4-BE49-F238E27FC236}">
                  <a16:creationId xmlns:a16="http://schemas.microsoft.com/office/drawing/2014/main" id="{00308B85-D22C-4A62-855D-F88C3F0500F1}"/>
                </a:ext>
              </a:extLst>
            </p:cNvPr>
            <p:cNvSpPr/>
            <p:nvPr/>
          </p:nvSpPr>
          <p:spPr>
            <a:xfrm flipH="1">
              <a:off x="5343194" y="4072701"/>
              <a:ext cx="2019164" cy="2020140"/>
            </a:xfrm>
            <a:prstGeom prst="blockArc">
              <a:avLst>
                <a:gd name="adj1" fmla="val 0"/>
                <a:gd name="adj2" fmla="val 18900000"/>
                <a:gd name="adj3" fmla="val 12740"/>
              </a:avLst>
            </a:prstGeom>
            <a:solidFill>
              <a:srgbClr val="F8AC78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ïṧḻïḍè">
              <a:extLst>
                <a:ext uri="{FF2B5EF4-FFF2-40B4-BE49-F238E27FC236}">
                  <a16:creationId xmlns:a16="http://schemas.microsoft.com/office/drawing/2014/main" id="{5F8D86BB-27BF-4616-90E3-274FB5C49ACC}"/>
                </a:ext>
              </a:extLst>
            </p:cNvPr>
            <p:cNvSpPr/>
            <p:nvPr/>
          </p:nvSpPr>
          <p:spPr bwMode="auto">
            <a:xfrm>
              <a:off x="6158375" y="2079286"/>
              <a:ext cx="528172" cy="522338"/>
            </a:xfrm>
            <a:custGeom>
              <a:avLst/>
              <a:gdLst>
                <a:gd name="connsiteX0" fmla="*/ 466437 w 600511"/>
                <a:gd name="connsiteY0" fmla="*/ 421770 h 593879"/>
                <a:gd name="connsiteX1" fmla="*/ 504684 w 600511"/>
                <a:gd name="connsiteY1" fmla="*/ 459981 h 593879"/>
                <a:gd name="connsiteX2" fmla="*/ 466437 w 600511"/>
                <a:gd name="connsiteY2" fmla="*/ 498192 h 593879"/>
                <a:gd name="connsiteX3" fmla="*/ 428190 w 600511"/>
                <a:gd name="connsiteY3" fmla="*/ 459981 h 593879"/>
                <a:gd name="connsiteX4" fmla="*/ 466437 w 600511"/>
                <a:gd name="connsiteY4" fmla="*/ 421770 h 593879"/>
                <a:gd name="connsiteX5" fmla="*/ 453390 w 600511"/>
                <a:gd name="connsiteY5" fmla="*/ 375066 h 593879"/>
                <a:gd name="connsiteX6" fmla="*/ 421127 w 600511"/>
                <a:gd name="connsiteY6" fmla="*/ 386990 h 593879"/>
                <a:gd name="connsiteX7" fmla="*/ 418868 w 600511"/>
                <a:gd name="connsiteY7" fmla="*/ 392146 h 593879"/>
                <a:gd name="connsiteX8" fmla="*/ 424031 w 600511"/>
                <a:gd name="connsiteY8" fmla="*/ 406325 h 593879"/>
                <a:gd name="connsiteX9" fmla="*/ 423385 w 600511"/>
                <a:gd name="connsiteY9" fmla="*/ 411481 h 593879"/>
                <a:gd name="connsiteX10" fmla="*/ 416287 w 600511"/>
                <a:gd name="connsiteY10" fmla="*/ 413737 h 593879"/>
                <a:gd name="connsiteX11" fmla="*/ 402414 w 600511"/>
                <a:gd name="connsiteY11" fmla="*/ 407292 h 593879"/>
                <a:gd name="connsiteX12" fmla="*/ 397252 w 600511"/>
                <a:gd name="connsiteY12" fmla="*/ 409226 h 593879"/>
                <a:gd name="connsiteX13" fmla="*/ 383056 w 600511"/>
                <a:gd name="connsiteY13" fmla="*/ 440485 h 593879"/>
                <a:gd name="connsiteX14" fmla="*/ 384669 w 600511"/>
                <a:gd name="connsiteY14" fmla="*/ 445318 h 593879"/>
                <a:gd name="connsiteX15" fmla="*/ 398542 w 600511"/>
                <a:gd name="connsiteY15" fmla="*/ 451764 h 593879"/>
                <a:gd name="connsiteX16" fmla="*/ 401769 w 600511"/>
                <a:gd name="connsiteY16" fmla="*/ 455953 h 593879"/>
                <a:gd name="connsiteX17" fmla="*/ 398220 w 600511"/>
                <a:gd name="connsiteY17" fmla="*/ 462720 h 593879"/>
                <a:gd name="connsiteX18" fmla="*/ 384024 w 600511"/>
                <a:gd name="connsiteY18" fmla="*/ 467876 h 593879"/>
                <a:gd name="connsiteX19" fmla="*/ 381766 w 600511"/>
                <a:gd name="connsiteY19" fmla="*/ 472710 h 593879"/>
                <a:gd name="connsiteX20" fmla="*/ 393380 w 600511"/>
                <a:gd name="connsiteY20" fmla="*/ 504936 h 593879"/>
                <a:gd name="connsiteX21" fmla="*/ 398542 w 600511"/>
                <a:gd name="connsiteY21" fmla="*/ 507192 h 593879"/>
                <a:gd name="connsiteX22" fmla="*/ 412738 w 600511"/>
                <a:gd name="connsiteY22" fmla="*/ 502036 h 593879"/>
                <a:gd name="connsiteX23" fmla="*/ 417900 w 600511"/>
                <a:gd name="connsiteY23" fmla="*/ 502680 h 593879"/>
                <a:gd name="connsiteX24" fmla="*/ 420159 w 600511"/>
                <a:gd name="connsiteY24" fmla="*/ 510092 h 593879"/>
                <a:gd name="connsiteX25" fmla="*/ 413706 w 600511"/>
                <a:gd name="connsiteY25" fmla="*/ 523949 h 593879"/>
                <a:gd name="connsiteX26" fmla="*/ 415642 w 600511"/>
                <a:gd name="connsiteY26" fmla="*/ 528783 h 593879"/>
                <a:gd name="connsiteX27" fmla="*/ 446937 w 600511"/>
                <a:gd name="connsiteY27" fmla="*/ 543285 h 593879"/>
                <a:gd name="connsiteX28" fmla="*/ 451777 w 600511"/>
                <a:gd name="connsiteY28" fmla="*/ 541351 h 593879"/>
                <a:gd name="connsiteX29" fmla="*/ 458230 w 600511"/>
                <a:gd name="connsiteY29" fmla="*/ 527494 h 593879"/>
                <a:gd name="connsiteX30" fmla="*/ 462424 w 600511"/>
                <a:gd name="connsiteY30" fmla="*/ 524272 h 593879"/>
                <a:gd name="connsiteX31" fmla="*/ 469199 w 600511"/>
                <a:gd name="connsiteY31" fmla="*/ 528139 h 593879"/>
                <a:gd name="connsiteX32" fmla="*/ 474361 w 600511"/>
                <a:gd name="connsiteY32" fmla="*/ 542318 h 593879"/>
                <a:gd name="connsiteX33" fmla="*/ 479201 w 600511"/>
                <a:gd name="connsiteY33" fmla="*/ 544574 h 593879"/>
                <a:gd name="connsiteX34" fmla="*/ 511464 w 600511"/>
                <a:gd name="connsiteY34" fmla="*/ 532650 h 593879"/>
                <a:gd name="connsiteX35" fmla="*/ 513723 w 600511"/>
                <a:gd name="connsiteY35" fmla="*/ 527816 h 593879"/>
                <a:gd name="connsiteX36" fmla="*/ 508560 w 600511"/>
                <a:gd name="connsiteY36" fmla="*/ 513315 h 593879"/>
                <a:gd name="connsiteX37" fmla="*/ 509206 w 600511"/>
                <a:gd name="connsiteY37" fmla="*/ 508159 h 593879"/>
                <a:gd name="connsiteX38" fmla="*/ 516626 w 600511"/>
                <a:gd name="connsiteY38" fmla="*/ 506225 h 593879"/>
                <a:gd name="connsiteX39" fmla="*/ 530500 w 600511"/>
                <a:gd name="connsiteY39" fmla="*/ 512348 h 593879"/>
                <a:gd name="connsiteX40" fmla="*/ 535339 w 600511"/>
                <a:gd name="connsiteY40" fmla="*/ 510737 h 593879"/>
                <a:gd name="connsiteX41" fmla="*/ 549858 w 600511"/>
                <a:gd name="connsiteY41" fmla="*/ 479478 h 593879"/>
                <a:gd name="connsiteX42" fmla="*/ 547922 w 600511"/>
                <a:gd name="connsiteY42" fmla="*/ 474322 h 593879"/>
                <a:gd name="connsiteX43" fmla="*/ 534049 w 600511"/>
                <a:gd name="connsiteY43" fmla="*/ 467876 h 593879"/>
                <a:gd name="connsiteX44" fmla="*/ 531145 w 600511"/>
                <a:gd name="connsiteY44" fmla="*/ 461109 h 593879"/>
                <a:gd name="connsiteX45" fmla="*/ 534694 w 600511"/>
                <a:gd name="connsiteY45" fmla="*/ 457242 h 593879"/>
                <a:gd name="connsiteX46" fmla="*/ 548890 w 600511"/>
                <a:gd name="connsiteY46" fmla="*/ 451764 h 593879"/>
                <a:gd name="connsiteX47" fmla="*/ 551148 w 600511"/>
                <a:gd name="connsiteY47" fmla="*/ 446930 h 593879"/>
                <a:gd name="connsiteX48" fmla="*/ 539211 w 600511"/>
                <a:gd name="connsiteY48" fmla="*/ 414704 h 593879"/>
                <a:gd name="connsiteX49" fmla="*/ 534371 w 600511"/>
                <a:gd name="connsiteY49" fmla="*/ 412448 h 593879"/>
                <a:gd name="connsiteX50" fmla="*/ 520175 w 600511"/>
                <a:gd name="connsiteY50" fmla="*/ 417604 h 593879"/>
                <a:gd name="connsiteX51" fmla="*/ 514691 w 600511"/>
                <a:gd name="connsiteY51" fmla="*/ 416960 h 593879"/>
                <a:gd name="connsiteX52" fmla="*/ 512755 w 600511"/>
                <a:gd name="connsiteY52" fmla="*/ 409548 h 593879"/>
                <a:gd name="connsiteX53" fmla="*/ 518885 w 600511"/>
                <a:gd name="connsiteY53" fmla="*/ 396013 h 593879"/>
                <a:gd name="connsiteX54" fmla="*/ 516949 w 600511"/>
                <a:gd name="connsiteY54" fmla="*/ 390857 h 593879"/>
                <a:gd name="connsiteX55" fmla="*/ 485976 w 600511"/>
                <a:gd name="connsiteY55" fmla="*/ 376355 h 593879"/>
                <a:gd name="connsiteX56" fmla="*/ 480814 w 600511"/>
                <a:gd name="connsiteY56" fmla="*/ 378289 h 593879"/>
                <a:gd name="connsiteX57" fmla="*/ 474361 w 600511"/>
                <a:gd name="connsiteY57" fmla="*/ 392146 h 593879"/>
                <a:gd name="connsiteX58" fmla="*/ 470167 w 600511"/>
                <a:gd name="connsiteY58" fmla="*/ 395368 h 593879"/>
                <a:gd name="connsiteX59" fmla="*/ 463714 w 600511"/>
                <a:gd name="connsiteY59" fmla="*/ 391824 h 593879"/>
                <a:gd name="connsiteX60" fmla="*/ 458230 w 600511"/>
                <a:gd name="connsiteY60" fmla="*/ 377322 h 593879"/>
                <a:gd name="connsiteX61" fmla="*/ 453390 w 600511"/>
                <a:gd name="connsiteY61" fmla="*/ 375066 h 593879"/>
                <a:gd name="connsiteX62" fmla="*/ 0 w 600511"/>
                <a:gd name="connsiteY62" fmla="*/ 372515 h 593879"/>
                <a:gd name="connsiteX63" fmla="*/ 233292 w 600511"/>
                <a:gd name="connsiteY63" fmla="*/ 465626 h 593879"/>
                <a:gd name="connsiteX64" fmla="*/ 305248 w 600511"/>
                <a:gd name="connsiteY64" fmla="*/ 461116 h 593879"/>
                <a:gd name="connsiteX65" fmla="*/ 332998 w 600511"/>
                <a:gd name="connsiteY65" fmla="*/ 549716 h 593879"/>
                <a:gd name="connsiteX66" fmla="*/ 233292 w 600511"/>
                <a:gd name="connsiteY66" fmla="*/ 558737 h 593879"/>
                <a:gd name="connsiteX67" fmla="*/ 0 w 600511"/>
                <a:gd name="connsiteY67" fmla="*/ 465626 h 593879"/>
                <a:gd name="connsiteX68" fmla="*/ 466295 w 600511"/>
                <a:gd name="connsiteY68" fmla="*/ 326083 h 593879"/>
                <a:gd name="connsiteX69" fmla="*/ 600511 w 600511"/>
                <a:gd name="connsiteY69" fmla="*/ 459820 h 593879"/>
                <a:gd name="connsiteX70" fmla="*/ 466295 w 600511"/>
                <a:gd name="connsiteY70" fmla="*/ 593879 h 593879"/>
                <a:gd name="connsiteX71" fmla="*/ 332080 w 600511"/>
                <a:gd name="connsiteY71" fmla="*/ 459820 h 593879"/>
                <a:gd name="connsiteX72" fmla="*/ 466295 w 600511"/>
                <a:gd name="connsiteY72" fmla="*/ 326083 h 593879"/>
                <a:gd name="connsiteX73" fmla="*/ 0 w 600511"/>
                <a:gd name="connsiteY73" fmla="*/ 232654 h 593879"/>
                <a:gd name="connsiteX74" fmla="*/ 233309 w 600511"/>
                <a:gd name="connsiteY74" fmla="*/ 326103 h 593879"/>
                <a:gd name="connsiteX75" fmla="*/ 466296 w 600511"/>
                <a:gd name="connsiteY75" fmla="*/ 232654 h 593879"/>
                <a:gd name="connsiteX76" fmla="*/ 466296 w 600511"/>
                <a:gd name="connsiteY76" fmla="*/ 299035 h 593879"/>
                <a:gd name="connsiteX77" fmla="*/ 312370 w 600511"/>
                <a:gd name="connsiteY77" fmla="*/ 413429 h 593879"/>
                <a:gd name="connsiteX78" fmla="*/ 233309 w 600511"/>
                <a:gd name="connsiteY78" fmla="*/ 419229 h 593879"/>
                <a:gd name="connsiteX79" fmla="*/ 0 w 600511"/>
                <a:gd name="connsiteY79" fmla="*/ 326103 h 593879"/>
                <a:gd name="connsiteX80" fmla="*/ 233309 w 600511"/>
                <a:gd name="connsiteY80" fmla="*/ 23200 h 593879"/>
                <a:gd name="connsiteX81" fmla="*/ 23234 w 600511"/>
                <a:gd name="connsiteY81" fmla="*/ 93123 h 593879"/>
                <a:gd name="connsiteX82" fmla="*/ 233309 w 600511"/>
                <a:gd name="connsiteY82" fmla="*/ 163046 h 593879"/>
                <a:gd name="connsiteX83" fmla="*/ 443062 w 600511"/>
                <a:gd name="connsiteY83" fmla="*/ 93123 h 593879"/>
                <a:gd name="connsiteX84" fmla="*/ 233309 w 600511"/>
                <a:gd name="connsiteY84" fmla="*/ 23200 h 593879"/>
                <a:gd name="connsiteX85" fmla="*/ 233309 w 600511"/>
                <a:gd name="connsiteY85" fmla="*/ 0 h 593879"/>
                <a:gd name="connsiteX86" fmla="*/ 466296 w 600511"/>
                <a:gd name="connsiteY86" fmla="*/ 93123 h 593879"/>
                <a:gd name="connsiteX87" fmla="*/ 466296 w 600511"/>
                <a:gd name="connsiteY87" fmla="*/ 186246 h 593879"/>
                <a:gd name="connsiteX88" fmla="*/ 233309 w 600511"/>
                <a:gd name="connsiteY88" fmla="*/ 279369 h 593879"/>
                <a:gd name="connsiteX89" fmla="*/ 0 w 600511"/>
                <a:gd name="connsiteY89" fmla="*/ 186246 h 593879"/>
                <a:gd name="connsiteX90" fmla="*/ 0 w 600511"/>
                <a:gd name="connsiteY90" fmla="*/ 93123 h 593879"/>
                <a:gd name="connsiteX91" fmla="*/ 233309 w 600511"/>
                <a:gd name="connsiteY91" fmla="*/ 0 h 593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</a:cxnLst>
              <a:rect l="l" t="t" r="r" b="b"/>
              <a:pathLst>
                <a:path w="600511" h="593879">
                  <a:moveTo>
                    <a:pt x="466437" y="421770"/>
                  </a:moveTo>
                  <a:cubicBezTo>
                    <a:pt x="487560" y="421770"/>
                    <a:pt x="504684" y="438878"/>
                    <a:pt x="504684" y="459981"/>
                  </a:cubicBezTo>
                  <a:cubicBezTo>
                    <a:pt x="504684" y="481084"/>
                    <a:pt x="487560" y="498192"/>
                    <a:pt x="466437" y="498192"/>
                  </a:cubicBezTo>
                  <a:cubicBezTo>
                    <a:pt x="445314" y="498192"/>
                    <a:pt x="428190" y="481084"/>
                    <a:pt x="428190" y="459981"/>
                  </a:cubicBezTo>
                  <a:cubicBezTo>
                    <a:pt x="428190" y="438878"/>
                    <a:pt x="445314" y="421770"/>
                    <a:pt x="466437" y="421770"/>
                  </a:cubicBezTo>
                  <a:close/>
                  <a:moveTo>
                    <a:pt x="453390" y="375066"/>
                  </a:moveTo>
                  <a:lnTo>
                    <a:pt x="421127" y="386990"/>
                  </a:lnTo>
                  <a:cubicBezTo>
                    <a:pt x="419191" y="387957"/>
                    <a:pt x="418223" y="389890"/>
                    <a:pt x="418868" y="392146"/>
                  </a:cubicBezTo>
                  <a:lnTo>
                    <a:pt x="424031" y="406325"/>
                  </a:lnTo>
                  <a:cubicBezTo>
                    <a:pt x="424998" y="408259"/>
                    <a:pt x="424676" y="410515"/>
                    <a:pt x="423385" y="411481"/>
                  </a:cubicBezTo>
                  <a:cubicBezTo>
                    <a:pt x="422417" y="412448"/>
                    <a:pt x="418223" y="414382"/>
                    <a:pt x="416287" y="413737"/>
                  </a:cubicBezTo>
                  <a:lnTo>
                    <a:pt x="402414" y="407292"/>
                  </a:lnTo>
                  <a:cubicBezTo>
                    <a:pt x="400478" y="406325"/>
                    <a:pt x="398220" y="407292"/>
                    <a:pt x="397252" y="409226"/>
                  </a:cubicBezTo>
                  <a:lnTo>
                    <a:pt x="383056" y="440485"/>
                  </a:lnTo>
                  <a:cubicBezTo>
                    <a:pt x="382088" y="442096"/>
                    <a:pt x="383056" y="444674"/>
                    <a:pt x="384669" y="445318"/>
                  </a:cubicBezTo>
                  <a:lnTo>
                    <a:pt x="398542" y="451764"/>
                  </a:lnTo>
                  <a:cubicBezTo>
                    <a:pt x="400478" y="452730"/>
                    <a:pt x="402091" y="454664"/>
                    <a:pt x="401769" y="455953"/>
                  </a:cubicBezTo>
                  <a:cubicBezTo>
                    <a:pt x="401769" y="457564"/>
                    <a:pt x="400156" y="462076"/>
                    <a:pt x="398220" y="462720"/>
                  </a:cubicBezTo>
                  <a:lnTo>
                    <a:pt x="384024" y="467876"/>
                  </a:lnTo>
                  <a:cubicBezTo>
                    <a:pt x="382088" y="468521"/>
                    <a:pt x="381120" y="470777"/>
                    <a:pt x="381766" y="472710"/>
                  </a:cubicBezTo>
                  <a:lnTo>
                    <a:pt x="393380" y="504936"/>
                  </a:lnTo>
                  <a:cubicBezTo>
                    <a:pt x="394348" y="506870"/>
                    <a:pt x="396607" y="507836"/>
                    <a:pt x="398542" y="507192"/>
                  </a:cubicBezTo>
                  <a:lnTo>
                    <a:pt x="412738" y="502036"/>
                  </a:lnTo>
                  <a:cubicBezTo>
                    <a:pt x="414674" y="501391"/>
                    <a:pt x="417255" y="501713"/>
                    <a:pt x="417900" y="502680"/>
                  </a:cubicBezTo>
                  <a:cubicBezTo>
                    <a:pt x="418868" y="503969"/>
                    <a:pt x="421127" y="508159"/>
                    <a:pt x="420159" y="510092"/>
                  </a:cubicBezTo>
                  <a:lnTo>
                    <a:pt x="413706" y="523949"/>
                  </a:lnTo>
                  <a:cubicBezTo>
                    <a:pt x="412738" y="525561"/>
                    <a:pt x="413706" y="527816"/>
                    <a:pt x="415642" y="528783"/>
                  </a:cubicBezTo>
                  <a:lnTo>
                    <a:pt x="446937" y="543285"/>
                  </a:lnTo>
                  <a:cubicBezTo>
                    <a:pt x="448873" y="544251"/>
                    <a:pt x="451132" y="543285"/>
                    <a:pt x="451777" y="541351"/>
                  </a:cubicBezTo>
                  <a:lnTo>
                    <a:pt x="458230" y="527494"/>
                  </a:lnTo>
                  <a:cubicBezTo>
                    <a:pt x="459198" y="525561"/>
                    <a:pt x="461133" y="524272"/>
                    <a:pt x="462424" y="524272"/>
                  </a:cubicBezTo>
                  <a:cubicBezTo>
                    <a:pt x="464037" y="524272"/>
                    <a:pt x="468554" y="525883"/>
                    <a:pt x="469199" y="528139"/>
                  </a:cubicBezTo>
                  <a:lnTo>
                    <a:pt x="474361" y="542318"/>
                  </a:lnTo>
                  <a:cubicBezTo>
                    <a:pt x="475007" y="544251"/>
                    <a:pt x="477265" y="545218"/>
                    <a:pt x="479201" y="544574"/>
                  </a:cubicBezTo>
                  <a:lnTo>
                    <a:pt x="511464" y="532650"/>
                  </a:lnTo>
                  <a:cubicBezTo>
                    <a:pt x="513400" y="532006"/>
                    <a:pt x="514368" y="529750"/>
                    <a:pt x="513723" y="527816"/>
                  </a:cubicBezTo>
                  <a:lnTo>
                    <a:pt x="508560" y="513315"/>
                  </a:lnTo>
                  <a:cubicBezTo>
                    <a:pt x="507915" y="511381"/>
                    <a:pt x="508238" y="509125"/>
                    <a:pt x="509206" y="508159"/>
                  </a:cubicBezTo>
                  <a:cubicBezTo>
                    <a:pt x="510496" y="507192"/>
                    <a:pt x="514691" y="505258"/>
                    <a:pt x="516626" y="506225"/>
                  </a:cubicBezTo>
                  <a:lnTo>
                    <a:pt x="530500" y="512348"/>
                  </a:lnTo>
                  <a:cubicBezTo>
                    <a:pt x="532435" y="513315"/>
                    <a:pt x="534694" y="512348"/>
                    <a:pt x="535339" y="510737"/>
                  </a:cubicBezTo>
                  <a:lnTo>
                    <a:pt x="549858" y="479478"/>
                  </a:lnTo>
                  <a:cubicBezTo>
                    <a:pt x="550825" y="477544"/>
                    <a:pt x="549858" y="475288"/>
                    <a:pt x="547922" y="474322"/>
                  </a:cubicBezTo>
                  <a:lnTo>
                    <a:pt x="534049" y="467876"/>
                  </a:lnTo>
                  <a:cubicBezTo>
                    <a:pt x="532113" y="467232"/>
                    <a:pt x="531145" y="462398"/>
                    <a:pt x="531145" y="461109"/>
                  </a:cubicBezTo>
                  <a:cubicBezTo>
                    <a:pt x="531145" y="459498"/>
                    <a:pt x="532435" y="457886"/>
                    <a:pt x="534694" y="457242"/>
                  </a:cubicBezTo>
                  <a:lnTo>
                    <a:pt x="548890" y="451764"/>
                  </a:lnTo>
                  <a:cubicBezTo>
                    <a:pt x="550825" y="451119"/>
                    <a:pt x="551793" y="448863"/>
                    <a:pt x="551148" y="446930"/>
                  </a:cubicBezTo>
                  <a:lnTo>
                    <a:pt x="539211" y="414704"/>
                  </a:lnTo>
                  <a:cubicBezTo>
                    <a:pt x="538565" y="412770"/>
                    <a:pt x="536307" y="411804"/>
                    <a:pt x="534371" y="412448"/>
                  </a:cubicBezTo>
                  <a:lnTo>
                    <a:pt x="520175" y="417604"/>
                  </a:lnTo>
                  <a:cubicBezTo>
                    <a:pt x="517917" y="418571"/>
                    <a:pt x="515658" y="418249"/>
                    <a:pt x="514691" y="416960"/>
                  </a:cubicBezTo>
                  <a:cubicBezTo>
                    <a:pt x="513723" y="415993"/>
                    <a:pt x="511787" y="411481"/>
                    <a:pt x="512755" y="409548"/>
                  </a:cubicBezTo>
                  <a:lnTo>
                    <a:pt x="518885" y="396013"/>
                  </a:lnTo>
                  <a:cubicBezTo>
                    <a:pt x="519853" y="394079"/>
                    <a:pt x="518885" y="391824"/>
                    <a:pt x="516949" y="390857"/>
                  </a:cubicBezTo>
                  <a:lnTo>
                    <a:pt x="485976" y="376355"/>
                  </a:lnTo>
                  <a:cubicBezTo>
                    <a:pt x="484040" y="375711"/>
                    <a:pt x="481782" y="376355"/>
                    <a:pt x="480814" y="378289"/>
                  </a:cubicBezTo>
                  <a:lnTo>
                    <a:pt x="474361" y="392146"/>
                  </a:lnTo>
                  <a:cubicBezTo>
                    <a:pt x="473716" y="394079"/>
                    <a:pt x="471780" y="395691"/>
                    <a:pt x="470167" y="395368"/>
                  </a:cubicBezTo>
                  <a:cubicBezTo>
                    <a:pt x="468877" y="395368"/>
                    <a:pt x="464360" y="393757"/>
                    <a:pt x="463714" y="391824"/>
                  </a:cubicBezTo>
                  <a:lnTo>
                    <a:pt x="458230" y="377322"/>
                  </a:lnTo>
                  <a:cubicBezTo>
                    <a:pt x="457584" y="375389"/>
                    <a:pt x="455326" y="374422"/>
                    <a:pt x="453390" y="375066"/>
                  </a:cubicBezTo>
                  <a:close/>
                  <a:moveTo>
                    <a:pt x="0" y="372515"/>
                  </a:moveTo>
                  <a:cubicBezTo>
                    <a:pt x="0" y="424064"/>
                    <a:pt x="104223" y="465626"/>
                    <a:pt x="233292" y="465626"/>
                  </a:cubicBezTo>
                  <a:cubicBezTo>
                    <a:pt x="258461" y="465626"/>
                    <a:pt x="282661" y="464015"/>
                    <a:pt x="305248" y="461116"/>
                  </a:cubicBezTo>
                  <a:cubicBezTo>
                    <a:pt x="305571" y="493978"/>
                    <a:pt x="315574" y="524264"/>
                    <a:pt x="332998" y="549716"/>
                  </a:cubicBezTo>
                  <a:cubicBezTo>
                    <a:pt x="302667" y="555515"/>
                    <a:pt x="268786" y="558737"/>
                    <a:pt x="233292" y="558737"/>
                  </a:cubicBezTo>
                  <a:cubicBezTo>
                    <a:pt x="104546" y="558737"/>
                    <a:pt x="0" y="517175"/>
                    <a:pt x="0" y="465626"/>
                  </a:cubicBezTo>
                  <a:close/>
                  <a:moveTo>
                    <a:pt x="466295" y="326083"/>
                  </a:moveTo>
                  <a:cubicBezTo>
                    <a:pt x="540501" y="326083"/>
                    <a:pt x="600511" y="386023"/>
                    <a:pt x="600511" y="459820"/>
                  </a:cubicBezTo>
                  <a:cubicBezTo>
                    <a:pt x="600511" y="533939"/>
                    <a:pt x="540501" y="593879"/>
                    <a:pt x="466295" y="593879"/>
                  </a:cubicBezTo>
                  <a:cubicBezTo>
                    <a:pt x="392412" y="593879"/>
                    <a:pt x="332080" y="533939"/>
                    <a:pt x="332080" y="459820"/>
                  </a:cubicBezTo>
                  <a:cubicBezTo>
                    <a:pt x="332080" y="386023"/>
                    <a:pt x="392412" y="326083"/>
                    <a:pt x="466295" y="326083"/>
                  </a:cubicBezTo>
                  <a:close/>
                  <a:moveTo>
                    <a:pt x="0" y="232654"/>
                  </a:moveTo>
                  <a:cubicBezTo>
                    <a:pt x="0" y="284212"/>
                    <a:pt x="104554" y="326103"/>
                    <a:pt x="233309" y="326103"/>
                  </a:cubicBezTo>
                  <a:cubicBezTo>
                    <a:pt x="362065" y="326103"/>
                    <a:pt x="466296" y="284212"/>
                    <a:pt x="466296" y="232654"/>
                  </a:cubicBezTo>
                  <a:lnTo>
                    <a:pt x="466296" y="299035"/>
                  </a:lnTo>
                  <a:cubicBezTo>
                    <a:pt x="393689" y="299035"/>
                    <a:pt x="332377" y="347370"/>
                    <a:pt x="312370" y="413429"/>
                  </a:cubicBezTo>
                  <a:cubicBezTo>
                    <a:pt x="287522" y="416973"/>
                    <a:pt x="261061" y="419229"/>
                    <a:pt x="233309" y="419229"/>
                  </a:cubicBezTo>
                  <a:cubicBezTo>
                    <a:pt x="104231" y="419229"/>
                    <a:pt x="0" y="377338"/>
                    <a:pt x="0" y="326103"/>
                  </a:cubicBezTo>
                  <a:close/>
                  <a:moveTo>
                    <a:pt x="233309" y="23200"/>
                  </a:moveTo>
                  <a:cubicBezTo>
                    <a:pt x="105199" y="23200"/>
                    <a:pt x="23234" y="64445"/>
                    <a:pt x="23234" y="93123"/>
                  </a:cubicBezTo>
                  <a:cubicBezTo>
                    <a:pt x="23234" y="121479"/>
                    <a:pt x="105199" y="163046"/>
                    <a:pt x="233309" y="163046"/>
                  </a:cubicBezTo>
                  <a:cubicBezTo>
                    <a:pt x="361420" y="163046"/>
                    <a:pt x="443062" y="121479"/>
                    <a:pt x="443062" y="93123"/>
                  </a:cubicBezTo>
                  <a:cubicBezTo>
                    <a:pt x="443062" y="64445"/>
                    <a:pt x="361420" y="23200"/>
                    <a:pt x="233309" y="23200"/>
                  </a:cubicBezTo>
                  <a:close/>
                  <a:moveTo>
                    <a:pt x="233309" y="0"/>
                  </a:moveTo>
                  <a:cubicBezTo>
                    <a:pt x="362065" y="0"/>
                    <a:pt x="466296" y="41567"/>
                    <a:pt x="466296" y="93123"/>
                  </a:cubicBezTo>
                  <a:lnTo>
                    <a:pt x="466296" y="186246"/>
                  </a:lnTo>
                  <a:cubicBezTo>
                    <a:pt x="466296" y="237802"/>
                    <a:pt x="362065" y="279369"/>
                    <a:pt x="233309" y="279369"/>
                  </a:cubicBezTo>
                  <a:cubicBezTo>
                    <a:pt x="104231" y="279369"/>
                    <a:pt x="0" y="237802"/>
                    <a:pt x="0" y="186246"/>
                  </a:cubicBezTo>
                  <a:lnTo>
                    <a:pt x="0" y="93123"/>
                  </a:lnTo>
                  <a:cubicBezTo>
                    <a:pt x="0" y="41567"/>
                    <a:pt x="104554" y="0"/>
                    <a:pt x="233309" y="0"/>
                  </a:cubicBezTo>
                  <a:close/>
                </a:path>
              </a:pathLst>
            </a:custGeom>
            <a:solidFill>
              <a:srgbClr val="F69F6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" name="iṧľíḍé">
              <a:extLst>
                <a:ext uri="{FF2B5EF4-FFF2-40B4-BE49-F238E27FC236}">
                  <a16:creationId xmlns:a16="http://schemas.microsoft.com/office/drawing/2014/main" id="{59A85103-28D8-452B-B34F-D1ABA07C7B2E}"/>
                </a:ext>
              </a:extLst>
            </p:cNvPr>
            <p:cNvSpPr/>
            <p:nvPr/>
          </p:nvSpPr>
          <p:spPr bwMode="auto">
            <a:xfrm>
              <a:off x="5463966" y="3427093"/>
              <a:ext cx="611144" cy="635347"/>
            </a:xfrm>
            <a:custGeom>
              <a:avLst/>
              <a:gdLst>
                <a:gd name="connsiteX0" fmla="*/ 466115 w 584423"/>
                <a:gd name="connsiteY0" fmla="*/ 268189 h 607568"/>
                <a:gd name="connsiteX1" fmla="*/ 479022 w 584423"/>
                <a:gd name="connsiteY1" fmla="*/ 270337 h 607568"/>
                <a:gd name="connsiteX2" fmla="*/ 502991 w 584423"/>
                <a:gd name="connsiteY2" fmla="*/ 288288 h 607568"/>
                <a:gd name="connsiteX3" fmla="*/ 527113 w 584423"/>
                <a:gd name="connsiteY3" fmla="*/ 270337 h 607568"/>
                <a:gd name="connsiteX4" fmla="*/ 539866 w 584423"/>
                <a:gd name="connsiteY4" fmla="*/ 268189 h 607568"/>
                <a:gd name="connsiteX5" fmla="*/ 552004 w 584423"/>
                <a:gd name="connsiteY5" fmla="*/ 271871 h 607568"/>
                <a:gd name="connsiteX6" fmla="*/ 584423 w 584423"/>
                <a:gd name="connsiteY6" fmla="*/ 316826 h 607568"/>
                <a:gd name="connsiteX7" fmla="*/ 584423 w 584423"/>
                <a:gd name="connsiteY7" fmla="*/ 389092 h 607568"/>
                <a:gd name="connsiteX8" fmla="*/ 582118 w 584423"/>
                <a:gd name="connsiteY8" fmla="*/ 396917 h 607568"/>
                <a:gd name="connsiteX9" fmla="*/ 557842 w 584423"/>
                <a:gd name="connsiteY9" fmla="*/ 433894 h 607568"/>
                <a:gd name="connsiteX10" fmla="*/ 557842 w 584423"/>
                <a:gd name="connsiteY10" fmla="*/ 530708 h 607568"/>
                <a:gd name="connsiteX11" fmla="*/ 543553 w 584423"/>
                <a:gd name="connsiteY11" fmla="*/ 544977 h 607568"/>
                <a:gd name="connsiteX12" fmla="*/ 462428 w 584423"/>
                <a:gd name="connsiteY12" fmla="*/ 544977 h 607568"/>
                <a:gd name="connsiteX13" fmla="*/ 448139 w 584423"/>
                <a:gd name="connsiteY13" fmla="*/ 530708 h 607568"/>
                <a:gd name="connsiteX14" fmla="*/ 448139 w 584423"/>
                <a:gd name="connsiteY14" fmla="*/ 433894 h 607568"/>
                <a:gd name="connsiteX15" fmla="*/ 423863 w 584423"/>
                <a:gd name="connsiteY15" fmla="*/ 396917 h 607568"/>
                <a:gd name="connsiteX16" fmla="*/ 421558 w 584423"/>
                <a:gd name="connsiteY16" fmla="*/ 389092 h 607568"/>
                <a:gd name="connsiteX17" fmla="*/ 421558 w 584423"/>
                <a:gd name="connsiteY17" fmla="*/ 316826 h 607568"/>
                <a:gd name="connsiteX18" fmla="*/ 453977 w 584423"/>
                <a:gd name="connsiteY18" fmla="*/ 271871 h 607568"/>
                <a:gd name="connsiteX19" fmla="*/ 466115 w 584423"/>
                <a:gd name="connsiteY19" fmla="*/ 268189 h 607568"/>
                <a:gd name="connsiteX20" fmla="*/ 44557 w 584423"/>
                <a:gd name="connsiteY20" fmla="*/ 268189 h 607568"/>
                <a:gd name="connsiteX21" fmla="*/ 57310 w 584423"/>
                <a:gd name="connsiteY21" fmla="*/ 270337 h 607568"/>
                <a:gd name="connsiteX22" fmla="*/ 81432 w 584423"/>
                <a:gd name="connsiteY22" fmla="*/ 288288 h 607568"/>
                <a:gd name="connsiteX23" fmla="*/ 105401 w 584423"/>
                <a:gd name="connsiteY23" fmla="*/ 270337 h 607568"/>
                <a:gd name="connsiteX24" fmla="*/ 118308 w 584423"/>
                <a:gd name="connsiteY24" fmla="*/ 268189 h 607568"/>
                <a:gd name="connsiteX25" fmla="*/ 130446 w 584423"/>
                <a:gd name="connsiteY25" fmla="*/ 271871 h 607568"/>
                <a:gd name="connsiteX26" fmla="*/ 162865 w 584423"/>
                <a:gd name="connsiteY26" fmla="*/ 316826 h 607568"/>
                <a:gd name="connsiteX27" fmla="*/ 162865 w 584423"/>
                <a:gd name="connsiteY27" fmla="*/ 389092 h 607568"/>
                <a:gd name="connsiteX28" fmla="*/ 160560 w 584423"/>
                <a:gd name="connsiteY28" fmla="*/ 396917 h 607568"/>
                <a:gd name="connsiteX29" fmla="*/ 136284 w 584423"/>
                <a:gd name="connsiteY29" fmla="*/ 433894 h 607568"/>
                <a:gd name="connsiteX30" fmla="*/ 136284 w 584423"/>
                <a:gd name="connsiteY30" fmla="*/ 530708 h 607568"/>
                <a:gd name="connsiteX31" fmla="*/ 121995 w 584423"/>
                <a:gd name="connsiteY31" fmla="*/ 544977 h 607568"/>
                <a:gd name="connsiteX32" fmla="*/ 40870 w 584423"/>
                <a:gd name="connsiteY32" fmla="*/ 544977 h 607568"/>
                <a:gd name="connsiteX33" fmla="*/ 26581 w 584423"/>
                <a:gd name="connsiteY33" fmla="*/ 530708 h 607568"/>
                <a:gd name="connsiteX34" fmla="*/ 26581 w 584423"/>
                <a:gd name="connsiteY34" fmla="*/ 433894 h 607568"/>
                <a:gd name="connsiteX35" fmla="*/ 2305 w 584423"/>
                <a:gd name="connsiteY35" fmla="*/ 396917 h 607568"/>
                <a:gd name="connsiteX36" fmla="*/ 0 w 584423"/>
                <a:gd name="connsiteY36" fmla="*/ 389092 h 607568"/>
                <a:gd name="connsiteX37" fmla="*/ 0 w 584423"/>
                <a:gd name="connsiteY37" fmla="*/ 316826 h 607568"/>
                <a:gd name="connsiteX38" fmla="*/ 32419 w 584423"/>
                <a:gd name="connsiteY38" fmla="*/ 271871 h 607568"/>
                <a:gd name="connsiteX39" fmla="*/ 44557 w 584423"/>
                <a:gd name="connsiteY39" fmla="*/ 268189 h 607568"/>
                <a:gd name="connsiteX40" fmla="*/ 283757 w 584423"/>
                <a:gd name="connsiteY40" fmla="*/ 227644 h 607568"/>
                <a:gd name="connsiteX41" fmla="*/ 300667 w 584423"/>
                <a:gd name="connsiteY41" fmla="*/ 227644 h 607568"/>
                <a:gd name="connsiteX42" fmla="*/ 306663 w 584423"/>
                <a:gd name="connsiteY42" fmla="*/ 230253 h 607568"/>
                <a:gd name="connsiteX43" fmla="*/ 307739 w 584423"/>
                <a:gd name="connsiteY43" fmla="*/ 239459 h 607568"/>
                <a:gd name="connsiteX44" fmla="*/ 298669 w 584423"/>
                <a:gd name="connsiteY44" fmla="*/ 252962 h 607568"/>
                <a:gd name="connsiteX45" fmla="*/ 302973 w 584423"/>
                <a:gd name="connsiteY45" fmla="*/ 288561 h 607568"/>
                <a:gd name="connsiteX46" fmla="*/ 294672 w 584423"/>
                <a:gd name="connsiteY46" fmla="*/ 310810 h 607568"/>
                <a:gd name="connsiteX47" fmla="*/ 289752 w 584423"/>
                <a:gd name="connsiteY47" fmla="*/ 310810 h 607568"/>
                <a:gd name="connsiteX48" fmla="*/ 281451 w 584423"/>
                <a:gd name="connsiteY48" fmla="*/ 288561 h 607568"/>
                <a:gd name="connsiteX49" fmla="*/ 285755 w 584423"/>
                <a:gd name="connsiteY49" fmla="*/ 252962 h 607568"/>
                <a:gd name="connsiteX50" fmla="*/ 276685 w 584423"/>
                <a:gd name="connsiteY50" fmla="*/ 239459 h 607568"/>
                <a:gd name="connsiteX51" fmla="*/ 277761 w 584423"/>
                <a:gd name="connsiteY51" fmla="*/ 230253 h 607568"/>
                <a:gd name="connsiteX52" fmla="*/ 283757 w 584423"/>
                <a:gd name="connsiteY52" fmla="*/ 227644 h 607568"/>
                <a:gd name="connsiteX53" fmla="*/ 243694 w 584423"/>
                <a:gd name="connsiteY53" fmla="*/ 226776 h 607568"/>
                <a:gd name="connsiteX54" fmla="*/ 248918 w 584423"/>
                <a:gd name="connsiteY54" fmla="*/ 230304 h 607568"/>
                <a:gd name="connsiteX55" fmla="*/ 285947 w 584423"/>
                <a:gd name="connsiteY55" fmla="*/ 331870 h 607568"/>
                <a:gd name="connsiteX56" fmla="*/ 298546 w 584423"/>
                <a:gd name="connsiteY56" fmla="*/ 331870 h 607568"/>
                <a:gd name="connsiteX57" fmla="*/ 335575 w 584423"/>
                <a:gd name="connsiteY57" fmla="*/ 230304 h 607568"/>
                <a:gd name="connsiteX58" fmla="*/ 342336 w 584423"/>
                <a:gd name="connsiteY58" fmla="*/ 226929 h 607568"/>
                <a:gd name="connsiteX59" fmla="*/ 360005 w 584423"/>
                <a:gd name="connsiteY59" fmla="*/ 232299 h 607568"/>
                <a:gd name="connsiteX60" fmla="*/ 360005 w 584423"/>
                <a:gd name="connsiteY60" fmla="*/ 232452 h 607568"/>
                <a:gd name="connsiteX61" fmla="*/ 397495 w 584423"/>
                <a:gd name="connsiteY61" fmla="*/ 284002 h 607568"/>
                <a:gd name="connsiteX62" fmla="*/ 397495 w 584423"/>
                <a:gd name="connsiteY62" fmla="*/ 391704 h 607568"/>
                <a:gd name="connsiteX63" fmla="*/ 396573 w 584423"/>
                <a:gd name="connsiteY63" fmla="*/ 394619 h 607568"/>
                <a:gd name="connsiteX64" fmla="*/ 358008 w 584423"/>
                <a:gd name="connsiteY64" fmla="*/ 453379 h 607568"/>
                <a:gd name="connsiteX65" fmla="*/ 358008 w 584423"/>
                <a:gd name="connsiteY65" fmla="*/ 602045 h 607568"/>
                <a:gd name="connsiteX66" fmla="*/ 352476 w 584423"/>
                <a:gd name="connsiteY66" fmla="*/ 607568 h 607568"/>
                <a:gd name="connsiteX67" fmla="*/ 232017 w 584423"/>
                <a:gd name="connsiteY67" fmla="*/ 607568 h 607568"/>
                <a:gd name="connsiteX68" fmla="*/ 226485 w 584423"/>
                <a:gd name="connsiteY68" fmla="*/ 602045 h 607568"/>
                <a:gd name="connsiteX69" fmla="*/ 226485 w 584423"/>
                <a:gd name="connsiteY69" fmla="*/ 453379 h 607568"/>
                <a:gd name="connsiteX70" fmla="*/ 187920 w 584423"/>
                <a:gd name="connsiteY70" fmla="*/ 394619 h 607568"/>
                <a:gd name="connsiteX71" fmla="*/ 186998 w 584423"/>
                <a:gd name="connsiteY71" fmla="*/ 391704 h 607568"/>
                <a:gd name="connsiteX72" fmla="*/ 186998 w 584423"/>
                <a:gd name="connsiteY72" fmla="*/ 284309 h 607568"/>
                <a:gd name="connsiteX73" fmla="*/ 224488 w 584423"/>
                <a:gd name="connsiteY73" fmla="*/ 232299 h 607568"/>
                <a:gd name="connsiteX74" fmla="*/ 243694 w 584423"/>
                <a:gd name="connsiteY74" fmla="*/ 226776 h 607568"/>
                <a:gd name="connsiteX75" fmla="*/ 503026 w 584423"/>
                <a:gd name="connsiteY75" fmla="*/ 160466 h 607568"/>
                <a:gd name="connsiteX76" fmla="*/ 550975 w 584423"/>
                <a:gd name="connsiteY76" fmla="*/ 208274 h 607568"/>
                <a:gd name="connsiteX77" fmla="*/ 503026 w 584423"/>
                <a:gd name="connsiteY77" fmla="*/ 256082 h 607568"/>
                <a:gd name="connsiteX78" fmla="*/ 455077 w 584423"/>
                <a:gd name="connsiteY78" fmla="*/ 208274 h 607568"/>
                <a:gd name="connsiteX79" fmla="*/ 503026 w 584423"/>
                <a:gd name="connsiteY79" fmla="*/ 160466 h 607568"/>
                <a:gd name="connsiteX80" fmla="*/ 81397 w 584423"/>
                <a:gd name="connsiteY80" fmla="*/ 160466 h 607568"/>
                <a:gd name="connsiteX81" fmla="*/ 129346 w 584423"/>
                <a:gd name="connsiteY81" fmla="*/ 208274 h 607568"/>
                <a:gd name="connsiteX82" fmla="*/ 81397 w 584423"/>
                <a:gd name="connsiteY82" fmla="*/ 256082 h 607568"/>
                <a:gd name="connsiteX83" fmla="*/ 33448 w 584423"/>
                <a:gd name="connsiteY83" fmla="*/ 208274 h 607568"/>
                <a:gd name="connsiteX84" fmla="*/ 81397 w 584423"/>
                <a:gd name="connsiteY84" fmla="*/ 160466 h 607568"/>
                <a:gd name="connsiteX85" fmla="*/ 292212 w 584423"/>
                <a:gd name="connsiteY85" fmla="*/ 79174 h 607568"/>
                <a:gd name="connsiteX86" fmla="*/ 353957 w 584423"/>
                <a:gd name="connsiteY86" fmla="*/ 140848 h 607568"/>
                <a:gd name="connsiteX87" fmla="*/ 292212 w 584423"/>
                <a:gd name="connsiteY87" fmla="*/ 202522 h 607568"/>
                <a:gd name="connsiteX88" fmla="*/ 230467 w 584423"/>
                <a:gd name="connsiteY88" fmla="*/ 140848 h 607568"/>
                <a:gd name="connsiteX89" fmla="*/ 292212 w 584423"/>
                <a:gd name="connsiteY89" fmla="*/ 79174 h 607568"/>
                <a:gd name="connsiteX90" fmla="*/ 292212 w 584423"/>
                <a:gd name="connsiteY90" fmla="*/ 0 h 607568"/>
                <a:gd name="connsiteX91" fmla="*/ 504683 w 584423"/>
                <a:gd name="connsiteY91" fmla="*/ 105068 h 607568"/>
                <a:gd name="connsiteX92" fmla="*/ 501764 w 584423"/>
                <a:gd name="connsiteY92" fmla="*/ 126542 h 607568"/>
                <a:gd name="connsiteX93" fmla="*/ 492546 w 584423"/>
                <a:gd name="connsiteY93" fmla="*/ 129610 h 607568"/>
                <a:gd name="connsiteX94" fmla="*/ 480409 w 584423"/>
                <a:gd name="connsiteY94" fmla="*/ 123628 h 607568"/>
                <a:gd name="connsiteX95" fmla="*/ 292212 w 584423"/>
                <a:gd name="connsiteY95" fmla="*/ 30677 h 607568"/>
                <a:gd name="connsiteX96" fmla="*/ 104014 w 584423"/>
                <a:gd name="connsiteY96" fmla="*/ 123628 h 607568"/>
                <a:gd name="connsiteX97" fmla="*/ 82659 w 584423"/>
                <a:gd name="connsiteY97" fmla="*/ 126542 h 607568"/>
                <a:gd name="connsiteX98" fmla="*/ 79740 w 584423"/>
                <a:gd name="connsiteY98" fmla="*/ 105068 h 607568"/>
                <a:gd name="connsiteX99" fmla="*/ 292212 w 584423"/>
                <a:gd name="connsiteY99" fmla="*/ 0 h 60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584423" h="607568">
                  <a:moveTo>
                    <a:pt x="466115" y="268189"/>
                  </a:moveTo>
                  <a:cubicBezTo>
                    <a:pt x="470571" y="266808"/>
                    <a:pt x="475334" y="267575"/>
                    <a:pt x="479022" y="270337"/>
                  </a:cubicBezTo>
                  <a:lnTo>
                    <a:pt x="502991" y="288288"/>
                  </a:lnTo>
                  <a:lnTo>
                    <a:pt x="527113" y="270337"/>
                  </a:lnTo>
                  <a:cubicBezTo>
                    <a:pt x="530647" y="267575"/>
                    <a:pt x="535410" y="266808"/>
                    <a:pt x="539866" y="268189"/>
                  </a:cubicBezTo>
                  <a:cubicBezTo>
                    <a:pt x="539866" y="268189"/>
                    <a:pt x="551850" y="271871"/>
                    <a:pt x="552004" y="271871"/>
                  </a:cubicBezTo>
                  <a:cubicBezTo>
                    <a:pt x="571363" y="278315"/>
                    <a:pt x="584423" y="296420"/>
                    <a:pt x="584423" y="316826"/>
                  </a:cubicBezTo>
                  <a:lnTo>
                    <a:pt x="584423" y="389092"/>
                  </a:lnTo>
                  <a:cubicBezTo>
                    <a:pt x="584423" y="391854"/>
                    <a:pt x="583655" y="394615"/>
                    <a:pt x="582118" y="396917"/>
                  </a:cubicBezTo>
                  <a:lnTo>
                    <a:pt x="557842" y="433894"/>
                  </a:lnTo>
                  <a:lnTo>
                    <a:pt x="557842" y="530708"/>
                  </a:lnTo>
                  <a:cubicBezTo>
                    <a:pt x="557842" y="538686"/>
                    <a:pt x="551389" y="544977"/>
                    <a:pt x="543553" y="544977"/>
                  </a:cubicBezTo>
                  <a:lnTo>
                    <a:pt x="462428" y="544977"/>
                  </a:lnTo>
                  <a:cubicBezTo>
                    <a:pt x="454592" y="544977"/>
                    <a:pt x="448139" y="538686"/>
                    <a:pt x="448139" y="530708"/>
                  </a:cubicBezTo>
                  <a:lnTo>
                    <a:pt x="448139" y="433894"/>
                  </a:lnTo>
                  <a:lnTo>
                    <a:pt x="423863" y="396917"/>
                  </a:lnTo>
                  <a:cubicBezTo>
                    <a:pt x="422326" y="394615"/>
                    <a:pt x="421558" y="391854"/>
                    <a:pt x="421558" y="389092"/>
                  </a:cubicBezTo>
                  <a:lnTo>
                    <a:pt x="421558" y="316826"/>
                  </a:lnTo>
                  <a:cubicBezTo>
                    <a:pt x="421558" y="296420"/>
                    <a:pt x="434618" y="278315"/>
                    <a:pt x="453977" y="271871"/>
                  </a:cubicBezTo>
                  <a:cubicBezTo>
                    <a:pt x="454131" y="271871"/>
                    <a:pt x="466115" y="268189"/>
                    <a:pt x="466115" y="268189"/>
                  </a:cubicBezTo>
                  <a:close/>
                  <a:moveTo>
                    <a:pt x="44557" y="268189"/>
                  </a:moveTo>
                  <a:cubicBezTo>
                    <a:pt x="49013" y="266808"/>
                    <a:pt x="53776" y="267575"/>
                    <a:pt x="57310" y="270337"/>
                  </a:cubicBezTo>
                  <a:lnTo>
                    <a:pt x="81432" y="288288"/>
                  </a:lnTo>
                  <a:lnTo>
                    <a:pt x="105401" y="270337"/>
                  </a:lnTo>
                  <a:cubicBezTo>
                    <a:pt x="109089" y="267575"/>
                    <a:pt x="113852" y="266808"/>
                    <a:pt x="118308" y="268189"/>
                  </a:cubicBezTo>
                  <a:cubicBezTo>
                    <a:pt x="118308" y="268189"/>
                    <a:pt x="130292" y="271871"/>
                    <a:pt x="130446" y="271871"/>
                  </a:cubicBezTo>
                  <a:cubicBezTo>
                    <a:pt x="149805" y="278315"/>
                    <a:pt x="162865" y="296420"/>
                    <a:pt x="162865" y="316826"/>
                  </a:cubicBezTo>
                  <a:lnTo>
                    <a:pt x="162865" y="389092"/>
                  </a:lnTo>
                  <a:cubicBezTo>
                    <a:pt x="162865" y="391854"/>
                    <a:pt x="162097" y="394615"/>
                    <a:pt x="160560" y="396917"/>
                  </a:cubicBezTo>
                  <a:lnTo>
                    <a:pt x="136284" y="433894"/>
                  </a:lnTo>
                  <a:lnTo>
                    <a:pt x="136284" y="530708"/>
                  </a:lnTo>
                  <a:cubicBezTo>
                    <a:pt x="136284" y="538686"/>
                    <a:pt x="129831" y="544977"/>
                    <a:pt x="121995" y="544977"/>
                  </a:cubicBezTo>
                  <a:lnTo>
                    <a:pt x="40870" y="544977"/>
                  </a:lnTo>
                  <a:cubicBezTo>
                    <a:pt x="33034" y="544977"/>
                    <a:pt x="26581" y="538686"/>
                    <a:pt x="26581" y="530708"/>
                  </a:cubicBezTo>
                  <a:lnTo>
                    <a:pt x="26581" y="433894"/>
                  </a:lnTo>
                  <a:lnTo>
                    <a:pt x="2305" y="396917"/>
                  </a:lnTo>
                  <a:cubicBezTo>
                    <a:pt x="768" y="394615"/>
                    <a:pt x="0" y="391854"/>
                    <a:pt x="0" y="389092"/>
                  </a:cubicBezTo>
                  <a:lnTo>
                    <a:pt x="0" y="316826"/>
                  </a:lnTo>
                  <a:cubicBezTo>
                    <a:pt x="0" y="296420"/>
                    <a:pt x="13060" y="278315"/>
                    <a:pt x="32419" y="271871"/>
                  </a:cubicBezTo>
                  <a:cubicBezTo>
                    <a:pt x="32573" y="271871"/>
                    <a:pt x="44557" y="268189"/>
                    <a:pt x="44557" y="268189"/>
                  </a:cubicBezTo>
                  <a:close/>
                  <a:moveTo>
                    <a:pt x="283757" y="227644"/>
                  </a:moveTo>
                  <a:lnTo>
                    <a:pt x="300667" y="227644"/>
                  </a:lnTo>
                  <a:cubicBezTo>
                    <a:pt x="302973" y="227644"/>
                    <a:pt x="305126" y="228565"/>
                    <a:pt x="306663" y="230253"/>
                  </a:cubicBezTo>
                  <a:cubicBezTo>
                    <a:pt x="309123" y="232861"/>
                    <a:pt x="309430" y="236544"/>
                    <a:pt x="307739" y="239459"/>
                  </a:cubicBezTo>
                  <a:lnTo>
                    <a:pt x="298669" y="252962"/>
                  </a:lnTo>
                  <a:lnTo>
                    <a:pt x="302973" y="288561"/>
                  </a:lnTo>
                  <a:lnTo>
                    <a:pt x="294672" y="310810"/>
                  </a:lnTo>
                  <a:cubicBezTo>
                    <a:pt x="293749" y="312958"/>
                    <a:pt x="290675" y="312958"/>
                    <a:pt x="289752" y="310810"/>
                  </a:cubicBezTo>
                  <a:lnTo>
                    <a:pt x="281451" y="288561"/>
                  </a:lnTo>
                  <a:lnTo>
                    <a:pt x="285755" y="252962"/>
                  </a:lnTo>
                  <a:lnTo>
                    <a:pt x="276685" y="239459"/>
                  </a:lnTo>
                  <a:cubicBezTo>
                    <a:pt x="274994" y="236544"/>
                    <a:pt x="275302" y="232861"/>
                    <a:pt x="277761" y="230253"/>
                  </a:cubicBezTo>
                  <a:cubicBezTo>
                    <a:pt x="279299" y="228565"/>
                    <a:pt x="281451" y="227644"/>
                    <a:pt x="283757" y="227644"/>
                  </a:cubicBezTo>
                  <a:close/>
                  <a:moveTo>
                    <a:pt x="243694" y="226776"/>
                  </a:moveTo>
                  <a:cubicBezTo>
                    <a:pt x="245999" y="226776"/>
                    <a:pt x="248150" y="228157"/>
                    <a:pt x="248918" y="230304"/>
                  </a:cubicBezTo>
                  <a:lnTo>
                    <a:pt x="285947" y="331870"/>
                  </a:lnTo>
                  <a:cubicBezTo>
                    <a:pt x="288098" y="337700"/>
                    <a:pt x="296395" y="337700"/>
                    <a:pt x="298546" y="331870"/>
                  </a:cubicBezTo>
                  <a:lnTo>
                    <a:pt x="335575" y="230304"/>
                  </a:lnTo>
                  <a:cubicBezTo>
                    <a:pt x="336651" y="227543"/>
                    <a:pt x="339570" y="226162"/>
                    <a:pt x="342336" y="226929"/>
                  </a:cubicBezTo>
                  <a:lnTo>
                    <a:pt x="360005" y="232299"/>
                  </a:lnTo>
                  <a:lnTo>
                    <a:pt x="360005" y="232452"/>
                  </a:lnTo>
                  <a:cubicBezTo>
                    <a:pt x="382438" y="239663"/>
                    <a:pt x="397495" y="260528"/>
                    <a:pt x="397495" y="284002"/>
                  </a:cubicBezTo>
                  <a:lnTo>
                    <a:pt x="397495" y="391704"/>
                  </a:lnTo>
                  <a:cubicBezTo>
                    <a:pt x="397495" y="392778"/>
                    <a:pt x="397188" y="393852"/>
                    <a:pt x="396573" y="394619"/>
                  </a:cubicBezTo>
                  <a:lnTo>
                    <a:pt x="358008" y="453379"/>
                  </a:lnTo>
                  <a:lnTo>
                    <a:pt x="358008" y="602045"/>
                  </a:lnTo>
                  <a:cubicBezTo>
                    <a:pt x="358008" y="605113"/>
                    <a:pt x="355549" y="607568"/>
                    <a:pt x="352476" y="607568"/>
                  </a:cubicBezTo>
                  <a:lnTo>
                    <a:pt x="232017" y="607568"/>
                  </a:lnTo>
                  <a:cubicBezTo>
                    <a:pt x="228944" y="607568"/>
                    <a:pt x="226485" y="605113"/>
                    <a:pt x="226485" y="602045"/>
                  </a:cubicBezTo>
                  <a:lnTo>
                    <a:pt x="226485" y="453379"/>
                  </a:lnTo>
                  <a:lnTo>
                    <a:pt x="187920" y="394619"/>
                  </a:lnTo>
                  <a:cubicBezTo>
                    <a:pt x="187305" y="393852"/>
                    <a:pt x="186998" y="392778"/>
                    <a:pt x="186998" y="391704"/>
                  </a:cubicBezTo>
                  <a:lnTo>
                    <a:pt x="186998" y="284309"/>
                  </a:lnTo>
                  <a:cubicBezTo>
                    <a:pt x="186998" y="260682"/>
                    <a:pt x="202055" y="239817"/>
                    <a:pt x="224488" y="232299"/>
                  </a:cubicBezTo>
                  <a:cubicBezTo>
                    <a:pt x="224488" y="232299"/>
                    <a:pt x="243233" y="226776"/>
                    <a:pt x="243694" y="226776"/>
                  </a:cubicBezTo>
                  <a:close/>
                  <a:moveTo>
                    <a:pt x="503026" y="160466"/>
                  </a:moveTo>
                  <a:cubicBezTo>
                    <a:pt x="529508" y="160466"/>
                    <a:pt x="550975" y="181870"/>
                    <a:pt x="550975" y="208274"/>
                  </a:cubicBezTo>
                  <a:cubicBezTo>
                    <a:pt x="550975" y="234678"/>
                    <a:pt x="529508" y="256082"/>
                    <a:pt x="503026" y="256082"/>
                  </a:cubicBezTo>
                  <a:cubicBezTo>
                    <a:pt x="476544" y="256082"/>
                    <a:pt x="455077" y="234678"/>
                    <a:pt x="455077" y="208274"/>
                  </a:cubicBezTo>
                  <a:cubicBezTo>
                    <a:pt x="455077" y="181870"/>
                    <a:pt x="476544" y="160466"/>
                    <a:pt x="503026" y="160466"/>
                  </a:cubicBezTo>
                  <a:close/>
                  <a:moveTo>
                    <a:pt x="81397" y="160466"/>
                  </a:moveTo>
                  <a:cubicBezTo>
                    <a:pt x="107879" y="160466"/>
                    <a:pt x="129346" y="181870"/>
                    <a:pt x="129346" y="208274"/>
                  </a:cubicBezTo>
                  <a:cubicBezTo>
                    <a:pt x="129346" y="234678"/>
                    <a:pt x="107879" y="256082"/>
                    <a:pt x="81397" y="256082"/>
                  </a:cubicBezTo>
                  <a:cubicBezTo>
                    <a:pt x="54915" y="256082"/>
                    <a:pt x="33448" y="234678"/>
                    <a:pt x="33448" y="208274"/>
                  </a:cubicBezTo>
                  <a:cubicBezTo>
                    <a:pt x="33448" y="181870"/>
                    <a:pt x="54915" y="160466"/>
                    <a:pt x="81397" y="160466"/>
                  </a:cubicBezTo>
                  <a:close/>
                  <a:moveTo>
                    <a:pt x="292212" y="79174"/>
                  </a:moveTo>
                  <a:cubicBezTo>
                    <a:pt x="326313" y="79174"/>
                    <a:pt x="353957" y="106786"/>
                    <a:pt x="353957" y="140848"/>
                  </a:cubicBezTo>
                  <a:cubicBezTo>
                    <a:pt x="353957" y="174910"/>
                    <a:pt x="326313" y="202522"/>
                    <a:pt x="292212" y="202522"/>
                  </a:cubicBezTo>
                  <a:cubicBezTo>
                    <a:pt x="258111" y="202522"/>
                    <a:pt x="230467" y="174910"/>
                    <a:pt x="230467" y="140848"/>
                  </a:cubicBezTo>
                  <a:cubicBezTo>
                    <a:pt x="230467" y="106786"/>
                    <a:pt x="258111" y="79174"/>
                    <a:pt x="292212" y="79174"/>
                  </a:cubicBezTo>
                  <a:close/>
                  <a:moveTo>
                    <a:pt x="292212" y="0"/>
                  </a:moveTo>
                  <a:cubicBezTo>
                    <a:pt x="376247" y="0"/>
                    <a:pt x="453677" y="38346"/>
                    <a:pt x="504683" y="105068"/>
                  </a:cubicBezTo>
                  <a:cubicBezTo>
                    <a:pt x="509906" y="111817"/>
                    <a:pt x="508523" y="121481"/>
                    <a:pt x="501764" y="126542"/>
                  </a:cubicBezTo>
                  <a:cubicBezTo>
                    <a:pt x="498998" y="128690"/>
                    <a:pt x="495772" y="129610"/>
                    <a:pt x="492546" y="129610"/>
                  </a:cubicBezTo>
                  <a:cubicBezTo>
                    <a:pt x="487937" y="129610"/>
                    <a:pt x="483328" y="127616"/>
                    <a:pt x="480409" y="123628"/>
                  </a:cubicBezTo>
                  <a:cubicBezTo>
                    <a:pt x="435088" y="64575"/>
                    <a:pt x="366569" y="30677"/>
                    <a:pt x="292212" y="30677"/>
                  </a:cubicBezTo>
                  <a:cubicBezTo>
                    <a:pt x="217854" y="30677"/>
                    <a:pt x="149335" y="64575"/>
                    <a:pt x="104014" y="123628"/>
                  </a:cubicBezTo>
                  <a:cubicBezTo>
                    <a:pt x="98944" y="130377"/>
                    <a:pt x="89265" y="131604"/>
                    <a:pt x="82659" y="126542"/>
                  </a:cubicBezTo>
                  <a:cubicBezTo>
                    <a:pt x="75900" y="121481"/>
                    <a:pt x="74517" y="111817"/>
                    <a:pt x="79740" y="105068"/>
                  </a:cubicBezTo>
                  <a:cubicBezTo>
                    <a:pt x="130746" y="38346"/>
                    <a:pt x="208176" y="0"/>
                    <a:pt x="292212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" name="iš1iḑé">
              <a:extLst>
                <a:ext uri="{FF2B5EF4-FFF2-40B4-BE49-F238E27FC236}">
                  <a16:creationId xmlns:a16="http://schemas.microsoft.com/office/drawing/2014/main" id="{6B1FC081-571A-43AF-B77A-AD730E159D8E}"/>
                </a:ext>
              </a:extLst>
            </p:cNvPr>
            <p:cNvSpPr/>
            <p:nvPr/>
          </p:nvSpPr>
          <p:spPr bwMode="auto">
            <a:xfrm>
              <a:off x="6092902" y="4799986"/>
              <a:ext cx="519749" cy="565570"/>
            </a:xfrm>
            <a:custGeom>
              <a:avLst/>
              <a:gdLst>
                <a:gd name="T0" fmla="*/ 2801 w 7564"/>
                <a:gd name="T1" fmla="*/ 3001 h 8244"/>
                <a:gd name="T2" fmla="*/ 2187 w 7564"/>
                <a:gd name="T3" fmla="*/ 3778 h 8244"/>
                <a:gd name="T4" fmla="*/ 1795 w 7564"/>
                <a:gd name="T5" fmla="*/ 3778 h 8244"/>
                <a:gd name="T6" fmla="*/ 1267 w 7564"/>
                <a:gd name="T7" fmla="*/ 3393 h 8244"/>
                <a:gd name="T8" fmla="*/ 1393 w 7564"/>
                <a:gd name="T9" fmla="*/ 3013 h 8244"/>
                <a:gd name="T10" fmla="*/ 2052 w 7564"/>
                <a:gd name="T11" fmla="*/ 3240 h 8244"/>
                <a:gd name="T12" fmla="*/ 2349 w 7564"/>
                <a:gd name="T13" fmla="*/ 3039 h 8244"/>
                <a:gd name="T14" fmla="*/ 1249 w 7564"/>
                <a:gd name="T15" fmla="*/ 2145 h 8244"/>
                <a:gd name="T16" fmla="*/ 1794 w 7564"/>
                <a:gd name="T17" fmla="*/ 1535 h 8244"/>
                <a:gd name="T18" fmla="*/ 1990 w 7564"/>
                <a:gd name="T19" fmla="*/ 1184 h 8244"/>
                <a:gd name="T20" fmla="*/ 2187 w 7564"/>
                <a:gd name="T21" fmla="*/ 1536 h 8244"/>
                <a:gd name="T22" fmla="*/ 2727 w 7564"/>
                <a:gd name="T23" fmla="*/ 1880 h 8244"/>
                <a:gd name="T24" fmla="*/ 2400 w 7564"/>
                <a:gd name="T25" fmla="*/ 2057 h 8244"/>
                <a:gd name="T26" fmla="*/ 1700 w 7564"/>
                <a:gd name="T27" fmla="*/ 2098 h 8244"/>
                <a:gd name="T28" fmla="*/ 2145 w 7564"/>
                <a:gd name="T29" fmla="*/ 2376 h 8244"/>
                <a:gd name="T30" fmla="*/ 4577 w 7564"/>
                <a:gd name="T31" fmla="*/ 8008 h 8244"/>
                <a:gd name="T32" fmla="*/ 0 w 7564"/>
                <a:gd name="T33" fmla="*/ 6925 h 8244"/>
                <a:gd name="T34" fmla="*/ 1082 w 7564"/>
                <a:gd name="T35" fmla="*/ 0 h 8244"/>
                <a:gd name="T36" fmla="*/ 6103 w 7564"/>
                <a:gd name="T37" fmla="*/ 1083 h 8244"/>
                <a:gd name="T38" fmla="*/ 6065 w 7564"/>
                <a:gd name="T39" fmla="*/ 3821 h 8244"/>
                <a:gd name="T40" fmla="*/ 5450 w 7564"/>
                <a:gd name="T41" fmla="*/ 3823 h 8244"/>
                <a:gd name="T42" fmla="*/ 5180 w 7564"/>
                <a:gd name="T43" fmla="*/ 1083 h 8244"/>
                <a:gd name="T44" fmla="*/ 1082 w 7564"/>
                <a:gd name="T45" fmla="*/ 923 h 8244"/>
                <a:gd name="T46" fmla="*/ 923 w 7564"/>
                <a:gd name="T47" fmla="*/ 6439 h 8244"/>
                <a:gd name="T48" fmla="*/ 3636 w 7564"/>
                <a:gd name="T49" fmla="*/ 6598 h 8244"/>
                <a:gd name="T50" fmla="*/ 4316 w 7564"/>
                <a:gd name="T51" fmla="*/ 7443 h 8244"/>
                <a:gd name="T52" fmla="*/ 4577 w 7564"/>
                <a:gd name="T53" fmla="*/ 8008 h 8244"/>
                <a:gd name="T54" fmla="*/ 3051 w 7564"/>
                <a:gd name="T55" fmla="*/ 6925 h 8244"/>
                <a:gd name="T56" fmla="*/ 3051 w 7564"/>
                <a:gd name="T57" fmla="*/ 7667 h 8244"/>
                <a:gd name="T58" fmla="*/ 7261 w 7564"/>
                <a:gd name="T59" fmla="*/ 6211 h 8244"/>
                <a:gd name="T60" fmla="*/ 7100 w 7564"/>
                <a:gd name="T61" fmla="*/ 7429 h 8244"/>
                <a:gd name="T62" fmla="*/ 4657 w 7564"/>
                <a:gd name="T63" fmla="*/ 7779 h 8244"/>
                <a:gd name="T64" fmla="*/ 4486 w 7564"/>
                <a:gd name="T65" fmla="*/ 6894 h 8244"/>
                <a:gd name="T66" fmla="*/ 2877 w 7564"/>
                <a:gd name="T67" fmla="*/ 5307 h 8244"/>
                <a:gd name="T68" fmla="*/ 3717 w 7564"/>
                <a:gd name="T69" fmla="*/ 5193 h 8244"/>
                <a:gd name="T70" fmla="*/ 3549 w 7564"/>
                <a:gd name="T71" fmla="*/ 3186 h 8244"/>
                <a:gd name="T72" fmla="*/ 4702 w 7564"/>
                <a:gd name="T73" fmla="*/ 4337 h 8244"/>
                <a:gd name="T74" fmla="*/ 5995 w 7564"/>
                <a:gd name="T75" fmla="*/ 3992 h 8244"/>
                <a:gd name="T76" fmla="*/ 6783 w 7564"/>
                <a:gd name="T77" fmla="*/ 5408 h 8244"/>
                <a:gd name="T78" fmla="*/ 7261 w 7564"/>
                <a:gd name="T79" fmla="*/ 6211 h 8244"/>
                <a:gd name="T80" fmla="*/ 6508 w 7564"/>
                <a:gd name="T81" fmla="*/ 6358 h 8244"/>
                <a:gd name="T82" fmla="*/ 6798 w 7564"/>
                <a:gd name="T83" fmla="*/ 7052 h 8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564" h="8244">
                  <a:moveTo>
                    <a:pt x="2801" y="2995"/>
                  </a:moveTo>
                  <a:lnTo>
                    <a:pt x="2801" y="3001"/>
                  </a:lnTo>
                  <a:cubicBezTo>
                    <a:pt x="2801" y="3365"/>
                    <a:pt x="2554" y="3586"/>
                    <a:pt x="2187" y="3632"/>
                  </a:cubicBezTo>
                  <a:lnTo>
                    <a:pt x="2187" y="3778"/>
                  </a:lnTo>
                  <a:cubicBezTo>
                    <a:pt x="2187" y="3886"/>
                    <a:pt x="2099" y="3974"/>
                    <a:pt x="1991" y="3974"/>
                  </a:cubicBezTo>
                  <a:cubicBezTo>
                    <a:pt x="1882" y="3974"/>
                    <a:pt x="1795" y="3886"/>
                    <a:pt x="1795" y="3778"/>
                  </a:cubicBezTo>
                  <a:lnTo>
                    <a:pt x="1795" y="3616"/>
                  </a:lnTo>
                  <a:cubicBezTo>
                    <a:pt x="1608" y="3580"/>
                    <a:pt x="1427" y="3508"/>
                    <a:pt x="1267" y="3393"/>
                  </a:cubicBezTo>
                  <a:cubicBezTo>
                    <a:pt x="1217" y="3358"/>
                    <a:pt x="1181" y="3293"/>
                    <a:pt x="1181" y="3222"/>
                  </a:cubicBezTo>
                  <a:cubicBezTo>
                    <a:pt x="1181" y="3104"/>
                    <a:pt x="1276" y="3013"/>
                    <a:pt x="1393" y="3013"/>
                  </a:cubicBezTo>
                  <a:cubicBezTo>
                    <a:pt x="1453" y="3013"/>
                    <a:pt x="1494" y="3033"/>
                    <a:pt x="1523" y="3054"/>
                  </a:cubicBezTo>
                  <a:cubicBezTo>
                    <a:pt x="1680" y="3169"/>
                    <a:pt x="1851" y="3240"/>
                    <a:pt x="2052" y="3240"/>
                  </a:cubicBezTo>
                  <a:cubicBezTo>
                    <a:pt x="2237" y="3240"/>
                    <a:pt x="2349" y="3166"/>
                    <a:pt x="2349" y="3045"/>
                  </a:cubicBezTo>
                  <a:lnTo>
                    <a:pt x="2349" y="3039"/>
                  </a:lnTo>
                  <a:cubicBezTo>
                    <a:pt x="2349" y="2924"/>
                    <a:pt x="2278" y="2866"/>
                    <a:pt x="1933" y="2777"/>
                  </a:cubicBezTo>
                  <a:cubicBezTo>
                    <a:pt x="1517" y="2671"/>
                    <a:pt x="1249" y="2556"/>
                    <a:pt x="1249" y="2145"/>
                  </a:cubicBezTo>
                  <a:lnTo>
                    <a:pt x="1249" y="2139"/>
                  </a:lnTo>
                  <a:cubicBezTo>
                    <a:pt x="1249" y="1820"/>
                    <a:pt x="1469" y="1595"/>
                    <a:pt x="1794" y="1535"/>
                  </a:cubicBezTo>
                  <a:lnTo>
                    <a:pt x="1794" y="1381"/>
                  </a:lnTo>
                  <a:cubicBezTo>
                    <a:pt x="1794" y="1272"/>
                    <a:pt x="1882" y="1184"/>
                    <a:pt x="1990" y="1184"/>
                  </a:cubicBezTo>
                  <a:cubicBezTo>
                    <a:pt x="2099" y="1184"/>
                    <a:pt x="2187" y="1272"/>
                    <a:pt x="2187" y="1381"/>
                  </a:cubicBezTo>
                  <a:lnTo>
                    <a:pt x="2187" y="1536"/>
                  </a:lnTo>
                  <a:cubicBezTo>
                    <a:pt x="2349" y="1563"/>
                    <a:pt x="2496" y="1617"/>
                    <a:pt x="2626" y="1700"/>
                  </a:cubicBezTo>
                  <a:cubicBezTo>
                    <a:pt x="2677" y="1729"/>
                    <a:pt x="2727" y="1791"/>
                    <a:pt x="2727" y="1880"/>
                  </a:cubicBezTo>
                  <a:cubicBezTo>
                    <a:pt x="2727" y="1998"/>
                    <a:pt x="2632" y="2090"/>
                    <a:pt x="2514" y="2090"/>
                  </a:cubicBezTo>
                  <a:cubicBezTo>
                    <a:pt x="2470" y="2090"/>
                    <a:pt x="2435" y="2078"/>
                    <a:pt x="2400" y="2057"/>
                  </a:cubicBezTo>
                  <a:cubicBezTo>
                    <a:pt x="2249" y="1969"/>
                    <a:pt x="2107" y="1918"/>
                    <a:pt x="1965" y="1918"/>
                  </a:cubicBezTo>
                  <a:cubicBezTo>
                    <a:pt x="1791" y="1918"/>
                    <a:pt x="1700" y="1998"/>
                    <a:pt x="1700" y="2098"/>
                  </a:cubicBezTo>
                  <a:lnTo>
                    <a:pt x="1700" y="2104"/>
                  </a:lnTo>
                  <a:cubicBezTo>
                    <a:pt x="1700" y="2240"/>
                    <a:pt x="1788" y="2284"/>
                    <a:pt x="2145" y="2376"/>
                  </a:cubicBezTo>
                  <a:cubicBezTo>
                    <a:pt x="2564" y="2485"/>
                    <a:pt x="2801" y="2635"/>
                    <a:pt x="2801" y="2995"/>
                  </a:cubicBezTo>
                  <a:close/>
                  <a:moveTo>
                    <a:pt x="4577" y="8008"/>
                  </a:moveTo>
                  <a:lnTo>
                    <a:pt x="1082" y="8008"/>
                  </a:lnTo>
                  <a:cubicBezTo>
                    <a:pt x="485" y="8008"/>
                    <a:pt x="0" y="7522"/>
                    <a:pt x="0" y="6925"/>
                  </a:cubicBezTo>
                  <a:lnTo>
                    <a:pt x="0" y="1083"/>
                  </a:lnTo>
                  <a:cubicBezTo>
                    <a:pt x="0" y="486"/>
                    <a:pt x="485" y="0"/>
                    <a:pt x="1082" y="0"/>
                  </a:cubicBezTo>
                  <a:lnTo>
                    <a:pt x="5020" y="0"/>
                  </a:lnTo>
                  <a:cubicBezTo>
                    <a:pt x="5617" y="0"/>
                    <a:pt x="6103" y="486"/>
                    <a:pt x="6103" y="1083"/>
                  </a:cubicBezTo>
                  <a:lnTo>
                    <a:pt x="6103" y="3841"/>
                  </a:lnTo>
                  <a:cubicBezTo>
                    <a:pt x="6090" y="3835"/>
                    <a:pt x="6078" y="3827"/>
                    <a:pt x="6065" y="3821"/>
                  </a:cubicBezTo>
                  <a:cubicBezTo>
                    <a:pt x="5968" y="3781"/>
                    <a:pt x="5865" y="3761"/>
                    <a:pt x="5760" y="3761"/>
                  </a:cubicBezTo>
                  <a:cubicBezTo>
                    <a:pt x="5653" y="3761"/>
                    <a:pt x="5548" y="3782"/>
                    <a:pt x="5450" y="3823"/>
                  </a:cubicBezTo>
                  <a:lnTo>
                    <a:pt x="5180" y="3936"/>
                  </a:lnTo>
                  <a:lnTo>
                    <a:pt x="5180" y="1083"/>
                  </a:lnTo>
                  <a:cubicBezTo>
                    <a:pt x="5180" y="995"/>
                    <a:pt x="5108" y="923"/>
                    <a:pt x="5020" y="923"/>
                  </a:cubicBezTo>
                  <a:lnTo>
                    <a:pt x="1082" y="923"/>
                  </a:lnTo>
                  <a:cubicBezTo>
                    <a:pt x="994" y="923"/>
                    <a:pt x="923" y="995"/>
                    <a:pt x="923" y="1083"/>
                  </a:cubicBezTo>
                  <a:lnTo>
                    <a:pt x="923" y="6439"/>
                  </a:lnTo>
                  <a:cubicBezTo>
                    <a:pt x="923" y="6527"/>
                    <a:pt x="995" y="6598"/>
                    <a:pt x="1082" y="6598"/>
                  </a:cubicBezTo>
                  <a:lnTo>
                    <a:pt x="3636" y="6598"/>
                  </a:lnTo>
                  <a:lnTo>
                    <a:pt x="4269" y="6978"/>
                  </a:lnTo>
                  <a:cubicBezTo>
                    <a:pt x="4238" y="7133"/>
                    <a:pt x="4254" y="7294"/>
                    <a:pt x="4316" y="7443"/>
                  </a:cubicBezTo>
                  <a:lnTo>
                    <a:pt x="4487" y="7851"/>
                  </a:lnTo>
                  <a:cubicBezTo>
                    <a:pt x="4511" y="7908"/>
                    <a:pt x="4542" y="7959"/>
                    <a:pt x="4577" y="8008"/>
                  </a:cubicBezTo>
                  <a:close/>
                  <a:moveTo>
                    <a:pt x="3423" y="7296"/>
                  </a:moveTo>
                  <a:cubicBezTo>
                    <a:pt x="3423" y="7091"/>
                    <a:pt x="3257" y="6925"/>
                    <a:pt x="3051" y="6925"/>
                  </a:cubicBezTo>
                  <a:cubicBezTo>
                    <a:pt x="2846" y="6925"/>
                    <a:pt x="2680" y="7091"/>
                    <a:pt x="2680" y="7296"/>
                  </a:cubicBezTo>
                  <a:cubicBezTo>
                    <a:pt x="2680" y="7501"/>
                    <a:pt x="2846" y="7667"/>
                    <a:pt x="3051" y="7667"/>
                  </a:cubicBezTo>
                  <a:cubicBezTo>
                    <a:pt x="3257" y="7667"/>
                    <a:pt x="3423" y="7501"/>
                    <a:pt x="3423" y="7296"/>
                  </a:cubicBezTo>
                  <a:close/>
                  <a:moveTo>
                    <a:pt x="7261" y="6211"/>
                  </a:moveTo>
                  <a:lnTo>
                    <a:pt x="7432" y="6619"/>
                  </a:lnTo>
                  <a:cubicBezTo>
                    <a:pt x="7564" y="6934"/>
                    <a:pt x="7416" y="7297"/>
                    <a:pt x="7100" y="7429"/>
                  </a:cubicBezTo>
                  <a:lnTo>
                    <a:pt x="5467" y="8112"/>
                  </a:lnTo>
                  <a:cubicBezTo>
                    <a:pt x="5152" y="8244"/>
                    <a:pt x="4789" y="8095"/>
                    <a:pt x="4657" y="7779"/>
                  </a:cubicBezTo>
                  <a:lnTo>
                    <a:pt x="4486" y="7371"/>
                  </a:lnTo>
                  <a:cubicBezTo>
                    <a:pt x="4420" y="7212"/>
                    <a:pt x="4425" y="7041"/>
                    <a:pt x="4486" y="6894"/>
                  </a:cubicBezTo>
                  <a:lnTo>
                    <a:pt x="3058" y="6036"/>
                  </a:lnTo>
                  <a:cubicBezTo>
                    <a:pt x="2807" y="5884"/>
                    <a:pt x="2726" y="5559"/>
                    <a:pt x="2877" y="5307"/>
                  </a:cubicBezTo>
                  <a:cubicBezTo>
                    <a:pt x="3027" y="5056"/>
                    <a:pt x="3354" y="4975"/>
                    <a:pt x="3605" y="5126"/>
                  </a:cubicBezTo>
                  <a:lnTo>
                    <a:pt x="3717" y="5193"/>
                  </a:lnTo>
                  <a:lnTo>
                    <a:pt x="3216" y="3997"/>
                  </a:lnTo>
                  <a:cubicBezTo>
                    <a:pt x="3085" y="3681"/>
                    <a:pt x="3233" y="3318"/>
                    <a:pt x="3549" y="3186"/>
                  </a:cubicBezTo>
                  <a:cubicBezTo>
                    <a:pt x="3865" y="3054"/>
                    <a:pt x="4227" y="3203"/>
                    <a:pt x="4359" y="3519"/>
                  </a:cubicBezTo>
                  <a:lnTo>
                    <a:pt x="4702" y="4337"/>
                  </a:lnTo>
                  <a:lnTo>
                    <a:pt x="5521" y="3994"/>
                  </a:lnTo>
                  <a:cubicBezTo>
                    <a:pt x="5672" y="3931"/>
                    <a:pt x="5843" y="3930"/>
                    <a:pt x="5995" y="3992"/>
                  </a:cubicBezTo>
                  <a:cubicBezTo>
                    <a:pt x="6147" y="4055"/>
                    <a:pt x="6268" y="4175"/>
                    <a:pt x="6331" y="4326"/>
                  </a:cubicBezTo>
                  <a:lnTo>
                    <a:pt x="6783" y="5408"/>
                  </a:lnTo>
                  <a:cubicBezTo>
                    <a:pt x="6843" y="5552"/>
                    <a:pt x="6843" y="5704"/>
                    <a:pt x="6797" y="5841"/>
                  </a:cubicBezTo>
                  <a:cubicBezTo>
                    <a:pt x="6998" y="5876"/>
                    <a:pt x="7177" y="6009"/>
                    <a:pt x="7261" y="6211"/>
                  </a:cubicBezTo>
                  <a:close/>
                  <a:moveTo>
                    <a:pt x="7000" y="6560"/>
                  </a:moveTo>
                  <a:cubicBezTo>
                    <a:pt x="6920" y="6368"/>
                    <a:pt x="6699" y="6278"/>
                    <a:pt x="6508" y="6358"/>
                  </a:cubicBezTo>
                  <a:cubicBezTo>
                    <a:pt x="6316" y="6438"/>
                    <a:pt x="6226" y="6658"/>
                    <a:pt x="6306" y="6850"/>
                  </a:cubicBezTo>
                  <a:cubicBezTo>
                    <a:pt x="6386" y="7042"/>
                    <a:pt x="6606" y="7132"/>
                    <a:pt x="6798" y="7052"/>
                  </a:cubicBezTo>
                  <a:cubicBezTo>
                    <a:pt x="6990" y="6972"/>
                    <a:pt x="7080" y="6751"/>
                    <a:pt x="7000" y="6560"/>
                  </a:cubicBezTo>
                  <a:close/>
                </a:path>
              </a:pathLst>
            </a:custGeom>
            <a:solidFill>
              <a:srgbClr val="F8AC78"/>
            </a:solidFill>
            <a:ln>
              <a:noFill/>
            </a:ln>
          </p:spPr>
          <p:txBody>
            <a:bodyPr wrap="square" lIns="91440" tIns="45720" rIns="91440" bIns="4572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12" name="组合 12">
            <a:extLst>
              <a:ext uri="{FF2B5EF4-FFF2-40B4-BE49-F238E27FC236}">
                <a16:creationId xmlns:a16="http://schemas.microsoft.com/office/drawing/2014/main" id="{57F0C2E9-34AC-41EE-9346-0C3581F87E3B}"/>
              </a:ext>
            </a:extLst>
          </p:cNvPr>
          <p:cNvGrpSpPr/>
          <p:nvPr/>
        </p:nvGrpSpPr>
        <p:grpSpPr>
          <a:xfrm>
            <a:off x="7855706" y="1522654"/>
            <a:ext cx="3282225" cy="861656"/>
            <a:chOff x="3624780" y="2402980"/>
            <a:chExt cx="3282225" cy="861656"/>
          </a:xfrm>
        </p:grpSpPr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D9E1AA1D-2E9B-4598-8A9D-46374741E230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457D5183-2C22-4867-A04F-2341C93E8158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5" name="组合 12">
            <a:extLst>
              <a:ext uri="{FF2B5EF4-FFF2-40B4-BE49-F238E27FC236}">
                <a16:creationId xmlns:a16="http://schemas.microsoft.com/office/drawing/2014/main" id="{5DF9766E-A3BC-468D-A19C-73A459818FD6}"/>
              </a:ext>
            </a:extLst>
          </p:cNvPr>
          <p:cNvGrpSpPr/>
          <p:nvPr/>
        </p:nvGrpSpPr>
        <p:grpSpPr>
          <a:xfrm>
            <a:off x="7855706" y="4656793"/>
            <a:ext cx="3282225" cy="861656"/>
            <a:chOff x="3624780" y="2402980"/>
            <a:chExt cx="3282225" cy="861656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567E7914-F0B4-4372-946C-9CF3C19BA6DE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564EEC7B-2528-4508-9472-FD2421E1A980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8" name="组合 12">
            <a:extLst>
              <a:ext uri="{FF2B5EF4-FFF2-40B4-BE49-F238E27FC236}">
                <a16:creationId xmlns:a16="http://schemas.microsoft.com/office/drawing/2014/main" id="{5CD3F110-5AE2-46E1-B4D5-D6BCB909BA5B}"/>
              </a:ext>
            </a:extLst>
          </p:cNvPr>
          <p:cNvGrpSpPr/>
          <p:nvPr/>
        </p:nvGrpSpPr>
        <p:grpSpPr>
          <a:xfrm>
            <a:off x="904112" y="3095756"/>
            <a:ext cx="3272606" cy="877587"/>
            <a:chOff x="3634399" y="2387049"/>
            <a:chExt cx="3272606" cy="877587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764D60AC-4E06-4C21-A000-14202490C13D}"/>
                </a:ext>
              </a:extLst>
            </p:cNvPr>
            <p:cNvSpPr txBox="1"/>
            <p:nvPr/>
          </p:nvSpPr>
          <p:spPr>
            <a:xfrm>
              <a:off x="4755018" y="238704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26BB7442-E02A-41DB-9F27-A3B0516BC743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11089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6" name="îSľidè">
            <a:extLst>
              <a:ext uri="{FF2B5EF4-FFF2-40B4-BE49-F238E27FC236}">
                <a16:creationId xmlns:a16="http://schemas.microsoft.com/office/drawing/2014/main" id="{31DB5723-56DE-4A0D-86F8-BA049BFD06C8}"/>
              </a:ext>
            </a:extLst>
          </p:cNvPr>
          <p:cNvSpPr/>
          <p:nvPr/>
        </p:nvSpPr>
        <p:spPr bwMode="auto">
          <a:xfrm>
            <a:off x="9669579" y="1648838"/>
            <a:ext cx="414337" cy="352425"/>
          </a:xfrm>
          <a:custGeom>
            <a:avLst/>
            <a:gdLst>
              <a:gd name="T0" fmla="*/ 117 w 232"/>
              <a:gd name="T1" fmla="*/ 196 h 197"/>
              <a:gd name="T2" fmla="*/ 25 w 232"/>
              <a:gd name="T3" fmla="*/ 104 h 197"/>
              <a:gd name="T4" fmla="*/ 25 w 232"/>
              <a:gd name="T5" fmla="*/ 104 h 197"/>
              <a:gd name="T6" fmla="*/ 25 w 232"/>
              <a:gd name="T7" fmla="*/ 22 h 197"/>
              <a:gd name="T8" fmla="*/ 25 w 232"/>
              <a:gd name="T9" fmla="*/ 22 h 197"/>
              <a:gd name="T10" fmla="*/ 107 w 232"/>
              <a:gd name="T11" fmla="*/ 22 h 197"/>
              <a:gd name="T12" fmla="*/ 117 w 232"/>
              <a:gd name="T13" fmla="*/ 32 h 197"/>
              <a:gd name="T14" fmla="*/ 127 w 232"/>
              <a:gd name="T15" fmla="*/ 22 h 197"/>
              <a:gd name="T16" fmla="*/ 127 w 232"/>
              <a:gd name="T17" fmla="*/ 22 h 197"/>
              <a:gd name="T18" fmla="*/ 209 w 232"/>
              <a:gd name="T19" fmla="*/ 22 h 197"/>
              <a:gd name="T20" fmla="*/ 209 w 232"/>
              <a:gd name="T21" fmla="*/ 22 h 197"/>
              <a:gd name="T22" fmla="*/ 209 w 232"/>
              <a:gd name="T23" fmla="*/ 104 h 197"/>
              <a:gd name="T24" fmla="*/ 117 w 232"/>
              <a:gd name="T25" fmla="*/ 196 h 197"/>
              <a:gd name="T26" fmla="*/ 66 w 232"/>
              <a:gd name="T27" fmla="*/ 14 h 197"/>
              <a:gd name="T28" fmla="*/ 66 w 232"/>
              <a:gd name="T29" fmla="*/ 14 h 197"/>
              <a:gd name="T30" fmla="*/ 31 w 232"/>
              <a:gd name="T31" fmla="*/ 98 h 197"/>
              <a:gd name="T32" fmla="*/ 117 w 232"/>
              <a:gd name="T33" fmla="*/ 184 h 197"/>
              <a:gd name="T34" fmla="*/ 203 w 232"/>
              <a:gd name="T35" fmla="*/ 98 h 197"/>
              <a:gd name="T36" fmla="*/ 203 w 232"/>
              <a:gd name="T37" fmla="*/ 98 h 197"/>
              <a:gd name="T38" fmla="*/ 203 w 232"/>
              <a:gd name="T39" fmla="*/ 28 h 197"/>
              <a:gd name="T40" fmla="*/ 203 w 232"/>
              <a:gd name="T41" fmla="*/ 28 h 197"/>
              <a:gd name="T42" fmla="*/ 133 w 232"/>
              <a:gd name="T43" fmla="*/ 28 h 197"/>
              <a:gd name="T44" fmla="*/ 117 w 232"/>
              <a:gd name="T45" fmla="*/ 44 h 197"/>
              <a:gd name="T46" fmla="*/ 101 w 232"/>
              <a:gd name="T47" fmla="*/ 28 h 197"/>
              <a:gd name="T48" fmla="*/ 101 w 232"/>
              <a:gd name="T49" fmla="*/ 28 h 197"/>
              <a:gd name="T50" fmla="*/ 66 w 232"/>
              <a:gd name="T51" fmla="*/ 14 h 1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232" h="197">
                <a:moveTo>
                  <a:pt x="117" y="196"/>
                </a:moveTo>
                <a:lnTo>
                  <a:pt x="25" y="104"/>
                </a:lnTo>
                <a:lnTo>
                  <a:pt x="25" y="104"/>
                </a:lnTo>
                <a:cubicBezTo>
                  <a:pt x="3" y="81"/>
                  <a:pt x="3" y="45"/>
                  <a:pt x="25" y="22"/>
                </a:cubicBezTo>
                <a:lnTo>
                  <a:pt x="25" y="22"/>
                </a:lnTo>
                <a:cubicBezTo>
                  <a:pt x="48" y="0"/>
                  <a:pt x="84" y="0"/>
                  <a:pt x="107" y="22"/>
                </a:cubicBezTo>
                <a:lnTo>
                  <a:pt x="117" y="32"/>
                </a:lnTo>
                <a:lnTo>
                  <a:pt x="127" y="22"/>
                </a:lnTo>
                <a:lnTo>
                  <a:pt x="127" y="22"/>
                </a:lnTo>
                <a:cubicBezTo>
                  <a:pt x="149" y="0"/>
                  <a:pt x="186" y="0"/>
                  <a:pt x="209" y="22"/>
                </a:cubicBezTo>
                <a:lnTo>
                  <a:pt x="209" y="22"/>
                </a:lnTo>
                <a:cubicBezTo>
                  <a:pt x="231" y="45"/>
                  <a:pt x="231" y="81"/>
                  <a:pt x="209" y="104"/>
                </a:cubicBezTo>
                <a:lnTo>
                  <a:pt x="117" y="196"/>
                </a:lnTo>
                <a:close/>
                <a:moveTo>
                  <a:pt x="66" y="14"/>
                </a:moveTo>
                <a:lnTo>
                  <a:pt x="66" y="14"/>
                </a:lnTo>
                <a:cubicBezTo>
                  <a:pt x="22" y="14"/>
                  <a:pt x="0" y="67"/>
                  <a:pt x="31" y="98"/>
                </a:cubicBezTo>
                <a:lnTo>
                  <a:pt x="117" y="184"/>
                </a:lnTo>
                <a:lnTo>
                  <a:pt x="203" y="98"/>
                </a:lnTo>
                <a:lnTo>
                  <a:pt x="203" y="98"/>
                </a:lnTo>
                <a:cubicBezTo>
                  <a:pt x="221" y="79"/>
                  <a:pt x="221" y="47"/>
                  <a:pt x="203" y="28"/>
                </a:cubicBezTo>
                <a:lnTo>
                  <a:pt x="203" y="28"/>
                </a:lnTo>
                <a:cubicBezTo>
                  <a:pt x="183" y="9"/>
                  <a:pt x="152" y="9"/>
                  <a:pt x="133" y="28"/>
                </a:cubicBezTo>
                <a:lnTo>
                  <a:pt x="117" y="44"/>
                </a:lnTo>
                <a:lnTo>
                  <a:pt x="101" y="28"/>
                </a:lnTo>
                <a:lnTo>
                  <a:pt x="101" y="28"/>
                </a:lnTo>
                <a:cubicBezTo>
                  <a:pt x="92" y="19"/>
                  <a:pt x="79" y="14"/>
                  <a:pt x="66" y="14"/>
                </a:cubicBezTo>
                <a:close/>
              </a:path>
            </a:pathLst>
          </a:custGeom>
          <a:solidFill>
            <a:srgbClr val="F69F64"/>
          </a:solidFill>
          <a:ln>
            <a:solidFill>
              <a:srgbClr val="F69F64"/>
            </a:solidFill>
          </a:ln>
          <a:effectLst/>
        </p:spPr>
        <p:txBody>
          <a:bodyPr wrap="square" lIns="91440" tIns="45720" rIns="91440" bIns="45720" anchor="ctr">
            <a:normAutofit lnSpcReduction="1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íśḷiḍê">
            <a:extLst>
              <a:ext uri="{FF2B5EF4-FFF2-40B4-BE49-F238E27FC236}">
                <a16:creationId xmlns:a16="http://schemas.microsoft.com/office/drawing/2014/main" id="{291DE253-C289-4A44-9BCF-3AEB3110B47B}"/>
              </a:ext>
            </a:extLst>
          </p:cNvPr>
          <p:cNvSpPr/>
          <p:nvPr/>
        </p:nvSpPr>
        <p:spPr bwMode="auto">
          <a:xfrm>
            <a:off x="9701329" y="4097838"/>
            <a:ext cx="382587" cy="304800"/>
          </a:xfrm>
          <a:custGeom>
            <a:avLst/>
            <a:gdLst>
              <a:gd name="T0" fmla="*/ 25 w 216"/>
              <a:gd name="T1" fmla="*/ 171 h 172"/>
              <a:gd name="T2" fmla="*/ 0 w 216"/>
              <a:gd name="T3" fmla="*/ 146 h 172"/>
              <a:gd name="T4" fmla="*/ 0 w 216"/>
              <a:gd name="T5" fmla="*/ 44 h 172"/>
              <a:gd name="T6" fmla="*/ 59 w 216"/>
              <a:gd name="T7" fmla="*/ 19 h 172"/>
              <a:gd name="T8" fmla="*/ 62 w 216"/>
              <a:gd name="T9" fmla="*/ 9 h 172"/>
              <a:gd name="T10" fmla="*/ 141 w 216"/>
              <a:gd name="T11" fmla="*/ 0 h 172"/>
              <a:gd name="T12" fmla="*/ 153 w 216"/>
              <a:gd name="T13" fmla="*/ 9 h 172"/>
              <a:gd name="T14" fmla="*/ 156 w 216"/>
              <a:gd name="T15" fmla="*/ 19 h 172"/>
              <a:gd name="T16" fmla="*/ 190 w 216"/>
              <a:gd name="T17" fmla="*/ 19 h 172"/>
              <a:gd name="T18" fmla="*/ 215 w 216"/>
              <a:gd name="T19" fmla="*/ 146 h 172"/>
              <a:gd name="T20" fmla="*/ 190 w 216"/>
              <a:gd name="T21" fmla="*/ 171 h 172"/>
              <a:gd name="T22" fmla="*/ 25 w 216"/>
              <a:gd name="T23" fmla="*/ 28 h 172"/>
              <a:gd name="T24" fmla="*/ 8 w 216"/>
              <a:gd name="T25" fmla="*/ 146 h 172"/>
              <a:gd name="T26" fmla="*/ 25 w 216"/>
              <a:gd name="T27" fmla="*/ 163 h 172"/>
              <a:gd name="T28" fmla="*/ 190 w 216"/>
              <a:gd name="T29" fmla="*/ 163 h 172"/>
              <a:gd name="T30" fmla="*/ 207 w 216"/>
              <a:gd name="T31" fmla="*/ 44 h 172"/>
              <a:gd name="T32" fmla="*/ 190 w 216"/>
              <a:gd name="T33" fmla="*/ 28 h 172"/>
              <a:gd name="T34" fmla="*/ 145 w 216"/>
              <a:gd name="T35" fmla="*/ 11 h 172"/>
              <a:gd name="T36" fmla="*/ 141 w 216"/>
              <a:gd name="T37" fmla="*/ 8 h 172"/>
              <a:gd name="T38" fmla="*/ 74 w 216"/>
              <a:gd name="T39" fmla="*/ 8 h 172"/>
              <a:gd name="T40" fmla="*/ 65 w 216"/>
              <a:gd name="T41" fmla="*/ 28 h 172"/>
              <a:gd name="T42" fmla="*/ 108 w 216"/>
              <a:gd name="T43" fmla="*/ 146 h 172"/>
              <a:gd name="T44" fmla="*/ 70 w 216"/>
              <a:gd name="T45" fmla="*/ 55 h 172"/>
              <a:gd name="T46" fmla="*/ 160 w 216"/>
              <a:gd name="T47" fmla="*/ 93 h 172"/>
              <a:gd name="T48" fmla="*/ 108 w 216"/>
              <a:gd name="T49" fmla="*/ 146 h 172"/>
              <a:gd name="T50" fmla="*/ 108 w 216"/>
              <a:gd name="T51" fmla="*/ 48 h 172"/>
              <a:gd name="T52" fmla="*/ 76 w 216"/>
              <a:gd name="T53" fmla="*/ 124 h 172"/>
              <a:gd name="T54" fmla="*/ 152 w 216"/>
              <a:gd name="T55" fmla="*/ 93 h 172"/>
              <a:gd name="T56" fmla="*/ 185 w 216"/>
              <a:gd name="T57" fmla="*/ 43 h 172"/>
              <a:gd name="T58" fmla="*/ 180 w 216"/>
              <a:gd name="T59" fmla="*/ 56 h 172"/>
              <a:gd name="T60" fmla="*/ 193 w 216"/>
              <a:gd name="T61" fmla="*/ 51 h 172"/>
              <a:gd name="T62" fmla="*/ 185 w 216"/>
              <a:gd name="T63" fmla="*/ 43 h 1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16" h="172">
                <a:moveTo>
                  <a:pt x="190" y="171"/>
                </a:moveTo>
                <a:lnTo>
                  <a:pt x="25" y="171"/>
                </a:lnTo>
                <a:lnTo>
                  <a:pt x="25" y="171"/>
                </a:lnTo>
                <a:cubicBezTo>
                  <a:pt x="11" y="171"/>
                  <a:pt x="0" y="160"/>
                  <a:pt x="0" y="146"/>
                </a:cubicBezTo>
                <a:lnTo>
                  <a:pt x="0" y="44"/>
                </a:lnTo>
                <a:lnTo>
                  <a:pt x="0" y="44"/>
                </a:lnTo>
                <a:cubicBezTo>
                  <a:pt x="0" y="31"/>
                  <a:pt x="11" y="19"/>
                  <a:pt x="25" y="19"/>
                </a:cubicBezTo>
                <a:lnTo>
                  <a:pt x="59" y="19"/>
                </a:lnTo>
                <a:lnTo>
                  <a:pt x="62" y="9"/>
                </a:lnTo>
                <a:lnTo>
                  <a:pt x="62" y="9"/>
                </a:lnTo>
                <a:cubicBezTo>
                  <a:pt x="63" y="4"/>
                  <a:pt x="68" y="0"/>
                  <a:pt x="74" y="0"/>
                </a:cubicBezTo>
                <a:lnTo>
                  <a:pt x="141" y="0"/>
                </a:lnTo>
                <a:lnTo>
                  <a:pt x="141" y="0"/>
                </a:lnTo>
                <a:cubicBezTo>
                  <a:pt x="147" y="0"/>
                  <a:pt x="152" y="4"/>
                  <a:pt x="153" y="9"/>
                </a:cubicBezTo>
                <a:lnTo>
                  <a:pt x="154" y="10"/>
                </a:lnTo>
                <a:lnTo>
                  <a:pt x="156" y="19"/>
                </a:lnTo>
                <a:lnTo>
                  <a:pt x="190" y="19"/>
                </a:lnTo>
                <a:lnTo>
                  <a:pt x="190" y="19"/>
                </a:lnTo>
                <a:cubicBezTo>
                  <a:pt x="204" y="19"/>
                  <a:pt x="215" y="31"/>
                  <a:pt x="215" y="44"/>
                </a:cubicBezTo>
                <a:lnTo>
                  <a:pt x="215" y="146"/>
                </a:lnTo>
                <a:lnTo>
                  <a:pt x="215" y="146"/>
                </a:lnTo>
                <a:cubicBezTo>
                  <a:pt x="215" y="160"/>
                  <a:pt x="204" y="171"/>
                  <a:pt x="190" y="171"/>
                </a:cubicBezTo>
                <a:close/>
                <a:moveTo>
                  <a:pt x="25" y="28"/>
                </a:moveTo>
                <a:lnTo>
                  <a:pt x="25" y="28"/>
                </a:lnTo>
                <a:cubicBezTo>
                  <a:pt x="15" y="28"/>
                  <a:pt x="8" y="35"/>
                  <a:pt x="8" y="44"/>
                </a:cubicBezTo>
                <a:lnTo>
                  <a:pt x="8" y="146"/>
                </a:lnTo>
                <a:lnTo>
                  <a:pt x="8" y="146"/>
                </a:lnTo>
                <a:cubicBezTo>
                  <a:pt x="8" y="155"/>
                  <a:pt x="15" y="163"/>
                  <a:pt x="25" y="163"/>
                </a:cubicBezTo>
                <a:lnTo>
                  <a:pt x="190" y="163"/>
                </a:lnTo>
                <a:lnTo>
                  <a:pt x="190" y="163"/>
                </a:lnTo>
                <a:cubicBezTo>
                  <a:pt x="200" y="163"/>
                  <a:pt x="207" y="155"/>
                  <a:pt x="207" y="146"/>
                </a:cubicBezTo>
                <a:lnTo>
                  <a:pt x="207" y="44"/>
                </a:lnTo>
                <a:lnTo>
                  <a:pt x="207" y="44"/>
                </a:lnTo>
                <a:cubicBezTo>
                  <a:pt x="207" y="35"/>
                  <a:pt x="200" y="28"/>
                  <a:pt x="190" y="28"/>
                </a:cubicBezTo>
                <a:lnTo>
                  <a:pt x="150" y="28"/>
                </a:lnTo>
                <a:lnTo>
                  <a:pt x="145" y="11"/>
                </a:lnTo>
                <a:lnTo>
                  <a:pt x="145" y="11"/>
                </a:lnTo>
                <a:cubicBezTo>
                  <a:pt x="145" y="9"/>
                  <a:pt x="143" y="8"/>
                  <a:pt x="141" y="8"/>
                </a:cubicBezTo>
                <a:lnTo>
                  <a:pt x="74" y="8"/>
                </a:lnTo>
                <a:lnTo>
                  <a:pt x="74" y="8"/>
                </a:lnTo>
                <a:cubicBezTo>
                  <a:pt x="72" y="8"/>
                  <a:pt x="70" y="9"/>
                  <a:pt x="70" y="11"/>
                </a:cubicBezTo>
                <a:lnTo>
                  <a:pt x="65" y="28"/>
                </a:lnTo>
                <a:lnTo>
                  <a:pt x="25" y="28"/>
                </a:lnTo>
                <a:close/>
                <a:moveTo>
                  <a:pt x="108" y="146"/>
                </a:moveTo>
                <a:lnTo>
                  <a:pt x="108" y="146"/>
                </a:lnTo>
                <a:cubicBezTo>
                  <a:pt x="61" y="146"/>
                  <a:pt x="37" y="89"/>
                  <a:pt x="70" y="55"/>
                </a:cubicBezTo>
                <a:lnTo>
                  <a:pt x="70" y="55"/>
                </a:lnTo>
                <a:cubicBezTo>
                  <a:pt x="104" y="22"/>
                  <a:pt x="160" y="46"/>
                  <a:pt x="160" y="93"/>
                </a:cubicBezTo>
                <a:lnTo>
                  <a:pt x="160" y="93"/>
                </a:lnTo>
                <a:cubicBezTo>
                  <a:pt x="160" y="122"/>
                  <a:pt x="136" y="146"/>
                  <a:pt x="108" y="146"/>
                </a:cubicBezTo>
                <a:close/>
                <a:moveTo>
                  <a:pt x="108" y="48"/>
                </a:moveTo>
                <a:lnTo>
                  <a:pt x="108" y="48"/>
                </a:lnTo>
                <a:cubicBezTo>
                  <a:pt x="68" y="48"/>
                  <a:pt x="48" y="96"/>
                  <a:pt x="76" y="124"/>
                </a:cubicBezTo>
                <a:lnTo>
                  <a:pt x="76" y="124"/>
                </a:lnTo>
                <a:cubicBezTo>
                  <a:pt x="104" y="152"/>
                  <a:pt x="152" y="133"/>
                  <a:pt x="152" y="93"/>
                </a:cubicBezTo>
                <a:lnTo>
                  <a:pt x="152" y="93"/>
                </a:lnTo>
                <a:cubicBezTo>
                  <a:pt x="152" y="68"/>
                  <a:pt x="132" y="48"/>
                  <a:pt x="108" y="48"/>
                </a:cubicBezTo>
                <a:close/>
                <a:moveTo>
                  <a:pt x="185" y="43"/>
                </a:moveTo>
                <a:lnTo>
                  <a:pt x="185" y="43"/>
                </a:lnTo>
                <a:cubicBezTo>
                  <a:pt x="178" y="43"/>
                  <a:pt x="175" y="52"/>
                  <a:pt x="180" y="56"/>
                </a:cubicBezTo>
                <a:lnTo>
                  <a:pt x="180" y="56"/>
                </a:lnTo>
                <a:cubicBezTo>
                  <a:pt x="184" y="61"/>
                  <a:pt x="193" y="58"/>
                  <a:pt x="193" y="51"/>
                </a:cubicBezTo>
                <a:lnTo>
                  <a:pt x="193" y="51"/>
                </a:lnTo>
                <a:cubicBezTo>
                  <a:pt x="193" y="46"/>
                  <a:pt x="189" y="43"/>
                  <a:pt x="185" y="43"/>
                </a:cubicBezTo>
                <a:close/>
              </a:path>
            </a:pathLst>
          </a:custGeom>
          <a:solidFill>
            <a:srgbClr val="F69F64"/>
          </a:solidFill>
          <a:ln>
            <a:solidFill>
              <a:srgbClr val="F69F64"/>
            </a:solidFill>
          </a:ln>
          <a:effectLst/>
        </p:spPr>
        <p:txBody>
          <a:bodyPr wrap="square" lIns="91440" tIns="45720" rIns="91440" bIns="45720" anchor="ctr">
            <a:normAutofit fontScale="9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iṩlîḓê">
            <a:extLst>
              <a:ext uri="{FF2B5EF4-FFF2-40B4-BE49-F238E27FC236}">
                <a16:creationId xmlns:a16="http://schemas.microsoft.com/office/drawing/2014/main" id="{731DEC03-93B9-444A-A05A-71992A216E78}"/>
              </a:ext>
            </a:extLst>
          </p:cNvPr>
          <p:cNvSpPr/>
          <p:nvPr/>
        </p:nvSpPr>
        <p:spPr bwMode="auto">
          <a:xfrm>
            <a:off x="6935260" y="1648838"/>
            <a:ext cx="382588" cy="374650"/>
          </a:xfrm>
          <a:custGeom>
            <a:avLst/>
            <a:gdLst>
              <a:gd name="T0" fmla="*/ 186 w 216"/>
              <a:gd name="T1" fmla="*/ 0 h 210"/>
              <a:gd name="T2" fmla="*/ 29 w 216"/>
              <a:gd name="T3" fmla="*/ 0 h 210"/>
              <a:gd name="T4" fmla="*/ 29 w 216"/>
              <a:gd name="T5" fmla="*/ 0 h 210"/>
              <a:gd name="T6" fmla="*/ 0 w 216"/>
              <a:gd name="T7" fmla="*/ 29 h 210"/>
              <a:gd name="T8" fmla="*/ 0 w 216"/>
              <a:gd name="T9" fmla="*/ 136 h 210"/>
              <a:gd name="T10" fmla="*/ 0 w 216"/>
              <a:gd name="T11" fmla="*/ 136 h 210"/>
              <a:gd name="T12" fmla="*/ 29 w 216"/>
              <a:gd name="T13" fmla="*/ 165 h 210"/>
              <a:gd name="T14" fmla="*/ 32 w 216"/>
              <a:gd name="T15" fmla="*/ 165 h 210"/>
              <a:gd name="T16" fmla="*/ 32 w 216"/>
              <a:gd name="T17" fmla="*/ 209 h 210"/>
              <a:gd name="T18" fmla="*/ 96 w 216"/>
              <a:gd name="T19" fmla="*/ 165 h 210"/>
              <a:gd name="T20" fmla="*/ 186 w 216"/>
              <a:gd name="T21" fmla="*/ 165 h 210"/>
              <a:gd name="T22" fmla="*/ 186 w 216"/>
              <a:gd name="T23" fmla="*/ 165 h 210"/>
              <a:gd name="T24" fmla="*/ 215 w 216"/>
              <a:gd name="T25" fmla="*/ 136 h 210"/>
              <a:gd name="T26" fmla="*/ 215 w 216"/>
              <a:gd name="T27" fmla="*/ 29 h 210"/>
              <a:gd name="T28" fmla="*/ 215 w 216"/>
              <a:gd name="T29" fmla="*/ 29 h 210"/>
              <a:gd name="T30" fmla="*/ 186 w 216"/>
              <a:gd name="T31" fmla="*/ 0 h 210"/>
              <a:gd name="T32" fmla="*/ 207 w 216"/>
              <a:gd name="T33" fmla="*/ 136 h 210"/>
              <a:gd name="T34" fmla="*/ 207 w 216"/>
              <a:gd name="T35" fmla="*/ 136 h 210"/>
              <a:gd name="T36" fmla="*/ 186 w 216"/>
              <a:gd name="T37" fmla="*/ 157 h 210"/>
              <a:gd name="T38" fmla="*/ 93 w 216"/>
              <a:gd name="T39" fmla="*/ 157 h 210"/>
              <a:gd name="T40" fmla="*/ 40 w 216"/>
              <a:gd name="T41" fmla="*/ 193 h 210"/>
              <a:gd name="T42" fmla="*/ 41 w 216"/>
              <a:gd name="T43" fmla="*/ 157 h 210"/>
              <a:gd name="T44" fmla="*/ 29 w 216"/>
              <a:gd name="T45" fmla="*/ 157 h 210"/>
              <a:gd name="T46" fmla="*/ 29 w 216"/>
              <a:gd name="T47" fmla="*/ 157 h 210"/>
              <a:gd name="T48" fmla="*/ 8 w 216"/>
              <a:gd name="T49" fmla="*/ 136 h 210"/>
              <a:gd name="T50" fmla="*/ 8 w 216"/>
              <a:gd name="T51" fmla="*/ 29 h 210"/>
              <a:gd name="T52" fmla="*/ 8 w 216"/>
              <a:gd name="T53" fmla="*/ 29 h 210"/>
              <a:gd name="T54" fmla="*/ 29 w 216"/>
              <a:gd name="T55" fmla="*/ 8 h 210"/>
              <a:gd name="T56" fmla="*/ 186 w 216"/>
              <a:gd name="T57" fmla="*/ 8 h 210"/>
              <a:gd name="T58" fmla="*/ 186 w 216"/>
              <a:gd name="T59" fmla="*/ 8 h 210"/>
              <a:gd name="T60" fmla="*/ 207 w 216"/>
              <a:gd name="T61" fmla="*/ 29 h 210"/>
              <a:gd name="T62" fmla="*/ 207 w 216"/>
              <a:gd name="T63" fmla="*/ 136 h 210"/>
              <a:gd name="T64" fmla="*/ 78 w 216"/>
              <a:gd name="T65" fmla="*/ 80 h 210"/>
              <a:gd name="T66" fmla="*/ 78 w 216"/>
              <a:gd name="T67" fmla="*/ 80 h 210"/>
              <a:gd name="T68" fmla="*/ 57 w 216"/>
              <a:gd name="T69" fmla="*/ 88 h 210"/>
              <a:gd name="T70" fmla="*/ 57 w 216"/>
              <a:gd name="T71" fmla="*/ 88 h 210"/>
              <a:gd name="T72" fmla="*/ 65 w 216"/>
              <a:gd name="T73" fmla="*/ 67 h 210"/>
              <a:gd name="T74" fmla="*/ 65 w 216"/>
              <a:gd name="T75" fmla="*/ 67 h 210"/>
              <a:gd name="T76" fmla="*/ 78 w 216"/>
              <a:gd name="T77" fmla="*/ 80 h 210"/>
              <a:gd name="T78" fmla="*/ 120 w 216"/>
              <a:gd name="T79" fmla="*/ 80 h 210"/>
              <a:gd name="T80" fmla="*/ 120 w 216"/>
              <a:gd name="T81" fmla="*/ 80 h 210"/>
              <a:gd name="T82" fmla="*/ 99 w 216"/>
              <a:gd name="T83" fmla="*/ 88 h 210"/>
              <a:gd name="T84" fmla="*/ 99 w 216"/>
              <a:gd name="T85" fmla="*/ 88 h 210"/>
              <a:gd name="T86" fmla="*/ 108 w 216"/>
              <a:gd name="T87" fmla="*/ 67 h 210"/>
              <a:gd name="T88" fmla="*/ 108 w 216"/>
              <a:gd name="T89" fmla="*/ 67 h 210"/>
              <a:gd name="T90" fmla="*/ 120 w 216"/>
              <a:gd name="T91" fmla="*/ 80 h 210"/>
              <a:gd name="T92" fmla="*/ 162 w 216"/>
              <a:gd name="T93" fmla="*/ 81 h 210"/>
              <a:gd name="T94" fmla="*/ 162 w 216"/>
              <a:gd name="T95" fmla="*/ 81 h 210"/>
              <a:gd name="T96" fmla="*/ 141 w 216"/>
              <a:gd name="T97" fmla="*/ 90 h 210"/>
              <a:gd name="T98" fmla="*/ 141 w 216"/>
              <a:gd name="T99" fmla="*/ 90 h 210"/>
              <a:gd name="T100" fmla="*/ 150 w 216"/>
              <a:gd name="T101" fmla="*/ 69 h 210"/>
              <a:gd name="T102" fmla="*/ 150 w 216"/>
              <a:gd name="T103" fmla="*/ 69 h 210"/>
              <a:gd name="T104" fmla="*/ 162 w 216"/>
              <a:gd name="T105" fmla="*/ 81 h 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16" h="210">
                <a:moveTo>
                  <a:pt x="186" y="0"/>
                </a:moveTo>
                <a:lnTo>
                  <a:pt x="29" y="0"/>
                </a:lnTo>
                <a:lnTo>
                  <a:pt x="29" y="0"/>
                </a:lnTo>
                <a:cubicBezTo>
                  <a:pt x="13" y="0"/>
                  <a:pt x="0" y="13"/>
                  <a:pt x="0" y="29"/>
                </a:cubicBezTo>
                <a:lnTo>
                  <a:pt x="0" y="136"/>
                </a:lnTo>
                <a:lnTo>
                  <a:pt x="0" y="136"/>
                </a:lnTo>
                <a:cubicBezTo>
                  <a:pt x="0" y="152"/>
                  <a:pt x="13" y="165"/>
                  <a:pt x="29" y="165"/>
                </a:cubicBezTo>
                <a:lnTo>
                  <a:pt x="32" y="165"/>
                </a:lnTo>
                <a:lnTo>
                  <a:pt x="32" y="209"/>
                </a:lnTo>
                <a:lnTo>
                  <a:pt x="96" y="165"/>
                </a:lnTo>
                <a:lnTo>
                  <a:pt x="186" y="165"/>
                </a:lnTo>
                <a:lnTo>
                  <a:pt x="186" y="165"/>
                </a:lnTo>
                <a:cubicBezTo>
                  <a:pt x="202" y="165"/>
                  <a:pt x="215" y="152"/>
                  <a:pt x="215" y="136"/>
                </a:cubicBezTo>
                <a:lnTo>
                  <a:pt x="215" y="29"/>
                </a:lnTo>
                <a:lnTo>
                  <a:pt x="215" y="29"/>
                </a:lnTo>
                <a:cubicBezTo>
                  <a:pt x="215" y="13"/>
                  <a:pt x="202" y="0"/>
                  <a:pt x="186" y="0"/>
                </a:cubicBezTo>
                <a:close/>
                <a:moveTo>
                  <a:pt x="207" y="136"/>
                </a:moveTo>
                <a:lnTo>
                  <a:pt x="207" y="136"/>
                </a:lnTo>
                <a:cubicBezTo>
                  <a:pt x="207" y="147"/>
                  <a:pt x="198" y="157"/>
                  <a:pt x="186" y="157"/>
                </a:cubicBezTo>
                <a:lnTo>
                  <a:pt x="93" y="157"/>
                </a:lnTo>
                <a:lnTo>
                  <a:pt x="40" y="193"/>
                </a:lnTo>
                <a:lnTo>
                  <a:pt x="41" y="157"/>
                </a:lnTo>
                <a:lnTo>
                  <a:pt x="29" y="157"/>
                </a:lnTo>
                <a:lnTo>
                  <a:pt x="29" y="157"/>
                </a:lnTo>
                <a:cubicBezTo>
                  <a:pt x="17" y="157"/>
                  <a:pt x="8" y="147"/>
                  <a:pt x="8" y="136"/>
                </a:cubicBezTo>
                <a:lnTo>
                  <a:pt x="8" y="29"/>
                </a:lnTo>
                <a:lnTo>
                  <a:pt x="8" y="29"/>
                </a:lnTo>
                <a:cubicBezTo>
                  <a:pt x="8" y="17"/>
                  <a:pt x="17" y="8"/>
                  <a:pt x="29" y="8"/>
                </a:cubicBezTo>
                <a:lnTo>
                  <a:pt x="186" y="8"/>
                </a:lnTo>
                <a:lnTo>
                  <a:pt x="186" y="8"/>
                </a:lnTo>
                <a:cubicBezTo>
                  <a:pt x="198" y="8"/>
                  <a:pt x="207" y="17"/>
                  <a:pt x="207" y="29"/>
                </a:cubicBezTo>
                <a:lnTo>
                  <a:pt x="207" y="136"/>
                </a:lnTo>
                <a:close/>
                <a:moveTo>
                  <a:pt x="78" y="80"/>
                </a:moveTo>
                <a:lnTo>
                  <a:pt x="78" y="80"/>
                </a:lnTo>
                <a:cubicBezTo>
                  <a:pt x="78" y="91"/>
                  <a:pt x="65" y="97"/>
                  <a:pt x="57" y="88"/>
                </a:cubicBezTo>
                <a:lnTo>
                  <a:pt x="57" y="88"/>
                </a:lnTo>
                <a:cubicBezTo>
                  <a:pt x="49" y="81"/>
                  <a:pt x="54" y="67"/>
                  <a:pt x="65" y="67"/>
                </a:cubicBezTo>
                <a:lnTo>
                  <a:pt x="65" y="67"/>
                </a:lnTo>
                <a:cubicBezTo>
                  <a:pt x="72" y="67"/>
                  <a:pt x="78" y="73"/>
                  <a:pt x="78" y="80"/>
                </a:cubicBezTo>
                <a:close/>
                <a:moveTo>
                  <a:pt x="120" y="80"/>
                </a:moveTo>
                <a:lnTo>
                  <a:pt x="120" y="80"/>
                </a:lnTo>
                <a:cubicBezTo>
                  <a:pt x="120" y="91"/>
                  <a:pt x="107" y="97"/>
                  <a:pt x="99" y="88"/>
                </a:cubicBezTo>
                <a:lnTo>
                  <a:pt x="99" y="88"/>
                </a:lnTo>
                <a:cubicBezTo>
                  <a:pt x="91" y="81"/>
                  <a:pt x="97" y="67"/>
                  <a:pt x="108" y="67"/>
                </a:cubicBezTo>
                <a:lnTo>
                  <a:pt x="108" y="67"/>
                </a:lnTo>
                <a:cubicBezTo>
                  <a:pt x="114" y="67"/>
                  <a:pt x="120" y="73"/>
                  <a:pt x="120" y="80"/>
                </a:cubicBezTo>
                <a:close/>
                <a:moveTo>
                  <a:pt x="162" y="81"/>
                </a:moveTo>
                <a:lnTo>
                  <a:pt x="162" y="81"/>
                </a:lnTo>
                <a:cubicBezTo>
                  <a:pt x="162" y="93"/>
                  <a:pt x="149" y="98"/>
                  <a:pt x="141" y="90"/>
                </a:cubicBezTo>
                <a:lnTo>
                  <a:pt x="141" y="90"/>
                </a:lnTo>
                <a:cubicBezTo>
                  <a:pt x="133" y="82"/>
                  <a:pt x="138" y="69"/>
                  <a:pt x="150" y="69"/>
                </a:cubicBezTo>
                <a:lnTo>
                  <a:pt x="150" y="69"/>
                </a:lnTo>
                <a:cubicBezTo>
                  <a:pt x="156" y="69"/>
                  <a:pt x="162" y="74"/>
                  <a:pt x="162" y="81"/>
                </a:cubicBezTo>
                <a:close/>
              </a:path>
            </a:pathLst>
          </a:custGeom>
          <a:solidFill>
            <a:srgbClr val="F69F64"/>
          </a:solidFill>
          <a:ln>
            <a:solidFill>
              <a:srgbClr val="F69F64"/>
            </a:solidFill>
          </a:ln>
          <a:effectLst/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îšlídè">
            <a:extLst>
              <a:ext uri="{FF2B5EF4-FFF2-40B4-BE49-F238E27FC236}">
                <a16:creationId xmlns:a16="http://schemas.microsoft.com/office/drawing/2014/main" id="{1FE98C4C-B169-4096-87FD-DE922A10A7E6}"/>
              </a:ext>
            </a:extLst>
          </p:cNvPr>
          <p:cNvSpPr/>
          <p:nvPr/>
        </p:nvSpPr>
        <p:spPr bwMode="auto">
          <a:xfrm>
            <a:off x="6951135" y="4097838"/>
            <a:ext cx="366712" cy="312737"/>
          </a:xfrm>
          <a:custGeom>
            <a:avLst/>
            <a:gdLst>
              <a:gd name="T0" fmla="*/ 0 w 209"/>
              <a:gd name="T1" fmla="*/ 175 h 176"/>
              <a:gd name="T2" fmla="*/ 39 w 209"/>
              <a:gd name="T3" fmla="*/ 175 h 176"/>
              <a:gd name="T4" fmla="*/ 39 w 209"/>
              <a:gd name="T5" fmla="*/ 103 h 176"/>
              <a:gd name="T6" fmla="*/ 0 w 209"/>
              <a:gd name="T7" fmla="*/ 103 h 176"/>
              <a:gd name="T8" fmla="*/ 0 w 209"/>
              <a:gd name="T9" fmla="*/ 175 h 176"/>
              <a:gd name="T10" fmla="*/ 9 w 209"/>
              <a:gd name="T11" fmla="*/ 112 h 176"/>
              <a:gd name="T12" fmla="*/ 31 w 209"/>
              <a:gd name="T13" fmla="*/ 112 h 176"/>
              <a:gd name="T14" fmla="*/ 31 w 209"/>
              <a:gd name="T15" fmla="*/ 166 h 176"/>
              <a:gd name="T16" fmla="*/ 9 w 209"/>
              <a:gd name="T17" fmla="*/ 166 h 176"/>
              <a:gd name="T18" fmla="*/ 9 w 209"/>
              <a:gd name="T19" fmla="*/ 112 h 176"/>
              <a:gd name="T20" fmla="*/ 57 w 209"/>
              <a:gd name="T21" fmla="*/ 175 h 176"/>
              <a:gd name="T22" fmla="*/ 96 w 209"/>
              <a:gd name="T23" fmla="*/ 175 h 176"/>
              <a:gd name="T24" fmla="*/ 96 w 209"/>
              <a:gd name="T25" fmla="*/ 38 h 176"/>
              <a:gd name="T26" fmla="*/ 57 w 209"/>
              <a:gd name="T27" fmla="*/ 38 h 176"/>
              <a:gd name="T28" fmla="*/ 57 w 209"/>
              <a:gd name="T29" fmla="*/ 175 h 176"/>
              <a:gd name="T30" fmla="*/ 65 w 209"/>
              <a:gd name="T31" fmla="*/ 47 h 176"/>
              <a:gd name="T32" fmla="*/ 87 w 209"/>
              <a:gd name="T33" fmla="*/ 47 h 176"/>
              <a:gd name="T34" fmla="*/ 87 w 209"/>
              <a:gd name="T35" fmla="*/ 166 h 176"/>
              <a:gd name="T36" fmla="*/ 65 w 209"/>
              <a:gd name="T37" fmla="*/ 166 h 176"/>
              <a:gd name="T38" fmla="*/ 65 w 209"/>
              <a:gd name="T39" fmla="*/ 47 h 176"/>
              <a:gd name="T40" fmla="*/ 169 w 209"/>
              <a:gd name="T41" fmla="*/ 69 h 176"/>
              <a:gd name="T42" fmla="*/ 169 w 209"/>
              <a:gd name="T43" fmla="*/ 175 h 176"/>
              <a:gd name="T44" fmla="*/ 208 w 209"/>
              <a:gd name="T45" fmla="*/ 175 h 176"/>
              <a:gd name="T46" fmla="*/ 208 w 209"/>
              <a:gd name="T47" fmla="*/ 69 h 176"/>
              <a:gd name="T48" fmla="*/ 169 w 209"/>
              <a:gd name="T49" fmla="*/ 69 h 176"/>
              <a:gd name="T50" fmla="*/ 200 w 209"/>
              <a:gd name="T51" fmla="*/ 166 h 176"/>
              <a:gd name="T52" fmla="*/ 177 w 209"/>
              <a:gd name="T53" fmla="*/ 166 h 176"/>
              <a:gd name="T54" fmla="*/ 177 w 209"/>
              <a:gd name="T55" fmla="*/ 77 h 176"/>
              <a:gd name="T56" fmla="*/ 200 w 209"/>
              <a:gd name="T57" fmla="*/ 77 h 176"/>
              <a:gd name="T58" fmla="*/ 200 w 209"/>
              <a:gd name="T59" fmla="*/ 166 h 176"/>
              <a:gd name="T60" fmla="*/ 113 w 209"/>
              <a:gd name="T61" fmla="*/ 175 h 176"/>
              <a:gd name="T62" fmla="*/ 152 w 209"/>
              <a:gd name="T63" fmla="*/ 175 h 176"/>
              <a:gd name="T64" fmla="*/ 152 w 209"/>
              <a:gd name="T65" fmla="*/ 0 h 176"/>
              <a:gd name="T66" fmla="*/ 113 w 209"/>
              <a:gd name="T67" fmla="*/ 0 h 176"/>
              <a:gd name="T68" fmla="*/ 113 w 209"/>
              <a:gd name="T69" fmla="*/ 175 h 176"/>
              <a:gd name="T70" fmla="*/ 121 w 209"/>
              <a:gd name="T71" fmla="*/ 8 h 176"/>
              <a:gd name="T72" fmla="*/ 144 w 209"/>
              <a:gd name="T73" fmla="*/ 8 h 176"/>
              <a:gd name="T74" fmla="*/ 144 w 209"/>
              <a:gd name="T75" fmla="*/ 166 h 176"/>
              <a:gd name="T76" fmla="*/ 121 w 209"/>
              <a:gd name="T77" fmla="*/ 166 h 176"/>
              <a:gd name="T78" fmla="*/ 121 w 209"/>
              <a:gd name="T79" fmla="*/ 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209" h="176">
                <a:moveTo>
                  <a:pt x="0" y="175"/>
                </a:moveTo>
                <a:lnTo>
                  <a:pt x="39" y="175"/>
                </a:lnTo>
                <a:lnTo>
                  <a:pt x="39" y="103"/>
                </a:lnTo>
                <a:lnTo>
                  <a:pt x="0" y="103"/>
                </a:lnTo>
                <a:lnTo>
                  <a:pt x="0" y="175"/>
                </a:lnTo>
                <a:close/>
                <a:moveTo>
                  <a:pt x="9" y="112"/>
                </a:moveTo>
                <a:lnTo>
                  <a:pt x="31" y="112"/>
                </a:lnTo>
                <a:lnTo>
                  <a:pt x="31" y="166"/>
                </a:lnTo>
                <a:lnTo>
                  <a:pt x="9" y="166"/>
                </a:lnTo>
                <a:lnTo>
                  <a:pt x="9" y="112"/>
                </a:lnTo>
                <a:close/>
                <a:moveTo>
                  <a:pt x="57" y="175"/>
                </a:moveTo>
                <a:lnTo>
                  <a:pt x="96" y="175"/>
                </a:lnTo>
                <a:lnTo>
                  <a:pt x="96" y="38"/>
                </a:lnTo>
                <a:lnTo>
                  <a:pt x="57" y="38"/>
                </a:lnTo>
                <a:lnTo>
                  <a:pt x="57" y="175"/>
                </a:lnTo>
                <a:close/>
                <a:moveTo>
                  <a:pt x="65" y="47"/>
                </a:moveTo>
                <a:lnTo>
                  <a:pt x="87" y="47"/>
                </a:lnTo>
                <a:lnTo>
                  <a:pt x="87" y="166"/>
                </a:lnTo>
                <a:lnTo>
                  <a:pt x="65" y="166"/>
                </a:lnTo>
                <a:lnTo>
                  <a:pt x="65" y="47"/>
                </a:lnTo>
                <a:close/>
                <a:moveTo>
                  <a:pt x="169" y="69"/>
                </a:moveTo>
                <a:lnTo>
                  <a:pt x="169" y="175"/>
                </a:lnTo>
                <a:lnTo>
                  <a:pt x="208" y="175"/>
                </a:lnTo>
                <a:lnTo>
                  <a:pt x="208" y="69"/>
                </a:lnTo>
                <a:lnTo>
                  <a:pt x="169" y="69"/>
                </a:lnTo>
                <a:close/>
                <a:moveTo>
                  <a:pt x="200" y="166"/>
                </a:moveTo>
                <a:lnTo>
                  <a:pt x="177" y="166"/>
                </a:lnTo>
                <a:lnTo>
                  <a:pt x="177" y="77"/>
                </a:lnTo>
                <a:lnTo>
                  <a:pt x="200" y="77"/>
                </a:lnTo>
                <a:lnTo>
                  <a:pt x="200" y="166"/>
                </a:lnTo>
                <a:close/>
                <a:moveTo>
                  <a:pt x="113" y="175"/>
                </a:moveTo>
                <a:lnTo>
                  <a:pt x="152" y="175"/>
                </a:lnTo>
                <a:lnTo>
                  <a:pt x="152" y="0"/>
                </a:lnTo>
                <a:lnTo>
                  <a:pt x="113" y="0"/>
                </a:lnTo>
                <a:lnTo>
                  <a:pt x="113" y="175"/>
                </a:lnTo>
                <a:close/>
                <a:moveTo>
                  <a:pt x="121" y="8"/>
                </a:moveTo>
                <a:lnTo>
                  <a:pt x="144" y="8"/>
                </a:lnTo>
                <a:lnTo>
                  <a:pt x="144" y="166"/>
                </a:lnTo>
                <a:lnTo>
                  <a:pt x="121" y="166"/>
                </a:lnTo>
                <a:lnTo>
                  <a:pt x="121" y="8"/>
                </a:lnTo>
                <a:close/>
              </a:path>
            </a:pathLst>
          </a:custGeom>
          <a:solidFill>
            <a:srgbClr val="F69F64"/>
          </a:solidFill>
          <a:ln>
            <a:solidFill>
              <a:srgbClr val="F69F64"/>
            </a:solidFill>
          </a:ln>
          <a:effectLst/>
        </p:spPr>
        <p:txBody>
          <a:bodyPr wrap="square" lIns="91440" tIns="45720" rIns="91440" bIns="45720" anchor="ctr">
            <a:normAutofit fontScale="92500" lnSpcReduction="2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2" name="íS1îḑê">
            <a:extLst>
              <a:ext uri="{FF2B5EF4-FFF2-40B4-BE49-F238E27FC236}">
                <a16:creationId xmlns:a16="http://schemas.microsoft.com/office/drawing/2014/main" id="{299F8940-1706-460D-A36D-55AD99FD61FA}"/>
              </a:ext>
            </a:extLst>
          </p:cNvPr>
          <p:cNvSpPr/>
          <p:nvPr/>
        </p:nvSpPr>
        <p:spPr>
          <a:xfrm>
            <a:off x="1193431" y="1411409"/>
            <a:ext cx="4161524" cy="4800004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 cap="flat" cmpd="sng" algn="ctr">
            <a:solidFill>
              <a:schemeClr val="bg1">
                <a:lumMod val="95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3" name="组合 12">
            <a:extLst>
              <a:ext uri="{FF2B5EF4-FFF2-40B4-BE49-F238E27FC236}">
                <a16:creationId xmlns:a16="http://schemas.microsoft.com/office/drawing/2014/main" id="{5BDB99D0-770C-443A-BDBC-A8B78AB18908}"/>
              </a:ext>
            </a:extLst>
          </p:cNvPr>
          <p:cNvGrpSpPr/>
          <p:nvPr/>
        </p:nvGrpSpPr>
        <p:grpSpPr>
          <a:xfrm>
            <a:off x="5950550" y="2138310"/>
            <a:ext cx="2367882" cy="965886"/>
            <a:chOff x="2541629" y="1917977"/>
            <a:chExt cx="2258622" cy="965886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F8018344-8BE7-43D4-BE5D-7632908AE190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E29C3094-99F4-451E-96D1-867AD4616E35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6" name="组合 12">
            <a:extLst>
              <a:ext uri="{FF2B5EF4-FFF2-40B4-BE49-F238E27FC236}">
                <a16:creationId xmlns:a16="http://schemas.microsoft.com/office/drawing/2014/main" id="{48E57381-4740-4A21-81DB-A3C433D8CC29}"/>
              </a:ext>
            </a:extLst>
          </p:cNvPr>
          <p:cNvGrpSpPr/>
          <p:nvPr/>
        </p:nvGrpSpPr>
        <p:grpSpPr>
          <a:xfrm>
            <a:off x="6015991" y="4581626"/>
            <a:ext cx="2367882" cy="965886"/>
            <a:chOff x="2541629" y="1917977"/>
            <a:chExt cx="2258622" cy="965886"/>
          </a:xfrm>
        </p:grpSpPr>
        <p:sp>
          <p:nvSpPr>
            <p:cNvPr id="27" name="文本框 26">
              <a:extLst>
                <a:ext uri="{FF2B5EF4-FFF2-40B4-BE49-F238E27FC236}">
                  <a16:creationId xmlns:a16="http://schemas.microsoft.com/office/drawing/2014/main" id="{A7E3B1A2-F3ED-440E-89A1-7B48FDA2F5B4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文本框 27">
              <a:extLst>
                <a:ext uri="{FF2B5EF4-FFF2-40B4-BE49-F238E27FC236}">
                  <a16:creationId xmlns:a16="http://schemas.microsoft.com/office/drawing/2014/main" id="{FBEBD6E0-8807-4A2B-A5D7-F7AB27781A8E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9" name="组合 12">
            <a:extLst>
              <a:ext uri="{FF2B5EF4-FFF2-40B4-BE49-F238E27FC236}">
                <a16:creationId xmlns:a16="http://schemas.microsoft.com/office/drawing/2014/main" id="{94BFC2E6-E31E-47E6-8B43-90BBA8A24383}"/>
              </a:ext>
            </a:extLst>
          </p:cNvPr>
          <p:cNvGrpSpPr/>
          <p:nvPr/>
        </p:nvGrpSpPr>
        <p:grpSpPr>
          <a:xfrm>
            <a:off x="8730671" y="2138310"/>
            <a:ext cx="2367882" cy="965886"/>
            <a:chOff x="2541629" y="1917977"/>
            <a:chExt cx="2258622" cy="965886"/>
          </a:xfrm>
        </p:grpSpPr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5EA7070D-DB27-4D70-B8DE-812C1F8A55E4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文本框 30">
              <a:extLst>
                <a:ext uri="{FF2B5EF4-FFF2-40B4-BE49-F238E27FC236}">
                  <a16:creationId xmlns:a16="http://schemas.microsoft.com/office/drawing/2014/main" id="{88EF9973-85AA-4A8E-ADDE-E5D975430A9D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32" name="组合 12">
            <a:extLst>
              <a:ext uri="{FF2B5EF4-FFF2-40B4-BE49-F238E27FC236}">
                <a16:creationId xmlns:a16="http://schemas.microsoft.com/office/drawing/2014/main" id="{9987C5B4-25BA-4730-B7A6-92230817249F}"/>
              </a:ext>
            </a:extLst>
          </p:cNvPr>
          <p:cNvGrpSpPr/>
          <p:nvPr/>
        </p:nvGrpSpPr>
        <p:grpSpPr>
          <a:xfrm>
            <a:off x="8796112" y="4581626"/>
            <a:ext cx="2367882" cy="965886"/>
            <a:chOff x="2541629" y="1917977"/>
            <a:chExt cx="2258622" cy="965886"/>
          </a:xfrm>
        </p:grpSpPr>
        <p:sp>
          <p:nvSpPr>
            <p:cNvPr id="33" name="文本框 32">
              <a:extLst>
                <a:ext uri="{FF2B5EF4-FFF2-40B4-BE49-F238E27FC236}">
                  <a16:creationId xmlns:a16="http://schemas.microsoft.com/office/drawing/2014/main" id="{5727353D-8B71-4406-A620-42B08D056685}"/>
                </a:ext>
              </a:extLst>
            </p:cNvPr>
            <p:cNvSpPr txBox="1"/>
            <p:nvPr/>
          </p:nvSpPr>
          <p:spPr>
            <a:xfrm>
              <a:off x="2604050" y="1917977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文本框 33">
              <a:extLst>
                <a:ext uri="{FF2B5EF4-FFF2-40B4-BE49-F238E27FC236}">
                  <a16:creationId xmlns:a16="http://schemas.microsoft.com/office/drawing/2014/main" id="{4474FC0A-A849-4D4F-8CD6-0711525477B8}"/>
                </a:ext>
              </a:extLst>
            </p:cNvPr>
            <p:cNvSpPr txBox="1"/>
            <p:nvPr/>
          </p:nvSpPr>
          <p:spPr>
            <a:xfrm>
              <a:off x="2541629" y="2165461"/>
              <a:ext cx="2258622" cy="71840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3562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A3C75CDB-5028-4D65-8FD1-C4403B2A3558}"/>
              </a:ext>
            </a:extLst>
          </p:cNvPr>
          <p:cNvSpPr/>
          <p:nvPr/>
        </p:nvSpPr>
        <p:spPr>
          <a:xfrm flipH="1" flipV="1">
            <a:off x="4656365" y="0"/>
            <a:ext cx="7535635" cy="6587350"/>
          </a:xfrm>
          <a:custGeom>
            <a:avLst/>
            <a:gdLst>
              <a:gd name="connsiteX0" fmla="*/ 0 w 6187736"/>
              <a:gd name="connsiteY0" fmla="*/ 0 h 6858000"/>
              <a:gd name="connsiteX1" fmla="*/ 6187736 w 6187736"/>
              <a:gd name="connsiteY1" fmla="*/ 0 h 6858000"/>
              <a:gd name="connsiteX2" fmla="*/ 6187736 w 6187736"/>
              <a:gd name="connsiteY2" fmla="*/ 6858000 h 6858000"/>
              <a:gd name="connsiteX3" fmla="*/ 0 w 6187736"/>
              <a:gd name="connsiteY3" fmla="*/ 6858000 h 6858000"/>
              <a:gd name="connsiteX4" fmla="*/ 0 w 6187736"/>
              <a:gd name="connsiteY4" fmla="*/ 0 h 6858000"/>
              <a:gd name="connsiteX0" fmla="*/ 0 w 6961202"/>
              <a:gd name="connsiteY0" fmla="*/ 857250 h 7715250"/>
              <a:gd name="connsiteX1" fmla="*/ 6187736 w 6961202"/>
              <a:gd name="connsiteY1" fmla="*/ 857250 h 7715250"/>
              <a:gd name="connsiteX2" fmla="*/ 6187736 w 6961202"/>
              <a:gd name="connsiteY2" fmla="*/ 7715250 h 7715250"/>
              <a:gd name="connsiteX3" fmla="*/ 0 w 6961202"/>
              <a:gd name="connsiteY3" fmla="*/ 7715250 h 7715250"/>
              <a:gd name="connsiteX4" fmla="*/ 0 w 6961202"/>
              <a:gd name="connsiteY4" fmla="*/ 857250 h 7715250"/>
              <a:gd name="connsiteX0" fmla="*/ 0 w 6592832"/>
              <a:gd name="connsiteY0" fmla="*/ 307032 h 7165032"/>
              <a:gd name="connsiteX1" fmla="*/ 5044736 w 6592832"/>
              <a:gd name="connsiteY1" fmla="*/ 2640657 h 7165032"/>
              <a:gd name="connsiteX2" fmla="*/ 6187736 w 6592832"/>
              <a:gd name="connsiteY2" fmla="*/ 7165032 h 7165032"/>
              <a:gd name="connsiteX3" fmla="*/ 0 w 6592832"/>
              <a:gd name="connsiteY3" fmla="*/ 7165032 h 7165032"/>
              <a:gd name="connsiteX4" fmla="*/ 0 w 6592832"/>
              <a:gd name="connsiteY4" fmla="*/ 307032 h 7165032"/>
              <a:gd name="connsiteX0" fmla="*/ 0 w 6796523"/>
              <a:gd name="connsiteY0" fmla="*/ 222706 h 7080706"/>
              <a:gd name="connsiteX1" fmla="*/ 5806736 w 6796523"/>
              <a:gd name="connsiteY1" fmla="*/ 3794581 h 7080706"/>
              <a:gd name="connsiteX2" fmla="*/ 6187736 w 6796523"/>
              <a:gd name="connsiteY2" fmla="*/ 7080706 h 7080706"/>
              <a:gd name="connsiteX3" fmla="*/ 0 w 6796523"/>
              <a:gd name="connsiteY3" fmla="*/ 7080706 h 7080706"/>
              <a:gd name="connsiteX4" fmla="*/ 0 w 6796523"/>
              <a:gd name="connsiteY4" fmla="*/ 222706 h 7080706"/>
              <a:gd name="connsiteX0" fmla="*/ 0 w 6796523"/>
              <a:gd name="connsiteY0" fmla="*/ 240603 h 7098603"/>
              <a:gd name="connsiteX1" fmla="*/ 5806736 w 6796523"/>
              <a:gd name="connsiteY1" fmla="*/ 3479103 h 7098603"/>
              <a:gd name="connsiteX2" fmla="*/ 6187736 w 6796523"/>
              <a:gd name="connsiteY2" fmla="*/ 7098603 h 7098603"/>
              <a:gd name="connsiteX3" fmla="*/ 0 w 6796523"/>
              <a:gd name="connsiteY3" fmla="*/ 7098603 h 7098603"/>
              <a:gd name="connsiteX4" fmla="*/ 0 w 6796523"/>
              <a:gd name="connsiteY4" fmla="*/ 240603 h 7098603"/>
              <a:gd name="connsiteX0" fmla="*/ 0 w 6530416"/>
              <a:gd name="connsiteY0" fmla="*/ 229607 h 7087607"/>
              <a:gd name="connsiteX1" fmla="*/ 5806736 w 6530416"/>
              <a:gd name="connsiteY1" fmla="*/ 3468107 h 7087607"/>
              <a:gd name="connsiteX2" fmla="*/ 6187736 w 6530416"/>
              <a:gd name="connsiteY2" fmla="*/ 7087607 h 7087607"/>
              <a:gd name="connsiteX3" fmla="*/ 0 w 6530416"/>
              <a:gd name="connsiteY3" fmla="*/ 7087607 h 7087607"/>
              <a:gd name="connsiteX4" fmla="*/ 0 w 6530416"/>
              <a:gd name="connsiteY4" fmla="*/ 229607 h 7087607"/>
              <a:gd name="connsiteX0" fmla="*/ 0 w 6530416"/>
              <a:gd name="connsiteY0" fmla="*/ 227605 h 7085605"/>
              <a:gd name="connsiteX1" fmla="*/ 5806736 w 6530416"/>
              <a:gd name="connsiteY1" fmla="*/ 3504205 h 7085605"/>
              <a:gd name="connsiteX2" fmla="*/ 6187736 w 6530416"/>
              <a:gd name="connsiteY2" fmla="*/ 7085605 h 7085605"/>
              <a:gd name="connsiteX3" fmla="*/ 0 w 6530416"/>
              <a:gd name="connsiteY3" fmla="*/ 7085605 h 7085605"/>
              <a:gd name="connsiteX4" fmla="*/ 0 w 6530416"/>
              <a:gd name="connsiteY4" fmla="*/ 227605 h 7085605"/>
              <a:gd name="connsiteX0" fmla="*/ 0 w 6646927"/>
              <a:gd name="connsiteY0" fmla="*/ 351076 h 7209076"/>
              <a:gd name="connsiteX1" fmla="*/ 3505200 w 6646927"/>
              <a:gd name="connsiteY1" fmla="*/ 1269108 h 7209076"/>
              <a:gd name="connsiteX2" fmla="*/ 5806736 w 6646927"/>
              <a:gd name="connsiteY2" fmla="*/ 3627676 h 7209076"/>
              <a:gd name="connsiteX3" fmla="*/ 6187736 w 6646927"/>
              <a:gd name="connsiteY3" fmla="*/ 7209076 h 7209076"/>
              <a:gd name="connsiteX4" fmla="*/ 0 w 6646927"/>
              <a:gd name="connsiteY4" fmla="*/ 7209076 h 7209076"/>
              <a:gd name="connsiteX5" fmla="*/ 0 w 6646927"/>
              <a:gd name="connsiteY5" fmla="*/ 351076 h 7209076"/>
              <a:gd name="connsiteX0" fmla="*/ 0 w 6636588"/>
              <a:gd name="connsiteY0" fmla="*/ 252770 h 7110770"/>
              <a:gd name="connsiteX1" fmla="*/ 3800475 w 6636588"/>
              <a:gd name="connsiteY1" fmla="*/ 2009002 h 7110770"/>
              <a:gd name="connsiteX2" fmla="*/ 5806736 w 6636588"/>
              <a:gd name="connsiteY2" fmla="*/ 3529370 h 7110770"/>
              <a:gd name="connsiteX3" fmla="*/ 6187736 w 6636588"/>
              <a:gd name="connsiteY3" fmla="*/ 7110770 h 7110770"/>
              <a:gd name="connsiteX4" fmla="*/ 0 w 6636588"/>
              <a:gd name="connsiteY4" fmla="*/ 7110770 h 7110770"/>
              <a:gd name="connsiteX5" fmla="*/ 0 w 6636588"/>
              <a:gd name="connsiteY5" fmla="*/ 252770 h 7110770"/>
              <a:gd name="connsiteX0" fmla="*/ 0 w 6636588"/>
              <a:gd name="connsiteY0" fmla="*/ 297281 h 7155281"/>
              <a:gd name="connsiteX1" fmla="*/ 3800475 w 6636588"/>
              <a:gd name="connsiteY1" fmla="*/ 2053513 h 7155281"/>
              <a:gd name="connsiteX2" fmla="*/ 5806736 w 6636588"/>
              <a:gd name="connsiteY2" fmla="*/ 3573881 h 7155281"/>
              <a:gd name="connsiteX3" fmla="*/ 6187736 w 6636588"/>
              <a:gd name="connsiteY3" fmla="*/ 7155281 h 7155281"/>
              <a:gd name="connsiteX4" fmla="*/ 0 w 6636588"/>
              <a:gd name="connsiteY4" fmla="*/ 7155281 h 7155281"/>
              <a:gd name="connsiteX5" fmla="*/ 0 w 6636588"/>
              <a:gd name="connsiteY5" fmla="*/ 297281 h 7155281"/>
              <a:gd name="connsiteX0" fmla="*/ 0 w 6636588"/>
              <a:gd name="connsiteY0" fmla="*/ 203077 h 7061077"/>
              <a:gd name="connsiteX1" fmla="*/ 3800475 w 6636588"/>
              <a:gd name="connsiteY1" fmla="*/ 1959309 h 7061077"/>
              <a:gd name="connsiteX2" fmla="*/ 5806736 w 6636588"/>
              <a:gd name="connsiteY2" fmla="*/ 3479677 h 7061077"/>
              <a:gd name="connsiteX3" fmla="*/ 6187736 w 6636588"/>
              <a:gd name="connsiteY3" fmla="*/ 7061077 h 7061077"/>
              <a:gd name="connsiteX4" fmla="*/ 0 w 6636588"/>
              <a:gd name="connsiteY4" fmla="*/ 7061077 h 7061077"/>
              <a:gd name="connsiteX5" fmla="*/ 0 w 6636588"/>
              <a:gd name="connsiteY5" fmla="*/ 203077 h 7061077"/>
              <a:gd name="connsiteX0" fmla="*/ 0 w 6636588"/>
              <a:gd name="connsiteY0" fmla="*/ 165490 h 7023490"/>
              <a:gd name="connsiteX1" fmla="*/ 3800475 w 6636588"/>
              <a:gd name="connsiteY1" fmla="*/ 1921722 h 7023490"/>
              <a:gd name="connsiteX2" fmla="*/ 5806736 w 6636588"/>
              <a:gd name="connsiteY2" fmla="*/ 3442090 h 7023490"/>
              <a:gd name="connsiteX3" fmla="*/ 6187736 w 6636588"/>
              <a:gd name="connsiteY3" fmla="*/ 7023490 h 7023490"/>
              <a:gd name="connsiteX4" fmla="*/ 0 w 6636588"/>
              <a:gd name="connsiteY4" fmla="*/ 7023490 h 7023490"/>
              <a:gd name="connsiteX5" fmla="*/ 0 w 6636588"/>
              <a:gd name="connsiteY5" fmla="*/ 165490 h 7023490"/>
              <a:gd name="connsiteX0" fmla="*/ 0 w 6567260"/>
              <a:gd name="connsiteY0" fmla="*/ 165490 h 7023490"/>
              <a:gd name="connsiteX1" fmla="*/ 3800475 w 6567260"/>
              <a:gd name="connsiteY1" fmla="*/ 1921722 h 7023490"/>
              <a:gd name="connsiteX2" fmla="*/ 5806736 w 6567260"/>
              <a:gd name="connsiteY2" fmla="*/ 3442090 h 7023490"/>
              <a:gd name="connsiteX3" fmla="*/ 6187736 w 6567260"/>
              <a:gd name="connsiteY3" fmla="*/ 7023490 h 7023490"/>
              <a:gd name="connsiteX4" fmla="*/ 0 w 6567260"/>
              <a:gd name="connsiteY4" fmla="*/ 7023490 h 7023490"/>
              <a:gd name="connsiteX5" fmla="*/ 0 w 6567260"/>
              <a:gd name="connsiteY5" fmla="*/ 165490 h 7023490"/>
              <a:gd name="connsiteX0" fmla="*/ 0 w 6612925"/>
              <a:gd name="connsiteY0" fmla="*/ 215492 h 7073492"/>
              <a:gd name="connsiteX1" fmla="*/ 3800475 w 6612925"/>
              <a:gd name="connsiteY1" fmla="*/ 1971724 h 7073492"/>
              <a:gd name="connsiteX2" fmla="*/ 6035336 w 6612925"/>
              <a:gd name="connsiteY2" fmla="*/ 4501742 h 7073492"/>
              <a:gd name="connsiteX3" fmla="*/ 6187736 w 6612925"/>
              <a:gd name="connsiteY3" fmla="*/ 7073492 h 7073492"/>
              <a:gd name="connsiteX4" fmla="*/ 0 w 6612925"/>
              <a:gd name="connsiteY4" fmla="*/ 7073492 h 7073492"/>
              <a:gd name="connsiteX5" fmla="*/ 0 w 6612925"/>
              <a:gd name="connsiteY5" fmla="*/ 215492 h 7073492"/>
              <a:gd name="connsiteX0" fmla="*/ 0 w 7033547"/>
              <a:gd name="connsiteY0" fmla="*/ 215492 h 7073492"/>
              <a:gd name="connsiteX1" fmla="*/ 3800475 w 7033547"/>
              <a:gd name="connsiteY1" fmla="*/ 1971724 h 7073492"/>
              <a:gd name="connsiteX2" fmla="*/ 6035336 w 7033547"/>
              <a:gd name="connsiteY2" fmla="*/ 4501742 h 7073492"/>
              <a:gd name="connsiteX3" fmla="*/ 6187736 w 7033547"/>
              <a:gd name="connsiteY3" fmla="*/ 7073492 h 7073492"/>
              <a:gd name="connsiteX4" fmla="*/ 0 w 7033547"/>
              <a:gd name="connsiteY4" fmla="*/ 7073492 h 7073492"/>
              <a:gd name="connsiteX5" fmla="*/ 0 w 7033547"/>
              <a:gd name="connsiteY5" fmla="*/ 215492 h 7073492"/>
              <a:gd name="connsiteX0" fmla="*/ 0 w 7033547"/>
              <a:gd name="connsiteY0" fmla="*/ 219254 h 7077254"/>
              <a:gd name="connsiteX1" fmla="*/ 3800475 w 7033547"/>
              <a:gd name="connsiteY1" fmla="*/ 1975486 h 7077254"/>
              <a:gd name="connsiteX2" fmla="*/ 6035336 w 7033547"/>
              <a:gd name="connsiteY2" fmla="*/ 4505504 h 7077254"/>
              <a:gd name="connsiteX3" fmla="*/ 6187736 w 7033547"/>
              <a:gd name="connsiteY3" fmla="*/ 7077254 h 7077254"/>
              <a:gd name="connsiteX4" fmla="*/ 0 w 7033547"/>
              <a:gd name="connsiteY4" fmla="*/ 7077254 h 7077254"/>
              <a:gd name="connsiteX5" fmla="*/ 0 w 7033547"/>
              <a:gd name="connsiteY5" fmla="*/ 219254 h 7077254"/>
              <a:gd name="connsiteX0" fmla="*/ 0 w 6675352"/>
              <a:gd name="connsiteY0" fmla="*/ 174558 h 7032558"/>
              <a:gd name="connsiteX1" fmla="*/ 4352925 w 6675352"/>
              <a:gd name="connsiteY1" fmla="*/ 2578490 h 7032558"/>
              <a:gd name="connsiteX2" fmla="*/ 6035336 w 6675352"/>
              <a:gd name="connsiteY2" fmla="*/ 4460808 h 7032558"/>
              <a:gd name="connsiteX3" fmla="*/ 6187736 w 6675352"/>
              <a:gd name="connsiteY3" fmla="*/ 7032558 h 7032558"/>
              <a:gd name="connsiteX4" fmla="*/ 0 w 6675352"/>
              <a:gd name="connsiteY4" fmla="*/ 7032558 h 7032558"/>
              <a:gd name="connsiteX5" fmla="*/ 0 w 6675352"/>
              <a:gd name="connsiteY5" fmla="*/ 174558 h 7032558"/>
              <a:gd name="connsiteX0" fmla="*/ 0 w 6675352"/>
              <a:gd name="connsiteY0" fmla="*/ 174558 h 7032558"/>
              <a:gd name="connsiteX1" fmla="*/ 4352925 w 6675352"/>
              <a:gd name="connsiteY1" fmla="*/ 2578490 h 7032558"/>
              <a:gd name="connsiteX2" fmla="*/ 6035336 w 6675352"/>
              <a:gd name="connsiteY2" fmla="*/ 4460808 h 7032558"/>
              <a:gd name="connsiteX3" fmla="*/ 6187736 w 6675352"/>
              <a:gd name="connsiteY3" fmla="*/ 7032558 h 7032558"/>
              <a:gd name="connsiteX4" fmla="*/ 0 w 6675352"/>
              <a:gd name="connsiteY4" fmla="*/ 7032558 h 7032558"/>
              <a:gd name="connsiteX5" fmla="*/ 0 w 6675352"/>
              <a:gd name="connsiteY5" fmla="*/ 174558 h 7032558"/>
              <a:gd name="connsiteX0" fmla="*/ 0 w 6675352"/>
              <a:gd name="connsiteY0" fmla="*/ 143407 h 7001407"/>
              <a:gd name="connsiteX1" fmla="*/ 4352925 w 6675352"/>
              <a:gd name="connsiteY1" fmla="*/ 2547339 h 7001407"/>
              <a:gd name="connsiteX2" fmla="*/ 6035336 w 6675352"/>
              <a:gd name="connsiteY2" fmla="*/ 4429657 h 7001407"/>
              <a:gd name="connsiteX3" fmla="*/ 6187736 w 6675352"/>
              <a:gd name="connsiteY3" fmla="*/ 7001407 h 7001407"/>
              <a:gd name="connsiteX4" fmla="*/ 0 w 6675352"/>
              <a:gd name="connsiteY4" fmla="*/ 7001407 h 7001407"/>
              <a:gd name="connsiteX5" fmla="*/ 0 w 6675352"/>
              <a:gd name="connsiteY5" fmla="*/ 143407 h 7001407"/>
              <a:gd name="connsiteX0" fmla="*/ 0 w 6882103"/>
              <a:gd name="connsiteY0" fmla="*/ 143407 h 7001407"/>
              <a:gd name="connsiteX1" fmla="*/ 4352925 w 6882103"/>
              <a:gd name="connsiteY1" fmla="*/ 2547339 h 7001407"/>
              <a:gd name="connsiteX2" fmla="*/ 6035336 w 6882103"/>
              <a:gd name="connsiteY2" fmla="*/ 4429657 h 7001407"/>
              <a:gd name="connsiteX3" fmla="*/ 6187736 w 6882103"/>
              <a:gd name="connsiteY3" fmla="*/ 7001407 h 7001407"/>
              <a:gd name="connsiteX4" fmla="*/ 0 w 6882103"/>
              <a:gd name="connsiteY4" fmla="*/ 7001407 h 7001407"/>
              <a:gd name="connsiteX5" fmla="*/ 0 w 6882103"/>
              <a:gd name="connsiteY5" fmla="*/ 143407 h 7001407"/>
              <a:gd name="connsiteX0" fmla="*/ 0 w 8049467"/>
              <a:gd name="connsiteY0" fmla="*/ 143407 h 7001407"/>
              <a:gd name="connsiteX1" fmla="*/ 4352925 w 8049467"/>
              <a:gd name="connsiteY1" fmla="*/ 2547339 h 7001407"/>
              <a:gd name="connsiteX2" fmla="*/ 6035336 w 8049467"/>
              <a:gd name="connsiteY2" fmla="*/ 4429657 h 7001407"/>
              <a:gd name="connsiteX3" fmla="*/ 7778411 w 8049467"/>
              <a:gd name="connsiteY3" fmla="*/ 6972832 h 7001407"/>
              <a:gd name="connsiteX4" fmla="*/ 0 w 8049467"/>
              <a:gd name="connsiteY4" fmla="*/ 7001407 h 7001407"/>
              <a:gd name="connsiteX5" fmla="*/ 0 w 8049467"/>
              <a:gd name="connsiteY5" fmla="*/ 143407 h 7001407"/>
              <a:gd name="connsiteX0" fmla="*/ 0 w 8289825"/>
              <a:gd name="connsiteY0" fmla="*/ 143407 h 7001407"/>
              <a:gd name="connsiteX1" fmla="*/ 4352925 w 8289825"/>
              <a:gd name="connsiteY1" fmla="*/ 2547339 h 7001407"/>
              <a:gd name="connsiteX2" fmla="*/ 6035336 w 8289825"/>
              <a:gd name="connsiteY2" fmla="*/ 4429657 h 7001407"/>
              <a:gd name="connsiteX3" fmla="*/ 7778411 w 8289825"/>
              <a:gd name="connsiteY3" fmla="*/ 6972832 h 7001407"/>
              <a:gd name="connsiteX4" fmla="*/ 0 w 8289825"/>
              <a:gd name="connsiteY4" fmla="*/ 7001407 h 7001407"/>
              <a:gd name="connsiteX5" fmla="*/ 0 w 8289825"/>
              <a:gd name="connsiteY5" fmla="*/ 143407 h 7001407"/>
              <a:gd name="connsiteX0" fmla="*/ 0 w 8335170"/>
              <a:gd name="connsiteY0" fmla="*/ 175811 h 7033811"/>
              <a:gd name="connsiteX1" fmla="*/ 4352925 w 8335170"/>
              <a:gd name="connsiteY1" fmla="*/ 2579743 h 7033811"/>
              <a:gd name="connsiteX2" fmla="*/ 6368711 w 8335170"/>
              <a:gd name="connsiteY2" fmla="*/ 4890686 h 7033811"/>
              <a:gd name="connsiteX3" fmla="*/ 7778411 w 8335170"/>
              <a:gd name="connsiteY3" fmla="*/ 7005236 h 7033811"/>
              <a:gd name="connsiteX4" fmla="*/ 0 w 8335170"/>
              <a:gd name="connsiteY4" fmla="*/ 7033811 h 7033811"/>
              <a:gd name="connsiteX5" fmla="*/ 0 w 8335170"/>
              <a:gd name="connsiteY5" fmla="*/ 175811 h 7033811"/>
              <a:gd name="connsiteX0" fmla="*/ 0 w 8284730"/>
              <a:gd name="connsiteY0" fmla="*/ 175811 h 7033811"/>
              <a:gd name="connsiteX1" fmla="*/ 4352925 w 8284730"/>
              <a:gd name="connsiteY1" fmla="*/ 2579743 h 7033811"/>
              <a:gd name="connsiteX2" fmla="*/ 6368711 w 8284730"/>
              <a:gd name="connsiteY2" fmla="*/ 4890686 h 7033811"/>
              <a:gd name="connsiteX3" fmla="*/ 7778411 w 8284730"/>
              <a:gd name="connsiteY3" fmla="*/ 7005236 h 7033811"/>
              <a:gd name="connsiteX4" fmla="*/ 0 w 8284730"/>
              <a:gd name="connsiteY4" fmla="*/ 7033811 h 7033811"/>
              <a:gd name="connsiteX5" fmla="*/ 0 w 8284730"/>
              <a:gd name="connsiteY5" fmla="*/ 175811 h 7033811"/>
              <a:gd name="connsiteX0" fmla="*/ 0 w 8335382"/>
              <a:gd name="connsiteY0" fmla="*/ 183022 h 7041022"/>
              <a:gd name="connsiteX1" fmla="*/ 4343400 w 8335382"/>
              <a:gd name="connsiteY1" fmla="*/ 2463129 h 7041022"/>
              <a:gd name="connsiteX2" fmla="*/ 6368711 w 8335382"/>
              <a:gd name="connsiteY2" fmla="*/ 4897897 h 7041022"/>
              <a:gd name="connsiteX3" fmla="*/ 7778411 w 8335382"/>
              <a:gd name="connsiteY3" fmla="*/ 7012447 h 7041022"/>
              <a:gd name="connsiteX4" fmla="*/ 0 w 8335382"/>
              <a:gd name="connsiteY4" fmla="*/ 7041022 h 7041022"/>
              <a:gd name="connsiteX5" fmla="*/ 0 w 8335382"/>
              <a:gd name="connsiteY5" fmla="*/ 183022 h 7041022"/>
              <a:gd name="connsiteX0" fmla="*/ 0 w 8335382"/>
              <a:gd name="connsiteY0" fmla="*/ 128765 h 6986765"/>
              <a:gd name="connsiteX1" fmla="*/ 4343400 w 8335382"/>
              <a:gd name="connsiteY1" fmla="*/ 2408872 h 6986765"/>
              <a:gd name="connsiteX2" fmla="*/ 6368711 w 8335382"/>
              <a:gd name="connsiteY2" fmla="*/ 4843640 h 6986765"/>
              <a:gd name="connsiteX3" fmla="*/ 7778411 w 8335382"/>
              <a:gd name="connsiteY3" fmla="*/ 6958190 h 6986765"/>
              <a:gd name="connsiteX4" fmla="*/ 0 w 8335382"/>
              <a:gd name="connsiteY4" fmla="*/ 6986765 h 6986765"/>
              <a:gd name="connsiteX5" fmla="*/ 0 w 8335382"/>
              <a:gd name="connsiteY5" fmla="*/ 128765 h 6986765"/>
              <a:gd name="connsiteX0" fmla="*/ 0 w 8413244"/>
              <a:gd name="connsiteY0" fmla="*/ 128765 h 6986765"/>
              <a:gd name="connsiteX1" fmla="*/ 4343400 w 8413244"/>
              <a:gd name="connsiteY1" fmla="*/ 2408872 h 6986765"/>
              <a:gd name="connsiteX2" fmla="*/ 6368711 w 8413244"/>
              <a:gd name="connsiteY2" fmla="*/ 4843640 h 6986765"/>
              <a:gd name="connsiteX3" fmla="*/ 7778411 w 8413244"/>
              <a:gd name="connsiteY3" fmla="*/ 6958190 h 6986765"/>
              <a:gd name="connsiteX4" fmla="*/ 0 w 8413244"/>
              <a:gd name="connsiteY4" fmla="*/ 6986765 h 6986765"/>
              <a:gd name="connsiteX5" fmla="*/ 0 w 8413244"/>
              <a:gd name="connsiteY5" fmla="*/ 128765 h 6986765"/>
              <a:gd name="connsiteX0" fmla="*/ 0 w 8413244"/>
              <a:gd name="connsiteY0" fmla="*/ 158234 h 7016234"/>
              <a:gd name="connsiteX1" fmla="*/ 4343400 w 8413244"/>
              <a:gd name="connsiteY1" fmla="*/ 2438341 h 7016234"/>
              <a:gd name="connsiteX2" fmla="*/ 6368711 w 8413244"/>
              <a:gd name="connsiteY2" fmla="*/ 4873109 h 7016234"/>
              <a:gd name="connsiteX3" fmla="*/ 7778411 w 8413244"/>
              <a:gd name="connsiteY3" fmla="*/ 6987659 h 7016234"/>
              <a:gd name="connsiteX4" fmla="*/ 0 w 8413244"/>
              <a:gd name="connsiteY4" fmla="*/ 7016234 h 7016234"/>
              <a:gd name="connsiteX5" fmla="*/ 0 w 8413244"/>
              <a:gd name="connsiteY5" fmla="*/ 158234 h 7016234"/>
              <a:gd name="connsiteX0" fmla="*/ 0 w 8368740"/>
              <a:gd name="connsiteY0" fmla="*/ 158234 h 7016234"/>
              <a:gd name="connsiteX1" fmla="*/ 4343400 w 8368740"/>
              <a:gd name="connsiteY1" fmla="*/ 2438341 h 7016234"/>
              <a:gd name="connsiteX2" fmla="*/ 6368711 w 8368740"/>
              <a:gd name="connsiteY2" fmla="*/ 4873109 h 7016234"/>
              <a:gd name="connsiteX3" fmla="*/ 7816511 w 8368740"/>
              <a:gd name="connsiteY3" fmla="*/ 7006709 h 7016234"/>
              <a:gd name="connsiteX4" fmla="*/ 0 w 8368740"/>
              <a:gd name="connsiteY4" fmla="*/ 7016234 h 7016234"/>
              <a:gd name="connsiteX5" fmla="*/ 0 w 8368740"/>
              <a:gd name="connsiteY5" fmla="*/ 158234 h 7016234"/>
              <a:gd name="connsiteX0" fmla="*/ 0 w 8080949"/>
              <a:gd name="connsiteY0" fmla="*/ 158234 h 7016234"/>
              <a:gd name="connsiteX1" fmla="*/ 4343400 w 8080949"/>
              <a:gd name="connsiteY1" fmla="*/ 2438341 h 7016234"/>
              <a:gd name="connsiteX2" fmla="*/ 6368711 w 8080949"/>
              <a:gd name="connsiteY2" fmla="*/ 4873109 h 7016234"/>
              <a:gd name="connsiteX3" fmla="*/ 7816511 w 8080949"/>
              <a:gd name="connsiteY3" fmla="*/ 7006709 h 7016234"/>
              <a:gd name="connsiteX4" fmla="*/ 0 w 8080949"/>
              <a:gd name="connsiteY4" fmla="*/ 7016234 h 7016234"/>
              <a:gd name="connsiteX5" fmla="*/ 0 w 8080949"/>
              <a:gd name="connsiteY5" fmla="*/ 158234 h 7016234"/>
              <a:gd name="connsiteX0" fmla="*/ 0 w 7931013"/>
              <a:gd name="connsiteY0" fmla="*/ 205622 h 7063622"/>
              <a:gd name="connsiteX1" fmla="*/ 4343400 w 7931013"/>
              <a:gd name="connsiteY1" fmla="*/ 2485729 h 7063622"/>
              <a:gd name="connsiteX2" fmla="*/ 7816511 w 7931013"/>
              <a:gd name="connsiteY2" fmla="*/ 7054097 h 7063622"/>
              <a:gd name="connsiteX3" fmla="*/ 0 w 7931013"/>
              <a:gd name="connsiteY3" fmla="*/ 7063622 h 7063622"/>
              <a:gd name="connsiteX4" fmla="*/ 0 w 7931013"/>
              <a:gd name="connsiteY4" fmla="*/ 205622 h 7063622"/>
              <a:gd name="connsiteX0" fmla="*/ 0 w 7897668"/>
              <a:gd name="connsiteY0" fmla="*/ 220082 h 7078082"/>
              <a:gd name="connsiteX1" fmla="*/ 4343400 w 7897668"/>
              <a:gd name="connsiteY1" fmla="*/ 2500189 h 7078082"/>
              <a:gd name="connsiteX2" fmla="*/ 7816511 w 7897668"/>
              <a:gd name="connsiteY2" fmla="*/ 7068557 h 7078082"/>
              <a:gd name="connsiteX3" fmla="*/ 0 w 7897668"/>
              <a:gd name="connsiteY3" fmla="*/ 7078082 h 7078082"/>
              <a:gd name="connsiteX4" fmla="*/ 0 w 7897668"/>
              <a:gd name="connsiteY4" fmla="*/ 220082 h 7078082"/>
              <a:gd name="connsiteX0" fmla="*/ 0 w 7899592"/>
              <a:gd name="connsiteY0" fmla="*/ 214173 h 7072173"/>
              <a:gd name="connsiteX1" fmla="*/ 4455471 w 7899592"/>
              <a:gd name="connsiteY1" fmla="*/ 2565458 h 7072173"/>
              <a:gd name="connsiteX2" fmla="*/ 7816511 w 7899592"/>
              <a:gd name="connsiteY2" fmla="*/ 7062648 h 7072173"/>
              <a:gd name="connsiteX3" fmla="*/ 0 w 7899592"/>
              <a:gd name="connsiteY3" fmla="*/ 7072173 h 7072173"/>
              <a:gd name="connsiteX4" fmla="*/ 0 w 7899592"/>
              <a:gd name="connsiteY4" fmla="*/ 214173 h 7072173"/>
              <a:gd name="connsiteX0" fmla="*/ 0 w 7899592"/>
              <a:gd name="connsiteY0" fmla="*/ 214173 h 7072173"/>
              <a:gd name="connsiteX1" fmla="*/ 4455471 w 7899592"/>
              <a:gd name="connsiteY1" fmla="*/ 2565458 h 7072173"/>
              <a:gd name="connsiteX2" fmla="*/ 7816511 w 7899592"/>
              <a:gd name="connsiteY2" fmla="*/ 7062648 h 7072173"/>
              <a:gd name="connsiteX3" fmla="*/ 0 w 7899592"/>
              <a:gd name="connsiteY3" fmla="*/ 7072173 h 7072173"/>
              <a:gd name="connsiteX4" fmla="*/ 0 w 7899592"/>
              <a:gd name="connsiteY4" fmla="*/ 214173 h 7072173"/>
              <a:gd name="connsiteX0" fmla="*/ 0 w 7900294"/>
              <a:gd name="connsiteY0" fmla="*/ 183933 h 7041933"/>
              <a:gd name="connsiteX1" fmla="*/ 4455471 w 7900294"/>
              <a:gd name="connsiteY1" fmla="*/ 2535218 h 7041933"/>
              <a:gd name="connsiteX2" fmla="*/ 7816511 w 7900294"/>
              <a:gd name="connsiteY2" fmla="*/ 7032408 h 7041933"/>
              <a:gd name="connsiteX3" fmla="*/ 0 w 7900294"/>
              <a:gd name="connsiteY3" fmla="*/ 7041933 h 7041933"/>
              <a:gd name="connsiteX4" fmla="*/ 0 w 7900294"/>
              <a:gd name="connsiteY4" fmla="*/ 183933 h 7041933"/>
              <a:gd name="connsiteX0" fmla="*/ 0 w 8024863"/>
              <a:gd name="connsiteY0" fmla="*/ 143397 h 7001397"/>
              <a:gd name="connsiteX1" fmla="*/ 4455471 w 8024863"/>
              <a:gd name="connsiteY1" fmla="*/ 2494682 h 7001397"/>
              <a:gd name="connsiteX2" fmla="*/ 7816511 w 8024863"/>
              <a:gd name="connsiteY2" fmla="*/ 6991872 h 7001397"/>
              <a:gd name="connsiteX3" fmla="*/ 0 w 8024863"/>
              <a:gd name="connsiteY3" fmla="*/ 7001397 h 7001397"/>
              <a:gd name="connsiteX4" fmla="*/ 0 w 8024863"/>
              <a:gd name="connsiteY4" fmla="*/ 143397 h 70013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4863" h="7001397">
                <a:moveTo>
                  <a:pt x="0" y="143397"/>
                </a:moveTo>
                <a:cubicBezTo>
                  <a:pt x="633413" y="-706898"/>
                  <a:pt x="1542981" y="2502304"/>
                  <a:pt x="4455471" y="2494682"/>
                </a:cubicBezTo>
                <a:cubicBezTo>
                  <a:pt x="7367961" y="2487060"/>
                  <a:pt x="8540411" y="6228890"/>
                  <a:pt x="7816511" y="6991872"/>
                </a:cubicBezTo>
                <a:lnTo>
                  <a:pt x="0" y="7001397"/>
                </a:lnTo>
                <a:lnTo>
                  <a:pt x="0" y="143397"/>
                </a:lnTo>
                <a:close/>
              </a:path>
            </a:pathLst>
          </a:custGeom>
          <a:gradFill>
            <a:gsLst>
              <a:gs pos="61000">
                <a:srgbClr val="F69F64">
                  <a:alpha val="75686"/>
                </a:srgbClr>
              </a:gs>
              <a:gs pos="0">
                <a:schemeClr val="accent1">
                  <a:lumMod val="5000"/>
                  <a:lumOff val="95000"/>
                </a:scheme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6F457FB0-C535-45B6-9C13-43B597B9CD95}"/>
              </a:ext>
            </a:extLst>
          </p:cNvPr>
          <p:cNvSpPr/>
          <p:nvPr/>
        </p:nvSpPr>
        <p:spPr>
          <a:xfrm>
            <a:off x="11104485" y="2008477"/>
            <a:ext cx="2175030" cy="2175030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7205FA8C-1769-44B2-B4C5-D8D0088142FC}"/>
              </a:ext>
            </a:extLst>
          </p:cNvPr>
          <p:cNvSpPr/>
          <p:nvPr/>
        </p:nvSpPr>
        <p:spPr>
          <a:xfrm>
            <a:off x="7503205" y="-1087515"/>
            <a:ext cx="2175030" cy="2175030"/>
          </a:xfrm>
          <a:prstGeom prst="ellipse">
            <a:avLst/>
          </a:prstGeom>
          <a:pattFill prst="dkVert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A67FB8F1-C21C-432B-9BF4-890317C4E890}"/>
              </a:ext>
            </a:extLst>
          </p:cNvPr>
          <p:cNvSpPr/>
          <p:nvPr/>
        </p:nvSpPr>
        <p:spPr>
          <a:xfrm>
            <a:off x="682810" y="1065435"/>
            <a:ext cx="1660701" cy="1660701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8CEA2874-B2D5-4B14-84DA-A08AC76FD246}"/>
              </a:ext>
            </a:extLst>
          </p:cNvPr>
          <p:cNvSpPr/>
          <p:nvPr/>
        </p:nvSpPr>
        <p:spPr>
          <a:xfrm>
            <a:off x="672781" y="256974"/>
            <a:ext cx="578683" cy="578683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:a16="http://schemas.microsoft.com/office/drawing/2014/main" id="{8861DCBE-03FA-406E-8FBA-26E0F9804DC7}"/>
              </a:ext>
            </a:extLst>
          </p:cNvPr>
          <p:cNvSpPr/>
          <p:nvPr/>
        </p:nvSpPr>
        <p:spPr>
          <a:xfrm>
            <a:off x="89686" y="2559345"/>
            <a:ext cx="342014" cy="342014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6AEB917F-54B6-4CF1-B4AA-01B0806B4C71}"/>
              </a:ext>
            </a:extLst>
          </p:cNvPr>
          <p:cNvSpPr txBox="1"/>
          <p:nvPr/>
        </p:nvSpPr>
        <p:spPr>
          <a:xfrm>
            <a:off x="639905" y="3111630"/>
            <a:ext cx="491521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0" b="1" dirty="0">
                <a:solidFill>
                  <a:srgbClr val="F69F64"/>
                </a:solidFill>
                <a:cs typeface="+mn-ea"/>
                <a:sym typeface="+mn-lt"/>
              </a:rPr>
              <a:t>THANKS</a:t>
            </a:r>
            <a:endParaRPr kumimoji="0" lang="zh-CN" altLang="en-US" sz="8000" b="1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45D66104-E8DD-42B7-BF39-C6C9E3F0ED4E}"/>
              </a:ext>
            </a:extLst>
          </p:cNvPr>
          <p:cNvSpPr/>
          <p:nvPr/>
        </p:nvSpPr>
        <p:spPr>
          <a:xfrm>
            <a:off x="7332198" y="5435066"/>
            <a:ext cx="342014" cy="342014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椭圆 13">
            <a:extLst>
              <a:ext uri="{FF2B5EF4-FFF2-40B4-BE49-F238E27FC236}">
                <a16:creationId xmlns:a16="http://schemas.microsoft.com/office/drawing/2014/main" id="{E6F8EE65-DC5B-45B8-8A5C-D154F2CF05DA}"/>
              </a:ext>
            </a:extLst>
          </p:cNvPr>
          <p:cNvSpPr/>
          <p:nvPr/>
        </p:nvSpPr>
        <p:spPr>
          <a:xfrm>
            <a:off x="8685179" y="3889389"/>
            <a:ext cx="342014" cy="342014"/>
          </a:xfrm>
          <a:prstGeom prst="ellipse">
            <a:avLst/>
          </a:prstGeom>
          <a:pattFill prst="dkHorz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2E15F170-4489-42B8-A67A-3DF25B1397E3}"/>
              </a:ext>
            </a:extLst>
          </p:cNvPr>
          <p:cNvSpPr/>
          <p:nvPr/>
        </p:nvSpPr>
        <p:spPr>
          <a:xfrm>
            <a:off x="844319" y="4511652"/>
            <a:ext cx="5913960" cy="41510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16" name="Rounded Rectangle 7">
            <a:extLst>
              <a:ext uri="{FF2B5EF4-FFF2-40B4-BE49-F238E27FC236}">
                <a16:creationId xmlns:a16="http://schemas.microsoft.com/office/drawing/2014/main" id="{5021D139-A501-4C4F-A901-63C12B43F3D3}"/>
              </a:ext>
            </a:extLst>
          </p:cNvPr>
          <p:cNvSpPr/>
          <p:nvPr/>
        </p:nvSpPr>
        <p:spPr>
          <a:xfrm>
            <a:off x="1403567" y="313477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rgbClr val="F69F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7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7" name="TextBox 3">
            <a:hlinkClick r:id="rId3"/>
            <a:extLst>
              <a:ext uri="{FF2B5EF4-FFF2-40B4-BE49-F238E27FC236}">
                <a16:creationId xmlns:a16="http://schemas.microsoft.com/office/drawing/2014/main" id="{7D77642F-0561-42A1-9C9E-CAE5AF84EC26}"/>
              </a:ext>
            </a:extLst>
          </p:cNvPr>
          <p:cNvSpPr txBox="1"/>
          <p:nvPr/>
        </p:nvSpPr>
        <p:spPr>
          <a:xfrm>
            <a:off x="671325" y="6613295"/>
            <a:ext cx="516961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10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50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タイトル 15"/>
          <p:cNvSpPr>
            <a:spLocks noGrp="1"/>
          </p:cNvSpPr>
          <p:nvPr>
            <p:ph type="ctrTitle" idx="4294967295"/>
          </p:nvPr>
        </p:nvSpPr>
        <p:spPr>
          <a:xfrm>
            <a:off x="0" y="460318"/>
            <a:ext cx="12192000" cy="1057275"/>
          </a:xfrm>
          <a:prstGeom prst="rect">
            <a:avLst/>
          </a:prstGeom>
        </p:spPr>
        <p:txBody>
          <a:bodyPr/>
          <a:lstStyle/>
          <a:p>
            <a:pPr algn="ctr"/>
            <a:r>
              <a:rPr kumimoji="1" lang="en-US" altLang="ja-JP" b="1" dirty="0">
                <a:solidFill>
                  <a:schemeClr val="tx1">
                    <a:lumMod val="65000"/>
                    <a:lumOff val="35000"/>
                  </a:schemeClr>
                </a:solidFill>
                <a:latin typeface="Lato Light" panose="020F0302020204030203" pitchFamily="34" charset="0"/>
              </a:rPr>
              <a:t>Please follow us for more information:</a:t>
            </a:r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4294967295"/>
          </p:nvPr>
        </p:nvSpPr>
        <p:spPr>
          <a:xfrm>
            <a:off x="1882978" y="1527128"/>
            <a:ext cx="8229600" cy="2149475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>
                <a:solidFill>
                  <a:srgbClr val="F8AC78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https://www.jpppt.com/ </a:t>
            </a:r>
            <a:endParaRPr lang="en-US" sz="2400" dirty="0">
              <a:solidFill>
                <a:srgbClr val="F8AC78"/>
              </a:solidFill>
            </a:endParaRPr>
          </a:p>
          <a:p>
            <a:pPr marL="0" indent="0" algn="ctr">
              <a:buNone/>
            </a:pPr>
            <a:r>
              <a:rPr lang="en-US" sz="2400" dirty="0">
                <a:solidFill>
                  <a:srgbClr val="F8AC7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en-US" sz="2400" dirty="0">
              <a:solidFill>
                <a:srgbClr val="F8AC78"/>
              </a:solidFill>
            </a:endParaRPr>
          </a:p>
          <a:p>
            <a:pPr marL="0" indent="0" algn="ctr">
              <a:buNone/>
            </a:pPr>
            <a:r>
              <a:rPr lang="en-US" altLang="ja-JP" sz="2400" dirty="0">
                <a:solidFill>
                  <a:srgbClr val="F8AC78"/>
                </a:solidFill>
                <a:cs typeface="Arial" panose="020B0604020202020204" pitchFamily="34" charset="0"/>
              </a:rPr>
              <a:t>Pics: </a:t>
            </a:r>
            <a:r>
              <a:rPr lang="en-US" altLang="ja-JP" sz="2400" dirty="0">
                <a:solidFill>
                  <a:srgbClr val="F8AC78"/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www.Pixabay.com</a:t>
            </a:r>
            <a:r>
              <a:rPr lang="en-US" altLang="ja-JP" sz="2400" dirty="0">
                <a:solidFill>
                  <a:srgbClr val="F8AC78"/>
                </a:solidFill>
                <a:cs typeface="Arial" panose="020B0604020202020204" pitchFamily="34" charset="0"/>
              </a:rPr>
              <a:t> </a:t>
            </a:r>
          </a:p>
          <a:p>
            <a:pPr marL="0" indent="0" algn="ctr">
              <a:buNone/>
            </a:pPr>
            <a:br>
              <a:rPr lang="en-US" altLang="ja-JP" sz="1600" dirty="0">
                <a:solidFill>
                  <a:srgbClr val="F8AC78"/>
                </a:solidFill>
                <a:cs typeface="Arial" panose="020B0604020202020204" pitchFamily="34" charset="0"/>
              </a:rPr>
            </a:br>
            <a:endParaRPr lang="en-US" altLang="ja-JP" sz="1600" dirty="0">
              <a:solidFill>
                <a:srgbClr val="F8AC78"/>
              </a:solidFill>
              <a:cs typeface="Arial" panose="020B0604020202020204" pitchFamily="34" charset="0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2506980" y="2944168"/>
            <a:ext cx="760559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69F6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</a:rPr>
              <a:t>If you liked the presentation and want to thank, you can follow me on social networks 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69F6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algn="ctr" defTabSz="457200">
              <a:defRPr/>
            </a:pPr>
            <a:r>
              <a:rPr lang="es-CO" altLang="ja-JP" b="1" dirty="0">
                <a:solidFill>
                  <a:srgbClr val="F69F64"/>
                </a:solidFill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https://www.youtube.com/c/S</a:t>
            </a:r>
            <a:r>
              <a:rPr lang="en-US" altLang="zh-CN" b="1" dirty="0" err="1">
                <a:solidFill>
                  <a:srgbClr val="F69F64"/>
                </a:solidFill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lidesfree</a:t>
            </a:r>
            <a:endParaRPr lang="es-CO" altLang="ja-JP" b="1" dirty="0">
              <a:solidFill>
                <a:srgbClr val="F69F64"/>
              </a:solidFill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https://www.instagram.com/</a:t>
            </a:r>
            <a:r>
              <a:rPr kumimoji="0" lang="en-US" altLang="zh-CN" sz="1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slidesfree</a:t>
            </a: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 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69F6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https://www.facebook.com/freeppt7/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69F6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https://www.facebook.com/groups/best.PowerPoint.templates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69F64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https://twitter.com/freeppt7_com</a:t>
            </a:r>
            <a:endParaRPr kumimoji="0" lang="es-CO" altLang="ja-JP" sz="1800" b="0" i="0" u="none" strike="noStrike" kern="1200" cap="none" spc="0" normalizeH="0" baseline="0" noProof="0" dirty="0">
              <a:ln>
                <a:noFill/>
              </a:ln>
              <a:solidFill>
                <a:srgbClr val="F69F64"/>
              </a:solidFill>
              <a:effectLst/>
              <a:uLnTx/>
              <a:uFillTx/>
              <a:latin typeface="Calibri" panose="020F0502020204030204"/>
              <a:ea typeface="游ゴシック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5" name="椭圆 4">
            <a:extLst>
              <a:ext uri="{FF2B5EF4-FFF2-40B4-BE49-F238E27FC236}">
                <a16:creationId xmlns:a16="http://schemas.microsoft.com/office/drawing/2014/main" id="{3521A5AF-6201-4BEB-88A6-459CC16552C9}"/>
              </a:ext>
            </a:extLst>
          </p:cNvPr>
          <p:cNvSpPr/>
          <p:nvPr/>
        </p:nvSpPr>
        <p:spPr>
          <a:xfrm>
            <a:off x="682810" y="1065435"/>
            <a:ext cx="1660701" cy="1660701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8F03A527-9F97-49FA-8E71-6F2ECF67B496}"/>
              </a:ext>
            </a:extLst>
          </p:cNvPr>
          <p:cNvSpPr/>
          <p:nvPr/>
        </p:nvSpPr>
        <p:spPr>
          <a:xfrm>
            <a:off x="672781" y="256974"/>
            <a:ext cx="578683" cy="578683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E50B5A73-2025-4276-B542-79CBFFD94623}"/>
              </a:ext>
            </a:extLst>
          </p:cNvPr>
          <p:cNvSpPr/>
          <p:nvPr/>
        </p:nvSpPr>
        <p:spPr>
          <a:xfrm>
            <a:off x="89686" y="2559345"/>
            <a:ext cx="342014" cy="342014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01F27CE7-B23F-4BB4-9F4F-C67802594142}"/>
              </a:ext>
            </a:extLst>
          </p:cNvPr>
          <p:cNvSpPr/>
          <p:nvPr/>
        </p:nvSpPr>
        <p:spPr>
          <a:xfrm>
            <a:off x="7332198" y="5435066"/>
            <a:ext cx="342014" cy="342014"/>
          </a:xfrm>
          <a:prstGeom prst="ellipse">
            <a:avLst/>
          </a:prstGeom>
          <a:gradFill>
            <a:gsLst>
              <a:gs pos="61000">
                <a:srgbClr val="F69F64">
                  <a:alpha val="75686"/>
                </a:srgbClr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9607"/>
    </mc:Choice>
    <mc:Fallback xmlns="">
      <p:transition advTm="96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rgbClr val="F9BB91"/>
            </a:gs>
            <a:gs pos="0">
              <a:srgbClr val="FCE3D2"/>
            </a:gs>
            <a:gs pos="100000">
              <a:srgbClr val="F9BB91"/>
            </a:gs>
            <a:gs pos="47000">
              <a:srgbClr val="F69F64"/>
            </a:gs>
            <a:gs pos="100000">
              <a:srgbClr val="FFCCCC"/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DAC1C33B-8015-4EC3-A7DA-8388D619F38C}"/>
              </a:ext>
            </a:extLst>
          </p:cNvPr>
          <p:cNvSpPr/>
          <p:nvPr/>
        </p:nvSpPr>
        <p:spPr>
          <a:xfrm>
            <a:off x="-4427883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2CE9F028-6D59-4554-858D-74254B457053}"/>
              </a:ext>
            </a:extLst>
          </p:cNvPr>
          <p:cNvSpPr/>
          <p:nvPr/>
        </p:nvSpPr>
        <p:spPr>
          <a:xfrm>
            <a:off x="8956815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3C7BFEDA-EDED-435E-BB13-C86361FF3905}"/>
              </a:ext>
            </a:extLst>
          </p:cNvPr>
          <p:cNvSpPr/>
          <p:nvPr/>
        </p:nvSpPr>
        <p:spPr>
          <a:xfrm>
            <a:off x="11293378" y="3190462"/>
            <a:ext cx="734628" cy="734628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741D5D40-5012-4781-A8A1-C873555D9D15}"/>
              </a:ext>
            </a:extLst>
          </p:cNvPr>
          <p:cNvSpPr/>
          <p:nvPr/>
        </p:nvSpPr>
        <p:spPr>
          <a:xfrm>
            <a:off x="5008485" y="-1087515"/>
            <a:ext cx="2175030" cy="2175030"/>
          </a:xfrm>
          <a:prstGeom prst="ellipse">
            <a:avLst/>
          </a:prstGeom>
          <a:pattFill prst="dkVert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A4350E8B-AEF2-46D6-96D6-F9D2123DD355}"/>
              </a:ext>
            </a:extLst>
          </p:cNvPr>
          <p:cNvSpPr/>
          <p:nvPr/>
        </p:nvSpPr>
        <p:spPr>
          <a:xfrm>
            <a:off x="764879" y="5294984"/>
            <a:ext cx="994348" cy="994348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9B2FFC1-CFB7-42A9-9482-B6A900D7BFE0}"/>
              </a:ext>
            </a:extLst>
          </p:cNvPr>
          <p:cNvSpPr txBox="1"/>
          <p:nvPr/>
        </p:nvSpPr>
        <p:spPr>
          <a:xfrm>
            <a:off x="4827808" y="1676643"/>
            <a:ext cx="25363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3800" dirty="0">
                <a:solidFill>
                  <a:srgbClr val="FFEBEB"/>
                </a:solidFill>
                <a:cs typeface="+mn-ea"/>
                <a:sym typeface="+mn-lt"/>
              </a:rPr>
              <a:t>01</a:t>
            </a:r>
            <a:endParaRPr lang="zh-CN" altLang="en-US" sz="13800" dirty="0">
              <a:solidFill>
                <a:srgbClr val="FFEBEB"/>
              </a:solidFill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B9A20D9-6E58-4F1D-8C39-57F68D8686D7}"/>
              </a:ext>
            </a:extLst>
          </p:cNvPr>
          <p:cNvSpPr txBox="1"/>
          <p:nvPr/>
        </p:nvSpPr>
        <p:spPr>
          <a:xfrm>
            <a:off x="3985740" y="4209088"/>
            <a:ext cx="40542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400" b="1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44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561CAC3-F2B2-446C-89B4-E09987374775}"/>
              </a:ext>
            </a:extLst>
          </p:cNvPr>
          <p:cNvSpPr/>
          <p:nvPr/>
        </p:nvSpPr>
        <p:spPr>
          <a:xfrm>
            <a:off x="3411342" y="5294984"/>
            <a:ext cx="5369317" cy="41510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algn="ctr" defTabSz="457200">
              <a:lnSpc>
                <a:spcPct val="200000"/>
              </a:lnSpc>
              <a:defRPr/>
            </a:pPr>
            <a:r>
              <a:rPr kumimoji="0" lang="en-US" altLang="zh-CN" sz="140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</p:spTree>
    <p:extLst>
      <p:ext uri="{BB962C8B-B14F-4D97-AF65-F5344CB8AC3E}">
        <p14:creationId xmlns:p14="http://schemas.microsoft.com/office/powerpoint/2010/main" val="2959718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" name="椭圆 25">
            <a:extLst>
              <a:ext uri="{FF2B5EF4-FFF2-40B4-BE49-F238E27FC236}">
                <a16:creationId xmlns:a16="http://schemas.microsoft.com/office/drawing/2014/main" id="{7014F4AB-15BA-422E-BD7E-771BC57957C1}"/>
              </a:ext>
            </a:extLst>
          </p:cNvPr>
          <p:cNvSpPr/>
          <p:nvPr/>
        </p:nvSpPr>
        <p:spPr>
          <a:xfrm>
            <a:off x="6646344" y="1514199"/>
            <a:ext cx="582568" cy="477134"/>
          </a:xfrm>
          <a:custGeom>
            <a:avLst/>
            <a:gdLst>
              <a:gd name="connsiteX0" fmla="*/ 374823 w 605522"/>
              <a:gd name="connsiteY0" fmla="*/ 232327 h 495934"/>
              <a:gd name="connsiteX1" fmla="*/ 328351 w 605522"/>
              <a:gd name="connsiteY1" fmla="*/ 278712 h 495934"/>
              <a:gd name="connsiteX2" fmla="*/ 374823 w 605522"/>
              <a:gd name="connsiteY2" fmla="*/ 325282 h 495934"/>
              <a:gd name="connsiteX3" fmla="*/ 421479 w 605522"/>
              <a:gd name="connsiteY3" fmla="*/ 278712 h 495934"/>
              <a:gd name="connsiteX4" fmla="*/ 374823 w 605522"/>
              <a:gd name="connsiteY4" fmla="*/ 232327 h 495934"/>
              <a:gd name="connsiteX5" fmla="*/ 374823 w 605522"/>
              <a:gd name="connsiteY5" fmla="*/ 202876 h 495934"/>
              <a:gd name="connsiteX6" fmla="*/ 450984 w 605522"/>
              <a:gd name="connsiteY6" fmla="*/ 278712 h 495934"/>
              <a:gd name="connsiteX7" fmla="*/ 374823 w 605522"/>
              <a:gd name="connsiteY7" fmla="*/ 354733 h 495934"/>
              <a:gd name="connsiteX8" fmla="*/ 298845 w 605522"/>
              <a:gd name="connsiteY8" fmla="*/ 278712 h 495934"/>
              <a:gd name="connsiteX9" fmla="*/ 374823 w 605522"/>
              <a:gd name="connsiteY9" fmla="*/ 202876 h 495934"/>
              <a:gd name="connsiteX10" fmla="*/ 374858 w 605522"/>
              <a:gd name="connsiteY10" fmla="*/ 175958 h 495934"/>
              <a:gd name="connsiteX11" fmla="*/ 271966 w 605522"/>
              <a:gd name="connsiteY11" fmla="*/ 278712 h 495934"/>
              <a:gd name="connsiteX12" fmla="*/ 374858 w 605522"/>
              <a:gd name="connsiteY12" fmla="*/ 381650 h 495934"/>
              <a:gd name="connsiteX13" fmla="*/ 477933 w 605522"/>
              <a:gd name="connsiteY13" fmla="*/ 278712 h 495934"/>
              <a:gd name="connsiteX14" fmla="*/ 374858 w 605522"/>
              <a:gd name="connsiteY14" fmla="*/ 175958 h 495934"/>
              <a:gd name="connsiteX15" fmla="*/ 91625 w 605522"/>
              <a:gd name="connsiteY15" fmla="*/ 169355 h 495934"/>
              <a:gd name="connsiteX16" fmla="*/ 91625 w 605522"/>
              <a:gd name="connsiteY16" fmla="*/ 203964 h 495934"/>
              <a:gd name="connsiteX17" fmla="*/ 165728 w 605522"/>
              <a:gd name="connsiteY17" fmla="*/ 203964 h 495934"/>
              <a:gd name="connsiteX18" fmla="*/ 165728 w 605522"/>
              <a:gd name="connsiteY18" fmla="*/ 169355 h 495934"/>
              <a:gd name="connsiteX19" fmla="*/ 374858 w 605522"/>
              <a:gd name="connsiteY19" fmla="*/ 146494 h 495934"/>
              <a:gd name="connsiteX20" fmla="*/ 507436 w 605522"/>
              <a:gd name="connsiteY20" fmla="*/ 278712 h 495934"/>
              <a:gd name="connsiteX21" fmla="*/ 374858 w 605522"/>
              <a:gd name="connsiteY21" fmla="*/ 411114 h 495934"/>
              <a:gd name="connsiteX22" fmla="*/ 242463 w 605522"/>
              <a:gd name="connsiteY22" fmla="*/ 278712 h 495934"/>
              <a:gd name="connsiteX23" fmla="*/ 374858 w 605522"/>
              <a:gd name="connsiteY23" fmla="*/ 146494 h 495934"/>
              <a:gd name="connsiteX24" fmla="*/ 91625 w 605522"/>
              <a:gd name="connsiteY24" fmla="*/ 144871 h 495934"/>
              <a:gd name="connsiteX25" fmla="*/ 165728 w 605522"/>
              <a:gd name="connsiteY25" fmla="*/ 144871 h 495934"/>
              <a:gd name="connsiteX26" fmla="*/ 190245 w 605522"/>
              <a:gd name="connsiteY26" fmla="*/ 169355 h 495934"/>
              <a:gd name="connsiteX27" fmla="*/ 190245 w 605522"/>
              <a:gd name="connsiteY27" fmla="*/ 203964 h 495934"/>
              <a:gd name="connsiteX28" fmla="*/ 165728 w 605522"/>
              <a:gd name="connsiteY28" fmla="*/ 228632 h 495934"/>
              <a:gd name="connsiteX29" fmla="*/ 91625 w 605522"/>
              <a:gd name="connsiteY29" fmla="*/ 228632 h 495934"/>
              <a:gd name="connsiteX30" fmla="*/ 67108 w 605522"/>
              <a:gd name="connsiteY30" fmla="*/ 203964 h 495934"/>
              <a:gd name="connsiteX31" fmla="*/ 67108 w 605522"/>
              <a:gd name="connsiteY31" fmla="*/ 169355 h 495934"/>
              <a:gd name="connsiteX32" fmla="*/ 91625 w 605522"/>
              <a:gd name="connsiteY32" fmla="*/ 144871 h 495934"/>
              <a:gd name="connsiteX33" fmla="*/ 55315 w 605522"/>
              <a:gd name="connsiteY33" fmla="*/ 98487 h 495934"/>
              <a:gd name="connsiteX34" fmla="*/ 36877 w 605522"/>
              <a:gd name="connsiteY34" fmla="*/ 116896 h 495934"/>
              <a:gd name="connsiteX35" fmla="*/ 36877 w 605522"/>
              <a:gd name="connsiteY35" fmla="*/ 440708 h 495934"/>
              <a:gd name="connsiteX36" fmla="*/ 55315 w 605522"/>
              <a:gd name="connsiteY36" fmla="*/ 459116 h 495934"/>
              <a:gd name="connsiteX37" fmla="*/ 550207 w 605522"/>
              <a:gd name="connsiteY37" fmla="*/ 459116 h 495934"/>
              <a:gd name="connsiteX38" fmla="*/ 568645 w 605522"/>
              <a:gd name="connsiteY38" fmla="*/ 440708 h 495934"/>
              <a:gd name="connsiteX39" fmla="*/ 568645 w 605522"/>
              <a:gd name="connsiteY39" fmla="*/ 116896 h 495934"/>
              <a:gd name="connsiteX40" fmla="*/ 550207 w 605522"/>
              <a:gd name="connsiteY40" fmla="*/ 98487 h 495934"/>
              <a:gd name="connsiteX41" fmla="*/ 406755 w 605522"/>
              <a:gd name="connsiteY41" fmla="*/ 36818 h 495934"/>
              <a:gd name="connsiteX42" fmla="*/ 406755 w 605522"/>
              <a:gd name="connsiteY42" fmla="*/ 59092 h 495934"/>
              <a:gd name="connsiteX43" fmla="*/ 488253 w 605522"/>
              <a:gd name="connsiteY43" fmla="*/ 59092 h 495934"/>
              <a:gd name="connsiteX44" fmla="*/ 488253 w 605522"/>
              <a:gd name="connsiteY44" fmla="*/ 36818 h 495934"/>
              <a:gd name="connsiteX45" fmla="*/ 400486 w 605522"/>
              <a:gd name="connsiteY45" fmla="*/ 0 h 495934"/>
              <a:gd name="connsiteX46" fmla="*/ 494338 w 605522"/>
              <a:gd name="connsiteY46" fmla="*/ 0 h 495934"/>
              <a:gd name="connsiteX47" fmla="*/ 525130 w 605522"/>
              <a:gd name="connsiteY47" fmla="*/ 30559 h 495934"/>
              <a:gd name="connsiteX48" fmla="*/ 525130 w 605522"/>
              <a:gd name="connsiteY48" fmla="*/ 61670 h 495934"/>
              <a:gd name="connsiteX49" fmla="*/ 550207 w 605522"/>
              <a:gd name="connsiteY49" fmla="*/ 61670 h 495934"/>
              <a:gd name="connsiteX50" fmla="*/ 605522 w 605522"/>
              <a:gd name="connsiteY50" fmla="*/ 116896 h 495934"/>
              <a:gd name="connsiteX51" fmla="*/ 605522 w 605522"/>
              <a:gd name="connsiteY51" fmla="*/ 440708 h 495934"/>
              <a:gd name="connsiteX52" fmla="*/ 550207 w 605522"/>
              <a:gd name="connsiteY52" fmla="*/ 495934 h 495934"/>
              <a:gd name="connsiteX53" fmla="*/ 55315 w 605522"/>
              <a:gd name="connsiteY53" fmla="*/ 495934 h 495934"/>
              <a:gd name="connsiteX54" fmla="*/ 0 w 605522"/>
              <a:gd name="connsiteY54" fmla="*/ 440708 h 495934"/>
              <a:gd name="connsiteX55" fmla="*/ 0 w 605522"/>
              <a:gd name="connsiteY55" fmla="*/ 116896 h 495934"/>
              <a:gd name="connsiteX56" fmla="*/ 55315 w 605522"/>
              <a:gd name="connsiteY56" fmla="*/ 61670 h 495934"/>
              <a:gd name="connsiteX57" fmla="*/ 369878 w 605522"/>
              <a:gd name="connsiteY57" fmla="*/ 61670 h 495934"/>
              <a:gd name="connsiteX58" fmla="*/ 369878 w 605522"/>
              <a:gd name="connsiteY58" fmla="*/ 30559 h 495934"/>
              <a:gd name="connsiteX59" fmla="*/ 400486 w 605522"/>
              <a:gd name="connsiteY59" fmla="*/ 0 h 495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5522" h="495934">
                <a:moveTo>
                  <a:pt x="374823" y="232327"/>
                </a:moveTo>
                <a:cubicBezTo>
                  <a:pt x="349189" y="232327"/>
                  <a:pt x="328351" y="253127"/>
                  <a:pt x="328351" y="278712"/>
                </a:cubicBezTo>
                <a:cubicBezTo>
                  <a:pt x="328351" y="304482"/>
                  <a:pt x="349189" y="325282"/>
                  <a:pt x="374823" y="325282"/>
                </a:cubicBezTo>
                <a:cubicBezTo>
                  <a:pt x="400640" y="325282"/>
                  <a:pt x="421479" y="304482"/>
                  <a:pt x="421479" y="278712"/>
                </a:cubicBezTo>
                <a:cubicBezTo>
                  <a:pt x="421479" y="253127"/>
                  <a:pt x="400640" y="232327"/>
                  <a:pt x="374823" y="232327"/>
                </a:cubicBezTo>
                <a:close/>
                <a:moveTo>
                  <a:pt x="374823" y="202876"/>
                </a:moveTo>
                <a:cubicBezTo>
                  <a:pt x="416868" y="202876"/>
                  <a:pt x="450984" y="236929"/>
                  <a:pt x="450984" y="278712"/>
                </a:cubicBezTo>
                <a:cubicBezTo>
                  <a:pt x="450984" y="320680"/>
                  <a:pt x="416868" y="354733"/>
                  <a:pt x="374823" y="354733"/>
                </a:cubicBezTo>
                <a:cubicBezTo>
                  <a:pt x="332961" y="354733"/>
                  <a:pt x="298845" y="320680"/>
                  <a:pt x="298845" y="278712"/>
                </a:cubicBezTo>
                <a:cubicBezTo>
                  <a:pt x="298845" y="236929"/>
                  <a:pt x="332961" y="202876"/>
                  <a:pt x="374823" y="202876"/>
                </a:cubicBezTo>
                <a:close/>
                <a:moveTo>
                  <a:pt x="374858" y="175958"/>
                </a:moveTo>
                <a:cubicBezTo>
                  <a:pt x="318064" y="175958"/>
                  <a:pt x="271966" y="221995"/>
                  <a:pt x="271966" y="278712"/>
                </a:cubicBezTo>
                <a:cubicBezTo>
                  <a:pt x="271966" y="335614"/>
                  <a:pt x="318064" y="381650"/>
                  <a:pt x="374858" y="381650"/>
                </a:cubicBezTo>
                <a:cubicBezTo>
                  <a:pt x="431651" y="381650"/>
                  <a:pt x="477933" y="335614"/>
                  <a:pt x="477933" y="278712"/>
                </a:cubicBezTo>
                <a:cubicBezTo>
                  <a:pt x="477933" y="221995"/>
                  <a:pt x="431651" y="175958"/>
                  <a:pt x="374858" y="175958"/>
                </a:cubicBezTo>
                <a:close/>
                <a:moveTo>
                  <a:pt x="91625" y="169355"/>
                </a:moveTo>
                <a:lnTo>
                  <a:pt x="91625" y="203964"/>
                </a:lnTo>
                <a:lnTo>
                  <a:pt x="165728" y="203964"/>
                </a:lnTo>
                <a:lnTo>
                  <a:pt x="165728" y="169355"/>
                </a:lnTo>
                <a:close/>
                <a:moveTo>
                  <a:pt x="374858" y="146494"/>
                </a:moveTo>
                <a:cubicBezTo>
                  <a:pt x="448062" y="146494"/>
                  <a:pt x="507436" y="205790"/>
                  <a:pt x="507436" y="278712"/>
                </a:cubicBezTo>
                <a:cubicBezTo>
                  <a:pt x="507436" y="351819"/>
                  <a:pt x="448062" y="411114"/>
                  <a:pt x="374858" y="411114"/>
                </a:cubicBezTo>
                <a:cubicBezTo>
                  <a:pt x="301838" y="411114"/>
                  <a:pt x="242463" y="351819"/>
                  <a:pt x="242463" y="278712"/>
                </a:cubicBezTo>
                <a:cubicBezTo>
                  <a:pt x="242463" y="205790"/>
                  <a:pt x="301838" y="146494"/>
                  <a:pt x="374858" y="146494"/>
                </a:cubicBezTo>
                <a:close/>
                <a:moveTo>
                  <a:pt x="91625" y="144871"/>
                </a:moveTo>
                <a:lnTo>
                  <a:pt x="165728" y="144871"/>
                </a:lnTo>
                <a:cubicBezTo>
                  <a:pt x="179369" y="144871"/>
                  <a:pt x="190245" y="155916"/>
                  <a:pt x="190245" y="169355"/>
                </a:cubicBezTo>
                <a:lnTo>
                  <a:pt x="190245" y="203964"/>
                </a:lnTo>
                <a:cubicBezTo>
                  <a:pt x="190245" y="217587"/>
                  <a:pt x="179369" y="228632"/>
                  <a:pt x="165728" y="228632"/>
                </a:cubicBezTo>
                <a:lnTo>
                  <a:pt x="91625" y="228632"/>
                </a:lnTo>
                <a:cubicBezTo>
                  <a:pt x="77984" y="228632"/>
                  <a:pt x="67108" y="217587"/>
                  <a:pt x="67108" y="203964"/>
                </a:cubicBezTo>
                <a:lnTo>
                  <a:pt x="67108" y="169355"/>
                </a:lnTo>
                <a:cubicBezTo>
                  <a:pt x="67108" y="155916"/>
                  <a:pt x="77984" y="144871"/>
                  <a:pt x="91625" y="144871"/>
                </a:cubicBezTo>
                <a:close/>
                <a:moveTo>
                  <a:pt x="55315" y="98487"/>
                </a:moveTo>
                <a:cubicBezTo>
                  <a:pt x="45174" y="98487"/>
                  <a:pt x="36877" y="106771"/>
                  <a:pt x="36877" y="116896"/>
                </a:cubicBezTo>
                <a:lnTo>
                  <a:pt x="36877" y="440708"/>
                </a:lnTo>
                <a:cubicBezTo>
                  <a:pt x="36877" y="450832"/>
                  <a:pt x="45174" y="459116"/>
                  <a:pt x="55315" y="459116"/>
                </a:cubicBezTo>
                <a:lnTo>
                  <a:pt x="550207" y="459116"/>
                </a:lnTo>
                <a:cubicBezTo>
                  <a:pt x="560348" y="459116"/>
                  <a:pt x="568645" y="450832"/>
                  <a:pt x="568645" y="440708"/>
                </a:cubicBezTo>
                <a:lnTo>
                  <a:pt x="568645" y="116896"/>
                </a:lnTo>
                <a:cubicBezTo>
                  <a:pt x="568645" y="106771"/>
                  <a:pt x="560348" y="98487"/>
                  <a:pt x="550207" y="98487"/>
                </a:cubicBezTo>
                <a:close/>
                <a:moveTo>
                  <a:pt x="406755" y="36818"/>
                </a:moveTo>
                <a:lnTo>
                  <a:pt x="406755" y="59092"/>
                </a:lnTo>
                <a:lnTo>
                  <a:pt x="488253" y="59092"/>
                </a:lnTo>
                <a:lnTo>
                  <a:pt x="488253" y="36818"/>
                </a:lnTo>
                <a:close/>
                <a:moveTo>
                  <a:pt x="400486" y="0"/>
                </a:moveTo>
                <a:lnTo>
                  <a:pt x="494338" y="0"/>
                </a:lnTo>
                <a:cubicBezTo>
                  <a:pt x="511301" y="0"/>
                  <a:pt x="525130" y="13623"/>
                  <a:pt x="525130" y="30559"/>
                </a:cubicBezTo>
                <a:lnTo>
                  <a:pt x="525130" y="61670"/>
                </a:lnTo>
                <a:lnTo>
                  <a:pt x="550207" y="61670"/>
                </a:lnTo>
                <a:cubicBezTo>
                  <a:pt x="580630" y="61670"/>
                  <a:pt x="605522" y="86337"/>
                  <a:pt x="605522" y="116896"/>
                </a:cubicBezTo>
                <a:lnTo>
                  <a:pt x="605522" y="440708"/>
                </a:lnTo>
                <a:cubicBezTo>
                  <a:pt x="605522" y="471082"/>
                  <a:pt x="580630" y="495934"/>
                  <a:pt x="550207" y="495934"/>
                </a:cubicBezTo>
                <a:lnTo>
                  <a:pt x="55315" y="495934"/>
                </a:lnTo>
                <a:cubicBezTo>
                  <a:pt x="24892" y="495934"/>
                  <a:pt x="0" y="471082"/>
                  <a:pt x="0" y="440708"/>
                </a:cubicBezTo>
                <a:lnTo>
                  <a:pt x="0" y="116896"/>
                </a:lnTo>
                <a:cubicBezTo>
                  <a:pt x="0" y="86337"/>
                  <a:pt x="24892" y="61670"/>
                  <a:pt x="55315" y="61670"/>
                </a:cubicBezTo>
                <a:lnTo>
                  <a:pt x="369878" y="61670"/>
                </a:lnTo>
                <a:lnTo>
                  <a:pt x="369878" y="30559"/>
                </a:lnTo>
                <a:cubicBezTo>
                  <a:pt x="369878" y="13623"/>
                  <a:pt x="383522" y="0"/>
                  <a:pt x="400486" y="0"/>
                </a:cubicBezTo>
                <a:close/>
              </a:path>
            </a:pathLst>
          </a:custGeom>
          <a:solidFill>
            <a:srgbClr val="F69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27">
            <a:extLst>
              <a:ext uri="{FF2B5EF4-FFF2-40B4-BE49-F238E27FC236}">
                <a16:creationId xmlns:a16="http://schemas.microsoft.com/office/drawing/2014/main" id="{28E7F59C-1D3D-4108-8F2E-16FC728A1684}"/>
              </a:ext>
            </a:extLst>
          </p:cNvPr>
          <p:cNvSpPr/>
          <p:nvPr/>
        </p:nvSpPr>
        <p:spPr>
          <a:xfrm>
            <a:off x="6665208" y="3188123"/>
            <a:ext cx="563704" cy="582568"/>
          </a:xfrm>
          <a:custGeom>
            <a:avLst/>
            <a:gdLst>
              <a:gd name="T0" fmla="*/ 743 w 743"/>
              <a:gd name="T1" fmla="*/ 27 h 769"/>
              <a:gd name="T2" fmla="*/ 736 w 743"/>
              <a:gd name="T3" fmla="*/ 8 h 769"/>
              <a:gd name="T4" fmla="*/ 717 w 743"/>
              <a:gd name="T5" fmla="*/ 0 h 769"/>
              <a:gd name="T6" fmla="*/ 599 w 743"/>
              <a:gd name="T7" fmla="*/ 0 h 769"/>
              <a:gd name="T8" fmla="*/ 591 w 743"/>
              <a:gd name="T9" fmla="*/ 1 h 769"/>
              <a:gd name="T10" fmla="*/ 569 w 743"/>
              <a:gd name="T11" fmla="*/ 1 h 769"/>
              <a:gd name="T12" fmla="*/ 555 w 743"/>
              <a:gd name="T13" fmla="*/ 2 h 769"/>
              <a:gd name="T14" fmla="*/ 184 w 743"/>
              <a:gd name="T15" fmla="*/ 2 h 769"/>
              <a:gd name="T16" fmla="*/ 171 w 743"/>
              <a:gd name="T17" fmla="*/ 1 h 769"/>
              <a:gd name="T18" fmla="*/ 152 w 743"/>
              <a:gd name="T19" fmla="*/ 1 h 769"/>
              <a:gd name="T20" fmla="*/ 144 w 743"/>
              <a:gd name="T21" fmla="*/ 0 h 769"/>
              <a:gd name="T22" fmla="*/ 26 w 743"/>
              <a:gd name="T23" fmla="*/ 0 h 769"/>
              <a:gd name="T24" fmla="*/ 8 w 743"/>
              <a:gd name="T25" fmla="*/ 8 h 769"/>
              <a:gd name="T26" fmla="*/ 0 w 743"/>
              <a:gd name="T27" fmla="*/ 27 h 769"/>
              <a:gd name="T28" fmla="*/ 118 w 743"/>
              <a:gd name="T29" fmla="*/ 266 h 769"/>
              <a:gd name="T30" fmla="*/ 118 w 743"/>
              <a:gd name="T31" fmla="*/ 267 h 769"/>
              <a:gd name="T32" fmla="*/ 118 w 743"/>
              <a:gd name="T33" fmla="*/ 270 h 769"/>
              <a:gd name="T34" fmla="*/ 342 w 743"/>
              <a:gd name="T35" fmla="*/ 511 h 769"/>
              <a:gd name="T36" fmla="*/ 342 w 743"/>
              <a:gd name="T37" fmla="*/ 713 h 769"/>
              <a:gd name="T38" fmla="*/ 242 w 743"/>
              <a:gd name="T39" fmla="*/ 713 h 769"/>
              <a:gd name="T40" fmla="*/ 228 w 743"/>
              <a:gd name="T41" fmla="*/ 727 h 769"/>
              <a:gd name="T42" fmla="*/ 228 w 743"/>
              <a:gd name="T43" fmla="*/ 756 h 769"/>
              <a:gd name="T44" fmla="*/ 242 w 743"/>
              <a:gd name="T45" fmla="*/ 769 h 769"/>
              <a:gd name="T46" fmla="*/ 498 w 743"/>
              <a:gd name="T47" fmla="*/ 769 h 769"/>
              <a:gd name="T48" fmla="*/ 511 w 743"/>
              <a:gd name="T49" fmla="*/ 756 h 769"/>
              <a:gd name="T50" fmla="*/ 511 w 743"/>
              <a:gd name="T51" fmla="*/ 727 h 769"/>
              <a:gd name="T52" fmla="*/ 498 w 743"/>
              <a:gd name="T53" fmla="*/ 713 h 769"/>
              <a:gd name="T54" fmla="*/ 398 w 743"/>
              <a:gd name="T55" fmla="*/ 713 h 769"/>
              <a:gd name="T56" fmla="*/ 398 w 743"/>
              <a:gd name="T57" fmla="*/ 511 h 769"/>
              <a:gd name="T58" fmla="*/ 621 w 743"/>
              <a:gd name="T59" fmla="*/ 279 h 769"/>
              <a:gd name="T60" fmla="*/ 623 w 743"/>
              <a:gd name="T61" fmla="*/ 271 h 769"/>
              <a:gd name="T62" fmla="*/ 623 w 743"/>
              <a:gd name="T63" fmla="*/ 266 h 769"/>
              <a:gd name="T64" fmla="*/ 743 w 743"/>
              <a:gd name="T65" fmla="*/ 27 h 769"/>
              <a:gd name="T66" fmla="*/ 370 w 743"/>
              <a:gd name="T67" fmla="*/ 457 h 769"/>
              <a:gd name="T68" fmla="*/ 174 w 743"/>
              <a:gd name="T69" fmla="*/ 261 h 769"/>
              <a:gd name="T70" fmla="*/ 174 w 743"/>
              <a:gd name="T71" fmla="*/ 58 h 769"/>
              <a:gd name="T72" fmla="*/ 566 w 743"/>
              <a:gd name="T73" fmla="*/ 58 h 769"/>
              <a:gd name="T74" fmla="*/ 566 w 743"/>
              <a:gd name="T75" fmla="*/ 261 h 769"/>
              <a:gd name="T76" fmla="*/ 370 w 743"/>
              <a:gd name="T77" fmla="*/ 457 h 769"/>
              <a:gd name="T78" fmla="*/ 118 w 743"/>
              <a:gd name="T79" fmla="*/ 209 h 769"/>
              <a:gd name="T80" fmla="*/ 55 w 743"/>
              <a:gd name="T81" fmla="*/ 53 h 769"/>
              <a:gd name="T82" fmla="*/ 118 w 743"/>
              <a:gd name="T83" fmla="*/ 53 h 769"/>
              <a:gd name="T84" fmla="*/ 118 w 743"/>
              <a:gd name="T85" fmla="*/ 209 h 769"/>
              <a:gd name="T86" fmla="*/ 626 w 743"/>
              <a:gd name="T87" fmla="*/ 209 h 769"/>
              <a:gd name="T88" fmla="*/ 626 w 743"/>
              <a:gd name="T89" fmla="*/ 53 h 769"/>
              <a:gd name="T90" fmla="*/ 688 w 743"/>
              <a:gd name="T91" fmla="*/ 53 h 769"/>
              <a:gd name="T92" fmla="*/ 626 w 743"/>
              <a:gd name="T93" fmla="*/ 209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43" h="769">
                <a:moveTo>
                  <a:pt x="743" y="27"/>
                </a:moveTo>
                <a:cubicBezTo>
                  <a:pt x="743" y="20"/>
                  <a:pt x="741" y="13"/>
                  <a:pt x="736" y="8"/>
                </a:cubicBezTo>
                <a:cubicBezTo>
                  <a:pt x="731" y="3"/>
                  <a:pt x="724" y="0"/>
                  <a:pt x="717" y="0"/>
                </a:cubicBezTo>
                <a:lnTo>
                  <a:pt x="599" y="0"/>
                </a:lnTo>
                <a:cubicBezTo>
                  <a:pt x="596" y="0"/>
                  <a:pt x="594" y="0"/>
                  <a:pt x="591" y="1"/>
                </a:cubicBezTo>
                <a:lnTo>
                  <a:pt x="569" y="1"/>
                </a:lnTo>
                <a:cubicBezTo>
                  <a:pt x="565" y="1"/>
                  <a:pt x="560" y="1"/>
                  <a:pt x="555" y="2"/>
                </a:cubicBezTo>
                <a:lnTo>
                  <a:pt x="184" y="2"/>
                </a:lnTo>
                <a:cubicBezTo>
                  <a:pt x="179" y="1"/>
                  <a:pt x="175" y="1"/>
                  <a:pt x="171" y="1"/>
                </a:cubicBezTo>
                <a:lnTo>
                  <a:pt x="152" y="1"/>
                </a:lnTo>
                <a:cubicBezTo>
                  <a:pt x="149" y="0"/>
                  <a:pt x="147" y="0"/>
                  <a:pt x="144" y="0"/>
                </a:cubicBezTo>
                <a:lnTo>
                  <a:pt x="26" y="0"/>
                </a:lnTo>
                <a:cubicBezTo>
                  <a:pt x="19" y="0"/>
                  <a:pt x="13" y="3"/>
                  <a:pt x="8" y="8"/>
                </a:cubicBezTo>
                <a:cubicBezTo>
                  <a:pt x="2" y="13"/>
                  <a:pt x="0" y="20"/>
                  <a:pt x="0" y="27"/>
                </a:cubicBezTo>
                <a:cubicBezTo>
                  <a:pt x="0" y="36"/>
                  <a:pt x="3" y="239"/>
                  <a:pt x="118" y="266"/>
                </a:cubicBezTo>
                <a:lnTo>
                  <a:pt x="118" y="267"/>
                </a:lnTo>
                <a:cubicBezTo>
                  <a:pt x="118" y="268"/>
                  <a:pt x="118" y="269"/>
                  <a:pt x="118" y="270"/>
                </a:cubicBezTo>
                <a:cubicBezTo>
                  <a:pt x="123" y="394"/>
                  <a:pt x="220" y="497"/>
                  <a:pt x="342" y="511"/>
                </a:cubicBezTo>
                <a:lnTo>
                  <a:pt x="342" y="713"/>
                </a:lnTo>
                <a:lnTo>
                  <a:pt x="242" y="713"/>
                </a:lnTo>
                <a:cubicBezTo>
                  <a:pt x="234" y="713"/>
                  <a:pt x="228" y="719"/>
                  <a:pt x="228" y="727"/>
                </a:cubicBezTo>
                <a:lnTo>
                  <a:pt x="228" y="756"/>
                </a:lnTo>
                <a:cubicBezTo>
                  <a:pt x="228" y="763"/>
                  <a:pt x="234" y="769"/>
                  <a:pt x="242" y="769"/>
                </a:cubicBezTo>
                <a:lnTo>
                  <a:pt x="498" y="769"/>
                </a:lnTo>
                <a:cubicBezTo>
                  <a:pt x="505" y="769"/>
                  <a:pt x="511" y="763"/>
                  <a:pt x="511" y="756"/>
                </a:cubicBezTo>
                <a:lnTo>
                  <a:pt x="511" y="727"/>
                </a:lnTo>
                <a:cubicBezTo>
                  <a:pt x="511" y="719"/>
                  <a:pt x="505" y="713"/>
                  <a:pt x="498" y="713"/>
                </a:cubicBezTo>
                <a:lnTo>
                  <a:pt x="398" y="713"/>
                </a:lnTo>
                <a:lnTo>
                  <a:pt x="398" y="511"/>
                </a:lnTo>
                <a:cubicBezTo>
                  <a:pt x="519" y="498"/>
                  <a:pt x="612" y="401"/>
                  <a:pt x="621" y="279"/>
                </a:cubicBezTo>
                <a:cubicBezTo>
                  <a:pt x="622" y="277"/>
                  <a:pt x="623" y="274"/>
                  <a:pt x="623" y="271"/>
                </a:cubicBezTo>
                <a:lnTo>
                  <a:pt x="623" y="266"/>
                </a:lnTo>
                <a:cubicBezTo>
                  <a:pt x="740" y="242"/>
                  <a:pt x="743" y="36"/>
                  <a:pt x="743" y="27"/>
                </a:cubicBezTo>
                <a:close/>
                <a:moveTo>
                  <a:pt x="370" y="457"/>
                </a:moveTo>
                <a:cubicBezTo>
                  <a:pt x="262" y="457"/>
                  <a:pt x="174" y="369"/>
                  <a:pt x="174" y="261"/>
                </a:cubicBezTo>
                <a:lnTo>
                  <a:pt x="174" y="58"/>
                </a:lnTo>
                <a:lnTo>
                  <a:pt x="566" y="58"/>
                </a:lnTo>
                <a:lnTo>
                  <a:pt x="566" y="261"/>
                </a:lnTo>
                <a:cubicBezTo>
                  <a:pt x="566" y="369"/>
                  <a:pt x="478" y="457"/>
                  <a:pt x="370" y="457"/>
                </a:cubicBezTo>
                <a:close/>
                <a:moveTo>
                  <a:pt x="118" y="209"/>
                </a:moveTo>
                <a:cubicBezTo>
                  <a:pt x="73" y="184"/>
                  <a:pt x="59" y="98"/>
                  <a:pt x="55" y="53"/>
                </a:cubicBezTo>
                <a:lnTo>
                  <a:pt x="118" y="53"/>
                </a:lnTo>
                <a:lnTo>
                  <a:pt x="118" y="209"/>
                </a:lnTo>
                <a:close/>
                <a:moveTo>
                  <a:pt x="626" y="209"/>
                </a:moveTo>
                <a:lnTo>
                  <a:pt x="626" y="53"/>
                </a:lnTo>
                <a:lnTo>
                  <a:pt x="688" y="53"/>
                </a:lnTo>
                <a:cubicBezTo>
                  <a:pt x="684" y="98"/>
                  <a:pt x="670" y="184"/>
                  <a:pt x="626" y="209"/>
                </a:cubicBezTo>
                <a:close/>
              </a:path>
            </a:pathLst>
          </a:custGeom>
          <a:solidFill>
            <a:srgbClr val="F69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28">
            <a:extLst>
              <a:ext uri="{FF2B5EF4-FFF2-40B4-BE49-F238E27FC236}">
                <a16:creationId xmlns:a16="http://schemas.microsoft.com/office/drawing/2014/main" id="{3247C7E9-719A-49C1-B77E-03157230A3CE}"/>
              </a:ext>
            </a:extLst>
          </p:cNvPr>
          <p:cNvSpPr/>
          <p:nvPr/>
        </p:nvSpPr>
        <p:spPr>
          <a:xfrm>
            <a:off x="6646344" y="4887485"/>
            <a:ext cx="582568" cy="545335"/>
          </a:xfrm>
          <a:custGeom>
            <a:avLst/>
            <a:gdLst>
              <a:gd name="connsiteX0" fmla="*/ 243883 w 600653"/>
              <a:gd name="connsiteY0" fmla="*/ 476473 h 562265"/>
              <a:gd name="connsiteX1" fmla="*/ 243883 w 600653"/>
              <a:gd name="connsiteY1" fmla="*/ 521100 h 562265"/>
              <a:gd name="connsiteX2" fmla="*/ 356770 w 600653"/>
              <a:gd name="connsiteY2" fmla="*/ 521100 h 562265"/>
              <a:gd name="connsiteX3" fmla="*/ 356770 w 600653"/>
              <a:gd name="connsiteY3" fmla="*/ 476473 h 562265"/>
              <a:gd name="connsiteX4" fmla="*/ 38528 w 600653"/>
              <a:gd name="connsiteY4" fmla="*/ 381063 h 562265"/>
              <a:gd name="connsiteX5" fmla="*/ 38528 w 600653"/>
              <a:gd name="connsiteY5" fmla="*/ 418766 h 562265"/>
              <a:gd name="connsiteX6" fmla="*/ 57792 w 600653"/>
              <a:gd name="connsiteY6" fmla="*/ 438001 h 562265"/>
              <a:gd name="connsiteX7" fmla="*/ 542861 w 600653"/>
              <a:gd name="connsiteY7" fmla="*/ 438001 h 562265"/>
              <a:gd name="connsiteX8" fmla="*/ 562125 w 600653"/>
              <a:gd name="connsiteY8" fmla="*/ 418766 h 562265"/>
              <a:gd name="connsiteX9" fmla="*/ 562125 w 600653"/>
              <a:gd name="connsiteY9" fmla="*/ 381063 h 562265"/>
              <a:gd name="connsiteX10" fmla="*/ 300326 w 600653"/>
              <a:gd name="connsiteY10" fmla="*/ 210426 h 562265"/>
              <a:gd name="connsiteX11" fmla="*/ 315710 w 600653"/>
              <a:gd name="connsiteY11" fmla="*/ 225826 h 562265"/>
              <a:gd name="connsiteX12" fmla="*/ 315710 w 600653"/>
              <a:gd name="connsiteY12" fmla="*/ 251620 h 562265"/>
              <a:gd name="connsiteX13" fmla="*/ 300326 w 600653"/>
              <a:gd name="connsiteY13" fmla="*/ 267019 h 562265"/>
              <a:gd name="connsiteX14" fmla="*/ 284943 w 600653"/>
              <a:gd name="connsiteY14" fmla="*/ 251620 h 562265"/>
              <a:gd name="connsiteX15" fmla="*/ 284943 w 600653"/>
              <a:gd name="connsiteY15" fmla="*/ 225826 h 562265"/>
              <a:gd name="connsiteX16" fmla="*/ 300326 w 600653"/>
              <a:gd name="connsiteY16" fmla="*/ 210426 h 562265"/>
              <a:gd name="connsiteX17" fmla="*/ 253291 w 600653"/>
              <a:gd name="connsiteY17" fmla="*/ 184466 h 562265"/>
              <a:gd name="connsiteX18" fmla="*/ 243081 w 600653"/>
              <a:gd name="connsiteY18" fmla="*/ 194851 h 562265"/>
              <a:gd name="connsiteX19" fmla="*/ 243081 w 600653"/>
              <a:gd name="connsiteY19" fmla="*/ 281397 h 562265"/>
              <a:gd name="connsiteX20" fmla="*/ 253291 w 600653"/>
              <a:gd name="connsiteY20" fmla="*/ 291782 h 562265"/>
              <a:gd name="connsiteX21" fmla="*/ 347292 w 600653"/>
              <a:gd name="connsiteY21" fmla="*/ 291782 h 562265"/>
              <a:gd name="connsiteX22" fmla="*/ 357502 w 600653"/>
              <a:gd name="connsiteY22" fmla="*/ 281397 h 562265"/>
              <a:gd name="connsiteX23" fmla="*/ 357502 w 600653"/>
              <a:gd name="connsiteY23" fmla="*/ 194851 h 562265"/>
              <a:gd name="connsiteX24" fmla="*/ 347292 w 600653"/>
              <a:gd name="connsiteY24" fmla="*/ 184466 h 562265"/>
              <a:gd name="connsiteX25" fmla="*/ 300292 w 600653"/>
              <a:gd name="connsiteY25" fmla="*/ 100420 h 562265"/>
              <a:gd name="connsiteX26" fmla="*/ 258299 w 600653"/>
              <a:gd name="connsiteY26" fmla="*/ 142347 h 562265"/>
              <a:gd name="connsiteX27" fmla="*/ 258299 w 600653"/>
              <a:gd name="connsiteY27" fmla="*/ 153694 h 562265"/>
              <a:gd name="connsiteX28" fmla="*/ 342477 w 600653"/>
              <a:gd name="connsiteY28" fmla="*/ 153694 h 562265"/>
              <a:gd name="connsiteX29" fmla="*/ 342477 w 600653"/>
              <a:gd name="connsiteY29" fmla="*/ 142347 h 562265"/>
              <a:gd name="connsiteX30" fmla="*/ 300292 w 600653"/>
              <a:gd name="connsiteY30" fmla="*/ 100420 h 562265"/>
              <a:gd name="connsiteX31" fmla="*/ 300292 w 600653"/>
              <a:gd name="connsiteY31" fmla="*/ 69648 h 562265"/>
              <a:gd name="connsiteX32" fmla="*/ 373297 w 600653"/>
              <a:gd name="connsiteY32" fmla="*/ 142347 h 562265"/>
              <a:gd name="connsiteX33" fmla="*/ 373297 w 600653"/>
              <a:gd name="connsiteY33" fmla="*/ 161964 h 562265"/>
              <a:gd name="connsiteX34" fmla="*/ 373104 w 600653"/>
              <a:gd name="connsiteY34" fmla="*/ 162925 h 562265"/>
              <a:gd name="connsiteX35" fmla="*/ 388322 w 600653"/>
              <a:gd name="connsiteY35" fmla="*/ 194851 h 562265"/>
              <a:gd name="connsiteX36" fmla="*/ 388322 w 600653"/>
              <a:gd name="connsiteY36" fmla="*/ 281397 h 562265"/>
              <a:gd name="connsiteX37" fmla="*/ 347292 w 600653"/>
              <a:gd name="connsiteY37" fmla="*/ 322554 h 562265"/>
              <a:gd name="connsiteX38" fmla="*/ 253291 w 600653"/>
              <a:gd name="connsiteY38" fmla="*/ 322554 h 562265"/>
              <a:gd name="connsiteX39" fmla="*/ 212261 w 600653"/>
              <a:gd name="connsiteY39" fmla="*/ 281397 h 562265"/>
              <a:gd name="connsiteX40" fmla="*/ 212261 w 600653"/>
              <a:gd name="connsiteY40" fmla="*/ 194851 h 562265"/>
              <a:gd name="connsiteX41" fmla="*/ 227479 w 600653"/>
              <a:gd name="connsiteY41" fmla="*/ 162925 h 562265"/>
              <a:gd name="connsiteX42" fmla="*/ 227479 w 600653"/>
              <a:gd name="connsiteY42" fmla="*/ 161964 h 562265"/>
              <a:gd name="connsiteX43" fmla="*/ 227479 w 600653"/>
              <a:gd name="connsiteY43" fmla="*/ 142347 h 562265"/>
              <a:gd name="connsiteX44" fmla="*/ 300292 w 600653"/>
              <a:gd name="connsiteY44" fmla="*/ 69648 h 562265"/>
              <a:gd name="connsiteX45" fmla="*/ 57792 w 600653"/>
              <a:gd name="connsiteY45" fmla="*/ 38472 h 562265"/>
              <a:gd name="connsiteX46" fmla="*/ 38528 w 600653"/>
              <a:gd name="connsiteY46" fmla="*/ 57708 h 562265"/>
              <a:gd name="connsiteX47" fmla="*/ 38528 w 600653"/>
              <a:gd name="connsiteY47" fmla="*/ 342591 h 562265"/>
              <a:gd name="connsiteX48" fmla="*/ 562125 w 600653"/>
              <a:gd name="connsiteY48" fmla="*/ 342591 h 562265"/>
              <a:gd name="connsiteX49" fmla="*/ 562125 w 600653"/>
              <a:gd name="connsiteY49" fmla="*/ 57708 h 562265"/>
              <a:gd name="connsiteX50" fmla="*/ 542861 w 600653"/>
              <a:gd name="connsiteY50" fmla="*/ 38472 h 562265"/>
              <a:gd name="connsiteX51" fmla="*/ 57792 w 600653"/>
              <a:gd name="connsiteY51" fmla="*/ 0 h 562265"/>
              <a:gd name="connsiteX52" fmla="*/ 542861 w 600653"/>
              <a:gd name="connsiteY52" fmla="*/ 0 h 562265"/>
              <a:gd name="connsiteX53" fmla="*/ 600653 w 600653"/>
              <a:gd name="connsiteY53" fmla="*/ 57708 h 562265"/>
              <a:gd name="connsiteX54" fmla="*/ 600653 w 600653"/>
              <a:gd name="connsiteY54" fmla="*/ 418766 h 562265"/>
              <a:gd name="connsiteX55" fmla="*/ 542861 w 600653"/>
              <a:gd name="connsiteY55" fmla="*/ 476473 h 562265"/>
              <a:gd name="connsiteX56" fmla="*/ 395298 w 600653"/>
              <a:gd name="connsiteY56" fmla="*/ 476473 h 562265"/>
              <a:gd name="connsiteX57" fmla="*/ 395298 w 600653"/>
              <a:gd name="connsiteY57" fmla="*/ 523793 h 562265"/>
              <a:gd name="connsiteX58" fmla="*/ 460411 w 600653"/>
              <a:gd name="connsiteY58" fmla="*/ 523793 h 562265"/>
              <a:gd name="connsiteX59" fmla="*/ 479675 w 600653"/>
              <a:gd name="connsiteY59" fmla="*/ 543029 h 562265"/>
              <a:gd name="connsiteX60" fmla="*/ 460411 w 600653"/>
              <a:gd name="connsiteY60" fmla="*/ 562265 h 562265"/>
              <a:gd name="connsiteX61" fmla="*/ 140435 w 600653"/>
              <a:gd name="connsiteY61" fmla="*/ 562265 h 562265"/>
              <a:gd name="connsiteX62" fmla="*/ 121171 w 600653"/>
              <a:gd name="connsiteY62" fmla="*/ 543029 h 562265"/>
              <a:gd name="connsiteX63" fmla="*/ 140435 w 600653"/>
              <a:gd name="connsiteY63" fmla="*/ 523793 h 562265"/>
              <a:gd name="connsiteX64" fmla="*/ 205355 w 600653"/>
              <a:gd name="connsiteY64" fmla="*/ 523793 h 562265"/>
              <a:gd name="connsiteX65" fmla="*/ 205355 w 600653"/>
              <a:gd name="connsiteY65" fmla="*/ 476473 h 562265"/>
              <a:gd name="connsiteX66" fmla="*/ 57792 w 600653"/>
              <a:gd name="connsiteY66" fmla="*/ 476473 h 562265"/>
              <a:gd name="connsiteX67" fmla="*/ 0 w 600653"/>
              <a:gd name="connsiteY67" fmla="*/ 418766 h 562265"/>
              <a:gd name="connsiteX68" fmla="*/ 0 w 600653"/>
              <a:gd name="connsiteY68" fmla="*/ 57708 h 562265"/>
              <a:gd name="connsiteX69" fmla="*/ 57792 w 600653"/>
              <a:gd name="connsiteY69" fmla="*/ 0 h 5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0653" h="562265">
                <a:moveTo>
                  <a:pt x="243883" y="476473"/>
                </a:moveTo>
                <a:lnTo>
                  <a:pt x="243883" y="521100"/>
                </a:lnTo>
                <a:lnTo>
                  <a:pt x="356770" y="521100"/>
                </a:lnTo>
                <a:lnTo>
                  <a:pt x="356770" y="476473"/>
                </a:lnTo>
                <a:close/>
                <a:moveTo>
                  <a:pt x="38528" y="381063"/>
                </a:moveTo>
                <a:lnTo>
                  <a:pt x="38528" y="418766"/>
                </a:lnTo>
                <a:cubicBezTo>
                  <a:pt x="38528" y="429345"/>
                  <a:pt x="47197" y="438001"/>
                  <a:pt x="57792" y="438001"/>
                </a:cubicBezTo>
                <a:lnTo>
                  <a:pt x="542861" y="438001"/>
                </a:lnTo>
                <a:cubicBezTo>
                  <a:pt x="553649" y="438001"/>
                  <a:pt x="562125" y="429345"/>
                  <a:pt x="562125" y="418766"/>
                </a:cubicBezTo>
                <a:lnTo>
                  <a:pt x="562125" y="381063"/>
                </a:lnTo>
                <a:close/>
                <a:moveTo>
                  <a:pt x="300326" y="210426"/>
                </a:moveTo>
                <a:cubicBezTo>
                  <a:pt x="308787" y="210426"/>
                  <a:pt x="315710" y="217356"/>
                  <a:pt x="315710" y="225826"/>
                </a:cubicBezTo>
                <a:lnTo>
                  <a:pt x="315710" y="251620"/>
                </a:lnTo>
                <a:cubicBezTo>
                  <a:pt x="315710" y="260089"/>
                  <a:pt x="308787" y="267019"/>
                  <a:pt x="300326" y="267019"/>
                </a:cubicBezTo>
                <a:cubicBezTo>
                  <a:pt x="291866" y="267019"/>
                  <a:pt x="284943" y="260089"/>
                  <a:pt x="284943" y="251620"/>
                </a:cubicBezTo>
                <a:lnTo>
                  <a:pt x="284943" y="225826"/>
                </a:lnTo>
                <a:cubicBezTo>
                  <a:pt x="284943" y="217356"/>
                  <a:pt x="291866" y="210426"/>
                  <a:pt x="300326" y="210426"/>
                </a:cubicBezTo>
                <a:close/>
                <a:moveTo>
                  <a:pt x="253291" y="184466"/>
                </a:moveTo>
                <a:cubicBezTo>
                  <a:pt x="247897" y="184466"/>
                  <a:pt x="243081" y="189274"/>
                  <a:pt x="243081" y="194851"/>
                </a:cubicBezTo>
                <a:lnTo>
                  <a:pt x="243081" y="281397"/>
                </a:lnTo>
                <a:cubicBezTo>
                  <a:pt x="243081" y="286974"/>
                  <a:pt x="247897" y="291782"/>
                  <a:pt x="253291" y="291782"/>
                </a:cubicBezTo>
                <a:lnTo>
                  <a:pt x="347292" y="291782"/>
                </a:lnTo>
                <a:cubicBezTo>
                  <a:pt x="352879" y="291782"/>
                  <a:pt x="357502" y="286974"/>
                  <a:pt x="357502" y="281397"/>
                </a:cubicBezTo>
                <a:lnTo>
                  <a:pt x="357502" y="194851"/>
                </a:lnTo>
                <a:cubicBezTo>
                  <a:pt x="357502" y="189274"/>
                  <a:pt x="352879" y="184466"/>
                  <a:pt x="347292" y="184466"/>
                </a:cubicBezTo>
                <a:close/>
                <a:moveTo>
                  <a:pt x="300292" y="100420"/>
                </a:moveTo>
                <a:cubicBezTo>
                  <a:pt x="277176" y="100420"/>
                  <a:pt x="258299" y="119268"/>
                  <a:pt x="258299" y="142347"/>
                </a:cubicBezTo>
                <a:lnTo>
                  <a:pt x="258299" y="153694"/>
                </a:lnTo>
                <a:lnTo>
                  <a:pt x="342477" y="153694"/>
                </a:lnTo>
                <a:lnTo>
                  <a:pt x="342477" y="142347"/>
                </a:lnTo>
                <a:cubicBezTo>
                  <a:pt x="342477" y="119268"/>
                  <a:pt x="323599" y="100420"/>
                  <a:pt x="300292" y="100420"/>
                </a:cubicBezTo>
                <a:close/>
                <a:moveTo>
                  <a:pt x="300292" y="69648"/>
                </a:moveTo>
                <a:cubicBezTo>
                  <a:pt x="340551" y="69648"/>
                  <a:pt x="373297" y="102343"/>
                  <a:pt x="373297" y="142347"/>
                </a:cubicBezTo>
                <a:lnTo>
                  <a:pt x="373297" y="161964"/>
                </a:lnTo>
                <a:cubicBezTo>
                  <a:pt x="373297" y="162348"/>
                  <a:pt x="373104" y="162541"/>
                  <a:pt x="373104" y="162925"/>
                </a:cubicBezTo>
                <a:cubicBezTo>
                  <a:pt x="382351" y="170426"/>
                  <a:pt x="388322" y="181965"/>
                  <a:pt x="388322" y="194851"/>
                </a:cubicBezTo>
                <a:lnTo>
                  <a:pt x="388322" y="281397"/>
                </a:lnTo>
                <a:cubicBezTo>
                  <a:pt x="388322" y="304091"/>
                  <a:pt x="370022" y="322554"/>
                  <a:pt x="347292" y="322554"/>
                </a:cubicBezTo>
                <a:lnTo>
                  <a:pt x="253291" y="322554"/>
                </a:lnTo>
                <a:cubicBezTo>
                  <a:pt x="230753" y="322554"/>
                  <a:pt x="212261" y="304091"/>
                  <a:pt x="212261" y="281397"/>
                </a:cubicBezTo>
                <a:lnTo>
                  <a:pt x="212261" y="194851"/>
                </a:lnTo>
                <a:cubicBezTo>
                  <a:pt x="212261" y="181965"/>
                  <a:pt x="218232" y="170426"/>
                  <a:pt x="227479" y="162925"/>
                </a:cubicBezTo>
                <a:cubicBezTo>
                  <a:pt x="227479" y="162541"/>
                  <a:pt x="227479" y="162348"/>
                  <a:pt x="227479" y="161964"/>
                </a:cubicBezTo>
                <a:lnTo>
                  <a:pt x="227479" y="142347"/>
                </a:lnTo>
                <a:cubicBezTo>
                  <a:pt x="227479" y="102343"/>
                  <a:pt x="260225" y="69648"/>
                  <a:pt x="300292" y="69648"/>
                </a:cubicBezTo>
                <a:close/>
                <a:moveTo>
                  <a:pt x="57792" y="38472"/>
                </a:moveTo>
                <a:cubicBezTo>
                  <a:pt x="47197" y="38472"/>
                  <a:pt x="38528" y="47128"/>
                  <a:pt x="38528" y="57708"/>
                </a:cubicBezTo>
                <a:lnTo>
                  <a:pt x="38528" y="342591"/>
                </a:lnTo>
                <a:lnTo>
                  <a:pt x="562125" y="342591"/>
                </a:lnTo>
                <a:lnTo>
                  <a:pt x="562125" y="57708"/>
                </a:lnTo>
                <a:cubicBezTo>
                  <a:pt x="562125" y="47128"/>
                  <a:pt x="553649" y="38472"/>
                  <a:pt x="542861" y="38472"/>
                </a:cubicBezTo>
                <a:close/>
                <a:moveTo>
                  <a:pt x="57792" y="0"/>
                </a:moveTo>
                <a:lnTo>
                  <a:pt x="542861" y="0"/>
                </a:lnTo>
                <a:cubicBezTo>
                  <a:pt x="574839" y="0"/>
                  <a:pt x="600653" y="25776"/>
                  <a:pt x="600653" y="57708"/>
                </a:cubicBezTo>
                <a:lnTo>
                  <a:pt x="600653" y="418766"/>
                </a:lnTo>
                <a:cubicBezTo>
                  <a:pt x="600653" y="450505"/>
                  <a:pt x="574839" y="476473"/>
                  <a:pt x="542861" y="476473"/>
                </a:cubicBezTo>
                <a:lnTo>
                  <a:pt x="395298" y="476473"/>
                </a:lnTo>
                <a:lnTo>
                  <a:pt x="395298" y="523793"/>
                </a:lnTo>
                <a:lnTo>
                  <a:pt x="460411" y="523793"/>
                </a:lnTo>
                <a:cubicBezTo>
                  <a:pt x="471006" y="523793"/>
                  <a:pt x="479675" y="532257"/>
                  <a:pt x="479675" y="543029"/>
                </a:cubicBezTo>
                <a:cubicBezTo>
                  <a:pt x="479675" y="553609"/>
                  <a:pt x="471006" y="562265"/>
                  <a:pt x="460411" y="562265"/>
                </a:cubicBezTo>
                <a:lnTo>
                  <a:pt x="140435" y="562265"/>
                </a:lnTo>
                <a:cubicBezTo>
                  <a:pt x="129840" y="562265"/>
                  <a:pt x="121171" y="553609"/>
                  <a:pt x="121171" y="543029"/>
                </a:cubicBezTo>
                <a:cubicBezTo>
                  <a:pt x="121171" y="532257"/>
                  <a:pt x="129840" y="523793"/>
                  <a:pt x="140435" y="523793"/>
                </a:cubicBezTo>
                <a:lnTo>
                  <a:pt x="205355" y="523793"/>
                </a:lnTo>
                <a:lnTo>
                  <a:pt x="205355" y="476473"/>
                </a:lnTo>
                <a:lnTo>
                  <a:pt x="57792" y="476473"/>
                </a:lnTo>
                <a:cubicBezTo>
                  <a:pt x="26006" y="476473"/>
                  <a:pt x="0" y="450505"/>
                  <a:pt x="0" y="418766"/>
                </a:cubicBezTo>
                <a:lnTo>
                  <a:pt x="0" y="57708"/>
                </a:lnTo>
                <a:cubicBezTo>
                  <a:pt x="0" y="25776"/>
                  <a:pt x="26006" y="0"/>
                  <a:pt x="57792" y="0"/>
                </a:cubicBezTo>
                <a:close/>
              </a:path>
            </a:pathLst>
          </a:custGeom>
          <a:solidFill>
            <a:srgbClr val="F69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0" name="组合 12">
            <a:extLst>
              <a:ext uri="{FF2B5EF4-FFF2-40B4-BE49-F238E27FC236}">
                <a16:creationId xmlns:a16="http://schemas.microsoft.com/office/drawing/2014/main" id="{E02649ED-8F5F-4037-9575-F9D21473ED07}"/>
              </a:ext>
            </a:extLst>
          </p:cNvPr>
          <p:cNvGrpSpPr/>
          <p:nvPr/>
        </p:nvGrpSpPr>
        <p:grpSpPr>
          <a:xfrm>
            <a:off x="7664575" y="1428429"/>
            <a:ext cx="3282225" cy="861656"/>
            <a:chOff x="3624780" y="2402980"/>
            <a:chExt cx="3282225" cy="861656"/>
          </a:xfrm>
        </p:grpSpPr>
        <p:sp>
          <p:nvSpPr>
            <p:cNvPr id="11" name="文本框 10">
              <a:extLst>
                <a:ext uri="{FF2B5EF4-FFF2-40B4-BE49-F238E27FC236}">
                  <a16:creationId xmlns:a16="http://schemas.microsoft.com/office/drawing/2014/main" id="{F5C6024E-FFFF-463D-8614-0EA779D78455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2" name="文本框 11">
              <a:extLst>
                <a:ext uri="{FF2B5EF4-FFF2-40B4-BE49-F238E27FC236}">
                  <a16:creationId xmlns:a16="http://schemas.microsoft.com/office/drawing/2014/main" id="{A512BF82-BB34-4497-8D1B-7AB05502E128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15" name="组合 12">
            <a:extLst>
              <a:ext uri="{FF2B5EF4-FFF2-40B4-BE49-F238E27FC236}">
                <a16:creationId xmlns:a16="http://schemas.microsoft.com/office/drawing/2014/main" id="{D958EDB7-063E-437B-BD66-C7B3FA5E073E}"/>
              </a:ext>
            </a:extLst>
          </p:cNvPr>
          <p:cNvGrpSpPr/>
          <p:nvPr/>
        </p:nvGrpSpPr>
        <p:grpSpPr>
          <a:xfrm>
            <a:off x="7664575" y="3082756"/>
            <a:ext cx="3282225" cy="861656"/>
            <a:chOff x="3624780" y="2402980"/>
            <a:chExt cx="3282225" cy="861656"/>
          </a:xfrm>
        </p:grpSpPr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C90FC8EE-C76E-4283-886E-6313C388A52C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BE5BFA24-FD7D-46BD-975B-2E8AB4E589F5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0" name="组合 12">
            <a:extLst>
              <a:ext uri="{FF2B5EF4-FFF2-40B4-BE49-F238E27FC236}">
                <a16:creationId xmlns:a16="http://schemas.microsoft.com/office/drawing/2014/main" id="{2C9CB6CF-4C6D-4022-8812-F868BBC7CC02}"/>
              </a:ext>
            </a:extLst>
          </p:cNvPr>
          <p:cNvGrpSpPr/>
          <p:nvPr/>
        </p:nvGrpSpPr>
        <p:grpSpPr>
          <a:xfrm>
            <a:off x="7664575" y="4737083"/>
            <a:ext cx="3282225" cy="861656"/>
            <a:chOff x="3624780" y="2402980"/>
            <a:chExt cx="3282225" cy="861656"/>
          </a:xfrm>
        </p:grpSpPr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D887767D-4358-4B65-9D98-81883EAC5EF3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15FBFA00-E5C5-4729-B7CD-9683479EA1FA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23" name="矩形 22">
            <a:extLst>
              <a:ext uri="{FF2B5EF4-FFF2-40B4-BE49-F238E27FC236}">
                <a16:creationId xmlns:a16="http://schemas.microsoft.com/office/drawing/2014/main" id="{C22DC996-8644-49F6-AD73-34FDAC380174}"/>
              </a:ext>
            </a:extLst>
          </p:cNvPr>
          <p:cNvSpPr/>
          <p:nvPr/>
        </p:nvSpPr>
        <p:spPr>
          <a:xfrm>
            <a:off x="1244633" y="1428429"/>
            <a:ext cx="4520063" cy="4421918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0CB230F8-226F-4335-BAB5-7C1586C899B8}"/>
              </a:ext>
            </a:extLst>
          </p:cNvPr>
          <p:cNvSpPr/>
          <p:nvPr/>
        </p:nvSpPr>
        <p:spPr>
          <a:xfrm>
            <a:off x="2048309" y="1421410"/>
            <a:ext cx="2860229" cy="298391"/>
          </a:xfrm>
          <a:prstGeom prst="rect">
            <a:avLst/>
          </a:prstGeom>
          <a:gradFill>
            <a:gsLst>
              <a:gs pos="0">
                <a:srgbClr val="F69F64"/>
              </a:gs>
              <a:gs pos="83000">
                <a:srgbClr val="F9BB91"/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90F2B788-94C6-42DC-9590-96E5DE1AA751}"/>
              </a:ext>
            </a:extLst>
          </p:cNvPr>
          <p:cNvSpPr/>
          <p:nvPr/>
        </p:nvSpPr>
        <p:spPr>
          <a:xfrm>
            <a:off x="2048308" y="5558975"/>
            <a:ext cx="2860229" cy="298391"/>
          </a:xfrm>
          <a:prstGeom prst="rect">
            <a:avLst/>
          </a:prstGeom>
          <a:gradFill>
            <a:gsLst>
              <a:gs pos="0">
                <a:srgbClr val="F69F64"/>
              </a:gs>
              <a:gs pos="83000">
                <a:srgbClr val="F9BB91"/>
              </a:gs>
              <a:gs pos="100000">
                <a:srgbClr val="FFCCCC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65685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椭圆 26">
            <a:extLst>
              <a:ext uri="{FF2B5EF4-FFF2-40B4-BE49-F238E27FC236}">
                <a16:creationId xmlns:a16="http://schemas.microsoft.com/office/drawing/2014/main" id="{90AC4F8A-D1A4-47F8-A4FA-524952BBB529}"/>
              </a:ext>
            </a:extLst>
          </p:cNvPr>
          <p:cNvSpPr/>
          <p:nvPr/>
        </p:nvSpPr>
        <p:spPr>
          <a:xfrm>
            <a:off x="894523" y="1436661"/>
            <a:ext cx="4873074" cy="4873074"/>
          </a:xfrm>
          <a:prstGeom prst="ellipse">
            <a:avLst/>
          </a:prstGeom>
          <a:gradFill>
            <a:gsLst>
              <a:gs pos="23000">
                <a:srgbClr val="F9BB91"/>
              </a:gs>
              <a:gs pos="0">
                <a:srgbClr val="FCE3D2"/>
              </a:gs>
              <a:gs pos="100000">
                <a:srgbClr val="F9BB91"/>
              </a:gs>
              <a:gs pos="47000">
                <a:srgbClr val="F69F64"/>
              </a:gs>
              <a:gs pos="100000">
                <a:srgbClr val="FFCCCC"/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3893550" cy="293594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12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pic>
        <p:nvPicPr>
          <p:cNvPr id="26" name="图片 25">
            <a:extLst>
              <a:ext uri="{FF2B5EF4-FFF2-40B4-BE49-F238E27FC236}">
                <a16:creationId xmlns:a16="http://schemas.microsoft.com/office/drawing/2014/main" id="{83DEB05F-ADCF-4E49-81F5-930C101C46E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0136" y="2315817"/>
            <a:ext cx="4278923" cy="3210340"/>
          </a:xfrm>
          <a:prstGeom prst="rect">
            <a:avLst/>
          </a:prstGeom>
        </p:spPr>
      </p:pic>
      <p:sp>
        <p:nvSpPr>
          <p:cNvPr id="28" name="椭圆 27">
            <a:extLst>
              <a:ext uri="{FF2B5EF4-FFF2-40B4-BE49-F238E27FC236}">
                <a16:creationId xmlns:a16="http://schemas.microsoft.com/office/drawing/2014/main" id="{719854A5-4DAF-47A2-B1ED-C11BC8DEE504}"/>
              </a:ext>
            </a:extLst>
          </p:cNvPr>
          <p:cNvSpPr/>
          <p:nvPr/>
        </p:nvSpPr>
        <p:spPr>
          <a:xfrm>
            <a:off x="5429059" y="1808922"/>
            <a:ext cx="506895" cy="506895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BA3D41CB-9BC2-47D0-B989-DA722DA72F2F}"/>
              </a:ext>
            </a:extLst>
          </p:cNvPr>
          <p:cNvSpPr/>
          <p:nvPr/>
        </p:nvSpPr>
        <p:spPr>
          <a:xfrm>
            <a:off x="7021612" y="4153716"/>
            <a:ext cx="422797" cy="422797"/>
          </a:xfrm>
          <a:prstGeom prst="ellipse">
            <a:avLst/>
          </a:prstGeom>
          <a:solidFill>
            <a:srgbClr val="F69F64">
              <a:alpha val="8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5D04D0F1-4228-4625-9755-1DB51B2FBC29}"/>
              </a:ext>
            </a:extLst>
          </p:cNvPr>
          <p:cNvSpPr/>
          <p:nvPr/>
        </p:nvSpPr>
        <p:spPr>
          <a:xfrm>
            <a:off x="5935954" y="5385327"/>
            <a:ext cx="422797" cy="422797"/>
          </a:xfrm>
          <a:prstGeom prst="ellipse">
            <a:avLst/>
          </a:prstGeom>
          <a:pattFill prst="dkVert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7F7B9200-6F2C-4BD7-ADE0-1257BA71E85F}"/>
              </a:ext>
            </a:extLst>
          </p:cNvPr>
          <p:cNvSpPr/>
          <p:nvPr/>
        </p:nvSpPr>
        <p:spPr>
          <a:xfrm>
            <a:off x="3259468" y="1822582"/>
            <a:ext cx="506895" cy="50689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矩形: 圆角 31">
            <a:extLst>
              <a:ext uri="{FF2B5EF4-FFF2-40B4-BE49-F238E27FC236}">
                <a16:creationId xmlns:a16="http://schemas.microsoft.com/office/drawing/2014/main" id="{1AAA7934-A4F5-4D80-8D1C-F5982335141F}"/>
              </a:ext>
            </a:extLst>
          </p:cNvPr>
          <p:cNvSpPr/>
          <p:nvPr/>
        </p:nvSpPr>
        <p:spPr>
          <a:xfrm>
            <a:off x="6534330" y="2395287"/>
            <a:ext cx="1963270" cy="224117"/>
          </a:xfrm>
          <a:prstGeom prst="roundRect">
            <a:avLst/>
          </a:prstGeom>
          <a:gradFill flip="none" rotWithShape="1">
            <a:gsLst>
              <a:gs pos="5000">
                <a:srgbClr val="F9BB91"/>
              </a:gs>
              <a:gs pos="86000">
                <a:srgbClr val="FFCCCC"/>
              </a:gs>
              <a:gs pos="100000">
                <a:srgbClr val="F69F64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矩形: 圆角 32">
            <a:extLst>
              <a:ext uri="{FF2B5EF4-FFF2-40B4-BE49-F238E27FC236}">
                <a16:creationId xmlns:a16="http://schemas.microsoft.com/office/drawing/2014/main" id="{EDBC0BB0-6FCB-449A-86F7-EF303B1EEE39}"/>
              </a:ext>
            </a:extLst>
          </p:cNvPr>
          <p:cNvSpPr/>
          <p:nvPr/>
        </p:nvSpPr>
        <p:spPr>
          <a:xfrm>
            <a:off x="6534329" y="2879380"/>
            <a:ext cx="3110753" cy="224117"/>
          </a:xfrm>
          <a:prstGeom prst="roundRect">
            <a:avLst/>
          </a:prstGeom>
          <a:gradFill flip="none" rotWithShape="1">
            <a:gsLst>
              <a:gs pos="5000">
                <a:srgbClr val="F9BB91"/>
              </a:gs>
              <a:gs pos="86000">
                <a:srgbClr val="FFCCCC"/>
              </a:gs>
              <a:gs pos="100000">
                <a:srgbClr val="F69F64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72D8C3FE-6E88-44E1-9EC8-8A379C0A6BA4}"/>
              </a:ext>
            </a:extLst>
          </p:cNvPr>
          <p:cNvSpPr txBox="1"/>
          <p:nvPr/>
        </p:nvSpPr>
        <p:spPr>
          <a:xfrm>
            <a:off x="10052204" y="2341603"/>
            <a:ext cx="1664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30%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F80AD0F4-21B0-4F73-94C3-CA8B4397F3A1}"/>
              </a:ext>
            </a:extLst>
          </p:cNvPr>
          <p:cNvSpPr txBox="1"/>
          <p:nvPr/>
        </p:nvSpPr>
        <p:spPr>
          <a:xfrm>
            <a:off x="10056670" y="2793326"/>
            <a:ext cx="1664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>
                <a:cs typeface="+mn-ea"/>
                <a:sym typeface="+mn-lt"/>
              </a:rPr>
              <a:t>70%</a:t>
            </a:r>
            <a:endParaRPr lang="zh-CN" altLang="en-US">
              <a:cs typeface="+mn-ea"/>
              <a:sym typeface="+mn-lt"/>
            </a:endParaRP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BF9367FE-7488-4009-81E7-5B2CD6DAA23F}"/>
              </a:ext>
            </a:extLst>
          </p:cNvPr>
          <p:cNvSpPr txBox="1"/>
          <p:nvPr/>
        </p:nvSpPr>
        <p:spPr>
          <a:xfrm>
            <a:off x="6424405" y="1622527"/>
            <a:ext cx="35975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</a:t>
            </a:r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YOU</a:t>
            </a:r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TITLE</a:t>
            </a:r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IN</a:t>
            </a:r>
            <a:r>
              <a:rPr lang="zh-CN" altLang="en-US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 </a:t>
            </a:r>
            <a:r>
              <a:rPr lang="en-US" altLang="zh-CN" sz="2000" b="1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HERE</a:t>
            </a:r>
            <a:endParaRPr lang="zh-CN" altLang="en-US" sz="2000" b="1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7" name="PA_矩形 12">
            <a:extLst>
              <a:ext uri="{FF2B5EF4-FFF2-40B4-BE49-F238E27FC236}">
                <a16:creationId xmlns:a16="http://schemas.microsoft.com/office/drawing/2014/main" id="{E8BF7C46-4E70-4047-8C05-A3BF65A95F4D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6534329" y="3725826"/>
            <a:ext cx="46625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200000"/>
              </a:lnSpc>
              <a:defRPr/>
            </a:pPr>
            <a:r>
              <a:rPr kumimoji="0" lang="en-US" altLang="zh-CN" sz="1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Time can heal a broken heart</a:t>
            </a:r>
            <a:r>
              <a:rPr kumimoji="0" lang="en-US" altLang="zh-CN" sz="12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, 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can heal a broken heart, but time can also break a waiting heart </a:t>
            </a:r>
            <a:r>
              <a:rPr kumimoji="0" lang="en-US" altLang="zh-CN" sz="12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but time 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can heal a broken heart, but time can also break </a:t>
            </a:r>
            <a:r>
              <a:rPr lang="en-US" altLang="zh-CN" sz="120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time</a:t>
            </a:r>
          </a:p>
          <a:p>
            <a:pPr lvl="0">
              <a:lnSpc>
                <a:spcPct val="200000"/>
              </a:lnSpc>
              <a:defRPr/>
            </a:pPr>
            <a:r>
              <a:rPr lang="en-US" altLang="zh-CN" sz="120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 can also </a:t>
            </a:r>
          </a:p>
          <a:p>
            <a:pPr lvl="0">
              <a:lnSpc>
                <a:spcPct val="200000"/>
              </a:lnSpc>
              <a:defRPr/>
            </a:pPr>
            <a:r>
              <a:rPr lang="en-US" altLang="zh-CN" sz="1200">
                <a:solidFill>
                  <a:prstClr val="black">
                    <a:lumMod val="85000"/>
                    <a:lumOff val="15000"/>
                  </a:prstClr>
                </a:solidFill>
                <a:cs typeface="+mn-ea"/>
                <a:sym typeface="+mn-lt"/>
              </a:rPr>
              <a:t>break a waiting heart but time can heal a broken heart, but time can also break a waiting heart. </a:t>
            </a:r>
            <a:r>
              <a:rPr lang="en-US" altLang="zh-CN" sz="120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 waiting heart.</a:t>
            </a:r>
            <a:r>
              <a:rPr kumimoji="0" lang="en-US" altLang="zh-CN" sz="120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  </a:t>
            </a:r>
            <a:endParaRPr kumimoji="0" lang="zh-CN" altLang="en-US" sz="12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38" name="ísļîḓê">
            <a:extLst>
              <a:ext uri="{FF2B5EF4-FFF2-40B4-BE49-F238E27FC236}">
                <a16:creationId xmlns:a16="http://schemas.microsoft.com/office/drawing/2014/main" id="{59E03108-61BE-4775-806B-B7612285E6CC}"/>
              </a:ext>
            </a:extLst>
          </p:cNvPr>
          <p:cNvSpPr txBox="1"/>
          <p:nvPr/>
        </p:nvSpPr>
        <p:spPr>
          <a:xfrm>
            <a:off x="6534329" y="3385172"/>
            <a:ext cx="1495675" cy="369332"/>
          </a:xfrm>
          <a:prstGeom prst="rect">
            <a:avLst/>
          </a:prstGeom>
          <a:noFill/>
        </p:spPr>
        <p:txBody>
          <a:bodyPr wrap="none">
            <a:normAutofit/>
          </a:bodyPr>
          <a:lstStyle/>
          <a:p>
            <a:pPr marL="0" marR="0" lvl="0" indent="0" algn="di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b="1" i="0" u="none" strike="noStrike" kern="1200" cap="none" spc="300" normalizeH="0" baseline="0" noProof="0" dirty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  <a:endParaRPr kumimoji="0" lang="zh-CN" altLang="en-US" b="1" i="0" u="none" strike="noStrike" kern="1200" cap="none" spc="30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504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2" grpId="0" animBg="1"/>
      <p:bldP spid="33" grpId="0" animBg="1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接连接符 5">
            <a:extLst>
              <a:ext uri="{FF2B5EF4-FFF2-40B4-BE49-F238E27FC236}">
                <a16:creationId xmlns:a16="http://schemas.microsoft.com/office/drawing/2014/main" id="{2EDA1203-B5D7-4F90-B9E3-71B3E7DEE5D3}"/>
              </a:ext>
            </a:extLst>
          </p:cNvPr>
          <p:cNvCxnSpPr/>
          <p:nvPr/>
        </p:nvCxnSpPr>
        <p:spPr>
          <a:xfrm>
            <a:off x="6096000" y="0"/>
            <a:ext cx="0" cy="68580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10" name="组合 9">
            <a:extLst>
              <a:ext uri="{FF2B5EF4-FFF2-40B4-BE49-F238E27FC236}">
                <a16:creationId xmlns:a16="http://schemas.microsoft.com/office/drawing/2014/main" id="{46FF3350-03C2-4F71-931A-A8E3FE756C38}"/>
              </a:ext>
            </a:extLst>
          </p:cNvPr>
          <p:cNvGrpSpPr/>
          <p:nvPr/>
        </p:nvGrpSpPr>
        <p:grpSpPr>
          <a:xfrm>
            <a:off x="5770910" y="1609727"/>
            <a:ext cx="650181" cy="3638546"/>
            <a:chOff x="5770910" y="1609727"/>
            <a:chExt cx="650181" cy="3638546"/>
          </a:xfrm>
        </p:grpSpPr>
        <p:sp>
          <p:nvSpPr>
            <p:cNvPr id="8" name="椭圆 7">
              <a:extLst>
                <a:ext uri="{FF2B5EF4-FFF2-40B4-BE49-F238E27FC236}">
                  <a16:creationId xmlns:a16="http://schemas.microsoft.com/office/drawing/2014/main" id="{659BFEF5-6CBB-41A8-A3FA-7636DECE503C}"/>
                </a:ext>
              </a:extLst>
            </p:cNvPr>
            <p:cNvSpPr/>
            <p:nvPr/>
          </p:nvSpPr>
          <p:spPr>
            <a:xfrm>
              <a:off x="5770910" y="3103910"/>
              <a:ext cx="650181" cy="650181"/>
            </a:xfrm>
            <a:prstGeom prst="ellipse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椭圆 27">
              <a:extLst>
                <a:ext uri="{FF2B5EF4-FFF2-40B4-BE49-F238E27FC236}">
                  <a16:creationId xmlns:a16="http://schemas.microsoft.com/office/drawing/2014/main" id="{396BF6AA-8FEF-4AB3-82CA-1CECF3FA2D6F}"/>
                </a:ext>
              </a:extLst>
            </p:cNvPr>
            <p:cNvSpPr/>
            <p:nvPr/>
          </p:nvSpPr>
          <p:spPr>
            <a:xfrm>
              <a:off x="5934111" y="3261693"/>
              <a:ext cx="323779" cy="334615"/>
            </a:xfrm>
            <a:custGeom>
              <a:avLst/>
              <a:gdLst>
                <a:gd name="T0" fmla="*/ 743 w 743"/>
                <a:gd name="T1" fmla="*/ 27 h 769"/>
                <a:gd name="T2" fmla="*/ 736 w 743"/>
                <a:gd name="T3" fmla="*/ 8 h 769"/>
                <a:gd name="T4" fmla="*/ 717 w 743"/>
                <a:gd name="T5" fmla="*/ 0 h 769"/>
                <a:gd name="T6" fmla="*/ 599 w 743"/>
                <a:gd name="T7" fmla="*/ 0 h 769"/>
                <a:gd name="T8" fmla="*/ 591 w 743"/>
                <a:gd name="T9" fmla="*/ 1 h 769"/>
                <a:gd name="T10" fmla="*/ 569 w 743"/>
                <a:gd name="T11" fmla="*/ 1 h 769"/>
                <a:gd name="T12" fmla="*/ 555 w 743"/>
                <a:gd name="T13" fmla="*/ 2 h 769"/>
                <a:gd name="T14" fmla="*/ 184 w 743"/>
                <a:gd name="T15" fmla="*/ 2 h 769"/>
                <a:gd name="T16" fmla="*/ 171 w 743"/>
                <a:gd name="T17" fmla="*/ 1 h 769"/>
                <a:gd name="T18" fmla="*/ 152 w 743"/>
                <a:gd name="T19" fmla="*/ 1 h 769"/>
                <a:gd name="T20" fmla="*/ 144 w 743"/>
                <a:gd name="T21" fmla="*/ 0 h 769"/>
                <a:gd name="T22" fmla="*/ 26 w 743"/>
                <a:gd name="T23" fmla="*/ 0 h 769"/>
                <a:gd name="T24" fmla="*/ 8 w 743"/>
                <a:gd name="T25" fmla="*/ 8 h 769"/>
                <a:gd name="T26" fmla="*/ 0 w 743"/>
                <a:gd name="T27" fmla="*/ 27 h 769"/>
                <a:gd name="T28" fmla="*/ 118 w 743"/>
                <a:gd name="T29" fmla="*/ 266 h 769"/>
                <a:gd name="T30" fmla="*/ 118 w 743"/>
                <a:gd name="T31" fmla="*/ 267 h 769"/>
                <a:gd name="T32" fmla="*/ 118 w 743"/>
                <a:gd name="T33" fmla="*/ 270 h 769"/>
                <a:gd name="T34" fmla="*/ 342 w 743"/>
                <a:gd name="T35" fmla="*/ 511 h 769"/>
                <a:gd name="T36" fmla="*/ 342 w 743"/>
                <a:gd name="T37" fmla="*/ 713 h 769"/>
                <a:gd name="T38" fmla="*/ 242 w 743"/>
                <a:gd name="T39" fmla="*/ 713 h 769"/>
                <a:gd name="T40" fmla="*/ 228 w 743"/>
                <a:gd name="T41" fmla="*/ 727 h 769"/>
                <a:gd name="T42" fmla="*/ 228 w 743"/>
                <a:gd name="T43" fmla="*/ 756 h 769"/>
                <a:gd name="T44" fmla="*/ 242 w 743"/>
                <a:gd name="T45" fmla="*/ 769 h 769"/>
                <a:gd name="T46" fmla="*/ 498 w 743"/>
                <a:gd name="T47" fmla="*/ 769 h 769"/>
                <a:gd name="T48" fmla="*/ 511 w 743"/>
                <a:gd name="T49" fmla="*/ 756 h 769"/>
                <a:gd name="T50" fmla="*/ 511 w 743"/>
                <a:gd name="T51" fmla="*/ 727 h 769"/>
                <a:gd name="T52" fmla="*/ 498 w 743"/>
                <a:gd name="T53" fmla="*/ 713 h 769"/>
                <a:gd name="T54" fmla="*/ 398 w 743"/>
                <a:gd name="T55" fmla="*/ 713 h 769"/>
                <a:gd name="T56" fmla="*/ 398 w 743"/>
                <a:gd name="T57" fmla="*/ 511 h 769"/>
                <a:gd name="T58" fmla="*/ 621 w 743"/>
                <a:gd name="T59" fmla="*/ 279 h 769"/>
                <a:gd name="T60" fmla="*/ 623 w 743"/>
                <a:gd name="T61" fmla="*/ 271 h 769"/>
                <a:gd name="T62" fmla="*/ 623 w 743"/>
                <a:gd name="T63" fmla="*/ 266 h 769"/>
                <a:gd name="T64" fmla="*/ 743 w 743"/>
                <a:gd name="T65" fmla="*/ 27 h 769"/>
                <a:gd name="T66" fmla="*/ 370 w 743"/>
                <a:gd name="T67" fmla="*/ 457 h 769"/>
                <a:gd name="T68" fmla="*/ 174 w 743"/>
                <a:gd name="T69" fmla="*/ 261 h 769"/>
                <a:gd name="T70" fmla="*/ 174 w 743"/>
                <a:gd name="T71" fmla="*/ 58 h 769"/>
                <a:gd name="T72" fmla="*/ 566 w 743"/>
                <a:gd name="T73" fmla="*/ 58 h 769"/>
                <a:gd name="T74" fmla="*/ 566 w 743"/>
                <a:gd name="T75" fmla="*/ 261 h 769"/>
                <a:gd name="T76" fmla="*/ 370 w 743"/>
                <a:gd name="T77" fmla="*/ 457 h 769"/>
                <a:gd name="T78" fmla="*/ 118 w 743"/>
                <a:gd name="T79" fmla="*/ 209 h 769"/>
                <a:gd name="T80" fmla="*/ 55 w 743"/>
                <a:gd name="T81" fmla="*/ 53 h 769"/>
                <a:gd name="T82" fmla="*/ 118 w 743"/>
                <a:gd name="T83" fmla="*/ 53 h 769"/>
                <a:gd name="T84" fmla="*/ 118 w 743"/>
                <a:gd name="T85" fmla="*/ 209 h 769"/>
                <a:gd name="T86" fmla="*/ 626 w 743"/>
                <a:gd name="T87" fmla="*/ 209 h 769"/>
                <a:gd name="T88" fmla="*/ 626 w 743"/>
                <a:gd name="T89" fmla="*/ 53 h 769"/>
                <a:gd name="T90" fmla="*/ 688 w 743"/>
                <a:gd name="T91" fmla="*/ 53 h 769"/>
                <a:gd name="T92" fmla="*/ 626 w 743"/>
                <a:gd name="T93" fmla="*/ 209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43" h="769">
                  <a:moveTo>
                    <a:pt x="743" y="27"/>
                  </a:moveTo>
                  <a:cubicBezTo>
                    <a:pt x="743" y="20"/>
                    <a:pt x="741" y="13"/>
                    <a:pt x="736" y="8"/>
                  </a:cubicBezTo>
                  <a:cubicBezTo>
                    <a:pt x="731" y="3"/>
                    <a:pt x="724" y="0"/>
                    <a:pt x="717" y="0"/>
                  </a:cubicBezTo>
                  <a:lnTo>
                    <a:pt x="599" y="0"/>
                  </a:lnTo>
                  <a:cubicBezTo>
                    <a:pt x="596" y="0"/>
                    <a:pt x="594" y="0"/>
                    <a:pt x="591" y="1"/>
                  </a:cubicBezTo>
                  <a:lnTo>
                    <a:pt x="569" y="1"/>
                  </a:lnTo>
                  <a:cubicBezTo>
                    <a:pt x="565" y="1"/>
                    <a:pt x="560" y="1"/>
                    <a:pt x="555" y="2"/>
                  </a:cubicBezTo>
                  <a:lnTo>
                    <a:pt x="184" y="2"/>
                  </a:lnTo>
                  <a:cubicBezTo>
                    <a:pt x="179" y="1"/>
                    <a:pt x="175" y="1"/>
                    <a:pt x="171" y="1"/>
                  </a:cubicBezTo>
                  <a:lnTo>
                    <a:pt x="152" y="1"/>
                  </a:lnTo>
                  <a:cubicBezTo>
                    <a:pt x="149" y="0"/>
                    <a:pt x="147" y="0"/>
                    <a:pt x="144" y="0"/>
                  </a:cubicBezTo>
                  <a:lnTo>
                    <a:pt x="26" y="0"/>
                  </a:lnTo>
                  <a:cubicBezTo>
                    <a:pt x="19" y="0"/>
                    <a:pt x="13" y="3"/>
                    <a:pt x="8" y="8"/>
                  </a:cubicBezTo>
                  <a:cubicBezTo>
                    <a:pt x="2" y="13"/>
                    <a:pt x="0" y="20"/>
                    <a:pt x="0" y="27"/>
                  </a:cubicBezTo>
                  <a:cubicBezTo>
                    <a:pt x="0" y="36"/>
                    <a:pt x="3" y="239"/>
                    <a:pt x="118" y="266"/>
                  </a:cubicBezTo>
                  <a:lnTo>
                    <a:pt x="118" y="267"/>
                  </a:lnTo>
                  <a:cubicBezTo>
                    <a:pt x="118" y="268"/>
                    <a:pt x="118" y="269"/>
                    <a:pt x="118" y="270"/>
                  </a:cubicBezTo>
                  <a:cubicBezTo>
                    <a:pt x="123" y="394"/>
                    <a:pt x="220" y="497"/>
                    <a:pt x="342" y="511"/>
                  </a:cubicBezTo>
                  <a:lnTo>
                    <a:pt x="342" y="713"/>
                  </a:lnTo>
                  <a:lnTo>
                    <a:pt x="242" y="713"/>
                  </a:lnTo>
                  <a:cubicBezTo>
                    <a:pt x="234" y="713"/>
                    <a:pt x="228" y="719"/>
                    <a:pt x="228" y="727"/>
                  </a:cubicBezTo>
                  <a:lnTo>
                    <a:pt x="228" y="756"/>
                  </a:lnTo>
                  <a:cubicBezTo>
                    <a:pt x="228" y="763"/>
                    <a:pt x="234" y="769"/>
                    <a:pt x="242" y="769"/>
                  </a:cubicBezTo>
                  <a:lnTo>
                    <a:pt x="498" y="769"/>
                  </a:lnTo>
                  <a:cubicBezTo>
                    <a:pt x="505" y="769"/>
                    <a:pt x="511" y="763"/>
                    <a:pt x="511" y="756"/>
                  </a:cubicBezTo>
                  <a:lnTo>
                    <a:pt x="511" y="727"/>
                  </a:lnTo>
                  <a:cubicBezTo>
                    <a:pt x="511" y="719"/>
                    <a:pt x="505" y="713"/>
                    <a:pt x="498" y="713"/>
                  </a:cubicBezTo>
                  <a:lnTo>
                    <a:pt x="398" y="713"/>
                  </a:lnTo>
                  <a:lnTo>
                    <a:pt x="398" y="511"/>
                  </a:lnTo>
                  <a:cubicBezTo>
                    <a:pt x="519" y="498"/>
                    <a:pt x="612" y="401"/>
                    <a:pt x="621" y="279"/>
                  </a:cubicBezTo>
                  <a:cubicBezTo>
                    <a:pt x="622" y="277"/>
                    <a:pt x="623" y="274"/>
                    <a:pt x="623" y="271"/>
                  </a:cubicBezTo>
                  <a:lnTo>
                    <a:pt x="623" y="266"/>
                  </a:lnTo>
                  <a:cubicBezTo>
                    <a:pt x="740" y="242"/>
                    <a:pt x="743" y="36"/>
                    <a:pt x="743" y="27"/>
                  </a:cubicBezTo>
                  <a:close/>
                  <a:moveTo>
                    <a:pt x="370" y="457"/>
                  </a:moveTo>
                  <a:cubicBezTo>
                    <a:pt x="262" y="457"/>
                    <a:pt x="174" y="369"/>
                    <a:pt x="174" y="261"/>
                  </a:cubicBezTo>
                  <a:lnTo>
                    <a:pt x="174" y="58"/>
                  </a:lnTo>
                  <a:lnTo>
                    <a:pt x="566" y="58"/>
                  </a:lnTo>
                  <a:lnTo>
                    <a:pt x="566" y="261"/>
                  </a:lnTo>
                  <a:cubicBezTo>
                    <a:pt x="566" y="369"/>
                    <a:pt x="478" y="457"/>
                    <a:pt x="370" y="457"/>
                  </a:cubicBezTo>
                  <a:close/>
                  <a:moveTo>
                    <a:pt x="118" y="209"/>
                  </a:moveTo>
                  <a:cubicBezTo>
                    <a:pt x="73" y="184"/>
                    <a:pt x="59" y="98"/>
                    <a:pt x="55" y="53"/>
                  </a:cubicBezTo>
                  <a:lnTo>
                    <a:pt x="118" y="53"/>
                  </a:lnTo>
                  <a:lnTo>
                    <a:pt x="118" y="209"/>
                  </a:lnTo>
                  <a:close/>
                  <a:moveTo>
                    <a:pt x="626" y="209"/>
                  </a:moveTo>
                  <a:lnTo>
                    <a:pt x="626" y="53"/>
                  </a:lnTo>
                  <a:lnTo>
                    <a:pt x="688" y="53"/>
                  </a:lnTo>
                  <a:cubicBezTo>
                    <a:pt x="684" y="98"/>
                    <a:pt x="670" y="184"/>
                    <a:pt x="626" y="20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1" name="椭圆 10">
              <a:extLst>
                <a:ext uri="{FF2B5EF4-FFF2-40B4-BE49-F238E27FC236}">
                  <a16:creationId xmlns:a16="http://schemas.microsoft.com/office/drawing/2014/main" id="{7825C7CD-8A8A-4B0E-A0B8-5538CC02BA56}"/>
                </a:ext>
              </a:extLst>
            </p:cNvPr>
            <p:cNvSpPr/>
            <p:nvPr/>
          </p:nvSpPr>
          <p:spPr>
            <a:xfrm>
              <a:off x="5770910" y="4598092"/>
              <a:ext cx="650181" cy="650181"/>
            </a:xfrm>
            <a:prstGeom prst="ellipse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椭圆 12">
              <a:extLst>
                <a:ext uri="{FF2B5EF4-FFF2-40B4-BE49-F238E27FC236}">
                  <a16:creationId xmlns:a16="http://schemas.microsoft.com/office/drawing/2014/main" id="{0FF1C85F-88A7-4D26-8BC5-5D347FB53A52}"/>
                </a:ext>
              </a:extLst>
            </p:cNvPr>
            <p:cNvSpPr/>
            <p:nvPr/>
          </p:nvSpPr>
          <p:spPr>
            <a:xfrm>
              <a:off x="5770910" y="1609727"/>
              <a:ext cx="650181" cy="650181"/>
            </a:xfrm>
            <a:prstGeom prst="ellipse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2" name="椭圆 29">
            <a:extLst>
              <a:ext uri="{FF2B5EF4-FFF2-40B4-BE49-F238E27FC236}">
                <a16:creationId xmlns:a16="http://schemas.microsoft.com/office/drawing/2014/main" id="{11CF5379-6E55-42FC-9200-41DF0067C236}"/>
              </a:ext>
            </a:extLst>
          </p:cNvPr>
          <p:cNvSpPr/>
          <p:nvPr/>
        </p:nvSpPr>
        <p:spPr>
          <a:xfrm>
            <a:off x="5952951" y="4751762"/>
            <a:ext cx="286098" cy="342840"/>
          </a:xfrm>
          <a:custGeom>
            <a:avLst/>
            <a:gdLst>
              <a:gd name="connsiteX0" fmla="*/ 234347 w 506307"/>
              <a:gd name="connsiteY0" fmla="*/ 379219 h 606722"/>
              <a:gd name="connsiteX1" fmla="*/ 271960 w 506307"/>
              <a:gd name="connsiteY1" fmla="*/ 379219 h 606722"/>
              <a:gd name="connsiteX2" fmla="*/ 278451 w 506307"/>
              <a:gd name="connsiteY2" fmla="*/ 385705 h 606722"/>
              <a:gd name="connsiteX3" fmla="*/ 278451 w 506307"/>
              <a:gd name="connsiteY3" fmla="*/ 448520 h 606722"/>
              <a:gd name="connsiteX4" fmla="*/ 271960 w 506307"/>
              <a:gd name="connsiteY4" fmla="*/ 455006 h 606722"/>
              <a:gd name="connsiteX5" fmla="*/ 234347 w 506307"/>
              <a:gd name="connsiteY5" fmla="*/ 455006 h 606722"/>
              <a:gd name="connsiteX6" fmla="*/ 227856 w 506307"/>
              <a:gd name="connsiteY6" fmla="*/ 448520 h 606722"/>
              <a:gd name="connsiteX7" fmla="*/ 227856 w 506307"/>
              <a:gd name="connsiteY7" fmla="*/ 385705 h 606722"/>
              <a:gd name="connsiteX8" fmla="*/ 234347 w 506307"/>
              <a:gd name="connsiteY8" fmla="*/ 379219 h 606722"/>
              <a:gd name="connsiteX9" fmla="*/ 234331 w 506307"/>
              <a:gd name="connsiteY9" fmla="*/ 328645 h 606722"/>
              <a:gd name="connsiteX10" fmla="*/ 177194 w 506307"/>
              <a:gd name="connsiteY10" fmla="*/ 385700 h 606722"/>
              <a:gd name="connsiteX11" fmla="*/ 177194 w 506307"/>
              <a:gd name="connsiteY11" fmla="*/ 448532 h 606722"/>
              <a:gd name="connsiteX12" fmla="*/ 234331 w 506307"/>
              <a:gd name="connsiteY12" fmla="*/ 505587 h 606722"/>
              <a:gd name="connsiteX13" fmla="*/ 271977 w 506307"/>
              <a:gd name="connsiteY13" fmla="*/ 505587 h 606722"/>
              <a:gd name="connsiteX14" fmla="*/ 329113 w 506307"/>
              <a:gd name="connsiteY14" fmla="*/ 448532 h 606722"/>
              <a:gd name="connsiteX15" fmla="*/ 329113 w 506307"/>
              <a:gd name="connsiteY15" fmla="*/ 385700 h 606722"/>
              <a:gd name="connsiteX16" fmla="*/ 271977 w 506307"/>
              <a:gd name="connsiteY16" fmla="*/ 328645 h 606722"/>
              <a:gd name="connsiteX17" fmla="*/ 253109 w 506307"/>
              <a:gd name="connsiteY17" fmla="*/ 0 h 606722"/>
              <a:gd name="connsiteX18" fmla="*/ 430303 w 506307"/>
              <a:gd name="connsiteY18" fmla="*/ 176942 h 606722"/>
              <a:gd name="connsiteX19" fmla="*/ 430303 w 506307"/>
              <a:gd name="connsiteY19" fmla="*/ 252749 h 606722"/>
              <a:gd name="connsiteX20" fmla="*/ 480943 w 506307"/>
              <a:gd name="connsiteY20" fmla="*/ 252749 h 606722"/>
              <a:gd name="connsiteX21" fmla="*/ 506307 w 506307"/>
              <a:gd name="connsiteY21" fmla="*/ 278077 h 606722"/>
              <a:gd name="connsiteX22" fmla="*/ 506307 w 506307"/>
              <a:gd name="connsiteY22" fmla="*/ 581394 h 606722"/>
              <a:gd name="connsiteX23" fmla="*/ 480943 w 506307"/>
              <a:gd name="connsiteY23" fmla="*/ 606722 h 606722"/>
              <a:gd name="connsiteX24" fmla="*/ 25275 w 506307"/>
              <a:gd name="connsiteY24" fmla="*/ 606722 h 606722"/>
              <a:gd name="connsiteX25" fmla="*/ 0 w 506307"/>
              <a:gd name="connsiteY25" fmla="*/ 581394 h 606722"/>
              <a:gd name="connsiteX26" fmla="*/ 0 w 506307"/>
              <a:gd name="connsiteY26" fmla="*/ 278077 h 606722"/>
              <a:gd name="connsiteX27" fmla="*/ 25275 w 506307"/>
              <a:gd name="connsiteY27" fmla="*/ 252749 h 606722"/>
              <a:gd name="connsiteX28" fmla="*/ 379753 w 506307"/>
              <a:gd name="connsiteY28" fmla="*/ 252749 h 606722"/>
              <a:gd name="connsiteX29" fmla="*/ 379753 w 506307"/>
              <a:gd name="connsiteY29" fmla="*/ 176942 h 606722"/>
              <a:gd name="connsiteX30" fmla="*/ 253109 w 506307"/>
              <a:gd name="connsiteY30" fmla="*/ 50568 h 606722"/>
              <a:gd name="connsiteX31" fmla="*/ 126554 w 506307"/>
              <a:gd name="connsiteY31" fmla="*/ 176942 h 606722"/>
              <a:gd name="connsiteX32" fmla="*/ 101279 w 506307"/>
              <a:gd name="connsiteY32" fmla="*/ 202270 h 606722"/>
              <a:gd name="connsiteX33" fmla="*/ 75915 w 506307"/>
              <a:gd name="connsiteY33" fmla="*/ 176942 h 606722"/>
              <a:gd name="connsiteX34" fmla="*/ 253109 w 506307"/>
              <a:gd name="connsiteY34" fmla="*/ 0 h 606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06307" h="606722">
                <a:moveTo>
                  <a:pt x="234347" y="379219"/>
                </a:moveTo>
                <a:lnTo>
                  <a:pt x="271960" y="379219"/>
                </a:lnTo>
                <a:cubicBezTo>
                  <a:pt x="275517" y="379219"/>
                  <a:pt x="278451" y="382062"/>
                  <a:pt x="278451" y="385705"/>
                </a:cubicBezTo>
                <a:lnTo>
                  <a:pt x="278451" y="448520"/>
                </a:lnTo>
                <a:cubicBezTo>
                  <a:pt x="278451" y="452074"/>
                  <a:pt x="275517" y="455006"/>
                  <a:pt x="271960" y="455006"/>
                </a:cubicBezTo>
                <a:lnTo>
                  <a:pt x="234347" y="455006"/>
                </a:lnTo>
                <a:cubicBezTo>
                  <a:pt x="230791" y="455006"/>
                  <a:pt x="227856" y="452074"/>
                  <a:pt x="227856" y="448520"/>
                </a:cubicBezTo>
                <a:lnTo>
                  <a:pt x="227856" y="385705"/>
                </a:lnTo>
                <a:cubicBezTo>
                  <a:pt x="227856" y="382062"/>
                  <a:pt x="230791" y="379219"/>
                  <a:pt x="234347" y="379219"/>
                </a:cubicBezTo>
                <a:close/>
                <a:moveTo>
                  <a:pt x="234331" y="328645"/>
                </a:moveTo>
                <a:cubicBezTo>
                  <a:pt x="202825" y="328645"/>
                  <a:pt x="177194" y="354240"/>
                  <a:pt x="177194" y="385700"/>
                </a:cubicBezTo>
                <a:lnTo>
                  <a:pt x="177194" y="448532"/>
                </a:lnTo>
                <a:cubicBezTo>
                  <a:pt x="177194" y="479992"/>
                  <a:pt x="202825" y="505587"/>
                  <a:pt x="234331" y="505587"/>
                </a:cubicBezTo>
                <a:lnTo>
                  <a:pt x="271977" y="505587"/>
                </a:lnTo>
                <a:cubicBezTo>
                  <a:pt x="303482" y="505587"/>
                  <a:pt x="329113" y="479992"/>
                  <a:pt x="329113" y="448532"/>
                </a:cubicBezTo>
                <a:lnTo>
                  <a:pt x="329113" y="385700"/>
                </a:lnTo>
                <a:cubicBezTo>
                  <a:pt x="329113" y="354240"/>
                  <a:pt x="303482" y="328645"/>
                  <a:pt x="271977" y="328645"/>
                </a:cubicBezTo>
                <a:close/>
                <a:moveTo>
                  <a:pt x="253109" y="0"/>
                </a:moveTo>
                <a:cubicBezTo>
                  <a:pt x="350829" y="0"/>
                  <a:pt x="430303" y="79362"/>
                  <a:pt x="430303" y="176942"/>
                </a:cubicBezTo>
                <a:lnTo>
                  <a:pt x="430303" y="252749"/>
                </a:lnTo>
                <a:lnTo>
                  <a:pt x="480943" y="252749"/>
                </a:lnTo>
                <a:cubicBezTo>
                  <a:pt x="494916" y="252749"/>
                  <a:pt x="506307" y="264124"/>
                  <a:pt x="506307" y="278077"/>
                </a:cubicBezTo>
                <a:lnTo>
                  <a:pt x="506307" y="581394"/>
                </a:lnTo>
                <a:cubicBezTo>
                  <a:pt x="506307" y="595435"/>
                  <a:pt x="494916" y="606722"/>
                  <a:pt x="480943" y="606722"/>
                </a:cubicBezTo>
                <a:lnTo>
                  <a:pt x="25275" y="606722"/>
                </a:lnTo>
                <a:cubicBezTo>
                  <a:pt x="11302" y="606722"/>
                  <a:pt x="0" y="595435"/>
                  <a:pt x="0" y="581394"/>
                </a:cubicBezTo>
                <a:lnTo>
                  <a:pt x="0" y="278077"/>
                </a:lnTo>
                <a:cubicBezTo>
                  <a:pt x="0" y="264124"/>
                  <a:pt x="11302" y="252749"/>
                  <a:pt x="25275" y="252749"/>
                </a:cubicBezTo>
                <a:lnTo>
                  <a:pt x="379753" y="252749"/>
                </a:lnTo>
                <a:lnTo>
                  <a:pt x="379753" y="176942"/>
                </a:lnTo>
                <a:cubicBezTo>
                  <a:pt x="379753" y="107267"/>
                  <a:pt x="322972" y="50568"/>
                  <a:pt x="253109" y="50568"/>
                </a:cubicBezTo>
                <a:cubicBezTo>
                  <a:pt x="183335" y="50568"/>
                  <a:pt x="126554" y="107267"/>
                  <a:pt x="126554" y="176942"/>
                </a:cubicBezTo>
                <a:cubicBezTo>
                  <a:pt x="126554" y="190895"/>
                  <a:pt x="115252" y="202270"/>
                  <a:pt x="101279" y="202270"/>
                </a:cubicBezTo>
                <a:cubicBezTo>
                  <a:pt x="87306" y="202270"/>
                  <a:pt x="75915" y="190895"/>
                  <a:pt x="75915" y="176942"/>
                </a:cubicBezTo>
                <a:cubicBezTo>
                  <a:pt x="75915" y="79362"/>
                  <a:pt x="155389" y="0"/>
                  <a:pt x="25310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椭圆 25">
            <a:extLst>
              <a:ext uri="{FF2B5EF4-FFF2-40B4-BE49-F238E27FC236}">
                <a16:creationId xmlns:a16="http://schemas.microsoft.com/office/drawing/2014/main" id="{EA22A5D5-F6D9-4EA4-B90F-831B4C97FEA0}"/>
              </a:ext>
            </a:extLst>
          </p:cNvPr>
          <p:cNvSpPr/>
          <p:nvPr/>
        </p:nvSpPr>
        <p:spPr>
          <a:xfrm>
            <a:off x="5914233" y="1788135"/>
            <a:ext cx="358189" cy="293363"/>
          </a:xfrm>
          <a:custGeom>
            <a:avLst/>
            <a:gdLst>
              <a:gd name="connsiteX0" fmla="*/ 374823 w 605522"/>
              <a:gd name="connsiteY0" fmla="*/ 232327 h 495934"/>
              <a:gd name="connsiteX1" fmla="*/ 328351 w 605522"/>
              <a:gd name="connsiteY1" fmla="*/ 278712 h 495934"/>
              <a:gd name="connsiteX2" fmla="*/ 374823 w 605522"/>
              <a:gd name="connsiteY2" fmla="*/ 325282 h 495934"/>
              <a:gd name="connsiteX3" fmla="*/ 421479 w 605522"/>
              <a:gd name="connsiteY3" fmla="*/ 278712 h 495934"/>
              <a:gd name="connsiteX4" fmla="*/ 374823 w 605522"/>
              <a:gd name="connsiteY4" fmla="*/ 232327 h 495934"/>
              <a:gd name="connsiteX5" fmla="*/ 374823 w 605522"/>
              <a:gd name="connsiteY5" fmla="*/ 202876 h 495934"/>
              <a:gd name="connsiteX6" fmla="*/ 450984 w 605522"/>
              <a:gd name="connsiteY6" fmla="*/ 278712 h 495934"/>
              <a:gd name="connsiteX7" fmla="*/ 374823 w 605522"/>
              <a:gd name="connsiteY7" fmla="*/ 354733 h 495934"/>
              <a:gd name="connsiteX8" fmla="*/ 298845 w 605522"/>
              <a:gd name="connsiteY8" fmla="*/ 278712 h 495934"/>
              <a:gd name="connsiteX9" fmla="*/ 374823 w 605522"/>
              <a:gd name="connsiteY9" fmla="*/ 202876 h 495934"/>
              <a:gd name="connsiteX10" fmla="*/ 374858 w 605522"/>
              <a:gd name="connsiteY10" fmla="*/ 175958 h 495934"/>
              <a:gd name="connsiteX11" fmla="*/ 271966 w 605522"/>
              <a:gd name="connsiteY11" fmla="*/ 278712 h 495934"/>
              <a:gd name="connsiteX12" fmla="*/ 374858 w 605522"/>
              <a:gd name="connsiteY12" fmla="*/ 381650 h 495934"/>
              <a:gd name="connsiteX13" fmla="*/ 477933 w 605522"/>
              <a:gd name="connsiteY13" fmla="*/ 278712 h 495934"/>
              <a:gd name="connsiteX14" fmla="*/ 374858 w 605522"/>
              <a:gd name="connsiteY14" fmla="*/ 175958 h 495934"/>
              <a:gd name="connsiteX15" fmla="*/ 91625 w 605522"/>
              <a:gd name="connsiteY15" fmla="*/ 169355 h 495934"/>
              <a:gd name="connsiteX16" fmla="*/ 91625 w 605522"/>
              <a:gd name="connsiteY16" fmla="*/ 203964 h 495934"/>
              <a:gd name="connsiteX17" fmla="*/ 165728 w 605522"/>
              <a:gd name="connsiteY17" fmla="*/ 203964 h 495934"/>
              <a:gd name="connsiteX18" fmla="*/ 165728 w 605522"/>
              <a:gd name="connsiteY18" fmla="*/ 169355 h 495934"/>
              <a:gd name="connsiteX19" fmla="*/ 374858 w 605522"/>
              <a:gd name="connsiteY19" fmla="*/ 146494 h 495934"/>
              <a:gd name="connsiteX20" fmla="*/ 507436 w 605522"/>
              <a:gd name="connsiteY20" fmla="*/ 278712 h 495934"/>
              <a:gd name="connsiteX21" fmla="*/ 374858 w 605522"/>
              <a:gd name="connsiteY21" fmla="*/ 411114 h 495934"/>
              <a:gd name="connsiteX22" fmla="*/ 242463 w 605522"/>
              <a:gd name="connsiteY22" fmla="*/ 278712 h 495934"/>
              <a:gd name="connsiteX23" fmla="*/ 374858 w 605522"/>
              <a:gd name="connsiteY23" fmla="*/ 146494 h 495934"/>
              <a:gd name="connsiteX24" fmla="*/ 91625 w 605522"/>
              <a:gd name="connsiteY24" fmla="*/ 144871 h 495934"/>
              <a:gd name="connsiteX25" fmla="*/ 165728 w 605522"/>
              <a:gd name="connsiteY25" fmla="*/ 144871 h 495934"/>
              <a:gd name="connsiteX26" fmla="*/ 190245 w 605522"/>
              <a:gd name="connsiteY26" fmla="*/ 169355 h 495934"/>
              <a:gd name="connsiteX27" fmla="*/ 190245 w 605522"/>
              <a:gd name="connsiteY27" fmla="*/ 203964 h 495934"/>
              <a:gd name="connsiteX28" fmla="*/ 165728 w 605522"/>
              <a:gd name="connsiteY28" fmla="*/ 228632 h 495934"/>
              <a:gd name="connsiteX29" fmla="*/ 91625 w 605522"/>
              <a:gd name="connsiteY29" fmla="*/ 228632 h 495934"/>
              <a:gd name="connsiteX30" fmla="*/ 67108 w 605522"/>
              <a:gd name="connsiteY30" fmla="*/ 203964 h 495934"/>
              <a:gd name="connsiteX31" fmla="*/ 67108 w 605522"/>
              <a:gd name="connsiteY31" fmla="*/ 169355 h 495934"/>
              <a:gd name="connsiteX32" fmla="*/ 91625 w 605522"/>
              <a:gd name="connsiteY32" fmla="*/ 144871 h 495934"/>
              <a:gd name="connsiteX33" fmla="*/ 55315 w 605522"/>
              <a:gd name="connsiteY33" fmla="*/ 98487 h 495934"/>
              <a:gd name="connsiteX34" fmla="*/ 36877 w 605522"/>
              <a:gd name="connsiteY34" fmla="*/ 116896 h 495934"/>
              <a:gd name="connsiteX35" fmla="*/ 36877 w 605522"/>
              <a:gd name="connsiteY35" fmla="*/ 440708 h 495934"/>
              <a:gd name="connsiteX36" fmla="*/ 55315 w 605522"/>
              <a:gd name="connsiteY36" fmla="*/ 459116 h 495934"/>
              <a:gd name="connsiteX37" fmla="*/ 550207 w 605522"/>
              <a:gd name="connsiteY37" fmla="*/ 459116 h 495934"/>
              <a:gd name="connsiteX38" fmla="*/ 568645 w 605522"/>
              <a:gd name="connsiteY38" fmla="*/ 440708 h 495934"/>
              <a:gd name="connsiteX39" fmla="*/ 568645 w 605522"/>
              <a:gd name="connsiteY39" fmla="*/ 116896 h 495934"/>
              <a:gd name="connsiteX40" fmla="*/ 550207 w 605522"/>
              <a:gd name="connsiteY40" fmla="*/ 98487 h 495934"/>
              <a:gd name="connsiteX41" fmla="*/ 406755 w 605522"/>
              <a:gd name="connsiteY41" fmla="*/ 36818 h 495934"/>
              <a:gd name="connsiteX42" fmla="*/ 406755 w 605522"/>
              <a:gd name="connsiteY42" fmla="*/ 59092 h 495934"/>
              <a:gd name="connsiteX43" fmla="*/ 488253 w 605522"/>
              <a:gd name="connsiteY43" fmla="*/ 59092 h 495934"/>
              <a:gd name="connsiteX44" fmla="*/ 488253 w 605522"/>
              <a:gd name="connsiteY44" fmla="*/ 36818 h 495934"/>
              <a:gd name="connsiteX45" fmla="*/ 400486 w 605522"/>
              <a:gd name="connsiteY45" fmla="*/ 0 h 495934"/>
              <a:gd name="connsiteX46" fmla="*/ 494338 w 605522"/>
              <a:gd name="connsiteY46" fmla="*/ 0 h 495934"/>
              <a:gd name="connsiteX47" fmla="*/ 525130 w 605522"/>
              <a:gd name="connsiteY47" fmla="*/ 30559 h 495934"/>
              <a:gd name="connsiteX48" fmla="*/ 525130 w 605522"/>
              <a:gd name="connsiteY48" fmla="*/ 61670 h 495934"/>
              <a:gd name="connsiteX49" fmla="*/ 550207 w 605522"/>
              <a:gd name="connsiteY49" fmla="*/ 61670 h 495934"/>
              <a:gd name="connsiteX50" fmla="*/ 605522 w 605522"/>
              <a:gd name="connsiteY50" fmla="*/ 116896 h 495934"/>
              <a:gd name="connsiteX51" fmla="*/ 605522 w 605522"/>
              <a:gd name="connsiteY51" fmla="*/ 440708 h 495934"/>
              <a:gd name="connsiteX52" fmla="*/ 550207 w 605522"/>
              <a:gd name="connsiteY52" fmla="*/ 495934 h 495934"/>
              <a:gd name="connsiteX53" fmla="*/ 55315 w 605522"/>
              <a:gd name="connsiteY53" fmla="*/ 495934 h 495934"/>
              <a:gd name="connsiteX54" fmla="*/ 0 w 605522"/>
              <a:gd name="connsiteY54" fmla="*/ 440708 h 495934"/>
              <a:gd name="connsiteX55" fmla="*/ 0 w 605522"/>
              <a:gd name="connsiteY55" fmla="*/ 116896 h 495934"/>
              <a:gd name="connsiteX56" fmla="*/ 55315 w 605522"/>
              <a:gd name="connsiteY56" fmla="*/ 61670 h 495934"/>
              <a:gd name="connsiteX57" fmla="*/ 369878 w 605522"/>
              <a:gd name="connsiteY57" fmla="*/ 61670 h 495934"/>
              <a:gd name="connsiteX58" fmla="*/ 369878 w 605522"/>
              <a:gd name="connsiteY58" fmla="*/ 30559 h 495934"/>
              <a:gd name="connsiteX59" fmla="*/ 400486 w 605522"/>
              <a:gd name="connsiteY59" fmla="*/ 0 h 495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05522" h="495934">
                <a:moveTo>
                  <a:pt x="374823" y="232327"/>
                </a:moveTo>
                <a:cubicBezTo>
                  <a:pt x="349189" y="232327"/>
                  <a:pt x="328351" y="253127"/>
                  <a:pt x="328351" y="278712"/>
                </a:cubicBezTo>
                <a:cubicBezTo>
                  <a:pt x="328351" y="304482"/>
                  <a:pt x="349189" y="325282"/>
                  <a:pt x="374823" y="325282"/>
                </a:cubicBezTo>
                <a:cubicBezTo>
                  <a:pt x="400640" y="325282"/>
                  <a:pt x="421479" y="304482"/>
                  <a:pt x="421479" y="278712"/>
                </a:cubicBezTo>
                <a:cubicBezTo>
                  <a:pt x="421479" y="253127"/>
                  <a:pt x="400640" y="232327"/>
                  <a:pt x="374823" y="232327"/>
                </a:cubicBezTo>
                <a:close/>
                <a:moveTo>
                  <a:pt x="374823" y="202876"/>
                </a:moveTo>
                <a:cubicBezTo>
                  <a:pt x="416868" y="202876"/>
                  <a:pt x="450984" y="236929"/>
                  <a:pt x="450984" y="278712"/>
                </a:cubicBezTo>
                <a:cubicBezTo>
                  <a:pt x="450984" y="320680"/>
                  <a:pt x="416868" y="354733"/>
                  <a:pt x="374823" y="354733"/>
                </a:cubicBezTo>
                <a:cubicBezTo>
                  <a:pt x="332961" y="354733"/>
                  <a:pt x="298845" y="320680"/>
                  <a:pt x="298845" y="278712"/>
                </a:cubicBezTo>
                <a:cubicBezTo>
                  <a:pt x="298845" y="236929"/>
                  <a:pt x="332961" y="202876"/>
                  <a:pt x="374823" y="202876"/>
                </a:cubicBezTo>
                <a:close/>
                <a:moveTo>
                  <a:pt x="374858" y="175958"/>
                </a:moveTo>
                <a:cubicBezTo>
                  <a:pt x="318064" y="175958"/>
                  <a:pt x="271966" y="221995"/>
                  <a:pt x="271966" y="278712"/>
                </a:cubicBezTo>
                <a:cubicBezTo>
                  <a:pt x="271966" y="335614"/>
                  <a:pt x="318064" y="381650"/>
                  <a:pt x="374858" y="381650"/>
                </a:cubicBezTo>
                <a:cubicBezTo>
                  <a:pt x="431651" y="381650"/>
                  <a:pt x="477933" y="335614"/>
                  <a:pt x="477933" y="278712"/>
                </a:cubicBezTo>
                <a:cubicBezTo>
                  <a:pt x="477933" y="221995"/>
                  <a:pt x="431651" y="175958"/>
                  <a:pt x="374858" y="175958"/>
                </a:cubicBezTo>
                <a:close/>
                <a:moveTo>
                  <a:pt x="91625" y="169355"/>
                </a:moveTo>
                <a:lnTo>
                  <a:pt x="91625" y="203964"/>
                </a:lnTo>
                <a:lnTo>
                  <a:pt x="165728" y="203964"/>
                </a:lnTo>
                <a:lnTo>
                  <a:pt x="165728" y="169355"/>
                </a:lnTo>
                <a:close/>
                <a:moveTo>
                  <a:pt x="374858" y="146494"/>
                </a:moveTo>
                <a:cubicBezTo>
                  <a:pt x="448062" y="146494"/>
                  <a:pt x="507436" y="205790"/>
                  <a:pt x="507436" y="278712"/>
                </a:cubicBezTo>
                <a:cubicBezTo>
                  <a:pt x="507436" y="351819"/>
                  <a:pt x="448062" y="411114"/>
                  <a:pt x="374858" y="411114"/>
                </a:cubicBezTo>
                <a:cubicBezTo>
                  <a:pt x="301838" y="411114"/>
                  <a:pt x="242463" y="351819"/>
                  <a:pt x="242463" y="278712"/>
                </a:cubicBezTo>
                <a:cubicBezTo>
                  <a:pt x="242463" y="205790"/>
                  <a:pt x="301838" y="146494"/>
                  <a:pt x="374858" y="146494"/>
                </a:cubicBezTo>
                <a:close/>
                <a:moveTo>
                  <a:pt x="91625" y="144871"/>
                </a:moveTo>
                <a:lnTo>
                  <a:pt x="165728" y="144871"/>
                </a:lnTo>
                <a:cubicBezTo>
                  <a:pt x="179369" y="144871"/>
                  <a:pt x="190245" y="155916"/>
                  <a:pt x="190245" y="169355"/>
                </a:cubicBezTo>
                <a:lnTo>
                  <a:pt x="190245" y="203964"/>
                </a:lnTo>
                <a:cubicBezTo>
                  <a:pt x="190245" y="217587"/>
                  <a:pt x="179369" y="228632"/>
                  <a:pt x="165728" y="228632"/>
                </a:cubicBezTo>
                <a:lnTo>
                  <a:pt x="91625" y="228632"/>
                </a:lnTo>
                <a:cubicBezTo>
                  <a:pt x="77984" y="228632"/>
                  <a:pt x="67108" y="217587"/>
                  <a:pt x="67108" y="203964"/>
                </a:cubicBezTo>
                <a:lnTo>
                  <a:pt x="67108" y="169355"/>
                </a:lnTo>
                <a:cubicBezTo>
                  <a:pt x="67108" y="155916"/>
                  <a:pt x="77984" y="144871"/>
                  <a:pt x="91625" y="144871"/>
                </a:cubicBezTo>
                <a:close/>
                <a:moveTo>
                  <a:pt x="55315" y="98487"/>
                </a:moveTo>
                <a:cubicBezTo>
                  <a:pt x="45174" y="98487"/>
                  <a:pt x="36877" y="106771"/>
                  <a:pt x="36877" y="116896"/>
                </a:cubicBezTo>
                <a:lnTo>
                  <a:pt x="36877" y="440708"/>
                </a:lnTo>
                <a:cubicBezTo>
                  <a:pt x="36877" y="450832"/>
                  <a:pt x="45174" y="459116"/>
                  <a:pt x="55315" y="459116"/>
                </a:cubicBezTo>
                <a:lnTo>
                  <a:pt x="550207" y="459116"/>
                </a:lnTo>
                <a:cubicBezTo>
                  <a:pt x="560348" y="459116"/>
                  <a:pt x="568645" y="450832"/>
                  <a:pt x="568645" y="440708"/>
                </a:cubicBezTo>
                <a:lnTo>
                  <a:pt x="568645" y="116896"/>
                </a:lnTo>
                <a:cubicBezTo>
                  <a:pt x="568645" y="106771"/>
                  <a:pt x="560348" y="98487"/>
                  <a:pt x="550207" y="98487"/>
                </a:cubicBezTo>
                <a:close/>
                <a:moveTo>
                  <a:pt x="406755" y="36818"/>
                </a:moveTo>
                <a:lnTo>
                  <a:pt x="406755" y="59092"/>
                </a:lnTo>
                <a:lnTo>
                  <a:pt x="488253" y="59092"/>
                </a:lnTo>
                <a:lnTo>
                  <a:pt x="488253" y="36818"/>
                </a:lnTo>
                <a:close/>
                <a:moveTo>
                  <a:pt x="400486" y="0"/>
                </a:moveTo>
                <a:lnTo>
                  <a:pt x="494338" y="0"/>
                </a:lnTo>
                <a:cubicBezTo>
                  <a:pt x="511301" y="0"/>
                  <a:pt x="525130" y="13623"/>
                  <a:pt x="525130" y="30559"/>
                </a:cubicBezTo>
                <a:lnTo>
                  <a:pt x="525130" y="61670"/>
                </a:lnTo>
                <a:lnTo>
                  <a:pt x="550207" y="61670"/>
                </a:lnTo>
                <a:cubicBezTo>
                  <a:pt x="580630" y="61670"/>
                  <a:pt x="605522" y="86337"/>
                  <a:pt x="605522" y="116896"/>
                </a:cubicBezTo>
                <a:lnTo>
                  <a:pt x="605522" y="440708"/>
                </a:lnTo>
                <a:cubicBezTo>
                  <a:pt x="605522" y="471082"/>
                  <a:pt x="580630" y="495934"/>
                  <a:pt x="550207" y="495934"/>
                </a:cubicBezTo>
                <a:lnTo>
                  <a:pt x="55315" y="495934"/>
                </a:lnTo>
                <a:cubicBezTo>
                  <a:pt x="24892" y="495934"/>
                  <a:pt x="0" y="471082"/>
                  <a:pt x="0" y="440708"/>
                </a:cubicBezTo>
                <a:lnTo>
                  <a:pt x="0" y="116896"/>
                </a:lnTo>
                <a:cubicBezTo>
                  <a:pt x="0" y="86337"/>
                  <a:pt x="24892" y="61670"/>
                  <a:pt x="55315" y="61670"/>
                </a:cubicBezTo>
                <a:lnTo>
                  <a:pt x="369878" y="61670"/>
                </a:lnTo>
                <a:lnTo>
                  <a:pt x="369878" y="30559"/>
                </a:lnTo>
                <a:cubicBezTo>
                  <a:pt x="369878" y="13623"/>
                  <a:pt x="383522" y="0"/>
                  <a:pt x="40048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FA09B8F5-BFE8-4169-8E72-5A656D7DE45E}"/>
              </a:ext>
            </a:extLst>
          </p:cNvPr>
          <p:cNvSpPr/>
          <p:nvPr/>
        </p:nvSpPr>
        <p:spPr>
          <a:xfrm>
            <a:off x="5375413" y="6202017"/>
            <a:ext cx="1441174" cy="1441174"/>
          </a:xfrm>
          <a:prstGeom prst="ellipse">
            <a:avLst/>
          </a:prstGeom>
          <a:solidFill>
            <a:srgbClr val="F69F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组合 12">
            <a:extLst>
              <a:ext uri="{FF2B5EF4-FFF2-40B4-BE49-F238E27FC236}">
                <a16:creationId xmlns:a16="http://schemas.microsoft.com/office/drawing/2014/main" id="{390B007B-89BB-4F9B-815F-BA9D6ED166CD}"/>
              </a:ext>
            </a:extLst>
          </p:cNvPr>
          <p:cNvGrpSpPr/>
          <p:nvPr/>
        </p:nvGrpSpPr>
        <p:grpSpPr>
          <a:xfrm>
            <a:off x="7002358" y="1410673"/>
            <a:ext cx="3282225" cy="861656"/>
            <a:chOff x="3624780" y="2402980"/>
            <a:chExt cx="3282225" cy="861656"/>
          </a:xfrm>
        </p:grpSpPr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4522CB50-D973-4640-9B3B-B4264AEE67CF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148FA306-483F-4CB3-81C1-1A80FCAE1033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3" name="组合 12">
            <a:extLst>
              <a:ext uri="{FF2B5EF4-FFF2-40B4-BE49-F238E27FC236}">
                <a16:creationId xmlns:a16="http://schemas.microsoft.com/office/drawing/2014/main" id="{9C5D9A7F-DB8A-4427-9BB0-E9A3F2061F71}"/>
              </a:ext>
            </a:extLst>
          </p:cNvPr>
          <p:cNvGrpSpPr/>
          <p:nvPr/>
        </p:nvGrpSpPr>
        <p:grpSpPr>
          <a:xfrm>
            <a:off x="1875618" y="2945697"/>
            <a:ext cx="3272606" cy="877587"/>
            <a:chOff x="3634399" y="2387049"/>
            <a:chExt cx="3272606" cy="877587"/>
          </a:xfrm>
        </p:grpSpPr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A644D803-917F-45D8-82A4-D3B1C6C0098B}"/>
                </a:ext>
              </a:extLst>
            </p:cNvPr>
            <p:cNvSpPr txBox="1"/>
            <p:nvPr/>
          </p:nvSpPr>
          <p:spPr>
            <a:xfrm>
              <a:off x="4755018" y="238704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文本框 24">
              <a:extLst>
                <a:ext uri="{FF2B5EF4-FFF2-40B4-BE49-F238E27FC236}">
                  <a16:creationId xmlns:a16="http://schemas.microsoft.com/office/drawing/2014/main" id="{8A0596B2-1008-4351-9ED1-603C41156339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8" name="组合 12">
            <a:extLst>
              <a:ext uri="{FF2B5EF4-FFF2-40B4-BE49-F238E27FC236}">
                <a16:creationId xmlns:a16="http://schemas.microsoft.com/office/drawing/2014/main" id="{09106BF9-487C-460D-8F13-0C8DA2652615}"/>
              </a:ext>
            </a:extLst>
          </p:cNvPr>
          <p:cNvGrpSpPr/>
          <p:nvPr/>
        </p:nvGrpSpPr>
        <p:grpSpPr>
          <a:xfrm>
            <a:off x="7002358" y="4405228"/>
            <a:ext cx="3282225" cy="861656"/>
            <a:chOff x="3624780" y="2402980"/>
            <a:chExt cx="3282225" cy="861656"/>
          </a:xfrm>
        </p:grpSpPr>
        <p:sp>
          <p:nvSpPr>
            <p:cNvPr id="29" name="文本框 28">
              <a:extLst>
                <a:ext uri="{FF2B5EF4-FFF2-40B4-BE49-F238E27FC236}">
                  <a16:creationId xmlns:a16="http://schemas.microsoft.com/office/drawing/2014/main" id="{4529D5AB-4F86-4858-BDE2-AE217AFE99FC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文本框 29">
              <a:extLst>
                <a:ext uri="{FF2B5EF4-FFF2-40B4-BE49-F238E27FC236}">
                  <a16:creationId xmlns:a16="http://schemas.microsoft.com/office/drawing/2014/main" id="{B8D78D99-E3DD-4BD7-9249-7FF6B2A6E355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54857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sp>
        <p:nvSpPr>
          <p:cNvPr id="5" name="矩形 4">
            <a:extLst>
              <a:ext uri="{FF2B5EF4-FFF2-40B4-BE49-F238E27FC236}">
                <a16:creationId xmlns:a16="http://schemas.microsoft.com/office/drawing/2014/main" id="{AEEDBC04-5532-4E85-A21C-22240D9EAAC5}"/>
              </a:ext>
            </a:extLst>
          </p:cNvPr>
          <p:cNvSpPr/>
          <p:nvPr/>
        </p:nvSpPr>
        <p:spPr>
          <a:xfrm>
            <a:off x="0" y="2136913"/>
            <a:ext cx="12192000" cy="3448878"/>
          </a:xfrm>
          <a:prstGeom prst="rect">
            <a:avLst/>
          </a:prstGeom>
          <a:gradFill flip="none" rotWithShape="1">
            <a:gsLst>
              <a:gs pos="83000">
                <a:srgbClr val="F8AA75"/>
              </a:gs>
              <a:gs pos="0">
                <a:srgbClr val="F69F64"/>
              </a:gs>
              <a:gs pos="100000">
                <a:srgbClr val="FFCCC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ACD0463E-9718-48AE-9179-742D4E345B1C}"/>
              </a:ext>
            </a:extLst>
          </p:cNvPr>
          <p:cNvSpPr/>
          <p:nvPr/>
        </p:nvSpPr>
        <p:spPr>
          <a:xfrm>
            <a:off x="1033669" y="1490870"/>
            <a:ext cx="4253947" cy="4492487"/>
          </a:xfrm>
          <a:prstGeom prst="rect">
            <a:avLst/>
          </a:prstGeom>
          <a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8" name="Group 33">
            <a:extLst>
              <a:ext uri="{FF2B5EF4-FFF2-40B4-BE49-F238E27FC236}">
                <a16:creationId xmlns:a16="http://schemas.microsoft.com/office/drawing/2014/main" id="{3102B000-7F73-4770-BEAD-B81753EB020D}"/>
              </a:ext>
            </a:extLst>
          </p:cNvPr>
          <p:cNvGrpSpPr/>
          <p:nvPr/>
        </p:nvGrpSpPr>
        <p:grpSpPr>
          <a:xfrm>
            <a:off x="5942691" y="2691799"/>
            <a:ext cx="590856" cy="590855"/>
            <a:chOff x="2080124" y="1784969"/>
            <a:chExt cx="924248" cy="924246"/>
          </a:xfrm>
        </p:grpSpPr>
        <p:sp>
          <p:nvSpPr>
            <p:cNvPr id="9" name="椭圆 8">
              <a:extLst>
                <a:ext uri="{FF2B5EF4-FFF2-40B4-BE49-F238E27FC236}">
                  <a16:creationId xmlns:a16="http://schemas.microsoft.com/office/drawing/2014/main" id="{4D6CAA4C-00C1-466F-BC4E-3DAF31E1A910}"/>
                </a:ext>
              </a:extLst>
            </p:cNvPr>
            <p:cNvSpPr/>
            <p:nvPr/>
          </p:nvSpPr>
          <p:spPr>
            <a:xfrm>
              <a:off x="2080124" y="1784969"/>
              <a:ext cx="924248" cy="924246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  <a:effectLst>
              <a:outerShdw blurRad="1651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0" name="Oval 32">
              <a:extLst>
                <a:ext uri="{FF2B5EF4-FFF2-40B4-BE49-F238E27FC236}">
                  <a16:creationId xmlns:a16="http://schemas.microsoft.com/office/drawing/2014/main" id="{02C3534B-8C70-4FDB-9E32-4BFEB3869622}"/>
                </a:ext>
              </a:extLst>
            </p:cNvPr>
            <p:cNvSpPr/>
            <p:nvPr/>
          </p:nvSpPr>
          <p:spPr>
            <a:xfrm>
              <a:off x="2373046" y="2092418"/>
              <a:ext cx="338404" cy="309344"/>
            </a:xfrm>
            <a:custGeom>
              <a:avLst/>
              <a:gdLst>
                <a:gd name="connsiteX0" fmla="*/ 304348 w 608697"/>
                <a:gd name="connsiteY0" fmla="*/ 180877 h 556426"/>
                <a:gd name="connsiteX1" fmla="*/ 366093 w 608697"/>
                <a:gd name="connsiteY1" fmla="*/ 242550 h 556426"/>
                <a:gd name="connsiteX2" fmla="*/ 327540 w 608697"/>
                <a:gd name="connsiteY2" fmla="*/ 299754 h 556426"/>
                <a:gd name="connsiteX3" fmla="*/ 327540 w 608697"/>
                <a:gd name="connsiteY3" fmla="*/ 556426 h 556426"/>
                <a:gd name="connsiteX4" fmla="*/ 281157 w 608697"/>
                <a:gd name="connsiteY4" fmla="*/ 556426 h 556426"/>
                <a:gd name="connsiteX5" fmla="*/ 281157 w 608697"/>
                <a:gd name="connsiteY5" fmla="*/ 299754 h 556426"/>
                <a:gd name="connsiteX6" fmla="*/ 242604 w 608697"/>
                <a:gd name="connsiteY6" fmla="*/ 242550 h 556426"/>
                <a:gd name="connsiteX7" fmla="*/ 304348 w 608697"/>
                <a:gd name="connsiteY7" fmla="*/ 180877 h 556426"/>
                <a:gd name="connsiteX8" fmla="*/ 369923 w 608697"/>
                <a:gd name="connsiteY8" fmla="*/ 79057 h 556426"/>
                <a:gd name="connsiteX9" fmla="*/ 393558 w 608697"/>
                <a:gd name="connsiteY9" fmla="*/ 80137 h 556426"/>
                <a:gd name="connsiteX10" fmla="*/ 495934 w 608697"/>
                <a:gd name="connsiteY10" fmla="*/ 240793 h 556426"/>
                <a:gd name="connsiteX11" fmla="*/ 393558 w 608697"/>
                <a:gd name="connsiteY11" fmla="*/ 401449 h 556426"/>
                <a:gd name="connsiteX12" fmla="*/ 380426 w 608697"/>
                <a:gd name="connsiteY12" fmla="*/ 404428 h 556426"/>
                <a:gd name="connsiteX13" fmla="*/ 352444 w 608697"/>
                <a:gd name="connsiteY13" fmla="*/ 386627 h 556426"/>
                <a:gd name="connsiteX14" fmla="*/ 367293 w 608697"/>
                <a:gd name="connsiteY14" fmla="*/ 345588 h 556426"/>
                <a:gd name="connsiteX15" fmla="*/ 434150 w 608697"/>
                <a:gd name="connsiteY15" fmla="*/ 240793 h 556426"/>
                <a:gd name="connsiteX16" fmla="*/ 367293 w 608697"/>
                <a:gd name="connsiteY16" fmla="*/ 135998 h 556426"/>
                <a:gd name="connsiteX17" fmla="*/ 352444 w 608697"/>
                <a:gd name="connsiteY17" fmla="*/ 94958 h 556426"/>
                <a:gd name="connsiteX18" fmla="*/ 369923 w 608697"/>
                <a:gd name="connsiteY18" fmla="*/ 79057 h 556426"/>
                <a:gd name="connsiteX19" fmla="*/ 239303 w 608697"/>
                <a:gd name="connsiteY19" fmla="*/ 78821 h 556426"/>
                <a:gd name="connsiteX20" fmla="*/ 256752 w 608697"/>
                <a:gd name="connsiteY20" fmla="*/ 94828 h 556426"/>
                <a:gd name="connsiteX21" fmla="*/ 241682 w 608697"/>
                <a:gd name="connsiteY21" fmla="*/ 135799 h 556426"/>
                <a:gd name="connsiteX22" fmla="*/ 174536 w 608697"/>
                <a:gd name="connsiteY22" fmla="*/ 240759 h 556426"/>
                <a:gd name="connsiteX23" fmla="*/ 241682 w 608697"/>
                <a:gd name="connsiteY23" fmla="*/ 345720 h 556426"/>
                <a:gd name="connsiteX24" fmla="*/ 256752 w 608697"/>
                <a:gd name="connsiteY24" fmla="*/ 386765 h 556426"/>
                <a:gd name="connsiteX25" fmla="*/ 228700 w 608697"/>
                <a:gd name="connsiteY25" fmla="*/ 404569 h 556426"/>
                <a:gd name="connsiteX26" fmla="*/ 215644 w 608697"/>
                <a:gd name="connsiteY26" fmla="*/ 401738 h 556426"/>
                <a:gd name="connsiteX27" fmla="*/ 112763 w 608697"/>
                <a:gd name="connsiteY27" fmla="*/ 240759 h 556426"/>
                <a:gd name="connsiteX28" fmla="*/ 215644 w 608697"/>
                <a:gd name="connsiteY28" fmla="*/ 79855 h 556426"/>
                <a:gd name="connsiteX29" fmla="*/ 239303 w 608697"/>
                <a:gd name="connsiteY29" fmla="*/ 78821 h 556426"/>
                <a:gd name="connsiteX30" fmla="*/ 433751 w 608697"/>
                <a:gd name="connsiteY30" fmla="*/ 2149 h 556426"/>
                <a:gd name="connsiteX31" fmla="*/ 457409 w 608697"/>
                <a:gd name="connsiteY31" fmla="*/ 3220 h 556426"/>
                <a:gd name="connsiteX32" fmla="*/ 566548 w 608697"/>
                <a:gd name="connsiteY32" fmla="*/ 98265 h 556426"/>
                <a:gd name="connsiteX33" fmla="*/ 608697 w 608697"/>
                <a:gd name="connsiteY33" fmla="*/ 240757 h 556426"/>
                <a:gd name="connsiteX34" fmla="*/ 566548 w 608697"/>
                <a:gd name="connsiteY34" fmla="*/ 383324 h 556426"/>
                <a:gd name="connsiteX35" fmla="*/ 457409 w 608697"/>
                <a:gd name="connsiteY35" fmla="*/ 478295 h 556426"/>
                <a:gd name="connsiteX36" fmla="*/ 444279 w 608697"/>
                <a:gd name="connsiteY36" fmla="*/ 481274 h 556426"/>
                <a:gd name="connsiteX37" fmla="*/ 416304 w 608697"/>
                <a:gd name="connsiteY37" fmla="*/ 463472 h 556426"/>
                <a:gd name="connsiteX38" fmla="*/ 431150 w 608697"/>
                <a:gd name="connsiteY38" fmla="*/ 422430 h 556426"/>
                <a:gd name="connsiteX39" fmla="*/ 546928 w 608697"/>
                <a:gd name="connsiteY39" fmla="*/ 240757 h 556426"/>
                <a:gd name="connsiteX40" fmla="*/ 431150 w 608697"/>
                <a:gd name="connsiteY40" fmla="*/ 59085 h 556426"/>
                <a:gd name="connsiteX41" fmla="*/ 416304 w 608697"/>
                <a:gd name="connsiteY41" fmla="*/ 18117 h 556426"/>
                <a:gd name="connsiteX42" fmla="*/ 433751 w 608697"/>
                <a:gd name="connsiteY42" fmla="*/ 2149 h 556426"/>
                <a:gd name="connsiteX43" fmla="*/ 175731 w 608697"/>
                <a:gd name="connsiteY43" fmla="*/ 1886 h 556426"/>
                <a:gd name="connsiteX44" fmla="*/ 193175 w 608697"/>
                <a:gd name="connsiteY44" fmla="*/ 17837 h 556426"/>
                <a:gd name="connsiteX45" fmla="*/ 178109 w 608697"/>
                <a:gd name="connsiteY45" fmla="*/ 58883 h 556426"/>
                <a:gd name="connsiteX46" fmla="*/ 61756 w 608697"/>
                <a:gd name="connsiteY46" fmla="*/ 240793 h 556426"/>
                <a:gd name="connsiteX47" fmla="*/ 178109 w 608697"/>
                <a:gd name="connsiteY47" fmla="*/ 422778 h 556426"/>
                <a:gd name="connsiteX48" fmla="*/ 193175 w 608697"/>
                <a:gd name="connsiteY48" fmla="*/ 463749 h 556426"/>
                <a:gd name="connsiteX49" fmla="*/ 165131 w 608697"/>
                <a:gd name="connsiteY49" fmla="*/ 481627 h 556426"/>
                <a:gd name="connsiteX50" fmla="*/ 152079 w 608697"/>
                <a:gd name="connsiteY50" fmla="*/ 478722 h 556426"/>
                <a:gd name="connsiteX51" fmla="*/ 42439 w 608697"/>
                <a:gd name="connsiteY51" fmla="*/ 383744 h 556426"/>
                <a:gd name="connsiteX52" fmla="*/ 0 w 608697"/>
                <a:gd name="connsiteY52" fmla="*/ 240793 h 556426"/>
                <a:gd name="connsiteX53" fmla="*/ 42439 w 608697"/>
                <a:gd name="connsiteY53" fmla="*/ 97917 h 556426"/>
                <a:gd name="connsiteX54" fmla="*/ 152079 w 608697"/>
                <a:gd name="connsiteY54" fmla="*/ 2864 h 556426"/>
                <a:gd name="connsiteX55" fmla="*/ 175731 w 608697"/>
                <a:gd name="connsiteY55" fmla="*/ 1886 h 556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608697" h="556426">
                  <a:moveTo>
                    <a:pt x="304348" y="180877"/>
                  </a:moveTo>
                  <a:cubicBezTo>
                    <a:pt x="338502" y="180877"/>
                    <a:pt x="366093" y="208436"/>
                    <a:pt x="366093" y="242550"/>
                  </a:cubicBezTo>
                  <a:cubicBezTo>
                    <a:pt x="366093" y="268470"/>
                    <a:pt x="350135" y="290592"/>
                    <a:pt x="327540" y="299754"/>
                  </a:cubicBezTo>
                  <a:lnTo>
                    <a:pt x="327540" y="556426"/>
                  </a:lnTo>
                  <a:lnTo>
                    <a:pt x="281157" y="556426"/>
                  </a:lnTo>
                  <a:lnTo>
                    <a:pt x="281157" y="299754"/>
                  </a:lnTo>
                  <a:cubicBezTo>
                    <a:pt x="258562" y="290592"/>
                    <a:pt x="242604" y="268470"/>
                    <a:pt x="242604" y="242550"/>
                  </a:cubicBezTo>
                  <a:cubicBezTo>
                    <a:pt x="242604" y="208436"/>
                    <a:pt x="270195" y="180877"/>
                    <a:pt x="304348" y="180877"/>
                  </a:cubicBezTo>
                  <a:close/>
                  <a:moveTo>
                    <a:pt x="369923" y="79057"/>
                  </a:moveTo>
                  <a:cubicBezTo>
                    <a:pt x="377366" y="76376"/>
                    <a:pt x="385835" y="76525"/>
                    <a:pt x="393558" y="80137"/>
                  </a:cubicBezTo>
                  <a:cubicBezTo>
                    <a:pt x="455790" y="109259"/>
                    <a:pt x="495934" y="172344"/>
                    <a:pt x="495934" y="240793"/>
                  </a:cubicBezTo>
                  <a:cubicBezTo>
                    <a:pt x="495934" y="309315"/>
                    <a:pt x="455790" y="372401"/>
                    <a:pt x="393558" y="401449"/>
                  </a:cubicBezTo>
                  <a:cubicBezTo>
                    <a:pt x="389305" y="403460"/>
                    <a:pt x="384828" y="404428"/>
                    <a:pt x="380426" y="404428"/>
                  </a:cubicBezTo>
                  <a:cubicBezTo>
                    <a:pt x="368860" y="404428"/>
                    <a:pt x="357742" y="397799"/>
                    <a:pt x="352444" y="386627"/>
                  </a:cubicBezTo>
                  <a:cubicBezTo>
                    <a:pt x="345206" y="371209"/>
                    <a:pt x="351847" y="352813"/>
                    <a:pt x="367293" y="345588"/>
                  </a:cubicBezTo>
                  <a:cubicBezTo>
                    <a:pt x="407885" y="326595"/>
                    <a:pt x="434150" y="285481"/>
                    <a:pt x="434150" y="240793"/>
                  </a:cubicBezTo>
                  <a:cubicBezTo>
                    <a:pt x="434150" y="196104"/>
                    <a:pt x="407885" y="154990"/>
                    <a:pt x="367293" y="135998"/>
                  </a:cubicBezTo>
                  <a:cubicBezTo>
                    <a:pt x="351847" y="128773"/>
                    <a:pt x="345206" y="110376"/>
                    <a:pt x="352444" y="94958"/>
                  </a:cubicBezTo>
                  <a:cubicBezTo>
                    <a:pt x="356063" y="87250"/>
                    <a:pt x="362480" y="81738"/>
                    <a:pt x="369923" y="79057"/>
                  </a:cubicBezTo>
                  <a:close/>
                  <a:moveTo>
                    <a:pt x="239303" y="78821"/>
                  </a:moveTo>
                  <a:cubicBezTo>
                    <a:pt x="246736" y="81531"/>
                    <a:pt x="253134" y="87081"/>
                    <a:pt x="256752" y="94828"/>
                  </a:cubicBezTo>
                  <a:cubicBezTo>
                    <a:pt x="263914" y="110248"/>
                    <a:pt x="257200" y="128648"/>
                    <a:pt x="241682" y="135799"/>
                  </a:cubicBezTo>
                  <a:cubicBezTo>
                    <a:pt x="200947" y="154720"/>
                    <a:pt x="174536" y="195915"/>
                    <a:pt x="174536" y="240759"/>
                  </a:cubicBezTo>
                  <a:cubicBezTo>
                    <a:pt x="174536" y="285604"/>
                    <a:pt x="200947" y="326873"/>
                    <a:pt x="241682" y="345720"/>
                  </a:cubicBezTo>
                  <a:cubicBezTo>
                    <a:pt x="257200" y="352945"/>
                    <a:pt x="263914" y="371271"/>
                    <a:pt x="256752" y="386765"/>
                  </a:cubicBezTo>
                  <a:cubicBezTo>
                    <a:pt x="251455" y="398014"/>
                    <a:pt x="240339" y="404569"/>
                    <a:pt x="228700" y="404569"/>
                  </a:cubicBezTo>
                  <a:cubicBezTo>
                    <a:pt x="224298" y="404569"/>
                    <a:pt x="219897" y="403675"/>
                    <a:pt x="215644" y="401738"/>
                  </a:cubicBezTo>
                  <a:cubicBezTo>
                    <a:pt x="153125" y="372761"/>
                    <a:pt x="112763" y="309516"/>
                    <a:pt x="112763" y="240759"/>
                  </a:cubicBezTo>
                  <a:cubicBezTo>
                    <a:pt x="112763" y="172002"/>
                    <a:pt x="153125" y="108833"/>
                    <a:pt x="215644" y="79855"/>
                  </a:cubicBezTo>
                  <a:cubicBezTo>
                    <a:pt x="223403" y="76242"/>
                    <a:pt x="231871" y="76112"/>
                    <a:pt x="239303" y="78821"/>
                  </a:cubicBezTo>
                  <a:close/>
                  <a:moveTo>
                    <a:pt x="433751" y="2149"/>
                  </a:moveTo>
                  <a:cubicBezTo>
                    <a:pt x="441183" y="-541"/>
                    <a:pt x="449650" y="-392"/>
                    <a:pt x="457409" y="3220"/>
                  </a:cubicBezTo>
                  <a:cubicBezTo>
                    <a:pt x="501945" y="24076"/>
                    <a:pt x="539692" y="56925"/>
                    <a:pt x="566548" y="98265"/>
                  </a:cubicBezTo>
                  <a:cubicBezTo>
                    <a:pt x="594150" y="140722"/>
                    <a:pt x="608697" y="189958"/>
                    <a:pt x="608697" y="240757"/>
                  </a:cubicBezTo>
                  <a:cubicBezTo>
                    <a:pt x="608697" y="291557"/>
                    <a:pt x="594150" y="340867"/>
                    <a:pt x="566548" y="383324"/>
                  </a:cubicBezTo>
                  <a:cubicBezTo>
                    <a:pt x="539692" y="424590"/>
                    <a:pt x="501945" y="457438"/>
                    <a:pt x="457409" y="478295"/>
                  </a:cubicBezTo>
                  <a:cubicBezTo>
                    <a:pt x="453156" y="480306"/>
                    <a:pt x="448680" y="481274"/>
                    <a:pt x="444279" y="481274"/>
                  </a:cubicBezTo>
                  <a:cubicBezTo>
                    <a:pt x="432642" y="481274"/>
                    <a:pt x="421526" y="474645"/>
                    <a:pt x="416304" y="463472"/>
                  </a:cubicBezTo>
                  <a:cubicBezTo>
                    <a:pt x="409068" y="448053"/>
                    <a:pt x="415707" y="429655"/>
                    <a:pt x="431150" y="422430"/>
                  </a:cubicBezTo>
                  <a:cubicBezTo>
                    <a:pt x="501497" y="389507"/>
                    <a:pt x="546928" y="318223"/>
                    <a:pt x="546928" y="240757"/>
                  </a:cubicBezTo>
                  <a:cubicBezTo>
                    <a:pt x="546928" y="163291"/>
                    <a:pt x="501497" y="92008"/>
                    <a:pt x="431150" y="59085"/>
                  </a:cubicBezTo>
                  <a:cubicBezTo>
                    <a:pt x="415707" y="51860"/>
                    <a:pt x="409068" y="33536"/>
                    <a:pt x="416304" y="18117"/>
                  </a:cubicBezTo>
                  <a:cubicBezTo>
                    <a:pt x="419922" y="10371"/>
                    <a:pt x="426319" y="4840"/>
                    <a:pt x="433751" y="2149"/>
                  </a:cubicBezTo>
                  <a:close/>
                  <a:moveTo>
                    <a:pt x="175731" y="1886"/>
                  </a:moveTo>
                  <a:cubicBezTo>
                    <a:pt x="183162" y="4596"/>
                    <a:pt x="189558" y="10127"/>
                    <a:pt x="193175" y="17837"/>
                  </a:cubicBezTo>
                  <a:cubicBezTo>
                    <a:pt x="200335" y="33332"/>
                    <a:pt x="193622" y="51657"/>
                    <a:pt x="178109" y="58883"/>
                  </a:cubicBezTo>
                  <a:cubicBezTo>
                    <a:pt x="107477" y="91659"/>
                    <a:pt x="61756" y="163097"/>
                    <a:pt x="61756" y="240793"/>
                  </a:cubicBezTo>
                  <a:cubicBezTo>
                    <a:pt x="61756" y="318563"/>
                    <a:pt x="107477" y="390001"/>
                    <a:pt x="178109" y="422778"/>
                  </a:cubicBezTo>
                  <a:cubicBezTo>
                    <a:pt x="193622" y="429929"/>
                    <a:pt x="200335" y="448329"/>
                    <a:pt x="193175" y="463749"/>
                  </a:cubicBezTo>
                  <a:cubicBezTo>
                    <a:pt x="187879" y="474997"/>
                    <a:pt x="176766" y="481627"/>
                    <a:pt x="165131" y="481627"/>
                  </a:cubicBezTo>
                  <a:cubicBezTo>
                    <a:pt x="160730" y="481627"/>
                    <a:pt x="156330" y="480659"/>
                    <a:pt x="152079" y="478722"/>
                  </a:cubicBezTo>
                  <a:cubicBezTo>
                    <a:pt x="107328" y="457938"/>
                    <a:pt x="69364" y="425087"/>
                    <a:pt x="42439" y="383744"/>
                  </a:cubicBezTo>
                  <a:cubicBezTo>
                    <a:pt x="14693" y="341209"/>
                    <a:pt x="0" y="291746"/>
                    <a:pt x="0" y="240793"/>
                  </a:cubicBezTo>
                  <a:cubicBezTo>
                    <a:pt x="0" y="189840"/>
                    <a:pt x="14693" y="140452"/>
                    <a:pt x="42439" y="97917"/>
                  </a:cubicBezTo>
                  <a:cubicBezTo>
                    <a:pt x="69364" y="56499"/>
                    <a:pt x="107328" y="23648"/>
                    <a:pt x="152079" y="2864"/>
                  </a:cubicBezTo>
                  <a:cubicBezTo>
                    <a:pt x="159835" y="-711"/>
                    <a:pt x="168301" y="-823"/>
                    <a:pt x="175731" y="1886"/>
                  </a:cubicBezTo>
                  <a:close/>
                </a:path>
              </a:pathLst>
            </a:custGeom>
            <a:solidFill>
              <a:srgbClr val="F69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1" name="Group 34">
            <a:extLst>
              <a:ext uri="{FF2B5EF4-FFF2-40B4-BE49-F238E27FC236}">
                <a16:creationId xmlns:a16="http://schemas.microsoft.com/office/drawing/2014/main" id="{5135551E-C010-4437-BB0E-9A53E8254E68}"/>
              </a:ext>
            </a:extLst>
          </p:cNvPr>
          <p:cNvGrpSpPr/>
          <p:nvPr/>
        </p:nvGrpSpPr>
        <p:grpSpPr>
          <a:xfrm>
            <a:off x="5942691" y="4246841"/>
            <a:ext cx="590856" cy="590855"/>
            <a:chOff x="2080124" y="1784969"/>
            <a:chExt cx="924248" cy="924246"/>
          </a:xfrm>
        </p:grpSpPr>
        <p:sp>
          <p:nvSpPr>
            <p:cNvPr id="12" name="椭圆 11">
              <a:extLst>
                <a:ext uri="{FF2B5EF4-FFF2-40B4-BE49-F238E27FC236}">
                  <a16:creationId xmlns:a16="http://schemas.microsoft.com/office/drawing/2014/main" id="{95E407B7-5B6B-4A7B-B938-08C8C3CB0CBF}"/>
                </a:ext>
              </a:extLst>
            </p:cNvPr>
            <p:cNvSpPr/>
            <p:nvPr/>
          </p:nvSpPr>
          <p:spPr>
            <a:xfrm>
              <a:off x="2080124" y="1784969"/>
              <a:ext cx="924248" cy="924246"/>
            </a:xfrm>
            <a:prstGeom prst="ellipse">
              <a:avLst/>
            </a:prstGeom>
            <a:solidFill>
              <a:schemeClr val="bg1"/>
            </a:solidFill>
            <a:ln w="28575">
              <a:noFill/>
            </a:ln>
            <a:effectLst>
              <a:outerShdw blurRad="165100" dist="38100" dir="8100000" algn="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3" name="Oval 36">
              <a:extLst>
                <a:ext uri="{FF2B5EF4-FFF2-40B4-BE49-F238E27FC236}">
                  <a16:creationId xmlns:a16="http://schemas.microsoft.com/office/drawing/2014/main" id="{2DC0DB49-C379-41BD-910E-35844A1703CA}"/>
                </a:ext>
              </a:extLst>
            </p:cNvPr>
            <p:cNvSpPr/>
            <p:nvPr/>
          </p:nvSpPr>
          <p:spPr>
            <a:xfrm>
              <a:off x="2373046" y="2114260"/>
              <a:ext cx="338404" cy="265661"/>
            </a:xfrm>
            <a:custGeom>
              <a:avLst/>
              <a:gdLst>
                <a:gd name="connsiteX0" fmla="*/ 388248 w 607639"/>
                <a:gd name="connsiteY0" fmla="*/ 218541 h 477022"/>
                <a:gd name="connsiteX1" fmla="*/ 455712 w 607639"/>
                <a:gd name="connsiteY1" fmla="*/ 260495 h 477022"/>
                <a:gd name="connsiteX2" fmla="*/ 523176 w 607639"/>
                <a:gd name="connsiteY2" fmla="*/ 218541 h 477022"/>
                <a:gd name="connsiteX3" fmla="*/ 607639 w 607639"/>
                <a:gd name="connsiteY3" fmla="*/ 300850 h 477022"/>
                <a:gd name="connsiteX4" fmla="*/ 523176 w 607639"/>
                <a:gd name="connsiteY4" fmla="*/ 415335 h 477022"/>
                <a:gd name="connsiteX5" fmla="*/ 455712 w 607639"/>
                <a:gd name="connsiteY5" fmla="*/ 477022 h 477022"/>
                <a:gd name="connsiteX6" fmla="*/ 388248 w 607639"/>
                <a:gd name="connsiteY6" fmla="*/ 415335 h 477022"/>
                <a:gd name="connsiteX7" fmla="*/ 303784 w 607639"/>
                <a:gd name="connsiteY7" fmla="*/ 300850 h 477022"/>
                <a:gd name="connsiteX8" fmla="*/ 388248 w 607639"/>
                <a:gd name="connsiteY8" fmla="*/ 218541 h 477022"/>
                <a:gd name="connsiteX9" fmla="*/ 155937 w 607639"/>
                <a:gd name="connsiteY9" fmla="*/ 0 h 477022"/>
                <a:gd name="connsiteX10" fmla="*/ 280366 w 607639"/>
                <a:gd name="connsiteY10" fmla="*/ 77415 h 477022"/>
                <a:gd name="connsiteX11" fmla="*/ 404794 w 607639"/>
                <a:gd name="connsiteY11" fmla="*/ 0 h 477022"/>
                <a:gd name="connsiteX12" fmla="*/ 560642 w 607639"/>
                <a:gd name="connsiteY12" fmla="*/ 151897 h 477022"/>
                <a:gd name="connsiteX13" fmla="*/ 558150 w 607639"/>
                <a:gd name="connsiteY13" fmla="*/ 183538 h 477022"/>
                <a:gd name="connsiteX14" fmla="*/ 523171 w 607639"/>
                <a:gd name="connsiteY14" fmla="*/ 179005 h 477022"/>
                <a:gd name="connsiteX15" fmla="*/ 455705 w 607639"/>
                <a:gd name="connsiteY15" fmla="*/ 201226 h 477022"/>
                <a:gd name="connsiteX16" fmla="*/ 388239 w 607639"/>
                <a:gd name="connsiteY16" fmla="*/ 179005 h 477022"/>
                <a:gd name="connsiteX17" fmla="*/ 298790 w 607639"/>
                <a:gd name="connsiteY17" fmla="*/ 214824 h 477022"/>
                <a:gd name="connsiteX18" fmla="*/ 264167 w 607639"/>
                <a:gd name="connsiteY18" fmla="*/ 300861 h 477022"/>
                <a:gd name="connsiteX19" fmla="*/ 292648 w 607639"/>
                <a:gd name="connsiteY19" fmla="*/ 383786 h 477022"/>
                <a:gd name="connsiteX20" fmla="*/ 331009 w 607639"/>
                <a:gd name="connsiteY20" fmla="*/ 421827 h 477022"/>
                <a:gd name="connsiteX21" fmla="*/ 280366 w 607639"/>
                <a:gd name="connsiteY21" fmla="*/ 477022 h 477022"/>
                <a:gd name="connsiteX22" fmla="*/ 155937 w 607639"/>
                <a:gd name="connsiteY22" fmla="*/ 363166 h 477022"/>
                <a:gd name="connsiteX23" fmla="*/ 0 w 607639"/>
                <a:gd name="connsiteY23" fmla="*/ 151897 h 477022"/>
                <a:gd name="connsiteX24" fmla="*/ 155937 w 607639"/>
                <a:gd name="connsiteY24" fmla="*/ 0 h 477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607639" h="477022">
                  <a:moveTo>
                    <a:pt x="388248" y="218541"/>
                  </a:moveTo>
                  <a:cubicBezTo>
                    <a:pt x="417262" y="218541"/>
                    <a:pt x="442450" y="235429"/>
                    <a:pt x="455712" y="260495"/>
                  </a:cubicBezTo>
                  <a:cubicBezTo>
                    <a:pt x="468973" y="235429"/>
                    <a:pt x="494161" y="218541"/>
                    <a:pt x="523176" y="218541"/>
                  </a:cubicBezTo>
                  <a:cubicBezTo>
                    <a:pt x="573907" y="218541"/>
                    <a:pt x="607639" y="255340"/>
                    <a:pt x="607639" y="300850"/>
                  </a:cubicBezTo>
                  <a:cubicBezTo>
                    <a:pt x="607639" y="346270"/>
                    <a:pt x="581917" y="373825"/>
                    <a:pt x="523176" y="415335"/>
                  </a:cubicBezTo>
                  <a:cubicBezTo>
                    <a:pt x="471732" y="451601"/>
                    <a:pt x="455712" y="477022"/>
                    <a:pt x="455712" y="477022"/>
                  </a:cubicBezTo>
                  <a:cubicBezTo>
                    <a:pt x="455712" y="477022"/>
                    <a:pt x="439691" y="451601"/>
                    <a:pt x="388248" y="415335"/>
                  </a:cubicBezTo>
                  <a:cubicBezTo>
                    <a:pt x="329506" y="373825"/>
                    <a:pt x="303784" y="346270"/>
                    <a:pt x="303784" y="300850"/>
                  </a:cubicBezTo>
                  <a:cubicBezTo>
                    <a:pt x="303784" y="255340"/>
                    <a:pt x="337516" y="218541"/>
                    <a:pt x="388248" y="218541"/>
                  </a:cubicBezTo>
                  <a:close/>
                  <a:moveTo>
                    <a:pt x="155937" y="0"/>
                  </a:moveTo>
                  <a:cubicBezTo>
                    <a:pt x="209340" y="0"/>
                    <a:pt x="255889" y="31197"/>
                    <a:pt x="280366" y="77415"/>
                  </a:cubicBezTo>
                  <a:cubicBezTo>
                    <a:pt x="304842" y="31197"/>
                    <a:pt x="351391" y="0"/>
                    <a:pt x="404794" y="0"/>
                  </a:cubicBezTo>
                  <a:cubicBezTo>
                    <a:pt x="498606" y="0"/>
                    <a:pt x="560642" y="67994"/>
                    <a:pt x="560642" y="151897"/>
                  </a:cubicBezTo>
                  <a:cubicBezTo>
                    <a:pt x="560642" y="163007"/>
                    <a:pt x="559841" y="173495"/>
                    <a:pt x="558150" y="183538"/>
                  </a:cubicBezTo>
                  <a:cubicBezTo>
                    <a:pt x="547024" y="180516"/>
                    <a:pt x="535276" y="179005"/>
                    <a:pt x="523171" y="179005"/>
                  </a:cubicBezTo>
                  <a:cubicBezTo>
                    <a:pt x="498606" y="179005"/>
                    <a:pt x="475108" y="187005"/>
                    <a:pt x="455705" y="201226"/>
                  </a:cubicBezTo>
                  <a:cubicBezTo>
                    <a:pt x="436302" y="187005"/>
                    <a:pt x="412805" y="179005"/>
                    <a:pt x="388239" y="179005"/>
                  </a:cubicBezTo>
                  <a:cubicBezTo>
                    <a:pt x="353528" y="179005"/>
                    <a:pt x="321753" y="191715"/>
                    <a:pt x="298790" y="214824"/>
                  </a:cubicBezTo>
                  <a:cubicBezTo>
                    <a:pt x="276449" y="237311"/>
                    <a:pt x="264167" y="267886"/>
                    <a:pt x="264167" y="300861"/>
                  </a:cubicBezTo>
                  <a:cubicBezTo>
                    <a:pt x="264167" y="331969"/>
                    <a:pt x="273512" y="359077"/>
                    <a:pt x="292648" y="383786"/>
                  </a:cubicBezTo>
                  <a:cubicBezTo>
                    <a:pt x="302261" y="396230"/>
                    <a:pt x="314276" y="408228"/>
                    <a:pt x="331009" y="421827"/>
                  </a:cubicBezTo>
                  <a:cubicBezTo>
                    <a:pt x="293627" y="455868"/>
                    <a:pt x="280366" y="477022"/>
                    <a:pt x="280366" y="477022"/>
                  </a:cubicBezTo>
                  <a:cubicBezTo>
                    <a:pt x="280366" y="477022"/>
                    <a:pt x="250727" y="430093"/>
                    <a:pt x="155937" y="363166"/>
                  </a:cubicBezTo>
                  <a:cubicBezTo>
                    <a:pt x="47351" y="286551"/>
                    <a:pt x="0" y="235800"/>
                    <a:pt x="0" y="151897"/>
                  </a:cubicBezTo>
                  <a:cubicBezTo>
                    <a:pt x="0" y="67994"/>
                    <a:pt x="62125" y="0"/>
                    <a:pt x="155937" y="0"/>
                  </a:cubicBezTo>
                  <a:close/>
                </a:path>
              </a:pathLst>
            </a:custGeom>
            <a:solidFill>
              <a:srgbClr val="F69F6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16" name="组合 12">
            <a:extLst>
              <a:ext uri="{FF2B5EF4-FFF2-40B4-BE49-F238E27FC236}">
                <a16:creationId xmlns:a16="http://schemas.microsoft.com/office/drawing/2014/main" id="{7F1093C3-EA6E-4617-AC3B-462ED8EF3F57}"/>
              </a:ext>
            </a:extLst>
          </p:cNvPr>
          <p:cNvGrpSpPr/>
          <p:nvPr/>
        </p:nvGrpSpPr>
        <p:grpSpPr>
          <a:xfrm>
            <a:off x="6969210" y="2647473"/>
            <a:ext cx="3282225" cy="861656"/>
            <a:chOff x="3624780" y="2402980"/>
            <a:chExt cx="3282225" cy="861656"/>
          </a:xfrm>
        </p:grpSpPr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B3DC75BE-55F6-47E3-B785-DEC6A82A385D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02886EBD-9A73-4DDE-86D8-62DDE1CA7A27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21" name="组合 12">
            <a:extLst>
              <a:ext uri="{FF2B5EF4-FFF2-40B4-BE49-F238E27FC236}">
                <a16:creationId xmlns:a16="http://schemas.microsoft.com/office/drawing/2014/main" id="{43B5A7AB-B0D6-4B6F-8733-748EF6AD1CCB}"/>
              </a:ext>
            </a:extLst>
          </p:cNvPr>
          <p:cNvGrpSpPr/>
          <p:nvPr/>
        </p:nvGrpSpPr>
        <p:grpSpPr>
          <a:xfrm>
            <a:off x="6969210" y="4137291"/>
            <a:ext cx="3282225" cy="861656"/>
            <a:chOff x="3624780" y="2402980"/>
            <a:chExt cx="3282225" cy="861656"/>
          </a:xfrm>
        </p:grpSpPr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956F4076-0966-4308-9BEB-C0694ADEF50F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6B1DF682-8EEA-4DD8-B327-5F562985772A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9125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菱形 53">
            <a:extLst>
              <a:ext uri="{FF2B5EF4-FFF2-40B4-BE49-F238E27FC236}">
                <a16:creationId xmlns:a16="http://schemas.microsoft.com/office/drawing/2014/main" id="{CF5B3E2C-7ADE-49A7-B1E1-EDC3DDDEFC04}"/>
              </a:ext>
            </a:extLst>
          </p:cNvPr>
          <p:cNvSpPr/>
          <p:nvPr/>
        </p:nvSpPr>
        <p:spPr>
          <a:xfrm>
            <a:off x="5288448" y="3088588"/>
            <a:ext cx="1615105" cy="1615105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菱形 52">
            <a:extLst>
              <a:ext uri="{FF2B5EF4-FFF2-40B4-BE49-F238E27FC236}">
                <a16:creationId xmlns:a16="http://schemas.microsoft.com/office/drawing/2014/main" id="{6C7B44BE-4585-4CBF-B419-D1DFA489248B}"/>
              </a:ext>
            </a:extLst>
          </p:cNvPr>
          <p:cNvSpPr/>
          <p:nvPr/>
        </p:nvSpPr>
        <p:spPr>
          <a:xfrm>
            <a:off x="5045952" y="2846092"/>
            <a:ext cx="2100097" cy="2100097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菱形 10">
            <a:extLst>
              <a:ext uri="{FF2B5EF4-FFF2-40B4-BE49-F238E27FC236}">
                <a16:creationId xmlns:a16="http://schemas.microsoft.com/office/drawing/2014/main" id="{80E76103-AC54-456C-A975-23E05C1D19DF}"/>
              </a:ext>
            </a:extLst>
          </p:cNvPr>
          <p:cNvSpPr/>
          <p:nvPr/>
        </p:nvSpPr>
        <p:spPr>
          <a:xfrm>
            <a:off x="4708664" y="2508804"/>
            <a:ext cx="2774673" cy="2774673"/>
          </a:xfrm>
          <a:prstGeom prst="diamond">
            <a:avLst/>
          </a:prstGeom>
          <a:noFill/>
          <a:ln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椭圆 1">
            <a:extLst>
              <a:ext uri="{FF2B5EF4-FFF2-40B4-BE49-F238E27FC236}">
                <a16:creationId xmlns:a16="http://schemas.microsoft.com/office/drawing/2014/main" id="{89A30DB9-BA17-428B-AFE8-0C5B9A7287E3}"/>
              </a:ext>
            </a:extLst>
          </p:cNvPr>
          <p:cNvSpPr/>
          <p:nvPr/>
        </p:nvSpPr>
        <p:spPr>
          <a:xfrm>
            <a:off x="224269" y="255416"/>
            <a:ext cx="670254" cy="670254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>
                <a:cs typeface="+mn-ea"/>
                <a:sym typeface="+mn-lt"/>
              </a:rPr>
              <a:t>LOGO</a:t>
            </a:r>
            <a:endParaRPr lang="zh-CN" altLang="en-US" sz="1200">
              <a:cs typeface="+mn-ea"/>
              <a:sym typeface="+mn-lt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04E010F7-E60D-4A31-959A-4678EF9A3A36}"/>
              </a:ext>
            </a:extLst>
          </p:cNvPr>
          <p:cNvSpPr txBox="1"/>
          <p:nvPr/>
        </p:nvSpPr>
        <p:spPr>
          <a:xfrm>
            <a:off x="894523" y="149109"/>
            <a:ext cx="26373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D9B95941-F699-4E7B-9C71-CBD1615A0D42}"/>
              </a:ext>
            </a:extLst>
          </p:cNvPr>
          <p:cNvSpPr/>
          <p:nvPr/>
        </p:nvSpPr>
        <p:spPr>
          <a:xfrm>
            <a:off x="1129024" y="548265"/>
            <a:ext cx="2637339" cy="212162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lvl="0" defTabSz="457200">
              <a:lnSpc>
                <a:spcPct val="150000"/>
              </a:lnSpc>
              <a:defRPr/>
            </a:pPr>
            <a:r>
              <a:rPr kumimoji="0" lang="en-US" altLang="zh-CN" sz="80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title.</a:t>
            </a:r>
          </a:p>
        </p:txBody>
      </p:sp>
      <p:grpSp>
        <p:nvGrpSpPr>
          <p:cNvPr id="12" name="组合 11">
            <a:extLst>
              <a:ext uri="{FF2B5EF4-FFF2-40B4-BE49-F238E27FC236}">
                <a16:creationId xmlns:a16="http://schemas.microsoft.com/office/drawing/2014/main" id="{A0949940-2F1B-4FFD-A03D-07A1DF9ECDA8}"/>
              </a:ext>
            </a:extLst>
          </p:cNvPr>
          <p:cNvGrpSpPr/>
          <p:nvPr/>
        </p:nvGrpSpPr>
        <p:grpSpPr>
          <a:xfrm>
            <a:off x="4615484" y="2425149"/>
            <a:ext cx="2961032" cy="2941982"/>
            <a:chOff x="4522305" y="1789044"/>
            <a:chExt cx="2961032" cy="2941982"/>
          </a:xfrm>
        </p:grpSpPr>
        <p:sp>
          <p:nvSpPr>
            <p:cNvPr id="6" name="矩形: 圆角 5">
              <a:extLst>
                <a:ext uri="{FF2B5EF4-FFF2-40B4-BE49-F238E27FC236}">
                  <a16:creationId xmlns:a16="http://schemas.microsoft.com/office/drawing/2014/main" id="{2655A5D1-B1CD-42C6-AECC-D99147AA4959}"/>
                </a:ext>
              </a:extLst>
            </p:cNvPr>
            <p:cNvSpPr/>
            <p:nvPr/>
          </p:nvSpPr>
          <p:spPr>
            <a:xfrm>
              <a:off x="4522305" y="1789044"/>
              <a:ext cx="1302026" cy="1302026"/>
            </a:xfrm>
            <a:prstGeom prst="roundRect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" name="矩形: 圆角 6">
              <a:extLst>
                <a:ext uri="{FF2B5EF4-FFF2-40B4-BE49-F238E27FC236}">
                  <a16:creationId xmlns:a16="http://schemas.microsoft.com/office/drawing/2014/main" id="{2CD8BF0A-A491-4C92-9059-41E02CF844D8}"/>
                </a:ext>
              </a:extLst>
            </p:cNvPr>
            <p:cNvSpPr/>
            <p:nvPr/>
          </p:nvSpPr>
          <p:spPr>
            <a:xfrm>
              <a:off x="6181311" y="1789044"/>
              <a:ext cx="1302026" cy="1302026"/>
            </a:xfrm>
            <a:prstGeom prst="roundRect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" name="矩形: 圆角 7">
              <a:extLst>
                <a:ext uri="{FF2B5EF4-FFF2-40B4-BE49-F238E27FC236}">
                  <a16:creationId xmlns:a16="http://schemas.microsoft.com/office/drawing/2014/main" id="{A7824AE0-62FB-4DEB-B6D9-E1F41FD74B55}"/>
                </a:ext>
              </a:extLst>
            </p:cNvPr>
            <p:cNvSpPr/>
            <p:nvPr/>
          </p:nvSpPr>
          <p:spPr>
            <a:xfrm>
              <a:off x="4522305" y="3429000"/>
              <a:ext cx="1302026" cy="1302026"/>
            </a:xfrm>
            <a:prstGeom prst="roundRect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" name="矩形: 圆角 8">
              <a:extLst>
                <a:ext uri="{FF2B5EF4-FFF2-40B4-BE49-F238E27FC236}">
                  <a16:creationId xmlns:a16="http://schemas.microsoft.com/office/drawing/2014/main" id="{D0430AF7-71DF-4589-A1CE-2740F0ACBDEA}"/>
                </a:ext>
              </a:extLst>
            </p:cNvPr>
            <p:cNvSpPr/>
            <p:nvPr/>
          </p:nvSpPr>
          <p:spPr>
            <a:xfrm>
              <a:off x="6181311" y="3429000"/>
              <a:ext cx="1302026" cy="1302026"/>
            </a:xfrm>
            <a:prstGeom prst="roundRect">
              <a:avLst/>
            </a:prstGeom>
            <a:gradFill>
              <a:gsLst>
                <a:gs pos="53000">
                  <a:srgbClr val="F8AA75"/>
                </a:gs>
                <a:gs pos="0">
                  <a:srgbClr val="F69F64"/>
                </a:gs>
                <a:gs pos="100000">
                  <a:srgbClr val="FBD3B7"/>
                </a:gs>
              </a:gsLst>
              <a:path path="circle">
                <a:fillToRect r="100000" b="10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3" name="AutoShape 60">
            <a:extLst>
              <a:ext uri="{FF2B5EF4-FFF2-40B4-BE49-F238E27FC236}">
                <a16:creationId xmlns:a16="http://schemas.microsoft.com/office/drawing/2014/main" id="{6AF48908-CECE-4A3E-BB01-CB8C657AA435}"/>
              </a:ext>
            </a:extLst>
          </p:cNvPr>
          <p:cNvSpPr/>
          <p:nvPr/>
        </p:nvSpPr>
        <p:spPr bwMode="auto">
          <a:xfrm>
            <a:off x="5053181" y="2856261"/>
            <a:ext cx="443159" cy="443155"/>
          </a:xfrm>
          <a:custGeom>
            <a:avLst/>
            <a:gdLst>
              <a:gd name="T0" fmla="*/ 197644 w 21600"/>
              <a:gd name="T1" fmla="*/ 197644 h 21592"/>
              <a:gd name="T2" fmla="*/ 197644 w 21600"/>
              <a:gd name="T3" fmla="*/ 197644 h 21592"/>
              <a:gd name="T4" fmla="*/ 197644 w 21600"/>
              <a:gd name="T5" fmla="*/ 197644 h 21592"/>
              <a:gd name="T6" fmla="*/ 197644 w 21600"/>
              <a:gd name="T7" fmla="*/ 197644 h 21592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592">
                <a:moveTo>
                  <a:pt x="16719" y="11484"/>
                </a:moveTo>
                <a:cubicBezTo>
                  <a:pt x="16972" y="11823"/>
                  <a:pt x="17102" y="12217"/>
                  <a:pt x="17111" y="12666"/>
                </a:cubicBezTo>
                <a:cubicBezTo>
                  <a:pt x="17118" y="13118"/>
                  <a:pt x="16986" y="13503"/>
                  <a:pt x="16719" y="13825"/>
                </a:cubicBezTo>
                <a:lnTo>
                  <a:pt x="10660" y="21039"/>
                </a:lnTo>
                <a:cubicBezTo>
                  <a:pt x="10393" y="21361"/>
                  <a:pt x="10061" y="21530"/>
                  <a:pt x="9664" y="21548"/>
                </a:cubicBezTo>
                <a:cubicBezTo>
                  <a:pt x="9270" y="21568"/>
                  <a:pt x="8950" y="21398"/>
                  <a:pt x="8704" y="21039"/>
                </a:cubicBezTo>
                <a:lnTo>
                  <a:pt x="991" y="10768"/>
                </a:lnTo>
                <a:cubicBezTo>
                  <a:pt x="721" y="10408"/>
                  <a:pt x="488" y="9960"/>
                  <a:pt x="293" y="9416"/>
                </a:cubicBezTo>
                <a:cubicBezTo>
                  <a:pt x="98" y="8878"/>
                  <a:pt x="0" y="8375"/>
                  <a:pt x="0" y="7918"/>
                </a:cubicBezTo>
                <a:lnTo>
                  <a:pt x="0" y="1668"/>
                </a:lnTo>
                <a:cubicBezTo>
                  <a:pt x="0" y="1216"/>
                  <a:pt x="134" y="825"/>
                  <a:pt x="401" y="497"/>
                </a:cubicBezTo>
                <a:cubicBezTo>
                  <a:pt x="671" y="166"/>
                  <a:pt x="1003" y="0"/>
                  <a:pt x="1392" y="0"/>
                </a:cubicBezTo>
                <a:lnTo>
                  <a:pt x="6619" y="0"/>
                </a:lnTo>
                <a:cubicBezTo>
                  <a:pt x="6811" y="0"/>
                  <a:pt x="7016" y="28"/>
                  <a:pt x="7237" y="83"/>
                </a:cubicBezTo>
                <a:cubicBezTo>
                  <a:pt x="7456" y="138"/>
                  <a:pt x="7677" y="224"/>
                  <a:pt x="7899" y="336"/>
                </a:cubicBezTo>
                <a:cubicBezTo>
                  <a:pt x="8120" y="451"/>
                  <a:pt x="8332" y="580"/>
                  <a:pt x="8524" y="724"/>
                </a:cubicBezTo>
                <a:cubicBezTo>
                  <a:pt x="8719" y="865"/>
                  <a:pt x="8880" y="1021"/>
                  <a:pt x="9005" y="1185"/>
                </a:cubicBezTo>
                <a:lnTo>
                  <a:pt x="16719" y="11484"/>
                </a:lnTo>
                <a:close/>
                <a:moveTo>
                  <a:pt x="3603" y="5922"/>
                </a:moveTo>
                <a:cubicBezTo>
                  <a:pt x="3964" y="5922"/>
                  <a:pt x="4279" y="5761"/>
                  <a:pt x="4548" y="5441"/>
                </a:cubicBezTo>
                <a:cubicBezTo>
                  <a:pt x="4815" y="5116"/>
                  <a:pt x="4952" y="4740"/>
                  <a:pt x="4952" y="4311"/>
                </a:cubicBezTo>
                <a:cubicBezTo>
                  <a:pt x="4952" y="3862"/>
                  <a:pt x="4815" y="3477"/>
                  <a:pt x="4548" y="3160"/>
                </a:cubicBezTo>
                <a:cubicBezTo>
                  <a:pt x="4281" y="2844"/>
                  <a:pt x="3966" y="2686"/>
                  <a:pt x="3603" y="2686"/>
                </a:cubicBezTo>
                <a:cubicBezTo>
                  <a:pt x="3227" y="2686"/>
                  <a:pt x="2908" y="2844"/>
                  <a:pt x="2643" y="3160"/>
                </a:cubicBezTo>
                <a:cubicBezTo>
                  <a:pt x="2378" y="3477"/>
                  <a:pt x="2246" y="3862"/>
                  <a:pt x="2246" y="4311"/>
                </a:cubicBezTo>
                <a:cubicBezTo>
                  <a:pt x="2246" y="4739"/>
                  <a:pt x="2378" y="5116"/>
                  <a:pt x="2643" y="5441"/>
                </a:cubicBezTo>
                <a:cubicBezTo>
                  <a:pt x="2905" y="5761"/>
                  <a:pt x="3225" y="5922"/>
                  <a:pt x="3603" y="5922"/>
                </a:cubicBezTo>
                <a:moveTo>
                  <a:pt x="21198" y="11510"/>
                </a:moveTo>
                <a:cubicBezTo>
                  <a:pt x="21465" y="11852"/>
                  <a:pt x="21599" y="12252"/>
                  <a:pt x="21599" y="12709"/>
                </a:cubicBezTo>
                <a:cubicBezTo>
                  <a:pt x="21599" y="13167"/>
                  <a:pt x="21465" y="13558"/>
                  <a:pt x="21198" y="13880"/>
                </a:cubicBezTo>
                <a:lnTo>
                  <a:pt x="15163" y="21093"/>
                </a:lnTo>
                <a:cubicBezTo>
                  <a:pt x="14896" y="21415"/>
                  <a:pt x="14564" y="21582"/>
                  <a:pt x="14174" y="21591"/>
                </a:cubicBezTo>
                <a:cubicBezTo>
                  <a:pt x="13782" y="21600"/>
                  <a:pt x="13450" y="21433"/>
                  <a:pt x="13183" y="21093"/>
                </a:cubicBezTo>
                <a:lnTo>
                  <a:pt x="13044" y="20903"/>
                </a:lnTo>
                <a:lnTo>
                  <a:pt x="18963" y="13825"/>
                </a:lnTo>
                <a:cubicBezTo>
                  <a:pt x="19230" y="13503"/>
                  <a:pt x="19365" y="13118"/>
                  <a:pt x="19360" y="12660"/>
                </a:cubicBezTo>
                <a:cubicBezTo>
                  <a:pt x="19355" y="12206"/>
                  <a:pt x="19223" y="11812"/>
                  <a:pt x="18963" y="11484"/>
                </a:cubicBezTo>
                <a:lnTo>
                  <a:pt x="11247" y="1185"/>
                </a:lnTo>
                <a:cubicBezTo>
                  <a:pt x="11009" y="865"/>
                  <a:pt x="10689" y="604"/>
                  <a:pt x="10282" y="408"/>
                </a:cubicBezTo>
                <a:cubicBezTo>
                  <a:pt x="9873" y="210"/>
                  <a:pt x="9484" y="83"/>
                  <a:pt x="9109" y="28"/>
                </a:cubicBezTo>
                <a:lnTo>
                  <a:pt x="11112" y="28"/>
                </a:lnTo>
                <a:cubicBezTo>
                  <a:pt x="11502" y="28"/>
                  <a:pt x="11935" y="141"/>
                  <a:pt x="12406" y="365"/>
                </a:cubicBezTo>
                <a:cubicBezTo>
                  <a:pt x="12878" y="589"/>
                  <a:pt x="13236" y="874"/>
                  <a:pt x="13481" y="1213"/>
                </a:cubicBezTo>
                <a:lnTo>
                  <a:pt x="21198" y="1151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lIns="38100" tIns="38100" rIns="38100" bIns="381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4" name="微信">
            <a:extLst>
              <a:ext uri="{FF2B5EF4-FFF2-40B4-BE49-F238E27FC236}">
                <a16:creationId xmlns:a16="http://schemas.microsoft.com/office/drawing/2014/main" id="{8799ED5D-6C89-4447-91E9-7B8339C41F67}"/>
              </a:ext>
            </a:extLst>
          </p:cNvPr>
          <p:cNvSpPr/>
          <p:nvPr/>
        </p:nvSpPr>
        <p:spPr>
          <a:xfrm>
            <a:off x="6678350" y="4594536"/>
            <a:ext cx="487763" cy="388917"/>
          </a:xfrm>
          <a:custGeom>
            <a:avLst/>
            <a:gdLst/>
            <a:ahLst/>
            <a:cxnLst/>
            <a:rect l="l" t="t" r="r" b="b"/>
            <a:pathLst>
              <a:path w="969654" h="903534">
                <a:moveTo>
                  <a:pt x="813088" y="487443"/>
                </a:moveTo>
                <a:cubicBezTo>
                  <a:pt x="793206" y="487443"/>
                  <a:pt x="777088" y="503561"/>
                  <a:pt x="777088" y="523443"/>
                </a:cubicBezTo>
                <a:cubicBezTo>
                  <a:pt x="777088" y="543325"/>
                  <a:pt x="793206" y="559443"/>
                  <a:pt x="813088" y="559443"/>
                </a:cubicBezTo>
                <a:cubicBezTo>
                  <a:pt x="832970" y="559443"/>
                  <a:pt x="849088" y="543325"/>
                  <a:pt x="849088" y="523443"/>
                </a:cubicBezTo>
                <a:cubicBezTo>
                  <a:pt x="849088" y="503561"/>
                  <a:pt x="832970" y="487443"/>
                  <a:pt x="813088" y="487443"/>
                </a:cubicBezTo>
                <a:close/>
                <a:moveTo>
                  <a:pt x="606961" y="487443"/>
                </a:moveTo>
                <a:cubicBezTo>
                  <a:pt x="587079" y="487443"/>
                  <a:pt x="570961" y="503561"/>
                  <a:pt x="570961" y="523443"/>
                </a:cubicBezTo>
                <a:cubicBezTo>
                  <a:pt x="570961" y="543325"/>
                  <a:pt x="587079" y="559443"/>
                  <a:pt x="606961" y="559443"/>
                </a:cubicBezTo>
                <a:cubicBezTo>
                  <a:pt x="626843" y="559443"/>
                  <a:pt x="642961" y="543325"/>
                  <a:pt x="642961" y="523443"/>
                </a:cubicBezTo>
                <a:cubicBezTo>
                  <a:pt x="642961" y="503561"/>
                  <a:pt x="626843" y="487443"/>
                  <a:pt x="606961" y="487443"/>
                </a:cubicBezTo>
                <a:close/>
                <a:moveTo>
                  <a:pt x="691345" y="336511"/>
                </a:moveTo>
                <a:cubicBezTo>
                  <a:pt x="769490" y="335080"/>
                  <a:pt x="847112" y="364668"/>
                  <a:pt x="901758" y="422110"/>
                </a:cubicBezTo>
                <a:cubicBezTo>
                  <a:pt x="999759" y="525126"/>
                  <a:pt x="990612" y="681640"/>
                  <a:pt x="881173" y="774306"/>
                </a:cubicBezTo>
                <a:lnTo>
                  <a:pt x="905846" y="903534"/>
                </a:lnTo>
                <a:lnTo>
                  <a:pt x="792422" y="824563"/>
                </a:lnTo>
                <a:cubicBezTo>
                  <a:pt x="666952" y="867914"/>
                  <a:pt x="525982" y="820668"/>
                  <a:pt x="459770" y="713074"/>
                </a:cubicBezTo>
                <a:cubicBezTo>
                  <a:pt x="386891" y="594648"/>
                  <a:pt x="429055" y="444146"/>
                  <a:pt x="554971" y="373268"/>
                </a:cubicBezTo>
                <a:cubicBezTo>
                  <a:pt x="597384" y="349394"/>
                  <a:pt x="644458" y="337369"/>
                  <a:pt x="691345" y="336511"/>
                </a:cubicBezTo>
                <a:close/>
                <a:moveTo>
                  <a:pt x="547874" y="187267"/>
                </a:moveTo>
                <a:cubicBezTo>
                  <a:pt x="518051" y="187267"/>
                  <a:pt x="493874" y="211444"/>
                  <a:pt x="493874" y="241267"/>
                </a:cubicBezTo>
                <a:cubicBezTo>
                  <a:pt x="493874" y="271090"/>
                  <a:pt x="518051" y="295267"/>
                  <a:pt x="547874" y="295267"/>
                </a:cubicBezTo>
                <a:cubicBezTo>
                  <a:pt x="577697" y="295267"/>
                  <a:pt x="601874" y="271090"/>
                  <a:pt x="601874" y="241267"/>
                </a:cubicBezTo>
                <a:cubicBezTo>
                  <a:pt x="601874" y="211444"/>
                  <a:pt x="577697" y="187267"/>
                  <a:pt x="547874" y="187267"/>
                </a:cubicBezTo>
                <a:close/>
                <a:moveTo>
                  <a:pt x="294449" y="187267"/>
                </a:moveTo>
                <a:cubicBezTo>
                  <a:pt x="264626" y="187267"/>
                  <a:pt x="240449" y="211444"/>
                  <a:pt x="240449" y="241267"/>
                </a:cubicBezTo>
                <a:cubicBezTo>
                  <a:pt x="240449" y="271090"/>
                  <a:pt x="264626" y="295267"/>
                  <a:pt x="294449" y="295267"/>
                </a:cubicBezTo>
                <a:cubicBezTo>
                  <a:pt x="324272" y="295267"/>
                  <a:pt x="348449" y="271090"/>
                  <a:pt x="348449" y="241267"/>
                </a:cubicBezTo>
                <a:cubicBezTo>
                  <a:pt x="348449" y="211444"/>
                  <a:pt x="324272" y="187267"/>
                  <a:pt x="294449" y="187267"/>
                </a:cubicBezTo>
                <a:close/>
                <a:moveTo>
                  <a:pt x="408549" y="168"/>
                </a:moveTo>
                <a:cubicBezTo>
                  <a:pt x="456533" y="-1113"/>
                  <a:pt x="505397" y="4870"/>
                  <a:pt x="553141" y="18800"/>
                </a:cubicBezTo>
                <a:cubicBezTo>
                  <a:pt x="730896" y="70663"/>
                  <a:pt x="843952" y="217556"/>
                  <a:pt x="840274" y="375462"/>
                </a:cubicBezTo>
                <a:cubicBezTo>
                  <a:pt x="754752" y="310337"/>
                  <a:pt x="632797" y="302687"/>
                  <a:pt x="535419" y="357502"/>
                </a:cubicBezTo>
                <a:cubicBezTo>
                  <a:pt x="409503" y="428380"/>
                  <a:pt x="367339" y="578882"/>
                  <a:pt x="440218" y="697308"/>
                </a:cubicBezTo>
                <a:cubicBezTo>
                  <a:pt x="450352" y="713775"/>
                  <a:pt x="462237" y="728829"/>
                  <a:pt x="478397" y="739559"/>
                </a:cubicBezTo>
                <a:cubicBezTo>
                  <a:pt x="442192" y="745523"/>
                  <a:pt x="404623" y="745773"/>
                  <a:pt x="366675" y="741395"/>
                </a:cubicBezTo>
                <a:lnTo>
                  <a:pt x="245711" y="837584"/>
                </a:lnTo>
                <a:lnTo>
                  <a:pt x="214226" y="696474"/>
                </a:lnTo>
                <a:cubicBezTo>
                  <a:pt x="11680" y="595442"/>
                  <a:pt x="-59861" y="368389"/>
                  <a:pt x="54436" y="189343"/>
                </a:cubicBezTo>
                <a:cubicBezTo>
                  <a:pt x="128564" y="73222"/>
                  <a:pt x="264598" y="4010"/>
                  <a:pt x="408549" y="16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zh-CN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15" name="椭圆 28">
            <a:extLst>
              <a:ext uri="{FF2B5EF4-FFF2-40B4-BE49-F238E27FC236}">
                <a16:creationId xmlns:a16="http://schemas.microsoft.com/office/drawing/2014/main" id="{B3A4AF6B-CC7E-41A8-9523-1A56D2CB52A1}"/>
              </a:ext>
            </a:extLst>
          </p:cNvPr>
          <p:cNvSpPr/>
          <p:nvPr/>
        </p:nvSpPr>
        <p:spPr>
          <a:xfrm>
            <a:off x="5053181" y="4575374"/>
            <a:ext cx="423541" cy="396472"/>
          </a:xfrm>
          <a:custGeom>
            <a:avLst/>
            <a:gdLst>
              <a:gd name="connsiteX0" fmla="*/ 243883 w 600653"/>
              <a:gd name="connsiteY0" fmla="*/ 476473 h 562265"/>
              <a:gd name="connsiteX1" fmla="*/ 243883 w 600653"/>
              <a:gd name="connsiteY1" fmla="*/ 521100 h 562265"/>
              <a:gd name="connsiteX2" fmla="*/ 356770 w 600653"/>
              <a:gd name="connsiteY2" fmla="*/ 521100 h 562265"/>
              <a:gd name="connsiteX3" fmla="*/ 356770 w 600653"/>
              <a:gd name="connsiteY3" fmla="*/ 476473 h 562265"/>
              <a:gd name="connsiteX4" fmla="*/ 38528 w 600653"/>
              <a:gd name="connsiteY4" fmla="*/ 381063 h 562265"/>
              <a:gd name="connsiteX5" fmla="*/ 38528 w 600653"/>
              <a:gd name="connsiteY5" fmla="*/ 418766 h 562265"/>
              <a:gd name="connsiteX6" fmla="*/ 57792 w 600653"/>
              <a:gd name="connsiteY6" fmla="*/ 438001 h 562265"/>
              <a:gd name="connsiteX7" fmla="*/ 542861 w 600653"/>
              <a:gd name="connsiteY7" fmla="*/ 438001 h 562265"/>
              <a:gd name="connsiteX8" fmla="*/ 562125 w 600653"/>
              <a:gd name="connsiteY8" fmla="*/ 418766 h 562265"/>
              <a:gd name="connsiteX9" fmla="*/ 562125 w 600653"/>
              <a:gd name="connsiteY9" fmla="*/ 381063 h 562265"/>
              <a:gd name="connsiteX10" fmla="*/ 300326 w 600653"/>
              <a:gd name="connsiteY10" fmla="*/ 210426 h 562265"/>
              <a:gd name="connsiteX11" fmla="*/ 315710 w 600653"/>
              <a:gd name="connsiteY11" fmla="*/ 225826 h 562265"/>
              <a:gd name="connsiteX12" fmla="*/ 315710 w 600653"/>
              <a:gd name="connsiteY12" fmla="*/ 251620 h 562265"/>
              <a:gd name="connsiteX13" fmla="*/ 300326 w 600653"/>
              <a:gd name="connsiteY13" fmla="*/ 267019 h 562265"/>
              <a:gd name="connsiteX14" fmla="*/ 284943 w 600653"/>
              <a:gd name="connsiteY14" fmla="*/ 251620 h 562265"/>
              <a:gd name="connsiteX15" fmla="*/ 284943 w 600653"/>
              <a:gd name="connsiteY15" fmla="*/ 225826 h 562265"/>
              <a:gd name="connsiteX16" fmla="*/ 300326 w 600653"/>
              <a:gd name="connsiteY16" fmla="*/ 210426 h 562265"/>
              <a:gd name="connsiteX17" fmla="*/ 253291 w 600653"/>
              <a:gd name="connsiteY17" fmla="*/ 184466 h 562265"/>
              <a:gd name="connsiteX18" fmla="*/ 243081 w 600653"/>
              <a:gd name="connsiteY18" fmla="*/ 194851 h 562265"/>
              <a:gd name="connsiteX19" fmla="*/ 243081 w 600653"/>
              <a:gd name="connsiteY19" fmla="*/ 281397 h 562265"/>
              <a:gd name="connsiteX20" fmla="*/ 253291 w 600653"/>
              <a:gd name="connsiteY20" fmla="*/ 291782 h 562265"/>
              <a:gd name="connsiteX21" fmla="*/ 347292 w 600653"/>
              <a:gd name="connsiteY21" fmla="*/ 291782 h 562265"/>
              <a:gd name="connsiteX22" fmla="*/ 357502 w 600653"/>
              <a:gd name="connsiteY22" fmla="*/ 281397 h 562265"/>
              <a:gd name="connsiteX23" fmla="*/ 357502 w 600653"/>
              <a:gd name="connsiteY23" fmla="*/ 194851 h 562265"/>
              <a:gd name="connsiteX24" fmla="*/ 347292 w 600653"/>
              <a:gd name="connsiteY24" fmla="*/ 184466 h 562265"/>
              <a:gd name="connsiteX25" fmla="*/ 300292 w 600653"/>
              <a:gd name="connsiteY25" fmla="*/ 100420 h 562265"/>
              <a:gd name="connsiteX26" fmla="*/ 258299 w 600653"/>
              <a:gd name="connsiteY26" fmla="*/ 142347 h 562265"/>
              <a:gd name="connsiteX27" fmla="*/ 258299 w 600653"/>
              <a:gd name="connsiteY27" fmla="*/ 153694 h 562265"/>
              <a:gd name="connsiteX28" fmla="*/ 342477 w 600653"/>
              <a:gd name="connsiteY28" fmla="*/ 153694 h 562265"/>
              <a:gd name="connsiteX29" fmla="*/ 342477 w 600653"/>
              <a:gd name="connsiteY29" fmla="*/ 142347 h 562265"/>
              <a:gd name="connsiteX30" fmla="*/ 300292 w 600653"/>
              <a:gd name="connsiteY30" fmla="*/ 100420 h 562265"/>
              <a:gd name="connsiteX31" fmla="*/ 300292 w 600653"/>
              <a:gd name="connsiteY31" fmla="*/ 69648 h 562265"/>
              <a:gd name="connsiteX32" fmla="*/ 373297 w 600653"/>
              <a:gd name="connsiteY32" fmla="*/ 142347 h 562265"/>
              <a:gd name="connsiteX33" fmla="*/ 373297 w 600653"/>
              <a:gd name="connsiteY33" fmla="*/ 161964 h 562265"/>
              <a:gd name="connsiteX34" fmla="*/ 373104 w 600653"/>
              <a:gd name="connsiteY34" fmla="*/ 162925 h 562265"/>
              <a:gd name="connsiteX35" fmla="*/ 388322 w 600653"/>
              <a:gd name="connsiteY35" fmla="*/ 194851 h 562265"/>
              <a:gd name="connsiteX36" fmla="*/ 388322 w 600653"/>
              <a:gd name="connsiteY36" fmla="*/ 281397 h 562265"/>
              <a:gd name="connsiteX37" fmla="*/ 347292 w 600653"/>
              <a:gd name="connsiteY37" fmla="*/ 322554 h 562265"/>
              <a:gd name="connsiteX38" fmla="*/ 253291 w 600653"/>
              <a:gd name="connsiteY38" fmla="*/ 322554 h 562265"/>
              <a:gd name="connsiteX39" fmla="*/ 212261 w 600653"/>
              <a:gd name="connsiteY39" fmla="*/ 281397 h 562265"/>
              <a:gd name="connsiteX40" fmla="*/ 212261 w 600653"/>
              <a:gd name="connsiteY40" fmla="*/ 194851 h 562265"/>
              <a:gd name="connsiteX41" fmla="*/ 227479 w 600653"/>
              <a:gd name="connsiteY41" fmla="*/ 162925 h 562265"/>
              <a:gd name="connsiteX42" fmla="*/ 227479 w 600653"/>
              <a:gd name="connsiteY42" fmla="*/ 161964 h 562265"/>
              <a:gd name="connsiteX43" fmla="*/ 227479 w 600653"/>
              <a:gd name="connsiteY43" fmla="*/ 142347 h 562265"/>
              <a:gd name="connsiteX44" fmla="*/ 300292 w 600653"/>
              <a:gd name="connsiteY44" fmla="*/ 69648 h 562265"/>
              <a:gd name="connsiteX45" fmla="*/ 57792 w 600653"/>
              <a:gd name="connsiteY45" fmla="*/ 38472 h 562265"/>
              <a:gd name="connsiteX46" fmla="*/ 38528 w 600653"/>
              <a:gd name="connsiteY46" fmla="*/ 57708 h 562265"/>
              <a:gd name="connsiteX47" fmla="*/ 38528 w 600653"/>
              <a:gd name="connsiteY47" fmla="*/ 342591 h 562265"/>
              <a:gd name="connsiteX48" fmla="*/ 562125 w 600653"/>
              <a:gd name="connsiteY48" fmla="*/ 342591 h 562265"/>
              <a:gd name="connsiteX49" fmla="*/ 562125 w 600653"/>
              <a:gd name="connsiteY49" fmla="*/ 57708 h 562265"/>
              <a:gd name="connsiteX50" fmla="*/ 542861 w 600653"/>
              <a:gd name="connsiteY50" fmla="*/ 38472 h 562265"/>
              <a:gd name="connsiteX51" fmla="*/ 57792 w 600653"/>
              <a:gd name="connsiteY51" fmla="*/ 0 h 562265"/>
              <a:gd name="connsiteX52" fmla="*/ 542861 w 600653"/>
              <a:gd name="connsiteY52" fmla="*/ 0 h 562265"/>
              <a:gd name="connsiteX53" fmla="*/ 600653 w 600653"/>
              <a:gd name="connsiteY53" fmla="*/ 57708 h 562265"/>
              <a:gd name="connsiteX54" fmla="*/ 600653 w 600653"/>
              <a:gd name="connsiteY54" fmla="*/ 418766 h 562265"/>
              <a:gd name="connsiteX55" fmla="*/ 542861 w 600653"/>
              <a:gd name="connsiteY55" fmla="*/ 476473 h 562265"/>
              <a:gd name="connsiteX56" fmla="*/ 395298 w 600653"/>
              <a:gd name="connsiteY56" fmla="*/ 476473 h 562265"/>
              <a:gd name="connsiteX57" fmla="*/ 395298 w 600653"/>
              <a:gd name="connsiteY57" fmla="*/ 523793 h 562265"/>
              <a:gd name="connsiteX58" fmla="*/ 460411 w 600653"/>
              <a:gd name="connsiteY58" fmla="*/ 523793 h 562265"/>
              <a:gd name="connsiteX59" fmla="*/ 479675 w 600653"/>
              <a:gd name="connsiteY59" fmla="*/ 543029 h 562265"/>
              <a:gd name="connsiteX60" fmla="*/ 460411 w 600653"/>
              <a:gd name="connsiteY60" fmla="*/ 562265 h 562265"/>
              <a:gd name="connsiteX61" fmla="*/ 140435 w 600653"/>
              <a:gd name="connsiteY61" fmla="*/ 562265 h 562265"/>
              <a:gd name="connsiteX62" fmla="*/ 121171 w 600653"/>
              <a:gd name="connsiteY62" fmla="*/ 543029 h 562265"/>
              <a:gd name="connsiteX63" fmla="*/ 140435 w 600653"/>
              <a:gd name="connsiteY63" fmla="*/ 523793 h 562265"/>
              <a:gd name="connsiteX64" fmla="*/ 205355 w 600653"/>
              <a:gd name="connsiteY64" fmla="*/ 523793 h 562265"/>
              <a:gd name="connsiteX65" fmla="*/ 205355 w 600653"/>
              <a:gd name="connsiteY65" fmla="*/ 476473 h 562265"/>
              <a:gd name="connsiteX66" fmla="*/ 57792 w 600653"/>
              <a:gd name="connsiteY66" fmla="*/ 476473 h 562265"/>
              <a:gd name="connsiteX67" fmla="*/ 0 w 600653"/>
              <a:gd name="connsiteY67" fmla="*/ 418766 h 562265"/>
              <a:gd name="connsiteX68" fmla="*/ 0 w 600653"/>
              <a:gd name="connsiteY68" fmla="*/ 57708 h 562265"/>
              <a:gd name="connsiteX69" fmla="*/ 57792 w 600653"/>
              <a:gd name="connsiteY69" fmla="*/ 0 h 562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600653" h="562265">
                <a:moveTo>
                  <a:pt x="243883" y="476473"/>
                </a:moveTo>
                <a:lnTo>
                  <a:pt x="243883" y="521100"/>
                </a:lnTo>
                <a:lnTo>
                  <a:pt x="356770" y="521100"/>
                </a:lnTo>
                <a:lnTo>
                  <a:pt x="356770" y="476473"/>
                </a:lnTo>
                <a:close/>
                <a:moveTo>
                  <a:pt x="38528" y="381063"/>
                </a:moveTo>
                <a:lnTo>
                  <a:pt x="38528" y="418766"/>
                </a:lnTo>
                <a:cubicBezTo>
                  <a:pt x="38528" y="429345"/>
                  <a:pt x="47197" y="438001"/>
                  <a:pt x="57792" y="438001"/>
                </a:cubicBezTo>
                <a:lnTo>
                  <a:pt x="542861" y="438001"/>
                </a:lnTo>
                <a:cubicBezTo>
                  <a:pt x="553649" y="438001"/>
                  <a:pt x="562125" y="429345"/>
                  <a:pt x="562125" y="418766"/>
                </a:cubicBezTo>
                <a:lnTo>
                  <a:pt x="562125" y="381063"/>
                </a:lnTo>
                <a:close/>
                <a:moveTo>
                  <a:pt x="300326" y="210426"/>
                </a:moveTo>
                <a:cubicBezTo>
                  <a:pt x="308787" y="210426"/>
                  <a:pt x="315710" y="217356"/>
                  <a:pt x="315710" y="225826"/>
                </a:cubicBezTo>
                <a:lnTo>
                  <a:pt x="315710" y="251620"/>
                </a:lnTo>
                <a:cubicBezTo>
                  <a:pt x="315710" y="260089"/>
                  <a:pt x="308787" y="267019"/>
                  <a:pt x="300326" y="267019"/>
                </a:cubicBezTo>
                <a:cubicBezTo>
                  <a:pt x="291866" y="267019"/>
                  <a:pt x="284943" y="260089"/>
                  <a:pt x="284943" y="251620"/>
                </a:cubicBezTo>
                <a:lnTo>
                  <a:pt x="284943" y="225826"/>
                </a:lnTo>
                <a:cubicBezTo>
                  <a:pt x="284943" y="217356"/>
                  <a:pt x="291866" y="210426"/>
                  <a:pt x="300326" y="210426"/>
                </a:cubicBezTo>
                <a:close/>
                <a:moveTo>
                  <a:pt x="253291" y="184466"/>
                </a:moveTo>
                <a:cubicBezTo>
                  <a:pt x="247897" y="184466"/>
                  <a:pt x="243081" y="189274"/>
                  <a:pt x="243081" y="194851"/>
                </a:cubicBezTo>
                <a:lnTo>
                  <a:pt x="243081" y="281397"/>
                </a:lnTo>
                <a:cubicBezTo>
                  <a:pt x="243081" y="286974"/>
                  <a:pt x="247897" y="291782"/>
                  <a:pt x="253291" y="291782"/>
                </a:cubicBezTo>
                <a:lnTo>
                  <a:pt x="347292" y="291782"/>
                </a:lnTo>
                <a:cubicBezTo>
                  <a:pt x="352879" y="291782"/>
                  <a:pt x="357502" y="286974"/>
                  <a:pt x="357502" y="281397"/>
                </a:cubicBezTo>
                <a:lnTo>
                  <a:pt x="357502" y="194851"/>
                </a:lnTo>
                <a:cubicBezTo>
                  <a:pt x="357502" y="189274"/>
                  <a:pt x="352879" y="184466"/>
                  <a:pt x="347292" y="184466"/>
                </a:cubicBezTo>
                <a:close/>
                <a:moveTo>
                  <a:pt x="300292" y="100420"/>
                </a:moveTo>
                <a:cubicBezTo>
                  <a:pt x="277176" y="100420"/>
                  <a:pt x="258299" y="119268"/>
                  <a:pt x="258299" y="142347"/>
                </a:cubicBezTo>
                <a:lnTo>
                  <a:pt x="258299" y="153694"/>
                </a:lnTo>
                <a:lnTo>
                  <a:pt x="342477" y="153694"/>
                </a:lnTo>
                <a:lnTo>
                  <a:pt x="342477" y="142347"/>
                </a:lnTo>
                <a:cubicBezTo>
                  <a:pt x="342477" y="119268"/>
                  <a:pt x="323599" y="100420"/>
                  <a:pt x="300292" y="100420"/>
                </a:cubicBezTo>
                <a:close/>
                <a:moveTo>
                  <a:pt x="300292" y="69648"/>
                </a:moveTo>
                <a:cubicBezTo>
                  <a:pt x="340551" y="69648"/>
                  <a:pt x="373297" y="102343"/>
                  <a:pt x="373297" y="142347"/>
                </a:cubicBezTo>
                <a:lnTo>
                  <a:pt x="373297" y="161964"/>
                </a:lnTo>
                <a:cubicBezTo>
                  <a:pt x="373297" y="162348"/>
                  <a:pt x="373104" y="162541"/>
                  <a:pt x="373104" y="162925"/>
                </a:cubicBezTo>
                <a:cubicBezTo>
                  <a:pt x="382351" y="170426"/>
                  <a:pt x="388322" y="181965"/>
                  <a:pt x="388322" y="194851"/>
                </a:cubicBezTo>
                <a:lnTo>
                  <a:pt x="388322" y="281397"/>
                </a:lnTo>
                <a:cubicBezTo>
                  <a:pt x="388322" y="304091"/>
                  <a:pt x="370022" y="322554"/>
                  <a:pt x="347292" y="322554"/>
                </a:cubicBezTo>
                <a:lnTo>
                  <a:pt x="253291" y="322554"/>
                </a:lnTo>
                <a:cubicBezTo>
                  <a:pt x="230753" y="322554"/>
                  <a:pt x="212261" y="304091"/>
                  <a:pt x="212261" y="281397"/>
                </a:cubicBezTo>
                <a:lnTo>
                  <a:pt x="212261" y="194851"/>
                </a:lnTo>
                <a:cubicBezTo>
                  <a:pt x="212261" y="181965"/>
                  <a:pt x="218232" y="170426"/>
                  <a:pt x="227479" y="162925"/>
                </a:cubicBezTo>
                <a:cubicBezTo>
                  <a:pt x="227479" y="162541"/>
                  <a:pt x="227479" y="162348"/>
                  <a:pt x="227479" y="161964"/>
                </a:cubicBezTo>
                <a:lnTo>
                  <a:pt x="227479" y="142347"/>
                </a:lnTo>
                <a:cubicBezTo>
                  <a:pt x="227479" y="102343"/>
                  <a:pt x="260225" y="69648"/>
                  <a:pt x="300292" y="69648"/>
                </a:cubicBezTo>
                <a:close/>
                <a:moveTo>
                  <a:pt x="57792" y="38472"/>
                </a:moveTo>
                <a:cubicBezTo>
                  <a:pt x="47197" y="38472"/>
                  <a:pt x="38528" y="47128"/>
                  <a:pt x="38528" y="57708"/>
                </a:cubicBezTo>
                <a:lnTo>
                  <a:pt x="38528" y="342591"/>
                </a:lnTo>
                <a:lnTo>
                  <a:pt x="562125" y="342591"/>
                </a:lnTo>
                <a:lnTo>
                  <a:pt x="562125" y="57708"/>
                </a:lnTo>
                <a:cubicBezTo>
                  <a:pt x="562125" y="47128"/>
                  <a:pt x="553649" y="38472"/>
                  <a:pt x="542861" y="38472"/>
                </a:cubicBezTo>
                <a:close/>
                <a:moveTo>
                  <a:pt x="57792" y="0"/>
                </a:moveTo>
                <a:lnTo>
                  <a:pt x="542861" y="0"/>
                </a:lnTo>
                <a:cubicBezTo>
                  <a:pt x="574839" y="0"/>
                  <a:pt x="600653" y="25776"/>
                  <a:pt x="600653" y="57708"/>
                </a:cubicBezTo>
                <a:lnTo>
                  <a:pt x="600653" y="418766"/>
                </a:lnTo>
                <a:cubicBezTo>
                  <a:pt x="600653" y="450505"/>
                  <a:pt x="574839" y="476473"/>
                  <a:pt x="542861" y="476473"/>
                </a:cubicBezTo>
                <a:lnTo>
                  <a:pt x="395298" y="476473"/>
                </a:lnTo>
                <a:lnTo>
                  <a:pt x="395298" y="523793"/>
                </a:lnTo>
                <a:lnTo>
                  <a:pt x="460411" y="523793"/>
                </a:lnTo>
                <a:cubicBezTo>
                  <a:pt x="471006" y="523793"/>
                  <a:pt x="479675" y="532257"/>
                  <a:pt x="479675" y="543029"/>
                </a:cubicBezTo>
                <a:cubicBezTo>
                  <a:pt x="479675" y="553609"/>
                  <a:pt x="471006" y="562265"/>
                  <a:pt x="460411" y="562265"/>
                </a:cubicBezTo>
                <a:lnTo>
                  <a:pt x="140435" y="562265"/>
                </a:lnTo>
                <a:cubicBezTo>
                  <a:pt x="129840" y="562265"/>
                  <a:pt x="121171" y="553609"/>
                  <a:pt x="121171" y="543029"/>
                </a:cubicBezTo>
                <a:cubicBezTo>
                  <a:pt x="121171" y="532257"/>
                  <a:pt x="129840" y="523793"/>
                  <a:pt x="140435" y="523793"/>
                </a:cubicBezTo>
                <a:lnTo>
                  <a:pt x="205355" y="523793"/>
                </a:lnTo>
                <a:lnTo>
                  <a:pt x="205355" y="476473"/>
                </a:lnTo>
                <a:lnTo>
                  <a:pt x="57792" y="476473"/>
                </a:lnTo>
                <a:cubicBezTo>
                  <a:pt x="26006" y="476473"/>
                  <a:pt x="0" y="450505"/>
                  <a:pt x="0" y="418766"/>
                </a:cubicBezTo>
                <a:lnTo>
                  <a:pt x="0" y="57708"/>
                </a:lnTo>
                <a:cubicBezTo>
                  <a:pt x="0" y="25776"/>
                  <a:pt x="26006" y="0"/>
                  <a:pt x="577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id="{795CF30F-6D93-4C17-99B5-A6CD848666FC}"/>
              </a:ext>
            </a:extLst>
          </p:cNvPr>
          <p:cNvGrpSpPr/>
          <p:nvPr/>
        </p:nvGrpSpPr>
        <p:grpSpPr>
          <a:xfrm>
            <a:off x="6678350" y="2856261"/>
            <a:ext cx="455653" cy="419068"/>
            <a:chOff x="10628051" y="3169376"/>
            <a:chExt cx="567582" cy="522010"/>
          </a:xfrm>
          <a:solidFill>
            <a:schemeClr val="bg1"/>
          </a:solidFill>
        </p:grpSpPr>
        <p:sp>
          <p:nvSpPr>
            <p:cNvPr id="17" name="Freeform 165">
              <a:extLst>
                <a:ext uri="{FF2B5EF4-FFF2-40B4-BE49-F238E27FC236}">
                  <a16:creationId xmlns:a16="http://schemas.microsoft.com/office/drawing/2014/main" id="{6CBC6028-2BF3-4581-A771-043A4BF5DF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28051" y="3504953"/>
              <a:ext cx="189194" cy="64906"/>
            </a:xfrm>
            <a:custGeom>
              <a:avLst/>
              <a:gdLst>
                <a:gd name="T0" fmla="*/ 66 w 69"/>
                <a:gd name="T1" fmla="*/ 10 h 24"/>
                <a:gd name="T2" fmla="*/ 35 w 69"/>
                <a:gd name="T3" fmla="*/ 0 h 24"/>
                <a:gd name="T4" fmla="*/ 3 w 69"/>
                <a:gd name="T5" fmla="*/ 10 h 24"/>
                <a:gd name="T6" fmla="*/ 34 w 69"/>
                <a:gd name="T7" fmla="*/ 24 h 24"/>
                <a:gd name="T8" fmla="*/ 66 w 69"/>
                <a:gd name="T9" fmla="*/ 10 h 24"/>
                <a:gd name="T10" fmla="*/ 35 w 69"/>
                <a:gd name="T11" fmla="*/ 19 h 24"/>
                <a:gd name="T12" fmla="*/ 11 w 69"/>
                <a:gd name="T13" fmla="*/ 9 h 24"/>
                <a:gd name="T14" fmla="*/ 35 w 69"/>
                <a:gd name="T15" fmla="*/ 2 h 24"/>
                <a:gd name="T16" fmla="*/ 58 w 69"/>
                <a:gd name="T17" fmla="*/ 9 h 24"/>
                <a:gd name="T18" fmla="*/ 35 w 69"/>
                <a:gd name="T19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24">
                  <a:moveTo>
                    <a:pt x="66" y="10"/>
                  </a:moveTo>
                  <a:cubicBezTo>
                    <a:pt x="63" y="3"/>
                    <a:pt x="49" y="0"/>
                    <a:pt x="35" y="0"/>
                  </a:cubicBezTo>
                  <a:cubicBezTo>
                    <a:pt x="21" y="0"/>
                    <a:pt x="6" y="4"/>
                    <a:pt x="3" y="10"/>
                  </a:cubicBezTo>
                  <a:cubicBezTo>
                    <a:pt x="0" y="16"/>
                    <a:pt x="14" y="24"/>
                    <a:pt x="34" y="24"/>
                  </a:cubicBezTo>
                  <a:cubicBezTo>
                    <a:pt x="55" y="24"/>
                    <a:pt x="69" y="16"/>
                    <a:pt x="66" y="10"/>
                  </a:cubicBezTo>
                  <a:close/>
                  <a:moveTo>
                    <a:pt x="35" y="19"/>
                  </a:moveTo>
                  <a:cubicBezTo>
                    <a:pt x="20" y="19"/>
                    <a:pt x="9" y="13"/>
                    <a:pt x="11" y="9"/>
                  </a:cubicBezTo>
                  <a:cubicBezTo>
                    <a:pt x="13" y="5"/>
                    <a:pt x="24" y="2"/>
                    <a:pt x="35" y="2"/>
                  </a:cubicBezTo>
                  <a:cubicBezTo>
                    <a:pt x="46" y="2"/>
                    <a:pt x="57" y="5"/>
                    <a:pt x="58" y="9"/>
                  </a:cubicBezTo>
                  <a:cubicBezTo>
                    <a:pt x="60" y="13"/>
                    <a:pt x="50" y="19"/>
                    <a:pt x="3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8" name="Freeform 166">
              <a:extLst>
                <a:ext uri="{FF2B5EF4-FFF2-40B4-BE49-F238E27FC236}">
                  <a16:creationId xmlns:a16="http://schemas.microsoft.com/office/drawing/2014/main" id="{7F4A2A09-C57E-4A42-B1AF-8F6F0D2FECA2}"/>
                </a:ext>
              </a:extLst>
            </p:cNvPr>
            <p:cNvSpPr/>
            <p:nvPr/>
          </p:nvSpPr>
          <p:spPr bwMode="auto">
            <a:xfrm>
              <a:off x="10760625" y="3556049"/>
              <a:ext cx="48334" cy="27620"/>
            </a:xfrm>
            <a:custGeom>
              <a:avLst/>
              <a:gdLst>
                <a:gd name="T0" fmla="*/ 10 w 35"/>
                <a:gd name="T1" fmla="*/ 0 h 20"/>
                <a:gd name="T2" fmla="*/ 35 w 35"/>
                <a:gd name="T3" fmla="*/ 8 h 20"/>
                <a:gd name="T4" fmla="*/ 20 w 35"/>
                <a:gd name="T5" fmla="*/ 20 h 20"/>
                <a:gd name="T6" fmla="*/ 0 w 35"/>
                <a:gd name="T7" fmla="*/ 4 h 20"/>
                <a:gd name="T8" fmla="*/ 10 w 35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0">
                  <a:moveTo>
                    <a:pt x="10" y="0"/>
                  </a:moveTo>
                  <a:lnTo>
                    <a:pt x="35" y="8"/>
                  </a:lnTo>
                  <a:lnTo>
                    <a:pt x="20" y="20"/>
                  </a:lnTo>
                  <a:lnTo>
                    <a:pt x="0" y="4"/>
                  </a:lnTo>
                  <a:lnTo>
                    <a:pt x="10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19" name="Freeform 167">
              <a:extLst>
                <a:ext uri="{FF2B5EF4-FFF2-40B4-BE49-F238E27FC236}">
                  <a16:creationId xmlns:a16="http://schemas.microsoft.com/office/drawing/2014/main" id="{AD5F4050-C8E0-4837-8E83-E9631FCCA2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003677" y="3504953"/>
              <a:ext cx="191956" cy="64906"/>
            </a:xfrm>
            <a:custGeom>
              <a:avLst/>
              <a:gdLst>
                <a:gd name="T0" fmla="*/ 66 w 70"/>
                <a:gd name="T1" fmla="*/ 10 h 24"/>
                <a:gd name="T2" fmla="*/ 35 w 70"/>
                <a:gd name="T3" fmla="*/ 0 h 24"/>
                <a:gd name="T4" fmla="*/ 3 w 70"/>
                <a:gd name="T5" fmla="*/ 10 h 24"/>
                <a:gd name="T6" fmla="*/ 35 w 70"/>
                <a:gd name="T7" fmla="*/ 24 h 24"/>
                <a:gd name="T8" fmla="*/ 66 w 70"/>
                <a:gd name="T9" fmla="*/ 10 h 24"/>
                <a:gd name="T10" fmla="*/ 35 w 70"/>
                <a:gd name="T11" fmla="*/ 19 h 24"/>
                <a:gd name="T12" fmla="*/ 11 w 70"/>
                <a:gd name="T13" fmla="*/ 9 h 24"/>
                <a:gd name="T14" fmla="*/ 35 w 70"/>
                <a:gd name="T15" fmla="*/ 2 h 24"/>
                <a:gd name="T16" fmla="*/ 58 w 70"/>
                <a:gd name="T17" fmla="*/ 9 h 24"/>
                <a:gd name="T18" fmla="*/ 35 w 70"/>
                <a:gd name="T19" fmla="*/ 19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24">
                  <a:moveTo>
                    <a:pt x="66" y="10"/>
                  </a:moveTo>
                  <a:cubicBezTo>
                    <a:pt x="63" y="4"/>
                    <a:pt x="49" y="0"/>
                    <a:pt x="35" y="0"/>
                  </a:cubicBezTo>
                  <a:cubicBezTo>
                    <a:pt x="21" y="0"/>
                    <a:pt x="7" y="3"/>
                    <a:pt x="3" y="10"/>
                  </a:cubicBezTo>
                  <a:cubicBezTo>
                    <a:pt x="0" y="16"/>
                    <a:pt x="14" y="24"/>
                    <a:pt x="35" y="24"/>
                  </a:cubicBezTo>
                  <a:cubicBezTo>
                    <a:pt x="56" y="24"/>
                    <a:pt x="70" y="16"/>
                    <a:pt x="66" y="10"/>
                  </a:cubicBezTo>
                  <a:close/>
                  <a:moveTo>
                    <a:pt x="35" y="19"/>
                  </a:moveTo>
                  <a:cubicBezTo>
                    <a:pt x="20" y="19"/>
                    <a:pt x="9" y="13"/>
                    <a:pt x="11" y="9"/>
                  </a:cubicBezTo>
                  <a:cubicBezTo>
                    <a:pt x="13" y="5"/>
                    <a:pt x="23" y="2"/>
                    <a:pt x="35" y="2"/>
                  </a:cubicBezTo>
                  <a:cubicBezTo>
                    <a:pt x="46" y="2"/>
                    <a:pt x="56" y="5"/>
                    <a:pt x="58" y="9"/>
                  </a:cubicBezTo>
                  <a:cubicBezTo>
                    <a:pt x="60" y="13"/>
                    <a:pt x="50" y="19"/>
                    <a:pt x="35" y="1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0" name="Freeform 168">
              <a:extLst>
                <a:ext uri="{FF2B5EF4-FFF2-40B4-BE49-F238E27FC236}">
                  <a16:creationId xmlns:a16="http://schemas.microsoft.com/office/drawing/2014/main" id="{E3FF718A-6546-4865-8137-5BB20A6BEA58}"/>
                </a:ext>
              </a:extLst>
            </p:cNvPr>
            <p:cNvSpPr/>
            <p:nvPr/>
          </p:nvSpPr>
          <p:spPr bwMode="auto">
            <a:xfrm>
              <a:off x="11014724" y="3556049"/>
              <a:ext cx="46953" cy="27620"/>
            </a:xfrm>
            <a:custGeom>
              <a:avLst/>
              <a:gdLst>
                <a:gd name="T0" fmla="*/ 24 w 34"/>
                <a:gd name="T1" fmla="*/ 0 h 20"/>
                <a:gd name="T2" fmla="*/ 0 w 34"/>
                <a:gd name="T3" fmla="*/ 8 h 20"/>
                <a:gd name="T4" fmla="*/ 14 w 34"/>
                <a:gd name="T5" fmla="*/ 20 h 20"/>
                <a:gd name="T6" fmla="*/ 34 w 34"/>
                <a:gd name="T7" fmla="*/ 4 h 20"/>
                <a:gd name="T8" fmla="*/ 24 w 34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20">
                  <a:moveTo>
                    <a:pt x="24" y="0"/>
                  </a:moveTo>
                  <a:lnTo>
                    <a:pt x="0" y="8"/>
                  </a:lnTo>
                  <a:lnTo>
                    <a:pt x="14" y="20"/>
                  </a:lnTo>
                  <a:lnTo>
                    <a:pt x="34" y="4"/>
                  </a:lnTo>
                  <a:lnTo>
                    <a:pt x="2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1" name="Freeform 169">
              <a:extLst>
                <a:ext uri="{FF2B5EF4-FFF2-40B4-BE49-F238E27FC236}">
                  <a16:creationId xmlns:a16="http://schemas.microsoft.com/office/drawing/2014/main" id="{F7C87C8D-A771-421C-AE0F-ADBD273685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24719" y="3550526"/>
              <a:ext cx="372864" cy="140860"/>
            </a:xfrm>
            <a:custGeom>
              <a:avLst/>
              <a:gdLst>
                <a:gd name="T0" fmla="*/ 129 w 136"/>
                <a:gd name="T1" fmla="*/ 21 h 51"/>
                <a:gd name="T2" fmla="*/ 69 w 136"/>
                <a:gd name="T3" fmla="*/ 0 h 51"/>
                <a:gd name="T4" fmla="*/ 7 w 136"/>
                <a:gd name="T5" fmla="*/ 21 h 51"/>
                <a:gd name="T6" fmla="*/ 68 w 136"/>
                <a:gd name="T7" fmla="*/ 51 h 51"/>
                <a:gd name="T8" fmla="*/ 129 w 136"/>
                <a:gd name="T9" fmla="*/ 21 h 51"/>
                <a:gd name="T10" fmla="*/ 68 w 136"/>
                <a:gd name="T11" fmla="*/ 39 h 51"/>
                <a:gd name="T12" fmla="*/ 22 w 136"/>
                <a:gd name="T13" fmla="*/ 19 h 51"/>
                <a:gd name="T14" fmla="*/ 69 w 136"/>
                <a:gd name="T15" fmla="*/ 5 h 51"/>
                <a:gd name="T16" fmla="*/ 115 w 136"/>
                <a:gd name="T17" fmla="*/ 19 h 51"/>
                <a:gd name="T18" fmla="*/ 68 w 136"/>
                <a:gd name="T1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51">
                  <a:moveTo>
                    <a:pt x="129" y="21"/>
                  </a:moveTo>
                  <a:cubicBezTo>
                    <a:pt x="123" y="8"/>
                    <a:pt x="96" y="0"/>
                    <a:pt x="69" y="0"/>
                  </a:cubicBezTo>
                  <a:cubicBezTo>
                    <a:pt x="41" y="0"/>
                    <a:pt x="13" y="8"/>
                    <a:pt x="7" y="21"/>
                  </a:cubicBezTo>
                  <a:cubicBezTo>
                    <a:pt x="0" y="33"/>
                    <a:pt x="28" y="51"/>
                    <a:pt x="68" y="51"/>
                  </a:cubicBezTo>
                  <a:cubicBezTo>
                    <a:pt x="108" y="51"/>
                    <a:pt x="136" y="33"/>
                    <a:pt x="129" y="21"/>
                  </a:cubicBezTo>
                  <a:close/>
                  <a:moveTo>
                    <a:pt x="68" y="39"/>
                  </a:moveTo>
                  <a:cubicBezTo>
                    <a:pt x="39" y="39"/>
                    <a:pt x="19" y="28"/>
                    <a:pt x="22" y="19"/>
                  </a:cubicBezTo>
                  <a:cubicBezTo>
                    <a:pt x="26" y="10"/>
                    <a:pt x="47" y="5"/>
                    <a:pt x="69" y="5"/>
                  </a:cubicBezTo>
                  <a:cubicBezTo>
                    <a:pt x="91" y="5"/>
                    <a:pt x="111" y="10"/>
                    <a:pt x="115" y="19"/>
                  </a:cubicBezTo>
                  <a:cubicBezTo>
                    <a:pt x="118" y="28"/>
                    <a:pt x="98" y="39"/>
                    <a:pt x="68" y="3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2" name="Freeform 170">
              <a:extLst>
                <a:ext uri="{FF2B5EF4-FFF2-40B4-BE49-F238E27FC236}">
                  <a16:creationId xmlns:a16="http://schemas.microsoft.com/office/drawing/2014/main" id="{8B797AB2-6AD3-4B90-B36E-802D5A67A812}"/>
                </a:ext>
              </a:extLst>
            </p:cNvPr>
            <p:cNvSpPr/>
            <p:nvPr/>
          </p:nvSpPr>
          <p:spPr bwMode="auto">
            <a:xfrm>
              <a:off x="10855912" y="3438666"/>
              <a:ext cx="55239" cy="183670"/>
            </a:xfrm>
            <a:custGeom>
              <a:avLst/>
              <a:gdLst>
                <a:gd name="T0" fmla="*/ 0 w 20"/>
                <a:gd name="T1" fmla="*/ 0 h 67"/>
                <a:gd name="T2" fmla="*/ 2 w 20"/>
                <a:gd name="T3" fmla="*/ 67 h 67"/>
                <a:gd name="T4" fmla="*/ 19 w 20"/>
                <a:gd name="T5" fmla="*/ 67 h 67"/>
                <a:gd name="T6" fmla="*/ 19 w 20"/>
                <a:gd name="T7" fmla="*/ 0 h 67"/>
                <a:gd name="T8" fmla="*/ 0 w 20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7">
                  <a:moveTo>
                    <a:pt x="0" y="0"/>
                  </a:moveTo>
                  <a:cubicBezTo>
                    <a:pt x="2" y="67"/>
                    <a:pt x="2" y="67"/>
                    <a:pt x="2" y="67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20" y="44"/>
                    <a:pt x="19" y="0"/>
                    <a:pt x="19" y="0"/>
                  </a:cubicBezTo>
                  <a:cubicBezTo>
                    <a:pt x="19" y="0"/>
                    <a:pt x="7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3" name="Freeform 171">
              <a:extLst>
                <a:ext uri="{FF2B5EF4-FFF2-40B4-BE49-F238E27FC236}">
                  <a16:creationId xmlns:a16="http://schemas.microsoft.com/office/drawing/2014/main" id="{72F89478-23D5-4ED2-89B0-6858FFBFEDE7}"/>
                </a:ext>
              </a:extLst>
            </p:cNvPr>
            <p:cNvSpPr/>
            <p:nvPr/>
          </p:nvSpPr>
          <p:spPr bwMode="auto">
            <a:xfrm>
              <a:off x="10913913" y="3438666"/>
              <a:ext cx="55239" cy="183670"/>
            </a:xfrm>
            <a:custGeom>
              <a:avLst/>
              <a:gdLst>
                <a:gd name="T0" fmla="*/ 0 w 20"/>
                <a:gd name="T1" fmla="*/ 0 h 67"/>
                <a:gd name="T2" fmla="*/ 2 w 20"/>
                <a:gd name="T3" fmla="*/ 67 h 67"/>
                <a:gd name="T4" fmla="*/ 19 w 20"/>
                <a:gd name="T5" fmla="*/ 67 h 67"/>
                <a:gd name="T6" fmla="*/ 19 w 20"/>
                <a:gd name="T7" fmla="*/ 0 h 67"/>
                <a:gd name="T8" fmla="*/ 0 w 20"/>
                <a:gd name="T9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67">
                  <a:moveTo>
                    <a:pt x="0" y="0"/>
                  </a:moveTo>
                  <a:cubicBezTo>
                    <a:pt x="2" y="67"/>
                    <a:pt x="2" y="67"/>
                    <a:pt x="2" y="67"/>
                  </a:cubicBezTo>
                  <a:cubicBezTo>
                    <a:pt x="19" y="67"/>
                    <a:pt x="19" y="67"/>
                    <a:pt x="19" y="67"/>
                  </a:cubicBezTo>
                  <a:cubicBezTo>
                    <a:pt x="20" y="44"/>
                    <a:pt x="19" y="0"/>
                    <a:pt x="19" y="0"/>
                  </a:cubicBezTo>
                  <a:cubicBezTo>
                    <a:pt x="19" y="0"/>
                    <a:pt x="7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4" name="Oval 172">
              <a:extLst>
                <a:ext uri="{FF2B5EF4-FFF2-40B4-BE49-F238E27FC236}">
                  <a16:creationId xmlns:a16="http://schemas.microsoft.com/office/drawing/2014/main" id="{19716CCB-D04D-4583-B051-994DC0EC09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875246" y="3169376"/>
              <a:ext cx="71811" cy="85621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5" name="Rectangle 173">
              <a:extLst>
                <a:ext uri="{FF2B5EF4-FFF2-40B4-BE49-F238E27FC236}">
                  <a16:creationId xmlns:a16="http://schemas.microsoft.com/office/drawing/2014/main" id="{0DFA7CD2-E699-43C1-884D-DEFFDB734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11151" y="3377903"/>
              <a:ext cx="1381" cy="138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6" name="Freeform 174">
              <a:extLst>
                <a:ext uri="{FF2B5EF4-FFF2-40B4-BE49-F238E27FC236}">
                  <a16:creationId xmlns:a16="http://schemas.microsoft.com/office/drawing/2014/main" id="{39DAE4D4-FE4A-4A00-81F6-48274C5A4B44}"/>
                </a:ext>
              </a:extLst>
            </p:cNvPr>
            <p:cNvSpPr/>
            <p:nvPr/>
          </p:nvSpPr>
          <p:spPr bwMode="auto">
            <a:xfrm>
              <a:off x="10828292" y="3266044"/>
              <a:ext cx="167098" cy="186432"/>
            </a:xfrm>
            <a:custGeom>
              <a:avLst/>
              <a:gdLst>
                <a:gd name="T0" fmla="*/ 56 w 61"/>
                <a:gd name="T1" fmla="*/ 8 h 68"/>
                <a:gd name="T2" fmla="*/ 49 w 61"/>
                <a:gd name="T3" fmla="*/ 1 h 68"/>
                <a:gd name="T4" fmla="*/ 41 w 61"/>
                <a:gd name="T5" fmla="*/ 0 h 68"/>
                <a:gd name="T6" fmla="*/ 41 w 61"/>
                <a:gd name="T7" fmla="*/ 0 h 68"/>
                <a:gd name="T8" fmla="*/ 46 w 61"/>
                <a:gd name="T9" fmla="*/ 5 h 68"/>
                <a:gd name="T10" fmla="*/ 40 w 61"/>
                <a:gd name="T11" fmla="*/ 8 h 68"/>
                <a:gd name="T12" fmla="*/ 43 w 61"/>
                <a:gd name="T13" fmla="*/ 13 h 68"/>
                <a:gd name="T14" fmla="*/ 30 w 61"/>
                <a:gd name="T15" fmla="*/ 41 h 68"/>
                <a:gd name="T16" fmla="*/ 30 w 61"/>
                <a:gd name="T17" fmla="*/ 41 h 68"/>
                <a:gd name="T18" fmla="*/ 30 w 61"/>
                <a:gd name="T19" fmla="*/ 41 h 68"/>
                <a:gd name="T20" fmla="*/ 30 w 61"/>
                <a:gd name="T21" fmla="*/ 41 h 68"/>
                <a:gd name="T22" fmla="*/ 30 w 61"/>
                <a:gd name="T23" fmla="*/ 41 h 68"/>
                <a:gd name="T24" fmla="*/ 17 w 61"/>
                <a:gd name="T25" fmla="*/ 13 h 68"/>
                <a:gd name="T26" fmla="*/ 20 w 61"/>
                <a:gd name="T27" fmla="*/ 8 h 68"/>
                <a:gd name="T28" fmla="*/ 14 w 61"/>
                <a:gd name="T29" fmla="*/ 5 h 68"/>
                <a:gd name="T30" fmla="*/ 19 w 61"/>
                <a:gd name="T31" fmla="*/ 0 h 68"/>
                <a:gd name="T32" fmla="*/ 19 w 61"/>
                <a:gd name="T33" fmla="*/ 0 h 68"/>
                <a:gd name="T34" fmla="*/ 12 w 61"/>
                <a:gd name="T35" fmla="*/ 1 h 68"/>
                <a:gd name="T36" fmla="*/ 12 w 61"/>
                <a:gd name="T37" fmla="*/ 1 h 68"/>
                <a:gd name="T38" fmla="*/ 5 w 61"/>
                <a:gd name="T39" fmla="*/ 8 h 68"/>
                <a:gd name="T40" fmla="*/ 0 w 61"/>
                <a:gd name="T41" fmla="*/ 68 h 68"/>
                <a:gd name="T42" fmla="*/ 8 w 61"/>
                <a:gd name="T43" fmla="*/ 68 h 68"/>
                <a:gd name="T44" fmla="*/ 8 w 61"/>
                <a:gd name="T45" fmla="*/ 68 h 68"/>
                <a:gd name="T46" fmla="*/ 9 w 61"/>
                <a:gd name="T47" fmla="*/ 68 h 68"/>
                <a:gd name="T48" fmla="*/ 18 w 61"/>
                <a:gd name="T49" fmla="*/ 68 h 68"/>
                <a:gd name="T50" fmla="*/ 18 w 61"/>
                <a:gd name="T51" fmla="*/ 68 h 68"/>
                <a:gd name="T52" fmla="*/ 43 w 61"/>
                <a:gd name="T53" fmla="*/ 68 h 68"/>
                <a:gd name="T54" fmla="*/ 43 w 61"/>
                <a:gd name="T55" fmla="*/ 68 h 68"/>
                <a:gd name="T56" fmla="*/ 52 w 61"/>
                <a:gd name="T57" fmla="*/ 68 h 68"/>
                <a:gd name="T58" fmla="*/ 52 w 61"/>
                <a:gd name="T59" fmla="*/ 68 h 68"/>
                <a:gd name="T60" fmla="*/ 52 w 61"/>
                <a:gd name="T61" fmla="*/ 68 h 68"/>
                <a:gd name="T62" fmla="*/ 61 w 61"/>
                <a:gd name="T63" fmla="*/ 68 h 68"/>
                <a:gd name="T64" fmla="*/ 56 w 61"/>
                <a:gd name="T65" fmla="*/ 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1" h="68">
                  <a:moveTo>
                    <a:pt x="56" y="8"/>
                  </a:moveTo>
                  <a:cubicBezTo>
                    <a:pt x="56" y="4"/>
                    <a:pt x="53" y="1"/>
                    <a:pt x="49" y="1"/>
                  </a:cubicBezTo>
                  <a:cubicBezTo>
                    <a:pt x="48" y="1"/>
                    <a:pt x="43" y="0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3" y="13"/>
                    <a:pt x="43" y="13"/>
                    <a:pt x="43" y="1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20" y="8"/>
                    <a:pt x="20" y="8"/>
                    <a:pt x="20" y="8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7" y="0"/>
                    <a:pt x="13" y="0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8" y="1"/>
                    <a:pt x="5" y="4"/>
                    <a:pt x="5" y="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" y="68"/>
                    <a:pt x="5" y="68"/>
                    <a:pt x="8" y="68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68"/>
                    <a:pt x="9" y="68"/>
                    <a:pt x="9" y="68"/>
                  </a:cubicBezTo>
                  <a:cubicBezTo>
                    <a:pt x="12" y="68"/>
                    <a:pt x="15" y="68"/>
                    <a:pt x="18" y="68"/>
                  </a:cubicBezTo>
                  <a:cubicBezTo>
                    <a:pt x="18" y="68"/>
                    <a:pt x="18" y="68"/>
                    <a:pt x="18" y="68"/>
                  </a:cubicBezTo>
                  <a:cubicBezTo>
                    <a:pt x="26" y="68"/>
                    <a:pt x="35" y="68"/>
                    <a:pt x="43" y="68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6" y="68"/>
                    <a:pt x="49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5" y="68"/>
                    <a:pt x="58" y="68"/>
                    <a:pt x="61" y="68"/>
                  </a:cubicBezTo>
                  <a:lnTo>
                    <a:pt x="56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7" name="Freeform 175">
              <a:extLst>
                <a:ext uri="{FF2B5EF4-FFF2-40B4-BE49-F238E27FC236}">
                  <a16:creationId xmlns:a16="http://schemas.microsoft.com/office/drawing/2014/main" id="{F9A62D35-3F85-4A65-967B-A8C59318D562}"/>
                </a:ext>
              </a:extLst>
            </p:cNvPr>
            <p:cNvSpPr/>
            <p:nvPr/>
          </p:nvSpPr>
          <p:spPr bwMode="auto">
            <a:xfrm>
              <a:off x="10900103" y="3263282"/>
              <a:ext cx="22096" cy="27620"/>
            </a:xfrm>
            <a:custGeom>
              <a:avLst/>
              <a:gdLst>
                <a:gd name="T0" fmla="*/ 14 w 16"/>
                <a:gd name="T1" fmla="*/ 0 h 20"/>
                <a:gd name="T2" fmla="*/ 16 w 16"/>
                <a:gd name="T3" fmla="*/ 12 h 20"/>
                <a:gd name="T4" fmla="*/ 8 w 16"/>
                <a:gd name="T5" fmla="*/ 20 h 20"/>
                <a:gd name="T6" fmla="*/ 0 w 16"/>
                <a:gd name="T7" fmla="*/ 12 h 20"/>
                <a:gd name="T8" fmla="*/ 4 w 16"/>
                <a:gd name="T9" fmla="*/ 0 h 20"/>
                <a:gd name="T10" fmla="*/ 14 w 16"/>
                <a:gd name="T11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20">
                  <a:moveTo>
                    <a:pt x="14" y="0"/>
                  </a:moveTo>
                  <a:lnTo>
                    <a:pt x="16" y="12"/>
                  </a:lnTo>
                  <a:lnTo>
                    <a:pt x="8" y="20"/>
                  </a:lnTo>
                  <a:lnTo>
                    <a:pt x="0" y="12"/>
                  </a:lnTo>
                  <a:lnTo>
                    <a:pt x="4" y="0"/>
                  </a:lnTo>
                  <a:lnTo>
                    <a:pt x="1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8" name="Freeform 176">
              <a:extLst>
                <a:ext uri="{FF2B5EF4-FFF2-40B4-BE49-F238E27FC236}">
                  <a16:creationId xmlns:a16="http://schemas.microsoft.com/office/drawing/2014/main" id="{DB907B5F-F21E-4B9F-91FF-7C728ADCAA40}"/>
                </a:ext>
              </a:extLst>
            </p:cNvPr>
            <p:cNvSpPr/>
            <p:nvPr/>
          </p:nvSpPr>
          <p:spPr bwMode="auto">
            <a:xfrm>
              <a:off x="10897341" y="3282616"/>
              <a:ext cx="27620" cy="106335"/>
            </a:xfrm>
            <a:custGeom>
              <a:avLst/>
              <a:gdLst>
                <a:gd name="T0" fmla="*/ 16 w 20"/>
                <a:gd name="T1" fmla="*/ 0 h 77"/>
                <a:gd name="T2" fmla="*/ 20 w 20"/>
                <a:gd name="T3" fmla="*/ 69 h 77"/>
                <a:gd name="T4" fmla="*/ 10 w 20"/>
                <a:gd name="T5" fmla="*/ 77 h 77"/>
                <a:gd name="T6" fmla="*/ 0 w 20"/>
                <a:gd name="T7" fmla="*/ 69 h 77"/>
                <a:gd name="T8" fmla="*/ 4 w 20"/>
                <a:gd name="T9" fmla="*/ 0 h 77"/>
                <a:gd name="T10" fmla="*/ 16 w 20"/>
                <a:gd name="T11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77">
                  <a:moveTo>
                    <a:pt x="16" y="0"/>
                  </a:moveTo>
                  <a:lnTo>
                    <a:pt x="20" y="69"/>
                  </a:lnTo>
                  <a:lnTo>
                    <a:pt x="10" y="77"/>
                  </a:lnTo>
                  <a:lnTo>
                    <a:pt x="0" y="69"/>
                  </a:lnTo>
                  <a:lnTo>
                    <a:pt x="4" y="0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29" name="Freeform 177">
              <a:extLst>
                <a:ext uri="{FF2B5EF4-FFF2-40B4-BE49-F238E27FC236}">
                  <a16:creationId xmlns:a16="http://schemas.microsoft.com/office/drawing/2014/main" id="{2DE09D7E-C9BA-48C7-AA1E-E61627193D45}"/>
                </a:ext>
              </a:extLst>
            </p:cNvPr>
            <p:cNvSpPr/>
            <p:nvPr/>
          </p:nvSpPr>
          <p:spPr bwMode="auto">
            <a:xfrm>
              <a:off x="10724719" y="3419333"/>
              <a:ext cx="35905" cy="114621"/>
            </a:xfrm>
            <a:custGeom>
              <a:avLst/>
              <a:gdLst>
                <a:gd name="T0" fmla="*/ 0 w 13"/>
                <a:gd name="T1" fmla="*/ 0 h 42"/>
                <a:gd name="T2" fmla="*/ 1 w 13"/>
                <a:gd name="T3" fmla="*/ 42 h 42"/>
                <a:gd name="T4" fmla="*/ 12 w 13"/>
                <a:gd name="T5" fmla="*/ 42 h 42"/>
                <a:gd name="T6" fmla="*/ 12 w 13"/>
                <a:gd name="T7" fmla="*/ 0 h 42"/>
                <a:gd name="T8" fmla="*/ 0 w 13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2">
                  <a:moveTo>
                    <a:pt x="0" y="0"/>
                  </a:moveTo>
                  <a:cubicBezTo>
                    <a:pt x="1" y="42"/>
                    <a:pt x="1" y="42"/>
                    <a:pt x="1" y="42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3" y="28"/>
                    <a:pt x="12" y="0"/>
                    <a:pt x="12" y="0"/>
                  </a:cubicBezTo>
                  <a:cubicBezTo>
                    <a:pt x="12" y="0"/>
                    <a:pt x="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0" name="Freeform 178">
              <a:extLst>
                <a:ext uri="{FF2B5EF4-FFF2-40B4-BE49-F238E27FC236}">
                  <a16:creationId xmlns:a16="http://schemas.microsoft.com/office/drawing/2014/main" id="{E3FA1793-56A6-4B3D-897F-AE3D760C0350}"/>
                </a:ext>
              </a:extLst>
            </p:cNvPr>
            <p:cNvSpPr/>
            <p:nvPr/>
          </p:nvSpPr>
          <p:spPr bwMode="auto">
            <a:xfrm>
              <a:off x="10686052" y="3419333"/>
              <a:ext cx="35905" cy="114621"/>
            </a:xfrm>
            <a:custGeom>
              <a:avLst/>
              <a:gdLst>
                <a:gd name="T0" fmla="*/ 0 w 13"/>
                <a:gd name="T1" fmla="*/ 0 h 42"/>
                <a:gd name="T2" fmla="*/ 2 w 13"/>
                <a:gd name="T3" fmla="*/ 42 h 42"/>
                <a:gd name="T4" fmla="*/ 13 w 13"/>
                <a:gd name="T5" fmla="*/ 42 h 42"/>
                <a:gd name="T6" fmla="*/ 13 w 13"/>
                <a:gd name="T7" fmla="*/ 0 h 42"/>
                <a:gd name="T8" fmla="*/ 0 w 13"/>
                <a:gd name="T9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2">
                  <a:moveTo>
                    <a:pt x="0" y="0"/>
                  </a:moveTo>
                  <a:cubicBezTo>
                    <a:pt x="2" y="42"/>
                    <a:pt x="2" y="42"/>
                    <a:pt x="2" y="42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3" y="28"/>
                    <a:pt x="13" y="0"/>
                    <a:pt x="13" y="0"/>
                  </a:cubicBezTo>
                  <a:cubicBezTo>
                    <a:pt x="13" y="0"/>
                    <a:pt x="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1" name="Oval 179">
              <a:extLst>
                <a:ext uri="{FF2B5EF4-FFF2-40B4-BE49-F238E27FC236}">
                  <a16:creationId xmlns:a16="http://schemas.microsoft.com/office/drawing/2014/main" id="{532676D2-DA5A-454E-B7C3-031CDD2C8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99862" y="3249472"/>
              <a:ext cx="46953" cy="55239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2" name="Rectangle 180">
              <a:extLst>
                <a:ext uri="{FF2B5EF4-FFF2-40B4-BE49-F238E27FC236}">
                  <a16:creationId xmlns:a16="http://schemas.microsoft.com/office/drawing/2014/main" id="{DC30641A-9526-4BA4-961A-339AFE0F1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21957" y="3380665"/>
              <a:ext cx="2762" cy="138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3" name="Freeform 181">
              <a:extLst>
                <a:ext uri="{FF2B5EF4-FFF2-40B4-BE49-F238E27FC236}">
                  <a16:creationId xmlns:a16="http://schemas.microsoft.com/office/drawing/2014/main" id="{72814F79-5F40-413D-B8FB-E61711D1A0F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661194" y="3310235"/>
              <a:ext cx="142241" cy="125669"/>
            </a:xfrm>
            <a:custGeom>
              <a:avLst/>
              <a:gdLst>
                <a:gd name="T0" fmla="*/ 51 w 52"/>
                <a:gd name="T1" fmla="*/ 17 h 46"/>
                <a:gd name="T2" fmla="*/ 51 w 52"/>
                <a:gd name="T3" fmla="*/ 17 h 46"/>
                <a:gd name="T4" fmla="*/ 51 w 52"/>
                <a:gd name="T5" fmla="*/ 17 h 46"/>
                <a:gd name="T6" fmla="*/ 37 w 52"/>
                <a:gd name="T7" fmla="*/ 2 h 46"/>
                <a:gd name="T8" fmla="*/ 34 w 52"/>
                <a:gd name="T9" fmla="*/ 0 h 46"/>
                <a:gd name="T10" fmla="*/ 29 w 52"/>
                <a:gd name="T11" fmla="*/ 0 h 46"/>
                <a:gd name="T12" fmla="*/ 29 w 52"/>
                <a:gd name="T13" fmla="*/ 0 h 46"/>
                <a:gd name="T14" fmla="*/ 33 w 52"/>
                <a:gd name="T15" fmla="*/ 3 h 46"/>
                <a:gd name="T16" fmla="*/ 29 w 52"/>
                <a:gd name="T17" fmla="*/ 5 h 46"/>
                <a:gd name="T18" fmla="*/ 31 w 52"/>
                <a:gd name="T19" fmla="*/ 9 h 46"/>
                <a:gd name="T20" fmla="*/ 23 w 52"/>
                <a:gd name="T21" fmla="*/ 26 h 46"/>
                <a:gd name="T22" fmla="*/ 23 w 52"/>
                <a:gd name="T23" fmla="*/ 26 h 46"/>
                <a:gd name="T24" fmla="*/ 22 w 52"/>
                <a:gd name="T25" fmla="*/ 26 h 46"/>
                <a:gd name="T26" fmla="*/ 22 w 52"/>
                <a:gd name="T27" fmla="*/ 26 h 46"/>
                <a:gd name="T28" fmla="*/ 22 w 52"/>
                <a:gd name="T29" fmla="*/ 26 h 46"/>
                <a:gd name="T30" fmla="*/ 14 w 52"/>
                <a:gd name="T31" fmla="*/ 9 h 46"/>
                <a:gd name="T32" fmla="*/ 16 w 52"/>
                <a:gd name="T33" fmla="*/ 5 h 46"/>
                <a:gd name="T34" fmla="*/ 12 w 52"/>
                <a:gd name="T35" fmla="*/ 3 h 46"/>
                <a:gd name="T36" fmla="*/ 16 w 52"/>
                <a:gd name="T37" fmla="*/ 0 h 46"/>
                <a:gd name="T38" fmla="*/ 16 w 52"/>
                <a:gd name="T39" fmla="*/ 0 h 46"/>
                <a:gd name="T40" fmla="*/ 11 w 52"/>
                <a:gd name="T41" fmla="*/ 0 h 46"/>
                <a:gd name="T42" fmla="*/ 7 w 52"/>
                <a:gd name="T43" fmla="*/ 4 h 46"/>
                <a:gd name="T44" fmla="*/ 0 w 52"/>
                <a:gd name="T45" fmla="*/ 23 h 46"/>
                <a:gd name="T46" fmla="*/ 8 w 52"/>
                <a:gd name="T47" fmla="*/ 46 h 46"/>
                <a:gd name="T48" fmla="*/ 13 w 52"/>
                <a:gd name="T49" fmla="*/ 44 h 46"/>
                <a:gd name="T50" fmla="*/ 37 w 52"/>
                <a:gd name="T51" fmla="*/ 44 h 46"/>
                <a:gd name="T52" fmla="*/ 37 w 52"/>
                <a:gd name="T53" fmla="*/ 43 h 46"/>
                <a:gd name="T54" fmla="*/ 36 w 52"/>
                <a:gd name="T55" fmla="*/ 38 h 46"/>
                <a:gd name="T56" fmla="*/ 43 w 52"/>
                <a:gd name="T57" fmla="*/ 41 h 46"/>
                <a:gd name="T58" fmla="*/ 47 w 52"/>
                <a:gd name="T59" fmla="*/ 32 h 46"/>
                <a:gd name="T60" fmla="*/ 49 w 52"/>
                <a:gd name="T61" fmla="*/ 27 h 46"/>
                <a:gd name="T62" fmla="*/ 51 w 52"/>
                <a:gd name="T63" fmla="*/ 25 h 46"/>
                <a:gd name="T64" fmla="*/ 51 w 52"/>
                <a:gd name="T65" fmla="*/ 24 h 46"/>
                <a:gd name="T66" fmla="*/ 51 w 52"/>
                <a:gd name="T67" fmla="*/ 23 h 46"/>
                <a:gd name="T68" fmla="*/ 52 w 52"/>
                <a:gd name="T69" fmla="*/ 23 h 46"/>
                <a:gd name="T70" fmla="*/ 52 w 52"/>
                <a:gd name="T71" fmla="*/ 23 h 46"/>
                <a:gd name="T72" fmla="*/ 52 w 52"/>
                <a:gd name="T73" fmla="*/ 23 h 46"/>
                <a:gd name="T74" fmla="*/ 52 w 52"/>
                <a:gd name="T75" fmla="*/ 23 h 46"/>
                <a:gd name="T76" fmla="*/ 51 w 52"/>
                <a:gd name="T77" fmla="*/ 17 h 46"/>
                <a:gd name="T78" fmla="*/ 40 w 52"/>
                <a:gd name="T79" fmla="*/ 22 h 46"/>
                <a:gd name="T80" fmla="*/ 38 w 52"/>
                <a:gd name="T81" fmla="*/ 27 h 46"/>
                <a:gd name="T82" fmla="*/ 36 w 52"/>
                <a:gd name="T83" fmla="*/ 29 h 46"/>
                <a:gd name="T84" fmla="*/ 36 w 52"/>
                <a:gd name="T85" fmla="*/ 15 h 46"/>
                <a:gd name="T86" fmla="*/ 41 w 52"/>
                <a:gd name="T87" fmla="*/ 21 h 46"/>
                <a:gd name="T88" fmla="*/ 40 w 52"/>
                <a:gd name="T89" fmla="*/ 2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2" h="46">
                  <a:moveTo>
                    <a:pt x="51" y="17"/>
                  </a:moveTo>
                  <a:cubicBezTo>
                    <a:pt x="51" y="17"/>
                    <a:pt x="51" y="17"/>
                    <a:pt x="51" y="17"/>
                  </a:cubicBezTo>
                  <a:cubicBezTo>
                    <a:pt x="51" y="17"/>
                    <a:pt x="51" y="17"/>
                    <a:pt x="51" y="17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1"/>
                    <a:pt x="35" y="1"/>
                    <a:pt x="34" y="0"/>
                  </a:cubicBezTo>
                  <a:cubicBezTo>
                    <a:pt x="34" y="0"/>
                    <a:pt x="31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9" y="5"/>
                    <a:pt x="29" y="5"/>
                    <a:pt x="29" y="5"/>
                  </a:cubicBezTo>
                  <a:cubicBezTo>
                    <a:pt x="31" y="9"/>
                    <a:pt x="31" y="9"/>
                    <a:pt x="31" y="9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3" y="26"/>
                    <a:pt x="23" y="26"/>
                    <a:pt x="23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4" y="0"/>
                    <a:pt x="12" y="0"/>
                    <a:pt x="11" y="0"/>
                  </a:cubicBezTo>
                  <a:cubicBezTo>
                    <a:pt x="10" y="1"/>
                    <a:pt x="8" y="2"/>
                    <a:pt x="7" y="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" y="37"/>
                    <a:pt x="5" y="38"/>
                    <a:pt x="8" y="46"/>
                  </a:cubicBezTo>
                  <a:cubicBezTo>
                    <a:pt x="9" y="45"/>
                    <a:pt x="11" y="44"/>
                    <a:pt x="13" y="44"/>
                  </a:cubicBezTo>
                  <a:cubicBezTo>
                    <a:pt x="21" y="44"/>
                    <a:pt x="29" y="44"/>
                    <a:pt x="37" y="44"/>
                  </a:cubicBezTo>
                  <a:cubicBezTo>
                    <a:pt x="37" y="43"/>
                    <a:pt x="37" y="43"/>
                    <a:pt x="37" y="43"/>
                  </a:cubicBezTo>
                  <a:cubicBezTo>
                    <a:pt x="37" y="41"/>
                    <a:pt x="36" y="39"/>
                    <a:pt x="36" y="38"/>
                  </a:cubicBezTo>
                  <a:cubicBezTo>
                    <a:pt x="38" y="39"/>
                    <a:pt x="41" y="40"/>
                    <a:pt x="43" y="41"/>
                  </a:cubicBezTo>
                  <a:cubicBezTo>
                    <a:pt x="47" y="32"/>
                    <a:pt x="47" y="32"/>
                    <a:pt x="47" y="32"/>
                  </a:cubicBezTo>
                  <a:cubicBezTo>
                    <a:pt x="49" y="27"/>
                    <a:pt x="49" y="27"/>
                    <a:pt x="49" y="27"/>
                  </a:cubicBezTo>
                  <a:cubicBezTo>
                    <a:pt x="51" y="25"/>
                    <a:pt x="51" y="25"/>
                    <a:pt x="51" y="25"/>
                  </a:cubicBezTo>
                  <a:cubicBezTo>
                    <a:pt x="51" y="24"/>
                    <a:pt x="51" y="24"/>
                    <a:pt x="51" y="24"/>
                  </a:cubicBezTo>
                  <a:cubicBezTo>
                    <a:pt x="51" y="23"/>
                    <a:pt x="51" y="23"/>
                    <a:pt x="51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2" y="23"/>
                    <a:pt x="52" y="23"/>
                    <a:pt x="52" y="23"/>
                  </a:cubicBezTo>
                  <a:cubicBezTo>
                    <a:pt x="51" y="20"/>
                    <a:pt x="52" y="29"/>
                    <a:pt x="51" y="17"/>
                  </a:cubicBezTo>
                  <a:close/>
                  <a:moveTo>
                    <a:pt x="40" y="22"/>
                  </a:moveTo>
                  <a:cubicBezTo>
                    <a:pt x="38" y="27"/>
                    <a:pt x="38" y="27"/>
                    <a:pt x="38" y="27"/>
                  </a:cubicBezTo>
                  <a:cubicBezTo>
                    <a:pt x="36" y="29"/>
                    <a:pt x="36" y="29"/>
                    <a:pt x="36" y="29"/>
                  </a:cubicBezTo>
                  <a:cubicBezTo>
                    <a:pt x="36" y="24"/>
                    <a:pt x="36" y="20"/>
                    <a:pt x="36" y="15"/>
                  </a:cubicBezTo>
                  <a:cubicBezTo>
                    <a:pt x="41" y="21"/>
                    <a:pt x="41" y="21"/>
                    <a:pt x="41" y="21"/>
                  </a:cubicBezTo>
                  <a:lnTo>
                    <a:pt x="40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4" name="Freeform 182">
              <a:extLst>
                <a:ext uri="{FF2B5EF4-FFF2-40B4-BE49-F238E27FC236}">
                  <a16:creationId xmlns:a16="http://schemas.microsoft.com/office/drawing/2014/main" id="{150ADB07-B9D8-41F2-9676-9562CAEEC4B8}"/>
                </a:ext>
              </a:extLst>
            </p:cNvPr>
            <p:cNvSpPr/>
            <p:nvPr/>
          </p:nvSpPr>
          <p:spPr bwMode="auto">
            <a:xfrm>
              <a:off x="10716433" y="3307473"/>
              <a:ext cx="13810" cy="16572"/>
            </a:xfrm>
            <a:custGeom>
              <a:avLst/>
              <a:gdLst>
                <a:gd name="T0" fmla="*/ 2 w 10"/>
                <a:gd name="T1" fmla="*/ 0 h 12"/>
                <a:gd name="T2" fmla="*/ 0 w 10"/>
                <a:gd name="T3" fmla="*/ 8 h 12"/>
                <a:gd name="T4" fmla="*/ 4 w 10"/>
                <a:gd name="T5" fmla="*/ 12 h 12"/>
                <a:gd name="T6" fmla="*/ 10 w 10"/>
                <a:gd name="T7" fmla="*/ 8 h 12"/>
                <a:gd name="T8" fmla="*/ 8 w 10"/>
                <a:gd name="T9" fmla="*/ 0 h 12"/>
                <a:gd name="T10" fmla="*/ 2 w 10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2">
                  <a:moveTo>
                    <a:pt x="2" y="0"/>
                  </a:moveTo>
                  <a:lnTo>
                    <a:pt x="0" y="8"/>
                  </a:lnTo>
                  <a:lnTo>
                    <a:pt x="4" y="12"/>
                  </a:lnTo>
                  <a:lnTo>
                    <a:pt x="10" y="8"/>
                  </a:lnTo>
                  <a:lnTo>
                    <a:pt x="8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5" name="Freeform 183">
              <a:extLst>
                <a:ext uri="{FF2B5EF4-FFF2-40B4-BE49-F238E27FC236}">
                  <a16:creationId xmlns:a16="http://schemas.microsoft.com/office/drawing/2014/main" id="{2F1AB8A7-3D5F-435C-B608-9EC38B2EEE13}"/>
                </a:ext>
              </a:extLst>
            </p:cNvPr>
            <p:cNvSpPr/>
            <p:nvPr/>
          </p:nvSpPr>
          <p:spPr bwMode="auto">
            <a:xfrm>
              <a:off x="10713671" y="3318521"/>
              <a:ext cx="19334" cy="67668"/>
            </a:xfrm>
            <a:custGeom>
              <a:avLst/>
              <a:gdLst>
                <a:gd name="T0" fmla="*/ 4 w 14"/>
                <a:gd name="T1" fmla="*/ 0 h 49"/>
                <a:gd name="T2" fmla="*/ 0 w 14"/>
                <a:gd name="T3" fmla="*/ 45 h 49"/>
                <a:gd name="T4" fmla="*/ 6 w 14"/>
                <a:gd name="T5" fmla="*/ 49 h 49"/>
                <a:gd name="T6" fmla="*/ 14 w 14"/>
                <a:gd name="T7" fmla="*/ 45 h 49"/>
                <a:gd name="T8" fmla="*/ 10 w 14"/>
                <a:gd name="T9" fmla="*/ 0 h 49"/>
                <a:gd name="T10" fmla="*/ 4 w 14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" h="49">
                  <a:moveTo>
                    <a:pt x="4" y="0"/>
                  </a:moveTo>
                  <a:lnTo>
                    <a:pt x="0" y="45"/>
                  </a:lnTo>
                  <a:lnTo>
                    <a:pt x="6" y="49"/>
                  </a:lnTo>
                  <a:lnTo>
                    <a:pt x="14" y="45"/>
                  </a:lnTo>
                  <a:lnTo>
                    <a:pt x="10" y="0"/>
                  </a:lnTo>
                  <a:lnTo>
                    <a:pt x="4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6" name="Freeform 184">
              <a:extLst>
                <a:ext uri="{FF2B5EF4-FFF2-40B4-BE49-F238E27FC236}">
                  <a16:creationId xmlns:a16="http://schemas.microsoft.com/office/drawing/2014/main" id="{712C773D-6114-474D-903F-8F9A82FBD205}"/>
                </a:ext>
              </a:extLst>
            </p:cNvPr>
            <p:cNvSpPr/>
            <p:nvPr/>
          </p:nvSpPr>
          <p:spPr bwMode="auto">
            <a:xfrm>
              <a:off x="11100345" y="3422095"/>
              <a:ext cx="33143" cy="117383"/>
            </a:xfrm>
            <a:custGeom>
              <a:avLst/>
              <a:gdLst>
                <a:gd name="T0" fmla="*/ 0 w 12"/>
                <a:gd name="T1" fmla="*/ 0 h 43"/>
                <a:gd name="T2" fmla="*/ 1 w 12"/>
                <a:gd name="T3" fmla="*/ 43 h 43"/>
                <a:gd name="T4" fmla="*/ 12 w 12"/>
                <a:gd name="T5" fmla="*/ 43 h 43"/>
                <a:gd name="T6" fmla="*/ 12 w 12"/>
                <a:gd name="T7" fmla="*/ 0 h 43"/>
                <a:gd name="T8" fmla="*/ 0 w 12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43">
                  <a:moveTo>
                    <a:pt x="0" y="0"/>
                  </a:moveTo>
                  <a:cubicBezTo>
                    <a:pt x="1" y="43"/>
                    <a:pt x="1" y="43"/>
                    <a:pt x="1" y="43"/>
                  </a:cubicBezTo>
                  <a:cubicBezTo>
                    <a:pt x="12" y="43"/>
                    <a:pt x="12" y="43"/>
                    <a:pt x="12" y="43"/>
                  </a:cubicBezTo>
                  <a:cubicBezTo>
                    <a:pt x="12" y="28"/>
                    <a:pt x="12" y="0"/>
                    <a:pt x="12" y="0"/>
                  </a:cubicBezTo>
                  <a:cubicBezTo>
                    <a:pt x="12" y="0"/>
                    <a:pt x="4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7" name="Freeform 185">
              <a:extLst>
                <a:ext uri="{FF2B5EF4-FFF2-40B4-BE49-F238E27FC236}">
                  <a16:creationId xmlns:a16="http://schemas.microsoft.com/office/drawing/2014/main" id="{AC4F11C8-7E85-40AE-8E9E-BE4F1446C6BD}"/>
                </a:ext>
              </a:extLst>
            </p:cNvPr>
            <p:cNvSpPr/>
            <p:nvPr/>
          </p:nvSpPr>
          <p:spPr bwMode="auto">
            <a:xfrm>
              <a:off x="11061678" y="3422095"/>
              <a:ext cx="35905" cy="117383"/>
            </a:xfrm>
            <a:custGeom>
              <a:avLst/>
              <a:gdLst>
                <a:gd name="T0" fmla="*/ 0 w 13"/>
                <a:gd name="T1" fmla="*/ 0 h 43"/>
                <a:gd name="T2" fmla="*/ 1 w 13"/>
                <a:gd name="T3" fmla="*/ 43 h 43"/>
                <a:gd name="T4" fmla="*/ 13 w 13"/>
                <a:gd name="T5" fmla="*/ 43 h 43"/>
                <a:gd name="T6" fmla="*/ 13 w 13"/>
                <a:gd name="T7" fmla="*/ 0 h 43"/>
                <a:gd name="T8" fmla="*/ 0 w 13"/>
                <a:gd name="T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43">
                  <a:moveTo>
                    <a:pt x="0" y="0"/>
                  </a:moveTo>
                  <a:cubicBezTo>
                    <a:pt x="1" y="43"/>
                    <a:pt x="1" y="43"/>
                    <a:pt x="1" y="43"/>
                  </a:cubicBezTo>
                  <a:cubicBezTo>
                    <a:pt x="13" y="43"/>
                    <a:pt x="13" y="43"/>
                    <a:pt x="13" y="43"/>
                  </a:cubicBezTo>
                  <a:cubicBezTo>
                    <a:pt x="13" y="28"/>
                    <a:pt x="13" y="0"/>
                    <a:pt x="13" y="0"/>
                  </a:cubicBezTo>
                  <a:cubicBezTo>
                    <a:pt x="13" y="0"/>
                    <a:pt x="5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8" name="Oval 186">
              <a:extLst>
                <a:ext uri="{FF2B5EF4-FFF2-40B4-BE49-F238E27FC236}">
                  <a16:creationId xmlns:a16="http://schemas.microsoft.com/office/drawing/2014/main" id="{83691302-7336-48A0-9ADF-FFF46A23A0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5488" y="3252234"/>
              <a:ext cx="44191" cy="55239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39" name="Rectangle 187">
              <a:extLst>
                <a:ext uri="{FF2B5EF4-FFF2-40B4-BE49-F238E27FC236}">
                  <a16:creationId xmlns:a16="http://schemas.microsoft.com/office/drawing/2014/main" id="{2D2ACE98-A8FF-432E-A549-4A38718354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97583" y="3383427"/>
              <a:ext cx="1381" cy="1381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0" name="Freeform 188">
              <a:extLst>
                <a:ext uri="{FF2B5EF4-FFF2-40B4-BE49-F238E27FC236}">
                  <a16:creationId xmlns:a16="http://schemas.microsoft.com/office/drawing/2014/main" id="{0C567BF4-A3F1-4A9F-9654-C59CFDD781DD}"/>
                </a:ext>
              </a:extLst>
            </p:cNvPr>
            <p:cNvSpPr/>
            <p:nvPr/>
          </p:nvSpPr>
          <p:spPr bwMode="auto">
            <a:xfrm>
              <a:off x="11036820" y="3312997"/>
              <a:ext cx="118764" cy="125669"/>
            </a:xfrm>
            <a:custGeom>
              <a:avLst/>
              <a:gdLst>
                <a:gd name="T0" fmla="*/ 42 w 43"/>
                <a:gd name="T1" fmla="*/ 24 h 46"/>
                <a:gd name="T2" fmla="*/ 38 w 43"/>
                <a:gd name="T3" fmla="*/ 5 h 46"/>
                <a:gd name="T4" fmla="*/ 34 w 43"/>
                <a:gd name="T5" fmla="*/ 1 h 46"/>
                <a:gd name="T6" fmla="*/ 29 w 43"/>
                <a:gd name="T7" fmla="*/ 0 h 46"/>
                <a:gd name="T8" fmla="*/ 29 w 43"/>
                <a:gd name="T9" fmla="*/ 0 h 46"/>
                <a:gd name="T10" fmla="*/ 32 w 43"/>
                <a:gd name="T11" fmla="*/ 3 h 46"/>
                <a:gd name="T12" fmla="*/ 28 w 43"/>
                <a:gd name="T13" fmla="*/ 5 h 46"/>
                <a:gd name="T14" fmla="*/ 30 w 43"/>
                <a:gd name="T15" fmla="*/ 9 h 46"/>
                <a:gd name="T16" fmla="*/ 22 w 43"/>
                <a:gd name="T17" fmla="*/ 26 h 46"/>
                <a:gd name="T18" fmla="*/ 22 w 43"/>
                <a:gd name="T19" fmla="*/ 26 h 46"/>
                <a:gd name="T20" fmla="*/ 22 w 43"/>
                <a:gd name="T21" fmla="*/ 26 h 46"/>
                <a:gd name="T22" fmla="*/ 22 w 43"/>
                <a:gd name="T23" fmla="*/ 26 h 46"/>
                <a:gd name="T24" fmla="*/ 22 w 43"/>
                <a:gd name="T25" fmla="*/ 26 h 46"/>
                <a:gd name="T26" fmla="*/ 14 w 43"/>
                <a:gd name="T27" fmla="*/ 9 h 46"/>
                <a:gd name="T28" fmla="*/ 16 w 43"/>
                <a:gd name="T29" fmla="*/ 5 h 46"/>
                <a:gd name="T30" fmla="*/ 12 w 43"/>
                <a:gd name="T31" fmla="*/ 3 h 46"/>
                <a:gd name="T32" fmla="*/ 15 w 43"/>
                <a:gd name="T33" fmla="*/ 0 h 46"/>
                <a:gd name="T34" fmla="*/ 15 w 43"/>
                <a:gd name="T35" fmla="*/ 0 h 46"/>
                <a:gd name="T36" fmla="*/ 11 w 43"/>
                <a:gd name="T37" fmla="*/ 1 h 46"/>
                <a:gd name="T38" fmla="*/ 7 w 43"/>
                <a:gd name="T39" fmla="*/ 4 h 46"/>
                <a:gd name="T40" fmla="*/ 0 w 43"/>
                <a:gd name="T41" fmla="*/ 23 h 46"/>
                <a:gd name="T42" fmla="*/ 7 w 43"/>
                <a:gd name="T43" fmla="*/ 46 h 46"/>
                <a:gd name="T44" fmla="*/ 12 w 43"/>
                <a:gd name="T45" fmla="*/ 44 h 46"/>
                <a:gd name="T46" fmla="*/ 30 w 43"/>
                <a:gd name="T47" fmla="*/ 44 h 46"/>
                <a:gd name="T48" fmla="*/ 30 w 43"/>
                <a:gd name="T49" fmla="*/ 45 h 46"/>
                <a:gd name="T50" fmla="*/ 42 w 43"/>
                <a:gd name="T51" fmla="*/ 45 h 46"/>
                <a:gd name="T52" fmla="*/ 42 w 43"/>
                <a:gd name="T53" fmla="*/ 24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3" h="46">
                  <a:moveTo>
                    <a:pt x="42" y="24"/>
                  </a:moveTo>
                  <a:cubicBezTo>
                    <a:pt x="38" y="5"/>
                    <a:pt x="38" y="5"/>
                    <a:pt x="38" y="5"/>
                  </a:cubicBezTo>
                  <a:cubicBezTo>
                    <a:pt x="37" y="3"/>
                    <a:pt x="36" y="1"/>
                    <a:pt x="34" y="1"/>
                  </a:cubicBezTo>
                  <a:cubicBezTo>
                    <a:pt x="34" y="1"/>
                    <a:pt x="30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32" y="3"/>
                    <a:pt x="32" y="3"/>
                    <a:pt x="32" y="3"/>
                  </a:cubicBezTo>
                  <a:cubicBezTo>
                    <a:pt x="28" y="5"/>
                    <a:pt x="28" y="5"/>
                    <a:pt x="28" y="5"/>
                  </a:cubicBezTo>
                  <a:cubicBezTo>
                    <a:pt x="30" y="9"/>
                    <a:pt x="30" y="9"/>
                    <a:pt x="30" y="9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14" y="9"/>
                    <a:pt x="14" y="9"/>
                    <a:pt x="14" y="9"/>
                  </a:cubicBezTo>
                  <a:cubicBezTo>
                    <a:pt x="16" y="5"/>
                    <a:pt x="16" y="5"/>
                    <a:pt x="16" y="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1" y="0"/>
                    <a:pt x="11" y="1"/>
                  </a:cubicBezTo>
                  <a:cubicBezTo>
                    <a:pt x="9" y="1"/>
                    <a:pt x="8" y="2"/>
                    <a:pt x="7" y="4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37"/>
                    <a:pt x="5" y="38"/>
                    <a:pt x="7" y="46"/>
                  </a:cubicBezTo>
                  <a:cubicBezTo>
                    <a:pt x="9" y="45"/>
                    <a:pt x="11" y="44"/>
                    <a:pt x="12" y="44"/>
                  </a:cubicBezTo>
                  <a:cubicBezTo>
                    <a:pt x="18" y="44"/>
                    <a:pt x="24" y="44"/>
                    <a:pt x="30" y="44"/>
                  </a:cubicBezTo>
                  <a:cubicBezTo>
                    <a:pt x="30" y="44"/>
                    <a:pt x="30" y="44"/>
                    <a:pt x="30" y="45"/>
                  </a:cubicBezTo>
                  <a:cubicBezTo>
                    <a:pt x="34" y="45"/>
                    <a:pt x="38" y="45"/>
                    <a:pt x="42" y="45"/>
                  </a:cubicBezTo>
                  <a:cubicBezTo>
                    <a:pt x="42" y="38"/>
                    <a:pt x="43" y="33"/>
                    <a:pt x="42" y="2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1" name="Freeform 189">
              <a:extLst>
                <a:ext uri="{FF2B5EF4-FFF2-40B4-BE49-F238E27FC236}">
                  <a16:creationId xmlns:a16="http://schemas.microsoft.com/office/drawing/2014/main" id="{323280B4-2514-49BA-8B0F-5E7E63E874C6}"/>
                </a:ext>
              </a:extLst>
            </p:cNvPr>
            <p:cNvSpPr/>
            <p:nvPr/>
          </p:nvSpPr>
          <p:spPr bwMode="auto">
            <a:xfrm>
              <a:off x="11089297" y="3312997"/>
              <a:ext cx="16572" cy="16572"/>
            </a:xfrm>
            <a:custGeom>
              <a:avLst/>
              <a:gdLst>
                <a:gd name="T0" fmla="*/ 2 w 12"/>
                <a:gd name="T1" fmla="*/ 0 h 12"/>
                <a:gd name="T2" fmla="*/ 0 w 12"/>
                <a:gd name="T3" fmla="*/ 8 h 12"/>
                <a:gd name="T4" fmla="*/ 6 w 12"/>
                <a:gd name="T5" fmla="*/ 12 h 12"/>
                <a:gd name="T6" fmla="*/ 12 w 12"/>
                <a:gd name="T7" fmla="*/ 8 h 12"/>
                <a:gd name="T8" fmla="*/ 10 w 12"/>
                <a:gd name="T9" fmla="*/ 0 h 12"/>
                <a:gd name="T10" fmla="*/ 2 w 12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12">
                  <a:moveTo>
                    <a:pt x="2" y="0"/>
                  </a:moveTo>
                  <a:lnTo>
                    <a:pt x="0" y="8"/>
                  </a:lnTo>
                  <a:lnTo>
                    <a:pt x="6" y="12"/>
                  </a:lnTo>
                  <a:lnTo>
                    <a:pt x="12" y="8"/>
                  </a:lnTo>
                  <a:lnTo>
                    <a:pt x="1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2" name="Freeform 190">
              <a:extLst>
                <a:ext uri="{FF2B5EF4-FFF2-40B4-BE49-F238E27FC236}">
                  <a16:creationId xmlns:a16="http://schemas.microsoft.com/office/drawing/2014/main" id="{9E637DB5-B8A5-4A89-A2AA-6E9DEAD494FB}"/>
                </a:ext>
              </a:extLst>
            </p:cNvPr>
            <p:cNvSpPr/>
            <p:nvPr/>
          </p:nvSpPr>
          <p:spPr bwMode="auto">
            <a:xfrm>
              <a:off x="11089297" y="3324045"/>
              <a:ext cx="16572" cy="67668"/>
            </a:xfrm>
            <a:custGeom>
              <a:avLst/>
              <a:gdLst>
                <a:gd name="T0" fmla="*/ 2 w 12"/>
                <a:gd name="T1" fmla="*/ 0 h 49"/>
                <a:gd name="T2" fmla="*/ 0 w 12"/>
                <a:gd name="T3" fmla="*/ 43 h 49"/>
                <a:gd name="T4" fmla="*/ 6 w 12"/>
                <a:gd name="T5" fmla="*/ 49 h 49"/>
                <a:gd name="T6" fmla="*/ 12 w 12"/>
                <a:gd name="T7" fmla="*/ 43 h 49"/>
                <a:gd name="T8" fmla="*/ 10 w 12"/>
                <a:gd name="T9" fmla="*/ 0 h 49"/>
                <a:gd name="T10" fmla="*/ 2 w 12"/>
                <a:gd name="T1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9">
                  <a:moveTo>
                    <a:pt x="2" y="0"/>
                  </a:moveTo>
                  <a:lnTo>
                    <a:pt x="0" y="43"/>
                  </a:lnTo>
                  <a:lnTo>
                    <a:pt x="6" y="49"/>
                  </a:lnTo>
                  <a:lnTo>
                    <a:pt x="12" y="43"/>
                  </a:lnTo>
                  <a:lnTo>
                    <a:pt x="10" y="0"/>
                  </a:lnTo>
                  <a:lnTo>
                    <a:pt x="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</p:grpSp>
      <p:grpSp>
        <p:nvGrpSpPr>
          <p:cNvPr id="45" name="组合 12">
            <a:extLst>
              <a:ext uri="{FF2B5EF4-FFF2-40B4-BE49-F238E27FC236}">
                <a16:creationId xmlns:a16="http://schemas.microsoft.com/office/drawing/2014/main" id="{E9ADC1F9-C984-4ECD-8820-46330EA01E78}"/>
              </a:ext>
            </a:extLst>
          </p:cNvPr>
          <p:cNvGrpSpPr/>
          <p:nvPr/>
        </p:nvGrpSpPr>
        <p:grpSpPr>
          <a:xfrm>
            <a:off x="7963346" y="1849418"/>
            <a:ext cx="3282225" cy="861656"/>
            <a:chOff x="3624780" y="2402980"/>
            <a:chExt cx="3282225" cy="861656"/>
          </a:xfrm>
        </p:grpSpPr>
        <p:sp>
          <p:nvSpPr>
            <p:cNvPr id="46" name="文本框 45">
              <a:extLst>
                <a:ext uri="{FF2B5EF4-FFF2-40B4-BE49-F238E27FC236}">
                  <a16:creationId xmlns:a16="http://schemas.microsoft.com/office/drawing/2014/main" id="{18750900-78F4-4B4E-BFC9-3656652FF2DE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47" name="文本框 46">
              <a:extLst>
                <a:ext uri="{FF2B5EF4-FFF2-40B4-BE49-F238E27FC236}">
                  <a16:creationId xmlns:a16="http://schemas.microsoft.com/office/drawing/2014/main" id="{9FC20E37-59AA-439E-8E3B-3A59B326AD6D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50" name="组合 12">
            <a:extLst>
              <a:ext uri="{FF2B5EF4-FFF2-40B4-BE49-F238E27FC236}">
                <a16:creationId xmlns:a16="http://schemas.microsoft.com/office/drawing/2014/main" id="{793C686B-ED1D-4699-93C3-6F4E7CAFA025}"/>
              </a:ext>
            </a:extLst>
          </p:cNvPr>
          <p:cNvGrpSpPr/>
          <p:nvPr/>
        </p:nvGrpSpPr>
        <p:grpSpPr>
          <a:xfrm>
            <a:off x="8012179" y="4707746"/>
            <a:ext cx="3282225" cy="861656"/>
            <a:chOff x="3624780" y="2402980"/>
            <a:chExt cx="3282225" cy="861656"/>
          </a:xfrm>
        </p:grpSpPr>
        <p:sp>
          <p:nvSpPr>
            <p:cNvPr id="51" name="文本框 50">
              <a:extLst>
                <a:ext uri="{FF2B5EF4-FFF2-40B4-BE49-F238E27FC236}">
                  <a16:creationId xmlns:a16="http://schemas.microsoft.com/office/drawing/2014/main" id="{C609CA33-7854-48B8-B03A-F7147D932381}"/>
                </a:ext>
              </a:extLst>
            </p:cNvPr>
            <p:cNvSpPr txBox="1"/>
            <p:nvPr/>
          </p:nvSpPr>
          <p:spPr>
            <a:xfrm>
              <a:off x="3624780" y="2402980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2" name="文本框 51">
              <a:extLst>
                <a:ext uri="{FF2B5EF4-FFF2-40B4-BE49-F238E27FC236}">
                  <a16:creationId xmlns:a16="http://schemas.microsoft.com/office/drawing/2014/main" id="{0D88A656-2686-411E-A95F-FBC4B1266F08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57" name="组合 12">
            <a:extLst>
              <a:ext uri="{FF2B5EF4-FFF2-40B4-BE49-F238E27FC236}">
                <a16:creationId xmlns:a16="http://schemas.microsoft.com/office/drawing/2014/main" id="{303BC679-D96A-4504-BA52-33EC151605DD}"/>
              </a:ext>
            </a:extLst>
          </p:cNvPr>
          <p:cNvGrpSpPr/>
          <p:nvPr/>
        </p:nvGrpSpPr>
        <p:grpSpPr>
          <a:xfrm>
            <a:off x="940161" y="1833486"/>
            <a:ext cx="3272606" cy="877587"/>
            <a:chOff x="3634399" y="2387049"/>
            <a:chExt cx="3272606" cy="877587"/>
          </a:xfrm>
        </p:grpSpPr>
        <p:sp>
          <p:nvSpPr>
            <p:cNvPr id="58" name="文本框 57">
              <a:extLst>
                <a:ext uri="{FF2B5EF4-FFF2-40B4-BE49-F238E27FC236}">
                  <a16:creationId xmlns:a16="http://schemas.microsoft.com/office/drawing/2014/main" id="{49A21D5A-D86E-4951-B592-7430A206FB17}"/>
                </a:ext>
              </a:extLst>
            </p:cNvPr>
            <p:cNvSpPr txBox="1"/>
            <p:nvPr/>
          </p:nvSpPr>
          <p:spPr>
            <a:xfrm>
              <a:off x="4755018" y="238704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59" name="文本框 58">
              <a:extLst>
                <a:ext uri="{FF2B5EF4-FFF2-40B4-BE49-F238E27FC236}">
                  <a16:creationId xmlns:a16="http://schemas.microsoft.com/office/drawing/2014/main" id="{94C705EF-BAC3-4968-A60F-DD5792AC8065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grpSp>
        <p:nvGrpSpPr>
          <p:cNvPr id="62" name="组合 12">
            <a:extLst>
              <a:ext uri="{FF2B5EF4-FFF2-40B4-BE49-F238E27FC236}">
                <a16:creationId xmlns:a16="http://schemas.microsoft.com/office/drawing/2014/main" id="{86F0D25D-0B22-4A19-8581-213B313F2E32}"/>
              </a:ext>
            </a:extLst>
          </p:cNvPr>
          <p:cNvGrpSpPr/>
          <p:nvPr/>
        </p:nvGrpSpPr>
        <p:grpSpPr>
          <a:xfrm>
            <a:off x="954604" y="4691815"/>
            <a:ext cx="3272606" cy="877587"/>
            <a:chOff x="3634399" y="2387049"/>
            <a:chExt cx="3272606" cy="877587"/>
          </a:xfrm>
        </p:grpSpPr>
        <p:sp>
          <p:nvSpPr>
            <p:cNvPr id="63" name="文本框 62">
              <a:extLst>
                <a:ext uri="{FF2B5EF4-FFF2-40B4-BE49-F238E27FC236}">
                  <a16:creationId xmlns:a16="http://schemas.microsoft.com/office/drawing/2014/main" id="{E6CAA587-F97D-4342-93B3-31F8697039BB}"/>
                </a:ext>
              </a:extLst>
            </p:cNvPr>
            <p:cNvSpPr txBox="1"/>
            <p:nvPr/>
          </p:nvSpPr>
          <p:spPr>
            <a:xfrm>
              <a:off x="4755018" y="2387049"/>
              <a:ext cx="213378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  <a:endParaRPr kumimoji="0" lang="zh-CN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+mn-ea"/>
                <a:sym typeface="+mn-lt"/>
              </a:endParaRPr>
            </a:p>
          </p:txBody>
        </p:sp>
        <p:sp>
          <p:nvSpPr>
            <p:cNvPr id="64" name="文本框 63">
              <a:extLst>
                <a:ext uri="{FF2B5EF4-FFF2-40B4-BE49-F238E27FC236}">
                  <a16:creationId xmlns:a16="http://schemas.microsoft.com/office/drawing/2014/main" id="{6CAE4AC7-9676-41D7-8A09-A801FEF5A2D7}"/>
                </a:ext>
              </a:extLst>
            </p:cNvPr>
            <p:cNvSpPr txBox="1"/>
            <p:nvPr/>
          </p:nvSpPr>
          <p:spPr>
            <a:xfrm>
              <a:off x="3634399" y="2694352"/>
              <a:ext cx="3272606" cy="57028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  <a:sp3d contourW="12700"/>
            </a:bodyPr>
            <a:lstStyle/>
            <a:p>
              <a:pPr marL="0" marR="0" lvl="0" indent="0" algn="r" defTabSz="457200" rtl="0" eaLnBrk="1" fontAlgn="auto" latinLnBrk="0" hangingPunct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1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95000"/>
                      <a:lumOff val="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Click here to add content that matches the title.</a:t>
              </a:r>
            </a:p>
          </p:txBody>
        </p:sp>
      </p:grpSp>
      <p:sp>
        <p:nvSpPr>
          <p:cNvPr id="56" name="TextBox 55"/>
          <p:cNvSpPr txBox="1"/>
          <p:nvPr/>
        </p:nvSpPr>
        <p:spPr>
          <a:xfrm>
            <a:off x="224269" y="6530297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4169162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3" grpId="0" animBg="1"/>
      <p:bldP spid="11" grpId="0" animBg="1"/>
      <p:bldP spid="4" grpId="0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3000">
              <a:srgbClr val="F9BB91"/>
            </a:gs>
            <a:gs pos="0">
              <a:srgbClr val="FCE3D2"/>
            </a:gs>
            <a:gs pos="100000">
              <a:srgbClr val="F9BB91"/>
            </a:gs>
            <a:gs pos="47000">
              <a:srgbClr val="F69F64"/>
            </a:gs>
            <a:gs pos="100000">
              <a:srgbClr val="FFCCCC"/>
            </a:gs>
          </a:gsLst>
          <a:lin ang="60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id="{DAC1C33B-8015-4EC3-A7DA-8388D619F38C}"/>
              </a:ext>
            </a:extLst>
          </p:cNvPr>
          <p:cNvSpPr/>
          <p:nvPr/>
        </p:nvSpPr>
        <p:spPr>
          <a:xfrm>
            <a:off x="-4427883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4" name="矩形: 圆角 3">
            <a:extLst>
              <a:ext uri="{FF2B5EF4-FFF2-40B4-BE49-F238E27FC236}">
                <a16:creationId xmlns:a16="http://schemas.microsoft.com/office/drawing/2014/main" id="{2CE9F028-6D59-4554-858D-74254B457053}"/>
              </a:ext>
            </a:extLst>
          </p:cNvPr>
          <p:cNvSpPr/>
          <p:nvPr/>
        </p:nvSpPr>
        <p:spPr>
          <a:xfrm>
            <a:off x="8956815" y="1620078"/>
            <a:ext cx="7663070" cy="2703443"/>
          </a:xfrm>
          <a:prstGeom prst="roundRect">
            <a:avLst>
              <a:gd name="adj" fmla="val 4754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6" name="椭圆 5">
            <a:extLst>
              <a:ext uri="{FF2B5EF4-FFF2-40B4-BE49-F238E27FC236}">
                <a16:creationId xmlns:a16="http://schemas.microsoft.com/office/drawing/2014/main" id="{3C7BFEDA-EDED-435E-BB13-C86361FF3905}"/>
              </a:ext>
            </a:extLst>
          </p:cNvPr>
          <p:cNvSpPr/>
          <p:nvPr/>
        </p:nvSpPr>
        <p:spPr>
          <a:xfrm>
            <a:off x="11293378" y="3190462"/>
            <a:ext cx="734628" cy="734628"/>
          </a:xfrm>
          <a:prstGeom prst="ellipse">
            <a:avLst/>
          </a:prstGeom>
          <a:pattFill prst="dkHorz">
            <a:fgClr>
              <a:srgbClr val="F69F64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7" name="椭圆 6">
            <a:extLst>
              <a:ext uri="{FF2B5EF4-FFF2-40B4-BE49-F238E27FC236}">
                <a16:creationId xmlns:a16="http://schemas.microsoft.com/office/drawing/2014/main" id="{741D5D40-5012-4781-A8A1-C873555D9D15}"/>
              </a:ext>
            </a:extLst>
          </p:cNvPr>
          <p:cNvSpPr/>
          <p:nvPr/>
        </p:nvSpPr>
        <p:spPr>
          <a:xfrm>
            <a:off x="5008485" y="-1087515"/>
            <a:ext cx="2175030" cy="2175030"/>
          </a:xfrm>
          <a:prstGeom prst="ellipse">
            <a:avLst/>
          </a:prstGeom>
          <a:pattFill prst="dkVert">
            <a:fgClr>
              <a:srgbClr val="FFCC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8" name="椭圆 7">
            <a:extLst>
              <a:ext uri="{FF2B5EF4-FFF2-40B4-BE49-F238E27FC236}">
                <a16:creationId xmlns:a16="http://schemas.microsoft.com/office/drawing/2014/main" id="{A4350E8B-AEF2-46D6-96D6-F9D2123DD355}"/>
              </a:ext>
            </a:extLst>
          </p:cNvPr>
          <p:cNvSpPr/>
          <p:nvPr/>
        </p:nvSpPr>
        <p:spPr>
          <a:xfrm>
            <a:off x="764879" y="5294984"/>
            <a:ext cx="994348" cy="994348"/>
          </a:xfrm>
          <a:prstGeom prst="ellipse">
            <a:avLst/>
          </a:prstGeom>
          <a:pattFill prst="dkHorz">
            <a:fgClr>
              <a:srgbClr val="F9BB91"/>
            </a:fgClr>
            <a:bgClr>
              <a:srgbClr val="FFEBEB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9B2FFC1-CFB7-42A9-9482-B6A900D7BFE0}"/>
              </a:ext>
            </a:extLst>
          </p:cNvPr>
          <p:cNvSpPr txBox="1"/>
          <p:nvPr/>
        </p:nvSpPr>
        <p:spPr>
          <a:xfrm>
            <a:off x="4827808" y="1676643"/>
            <a:ext cx="253638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13800">
                <a:solidFill>
                  <a:srgbClr val="FFEBEB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02</a:t>
            </a:r>
            <a:endParaRPr lang="zh-CN" altLang="en-US" dirty="0"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B9A20D9-6E58-4F1D-8C39-57F68D8686D7}"/>
              </a:ext>
            </a:extLst>
          </p:cNvPr>
          <p:cNvSpPr txBox="1"/>
          <p:nvPr/>
        </p:nvSpPr>
        <p:spPr>
          <a:xfrm>
            <a:off x="3920837" y="4279264"/>
            <a:ext cx="40542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ctr">
              <a:defRPr sz="44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Add title text</a:t>
            </a:r>
            <a:endParaRPr lang="zh-CN" altLang="en-US" dirty="0">
              <a:sym typeface="+mn-lt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F561CAC3-F2B2-446C-89B4-E09987374775}"/>
              </a:ext>
            </a:extLst>
          </p:cNvPr>
          <p:cNvSpPr/>
          <p:nvPr/>
        </p:nvSpPr>
        <p:spPr>
          <a:xfrm>
            <a:off x="3411342" y="5294984"/>
            <a:ext cx="5369317" cy="323666"/>
          </a:xfrm>
          <a:prstGeom prst="rect">
            <a:avLst/>
          </a:prstGeom>
        </p:spPr>
        <p:txBody>
          <a:bodyPr wrap="square" lIns="48757" tIns="24378" rIns="48757" bIns="24378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Click here to add content that matches the </a:t>
            </a:r>
            <a:r>
              <a:rPr kumimoji="0" lang="en-US" altLang="zh-CN" sz="105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title.tunities</a:t>
            </a:r>
            <a:r>
              <a:rPr kumimoji="0" lang="en-US" altLang="zh-CN" sz="105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cs typeface="+mn-ea"/>
                <a:sym typeface="+mn-lt"/>
              </a:rPr>
              <a:t> from now on</a:t>
            </a:r>
          </a:p>
        </p:txBody>
      </p:sp>
    </p:spTree>
    <p:extLst>
      <p:ext uri="{BB962C8B-B14F-4D97-AF65-F5344CB8AC3E}">
        <p14:creationId xmlns:p14="http://schemas.microsoft.com/office/powerpoint/2010/main" val="4015535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random/>
      </p:transition>
    </mc:Choice>
    <mc:Fallback xmlns="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工作总结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12138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204115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h3idpdt">
      <a:majorFont>
        <a:latin typeface="微软雅黑" panose="020F0302020204030204"/>
        <a:ea typeface="微软雅黑"/>
        <a:cs typeface=""/>
      </a:majorFont>
      <a:minorFont>
        <a:latin typeface="微软雅黑" panose="020F0502020204030204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1356</Words>
  <Application>Microsoft Office PowerPoint</Application>
  <PresentationFormat>宽屏</PresentationFormat>
  <Paragraphs>236</Paragraphs>
  <Slides>25</Slides>
  <Notes>24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3" baseType="lpstr">
      <vt:lpstr>Gill Sans</vt:lpstr>
      <vt:lpstr>等线</vt:lpstr>
      <vt:lpstr>微软雅黑</vt:lpstr>
      <vt:lpstr>Arial</vt:lpstr>
      <vt:lpstr>Calibri</vt:lpstr>
      <vt:lpstr>Lato Light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Please follow us for more information: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之灵</cp:lastModifiedBy>
  <cp:revision>220</cp:revision>
  <dcterms:created xsi:type="dcterms:W3CDTF">2019-01-19T08:02:36Z</dcterms:created>
  <dcterms:modified xsi:type="dcterms:W3CDTF">2022-03-23T08:18:58Z</dcterms:modified>
</cp:coreProperties>
</file>