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8"/>
  </p:notesMasterIdLst>
  <p:sldIdLst>
    <p:sldId id="309" r:id="rId3"/>
    <p:sldId id="310" r:id="rId4"/>
    <p:sldId id="287" r:id="rId5"/>
    <p:sldId id="295" r:id="rId6"/>
    <p:sldId id="306" r:id="rId7"/>
    <p:sldId id="297" r:id="rId8"/>
    <p:sldId id="289" r:id="rId9"/>
    <p:sldId id="302" r:id="rId10"/>
    <p:sldId id="290" r:id="rId11"/>
    <p:sldId id="292" r:id="rId12"/>
    <p:sldId id="293" r:id="rId13"/>
    <p:sldId id="294" r:id="rId14"/>
    <p:sldId id="305" r:id="rId15"/>
    <p:sldId id="303" r:id="rId16"/>
    <p:sldId id="296" r:id="rId17"/>
    <p:sldId id="300" r:id="rId18"/>
    <p:sldId id="301" r:id="rId19"/>
    <p:sldId id="288" r:id="rId20"/>
    <p:sldId id="286" r:id="rId21"/>
    <p:sldId id="304" r:id="rId22"/>
    <p:sldId id="298" r:id="rId23"/>
    <p:sldId id="307" r:id="rId24"/>
    <p:sldId id="291" r:id="rId25"/>
    <p:sldId id="299" r:id="rId26"/>
    <p:sldId id="311" r:id="rId27"/>
  </p:sldIdLst>
  <p:sldSz cx="12192000" cy="6858000"/>
  <p:notesSz cx="6858000" cy="9144000"/>
  <p:embeddedFontLst>
    <p:embeddedFont>
      <p:font typeface="仓耳玄三M W05" panose="02010600030101010101" charset="-122"/>
      <p:regular r:id="rId29"/>
    </p:embeddedFont>
    <p:embeddedFont>
      <p:font typeface="义启小魏楷" panose="02010600030101010101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微软雅黑" panose="020B0503020204020204" pitchFamily="34" charset="-122"/>
      <p:regular r:id="rId35"/>
      <p:bold r:id="rId36"/>
    </p:embeddedFont>
  </p:embeddedFontLst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D6E"/>
    <a:srgbClr val="9ED7ED"/>
    <a:srgbClr val="2EABD2"/>
    <a:srgbClr val="E76B27"/>
    <a:srgbClr val="0D66A5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ED7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4-4E68-A707-4EBE95FA5FA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4-4E68-A707-4EBE95FA5F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4-4E68-A707-4EBE95FA5F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4-4E68-A707-4EBE95FA5FA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D4-4E68-A707-4EBE95FA5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C6D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AC-4CB5-AC6C-1DFEEDB34A7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C-4CB5-AC6C-1DFEEDB34A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AC-4CB5-AC6C-1DFEEDB34A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AC-4CB5-AC6C-1DFEEDB34A7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AC-4CB5-AC6C-1DFEEDB34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ED7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12-438F-A442-E705BEACD88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12-438F-A442-E705BEACD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12-438F-A442-E705BEACD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12-438F-A442-E705BEACD88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12-438F-A442-E705BEACD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ED7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DF-42B4-A9FC-5923B750206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DF-42B4-A9FC-5923B75020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DF-42B4-A9FC-5923B75020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DF-42B4-A9FC-5923B750206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DF-42B4-A9FC-5923B7502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C6D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63-4EEA-8169-850DF2079BC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63-4EEA-8169-850DF2079B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63-4EEA-8169-850DF2079B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63-4EEA-8169-850DF2079BC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63-4EEA-8169-850DF2079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C6D6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D-4917-869E-464D374290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ED7E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D-4917-869E-464D374290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D66A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3D-4917-869E-464D37429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202240"/>
        <c:axId val="638203776"/>
      </c:barChart>
      <c:catAx>
        <c:axId val="6382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38203776"/>
        <c:crosses val="autoZero"/>
        <c:auto val="1"/>
        <c:lblAlgn val="ctr"/>
        <c:lblOffset val="100"/>
        <c:noMultiLvlLbl val="0"/>
      </c:catAx>
      <c:valAx>
        <c:axId val="63820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820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2022/3/25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541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93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5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73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74205" y="6488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32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81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40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2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2022/3/25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0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6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61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97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5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939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40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03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60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79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6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92AFAB-9128-4EC1-A214-FAFBD1B57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" b="5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6B387A9-2C53-48C1-A5AC-1342597512AB}"/>
              </a:ext>
            </a:extLst>
          </p:cNvPr>
          <p:cNvSpPr txBox="1"/>
          <p:nvPr/>
        </p:nvSpPr>
        <p:spPr>
          <a:xfrm>
            <a:off x="1881808" y="2456063"/>
            <a:ext cx="8428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FREE PPT TEMPLATES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2E720E2-416F-43A1-BF33-41611A87BA4C}"/>
              </a:ext>
            </a:extLst>
          </p:cNvPr>
          <p:cNvSpPr txBox="1"/>
          <p:nvPr/>
        </p:nvSpPr>
        <p:spPr>
          <a:xfrm>
            <a:off x="3095094" y="3564059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A8E4F3C-4DF7-4131-9993-E375C392E845}"/>
              </a:ext>
            </a:extLst>
          </p:cNvPr>
          <p:cNvSpPr/>
          <p:nvPr/>
        </p:nvSpPr>
        <p:spPr>
          <a:xfrm>
            <a:off x="5253699" y="32566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3">
            <a:hlinkClick r:id="rId4"/>
            <a:extLst>
              <a:ext uri="{FF2B5EF4-FFF2-40B4-BE49-F238E27FC236}">
                <a16:creationId xmlns:a16="http://schemas.microsoft.com/office/drawing/2014/main" id="{28B98E3C-4CF5-4028-92DD-0F7FEA0E1A53}"/>
              </a:ext>
            </a:extLst>
          </p:cNvPr>
          <p:cNvSpPr txBox="1"/>
          <p:nvPr/>
        </p:nvSpPr>
        <p:spPr>
          <a:xfrm>
            <a:off x="3511191" y="65323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Freeform 171">
            <a:extLst>
              <a:ext uri="{FF2B5EF4-FFF2-40B4-BE49-F238E27FC236}">
                <a16:creationId xmlns:a16="http://schemas.microsoft.com/office/drawing/2014/main" id="{19FA443B-87FD-4323-A422-A381AF7DB0B0}"/>
              </a:ext>
            </a:extLst>
          </p:cNvPr>
          <p:cNvSpPr>
            <a:spLocks/>
          </p:cNvSpPr>
          <p:nvPr/>
        </p:nvSpPr>
        <p:spPr bwMode="auto">
          <a:xfrm>
            <a:off x="9974002" y="1178307"/>
            <a:ext cx="442119" cy="173554"/>
          </a:xfrm>
          <a:custGeom>
            <a:avLst/>
            <a:gdLst>
              <a:gd name="T0" fmla="*/ 229 w 698"/>
              <a:gd name="T1" fmla="*/ 0 h 274"/>
              <a:gd name="T2" fmla="*/ 270 w 698"/>
              <a:gd name="T3" fmla="*/ 4 h 274"/>
              <a:gd name="T4" fmla="*/ 309 w 698"/>
              <a:gd name="T5" fmla="*/ 15 h 274"/>
              <a:gd name="T6" fmla="*/ 344 w 698"/>
              <a:gd name="T7" fmla="*/ 31 h 274"/>
              <a:gd name="T8" fmla="*/ 376 w 698"/>
              <a:gd name="T9" fmla="*/ 53 h 274"/>
              <a:gd name="T10" fmla="*/ 403 w 698"/>
              <a:gd name="T11" fmla="*/ 80 h 274"/>
              <a:gd name="T12" fmla="*/ 425 w 698"/>
              <a:gd name="T13" fmla="*/ 112 h 274"/>
              <a:gd name="T14" fmla="*/ 442 w 698"/>
              <a:gd name="T15" fmla="*/ 146 h 274"/>
              <a:gd name="T16" fmla="*/ 454 w 698"/>
              <a:gd name="T17" fmla="*/ 184 h 274"/>
              <a:gd name="T18" fmla="*/ 475 w 698"/>
              <a:gd name="T19" fmla="*/ 165 h 274"/>
              <a:gd name="T20" fmla="*/ 500 w 698"/>
              <a:gd name="T21" fmla="*/ 152 h 274"/>
              <a:gd name="T22" fmla="*/ 527 w 698"/>
              <a:gd name="T23" fmla="*/ 143 h 274"/>
              <a:gd name="T24" fmla="*/ 556 w 698"/>
              <a:gd name="T25" fmla="*/ 141 h 274"/>
              <a:gd name="T26" fmla="*/ 588 w 698"/>
              <a:gd name="T27" fmla="*/ 144 h 274"/>
              <a:gd name="T28" fmla="*/ 616 w 698"/>
              <a:gd name="T29" fmla="*/ 155 h 274"/>
              <a:gd name="T30" fmla="*/ 643 w 698"/>
              <a:gd name="T31" fmla="*/ 169 h 274"/>
              <a:gd name="T32" fmla="*/ 664 w 698"/>
              <a:gd name="T33" fmla="*/ 190 h 274"/>
              <a:gd name="T34" fmla="*/ 681 w 698"/>
              <a:gd name="T35" fmla="*/ 215 h 274"/>
              <a:gd name="T36" fmla="*/ 692 w 698"/>
              <a:gd name="T37" fmla="*/ 243 h 274"/>
              <a:gd name="T38" fmla="*/ 698 w 698"/>
              <a:gd name="T39" fmla="*/ 274 h 274"/>
              <a:gd name="T40" fmla="*/ 4 w 698"/>
              <a:gd name="T41" fmla="*/ 273 h 274"/>
              <a:gd name="T42" fmla="*/ 1 w 698"/>
              <a:gd name="T43" fmla="*/ 250 h 274"/>
              <a:gd name="T44" fmla="*/ 0 w 698"/>
              <a:gd name="T45" fmla="*/ 230 h 274"/>
              <a:gd name="T46" fmla="*/ 4 w 698"/>
              <a:gd name="T47" fmla="*/ 188 h 274"/>
              <a:gd name="T48" fmla="*/ 14 w 698"/>
              <a:gd name="T49" fmla="*/ 150 h 274"/>
              <a:gd name="T50" fmla="*/ 31 w 698"/>
              <a:gd name="T51" fmla="*/ 113 h 274"/>
              <a:gd name="T52" fmla="*/ 54 w 698"/>
              <a:gd name="T53" fmla="*/ 82 h 274"/>
              <a:gd name="T54" fmla="*/ 82 w 698"/>
              <a:gd name="T55" fmla="*/ 54 h 274"/>
              <a:gd name="T56" fmla="*/ 114 w 698"/>
              <a:gd name="T57" fmla="*/ 32 h 274"/>
              <a:gd name="T58" fmla="*/ 149 w 698"/>
              <a:gd name="T59" fmla="*/ 15 h 274"/>
              <a:gd name="T60" fmla="*/ 188 w 698"/>
              <a:gd name="T61" fmla="*/ 4 h 274"/>
              <a:gd name="T62" fmla="*/ 229 w 698"/>
              <a:gd name="T63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8" h="274">
                <a:moveTo>
                  <a:pt x="229" y="0"/>
                </a:moveTo>
                <a:lnTo>
                  <a:pt x="270" y="4"/>
                </a:lnTo>
                <a:lnTo>
                  <a:pt x="309" y="15"/>
                </a:lnTo>
                <a:lnTo>
                  <a:pt x="344" y="31"/>
                </a:lnTo>
                <a:lnTo>
                  <a:pt x="376" y="53"/>
                </a:lnTo>
                <a:lnTo>
                  <a:pt x="403" y="80"/>
                </a:lnTo>
                <a:lnTo>
                  <a:pt x="425" y="112"/>
                </a:lnTo>
                <a:lnTo>
                  <a:pt x="442" y="146"/>
                </a:lnTo>
                <a:lnTo>
                  <a:pt x="454" y="184"/>
                </a:lnTo>
                <a:lnTo>
                  <a:pt x="475" y="165"/>
                </a:lnTo>
                <a:lnTo>
                  <a:pt x="500" y="152"/>
                </a:lnTo>
                <a:lnTo>
                  <a:pt x="527" y="143"/>
                </a:lnTo>
                <a:lnTo>
                  <a:pt x="556" y="141"/>
                </a:lnTo>
                <a:lnTo>
                  <a:pt x="588" y="144"/>
                </a:lnTo>
                <a:lnTo>
                  <a:pt x="616" y="155"/>
                </a:lnTo>
                <a:lnTo>
                  <a:pt x="643" y="169"/>
                </a:lnTo>
                <a:lnTo>
                  <a:pt x="664" y="190"/>
                </a:lnTo>
                <a:lnTo>
                  <a:pt x="681" y="215"/>
                </a:lnTo>
                <a:lnTo>
                  <a:pt x="692" y="243"/>
                </a:lnTo>
                <a:lnTo>
                  <a:pt x="698" y="274"/>
                </a:lnTo>
                <a:lnTo>
                  <a:pt x="4" y="273"/>
                </a:lnTo>
                <a:lnTo>
                  <a:pt x="1" y="250"/>
                </a:lnTo>
                <a:lnTo>
                  <a:pt x="0" y="230"/>
                </a:lnTo>
                <a:lnTo>
                  <a:pt x="4" y="188"/>
                </a:lnTo>
                <a:lnTo>
                  <a:pt x="14" y="150"/>
                </a:lnTo>
                <a:lnTo>
                  <a:pt x="31" y="113"/>
                </a:lnTo>
                <a:lnTo>
                  <a:pt x="54" y="82"/>
                </a:lnTo>
                <a:lnTo>
                  <a:pt x="82" y="54"/>
                </a:lnTo>
                <a:lnTo>
                  <a:pt x="114" y="32"/>
                </a:lnTo>
                <a:lnTo>
                  <a:pt x="149" y="15"/>
                </a:lnTo>
                <a:lnTo>
                  <a:pt x="188" y="4"/>
                </a:lnTo>
                <a:lnTo>
                  <a:pt x="229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solidFill>
              <a:sysClr val="window" lastClr="FFFFFF">
                <a:lumMod val="8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172">
            <a:extLst>
              <a:ext uri="{FF2B5EF4-FFF2-40B4-BE49-F238E27FC236}">
                <a16:creationId xmlns:a16="http://schemas.microsoft.com/office/drawing/2014/main" id="{9F6AFED8-D12B-4ACA-9A0E-2F09993D2621}"/>
              </a:ext>
            </a:extLst>
          </p:cNvPr>
          <p:cNvSpPr>
            <a:spLocks/>
          </p:cNvSpPr>
          <p:nvPr/>
        </p:nvSpPr>
        <p:spPr bwMode="auto">
          <a:xfrm>
            <a:off x="3770446" y="1680336"/>
            <a:ext cx="382579" cy="148851"/>
          </a:xfrm>
          <a:custGeom>
            <a:avLst/>
            <a:gdLst>
              <a:gd name="T0" fmla="*/ 199 w 604"/>
              <a:gd name="T1" fmla="*/ 0 h 235"/>
              <a:gd name="T2" fmla="*/ 239 w 604"/>
              <a:gd name="T3" fmla="*/ 4 h 235"/>
              <a:gd name="T4" fmla="*/ 276 w 604"/>
              <a:gd name="T5" fmla="*/ 15 h 235"/>
              <a:gd name="T6" fmla="*/ 310 w 604"/>
              <a:gd name="T7" fmla="*/ 34 h 235"/>
              <a:gd name="T8" fmla="*/ 339 w 604"/>
              <a:gd name="T9" fmla="*/ 57 h 235"/>
              <a:gd name="T10" fmla="*/ 363 w 604"/>
              <a:gd name="T11" fmla="*/ 87 h 235"/>
              <a:gd name="T12" fmla="*/ 382 w 604"/>
              <a:gd name="T13" fmla="*/ 121 h 235"/>
              <a:gd name="T14" fmla="*/ 392 w 604"/>
              <a:gd name="T15" fmla="*/ 158 h 235"/>
              <a:gd name="T16" fmla="*/ 411 w 604"/>
              <a:gd name="T17" fmla="*/ 142 h 235"/>
              <a:gd name="T18" fmla="*/ 433 w 604"/>
              <a:gd name="T19" fmla="*/ 130 h 235"/>
              <a:gd name="T20" fmla="*/ 456 w 604"/>
              <a:gd name="T21" fmla="*/ 124 h 235"/>
              <a:gd name="T22" fmla="*/ 481 w 604"/>
              <a:gd name="T23" fmla="*/ 121 h 235"/>
              <a:gd name="T24" fmla="*/ 513 w 604"/>
              <a:gd name="T25" fmla="*/ 125 h 235"/>
              <a:gd name="T26" fmla="*/ 542 w 604"/>
              <a:gd name="T27" fmla="*/ 137 h 235"/>
              <a:gd name="T28" fmla="*/ 565 w 604"/>
              <a:gd name="T29" fmla="*/ 154 h 235"/>
              <a:gd name="T30" fmla="*/ 585 w 604"/>
              <a:gd name="T31" fmla="*/ 178 h 235"/>
              <a:gd name="T32" fmla="*/ 598 w 604"/>
              <a:gd name="T33" fmla="*/ 205 h 235"/>
              <a:gd name="T34" fmla="*/ 604 w 604"/>
              <a:gd name="T35" fmla="*/ 235 h 235"/>
              <a:gd name="T36" fmla="*/ 3 w 604"/>
              <a:gd name="T37" fmla="*/ 234 h 235"/>
              <a:gd name="T38" fmla="*/ 0 w 604"/>
              <a:gd name="T39" fmla="*/ 197 h 235"/>
              <a:gd name="T40" fmla="*/ 5 w 604"/>
              <a:gd name="T41" fmla="*/ 157 h 235"/>
              <a:gd name="T42" fmla="*/ 15 w 604"/>
              <a:gd name="T43" fmla="*/ 120 h 235"/>
              <a:gd name="T44" fmla="*/ 34 w 604"/>
              <a:gd name="T45" fmla="*/ 86 h 235"/>
              <a:gd name="T46" fmla="*/ 58 w 604"/>
              <a:gd name="T47" fmla="*/ 57 h 235"/>
              <a:gd name="T48" fmla="*/ 87 w 604"/>
              <a:gd name="T49" fmla="*/ 34 h 235"/>
              <a:gd name="T50" fmla="*/ 121 w 604"/>
              <a:gd name="T51" fmla="*/ 15 h 235"/>
              <a:gd name="T52" fmla="*/ 159 w 604"/>
              <a:gd name="T53" fmla="*/ 4 h 235"/>
              <a:gd name="T54" fmla="*/ 199 w 604"/>
              <a:gd name="T5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4" h="235">
                <a:moveTo>
                  <a:pt x="199" y="0"/>
                </a:moveTo>
                <a:lnTo>
                  <a:pt x="239" y="4"/>
                </a:lnTo>
                <a:lnTo>
                  <a:pt x="276" y="15"/>
                </a:lnTo>
                <a:lnTo>
                  <a:pt x="310" y="34"/>
                </a:lnTo>
                <a:lnTo>
                  <a:pt x="339" y="57"/>
                </a:lnTo>
                <a:lnTo>
                  <a:pt x="363" y="87"/>
                </a:lnTo>
                <a:lnTo>
                  <a:pt x="382" y="121"/>
                </a:lnTo>
                <a:lnTo>
                  <a:pt x="392" y="158"/>
                </a:lnTo>
                <a:lnTo>
                  <a:pt x="411" y="142"/>
                </a:lnTo>
                <a:lnTo>
                  <a:pt x="433" y="130"/>
                </a:lnTo>
                <a:lnTo>
                  <a:pt x="456" y="124"/>
                </a:lnTo>
                <a:lnTo>
                  <a:pt x="481" y="121"/>
                </a:lnTo>
                <a:lnTo>
                  <a:pt x="513" y="125"/>
                </a:lnTo>
                <a:lnTo>
                  <a:pt x="542" y="137"/>
                </a:lnTo>
                <a:lnTo>
                  <a:pt x="565" y="154"/>
                </a:lnTo>
                <a:lnTo>
                  <a:pt x="585" y="178"/>
                </a:lnTo>
                <a:lnTo>
                  <a:pt x="598" y="205"/>
                </a:lnTo>
                <a:lnTo>
                  <a:pt x="604" y="235"/>
                </a:lnTo>
                <a:lnTo>
                  <a:pt x="3" y="234"/>
                </a:lnTo>
                <a:lnTo>
                  <a:pt x="0" y="197"/>
                </a:lnTo>
                <a:lnTo>
                  <a:pt x="5" y="157"/>
                </a:lnTo>
                <a:lnTo>
                  <a:pt x="15" y="120"/>
                </a:lnTo>
                <a:lnTo>
                  <a:pt x="34" y="86"/>
                </a:lnTo>
                <a:lnTo>
                  <a:pt x="58" y="57"/>
                </a:lnTo>
                <a:lnTo>
                  <a:pt x="87" y="34"/>
                </a:lnTo>
                <a:lnTo>
                  <a:pt x="121" y="15"/>
                </a:lnTo>
                <a:lnTo>
                  <a:pt x="159" y="4"/>
                </a:lnTo>
                <a:lnTo>
                  <a:pt x="199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solidFill>
              <a:sysClr val="window" lastClr="FFFFFF">
                <a:lumMod val="8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73">
            <a:extLst>
              <a:ext uri="{FF2B5EF4-FFF2-40B4-BE49-F238E27FC236}">
                <a16:creationId xmlns:a16="http://schemas.microsoft.com/office/drawing/2014/main" id="{544A3CFF-F6A3-4107-9875-9BE3547BFF27}"/>
              </a:ext>
            </a:extLst>
          </p:cNvPr>
          <p:cNvSpPr>
            <a:spLocks/>
          </p:cNvSpPr>
          <p:nvPr/>
        </p:nvSpPr>
        <p:spPr bwMode="auto">
          <a:xfrm>
            <a:off x="6973797" y="4196350"/>
            <a:ext cx="322406" cy="126682"/>
          </a:xfrm>
          <a:custGeom>
            <a:avLst/>
            <a:gdLst>
              <a:gd name="T0" fmla="*/ 168 w 509"/>
              <a:gd name="T1" fmla="*/ 0 h 200"/>
              <a:gd name="T2" fmla="*/ 202 w 509"/>
              <a:gd name="T3" fmla="*/ 4 h 200"/>
              <a:gd name="T4" fmla="*/ 233 w 509"/>
              <a:gd name="T5" fmla="*/ 14 h 200"/>
              <a:gd name="T6" fmla="*/ 262 w 509"/>
              <a:gd name="T7" fmla="*/ 28 h 200"/>
              <a:gd name="T8" fmla="*/ 287 w 509"/>
              <a:gd name="T9" fmla="*/ 49 h 200"/>
              <a:gd name="T10" fmla="*/ 306 w 509"/>
              <a:gd name="T11" fmla="*/ 74 h 200"/>
              <a:gd name="T12" fmla="*/ 322 w 509"/>
              <a:gd name="T13" fmla="*/ 103 h 200"/>
              <a:gd name="T14" fmla="*/ 331 w 509"/>
              <a:gd name="T15" fmla="*/ 134 h 200"/>
              <a:gd name="T16" fmla="*/ 352 w 509"/>
              <a:gd name="T17" fmla="*/ 117 h 200"/>
              <a:gd name="T18" fmla="*/ 378 w 509"/>
              <a:gd name="T19" fmla="*/ 107 h 200"/>
              <a:gd name="T20" fmla="*/ 406 w 509"/>
              <a:gd name="T21" fmla="*/ 103 h 200"/>
              <a:gd name="T22" fmla="*/ 433 w 509"/>
              <a:gd name="T23" fmla="*/ 106 h 200"/>
              <a:gd name="T24" fmla="*/ 457 w 509"/>
              <a:gd name="T25" fmla="*/ 116 h 200"/>
              <a:gd name="T26" fmla="*/ 478 w 509"/>
              <a:gd name="T27" fmla="*/ 131 h 200"/>
              <a:gd name="T28" fmla="*/ 494 w 509"/>
              <a:gd name="T29" fmla="*/ 150 h 200"/>
              <a:gd name="T30" fmla="*/ 504 w 509"/>
              <a:gd name="T31" fmla="*/ 174 h 200"/>
              <a:gd name="T32" fmla="*/ 509 w 509"/>
              <a:gd name="T33" fmla="*/ 200 h 200"/>
              <a:gd name="T34" fmla="*/ 3 w 509"/>
              <a:gd name="T35" fmla="*/ 199 h 200"/>
              <a:gd name="T36" fmla="*/ 0 w 509"/>
              <a:gd name="T37" fmla="*/ 167 h 200"/>
              <a:gd name="T38" fmla="*/ 4 w 509"/>
              <a:gd name="T39" fmla="*/ 133 h 200"/>
              <a:gd name="T40" fmla="*/ 13 w 509"/>
              <a:gd name="T41" fmla="*/ 102 h 200"/>
              <a:gd name="T42" fmla="*/ 29 w 509"/>
              <a:gd name="T43" fmla="*/ 74 h 200"/>
              <a:gd name="T44" fmla="*/ 50 w 509"/>
              <a:gd name="T45" fmla="*/ 49 h 200"/>
              <a:gd name="T46" fmla="*/ 75 w 509"/>
              <a:gd name="T47" fmla="*/ 28 h 200"/>
              <a:gd name="T48" fmla="*/ 102 w 509"/>
              <a:gd name="T49" fmla="*/ 13 h 200"/>
              <a:gd name="T50" fmla="*/ 134 w 509"/>
              <a:gd name="T51" fmla="*/ 4 h 200"/>
              <a:gd name="T52" fmla="*/ 168 w 509"/>
              <a:gd name="T53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9" h="200">
                <a:moveTo>
                  <a:pt x="168" y="0"/>
                </a:moveTo>
                <a:lnTo>
                  <a:pt x="202" y="4"/>
                </a:lnTo>
                <a:lnTo>
                  <a:pt x="233" y="14"/>
                </a:lnTo>
                <a:lnTo>
                  <a:pt x="262" y="28"/>
                </a:lnTo>
                <a:lnTo>
                  <a:pt x="287" y="49"/>
                </a:lnTo>
                <a:lnTo>
                  <a:pt x="306" y="74"/>
                </a:lnTo>
                <a:lnTo>
                  <a:pt x="322" y="103"/>
                </a:lnTo>
                <a:lnTo>
                  <a:pt x="331" y="134"/>
                </a:lnTo>
                <a:lnTo>
                  <a:pt x="352" y="117"/>
                </a:lnTo>
                <a:lnTo>
                  <a:pt x="378" y="107"/>
                </a:lnTo>
                <a:lnTo>
                  <a:pt x="406" y="103"/>
                </a:lnTo>
                <a:lnTo>
                  <a:pt x="433" y="106"/>
                </a:lnTo>
                <a:lnTo>
                  <a:pt x="457" y="116"/>
                </a:lnTo>
                <a:lnTo>
                  <a:pt x="478" y="131"/>
                </a:lnTo>
                <a:lnTo>
                  <a:pt x="494" y="150"/>
                </a:lnTo>
                <a:lnTo>
                  <a:pt x="504" y="174"/>
                </a:lnTo>
                <a:lnTo>
                  <a:pt x="509" y="200"/>
                </a:lnTo>
                <a:lnTo>
                  <a:pt x="3" y="199"/>
                </a:lnTo>
                <a:lnTo>
                  <a:pt x="0" y="167"/>
                </a:lnTo>
                <a:lnTo>
                  <a:pt x="4" y="133"/>
                </a:lnTo>
                <a:lnTo>
                  <a:pt x="13" y="102"/>
                </a:lnTo>
                <a:lnTo>
                  <a:pt x="29" y="74"/>
                </a:lnTo>
                <a:lnTo>
                  <a:pt x="50" y="49"/>
                </a:lnTo>
                <a:lnTo>
                  <a:pt x="75" y="28"/>
                </a:lnTo>
                <a:lnTo>
                  <a:pt x="102" y="13"/>
                </a:lnTo>
                <a:lnTo>
                  <a:pt x="134" y="4"/>
                </a:lnTo>
                <a:lnTo>
                  <a:pt x="168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solidFill>
              <a:sysClr val="window" lastClr="FFFFFF">
                <a:lumMod val="8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74">
            <a:extLst>
              <a:ext uri="{FF2B5EF4-FFF2-40B4-BE49-F238E27FC236}">
                <a16:creationId xmlns:a16="http://schemas.microsoft.com/office/drawing/2014/main" id="{F9A7624F-8E87-461F-BC48-56BBED9B3368}"/>
              </a:ext>
            </a:extLst>
          </p:cNvPr>
          <p:cNvSpPr>
            <a:spLocks/>
          </p:cNvSpPr>
          <p:nvPr/>
        </p:nvSpPr>
        <p:spPr bwMode="auto">
          <a:xfrm>
            <a:off x="1464200" y="2403929"/>
            <a:ext cx="423117" cy="164687"/>
          </a:xfrm>
          <a:custGeom>
            <a:avLst/>
            <a:gdLst>
              <a:gd name="T0" fmla="*/ 220 w 668"/>
              <a:gd name="T1" fmla="*/ 0 h 260"/>
              <a:gd name="T2" fmla="*/ 259 w 668"/>
              <a:gd name="T3" fmla="*/ 4 h 260"/>
              <a:gd name="T4" fmla="*/ 296 w 668"/>
              <a:gd name="T5" fmla="*/ 13 h 260"/>
              <a:gd name="T6" fmla="*/ 330 w 668"/>
              <a:gd name="T7" fmla="*/ 29 h 260"/>
              <a:gd name="T8" fmla="*/ 360 w 668"/>
              <a:gd name="T9" fmla="*/ 49 h 260"/>
              <a:gd name="T10" fmla="*/ 386 w 668"/>
              <a:gd name="T11" fmla="*/ 76 h 260"/>
              <a:gd name="T12" fmla="*/ 407 w 668"/>
              <a:gd name="T13" fmla="*/ 106 h 260"/>
              <a:gd name="T14" fmla="*/ 424 w 668"/>
              <a:gd name="T15" fmla="*/ 139 h 260"/>
              <a:gd name="T16" fmla="*/ 435 w 668"/>
              <a:gd name="T17" fmla="*/ 175 h 260"/>
              <a:gd name="T18" fmla="*/ 456 w 668"/>
              <a:gd name="T19" fmla="*/ 158 h 260"/>
              <a:gd name="T20" fmla="*/ 478 w 668"/>
              <a:gd name="T21" fmla="*/ 145 h 260"/>
              <a:gd name="T22" fmla="*/ 504 w 668"/>
              <a:gd name="T23" fmla="*/ 137 h 260"/>
              <a:gd name="T24" fmla="*/ 533 w 668"/>
              <a:gd name="T25" fmla="*/ 133 h 260"/>
              <a:gd name="T26" fmla="*/ 563 w 668"/>
              <a:gd name="T27" fmla="*/ 137 h 260"/>
              <a:gd name="T28" fmla="*/ 590 w 668"/>
              <a:gd name="T29" fmla="*/ 146 h 260"/>
              <a:gd name="T30" fmla="*/ 614 w 668"/>
              <a:gd name="T31" fmla="*/ 162 h 260"/>
              <a:gd name="T32" fmla="*/ 635 w 668"/>
              <a:gd name="T33" fmla="*/ 182 h 260"/>
              <a:gd name="T34" fmla="*/ 652 w 668"/>
              <a:gd name="T35" fmla="*/ 205 h 260"/>
              <a:gd name="T36" fmla="*/ 662 w 668"/>
              <a:gd name="T37" fmla="*/ 231 h 260"/>
              <a:gd name="T38" fmla="*/ 668 w 668"/>
              <a:gd name="T39" fmla="*/ 260 h 260"/>
              <a:gd name="T40" fmla="*/ 4 w 668"/>
              <a:gd name="T41" fmla="*/ 259 h 260"/>
              <a:gd name="T42" fmla="*/ 0 w 668"/>
              <a:gd name="T43" fmla="*/ 218 h 260"/>
              <a:gd name="T44" fmla="*/ 4 w 668"/>
              <a:gd name="T45" fmla="*/ 179 h 260"/>
              <a:gd name="T46" fmla="*/ 14 w 668"/>
              <a:gd name="T47" fmla="*/ 142 h 260"/>
              <a:gd name="T48" fmla="*/ 30 w 668"/>
              <a:gd name="T49" fmla="*/ 107 h 260"/>
              <a:gd name="T50" fmla="*/ 52 w 668"/>
              <a:gd name="T51" fmla="*/ 77 h 260"/>
              <a:gd name="T52" fmla="*/ 79 w 668"/>
              <a:gd name="T53" fmla="*/ 51 h 260"/>
              <a:gd name="T54" fmla="*/ 110 w 668"/>
              <a:gd name="T55" fmla="*/ 30 h 260"/>
              <a:gd name="T56" fmla="*/ 144 w 668"/>
              <a:gd name="T57" fmla="*/ 13 h 260"/>
              <a:gd name="T58" fmla="*/ 181 w 668"/>
              <a:gd name="T59" fmla="*/ 2 h 260"/>
              <a:gd name="T60" fmla="*/ 220 w 668"/>
              <a:gd name="T6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8" h="260">
                <a:moveTo>
                  <a:pt x="220" y="0"/>
                </a:moveTo>
                <a:lnTo>
                  <a:pt x="259" y="4"/>
                </a:lnTo>
                <a:lnTo>
                  <a:pt x="296" y="13"/>
                </a:lnTo>
                <a:lnTo>
                  <a:pt x="330" y="29"/>
                </a:lnTo>
                <a:lnTo>
                  <a:pt x="360" y="49"/>
                </a:lnTo>
                <a:lnTo>
                  <a:pt x="386" y="76"/>
                </a:lnTo>
                <a:lnTo>
                  <a:pt x="407" y="106"/>
                </a:lnTo>
                <a:lnTo>
                  <a:pt x="424" y="139"/>
                </a:lnTo>
                <a:lnTo>
                  <a:pt x="435" y="175"/>
                </a:lnTo>
                <a:lnTo>
                  <a:pt x="456" y="158"/>
                </a:lnTo>
                <a:lnTo>
                  <a:pt x="478" y="145"/>
                </a:lnTo>
                <a:lnTo>
                  <a:pt x="504" y="137"/>
                </a:lnTo>
                <a:lnTo>
                  <a:pt x="533" y="133"/>
                </a:lnTo>
                <a:lnTo>
                  <a:pt x="563" y="137"/>
                </a:lnTo>
                <a:lnTo>
                  <a:pt x="590" y="146"/>
                </a:lnTo>
                <a:lnTo>
                  <a:pt x="614" y="162"/>
                </a:lnTo>
                <a:lnTo>
                  <a:pt x="635" y="182"/>
                </a:lnTo>
                <a:lnTo>
                  <a:pt x="652" y="205"/>
                </a:lnTo>
                <a:lnTo>
                  <a:pt x="662" y="231"/>
                </a:lnTo>
                <a:lnTo>
                  <a:pt x="668" y="260"/>
                </a:lnTo>
                <a:lnTo>
                  <a:pt x="4" y="259"/>
                </a:lnTo>
                <a:lnTo>
                  <a:pt x="0" y="218"/>
                </a:lnTo>
                <a:lnTo>
                  <a:pt x="4" y="179"/>
                </a:lnTo>
                <a:lnTo>
                  <a:pt x="14" y="142"/>
                </a:lnTo>
                <a:lnTo>
                  <a:pt x="30" y="107"/>
                </a:lnTo>
                <a:lnTo>
                  <a:pt x="52" y="77"/>
                </a:lnTo>
                <a:lnTo>
                  <a:pt x="79" y="51"/>
                </a:lnTo>
                <a:lnTo>
                  <a:pt x="110" y="30"/>
                </a:lnTo>
                <a:lnTo>
                  <a:pt x="144" y="13"/>
                </a:lnTo>
                <a:lnTo>
                  <a:pt x="181" y="2"/>
                </a:lnTo>
                <a:lnTo>
                  <a:pt x="22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solidFill>
              <a:sysClr val="window" lastClr="FFFFFF">
                <a:lumMod val="8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75">
            <a:extLst>
              <a:ext uri="{FF2B5EF4-FFF2-40B4-BE49-F238E27FC236}">
                <a16:creationId xmlns:a16="http://schemas.microsoft.com/office/drawing/2014/main" id="{004A8DAC-F2FC-4B45-A1BE-606832324324}"/>
              </a:ext>
            </a:extLst>
          </p:cNvPr>
          <p:cNvSpPr>
            <a:spLocks/>
          </p:cNvSpPr>
          <p:nvPr/>
        </p:nvSpPr>
        <p:spPr bwMode="auto">
          <a:xfrm>
            <a:off x="8279438" y="1928378"/>
            <a:ext cx="362943" cy="142517"/>
          </a:xfrm>
          <a:custGeom>
            <a:avLst/>
            <a:gdLst>
              <a:gd name="T0" fmla="*/ 188 w 573"/>
              <a:gd name="T1" fmla="*/ 0 h 225"/>
              <a:gd name="T2" fmla="*/ 226 w 573"/>
              <a:gd name="T3" fmla="*/ 4 h 225"/>
              <a:gd name="T4" fmla="*/ 262 w 573"/>
              <a:gd name="T5" fmla="*/ 16 h 225"/>
              <a:gd name="T6" fmla="*/ 295 w 573"/>
              <a:gd name="T7" fmla="*/ 33 h 225"/>
              <a:gd name="T8" fmla="*/ 322 w 573"/>
              <a:gd name="T9" fmla="*/ 57 h 225"/>
              <a:gd name="T10" fmla="*/ 344 w 573"/>
              <a:gd name="T11" fmla="*/ 84 h 225"/>
              <a:gd name="T12" fmla="*/ 363 w 573"/>
              <a:gd name="T13" fmla="*/ 115 h 225"/>
              <a:gd name="T14" fmla="*/ 373 w 573"/>
              <a:gd name="T15" fmla="*/ 151 h 225"/>
              <a:gd name="T16" fmla="*/ 390 w 573"/>
              <a:gd name="T17" fmla="*/ 136 h 225"/>
              <a:gd name="T18" fmla="*/ 411 w 573"/>
              <a:gd name="T19" fmla="*/ 126 h 225"/>
              <a:gd name="T20" fmla="*/ 433 w 573"/>
              <a:gd name="T21" fmla="*/ 118 h 225"/>
              <a:gd name="T22" fmla="*/ 457 w 573"/>
              <a:gd name="T23" fmla="*/ 115 h 225"/>
              <a:gd name="T24" fmla="*/ 487 w 573"/>
              <a:gd name="T25" fmla="*/ 119 h 225"/>
              <a:gd name="T26" fmla="*/ 514 w 573"/>
              <a:gd name="T27" fmla="*/ 131 h 225"/>
              <a:gd name="T28" fmla="*/ 537 w 573"/>
              <a:gd name="T29" fmla="*/ 148 h 225"/>
              <a:gd name="T30" fmla="*/ 555 w 573"/>
              <a:gd name="T31" fmla="*/ 169 h 225"/>
              <a:gd name="T32" fmla="*/ 568 w 573"/>
              <a:gd name="T33" fmla="*/ 195 h 225"/>
              <a:gd name="T34" fmla="*/ 573 w 573"/>
              <a:gd name="T35" fmla="*/ 225 h 225"/>
              <a:gd name="T36" fmla="*/ 4 w 573"/>
              <a:gd name="T37" fmla="*/ 224 h 225"/>
              <a:gd name="T38" fmla="*/ 0 w 573"/>
              <a:gd name="T39" fmla="*/ 189 h 225"/>
              <a:gd name="T40" fmla="*/ 4 w 573"/>
              <a:gd name="T41" fmla="*/ 151 h 225"/>
              <a:gd name="T42" fmla="*/ 16 w 573"/>
              <a:gd name="T43" fmla="*/ 115 h 225"/>
              <a:gd name="T44" fmla="*/ 33 w 573"/>
              <a:gd name="T45" fmla="*/ 83 h 225"/>
              <a:gd name="T46" fmla="*/ 56 w 573"/>
              <a:gd name="T47" fmla="*/ 55 h 225"/>
              <a:gd name="T48" fmla="*/ 84 w 573"/>
              <a:gd name="T49" fmla="*/ 33 h 225"/>
              <a:gd name="T50" fmla="*/ 115 w 573"/>
              <a:gd name="T51" fmla="*/ 15 h 225"/>
              <a:gd name="T52" fmla="*/ 151 w 573"/>
              <a:gd name="T53" fmla="*/ 4 h 225"/>
              <a:gd name="T54" fmla="*/ 188 w 573"/>
              <a:gd name="T55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3" h="225">
                <a:moveTo>
                  <a:pt x="188" y="0"/>
                </a:moveTo>
                <a:lnTo>
                  <a:pt x="226" y="4"/>
                </a:lnTo>
                <a:lnTo>
                  <a:pt x="262" y="16"/>
                </a:lnTo>
                <a:lnTo>
                  <a:pt x="295" y="33"/>
                </a:lnTo>
                <a:lnTo>
                  <a:pt x="322" y="57"/>
                </a:lnTo>
                <a:lnTo>
                  <a:pt x="344" y="84"/>
                </a:lnTo>
                <a:lnTo>
                  <a:pt x="363" y="115"/>
                </a:lnTo>
                <a:lnTo>
                  <a:pt x="373" y="151"/>
                </a:lnTo>
                <a:lnTo>
                  <a:pt x="390" y="136"/>
                </a:lnTo>
                <a:lnTo>
                  <a:pt x="411" y="126"/>
                </a:lnTo>
                <a:lnTo>
                  <a:pt x="433" y="118"/>
                </a:lnTo>
                <a:lnTo>
                  <a:pt x="457" y="115"/>
                </a:lnTo>
                <a:lnTo>
                  <a:pt x="487" y="119"/>
                </a:lnTo>
                <a:lnTo>
                  <a:pt x="514" y="131"/>
                </a:lnTo>
                <a:lnTo>
                  <a:pt x="537" y="148"/>
                </a:lnTo>
                <a:lnTo>
                  <a:pt x="555" y="169"/>
                </a:lnTo>
                <a:lnTo>
                  <a:pt x="568" y="195"/>
                </a:lnTo>
                <a:lnTo>
                  <a:pt x="573" y="225"/>
                </a:lnTo>
                <a:lnTo>
                  <a:pt x="4" y="224"/>
                </a:lnTo>
                <a:lnTo>
                  <a:pt x="0" y="189"/>
                </a:lnTo>
                <a:lnTo>
                  <a:pt x="4" y="151"/>
                </a:lnTo>
                <a:lnTo>
                  <a:pt x="16" y="115"/>
                </a:lnTo>
                <a:lnTo>
                  <a:pt x="33" y="83"/>
                </a:lnTo>
                <a:lnTo>
                  <a:pt x="56" y="55"/>
                </a:lnTo>
                <a:lnTo>
                  <a:pt x="84" y="33"/>
                </a:lnTo>
                <a:lnTo>
                  <a:pt x="115" y="15"/>
                </a:lnTo>
                <a:lnTo>
                  <a:pt x="151" y="4"/>
                </a:lnTo>
                <a:lnTo>
                  <a:pt x="188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solidFill>
              <a:sysClr val="window" lastClr="FFFFFF">
                <a:lumMod val="8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76">
            <a:extLst>
              <a:ext uri="{FF2B5EF4-FFF2-40B4-BE49-F238E27FC236}">
                <a16:creationId xmlns:a16="http://schemas.microsoft.com/office/drawing/2014/main" id="{F0159747-7F79-4560-BC88-EF260584109E}"/>
              </a:ext>
            </a:extLst>
          </p:cNvPr>
          <p:cNvSpPr>
            <a:spLocks/>
          </p:cNvSpPr>
          <p:nvPr/>
        </p:nvSpPr>
        <p:spPr bwMode="auto">
          <a:xfrm>
            <a:off x="0" y="4865145"/>
            <a:ext cx="1631942" cy="1997316"/>
          </a:xfrm>
          <a:custGeom>
            <a:avLst/>
            <a:gdLst>
              <a:gd name="T0" fmla="*/ 1444 w 1457"/>
              <a:gd name="T1" fmla="*/ 0 h 1365"/>
              <a:gd name="T2" fmla="*/ 1457 w 1457"/>
              <a:gd name="T3" fmla="*/ 126 h 1365"/>
              <a:gd name="T4" fmla="*/ 1098 w 1457"/>
              <a:gd name="T5" fmla="*/ 346 h 1365"/>
              <a:gd name="T6" fmla="*/ 869 w 1457"/>
              <a:gd name="T7" fmla="*/ 738 h 1365"/>
              <a:gd name="T8" fmla="*/ 424 w 1457"/>
              <a:gd name="T9" fmla="*/ 929 h 1365"/>
              <a:gd name="T10" fmla="*/ 229 w 1457"/>
              <a:gd name="T11" fmla="*/ 1172 h 1365"/>
              <a:gd name="T12" fmla="*/ 0 w 1457"/>
              <a:gd name="T13" fmla="*/ 1365 h 1365"/>
              <a:gd name="T14" fmla="*/ 0 w 1457"/>
              <a:gd name="T15" fmla="*/ 18 h 1365"/>
              <a:gd name="T16" fmla="*/ 1444 w 1457"/>
              <a:gd name="T17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7" h="1365">
                <a:moveTo>
                  <a:pt x="1444" y="0"/>
                </a:moveTo>
                <a:lnTo>
                  <a:pt x="1457" y="126"/>
                </a:lnTo>
                <a:lnTo>
                  <a:pt x="1098" y="346"/>
                </a:lnTo>
                <a:lnTo>
                  <a:pt x="869" y="738"/>
                </a:lnTo>
                <a:lnTo>
                  <a:pt x="424" y="929"/>
                </a:lnTo>
                <a:lnTo>
                  <a:pt x="229" y="1172"/>
                </a:lnTo>
                <a:lnTo>
                  <a:pt x="0" y="1365"/>
                </a:lnTo>
                <a:lnTo>
                  <a:pt x="0" y="18"/>
                </a:lnTo>
                <a:lnTo>
                  <a:pt x="1444" y="0"/>
                </a:lnTo>
                <a:close/>
              </a:path>
            </a:pathLst>
          </a:custGeom>
          <a:solidFill>
            <a:srgbClr val="EC6D6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77">
            <a:extLst>
              <a:ext uri="{FF2B5EF4-FFF2-40B4-BE49-F238E27FC236}">
                <a16:creationId xmlns:a16="http://schemas.microsoft.com/office/drawing/2014/main" id="{9002A934-86CC-4C12-A0B7-1FEF66EF37C5}"/>
              </a:ext>
            </a:extLst>
          </p:cNvPr>
          <p:cNvSpPr>
            <a:spLocks/>
          </p:cNvSpPr>
          <p:nvPr/>
        </p:nvSpPr>
        <p:spPr bwMode="auto">
          <a:xfrm>
            <a:off x="10561685" y="4879706"/>
            <a:ext cx="1639782" cy="1978294"/>
          </a:xfrm>
          <a:custGeom>
            <a:avLst/>
            <a:gdLst>
              <a:gd name="T0" fmla="*/ 20 w 1464"/>
              <a:gd name="T1" fmla="*/ 0 h 1352"/>
              <a:gd name="T2" fmla="*/ 1464 w 1464"/>
              <a:gd name="T3" fmla="*/ 21 h 1352"/>
              <a:gd name="T4" fmla="*/ 1464 w 1464"/>
              <a:gd name="T5" fmla="*/ 1352 h 1352"/>
              <a:gd name="T6" fmla="*/ 1243 w 1464"/>
              <a:gd name="T7" fmla="*/ 1159 h 1352"/>
              <a:gd name="T8" fmla="*/ 1027 w 1464"/>
              <a:gd name="T9" fmla="*/ 844 h 1352"/>
              <a:gd name="T10" fmla="*/ 519 w 1464"/>
              <a:gd name="T11" fmla="*/ 573 h 1352"/>
              <a:gd name="T12" fmla="*/ 313 w 1464"/>
              <a:gd name="T13" fmla="*/ 296 h 1352"/>
              <a:gd name="T14" fmla="*/ 0 w 1464"/>
              <a:gd name="T15" fmla="*/ 115 h 1352"/>
              <a:gd name="T16" fmla="*/ 20 w 1464"/>
              <a:gd name="T17" fmla="*/ 0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4" h="1352">
                <a:moveTo>
                  <a:pt x="20" y="0"/>
                </a:moveTo>
                <a:lnTo>
                  <a:pt x="1464" y="21"/>
                </a:lnTo>
                <a:lnTo>
                  <a:pt x="1464" y="1352"/>
                </a:lnTo>
                <a:lnTo>
                  <a:pt x="1243" y="1159"/>
                </a:lnTo>
                <a:lnTo>
                  <a:pt x="1027" y="844"/>
                </a:lnTo>
                <a:lnTo>
                  <a:pt x="519" y="573"/>
                </a:lnTo>
                <a:lnTo>
                  <a:pt x="313" y="296"/>
                </a:lnTo>
                <a:lnTo>
                  <a:pt x="0" y="115"/>
                </a:lnTo>
                <a:lnTo>
                  <a:pt x="20" y="0"/>
                </a:lnTo>
                <a:close/>
              </a:path>
            </a:pathLst>
          </a:custGeom>
          <a:solidFill>
            <a:srgbClr val="EC6D6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205">
            <a:extLst>
              <a:ext uri="{FF2B5EF4-FFF2-40B4-BE49-F238E27FC236}">
                <a16:creationId xmlns:a16="http://schemas.microsoft.com/office/drawing/2014/main" id="{B15D3289-584F-4268-90E8-6ADB852B5AE4}"/>
              </a:ext>
            </a:extLst>
          </p:cNvPr>
          <p:cNvSpPr>
            <a:spLocks/>
          </p:cNvSpPr>
          <p:nvPr/>
        </p:nvSpPr>
        <p:spPr bwMode="auto">
          <a:xfrm>
            <a:off x="1205195" y="4653452"/>
            <a:ext cx="135529" cy="144489"/>
          </a:xfrm>
          <a:custGeom>
            <a:avLst/>
            <a:gdLst>
              <a:gd name="T0" fmla="*/ 83 w 121"/>
              <a:gd name="T1" fmla="*/ 0 h 129"/>
              <a:gd name="T2" fmla="*/ 94 w 121"/>
              <a:gd name="T3" fmla="*/ 6 h 129"/>
              <a:gd name="T4" fmla="*/ 103 w 121"/>
              <a:gd name="T5" fmla="*/ 14 h 129"/>
              <a:gd name="T6" fmla="*/ 109 w 121"/>
              <a:gd name="T7" fmla="*/ 25 h 129"/>
              <a:gd name="T8" fmla="*/ 110 w 121"/>
              <a:gd name="T9" fmla="*/ 38 h 129"/>
              <a:gd name="T10" fmla="*/ 109 w 121"/>
              <a:gd name="T11" fmla="*/ 44 h 129"/>
              <a:gd name="T12" fmla="*/ 117 w 121"/>
              <a:gd name="T13" fmla="*/ 51 h 129"/>
              <a:gd name="T14" fmla="*/ 121 w 121"/>
              <a:gd name="T15" fmla="*/ 63 h 129"/>
              <a:gd name="T16" fmla="*/ 121 w 121"/>
              <a:gd name="T17" fmla="*/ 75 h 129"/>
              <a:gd name="T18" fmla="*/ 115 w 121"/>
              <a:gd name="T19" fmla="*/ 88 h 129"/>
              <a:gd name="T20" fmla="*/ 103 w 121"/>
              <a:gd name="T21" fmla="*/ 99 h 129"/>
              <a:gd name="T22" fmla="*/ 89 w 121"/>
              <a:gd name="T23" fmla="*/ 103 h 129"/>
              <a:gd name="T24" fmla="*/ 89 w 121"/>
              <a:gd name="T25" fmla="*/ 105 h 129"/>
              <a:gd name="T26" fmla="*/ 85 w 121"/>
              <a:gd name="T27" fmla="*/ 116 h 129"/>
              <a:gd name="T28" fmla="*/ 79 w 121"/>
              <a:gd name="T29" fmla="*/ 123 h 129"/>
              <a:gd name="T30" fmla="*/ 69 w 121"/>
              <a:gd name="T31" fmla="*/ 127 h 129"/>
              <a:gd name="T32" fmla="*/ 58 w 121"/>
              <a:gd name="T33" fmla="*/ 129 h 129"/>
              <a:gd name="T34" fmla="*/ 51 w 121"/>
              <a:gd name="T35" fmla="*/ 126 h 129"/>
              <a:gd name="T36" fmla="*/ 46 w 121"/>
              <a:gd name="T37" fmla="*/ 123 h 129"/>
              <a:gd name="T38" fmla="*/ 41 w 121"/>
              <a:gd name="T39" fmla="*/ 118 h 129"/>
              <a:gd name="T40" fmla="*/ 38 w 121"/>
              <a:gd name="T41" fmla="*/ 113 h 129"/>
              <a:gd name="T42" fmla="*/ 30 w 121"/>
              <a:gd name="T43" fmla="*/ 114 h 129"/>
              <a:gd name="T44" fmla="*/ 24 w 121"/>
              <a:gd name="T45" fmla="*/ 114 h 129"/>
              <a:gd name="T46" fmla="*/ 13 w 121"/>
              <a:gd name="T47" fmla="*/ 110 h 129"/>
              <a:gd name="T48" fmla="*/ 5 w 121"/>
              <a:gd name="T49" fmla="*/ 104 h 129"/>
              <a:gd name="T50" fmla="*/ 0 w 121"/>
              <a:gd name="T51" fmla="*/ 95 h 129"/>
              <a:gd name="T52" fmla="*/ 0 w 121"/>
              <a:gd name="T53" fmla="*/ 83 h 129"/>
              <a:gd name="T54" fmla="*/ 1 w 121"/>
              <a:gd name="T55" fmla="*/ 78 h 129"/>
              <a:gd name="T56" fmla="*/ 5 w 121"/>
              <a:gd name="T57" fmla="*/ 72 h 129"/>
              <a:gd name="T58" fmla="*/ 9 w 121"/>
              <a:gd name="T59" fmla="*/ 67 h 129"/>
              <a:gd name="T60" fmla="*/ 1 w 121"/>
              <a:gd name="T61" fmla="*/ 54 h 129"/>
              <a:gd name="T62" fmla="*/ 0 w 121"/>
              <a:gd name="T63" fmla="*/ 37 h 129"/>
              <a:gd name="T64" fmla="*/ 5 w 121"/>
              <a:gd name="T65" fmla="*/ 23 h 129"/>
              <a:gd name="T66" fmla="*/ 14 w 121"/>
              <a:gd name="T67" fmla="*/ 12 h 129"/>
              <a:gd name="T68" fmla="*/ 28 w 121"/>
              <a:gd name="T69" fmla="*/ 7 h 129"/>
              <a:gd name="T70" fmla="*/ 42 w 121"/>
              <a:gd name="T71" fmla="*/ 6 h 129"/>
              <a:gd name="T72" fmla="*/ 49 w 121"/>
              <a:gd name="T73" fmla="*/ 7 h 129"/>
              <a:gd name="T74" fmla="*/ 54 w 121"/>
              <a:gd name="T75" fmla="*/ 10 h 129"/>
              <a:gd name="T76" fmla="*/ 67 w 121"/>
              <a:gd name="T77" fmla="*/ 2 h 129"/>
              <a:gd name="T78" fmla="*/ 83 w 121"/>
              <a:gd name="T7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1" h="129">
                <a:moveTo>
                  <a:pt x="83" y="0"/>
                </a:moveTo>
                <a:lnTo>
                  <a:pt x="94" y="6"/>
                </a:lnTo>
                <a:lnTo>
                  <a:pt x="103" y="14"/>
                </a:lnTo>
                <a:lnTo>
                  <a:pt x="109" y="25"/>
                </a:lnTo>
                <a:lnTo>
                  <a:pt x="110" y="38"/>
                </a:lnTo>
                <a:lnTo>
                  <a:pt x="109" y="44"/>
                </a:lnTo>
                <a:lnTo>
                  <a:pt x="117" y="51"/>
                </a:lnTo>
                <a:lnTo>
                  <a:pt x="121" y="63"/>
                </a:lnTo>
                <a:lnTo>
                  <a:pt x="121" y="75"/>
                </a:lnTo>
                <a:lnTo>
                  <a:pt x="115" y="88"/>
                </a:lnTo>
                <a:lnTo>
                  <a:pt x="103" y="99"/>
                </a:lnTo>
                <a:lnTo>
                  <a:pt x="89" y="103"/>
                </a:lnTo>
                <a:lnTo>
                  <a:pt x="89" y="105"/>
                </a:lnTo>
                <a:lnTo>
                  <a:pt x="85" y="116"/>
                </a:lnTo>
                <a:lnTo>
                  <a:pt x="79" y="123"/>
                </a:lnTo>
                <a:lnTo>
                  <a:pt x="69" y="127"/>
                </a:lnTo>
                <a:lnTo>
                  <a:pt x="58" y="129"/>
                </a:lnTo>
                <a:lnTo>
                  <a:pt x="51" y="126"/>
                </a:lnTo>
                <a:lnTo>
                  <a:pt x="46" y="123"/>
                </a:lnTo>
                <a:lnTo>
                  <a:pt x="41" y="118"/>
                </a:lnTo>
                <a:lnTo>
                  <a:pt x="38" y="113"/>
                </a:lnTo>
                <a:lnTo>
                  <a:pt x="30" y="114"/>
                </a:lnTo>
                <a:lnTo>
                  <a:pt x="24" y="114"/>
                </a:lnTo>
                <a:lnTo>
                  <a:pt x="13" y="110"/>
                </a:lnTo>
                <a:lnTo>
                  <a:pt x="5" y="104"/>
                </a:lnTo>
                <a:lnTo>
                  <a:pt x="0" y="95"/>
                </a:lnTo>
                <a:lnTo>
                  <a:pt x="0" y="83"/>
                </a:lnTo>
                <a:lnTo>
                  <a:pt x="1" y="78"/>
                </a:lnTo>
                <a:lnTo>
                  <a:pt x="5" y="72"/>
                </a:lnTo>
                <a:lnTo>
                  <a:pt x="9" y="67"/>
                </a:lnTo>
                <a:lnTo>
                  <a:pt x="1" y="54"/>
                </a:lnTo>
                <a:lnTo>
                  <a:pt x="0" y="37"/>
                </a:lnTo>
                <a:lnTo>
                  <a:pt x="5" y="23"/>
                </a:lnTo>
                <a:lnTo>
                  <a:pt x="14" y="12"/>
                </a:lnTo>
                <a:lnTo>
                  <a:pt x="28" y="7"/>
                </a:lnTo>
                <a:lnTo>
                  <a:pt x="42" y="6"/>
                </a:lnTo>
                <a:lnTo>
                  <a:pt x="49" y="7"/>
                </a:lnTo>
                <a:lnTo>
                  <a:pt x="54" y="10"/>
                </a:lnTo>
                <a:lnTo>
                  <a:pt x="67" y="2"/>
                </a:lnTo>
                <a:lnTo>
                  <a:pt x="83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206">
            <a:extLst>
              <a:ext uri="{FF2B5EF4-FFF2-40B4-BE49-F238E27FC236}">
                <a16:creationId xmlns:a16="http://schemas.microsoft.com/office/drawing/2014/main" id="{1D423DBB-2943-46CE-89D9-824C9341786F}"/>
              </a:ext>
            </a:extLst>
          </p:cNvPr>
          <p:cNvSpPr>
            <a:spLocks/>
          </p:cNvSpPr>
          <p:nvPr/>
        </p:nvSpPr>
        <p:spPr bwMode="auto">
          <a:xfrm>
            <a:off x="894936" y="4595208"/>
            <a:ext cx="190412" cy="202733"/>
          </a:xfrm>
          <a:custGeom>
            <a:avLst/>
            <a:gdLst>
              <a:gd name="T0" fmla="*/ 116 w 170"/>
              <a:gd name="T1" fmla="*/ 0 h 181"/>
              <a:gd name="T2" fmla="*/ 130 w 170"/>
              <a:gd name="T3" fmla="*/ 5 h 181"/>
              <a:gd name="T4" fmla="*/ 142 w 170"/>
              <a:gd name="T5" fmla="*/ 13 h 181"/>
              <a:gd name="T6" fmla="*/ 150 w 170"/>
              <a:gd name="T7" fmla="*/ 25 h 181"/>
              <a:gd name="T8" fmla="*/ 155 w 170"/>
              <a:gd name="T9" fmla="*/ 39 h 181"/>
              <a:gd name="T10" fmla="*/ 155 w 170"/>
              <a:gd name="T11" fmla="*/ 54 h 181"/>
              <a:gd name="T12" fmla="*/ 153 w 170"/>
              <a:gd name="T13" fmla="*/ 60 h 181"/>
              <a:gd name="T14" fmla="*/ 163 w 170"/>
              <a:gd name="T15" fmla="*/ 73 h 181"/>
              <a:gd name="T16" fmla="*/ 170 w 170"/>
              <a:gd name="T17" fmla="*/ 88 h 181"/>
              <a:gd name="T18" fmla="*/ 170 w 170"/>
              <a:gd name="T19" fmla="*/ 105 h 181"/>
              <a:gd name="T20" fmla="*/ 164 w 170"/>
              <a:gd name="T21" fmla="*/ 119 h 181"/>
              <a:gd name="T22" fmla="*/ 155 w 170"/>
              <a:gd name="T23" fmla="*/ 132 h 181"/>
              <a:gd name="T24" fmla="*/ 142 w 170"/>
              <a:gd name="T25" fmla="*/ 140 h 181"/>
              <a:gd name="T26" fmla="*/ 127 w 170"/>
              <a:gd name="T27" fmla="*/ 144 h 181"/>
              <a:gd name="T28" fmla="*/ 127 w 170"/>
              <a:gd name="T29" fmla="*/ 148 h 181"/>
              <a:gd name="T30" fmla="*/ 121 w 170"/>
              <a:gd name="T31" fmla="*/ 162 h 181"/>
              <a:gd name="T32" fmla="*/ 111 w 170"/>
              <a:gd name="T33" fmla="*/ 174 h 181"/>
              <a:gd name="T34" fmla="*/ 98 w 170"/>
              <a:gd name="T35" fmla="*/ 179 h 181"/>
              <a:gd name="T36" fmla="*/ 82 w 170"/>
              <a:gd name="T37" fmla="*/ 181 h 181"/>
              <a:gd name="T38" fmla="*/ 70 w 170"/>
              <a:gd name="T39" fmla="*/ 177 h 181"/>
              <a:gd name="T40" fmla="*/ 60 w 170"/>
              <a:gd name="T41" fmla="*/ 169 h 181"/>
              <a:gd name="T42" fmla="*/ 53 w 170"/>
              <a:gd name="T43" fmla="*/ 159 h 181"/>
              <a:gd name="T44" fmla="*/ 47 w 170"/>
              <a:gd name="T45" fmla="*/ 161 h 181"/>
              <a:gd name="T46" fmla="*/ 40 w 170"/>
              <a:gd name="T47" fmla="*/ 161 h 181"/>
              <a:gd name="T48" fmla="*/ 32 w 170"/>
              <a:gd name="T49" fmla="*/ 161 h 181"/>
              <a:gd name="T50" fmla="*/ 18 w 170"/>
              <a:gd name="T51" fmla="*/ 156 h 181"/>
              <a:gd name="T52" fmla="*/ 7 w 170"/>
              <a:gd name="T53" fmla="*/ 145 h 181"/>
              <a:gd name="T54" fmla="*/ 1 w 170"/>
              <a:gd name="T55" fmla="*/ 132 h 181"/>
              <a:gd name="T56" fmla="*/ 1 w 170"/>
              <a:gd name="T57" fmla="*/ 117 h 181"/>
              <a:gd name="T58" fmla="*/ 5 w 170"/>
              <a:gd name="T59" fmla="*/ 105 h 181"/>
              <a:gd name="T60" fmla="*/ 13 w 170"/>
              <a:gd name="T61" fmla="*/ 94 h 181"/>
              <a:gd name="T62" fmla="*/ 5 w 170"/>
              <a:gd name="T63" fmla="*/ 83 h 181"/>
              <a:gd name="T64" fmla="*/ 0 w 170"/>
              <a:gd name="T65" fmla="*/ 67 h 181"/>
              <a:gd name="T66" fmla="*/ 0 w 170"/>
              <a:gd name="T67" fmla="*/ 51 h 181"/>
              <a:gd name="T68" fmla="*/ 5 w 170"/>
              <a:gd name="T69" fmla="*/ 35 h 181"/>
              <a:gd name="T70" fmla="*/ 15 w 170"/>
              <a:gd name="T71" fmla="*/ 22 h 181"/>
              <a:gd name="T72" fmla="*/ 28 w 170"/>
              <a:gd name="T73" fmla="*/ 13 h 181"/>
              <a:gd name="T74" fmla="*/ 43 w 170"/>
              <a:gd name="T75" fmla="*/ 8 h 181"/>
              <a:gd name="T76" fmla="*/ 60 w 170"/>
              <a:gd name="T77" fmla="*/ 8 h 181"/>
              <a:gd name="T78" fmla="*/ 69 w 170"/>
              <a:gd name="T79" fmla="*/ 11 h 181"/>
              <a:gd name="T80" fmla="*/ 75 w 170"/>
              <a:gd name="T81" fmla="*/ 13 h 181"/>
              <a:gd name="T82" fmla="*/ 87 w 170"/>
              <a:gd name="T83" fmla="*/ 5 h 181"/>
              <a:gd name="T84" fmla="*/ 100 w 170"/>
              <a:gd name="T85" fmla="*/ 0 h 181"/>
              <a:gd name="T86" fmla="*/ 116 w 170"/>
              <a:gd name="T8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81">
                <a:moveTo>
                  <a:pt x="116" y="0"/>
                </a:moveTo>
                <a:lnTo>
                  <a:pt x="130" y="5"/>
                </a:lnTo>
                <a:lnTo>
                  <a:pt x="142" y="13"/>
                </a:lnTo>
                <a:lnTo>
                  <a:pt x="150" y="25"/>
                </a:lnTo>
                <a:lnTo>
                  <a:pt x="155" y="39"/>
                </a:lnTo>
                <a:lnTo>
                  <a:pt x="155" y="54"/>
                </a:lnTo>
                <a:lnTo>
                  <a:pt x="153" y="60"/>
                </a:lnTo>
                <a:lnTo>
                  <a:pt x="163" y="73"/>
                </a:lnTo>
                <a:lnTo>
                  <a:pt x="170" y="88"/>
                </a:lnTo>
                <a:lnTo>
                  <a:pt x="170" y="105"/>
                </a:lnTo>
                <a:lnTo>
                  <a:pt x="164" y="119"/>
                </a:lnTo>
                <a:lnTo>
                  <a:pt x="155" y="132"/>
                </a:lnTo>
                <a:lnTo>
                  <a:pt x="142" y="140"/>
                </a:lnTo>
                <a:lnTo>
                  <a:pt x="127" y="144"/>
                </a:lnTo>
                <a:lnTo>
                  <a:pt x="127" y="148"/>
                </a:lnTo>
                <a:lnTo>
                  <a:pt x="121" y="162"/>
                </a:lnTo>
                <a:lnTo>
                  <a:pt x="111" y="174"/>
                </a:lnTo>
                <a:lnTo>
                  <a:pt x="98" y="179"/>
                </a:lnTo>
                <a:lnTo>
                  <a:pt x="82" y="181"/>
                </a:lnTo>
                <a:lnTo>
                  <a:pt x="70" y="177"/>
                </a:lnTo>
                <a:lnTo>
                  <a:pt x="60" y="169"/>
                </a:lnTo>
                <a:lnTo>
                  <a:pt x="53" y="159"/>
                </a:lnTo>
                <a:lnTo>
                  <a:pt x="47" y="161"/>
                </a:lnTo>
                <a:lnTo>
                  <a:pt x="40" y="161"/>
                </a:lnTo>
                <a:lnTo>
                  <a:pt x="32" y="161"/>
                </a:lnTo>
                <a:lnTo>
                  <a:pt x="18" y="156"/>
                </a:lnTo>
                <a:lnTo>
                  <a:pt x="7" y="145"/>
                </a:lnTo>
                <a:lnTo>
                  <a:pt x="1" y="132"/>
                </a:lnTo>
                <a:lnTo>
                  <a:pt x="1" y="117"/>
                </a:lnTo>
                <a:lnTo>
                  <a:pt x="5" y="105"/>
                </a:lnTo>
                <a:lnTo>
                  <a:pt x="13" y="94"/>
                </a:lnTo>
                <a:lnTo>
                  <a:pt x="5" y="83"/>
                </a:lnTo>
                <a:lnTo>
                  <a:pt x="0" y="67"/>
                </a:lnTo>
                <a:lnTo>
                  <a:pt x="0" y="51"/>
                </a:lnTo>
                <a:lnTo>
                  <a:pt x="5" y="35"/>
                </a:lnTo>
                <a:lnTo>
                  <a:pt x="15" y="22"/>
                </a:lnTo>
                <a:lnTo>
                  <a:pt x="28" y="13"/>
                </a:lnTo>
                <a:lnTo>
                  <a:pt x="43" y="8"/>
                </a:lnTo>
                <a:lnTo>
                  <a:pt x="60" y="8"/>
                </a:lnTo>
                <a:lnTo>
                  <a:pt x="69" y="11"/>
                </a:lnTo>
                <a:lnTo>
                  <a:pt x="75" y="13"/>
                </a:lnTo>
                <a:lnTo>
                  <a:pt x="87" y="5"/>
                </a:lnTo>
                <a:lnTo>
                  <a:pt x="100" y="0"/>
                </a:lnTo>
                <a:lnTo>
                  <a:pt x="116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207">
            <a:extLst>
              <a:ext uri="{FF2B5EF4-FFF2-40B4-BE49-F238E27FC236}">
                <a16:creationId xmlns:a16="http://schemas.microsoft.com/office/drawing/2014/main" id="{3C1EF42A-1F6C-4A88-A7BA-DA26FC1C1004}"/>
              </a:ext>
            </a:extLst>
          </p:cNvPr>
          <p:cNvSpPr>
            <a:spLocks/>
          </p:cNvSpPr>
          <p:nvPr/>
        </p:nvSpPr>
        <p:spPr bwMode="auto">
          <a:xfrm>
            <a:off x="2007164" y="4219985"/>
            <a:ext cx="968860" cy="316980"/>
          </a:xfrm>
          <a:custGeom>
            <a:avLst/>
            <a:gdLst>
              <a:gd name="T0" fmla="*/ 776 w 865"/>
              <a:gd name="T1" fmla="*/ 3 h 283"/>
              <a:gd name="T2" fmla="*/ 788 w 865"/>
              <a:gd name="T3" fmla="*/ 21 h 283"/>
              <a:gd name="T4" fmla="*/ 793 w 865"/>
              <a:gd name="T5" fmla="*/ 59 h 283"/>
              <a:gd name="T6" fmla="*/ 795 w 865"/>
              <a:gd name="T7" fmla="*/ 100 h 283"/>
              <a:gd name="T8" fmla="*/ 796 w 865"/>
              <a:gd name="T9" fmla="*/ 126 h 283"/>
              <a:gd name="T10" fmla="*/ 797 w 865"/>
              <a:gd name="T11" fmla="*/ 130 h 283"/>
              <a:gd name="T12" fmla="*/ 808 w 865"/>
              <a:gd name="T13" fmla="*/ 119 h 283"/>
              <a:gd name="T14" fmla="*/ 824 w 865"/>
              <a:gd name="T15" fmla="*/ 106 h 283"/>
              <a:gd name="T16" fmla="*/ 842 w 865"/>
              <a:gd name="T17" fmla="*/ 97 h 283"/>
              <a:gd name="T18" fmla="*/ 858 w 865"/>
              <a:gd name="T19" fmla="*/ 97 h 283"/>
              <a:gd name="T20" fmla="*/ 865 w 865"/>
              <a:gd name="T21" fmla="*/ 114 h 283"/>
              <a:gd name="T22" fmla="*/ 858 w 865"/>
              <a:gd name="T23" fmla="*/ 140 h 283"/>
              <a:gd name="T24" fmla="*/ 834 w 865"/>
              <a:gd name="T25" fmla="*/ 158 h 283"/>
              <a:gd name="T26" fmla="*/ 804 w 865"/>
              <a:gd name="T27" fmla="*/ 172 h 283"/>
              <a:gd name="T28" fmla="*/ 779 w 865"/>
              <a:gd name="T29" fmla="*/ 178 h 283"/>
              <a:gd name="T30" fmla="*/ 767 w 865"/>
              <a:gd name="T31" fmla="*/ 179 h 283"/>
              <a:gd name="T32" fmla="*/ 763 w 865"/>
              <a:gd name="T33" fmla="*/ 149 h 283"/>
              <a:gd name="T34" fmla="*/ 755 w 865"/>
              <a:gd name="T35" fmla="*/ 110 h 283"/>
              <a:gd name="T36" fmla="*/ 746 w 865"/>
              <a:gd name="T37" fmla="*/ 75 h 283"/>
              <a:gd name="T38" fmla="*/ 740 w 865"/>
              <a:gd name="T39" fmla="*/ 52 h 283"/>
              <a:gd name="T40" fmla="*/ 685 w 865"/>
              <a:gd name="T41" fmla="*/ 75 h 283"/>
              <a:gd name="T42" fmla="*/ 571 w 865"/>
              <a:gd name="T43" fmla="*/ 115 h 283"/>
              <a:gd name="T44" fmla="*/ 457 w 865"/>
              <a:gd name="T45" fmla="*/ 144 h 283"/>
              <a:gd name="T46" fmla="*/ 352 w 865"/>
              <a:gd name="T47" fmla="*/ 162 h 283"/>
              <a:gd name="T48" fmla="*/ 263 w 865"/>
              <a:gd name="T49" fmla="*/ 174 h 283"/>
              <a:gd name="T50" fmla="*/ 197 w 865"/>
              <a:gd name="T51" fmla="*/ 178 h 283"/>
              <a:gd name="T52" fmla="*/ 160 w 865"/>
              <a:gd name="T53" fmla="*/ 181 h 283"/>
              <a:gd name="T54" fmla="*/ 156 w 865"/>
              <a:gd name="T55" fmla="*/ 183 h 283"/>
              <a:gd name="T56" fmla="*/ 159 w 865"/>
              <a:gd name="T57" fmla="*/ 200 h 283"/>
              <a:gd name="T58" fmla="*/ 159 w 865"/>
              <a:gd name="T59" fmla="*/ 224 h 283"/>
              <a:gd name="T60" fmla="*/ 151 w 865"/>
              <a:gd name="T61" fmla="*/ 242 h 283"/>
              <a:gd name="T62" fmla="*/ 128 w 865"/>
              <a:gd name="T63" fmla="*/ 246 h 283"/>
              <a:gd name="T64" fmla="*/ 96 w 865"/>
              <a:gd name="T65" fmla="*/ 242 h 283"/>
              <a:gd name="T66" fmla="*/ 62 w 865"/>
              <a:gd name="T67" fmla="*/ 237 h 283"/>
              <a:gd name="T68" fmla="*/ 39 w 865"/>
              <a:gd name="T69" fmla="*/ 233 h 283"/>
              <a:gd name="T70" fmla="*/ 35 w 865"/>
              <a:gd name="T71" fmla="*/ 234 h 283"/>
              <a:gd name="T72" fmla="*/ 38 w 865"/>
              <a:gd name="T73" fmla="*/ 247 h 283"/>
              <a:gd name="T74" fmla="*/ 38 w 865"/>
              <a:gd name="T75" fmla="*/ 266 h 283"/>
              <a:gd name="T76" fmla="*/ 32 w 865"/>
              <a:gd name="T77" fmla="*/ 280 h 283"/>
              <a:gd name="T78" fmla="*/ 13 w 865"/>
              <a:gd name="T79" fmla="*/ 281 h 283"/>
              <a:gd name="T80" fmla="*/ 0 w 865"/>
              <a:gd name="T81" fmla="*/ 268 h 283"/>
              <a:gd name="T82" fmla="*/ 1 w 865"/>
              <a:gd name="T83" fmla="*/ 247 h 283"/>
              <a:gd name="T84" fmla="*/ 11 w 865"/>
              <a:gd name="T85" fmla="*/ 225 h 283"/>
              <a:gd name="T86" fmla="*/ 21 w 865"/>
              <a:gd name="T87" fmla="*/ 207 h 283"/>
              <a:gd name="T88" fmla="*/ 26 w 865"/>
              <a:gd name="T89" fmla="*/ 200 h 283"/>
              <a:gd name="T90" fmla="*/ 89 w 865"/>
              <a:gd name="T91" fmla="*/ 126 h 283"/>
              <a:gd name="T92" fmla="*/ 712 w 865"/>
              <a:gd name="T93" fmla="*/ 18 h 283"/>
              <a:gd name="T94" fmla="*/ 731 w 865"/>
              <a:gd name="T95" fmla="*/ 9 h 283"/>
              <a:gd name="T96" fmla="*/ 755 w 865"/>
              <a:gd name="T97" fmla="*/ 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5" h="283">
                <a:moveTo>
                  <a:pt x="767" y="0"/>
                </a:moveTo>
                <a:lnTo>
                  <a:pt x="776" y="3"/>
                </a:lnTo>
                <a:lnTo>
                  <a:pt x="784" y="9"/>
                </a:lnTo>
                <a:lnTo>
                  <a:pt x="788" y="21"/>
                </a:lnTo>
                <a:lnTo>
                  <a:pt x="791" y="38"/>
                </a:lnTo>
                <a:lnTo>
                  <a:pt x="793" y="59"/>
                </a:lnTo>
                <a:lnTo>
                  <a:pt x="795" y="79"/>
                </a:lnTo>
                <a:lnTo>
                  <a:pt x="795" y="100"/>
                </a:lnTo>
                <a:lnTo>
                  <a:pt x="796" y="115"/>
                </a:lnTo>
                <a:lnTo>
                  <a:pt x="796" y="126"/>
                </a:lnTo>
                <a:lnTo>
                  <a:pt x="796" y="131"/>
                </a:lnTo>
                <a:lnTo>
                  <a:pt x="797" y="130"/>
                </a:lnTo>
                <a:lnTo>
                  <a:pt x="801" y="126"/>
                </a:lnTo>
                <a:lnTo>
                  <a:pt x="808" y="119"/>
                </a:lnTo>
                <a:lnTo>
                  <a:pt x="816" y="113"/>
                </a:lnTo>
                <a:lnTo>
                  <a:pt x="824" y="106"/>
                </a:lnTo>
                <a:lnTo>
                  <a:pt x="833" y="101"/>
                </a:lnTo>
                <a:lnTo>
                  <a:pt x="842" y="97"/>
                </a:lnTo>
                <a:lnTo>
                  <a:pt x="851" y="96"/>
                </a:lnTo>
                <a:lnTo>
                  <a:pt x="858" y="97"/>
                </a:lnTo>
                <a:lnTo>
                  <a:pt x="863" y="102"/>
                </a:lnTo>
                <a:lnTo>
                  <a:pt x="865" y="114"/>
                </a:lnTo>
                <a:lnTo>
                  <a:pt x="865" y="128"/>
                </a:lnTo>
                <a:lnTo>
                  <a:pt x="858" y="140"/>
                </a:lnTo>
                <a:lnTo>
                  <a:pt x="847" y="151"/>
                </a:lnTo>
                <a:lnTo>
                  <a:pt x="834" y="158"/>
                </a:lnTo>
                <a:lnTo>
                  <a:pt x="820" y="166"/>
                </a:lnTo>
                <a:lnTo>
                  <a:pt x="804" y="172"/>
                </a:lnTo>
                <a:lnTo>
                  <a:pt x="791" y="175"/>
                </a:lnTo>
                <a:lnTo>
                  <a:pt x="779" y="178"/>
                </a:lnTo>
                <a:lnTo>
                  <a:pt x="771" y="179"/>
                </a:lnTo>
                <a:lnTo>
                  <a:pt x="767" y="179"/>
                </a:lnTo>
                <a:lnTo>
                  <a:pt x="766" y="166"/>
                </a:lnTo>
                <a:lnTo>
                  <a:pt x="763" y="149"/>
                </a:lnTo>
                <a:lnTo>
                  <a:pt x="759" y="130"/>
                </a:lnTo>
                <a:lnTo>
                  <a:pt x="755" y="110"/>
                </a:lnTo>
                <a:lnTo>
                  <a:pt x="750" y="92"/>
                </a:lnTo>
                <a:lnTo>
                  <a:pt x="746" y="75"/>
                </a:lnTo>
                <a:lnTo>
                  <a:pt x="742" y="62"/>
                </a:lnTo>
                <a:lnTo>
                  <a:pt x="740" y="52"/>
                </a:lnTo>
                <a:lnTo>
                  <a:pt x="740" y="50"/>
                </a:lnTo>
                <a:lnTo>
                  <a:pt x="685" y="75"/>
                </a:lnTo>
                <a:lnTo>
                  <a:pt x="627" y="97"/>
                </a:lnTo>
                <a:lnTo>
                  <a:pt x="571" y="115"/>
                </a:lnTo>
                <a:lnTo>
                  <a:pt x="513" y="131"/>
                </a:lnTo>
                <a:lnTo>
                  <a:pt x="457" y="144"/>
                </a:lnTo>
                <a:lnTo>
                  <a:pt x="403" y="154"/>
                </a:lnTo>
                <a:lnTo>
                  <a:pt x="352" y="162"/>
                </a:lnTo>
                <a:lnTo>
                  <a:pt x="305" y="169"/>
                </a:lnTo>
                <a:lnTo>
                  <a:pt x="263" y="174"/>
                </a:lnTo>
                <a:lnTo>
                  <a:pt x="227" y="177"/>
                </a:lnTo>
                <a:lnTo>
                  <a:pt x="197" y="178"/>
                </a:lnTo>
                <a:lnTo>
                  <a:pt x="174" y="179"/>
                </a:lnTo>
                <a:lnTo>
                  <a:pt x="160" y="181"/>
                </a:lnTo>
                <a:lnTo>
                  <a:pt x="155" y="181"/>
                </a:lnTo>
                <a:lnTo>
                  <a:pt x="156" y="183"/>
                </a:lnTo>
                <a:lnTo>
                  <a:pt x="157" y="190"/>
                </a:lnTo>
                <a:lnTo>
                  <a:pt x="159" y="200"/>
                </a:lnTo>
                <a:lnTo>
                  <a:pt x="159" y="212"/>
                </a:lnTo>
                <a:lnTo>
                  <a:pt x="159" y="224"/>
                </a:lnTo>
                <a:lnTo>
                  <a:pt x="156" y="234"/>
                </a:lnTo>
                <a:lnTo>
                  <a:pt x="151" y="242"/>
                </a:lnTo>
                <a:lnTo>
                  <a:pt x="142" y="245"/>
                </a:lnTo>
                <a:lnTo>
                  <a:pt x="128" y="246"/>
                </a:lnTo>
                <a:lnTo>
                  <a:pt x="113" y="245"/>
                </a:lnTo>
                <a:lnTo>
                  <a:pt x="96" y="242"/>
                </a:lnTo>
                <a:lnTo>
                  <a:pt x="79" y="240"/>
                </a:lnTo>
                <a:lnTo>
                  <a:pt x="62" y="237"/>
                </a:lnTo>
                <a:lnTo>
                  <a:pt x="49" y="236"/>
                </a:lnTo>
                <a:lnTo>
                  <a:pt x="39" y="233"/>
                </a:lnTo>
                <a:lnTo>
                  <a:pt x="35" y="233"/>
                </a:lnTo>
                <a:lnTo>
                  <a:pt x="35" y="234"/>
                </a:lnTo>
                <a:lnTo>
                  <a:pt x="37" y="241"/>
                </a:lnTo>
                <a:lnTo>
                  <a:pt x="38" y="247"/>
                </a:lnTo>
                <a:lnTo>
                  <a:pt x="39" y="257"/>
                </a:lnTo>
                <a:lnTo>
                  <a:pt x="38" y="266"/>
                </a:lnTo>
                <a:lnTo>
                  <a:pt x="35" y="274"/>
                </a:lnTo>
                <a:lnTo>
                  <a:pt x="32" y="280"/>
                </a:lnTo>
                <a:lnTo>
                  <a:pt x="24" y="283"/>
                </a:lnTo>
                <a:lnTo>
                  <a:pt x="13" y="281"/>
                </a:lnTo>
                <a:lnTo>
                  <a:pt x="5" y="276"/>
                </a:lnTo>
                <a:lnTo>
                  <a:pt x="0" y="268"/>
                </a:lnTo>
                <a:lnTo>
                  <a:pt x="0" y="259"/>
                </a:lnTo>
                <a:lnTo>
                  <a:pt x="1" y="247"/>
                </a:lnTo>
                <a:lnTo>
                  <a:pt x="5" y="237"/>
                </a:lnTo>
                <a:lnTo>
                  <a:pt x="11" y="225"/>
                </a:lnTo>
                <a:lnTo>
                  <a:pt x="16" y="216"/>
                </a:lnTo>
                <a:lnTo>
                  <a:pt x="21" y="207"/>
                </a:lnTo>
                <a:lnTo>
                  <a:pt x="25" y="202"/>
                </a:lnTo>
                <a:lnTo>
                  <a:pt x="26" y="200"/>
                </a:lnTo>
                <a:lnTo>
                  <a:pt x="100" y="204"/>
                </a:lnTo>
                <a:lnTo>
                  <a:pt x="89" y="126"/>
                </a:lnTo>
                <a:lnTo>
                  <a:pt x="710" y="20"/>
                </a:lnTo>
                <a:lnTo>
                  <a:pt x="712" y="18"/>
                </a:lnTo>
                <a:lnTo>
                  <a:pt x="720" y="14"/>
                </a:lnTo>
                <a:lnTo>
                  <a:pt x="731" y="9"/>
                </a:lnTo>
                <a:lnTo>
                  <a:pt x="742" y="5"/>
                </a:lnTo>
                <a:lnTo>
                  <a:pt x="755" y="1"/>
                </a:lnTo>
                <a:lnTo>
                  <a:pt x="76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208">
            <a:extLst>
              <a:ext uri="{FF2B5EF4-FFF2-40B4-BE49-F238E27FC236}">
                <a16:creationId xmlns:a16="http://schemas.microsoft.com/office/drawing/2014/main" id="{114A6845-AAA2-4BE8-A647-6321434EF23C}"/>
              </a:ext>
            </a:extLst>
          </p:cNvPr>
          <p:cNvSpPr>
            <a:spLocks/>
          </p:cNvSpPr>
          <p:nvPr/>
        </p:nvSpPr>
        <p:spPr bwMode="auto">
          <a:xfrm>
            <a:off x="1946681" y="3693552"/>
            <a:ext cx="856853" cy="667561"/>
          </a:xfrm>
          <a:custGeom>
            <a:avLst/>
            <a:gdLst>
              <a:gd name="T0" fmla="*/ 713 w 765"/>
              <a:gd name="T1" fmla="*/ 0 h 596"/>
              <a:gd name="T2" fmla="*/ 714 w 765"/>
              <a:gd name="T3" fmla="*/ 4 h 596"/>
              <a:gd name="T4" fmla="*/ 717 w 765"/>
              <a:gd name="T5" fmla="*/ 14 h 596"/>
              <a:gd name="T6" fmla="*/ 722 w 765"/>
              <a:gd name="T7" fmla="*/ 33 h 596"/>
              <a:gd name="T8" fmla="*/ 727 w 765"/>
              <a:gd name="T9" fmla="*/ 56 h 596"/>
              <a:gd name="T10" fmla="*/ 732 w 765"/>
              <a:gd name="T11" fmla="*/ 86 h 596"/>
              <a:gd name="T12" fmla="*/ 739 w 765"/>
              <a:gd name="T13" fmla="*/ 122 h 596"/>
              <a:gd name="T14" fmla="*/ 745 w 765"/>
              <a:gd name="T15" fmla="*/ 162 h 596"/>
              <a:gd name="T16" fmla="*/ 752 w 765"/>
              <a:gd name="T17" fmla="*/ 207 h 596"/>
              <a:gd name="T18" fmla="*/ 757 w 765"/>
              <a:gd name="T19" fmla="*/ 257 h 596"/>
              <a:gd name="T20" fmla="*/ 761 w 765"/>
              <a:gd name="T21" fmla="*/ 310 h 596"/>
              <a:gd name="T22" fmla="*/ 764 w 765"/>
              <a:gd name="T23" fmla="*/ 367 h 596"/>
              <a:gd name="T24" fmla="*/ 765 w 765"/>
              <a:gd name="T25" fmla="*/ 427 h 596"/>
              <a:gd name="T26" fmla="*/ 764 w 765"/>
              <a:gd name="T27" fmla="*/ 490 h 596"/>
              <a:gd name="T28" fmla="*/ 761 w 765"/>
              <a:gd name="T29" fmla="*/ 491 h 596"/>
              <a:gd name="T30" fmla="*/ 749 w 765"/>
              <a:gd name="T31" fmla="*/ 495 h 596"/>
              <a:gd name="T32" fmla="*/ 732 w 765"/>
              <a:gd name="T33" fmla="*/ 501 h 596"/>
              <a:gd name="T34" fmla="*/ 707 w 765"/>
              <a:gd name="T35" fmla="*/ 509 h 596"/>
              <a:gd name="T36" fmla="*/ 676 w 765"/>
              <a:gd name="T37" fmla="*/ 518 h 596"/>
              <a:gd name="T38" fmla="*/ 638 w 765"/>
              <a:gd name="T39" fmla="*/ 528 h 596"/>
              <a:gd name="T40" fmla="*/ 595 w 765"/>
              <a:gd name="T41" fmla="*/ 538 h 596"/>
              <a:gd name="T42" fmla="*/ 545 w 765"/>
              <a:gd name="T43" fmla="*/ 550 h 596"/>
              <a:gd name="T44" fmla="*/ 490 w 765"/>
              <a:gd name="T45" fmla="*/ 560 h 596"/>
              <a:gd name="T46" fmla="*/ 431 w 765"/>
              <a:gd name="T47" fmla="*/ 570 h 596"/>
              <a:gd name="T48" fmla="*/ 366 w 765"/>
              <a:gd name="T49" fmla="*/ 579 h 596"/>
              <a:gd name="T50" fmla="*/ 295 w 765"/>
              <a:gd name="T51" fmla="*/ 587 h 596"/>
              <a:gd name="T52" fmla="*/ 222 w 765"/>
              <a:gd name="T53" fmla="*/ 592 h 596"/>
              <a:gd name="T54" fmla="*/ 143 w 765"/>
              <a:gd name="T55" fmla="*/ 596 h 596"/>
              <a:gd name="T56" fmla="*/ 142 w 765"/>
              <a:gd name="T57" fmla="*/ 593 h 596"/>
              <a:gd name="T58" fmla="*/ 137 w 765"/>
              <a:gd name="T59" fmla="*/ 583 h 596"/>
              <a:gd name="T60" fmla="*/ 131 w 765"/>
              <a:gd name="T61" fmla="*/ 566 h 596"/>
              <a:gd name="T62" fmla="*/ 122 w 765"/>
              <a:gd name="T63" fmla="*/ 543 h 596"/>
              <a:gd name="T64" fmla="*/ 112 w 765"/>
              <a:gd name="T65" fmla="*/ 515 h 596"/>
              <a:gd name="T66" fmla="*/ 99 w 765"/>
              <a:gd name="T67" fmla="*/ 482 h 596"/>
              <a:gd name="T68" fmla="*/ 86 w 765"/>
              <a:gd name="T69" fmla="*/ 443 h 596"/>
              <a:gd name="T70" fmla="*/ 70 w 765"/>
              <a:gd name="T71" fmla="*/ 398 h 596"/>
              <a:gd name="T72" fmla="*/ 54 w 765"/>
              <a:gd name="T73" fmla="*/ 350 h 596"/>
              <a:gd name="T74" fmla="*/ 36 w 765"/>
              <a:gd name="T75" fmla="*/ 296 h 596"/>
              <a:gd name="T76" fmla="*/ 19 w 765"/>
              <a:gd name="T77" fmla="*/ 238 h 596"/>
              <a:gd name="T78" fmla="*/ 0 w 765"/>
              <a:gd name="T79" fmla="*/ 177 h 596"/>
              <a:gd name="T80" fmla="*/ 80 w 765"/>
              <a:gd name="T81" fmla="*/ 168 h 596"/>
              <a:gd name="T82" fmla="*/ 158 w 765"/>
              <a:gd name="T83" fmla="*/ 157 h 596"/>
              <a:gd name="T84" fmla="*/ 231 w 765"/>
              <a:gd name="T85" fmla="*/ 145 h 596"/>
              <a:gd name="T86" fmla="*/ 300 w 765"/>
              <a:gd name="T87" fmla="*/ 131 h 596"/>
              <a:gd name="T88" fmla="*/ 366 w 765"/>
              <a:gd name="T89" fmla="*/ 117 h 596"/>
              <a:gd name="T90" fmla="*/ 426 w 765"/>
              <a:gd name="T91" fmla="*/ 102 h 596"/>
              <a:gd name="T92" fmla="*/ 481 w 765"/>
              <a:gd name="T93" fmla="*/ 88 h 596"/>
              <a:gd name="T94" fmla="*/ 532 w 765"/>
              <a:gd name="T95" fmla="*/ 72 h 596"/>
              <a:gd name="T96" fmla="*/ 578 w 765"/>
              <a:gd name="T97" fmla="*/ 58 h 596"/>
              <a:gd name="T98" fmla="*/ 617 w 765"/>
              <a:gd name="T99" fmla="*/ 43 h 596"/>
              <a:gd name="T100" fmla="*/ 651 w 765"/>
              <a:gd name="T101" fmla="*/ 30 h 596"/>
              <a:gd name="T102" fmla="*/ 679 w 765"/>
              <a:gd name="T103" fmla="*/ 18 h 596"/>
              <a:gd name="T104" fmla="*/ 700 w 765"/>
              <a:gd name="T105" fmla="*/ 9 h 596"/>
              <a:gd name="T106" fmla="*/ 713 w 765"/>
              <a:gd name="T107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65" h="596">
                <a:moveTo>
                  <a:pt x="713" y="0"/>
                </a:moveTo>
                <a:lnTo>
                  <a:pt x="714" y="4"/>
                </a:lnTo>
                <a:lnTo>
                  <a:pt x="717" y="14"/>
                </a:lnTo>
                <a:lnTo>
                  <a:pt x="722" y="33"/>
                </a:lnTo>
                <a:lnTo>
                  <a:pt x="727" y="56"/>
                </a:lnTo>
                <a:lnTo>
                  <a:pt x="732" y="86"/>
                </a:lnTo>
                <a:lnTo>
                  <a:pt x="739" y="122"/>
                </a:lnTo>
                <a:lnTo>
                  <a:pt x="745" y="162"/>
                </a:lnTo>
                <a:lnTo>
                  <a:pt x="752" y="207"/>
                </a:lnTo>
                <a:lnTo>
                  <a:pt x="757" y="257"/>
                </a:lnTo>
                <a:lnTo>
                  <a:pt x="761" y="310"/>
                </a:lnTo>
                <a:lnTo>
                  <a:pt x="764" y="367"/>
                </a:lnTo>
                <a:lnTo>
                  <a:pt x="765" y="427"/>
                </a:lnTo>
                <a:lnTo>
                  <a:pt x="764" y="490"/>
                </a:lnTo>
                <a:lnTo>
                  <a:pt x="761" y="491"/>
                </a:lnTo>
                <a:lnTo>
                  <a:pt x="749" y="495"/>
                </a:lnTo>
                <a:lnTo>
                  <a:pt x="732" y="501"/>
                </a:lnTo>
                <a:lnTo>
                  <a:pt x="707" y="509"/>
                </a:lnTo>
                <a:lnTo>
                  <a:pt x="676" y="518"/>
                </a:lnTo>
                <a:lnTo>
                  <a:pt x="638" y="528"/>
                </a:lnTo>
                <a:lnTo>
                  <a:pt x="595" y="538"/>
                </a:lnTo>
                <a:lnTo>
                  <a:pt x="545" y="550"/>
                </a:lnTo>
                <a:lnTo>
                  <a:pt x="490" y="560"/>
                </a:lnTo>
                <a:lnTo>
                  <a:pt x="431" y="570"/>
                </a:lnTo>
                <a:lnTo>
                  <a:pt x="366" y="579"/>
                </a:lnTo>
                <a:lnTo>
                  <a:pt x="295" y="587"/>
                </a:lnTo>
                <a:lnTo>
                  <a:pt x="222" y="592"/>
                </a:lnTo>
                <a:lnTo>
                  <a:pt x="143" y="596"/>
                </a:lnTo>
                <a:lnTo>
                  <a:pt x="142" y="593"/>
                </a:lnTo>
                <a:lnTo>
                  <a:pt x="137" y="583"/>
                </a:lnTo>
                <a:lnTo>
                  <a:pt x="131" y="566"/>
                </a:lnTo>
                <a:lnTo>
                  <a:pt x="122" y="543"/>
                </a:lnTo>
                <a:lnTo>
                  <a:pt x="112" y="515"/>
                </a:lnTo>
                <a:lnTo>
                  <a:pt x="99" y="482"/>
                </a:lnTo>
                <a:lnTo>
                  <a:pt x="86" y="443"/>
                </a:lnTo>
                <a:lnTo>
                  <a:pt x="70" y="398"/>
                </a:lnTo>
                <a:lnTo>
                  <a:pt x="54" y="350"/>
                </a:lnTo>
                <a:lnTo>
                  <a:pt x="36" y="296"/>
                </a:lnTo>
                <a:lnTo>
                  <a:pt x="19" y="238"/>
                </a:lnTo>
                <a:lnTo>
                  <a:pt x="0" y="177"/>
                </a:lnTo>
                <a:lnTo>
                  <a:pt x="80" y="168"/>
                </a:lnTo>
                <a:lnTo>
                  <a:pt x="158" y="157"/>
                </a:lnTo>
                <a:lnTo>
                  <a:pt x="231" y="145"/>
                </a:lnTo>
                <a:lnTo>
                  <a:pt x="300" y="131"/>
                </a:lnTo>
                <a:lnTo>
                  <a:pt x="366" y="117"/>
                </a:lnTo>
                <a:lnTo>
                  <a:pt x="426" y="102"/>
                </a:lnTo>
                <a:lnTo>
                  <a:pt x="481" y="88"/>
                </a:lnTo>
                <a:lnTo>
                  <a:pt x="532" y="72"/>
                </a:lnTo>
                <a:lnTo>
                  <a:pt x="578" y="58"/>
                </a:lnTo>
                <a:lnTo>
                  <a:pt x="617" y="43"/>
                </a:lnTo>
                <a:lnTo>
                  <a:pt x="651" y="30"/>
                </a:lnTo>
                <a:lnTo>
                  <a:pt x="679" y="18"/>
                </a:lnTo>
                <a:lnTo>
                  <a:pt x="700" y="9"/>
                </a:lnTo>
                <a:lnTo>
                  <a:pt x="713" y="0"/>
                </a:lnTo>
                <a:close/>
              </a:path>
            </a:pathLst>
          </a:custGeom>
          <a:solidFill>
            <a:srgbClr val="2683C6"/>
          </a:solidFill>
          <a:ln w="0">
            <a:solidFill>
              <a:srgbClr val="2683C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209">
            <a:extLst>
              <a:ext uri="{FF2B5EF4-FFF2-40B4-BE49-F238E27FC236}">
                <a16:creationId xmlns:a16="http://schemas.microsoft.com/office/drawing/2014/main" id="{5DFE521F-6C66-4806-ACFC-5B7ECA73958B}"/>
              </a:ext>
            </a:extLst>
          </p:cNvPr>
          <p:cNvSpPr>
            <a:spLocks/>
          </p:cNvSpPr>
          <p:nvPr/>
        </p:nvSpPr>
        <p:spPr bwMode="auto">
          <a:xfrm>
            <a:off x="1946681" y="3227604"/>
            <a:ext cx="798610" cy="664201"/>
          </a:xfrm>
          <a:custGeom>
            <a:avLst/>
            <a:gdLst>
              <a:gd name="T0" fmla="*/ 326 w 713"/>
              <a:gd name="T1" fmla="*/ 0 h 593"/>
              <a:gd name="T2" fmla="*/ 351 w 713"/>
              <a:gd name="T3" fmla="*/ 1 h 593"/>
              <a:gd name="T4" fmla="*/ 376 w 713"/>
              <a:gd name="T5" fmla="*/ 5 h 593"/>
              <a:gd name="T6" fmla="*/ 404 w 713"/>
              <a:gd name="T7" fmla="*/ 13 h 593"/>
              <a:gd name="T8" fmla="*/ 432 w 713"/>
              <a:gd name="T9" fmla="*/ 23 h 593"/>
              <a:gd name="T10" fmla="*/ 461 w 713"/>
              <a:gd name="T11" fmla="*/ 38 h 593"/>
              <a:gd name="T12" fmla="*/ 490 w 713"/>
              <a:gd name="T13" fmla="*/ 56 h 593"/>
              <a:gd name="T14" fmla="*/ 520 w 713"/>
              <a:gd name="T15" fmla="*/ 80 h 593"/>
              <a:gd name="T16" fmla="*/ 549 w 713"/>
              <a:gd name="T17" fmla="*/ 108 h 593"/>
              <a:gd name="T18" fmla="*/ 579 w 713"/>
              <a:gd name="T19" fmla="*/ 142 h 593"/>
              <a:gd name="T20" fmla="*/ 608 w 713"/>
              <a:gd name="T21" fmla="*/ 183 h 593"/>
              <a:gd name="T22" fmla="*/ 635 w 713"/>
              <a:gd name="T23" fmla="*/ 230 h 593"/>
              <a:gd name="T24" fmla="*/ 663 w 713"/>
              <a:gd name="T25" fmla="*/ 285 h 593"/>
              <a:gd name="T26" fmla="*/ 689 w 713"/>
              <a:gd name="T27" fmla="*/ 347 h 593"/>
              <a:gd name="T28" fmla="*/ 713 w 713"/>
              <a:gd name="T29" fmla="*/ 416 h 593"/>
              <a:gd name="T30" fmla="*/ 700 w 713"/>
              <a:gd name="T31" fmla="*/ 430 h 593"/>
              <a:gd name="T32" fmla="*/ 677 w 713"/>
              <a:gd name="T33" fmla="*/ 445 h 593"/>
              <a:gd name="T34" fmla="*/ 647 w 713"/>
              <a:gd name="T35" fmla="*/ 461 h 593"/>
              <a:gd name="T36" fmla="*/ 612 w 713"/>
              <a:gd name="T37" fmla="*/ 475 h 593"/>
              <a:gd name="T38" fmla="*/ 570 w 713"/>
              <a:gd name="T39" fmla="*/ 491 h 593"/>
              <a:gd name="T40" fmla="*/ 523 w 713"/>
              <a:gd name="T41" fmla="*/ 506 h 593"/>
              <a:gd name="T42" fmla="*/ 473 w 713"/>
              <a:gd name="T43" fmla="*/ 521 h 593"/>
              <a:gd name="T44" fmla="*/ 419 w 713"/>
              <a:gd name="T45" fmla="*/ 534 h 593"/>
              <a:gd name="T46" fmla="*/ 364 w 713"/>
              <a:gd name="T47" fmla="*/ 547 h 593"/>
              <a:gd name="T48" fmla="*/ 308 w 713"/>
              <a:gd name="T49" fmla="*/ 559 h 593"/>
              <a:gd name="T50" fmla="*/ 252 w 713"/>
              <a:gd name="T51" fmla="*/ 569 h 593"/>
              <a:gd name="T52" fmla="*/ 197 w 713"/>
              <a:gd name="T53" fmla="*/ 578 h 593"/>
              <a:gd name="T54" fmla="*/ 143 w 713"/>
              <a:gd name="T55" fmla="*/ 585 h 593"/>
              <a:gd name="T56" fmla="*/ 91 w 713"/>
              <a:gd name="T57" fmla="*/ 590 h 593"/>
              <a:gd name="T58" fmla="*/ 44 w 713"/>
              <a:gd name="T59" fmla="*/ 593 h 593"/>
              <a:gd name="T60" fmla="*/ 0 w 713"/>
              <a:gd name="T61" fmla="*/ 593 h 593"/>
              <a:gd name="T62" fmla="*/ 0 w 713"/>
              <a:gd name="T63" fmla="*/ 589 h 593"/>
              <a:gd name="T64" fmla="*/ 0 w 713"/>
              <a:gd name="T65" fmla="*/ 578 h 593"/>
              <a:gd name="T66" fmla="*/ 0 w 713"/>
              <a:gd name="T67" fmla="*/ 561 h 593"/>
              <a:gd name="T68" fmla="*/ 0 w 713"/>
              <a:gd name="T69" fmla="*/ 539 h 593"/>
              <a:gd name="T70" fmla="*/ 2 w 713"/>
              <a:gd name="T71" fmla="*/ 512 h 593"/>
              <a:gd name="T72" fmla="*/ 3 w 713"/>
              <a:gd name="T73" fmla="*/ 480 h 593"/>
              <a:gd name="T74" fmla="*/ 6 w 713"/>
              <a:gd name="T75" fmla="*/ 445 h 593"/>
              <a:gd name="T76" fmla="*/ 11 w 713"/>
              <a:gd name="T77" fmla="*/ 408 h 593"/>
              <a:gd name="T78" fmla="*/ 16 w 713"/>
              <a:gd name="T79" fmla="*/ 369 h 593"/>
              <a:gd name="T80" fmla="*/ 24 w 713"/>
              <a:gd name="T81" fmla="*/ 328 h 593"/>
              <a:gd name="T82" fmla="*/ 33 w 713"/>
              <a:gd name="T83" fmla="*/ 286 h 593"/>
              <a:gd name="T84" fmla="*/ 45 w 713"/>
              <a:gd name="T85" fmla="*/ 246 h 593"/>
              <a:gd name="T86" fmla="*/ 58 w 713"/>
              <a:gd name="T87" fmla="*/ 205 h 593"/>
              <a:gd name="T88" fmla="*/ 75 w 713"/>
              <a:gd name="T89" fmla="*/ 167 h 593"/>
              <a:gd name="T90" fmla="*/ 95 w 713"/>
              <a:gd name="T91" fmla="*/ 131 h 593"/>
              <a:gd name="T92" fmla="*/ 117 w 713"/>
              <a:gd name="T93" fmla="*/ 98 h 593"/>
              <a:gd name="T94" fmla="*/ 142 w 713"/>
              <a:gd name="T95" fmla="*/ 69 h 593"/>
              <a:gd name="T96" fmla="*/ 172 w 713"/>
              <a:gd name="T97" fmla="*/ 44 h 593"/>
              <a:gd name="T98" fmla="*/ 205 w 713"/>
              <a:gd name="T99" fmla="*/ 25 h 593"/>
              <a:gd name="T100" fmla="*/ 206 w 713"/>
              <a:gd name="T101" fmla="*/ 25 h 593"/>
              <a:gd name="T102" fmla="*/ 211 w 713"/>
              <a:gd name="T103" fmla="*/ 22 h 593"/>
              <a:gd name="T104" fmla="*/ 220 w 713"/>
              <a:gd name="T105" fmla="*/ 18 h 593"/>
              <a:gd name="T106" fmla="*/ 231 w 713"/>
              <a:gd name="T107" fmla="*/ 14 h 593"/>
              <a:gd name="T108" fmla="*/ 245 w 713"/>
              <a:gd name="T109" fmla="*/ 10 h 593"/>
              <a:gd name="T110" fmla="*/ 262 w 713"/>
              <a:gd name="T111" fmla="*/ 6 h 593"/>
              <a:gd name="T112" fmla="*/ 282 w 713"/>
              <a:gd name="T113" fmla="*/ 2 h 593"/>
              <a:gd name="T114" fmla="*/ 303 w 713"/>
              <a:gd name="T115" fmla="*/ 0 h 593"/>
              <a:gd name="T116" fmla="*/ 326 w 713"/>
              <a:gd name="T117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13" h="593">
                <a:moveTo>
                  <a:pt x="326" y="0"/>
                </a:moveTo>
                <a:lnTo>
                  <a:pt x="351" y="1"/>
                </a:lnTo>
                <a:lnTo>
                  <a:pt x="376" y="5"/>
                </a:lnTo>
                <a:lnTo>
                  <a:pt x="404" y="13"/>
                </a:lnTo>
                <a:lnTo>
                  <a:pt x="432" y="23"/>
                </a:lnTo>
                <a:lnTo>
                  <a:pt x="461" y="38"/>
                </a:lnTo>
                <a:lnTo>
                  <a:pt x="490" y="56"/>
                </a:lnTo>
                <a:lnTo>
                  <a:pt x="520" y="80"/>
                </a:lnTo>
                <a:lnTo>
                  <a:pt x="549" y="108"/>
                </a:lnTo>
                <a:lnTo>
                  <a:pt x="579" y="142"/>
                </a:lnTo>
                <a:lnTo>
                  <a:pt x="608" y="183"/>
                </a:lnTo>
                <a:lnTo>
                  <a:pt x="635" y="230"/>
                </a:lnTo>
                <a:lnTo>
                  <a:pt x="663" y="285"/>
                </a:lnTo>
                <a:lnTo>
                  <a:pt x="689" y="347"/>
                </a:lnTo>
                <a:lnTo>
                  <a:pt x="713" y="416"/>
                </a:lnTo>
                <a:lnTo>
                  <a:pt x="700" y="430"/>
                </a:lnTo>
                <a:lnTo>
                  <a:pt x="677" y="445"/>
                </a:lnTo>
                <a:lnTo>
                  <a:pt x="647" y="461"/>
                </a:lnTo>
                <a:lnTo>
                  <a:pt x="612" y="475"/>
                </a:lnTo>
                <a:lnTo>
                  <a:pt x="570" y="491"/>
                </a:lnTo>
                <a:lnTo>
                  <a:pt x="523" y="506"/>
                </a:lnTo>
                <a:lnTo>
                  <a:pt x="473" y="521"/>
                </a:lnTo>
                <a:lnTo>
                  <a:pt x="419" y="534"/>
                </a:lnTo>
                <a:lnTo>
                  <a:pt x="364" y="547"/>
                </a:lnTo>
                <a:lnTo>
                  <a:pt x="308" y="559"/>
                </a:lnTo>
                <a:lnTo>
                  <a:pt x="252" y="569"/>
                </a:lnTo>
                <a:lnTo>
                  <a:pt x="197" y="578"/>
                </a:lnTo>
                <a:lnTo>
                  <a:pt x="143" y="585"/>
                </a:lnTo>
                <a:lnTo>
                  <a:pt x="91" y="590"/>
                </a:lnTo>
                <a:lnTo>
                  <a:pt x="44" y="593"/>
                </a:lnTo>
                <a:lnTo>
                  <a:pt x="0" y="593"/>
                </a:lnTo>
                <a:lnTo>
                  <a:pt x="0" y="589"/>
                </a:lnTo>
                <a:lnTo>
                  <a:pt x="0" y="578"/>
                </a:lnTo>
                <a:lnTo>
                  <a:pt x="0" y="561"/>
                </a:lnTo>
                <a:lnTo>
                  <a:pt x="0" y="539"/>
                </a:lnTo>
                <a:lnTo>
                  <a:pt x="2" y="512"/>
                </a:lnTo>
                <a:lnTo>
                  <a:pt x="3" y="480"/>
                </a:lnTo>
                <a:lnTo>
                  <a:pt x="6" y="445"/>
                </a:lnTo>
                <a:lnTo>
                  <a:pt x="11" y="408"/>
                </a:lnTo>
                <a:lnTo>
                  <a:pt x="16" y="369"/>
                </a:lnTo>
                <a:lnTo>
                  <a:pt x="24" y="328"/>
                </a:lnTo>
                <a:lnTo>
                  <a:pt x="33" y="286"/>
                </a:lnTo>
                <a:lnTo>
                  <a:pt x="45" y="246"/>
                </a:lnTo>
                <a:lnTo>
                  <a:pt x="58" y="205"/>
                </a:lnTo>
                <a:lnTo>
                  <a:pt x="75" y="167"/>
                </a:lnTo>
                <a:lnTo>
                  <a:pt x="95" y="131"/>
                </a:lnTo>
                <a:lnTo>
                  <a:pt x="117" y="98"/>
                </a:lnTo>
                <a:lnTo>
                  <a:pt x="142" y="69"/>
                </a:lnTo>
                <a:lnTo>
                  <a:pt x="172" y="44"/>
                </a:lnTo>
                <a:lnTo>
                  <a:pt x="205" y="25"/>
                </a:lnTo>
                <a:lnTo>
                  <a:pt x="206" y="25"/>
                </a:lnTo>
                <a:lnTo>
                  <a:pt x="211" y="22"/>
                </a:lnTo>
                <a:lnTo>
                  <a:pt x="220" y="18"/>
                </a:lnTo>
                <a:lnTo>
                  <a:pt x="231" y="14"/>
                </a:lnTo>
                <a:lnTo>
                  <a:pt x="245" y="10"/>
                </a:lnTo>
                <a:lnTo>
                  <a:pt x="262" y="6"/>
                </a:lnTo>
                <a:lnTo>
                  <a:pt x="282" y="2"/>
                </a:lnTo>
                <a:lnTo>
                  <a:pt x="303" y="0"/>
                </a:lnTo>
                <a:lnTo>
                  <a:pt x="326" y="0"/>
                </a:lnTo>
                <a:close/>
              </a:path>
            </a:pathLst>
          </a:custGeom>
          <a:solidFill>
            <a:srgbClr val="FCD982"/>
          </a:solidFill>
          <a:ln w="0">
            <a:solidFill>
              <a:srgbClr val="FCD98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210">
            <a:extLst>
              <a:ext uri="{FF2B5EF4-FFF2-40B4-BE49-F238E27FC236}">
                <a16:creationId xmlns:a16="http://schemas.microsoft.com/office/drawing/2014/main" id="{9604F931-0AA7-4E7D-A22B-16F030B94172}"/>
              </a:ext>
            </a:extLst>
          </p:cNvPr>
          <p:cNvSpPr>
            <a:spLocks/>
          </p:cNvSpPr>
          <p:nvPr/>
        </p:nvSpPr>
        <p:spPr bwMode="auto">
          <a:xfrm>
            <a:off x="1849235" y="3073034"/>
            <a:ext cx="806450" cy="818771"/>
          </a:xfrm>
          <a:custGeom>
            <a:avLst/>
            <a:gdLst>
              <a:gd name="T0" fmla="*/ 677 w 720"/>
              <a:gd name="T1" fmla="*/ 2 h 731"/>
              <a:gd name="T2" fmla="*/ 684 w 720"/>
              <a:gd name="T3" fmla="*/ 12 h 731"/>
              <a:gd name="T4" fmla="*/ 695 w 720"/>
              <a:gd name="T5" fmla="*/ 30 h 731"/>
              <a:gd name="T6" fmla="*/ 705 w 720"/>
              <a:gd name="T7" fmla="*/ 57 h 731"/>
              <a:gd name="T8" fmla="*/ 715 w 720"/>
              <a:gd name="T9" fmla="*/ 89 h 731"/>
              <a:gd name="T10" fmla="*/ 720 w 720"/>
              <a:gd name="T11" fmla="*/ 125 h 731"/>
              <a:gd name="T12" fmla="*/ 716 w 720"/>
              <a:gd name="T13" fmla="*/ 163 h 731"/>
              <a:gd name="T14" fmla="*/ 701 w 720"/>
              <a:gd name="T15" fmla="*/ 202 h 731"/>
              <a:gd name="T16" fmla="*/ 674 w 720"/>
              <a:gd name="T17" fmla="*/ 241 h 731"/>
              <a:gd name="T18" fmla="*/ 629 w 720"/>
              <a:gd name="T19" fmla="*/ 278 h 731"/>
              <a:gd name="T20" fmla="*/ 565 w 720"/>
              <a:gd name="T21" fmla="*/ 311 h 731"/>
              <a:gd name="T22" fmla="*/ 480 w 720"/>
              <a:gd name="T23" fmla="*/ 338 h 731"/>
              <a:gd name="T24" fmla="*/ 369 w 720"/>
              <a:gd name="T25" fmla="*/ 358 h 731"/>
              <a:gd name="T26" fmla="*/ 229 w 720"/>
              <a:gd name="T27" fmla="*/ 369 h 731"/>
              <a:gd name="T28" fmla="*/ 228 w 720"/>
              <a:gd name="T29" fmla="*/ 384 h 731"/>
              <a:gd name="T30" fmla="*/ 224 w 720"/>
              <a:gd name="T31" fmla="*/ 419 h 731"/>
              <a:gd name="T32" fmla="*/ 218 w 720"/>
              <a:gd name="T33" fmla="*/ 462 h 731"/>
              <a:gd name="T34" fmla="*/ 212 w 720"/>
              <a:gd name="T35" fmla="*/ 502 h 731"/>
              <a:gd name="T36" fmla="*/ 207 w 720"/>
              <a:gd name="T37" fmla="*/ 498 h 731"/>
              <a:gd name="T38" fmla="*/ 192 w 720"/>
              <a:gd name="T39" fmla="*/ 491 h 731"/>
              <a:gd name="T40" fmla="*/ 175 w 720"/>
              <a:gd name="T41" fmla="*/ 494 h 731"/>
              <a:gd name="T42" fmla="*/ 161 w 720"/>
              <a:gd name="T43" fmla="*/ 516 h 731"/>
              <a:gd name="T44" fmla="*/ 162 w 720"/>
              <a:gd name="T45" fmla="*/ 538 h 731"/>
              <a:gd name="T46" fmla="*/ 178 w 720"/>
              <a:gd name="T47" fmla="*/ 548 h 731"/>
              <a:gd name="T48" fmla="*/ 195 w 720"/>
              <a:gd name="T49" fmla="*/ 550 h 731"/>
              <a:gd name="T50" fmla="*/ 204 w 720"/>
              <a:gd name="T51" fmla="*/ 550 h 731"/>
              <a:gd name="T52" fmla="*/ 200 w 720"/>
              <a:gd name="T53" fmla="*/ 563 h 731"/>
              <a:gd name="T54" fmla="*/ 188 w 720"/>
              <a:gd name="T55" fmla="*/ 596 h 731"/>
              <a:gd name="T56" fmla="*/ 167 w 720"/>
              <a:gd name="T57" fmla="*/ 640 h 731"/>
              <a:gd name="T58" fmla="*/ 135 w 720"/>
              <a:gd name="T59" fmla="*/ 688 h 731"/>
              <a:gd name="T60" fmla="*/ 87 w 720"/>
              <a:gd name="T61" fmla="*/ 731 h 731"/>
              <a:gd name="T62" fmla="*/ 84 w 720"/>
              <a:gd name="T63" fmla="*/ 722 h 731"/>
              <a:gd name="T64" fmla="*/ 73 w 720"/>
              <a:gd name="T65" fmla="*/ 694 h 731"/>
              <a:gd name="T66" fmla="*/ 59 w 720"/>
              <a:gd name="T67" fmla="*/ 654 h 731"/>
              <a:gd name="T68" fmla="*/ 43 w 720"/>
              <a:gd name="T69" fmla="*/ 602 h 731"/>
              <a:gd name="T70" fmla="*/ 26 w 720"/>
              <a:gd name="T71" fmla="*/ 545 h 731"/>
              <a:gd name="T72" fmla="*/ 13 w 720"/>
              <a:gd name="T73" fmla="*/ 485 h 731"/>
              <a:gd name="T74" fmla="*/ 2 w 720"/>
              <a:gd name="T75" fmla="*/ 424 h 731"/>
              <a:gd name="T76" fmla="*/ 0 w 720"/>
              <a:gd name="T77" fmla="*/ 367 h 731"/>
              <a:gd name="T78" fmla="*/ 6 w 720"/>
              <a:gd name="T79" fmla="*/ 318 h 731"/>
              <a:gd name="T80" fmla="*/ 23 w 720"/>
              <a:gd name="T81" fmla="*/ 279 h 731"/>
              <a:gd name="T82" fmla="*/ 53 w 720"/>
              <a:gd name="T83" fmla="*/ 256 h 731"/>
              <a:gd name="T84" fmla="*/ 98 w 720"/>
              <a:gd name="T85" fmla="*/ 250 h 731"/>
              <a:gd name="T86" fmla="*/ 99 w 720"/>
              <a:gd name="T87" fmla="*/ 241 h 731"/>
              <a:gd name="T88" fmla="*/ 102 w 720"/>
              <a:gd name="T89" fmla="*/ 218 h 731"/>
              <a:gd name="T90" fmla="*/ 114 w 720"/>
              <a:gd name="T91" fmla="*/ 185 h 731"/>
              <a:gd name="T92" fmla="*/ 135 w 720"/>
              <a:gd name="T93" fmla="*/ 146 h 731"/>
              <a:gd name="T94" fmla="*/ 173 w 720"/>
              <a:gd name="T95" fmla="*/ 106 h 731"/>
              <a:gd name="T96" fmla="*/ 228 w 720"/>
              <a:gd name="T97" fmla="*/ 72 h 731"/>
              <a:gd name="T98" fmla="*/ 306 w 720"/>
              <a:gd name="T99" fmla="*/ 45 h 731"/>
              <a:gd name="T100" fmla="*/ 364 w 720"/>
              <a:gd name="T101" fmla="*/ 40 h 731"/>
              <a:gd name="T102" fmla="*/ 419 w 720"/>
              <a:gd name="T103" fmla="*/ 47 h 731"/>
              <a:gd name="T104" fmla="*/ 471 w 720"/>
              <a:gd name="T105" fmla="*/ 63 h 731"/>
              <a:gd name="T106" fmla="*/ 518 w 720"/>
              <a:gd name="T107" fmla="*/ 83 h 731"/>
              <a:gd name="T108" fmla="*/ 560 w 720"/>
              <a:gd name="T109" fmla="*/ 100 h 731"/>
              <a:gd name="T110" fmla="*/ 597 w 720"/>
              <a:gd name="T111" fmla="*/ 112 h 731"/>
              <a:gd name="T112" fmla="*/ 628 w 720"/>
              <a:gd name="T113" fmla="*/ 113 h 731"/>
              <a:gd name="T114" fmla="*/ 652 w 720"/>
              <a:gd name="T115" fmla="*/ 97 h 731"/>
              <a:gd name="T116" fmla="*/ 669 w 720"/>
              <a:gd name="T117" fmla="*/ 62 h 731"/>
              <a:gd name="T118" fmla="*/ 677 w 720"/>
              <a:gd name="T119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31">
                <a:moveTo>
                  <a:pt x="677" y="0"/>
                </a:moveTo>
                <a:lnTo>
                  <a:pt x="677" y="2"/>
                </a:lnTo>
                <a:lnTo>
                  <a:pt x="680" y="6"/>
                </a:lnTo>
                <a:lnTo>
                  <a:pt x="684" y="12"/>
                </a:lnTo>
                <a:lnTo>
                  <a:pt x="688" y="20"/>
                </a:lnTo>
                <a:lnTo>
                  <a:pt x="695" y="30"/>
                </a:lnTo>
                <a:lnTo>
                  <a:pt x="700" y="44"/>
                </a:lnTo>
                <a:lnTo>
                  <a:pt x="705" y="57"/>
                </a:lnTo>
                <a:lnTo>
                  <a:pt x="711" y="72"/>
                </a:lnTo>
                <a:lnTo>
                  <a:pt x="715" y="89"/>
                </a:lnTo>
                <a:lnTo>
                  <a:pt x="718" y="106"/>
                </a:lnTo>
                <a:lnTo>
                  <a:pt x="720" y="125"/>
                </a:lnTo>
                <a:lnTo>
                  <a:pt x="718" y="144"/>
                </a:lnTo>
                <a:lnTo>
                  <a:pt x="716" y="163"/>
                </a:lnTo>
                <a:lnTo>
                  <a:pt x="711" y="182"/>
                </a:lnTo>
                <a:lnTo>
                  <a:pt x="701" y="202"/>
                </a:lnTo>
                <a:lnTo>
                  <a:pt x="690" y="222"/>
                </a:lnTo>
                <a:lnTo>
                  <a:pt x="674" y="241"/>
                </a:lnTo>
                <a:lnTo>
                  <a:pt x="654" y="260"/>
                </a:lnTo>
                <a:lnTo>
                  <a:pt x="629" y="278"/>
                </a:lnTo>
                <a:lnTo>
                  <a:pt x="601" y="295"/>
                </a:lnTo>
                <a:lnTo>
                  <a:pt x="565" y="311"/>
                </a:lnTo>
                <a:lnTo>
                  <a:pt x="526" y="325"/>
                </a:lnTo>
                <a:lnTo>
                  <a:pt x="480" y="338"/>
                </a:lnTo>
                <a:lnTo>
                  <a:pt x="428" y="349"/>
                </a:lnTo>
                <a:lnTo>
                  <a:pt x="369" y="358"/>
                </a:lnTo>
                <a:lnTo>
                  <a:pt x="302" y="366"/>
                </a:lnTo>
                <a:lnTo>
                  <a:pt x="229" y="369"/>
                </a:lnTo>
                <a:lnTo>
                  <a:pt x="229" y="373"/>
                </a:lnTo>
                <a:lnTo>
                  <a:pt x="228" y="384"/>
                </a:lnTo>
                <a:lnTo>
                  <a:pt x="225" y="400"/>
                </a:lnTo>
                <a:lnTo>
                  <a:pt x="224" y="419"/>
                </a:lnTo>
                <a:lnTo>
                  <a:pt x="221" y="440"/>
                </a:lnTo>
                <a:lnTo>
                  <a:pt x="218" y="462"/>
                </a:lnTo>
                <a:lnTo>
                  <a:pt x="214" y="483"/>
                </a:lnTo>
                <a:lnTo>
                  <a:pt x="212" y="502"/>
                </a:lnTo>
                <a:lnTo>
                  <a:pt x="211" y="500"/>
                </a:lnTo>
                <a:lnTo>
                  <a:pt x="207" y="498"/>
                </a:lnTo>
                <a:lnTo>
                  <a:pt x="200" y="494"/>
                </a:lnTo>
                <a:lnTo>
                  <a:pt x="192" y="491"/>
                </a:lnTo>
                <a:lnTo>
                  <a:pt x="183" y="491"/>
                </a:lnTo>
                <a:lnTo>
                  <a:pt x="175" y="494"/>
                </a:lnTo>
                <a:lnTo>
                  <a:pt x="167" y="503"/>
                </a:lnTo>
                <a:lnTo>
                  <a:pt x="161" y="516"/>
                </a:lnTo>
                <a:lnTo>
                  <a:pt x="159" y="529"/>
                </a:lnTo>
                <a:lnTo>
                  <a:pt x="162" y="538"/>
                </a:lnTo>
                <a:lnTo>
                  <a:pt x="169" y="544"/>
                </a:lnTo>
                <a:lnTo>
                  <a:pt x="178" y="548"/>
                </a:lnTo>
                <a:lnTo>
                  <a:pt x="187" y="550"/>
                </a:lnTo>
                <a:lnTo>
                  <a:pt x="195" y="550"/>
                </a:lnTo>
                <a:lnTo>
                  <a:pt x="201" y="550"/>
                </a:lnTo>
                <a:lnTo>
                  <a:pt x="204" y="550"/>
                </a:lnTo>
                <a:lnTo>
                  <a:pt x="203" y="554"/>
                </a:lnTo>
                <a:lnTo>
                  <a:pt x="200" y="563"/>
                </a:lnTo>
                <a:lnTo>
                  <a:pt x="196" y="578"/>
                </a:lnTo>
                <a:lnTo>
                  <a:pt x="188" y="596"/>
                </a:lnTo>
                <a:lnTo>
                  <a:pt x="179" y="617"/>
                </a:lnTo>
                <a:lnTo>
                  <a:pt x="167" y="640"/>
                </a:lnTo>
                <a:lnTo>
                  <a:pt x="153" y="664"/>
                </a:lnTo>
                <a:lnTo>
                  <a:pt x="135" y="688"/>
                </a:lnTo>
                <a:lnTo>
                  <a:pt x="112" y="710"/>
                </a:lnTo>
                <a:lnTo>
                  <a:pt x="87" y="731"/>
                </a:lnTo>
                <a:lnTo>
                  <a:pt x="86" y="728"/>
                </a:lnTo>
                <a:lnTo>
                  <a:pt x="84" y="722"/>
                </a:lnTo>
                <a:lnTo>
                  <a:pt x="78" y="710"/>
                </a:lnTo>
                <a:lnTo>
                  <a:pt x="73" y="694"/>
                </a:lnTo>
                <a:lnTo>
                  <a:pt x="67" y="676"/>
                </a:lnTo>
                <a:lnTo>
                  <a:pt x="59" y="654"/>
                </a:lnTo>
                <a:lnTo>
                  <a:pt x="51" y="629"/>
                </a:lnTo>
                <a:lnTo>
                  <a:pt x="43" y="602"/>
                </a:lnTo>
                <a:lnTo>
                  <a:pt x="34" y="575"/>
                </a:lnTo>
                <a:lnTo>
                  <a:pt x="26" y="545"/>
                </a:lnTo>
                <a:lnTo>
                  <a:pt x="19" y="515"/>
                </a:lnTo>
                <a:lnTo>
                  <a:pt x="13" y="485"/>
                </a:lnTo>
                <a:lnTo>
                  <a:pt x="6" y="453"/>
                </a:lnTo>
                <a:lnTo>
                  <a:pt x="2" y="424"/>
                </a:lnTo>
                <a:lnTo>
                  <a:pt x="1" y="394"/>
                </a:lnTo>
                <a:lnTo>
                  <a:pt x="0" y="367"/>
                </a:lnTo>
                <a:lnTo>
                  <a:pt x="2" y="342"/>
                </a:lnTo>
                <a:lnTo>
                  <a:pt x="6" y="318"/>
                </a:lnTo>
                <a:lnTo>
                  <a:pt x="13" y="297"/>
                </a:lnTo>
                <a:lnTo>
                  <a:pt x="23" y="279"/>
                </a:lnTo>
                <a:lnTo>
                  <a:pt x="36" y="266"/>
                </a:lnTo>
                <a:lnTo>
                  <a:pt x="53" y="256"/>
                </a:lnTo>
                <a:lnTo>
                  <a:pt x="74" y="250"/>
                </a:lnTo>
                <a:lnTo>
                  <a:pt x="98" y="250"/>
                </a:lnTo>
                <a:lnTo>
                  <a:pt x="98" y="248"/>
                </a:lnTo>
                <a:lnTo>
                  <a:pt x="99" y="241"/>
                </a:lnTo>
                <a:lnTo>
                  <a:pt x="101" y="231"/>
                </a:lnTo>
                <a:lnTo>
                  <a:pt x="102" y="218"/>
                </a:lnTo>
                <a:lnTo>
                  <a:pt x="107" y="202"/>
                </a:lnTo>
                <a:lnTo>
                  <a:pt x="114" y="185"/>
                </a:lnTo>
                <a:lnTo>
                  <a:pt x="123" y="165"/>
                </a:lnTo>
                <a:lnTo>
                  <a:pt x="135" y="146"/>
                </a:lnTo>
                <a:lnTo>
                  <a:pt x="152" y="126"/>
                </a:lnTo>
                <a:lnTo>
                  <a:pt x="173" y="106"/>
                </a:lnTo>
                <a:lnTo>
                  <a:pt x="197" y="88"/>
                </a:lnTo>
                <a:lnTo>
                  <a:pt x="228" y="72"/>
                </a:lnTo>
                <a:lnTo>
                  <a:pt x="264" y="57"/>
                </a:lnTo>
                <a:lnTo>
                  <a:pt x="306" y="45"/>
                </a:lnTo>
                <a:lnTo>
                  <a:pt x="335" y="41"/>
                </a:lnTo>
                <a:lnTo>
                  <a:pt x="364" y="40"/>
                </a:lnTo>
                <a:lnTo>
                  <a:pt x="392" y="42"/>
                </a:lnTo>
                <a:lnTo>
                  <a:pt x="419" y="47"/>
                </a:lnTo>
                <a:lnTo>
                  <a:pt x="445" y="54"/>
                </a:lnTo>
                <a:lnTo>
                  <a:pt x="471" y="63"/>
                </a:lnTo>
                <a:lnTo>
                  <a:pt x="495" y="72"/>
                </a:lnTo>
                <a:lnTo>
                  <a:pt x="518" y="83"/>
                </a:lnTo>
                <a:lnTo>
                  <a:pt x="540" y="92"/>
                </a:lnTo>
                <a:lnTo>
                  <a:pt x="560" y="100"/>
                </a:lnTo>
                <a:lnTo>
                  <a:pt x="580" y="106"/>
                </a:lnTo>
                <a:lnTo>
                  <a:pt x="597" y="112"/>
                </a:lnTo>
                <a:lnTo>
                  <a:pt x="614" y="114"/>
                </a:lnTo>
                <a:lnTo>
                  <a:pt x="628" y="113"/>
                </a:lnTo>
                <a:lnTo>
                  <a:pt x="641" y="106"/>
                </a:lnTo>
                <a:lnTo>
                  <a:pt x="652" y="97"/>
                </a:lnTo>
                <a:lnTo>
                  <a:pt x="661" y="81"/>
                </a:lnTo>
                <a:lnTo>
                  <a:pt x="669" y="62"/>
                </a:lnTo>
                <a:lnTo>
                  <a:pt x="673" y="34"/>
                </a:lnTo>
                <a:lnTo>
                  <a:pt x="67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211">
            <a:extLst>
              <a:ext uri="{FF2B5EF4-FFF2-40B4-BE49-F238E27FC236}">
                <a16:creationId xmlns:a16="http://schemas.microsoft.com/office/drawing/2014/main" id="{7377BC9A-543D-48A6-B588-86959151EC35}"/>
              </a:ext>
            </a:extLst>
          </p:cNvPr>
          <p:cNvSpPr>
            <a:spLocks/>
          </p:cNvSpPr>
          <p:nvPr/>
        </p:nvSpPr>
        <p:spPr bwMode="auto">
          <a:xfrm>
            <a:off x="2243499" y="3579305"/>
            <a:ext cx="42563" cy="77285"/>
          </a:xfrm>
          <a:custGeom>
            <a:avLst/>
            <a:gdLst>
              <a:gd name="T0" fmla="*/ 12 w 38"/>
              <a:gd name="T1" fmla="*/ 0 h 69"/>
              <a:gd name="T2" fmla="*/ 20 w 38"/>
              <a:gd name="T3" fmla="*/ 1 h 69"/>
              <a:gd name="T4" fmla="*/ 26 w 38"/>
              <a:gd name="T5" fmla="*/ 6 h 69"/>
              <a:gd name="T6" fmla="*/ 33 w 38"/>
              <a:gd name="T7" fmla="*/ 17 h 69"/>
              <a:gd name="T8" fmla="*/ 37 w 38"/>
              <a:gd name="T9" fmla="*/ 31 h 69"/>
              <a:gd name="T10" fmla="*/ 38 w 38"/>
              <a:gd name="T11" fmla="*/ 46 h 69"/>
              <a:gd name="T12" fmla="*/ 37 w 38"/>
              <a:gd name="T13" fmla="*/ 58 h 69"/>
              <a:gd name="T14" fmla="*/ 33 w 38"/>
              <a:gd name="T15" fmla="*/ 65 h 69"/>
              <a:gd name="T16" fmla="*/ 26 w 38"/>
              <a:gd name="T17" fmla="*/ 69 h 69"/>
              <a:gd name="T18" fmla="*/ 18 w 38"/>
              <a:gd name="T19" fmla="*/ 68 h 69"/>
              <a:gd name="T20" fmla="*/ 12 w 38"/>
              <a:gd name="T21" fmla="*/ 63 h 69"/>
              <a:gd name="T22" fmla="*/ 5 w 38"/>
              <a:gd name="T23" fmla="*/ 52 h 69"/>
              <a:gd name="T24" fmla="*/ 1 w 38"/>
              <a:gd name="T25" fmla="*/ 38 h 69"/>
              <a:gd name="T26" fmla="*/ 0 w 38"/>
              <a:gd name="T27" fmla="*/ 24 h 69"/>
              <a:gd name="T28" fmla="*/ 1 w 38"/>
              <a:gd name="T29" fmla="*/ 12 h 69"/>
              <a:gd name="T30" fmla="*/ 5 w 38"/>
              <a:gd name="T31" fmla="*/ 4 h 69"/>
              <a:gd name="T32" fmla="*/ 12 w 38"/>
              <a:gd name="T3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69">
                <a:moveTo>
                  <a:pt x="12" y="0"/>
                </a:moveTo>
                <a:lnTo>
                  <a:pt x="20" y="1"/>
                </a:lnTo>
                <a:lnTo>
                  <a:pt x="26" y="6"/>
                </a:lnTo>
                <a:lnTo>
                  <a:pt x="33" y="17"/>
                </a:lnTo>
                <a:lnTo>
                  <a:pt x="37" y="31"/>
                </a:lnTo>
                <a:lnTo>
                  <a:pt x="38" y="46"/>
                </a:lnTo>
                <a:lnTo>
                  <a:pt x="37" y="58"/>
                </a:lnTo>
                <a:lnTo>
                  <a:pt x="33" y="65"/>
                </a:lnTo>
                <a:lnTo>
                  <a:pt x="26" y="69"/>
                </a:lnTo>
                <a:lnTo>
                  <a:pt x="18" y="68"/>
                </a:lnTo>
                <a:lnTo>
                  <a:pt x="12" y="63"/>
                </a:lnTo>
                <a:lnTo>
                  <a:pt x="5" y="52"/>
                </a:lnTo>
                <a:lnTo>
                  <a:pt x="1" y="38"/>
                </a:lnTo>
                <a:lnTo>
                  <a:pt x="0" y="24"/>
                </a:lnTo>
                <a:lnTo>
                  <a:pt x="1" y="12"/>
                </a:lnTo>
                <a:lnTo>
                  <a:pt x="5" y="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212">
            <a:extLst>
              <a:ext uri="{FF2B5EF4-FFF2-40B4-BE49-F238E27FC236}">
                <a16:creationId xmlns:a16="http://schemas.microsoft.com/office/drawing/2014/main" id="{E619D01C-BF0C-42B5-A281-D5A97B76755F}"/>
              </a:ext>
            </a:extLst>
          </p:cNvPr>
          <p:cNvSpPr>
            <a:spLocks/>
          </p:cNvSpPr>
          <p:nvPr/>
        </p:nvSpPr>
        <p:spPr bwMode="auto">
          <a:xfrm>
            <a:off x="2570560" y="3493060"/>
            <a:ext cx="43683" cy="76165"/>
          </a:xfrm>
          <a:custGeom>
            <a:avLst/>
            <a:gdLst>
              <a:gd name="T0" fmla="*/ 13 w 39"/>
              <a:gd name="T1" fmla="*/ 0 h 68"/>
              <a:gd name="T2" fmla="*/ 19 w 39"/>
              <a:gd name="T3" fmla="*/ 1 h 68"/>
              <a:gd name="T4" fmla="*/ 27 w 39"/>
              <a:gd name="T5" fmla="*/ 6 h 68"/>
              <a:gd name="T6" fmla="*/ 33 w 39"/>
              <a:gd name="T7" fmla="*/ 17 h 68"/>
              <a:gd name="T8" fmla="*/ 38 w 39"/>
              <a:gd name="T9" fmla="*/ 31 h 68"/>
              <a:gd name="T10" fmla="*/ 39 w 39"/>
              <a:gd name="T11" fmla="*/ 46 h 68"/>
              <a:gd name="T12" fmla="*/ 38 w 39"/>
              <a:gd name="T13" fmla="*/ 57 h 68"/>
              <a:gd name="T14" fmla="*/ 33 w 39"/>
              <a:gd name="T15" fmla="*/ 65 h 68"/>
              <a:gd name="T16" fmla="*/ 26 w 39"/>
              <a:gd name="T17" fmla="*/ 68 h 68"/>
              <a:gd name="T18" fmla="*/ 19 w 39"/>
              <a:gd name="T19" fmla="*/ 68 h 68"/>
              <a:gd name="T20" fmla="*/ 12 w 39"/>
              <a:gd name="T21" fmla="*/ 63 h 68"/>
              <a:gd name="T22" fmla="*/ 6 w 39"/>
              <a:gd name="T23" fmla="*/ 52 h 68"/>
              <a:gd name="T24" fmla="*/ 1 w 39"/>
              <a:gd name="T25" fmla="*/ 38 h 68"/>
              <a:gd name="T26" fmla="*/ 0 w 39"/>
              <a:gd name="T27" fmla="*/ 23 h 68"/>
              <a:gd name="T28" fmla="*/ 1 w 39"/>
              <a:gd name="T29" fmla="*/ 11 h 68"/>
              <a:gd name="T30" fmla="*/ 6 w 39"/>
              <a:gd name="T31" fmla="*/ 4 h 68"/>
              <a:gd name="T32" fmla="*/ 13 w 39"/>
              <a:gd name="T3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68">
                <a:moveTo>
                  <a:pt x="13" y="0"/>
                </a:moveTo>
                <a:lnTo>
                  <a:pt x="19" y="1"/>
                </a:lnTo>
                <a:lnTo>
                  <a:pt x="27" y="6"/>
                </a:lnTo>
                <a:lnTo>
                  <a:pt x="33" y="17"/>
                </a:lnTo>
                <a:lnTo>
                  <a:pt x="38" y="31"/>
                </a:lnTo>
                <a:lnTo>
                  <a:pt x="39" y="46"/>
                </a:lnTo>
                <a:lnTo>
                  <a:pt x="38" y="57"/>
                </a:lnTo>
                <a:lnTo>
                  <a:pt x="33" y="65"/>
                </a:lnTo>
                <a:lnTo>
                  <a:pt x="26" y="68"/>
                </a:lnTo>
                <a:lnTo>
                  <a:pt x="19" y="68"/>
                </a:lnTo>
                <a:lnTo>
                  <a:pt x="12" y="63"/>
                </a:lnTo>
                <a:lnTo>
                  <a:pt x="6" y="52"/>
                </a:lnTo>
                <a:lnTo>
                  <a:pt x="1" y="38"/>
                </a:lnTo>
                <a:lnTo>
                  <a:pt x="0" y="23"/>
                </a:lnTo>
                <a:lnTo>
                  <a:pt x="1" y="11"/>
                </a:lnTo>
                <a:lnTo>
                  <a:pt x="6" y="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13">
            <a:extLst>
              <a:ext uri="{FF2B5EF4-FFF2-40B4-BE49-F238E27FC236}">
                <a16:creationId xmlns:a16="http://schemas.microsoft.com/office/drawing/2014/main" id="{69229744-F059-4ED6-96B6-2457A307D8A2}"/>
              </a:ext>
            </a:extLst>
          </p:cNvPr>
          <p:cNvSpPr>
            <a:spLocks/>
          </p:cNvSpPr>
          <p:nvPr/>
        </p:nvSpPr>
        <p:spPr bwMode="auto">
          <a:xfrm>
            <a:off x="1698025" y="3910846"/>
            <a:ext cx="189292" cy="412186"/>
          </a:xfrm>
          <a:custGeom>
            <a:avLst/>
            <a:gdLst>
              <a:gd name="T0" fmla="*/ 169 w 169"/>
              <a:gd name="T1" fmla="*/ 50 h 368"/>
              <a:gd name="T2" fmla="*/ 119 w 169"/>
              <a:gd name="T3" fmla="*/ 73 h 368"/>
              <a:gd name="T4" fmla="*/ 88 w 169"/>
              <a:gd name="T5" fmla="*/ 111 h 368"/>
              <a:gd name="T6" fmla="*/ 69 w 169"/>
              <a:gd name="T7" fmla="*/ 158 h 368"/>
              <a:gd name="T8" fmla="*/ 63 w 169"/>
              <a:gd name="T9" fmla="*/ 209 h 368"/>
              <a:gd name="T10" fmla="*/ 63 w 169"/>
              <a:gd name="T11" fmla="*/ 258 h 368"/>
              <a:gd name="T12" fmla="*/ 67 w 169"/>
              <a:gd name="T13" fmla="*/ 300 h 368"/>
              <a:gd name="T14" fmla="*/ 72 w 169"/>
              <a:gd name="T15" fmla="*/ 328 h 368"/>
              <a:gd name="T16" fmla="*/ 75 w 169"/>
              <a:gd name="T17" fmla="*/ 339 h 368"/>
              <a:gd name="T18" fmla="*/ 76 w 169"/>
              <a:gd name="T19" fmla="*/ 348 h 368"/>
              <a:gd name="T20" fmla="*/ 73 w 169"/>
              <a:gd name="T21" fmla="*/ 360 h 368"/>
              <a:gd name="T22" fmla="*/ 65 w 169"/>
              <a:gd name="T23" fmla="*/ 362 h 368"/>
              <a:gd name="T24" fmla="*/ 61 w 169"/>
              <a:gd name="T25" fmla="*/ 358 h 368"/>
              <a:gd name="T26" fmla="*/ 59 w 169"/>
              <a:gd name="T27" fmla="*/ 358 h 368"/>
              <a:gd name="T28" fmla="*/ 56 w 169"/>
              <a:gd name="T29" fmla="*/ 364 h 368"/>
              <a:gd name="T30" fmla="*/ 51 w 169"/>
              <a:gd name="T31" fmla="*/ 364 h 368"/>
              <a:gd name="T32" fmla="*/ 47 w 169"/>
              <a:gd name="T33" fmla="*/ 361 h 368"/>
              <a:gd name="T34" fmla="*/ 44 w 169"/>
              <a:gd name="T35" fmla="*/ 361 h 368"/>
              <a:gd name="T36" fmla="*/ 42 w 169"/>
              <a:gd name="T37" fmla="*/ 365 h 368"/>
              <a:gd name="T38" fmla="*/ 37 w 169"/>
              <a:gd name="T39" fmla="*/ 366 h 368"/>
              <a:gd name="T40" fmla="*/ 31 w 169"/>
              <a:gd name="T41" fmla="*/ 362 h 368"/>
              <a:gd name="T42" fmla="*/ 30 w 169"/>
              <a:gd name="T43" fmla="*/ 362 h 368"/>
              <a:gd name="T44" fmla="*/ 26 w 169"/>
              <a:gd name="T45" fmla="*/ 368 h 368"/>
              <a:gd name="T46" fmla="*/ 21 w 169"/>
              <a:gd name="T47" fmla="*/ 368 h 368"/>
              <a:gd name="T48" fmla="*/ 16 w 169"/>
              <a:gd name="T49" fmla="*/ 364 h 368"/>
              <a:gd name="T50" fmla="*/ 13 w 169"/>
              <a:gd name="T51" fmla="*/ 358 h 368"/>
              <a:gd name="T52" fmla="*/ 12 w 169"/>
              <a:gd name="T53" fmla="*/ 353 h 368"/>
              <a:gd name="T54" fmla="*/ 9 w 169"/>
              <a:gd name="T55" fmla="*/ 343 h 368"/>
              <a:gd name="T56" fmla="*/ 5 w 169"/>
              <a:gd name="T57" fmla="*/ 314 h 368"/>
              <a:gd name="T58" fmla="*/ 0 w 169"/>
              <a:gd name="T59" fmla="*/ 272 h 368"/>
              <a:gd name="T60" fmla="*/ 0 w 169"/>
              <a:gd name="T61" fmla="*/ 221 h 368"/>
              <a:gd name="T62" fmla="*/ 5 w 169"/>
              <a:gd name="T63" fmla="*/ 166 h 368"/>
              <a:gd name="T64" fmla="*/ 22 w 169"/>
              <a:gd name="T65" fmla="*/ 112 h 368"/>
              <a:gd name="T66" fmla="*/ 51 w 169"/>
              <a:gd name="T67" fmla="*/ 64 h 368"/>
              <a:gd name="T68" fmla="*/ 95 w 169"/>
              <a:gd name="T69" fmla="*/ 25 h 368"/>
              <a:gd name="T70" fmla="*/ 160 w 169"/>
              <a:gd name="T71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9" h="368">
                <a:moveTo>
                  <a:pt x="160" y="0"/>
                </a:moveTo>
                <a:lnTo>
                  <a:pt x="169" y="50"/>
                </a:lnTo>
                <a:lnTo>
                  <a:pt x="141" y="59"/>
                </a:lnTo>
                <a:lnTo>
                  <a:pt x="119" y="73"/>
                </a:lnTo>
                <a:lnTo>
                  <a:pt x="101" y="90"/>
                </a:lnTo>
                <a:lnTo>
                  <a:pt x="88" y="111"/>
                </a:lnTo>
                <a:lnTo>
                  <a:pt x="77" y="133"/>
                </a:lnTo>
                <a:lnTo>
                  <a:pt x="69" y="158"/>
                </a:lnTo>
                <a:lnTo>
                  <a:pt x="65" y="183"/>
                </a:lnTo>
                <a:lnTo>
                  <a:pt x="63" y="209"/>
                </a:lnTo>
                <a:lnTo>
                  <a:pt x="61" y="234"/>
                </a:lnTo>
                <a:lnTo>
                  <a:pt x="63" y="258"/>
                </a:lnTo>
                <a:lnTo>
                  <a:pt x="64" y="280"/>
                </a:lnTo>
                <a:lnTo>
                  <a:pt x="67" y="300"/>
                </a:lnTo>
                <a:lnTo>
                  <a:pt x="69" y="315"/>
                </a:lnTo>
                <a:lnTo>
                  <a:pt x="72" y="328"/>
                </a:lnTo>
                <a:lnTo>
                  <a:pt x="75" y="336"/>
                </a:lnTo>
                <a:lnTo>
                  <a:pt x="75" y="339"/>
                </a:lnTo>
                <a:lnTo>
                  <a:pt x="75" y="343"/>
                </a:lnTo>
                <a:lnTo>
                  <a:pt x="76" y="348"/>
                </a:lnTo>
                <a:lnTo>
                  <a:pt x="75" y="355"/>
                </a:lnTo>
                <a:lnTo>
                  <a:pt x="73" y="360"/>
                </a:lnTo>
                <a:lnTo>
                  <a:pt x="69" y="362"/>
                </a:lnTo>
                <a:lnTo>
                  <a:pt x="65" y="362"/>
                </a:lnTo>
                <a:lnTo>
                  <a:pt x="64" y="361"/>
                </a:lnTo>
                <a:lnTo>
                  <a:pt x="61" y="358"/>
                </a:lnTo>
                <a:lnTo>
                  <a:pt x="60" y="356"/>
                </a:lnTo>
                <a:lnTo>
                  <a:pt x="59" y="358"/>
                </a:lnTo>
                <a:lnTo>
                  <a:pt x="58" y="361"/>
                </a:lnTo>
                <a:lnTo>
                  <a:pt x="56" y="364"/>
                </a:lnTo>
                <a:lnTo>
                  <a:pt x="54" y="364"/>
                </a:lnTo>
                <a:lnTo>
                  <a:pt x="51" y="364"/>
                </a:lnTo>
                <a:lnTo>
                  <a:pt x="48" y="362"/>
                </a:lnTo>
                <a:lnTo>
                  <a:pt x="47" y="361"/>
                </a:lnTo>
                <a:lnTo>
                  <a:pt x="46" y="360"/>
                </a:lnTo>
                <a:lnTo>
                  <a:pt x="44" y="361"/>
                </a:lnTo>
                <a:lnTo>
                  <a:pt x="43" y="364"/>
                </a:lnTo>
                <a:lnTo>
                  <a:pt x="42" y="365"/>
                </a:lnTo>
                <a:lnTo>
                  <a:pt x="39" y="366"/>
                </a:lnTo>
                <a:lnTo>
                  <a:pt x="37" y="366"/>
                </a:lnTo>
                <a:lnTo>
                  <a:pt x="34" y="365"/>
                </a:lnTo>
                <a:lnTo>
                  <a:pt x="31" y="362"/>
                </a:lnTo>
                <a:lnTo>
                  <a:pt x="30" y="360"/>
                </a:lnTo>
                <a:lnTo>
                  <a:pt x="30" y="362"/>
                </a:lnTo>
                <a:lnTo>
                  <a:pt x="29" y="365"/>
                </a:lnTo>
                <a:lnTo>
                  <a:pt x="26" y="368"/>
                </a:lnTo>
                <a:lnTo>
                  <a:pt x="23" y="368"/>
                </a:lnTo>
                <a:lnTo>
                  <a:pt x="21" y="368"/>
                </a:lnTo>
                <a:lnTo>
                  <a:pt x="18" y="366"/>
                </a:lnTo>
                <a:lnTo>
                  <a:pt x="16" y="364"/>
                </a:lnTo>
                <a:lnTo>
                  <a:pt x="14" y="361"/>
                </a:lnTo>
                <a:lnTo>
                  <a:pt x="13" y="358"/>
                </a:lnTo>
                <a:lnTo>
                  <a:pt x="12" y="355"/>
                </a:lnTo>
                <a:lnTo>
                  <a:pt x="12" y="353"/>
                </a:lnTo>
                <a:lnTo>
                  <a:pt x="12" y="351"/>
                </a:lnTo>
                <a:lnTo>
                  <a:pt x="9" y="343"/>
                </a:lnTo>
                <a:lnTo>
                  <a:pt x="8" y="330"/>
                </a:lnTo>
                <a:lnTo>
                  <a:pt x="5" y="314"/>
                </a:lnTo>
                <a:lnTo>
                  <a:pt x="3" y="294"/>
                </a:lnTo>
                <a:lnTo>
                  <a:pt x="0" y="272"/>
                </a:lnTo>
                <a:lnTo>
                  <a:pt x="0" y="247"/>
                </a:lnTo>
                <a:lnTo>
                  <a:pt x="0" y="221"/>
                </a:lnTo>
                <a:lnTo>
                  <a:pt x="1" y="194"/>
                </a:lnTo>
                <a:lnTo>
                  <a:pt x="5" y="166"/>
                </a:lnTo>
                <a:lnTo>
                  <a:pt x="12" y="139"/>
                </a:lnTo>
                <a:lnTo>
                  <a:pt x="22" y="112"/>
                </a:lnTo>
                <a:lnTo>
                  <a:pt x="34" y="88"/>
                </a:lnTo>
                <a:lnTo>
                  <a:pt x="51" y="64"/>
                </a:lnTo>
                <a:lnTo>
                  <a:pt x="71" y="42"/>
                </a:lnTo>
                <a:lnTo>
                  <a:pt x="95" y="25"/>
                </a:lnTo>
                <a:lnTo>
                  <a:pt x="124" y="10"/>
                </a:lnTo>
                <a:lnTo>
                  <a:pt x="160" y="0"/>
                </a:lnTo>
                <a:close/>
              </a:path>
            </a:pathLst>
          </a:custGeom>
          <a:solidFill>
            <a:srgbClr val="FCD982"/>
          </a:solidFill>
          <a:ln w="0">
            <a:solidFill>
              <a:srgbClr val="FCD98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14">
            <a:extLst>
              <a:ext uri="{FF2B5EF4-FFF2-40B4-BE49-F238E27FC236}">
                <a16:creationId xmlns:a16="http://schemas.microsoft.com/office/drawing/2014/main" id="{BED61E3D-3741-4F9C-8EB9-C71FD300FDB5}"/>
              </a:ext>
            </a:extLst>
          </p:cNvPr>
          <p:cNvSpPr>
            <a:spLocks/>
          </p:cNvSpPr>
          <p:nvPr/>
        </p:nvSpPr>
        <p:spPr bwMode="auto">
          <a:xfrm>
            <a:off x="1877236" y="3903005"/>
            <a:ext cx="91846" cy="63844"/>
          </a:xfrm>
          <a:custGeom>
            <a:avLst/>
            <a:gdLst>
              <a:gd name="T0" fmla="*/ 69 w 82"/>
              <a:gd name="T1" fmla="*/ 0 h 57"/>
              <a:gd name="T2" fmla="*/ 82 w 82"/>
              <a:gd name="T3" fmla="*/ 54 h 57"/>
              <a:gd name="T4" fmla="*/ 55 w 82"/>
              <a:gd name="T5" fmla="*/ 51 h 57"/>
              <a:gd name="T6" fmla="*/ 31 w 82"/>
              <a:gd name="T7" fmla="*/ 53 h 57"/>
              <a:gd name="T8" fmla="*/ 9 w 82"/>
              <a:gd name="T9" fmla="*/ 57 h 57"/>
              <a:gd name="T10" fmla="*/ 0 w 82"/>
              <a:gd name="T11" fmla="*/ 7 h 57"/>
              <a:gd name="T12" fmla="*/ 32 w 82"/>
              <a:gd name="T13" fmla="*/ 2 h 57"/>
              <a:gd name="T14" fmla="*/ 69 w 82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57">
                <a:moveTo>
                  <a:pt x="69" y="0"/>
                </a:moveTo>
                <a:lnTo>
                  <a:pt x="82" y="54"/>
                </a:lnTo>
                <a:lnTo>
                  <a:pt x="55" y="51"/>
                </a:lnTo>
                <a:lnTo>
                  <a:pt x="31" y="53"/>
                </a:lnTo>
                <a:lnTo>
                  <a:pt x="9" y="57"/>
                </a:lnTo>
                <a:lnTo>
                  <a:pt x="0" y="7"/>
                </a:lnTo>
                <a:lnTo>
                  <a:pt x="32" y="2"/>
                </a:lnTo>
                <a:lnTo>
                  <a:pt x="69" y="0"/>
                </a:lnTo>
                <a:close/>
              </a:path>
            </a:pathLst>
          </a:custGeom>
          <a:solidFill>
            <a:srgbClr val="2683C6"/>
          </a:solidFill>
          <a:ln w="0">
            <a:solidFill>
              <a:srgbClr val="2683C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15">
            <a:extLst>
              <a:ext uri="{FF2B5EF4-FFF2-40B4-BE49-F238E27FC236}">
                <a16:creationId xmlns:a16="http://schemas.microsoft.com/office/drawing/2014/main" id="{ACFF9395-7BE8-43CC-A230-593910266CC4}"/>
              </a:ext>
            </a:extLst>
          </p:cNvPr>
          <p:cNvSpPr>
            <a:spLocks/>
          </p:cNvSpPr>
          <p:nvPr/>
        </p:nvSpPr>
        <p:spPr bwMode="auto">
          <a:xfrm>
            <a:off x="2825936" y="3340730"/>
            <a:ext cx="187052" cy="414426"/>
          </a:xfrm>
          <a:custGeom>
            <a:avLst/>
            <a:gdLst>
              <a:gd name="T0" fmla="*/ 144 w 167"/>
              <a:gd name="T1" fmla="*/ 0 h 370"/>
              <a:gd name="T2" fmla="*/ 149 w 167"/>
              <a:gd name="T3" fmla="*/ 3 h 370"/>
              <a:gd name="T4" fmla="*/ 151 w 167"/>
              <a:gd name="T5" fmla="*/ 10 h 370"/>
              <a:gd name="T6" fmla="*/ 153 w 167"/>
              <a:gd name="T7" fmla="*/ 15 h 370"/>
              <a:gd name="T8" fmla="*/ 155 w 167"/>
              <a:gd name="T9" fmla="*/ 24 h 370"/>
              <a:gd name="T10" fmla="*/ 161 w 167"/>
              <a:gd name="T11" fmla="*/ 53 h 370"/>
              <a:gd name="T12" fmla="*/ 166 w 167"/>
              <a:gd name="T13" fmla="*/ 95 h 370"/>
              <a:gd name="T14" fmla="*/ 167 w 167"/>
              <a:gd name="T15" fmla="*/ 145 h 370"/>
              <a:gd name="T16" fmla="*/ 162 w 167"/>
              <a:gd name="T17" fmla="*/ 199 h 370"/>
              <a:gd name="T18" fmla="*/ 146 w 167"/>
              <a:gd name="T19" fmla="*/ 254 h 370"/>
              <a:gd name="T20" fmla="*/ 119 w 167"/>
              <a:gd name="T21" fmla="*/ 303 h 370"/>
              <a:gd name="T22" fmla="*/ 74 w 167"/>
              <a:gd name="T23" fmla="*/ 344 h 370"/>
              <a:gd name="T24" fmla="*/ 11 w 167"/>
              <a:gd name="T25" fmla="*/ 370 h 370"/>
              <a:gd name="T26" fmla="*/ 27 w 167"/>
              <a:gd name="T27" fmla="*/ 310 h 370"/>
              <a:gd name="T28" fmla="*/ 66 w 167"/>
              <a:gd name="T29" fmla="*/ 277 h 370"/>
              <a:gd name="T30" fmla="*/ 90 w 167"/>
              <a:gd name="T31" fmla="*/ 234 h 370"/>
              <a:gd name="T32" fmla="*/ 102 w 167"/>
              <a:gd name="T33" fmla="*/ 184 h 370"/>
              <a:gd name="T34" fmla="*/ 104 w 167"/>
              <a:gd name="T35" fmla="*/ 134 h 370"/>
              <a:gd name="T36" fmla="*/ 100 w 167"/>
              <a:gd name="T37" fmla="*/ 89 h 370"/>
              <a:gd name="T38" fmla="*/ 95 w 167"/>
              <a:gd name="T39" fmla="*/ 53 h 370"/>
              <a:gd name="T40" fmla="*/ 91 w 167"/>
              <a:gd name="T41" fmla="*/ 34 h 370"/>
              <a:gd name="T42" fmla="*/ 90 w 167"/>
              <a:gd name="T43" fmla="*/ 27 h 370"/>
              <a:gd name="T44" fmla="*/ 90 w 167"/>
              <a:gd name="T45" fmla="*/ 15 h 370"/>
              <a:gd name="T46" fmla="*/ 95 w 167"/>
              <a:gd name="T47" fmla="*/ 7 h 370"/>
              <a:gd name="T48" fmla="*/ 100 w 167"/>
              <a:gd name="T49" fmla="*/ 9 h 370"/>
              <a:gd name="T50" fmla="*/ 104 w 167"/>
              <a:gd name="T51" fmla="*/ 13 h 370"/>
              <a:gd name="T52" fmla="*/ 106 w 167"/>
              <a:gd name="T53" fmla="*/ 7 h 370"/>
              <a:gd name="T54" fmla="*/ 111 w 167"/>
              <a:gd name="T55" fmla="*/ 5 h 370"/>
              <a:gd name="T56" fmla="*/ 116 w 167"/>
              <a:gd name="T57" fmla="*/ 6 h 370"/>
              <a:gd name="T58" fmla="*/ 119 w 167"/>
              <a:gd name="T59" fmla="*/ 10 h 370"/>
              <a:gd name="T60" fmla="*/ 121 w 167"/>
              <a:gd name="T61" fmla="*/ 5 h 370"/>
              <a:gd name="T62" fmla="*/ 125 w 167"/>
              <a:gd name="T63" fmla="*/ 2 h 370"/>
              <a:gd name="T64" fmla="*/ 131 w 167"/>
              <a:gd name="T65" fmla="*/ 3 h 370"/>
              <a:gd name="T66" fmla="*/ 134 w 167"/>
              <a:gd name="T67" fmla="*/ 7 h 370"/>
              <a:gd name="T68" fmla="*/ 136 w 167"/>
              <a:gd name="T69" fmla="*/ 2 h 370"/>
              <a:gd name="T70" fmla="*/ 140 w 167"/>
              <a:gd name="T71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7" h="370">
                <a:moveTo>
                  <a:pt x="140" y="0"/>
                </a:moveTo>
                <a:lnTo>
                  <a:pt x="144" y="0"/>
                </a:lnTo>
                <a:lnTo>
                  <a:pt x="146" y="1"/>
                </a:lnTo>
                <a:lnTo>
                  <a:pt x="149" y="3"/>
                </a:lnTo>
                <a:lnTo>
                  <a:pt x="150" y="6"/>
                </a:lnTo>
                <a:lnTo>
                  <a:pt x="151" y="10"/>
                </a:lnTo>
                <a:lnTo>
                  <a:pt x="151" y="13"/>
                </a:lnTo>
                <a:lnTo>
                  <a:pt x="153" y="15"/>
                </a:lnTo>
                <a:lnTo>
                  <a:pt x="153" y="18"/>
                </a:lnTo>
                <a:lnTo>
                  <a:pt x="155" y="24"/>
                </a:lnTo>
                <a:lnTo>
                  <a:pt x="158" y="38"/>
                </a:lnTo>
                <a:lnTo>
                  <a:pt x="161" y="53"/>
                </a:lnTo>
                <a:lnTo>
                  <a:pt x="163" y="73"/>
                </a:lnTo>
                <a:lnTo>
                  <a:pt x="166" y="95"/>
                </a:lnTo>
                <a:lnTo>
                  <a:pt x="167" y="119"/>
                </a:lnTo>
                <a:lnTo>
                  <a:pt x="167" y="145"/>
                </a:lnTo>
                <a:lnTo>
                  <a:pt x="165" y="171"/>
                </a:lnTo>
                <a:lnTo>
                  <a:pt x="162" y="199"/>
                </a:lnTo>
                <a:lnTo>
                  <a:pt x="155" y="226"/>
                </a:lnTo>
                <a:lnTo>
                  <a:pt x="146" y="254"/>
                </a:lnTo>
                <a:lnTo>
                  <a:pt x="134" y="278"/>
                </a:lnTo>
                <a:lnTo>
                  <a:pt x="119" y="303"/>
                </a:lnTo>
                <a:lnTo>
                  <a:pt x="99" y="324"/>
                </a:lnTo>
                <a:lnTo>
                  <a:pt x="74" y="344"/>
                </a:lnTo>
                <a:lnTo>
                  <a:pt x="45" y="358"/>
                </a:lnTo>
                <a:lnTo>
                  <a:pt x="11" y="370"/>
                </a:lnTo>
                <a:lnTo>
                  <a:pt x="0" y="320"/>
                </a:lnTo>
                <a:lnTo>
                  <a:pt x="27" y="310"/>
                </a:lnTo>
                <a:lnTo>
                  <a:pt x="49" y="295"/>
                </a:lnTo>
                <a:lnTo>
                  <a:pt x="66" y="277"/>
                </a:lnTo>
                <a:lnTo>
                  <a:pt x="81" y="256"/>
                </a:lnTo>
                <a:lnTo>
                  <a:pt x="90" y="234"/>
                </a:lnTo>
                <a:lnTo>
                  <a:pt x="98" y="209"/>
                </a:lnTo>
                <a:lnTo>
                  <a:pt x="102" y="184"/>
                </a:lnTo>
                <a:lnTo>
                  <a:pt x="104" y="159"/>
                </a:lnTo>
                <a:lnTo>
                  <a:pt x="104" y="134"/>
                </a:lnTo>
                <a:lnTo>
                  <a:pt x="103" y="111"/>
                </a:lnTo>
                <a:lnTo>
                  <a:pt x="100" y="89"/>
                </a:lnTo>
                <a:lnTo>
                  <a:pt x="98" y="69"/>
                </a:lnTo>
                <a:lnTo>
                  <a:pt x="95" y="53"/>
                </a:lnTo>
                <a:lnTo>
                  <a:pt x="93" y="41"/>
                </a:lnTo>
                <a:lnTo>
                  <a:pt x="91" y="34"/>
                </a:lnTo>
                <a:lnTo>
                  <a:pt x="90" y="31"/>
                </a:lnTo>
                <a:lnTo>
                  <a:pt x="90" y="27"/>
                </a:lnTo>
                <a:lnTo>
                  <a:pt x="90" y="22"/>
                </a:lnTo>
                <a:lnTo>
                  <a:pt x="90" y="15"/>
                </a:lnTo>
                <a:lnTo>
                  <a:pt x="91" y="10"/>
                </a:lnTo>
                <a:lnTo>
                  <a:pt x="95" y="7"/>
                </a:lnTo>
                <a:lnTo>
                  <a:pt x="98" y="7"/>
                </a:lnTo>
                <a:lnTo>
                  <a:pt x="100" y="9"/>
                </a:lnTo>
                <a:lnTo>
                  <a:pt x="103" y="10"/>
                </a:lnTo>
                <a:lnTo>
                  <a:pt x="104" y="13"/>
                </a:lnTo>
                <a:lnTo>
                  <a:pt x="106" y="10"/>
                </a:lnTo>
                <a:lnTo>
                  <a:pt x="106" y="7"/>
                </a:lnTo>
                <a:lnTo>
                  <a:pt x="108" y="6"/>
                </a:lnTo>
                <a:lnTo>
                  <a:pt x="111" y="5"/>
                </a:lnTo>
                <a:lnTo>
                  <a:pt x="114" y="5"/>
                </a:lnTo>
                <a:lnTo>
                  <a:pt x="116" y="6"/>
                </a:lnTo>
                <a:lnTo>
                  <a:pt x="117" y="7"/>
                </a:lnTo>
                <a:lnTo>
                  <a:pt x="119" y="10"/>
                </a:lnTo>
                <a:lnTo>
                  <a:pt x="120" y="7"/>
                </a:lnTo>
                <a:lnTo>
                  <a:pt x="121" y="5"/>
                </a:lnTo>
                <a:lnTo>
                  <a:pt x="123" y="3"/>
                </a:lnTo>
                <a:lnTo>
                  <a:pt x="125" y="2"/>
                </a:lnTo>
                <a:lnTo>
                  <a:pt x="128" y="2"/>
                </a:lnTo>
                <a:lnTo>
                  <a:pt x="131" y="3"/>
                </a:lnTo>
                <a:lnTo>
                  <a:pt x="132" y="6"/>
                </a:lnTo>
                <a:lnTo>
                  <a:pt x="134" y="7"/>
                </a:lnTo>
                <a:lnTo>
                  <a:pt x="134" y="5"/>
                </a:lnTo>
                <a:lnTo>
                  <a:pt x="136" y="2"/>
                </a:lnTo>
                <a:lnTo>
                  <a:pt x="137" y="1"/>
                </a:lnTo>
                <a:lnTo>
                  <a:pt x="140" y="0"/>
                </a:lnTo>
                <a:close/>
              </a:path>
            </a:pathLst>
          </a:custGeom>
          <a:solidFill>
            <a:srgbClr val="FCD982"/>
          </a:solidFill>
          <a:ln w="0">
            <a:solidFill>
              <a:srgbClr val="FCD98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16">
            <a:extLst>
              <a:ext uri="{FF2B5EF4-FFF2-40B4-BE49-F238E27FC236}">
                <a16:creationId xmlns:a16="http://schemas.microsoft.com/office/drawing/2014/main" id="{45D73BA2-0F6A-4178-AEC4-3A95CE69F96B}"/>
              </a:ext>
            </a:extLst>
          </p:cNvPr>
          <p:cNvSpPr>
            <a:spLocks/>
          </p:cNvSpPr>
          <p:nvPr/>
        </p:nvSpPr>
        <p:spPr bwMode="auto">
          <a:xfrm>
            <a:off x="2743050" y="3699152"/>
            <a:ext cx="95206" cy="64964"/>
          </a:xfrm>
          <a:custGeom>
            <a:avLst/>
            <a:gdLst>
              <a:gd name="T0" fmla="*/ 74 w 85"/>
              <a:gd name="T1" fmla="*/ 0 h 58"/>
              <a:gd name="T2" fmla="*/ 85 w 85"/>
              <a:gd name="T3" fmla="*/ 50 h 58"/>
              <a:gd name="T4" fmla="*/ 53 w 85"/>
              <a:gd name="T5" fmla="*/ 55 h 58"/>
              <a:gd name="T6" fmla="*/ 15 w 85"/>
              <a:gd name="T7" fmla="*/ 58 h 58"/>
              <a:gd name="T8" fmla="*/ 0 w 85"/>
              <a:gd name="T9" fmla="*/ 6 h 58"/>
              <a:gd name="T10" fmla="*/ 28 w 85"/>
              <a:gd name="T11" fmla="*/ 7 h 58"/>
              <a:gd name="T12" fmla="*/ 53 w 85"/>
              <a:gd name="T13" fmla="*/ 4 h 58"/>
              <a:gd name="T14" fmla="*/ 74 w 85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" h="58">
                <a:moveTo>
                  <a:pt x="74" y="0"/>
                </a:moveTo>
                <a:lnTo>
                  <a:pt x="85" y="50"/>
                </a:lnTo>
                <a:lnTo>
                  <a:pt x="53" y="55"/>
                </a:lnTo>
                <a:lnTo>
                  <a:pt x="15" y="58"/>
                </a:lnTo>
                <a:lnTo>
                  <a:pt x="0" y="6"/>
                </a:lnTo>
                <a:lnTo>
                  <a:pt x="28" y="7"/>
                </a:lnTo>
                <a:lnTo>
                  <a:pt x="53" y="4"/>
                </a:lnTo>
                <a:lnTo>
                  <a:pt x="74" y="0"/>
                </a:lnTo>
                <a:close/>
              </a:path>
            </a:pathLst>
          </a:custGeom>
          <a:solidFill>
            <a:srgbClr val="2683C6"/>
          </a:solidFill>
          <a:ln w="0">
            <a:solidFill>
              <a:srgbClr val="2683C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217">
            <a:extLst>
              <a:ext uri="{FF2B5EF4-FFF2-40B4-BE49-F238E27FC236}">
                <a16:creationId xmlns:a16="http://schemas.microsoft.com/office/drawing/2014/main" id="{4D551272-2DDE-47C3-A220-DB54D62BB301}"/>
              </a:ext>
            </a:extLst>
          </p:cNvPr>
          <p:cNvSpPr>
            <a:spLocks/>
          </p:cNvSpPr>
          <p:nvPr/>
        </p:nvSpPr>
        <p:spPr bwMode="auto">
          <a:xfrm>
            <a:off x="2461913" y="3816760"/>
            <a:ext cx="175851" cy="406586"/>
          </a:xfrm>
          <a:custGeom>
            <a:avLst/>
            <a:gdLst>
              <a:gd name="T0" fmla="*/ 123 w 157"/>
              <a:gd name="T1" fmla="*/ 0 h 363"/>
              <a:gd name="T2" fmla="*/ 154 w 157"/>
              <a:gd name="T3" fmla="*/ 47 h 363"/>
              <a:gd name="T4" fmla="*/ 132 w 157"/>
              <a:gd name="T5" fmla="*/ 79 h 363"/>
              <a:gd name="T6" fmla="*/ 157 w 157"/>
              <a:gd name="T7" fmla="*/ 301 h 363"/>
              <a:gd name="T8" fmla="*/ 50 w 157"/>
              <a:gd name="T9" fmla="*/ 363 h 363"/>
              <a:gd name="T10" fmla="*/ 0 w 157"/>
              <a:gd name="T11" fmla="*/ 257 h 363"/>
              <a:gd name="T12" fmla="*/ 76 w 157"/>
              <a:gd name="T13" fmla="*/ 88 h 363"/>
              <a:gd name="T14" fmla="*/ 35 w 157"/>
              <a:gd name="T15" fmla="*/ 58 h 363"/>
              <a:gd name="T16" fmla="*/ 50 w 157"/>
              <a:gd name="T17" fmla="*/ 24 h 363"/>
              <a:gd name="T18" fmla="*/ 123 w 157"/>
              <a:gd name="T19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7" h="363">
                <a:moveTo>
                  <a:pt x="123" y="0"/>
                </a:moveTo>
                <a:lnTo>
                  <a:pt x="154" y="47"/>
                </a:lnTo>
                <a:lnTo>
                  <a:pt x="132" y="79"/>
                </a:lnTo>
                <a:lnTo>
                  <a:pt x="157" y="301"/>
                </a:lnTo>
                <a:lnTo>
                  <a:pt x="50" y="363"/>
                </a:lnTo>
                <a:lnTo>
                  <a:pt x="0" y="257"/>
                </a:lnTo>
                <a:lnTo>
                  <a:pt x="76" y="88"/>
                </a:lnTo>
                <a:lnTo>
                  <a:pt x="35" y="58"/>
                </a:lnTo>
                <a:lnTo>
                  <a:pt x="50" y="24"/>
                </a:lnTo>
                <a:lnTo>
                  <a:pt x="1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218">
            <a:extLst>
              <a:ext uri="{FF2B5EF4-FFF2-40B4-BE49-F238E27FC236}">
                <a16:creationId xmlns:a16="http://schemas.microsoft.com/office/drawing/2014/main" id="{40768813-FBD3-413E-B07C-96616017A109}"/>
              </a:ext>
            </a:extLst>
          </p:cNvPr>
          <p:cNvSpPr>
            <a:spLocks/>
          </p:cNvSpPr>
          <p:nvPr/>
        </p:nvSpPr>
        <p:spPr bwMode="auto">
          <a:xfrm>
            <a:off x="2352146" y="3628588"/>
            <a:ext cx="213934" cy="132168"/>
          </a:xfrm>
          <a:custGeom>
            <a:avLst/>
            <a:gdLst>
              <a:gd name="T0" fmla="*/ 169 w 191"/>
              <a:gd name="T1" fmla="*/ 0 h 118"/>
              <a:gd name="T2" fmla="*/ 187 w 191"/>
              <a:gd name="T3" fmla="*/ 2 h 118"/>
              <a:gd name="T4" fmla="*/ 187 w 191"/>
              <a:gd name="T5" fmla="*/ 4 h 118"/>
              <a:gd name="T6" fmla="*/ 188 w 191"/>
              <a:gd name="T7" fmla="*/ 11 h 118"/>
              <a:gd name="T8" fmla="*/ 191 w 191"/>
              <a:gd name="T9" fmla="*/ 20 h 118"/>
              <a:gd name="T10" fmla="*/ 191 w 191"/>
              <a:gd name="T11" fmla="*/ 32 h 118"/>
              <a:gd name="T12" fmla="*/ 190 w 191"/>
              <a:gd name="T13" fmla="*/ 46 h 118"/>
              <a:gd name="T14" fmla="*/ 186 w 191"/>
              <a:gd name="T15" fmla="*/ 61 h 118"/>
              <a:gd name="T16" fmla="*/ 179 w 191"/>
              <a:gd name="T17" fmla="*/ 75 h 118"/>
              <a:gd name="T18" fmla="*/ 169 w 191"/>
              <a:gd name="T19" fmla="*/ 89 h 118"/>
              <a:gd name="T20" fmla="*/ 152 w 191"/>
              <a:gd name="T21" fmla="*/ 101 h 118"/>
              <a:gd name="T22" fmla="*/ 131 w 191"/>
              <a:gd name="T23" fmla="*/ 110 h 118"/>
              <a:gd name="T24" fmla="*/ 105 w 191"/>
              <a:gd name="T25" fmla="*/ 117 h 118"/>
              <a:gd name="T26" fmla="*/ 81 w 191"/>
              <a:gd name="T27" fmla="*/ 118 h 118"/>
              <a:gd name="T28" fmla="*/ 61 w 191"/>
              <a:gd name="T29" fmla="*/ 114 h 118"/>
              <a:gd name="T30" fmla="*/ 46 w 191"/>
              <a:gd name="T31" fmla="*/ 108 h 118"/>
              <a:gd name="T32" fmla="*/ 31 w 191"/>
              <a:gd name="T33" fmla="*/ 99 h 118"/>
              <a:gd name="T34" fmla="*/ 21 w 191"/>
              <a:gd name="T35" fmla="*/ 89 h 118"/>
              <a:gd name="T36" fmla="*/ 13 w 191"/>
              <a:gd name="T37" fmla="*/ 79 h 118"/>
              <a:gd name="T38" fmla="*/ 6 w 191"/>
              <a:gd name="T39" fmla="*/ 69 h 118"/>
              <a:gd name="T40" fmla="*/ 2 w 191"/>
              <a:gd name="T41" fmla="*/ 61 h 118"/>
              <a:gd name="T42" fmla="*/ 1 w 191"/>
              <a:gd name="T43" fmla="*/ 54 h 118"/>
              <a:gd name="T44" fmla="*/ 0 w 191"/>
              <a:gd name="T45" fmla="*/ 53 h 118"/>
              <a:gd name="T46" fmla="*/ 2 w 191"/>
              <a:gd name="T47" fmla="*/ 50 h 118"/>
              <a:gd name="T48" fmla="*/ 12 w 191"/>
              <a:gd name="T49" fmla="*/ 46 h 118"/>
              <a:gd name="T50" fmla="*/ 25 w 191"/>
              <a:gd name="T51" fmla="*/ 41 h 118"/>
              <a:gd name="T52" fmla="*/ 42 w 191"/>
              <a:gd name="T53" fmla="*/ 34 h 118"/>
              <a:gd name="T54" fmla="*/ 60 w 191"/>
              <a:gd name="T55" fmla="*/ 27 h 118"/>
              <a:gd name="T56" fmla="*/ 82 w 191"/>
              <a:gd name="T57" fmla="*/ 19 h 118"/>
              <a:gd name="T58" fmla="*/ 105 w 191"/>
              <a:gd name="T59" fmla="*/ 12 h 118"/>
              <a:gd name="T60" fmla="*/ 127 w 191"/>
              <a:gd name="T61" fmla="*/ 6 h 118"/>
              <a:gd name="T62" fmla="*/ 149 w 191"/>
              <a:gd name="T63" fmla="*/ 2 h 118"/>
              <a:gd name="T64" fmla="*/ 169 w 191"/>
              <a:gd name="T65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1" h="118">
                <a:moveTo>
                  <a:pt x="169" y="0"/>
                </a:moveTo>
                <a:lnTo>
                  <a:pt x="187" y="2"/>
                </a:lnTo>
                <a:lnTo>
                  <a:pt x="187" y="4"/>
                </a:lnTo>
                <a:lnTo>
                  <a:pt x="188" y="11"/>
                </a:lnTo>
                <a:lnTo>
                  <a:pt x="191" y="20"/>
                </a:lnTo>
                <a:lnTo>
                  <a:pt x="191" y="32"/>
                </a:lnTo>
                <a:lnTo>
                  <a:pt x="190" y="46"/>
                </a:lnTo>
                <a:lnTo>
                  <a:pt x="186" y="61"/>
                </a:lnTo>
                <a:lnTo>
                  <a:pt x="179" y="75"/>
                </a:lnTo>
                <a:lnTo>
                  <a:pt x="169" y="89"/>
                </a:lnTo>
                <a:lnTo>
                  <a:pt x="152" y="101"/>
                </a:lnTo>
                <a:lnTo>
                  <a:pt x="131" y="110"/>
                </a:lnTo>
                <a:lnTo>
                  <a:pt x="105" y="117"/>
                </a:lnTo>
                <a:lnTo>
                  <a:pt x="81" y="118"/>
                </a:lnTo>
                <a:lnTo>
                  <a:pt x="61" y="114"/>
                </a:lnTo>
                <a:lnTo>
                  <a:pt x="46" y="108"/>
                </a:lnTo>
                <a:lnTo>
                  <a:pt x="31" y="99"/>
                </a:lnTo>
                <a:lnTo>
                  <a:pt x="21" y="89"/>
                </a:lnTo>
                <a:lnTo>
                  <a:pt x="13" y="79"/>
                </a:lnTo>
                <a:lnTo>
                  <a:pt x="6" y="69"/>
                </a:lnTo>
                <a:lnTo>
                  <a:pt x="2" y="61"/>
                </a:lnTo>
                <a:lnTo>
                  <a:pt x="1" y="54"/>
                </a:lnTo>
                <a:lnTo>
                  <a:pt x="0" y="53"/>
                </a:lnTo>
                <a:lnTo>
                  <a:pt x="2" y="50"/>
                </a:lnTo>
                <a:lnTo>
                  <a:pt x="12" y="46"/>
                </a:lnTo>
                <a:lnTo>
                  <a:pt x="25" y="41"/>
                </a:lnTo>
                <a:lnTo>
                  <a:pt x="42" y="34"/>
                </a:lnTo>
                <a:lnTo>
                  <a:pt x="60" y="27"/>
                </a:lnTo>
                <a:lnTo>
                  <a:pt x="82" y="19"/>
                </a:lnTo>
                <a:lnTo>
                  <a:pt x="105" y="12"/>
                </a:lnTo>
                <a:lnTo>
                  <a:pt x="127" y="6"/>
                </a:lnTo>
                <a:lnTo>
                  <a:pt x="149" y="2"/>
                </a:lnTo>
                <a:lnTo>
                  <a:pt x="16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219">
            <a:extLst>
              <a:ext uri="{FF2B5EF4-FFF2-40B4-BE49-F238E27FC236}">
                <a16:creationId xmlns:a16="http://schemas.microsoft.com/office/drawing/2014/main" id="{A70BA73B-0D2F-404E-BBE6-6440097F00D6}"/>
              </a:ext>
            </a:extLst>
          </p:cNvPr>
          <p:cNvSpPr>
            <a:spLocks/>
          </p:cNvSpPr>
          <p:nvPr/>
        </p:nvSpPr>
        <p:spPr bwMode="auto">
          <a:xfrm>
            <a:off x="1565857" y="4551526"/>
            <a:ext cx="292338" cy="204973"/>
          </a:xfrm>
          <a:custGeom>
            <a:avLst/>
            <a:gdLst>
              <a:gd name="T0" fmla="*/ 257 w 261"/>
              <a:gd name="T1" fmla="*/ 0 h 183"/>
              <a:gd name="T2" fmla="*/ 259 w 261"/>
              <a:gd name="T3" fmla="*/ 1 h 183"/>
              <a:gd name="T4" fmla="*/ 261 w 261"/>
              <a:gd name="T5" fmla="*/ 2 h 183"/>
              <a:gd name="T6" fmla="*/ 261 w 261"/>
              <a:gd name="T7" fmla="*/ 5 h 183"/>
              <a:gd name="T8" fmla="*/ 259 w 261"/>
              <a:gd name="T9" fmla="*/ 8 h 183"/>
              <a:gd name="T10" fmla="*/ 257 w 261"/>
              <a:gd name="T11" fmla="*/ 10 h 183"/>
              <a:gd name="T12" fmla="*/ 225 w 261"/>
              <a:gd name="T13" fmla="*/ 22 h 183"/>
              <a:gd name="T14" fmla="*/ 194 w 261"/>
              <a:gd name="T15" fmla="*/ 38 h 183"/>
              <a:gd name="T16" fmla="*/ 164 w 261"/>
              <a:gd name="T17" fmla="*/ 56 h 183"/>
              <a:gd name="T18" fmla="*/ 136 w 261"/>
              <a:gd name="T19" fmla="*/ 74 h 183"/>
              <a:gd name="T20" fmla="*/ 109 w 261"/>
              <a:gd name="T21" fmla="*/ 93 h 183"/>
              <a:gd name="T22" fmla="*/ 85 w 261"/>
              <a:gd name="T23" fmla="*/ 112 h 183"/>
              <a:gd name="T24" fmla="*/ 64 w 261"/>
              <a:gd name="T25" fmla="*/ 129 h 183"/>
              <a:gd name="T26" fmla="*/ 46 w 261"/>
              <a:gd name="T27" fmla="*/ 146 h 183"/>
              <a:gd name="T28" fmla="*/ 30 w 261"/>
              <a:gd name="T29" fmla="*/ 160 h 183"/>
              <a:gd name="T30" fmla="*/ 20 w 261"/>
              <a:gd name="T31" fmla="*/ 171 h 183"/>
              <a:gd name="T32" fmla="*/ 13 w 261"/>
              <a:gd name="T33" fmla="*/ 178 h 183"/>
              <a:gd name="T34" fmla="*/ 11 w 261"/>
              <a:gd name="T35" fmla="*/ 180 h 183"/>
              <a:gd name="T36" fmla="*/ 8 w 261"/>
              <a:gd name="T37" fmla="*/ 182 h 183"/>
              <a:gd name="T38" fmla="*/ 7 w 261"/>
              <a:gd name="T39" fmla="*/ 183 h 183"/>
              <a:gd name="T40" fmla="*/ 4 w 261"/>
              <a:gd name="T41" fmla="*/ 182 h 183"/>
              <a:gd name="T42" fmla="*/ 3 w 261"/>
              <a:gd name="T43" fmla="*/ 180 h 183"/>
              <a:gd name="T44" fmla="*/ 1 w 261"/>
              <a:gd name="T45" fmla="*/ 179 h 183"/>
              <a:gd name="T46" fmla="*/ 0 w 261"/>
              <a:gd name="T47" fmla="*/ 177 h 183"/>
              <a:gd name="T48" fmla="*/ 1 w 261"/>
              <a:gd name="T49" fmla="*/ 174 h 183"/>
              <a:gd name="T50" fmla="*/ 5 w 261"/>
              <a:gd name="T51" fmla="*/ 171 h 183"/>
              <a:gd name="T52" fmla="*/ 12 w 261"/>
              <a:gd name="T53" fmla="*/ 163 h 183"/>
              <a:gd name="T54" fmla="*/ 24 w 261"/>
              <a:gd name="T55" fmla="*/ 152 h 183"/>
              <a:gd name="T56" fmla="*/ 38 w 261"/>
              <a:gd name="T57" fmla="*/ 139 h 183"/>
              <a:gd name="T58" fmla="*/ 56 w 261"/>
              <a:gd name="T59" fmla="*/ 122 h 183"/>
              <a:gd name="T60" fmla="*/ 79 w 261"/>
              <a:gd name="T61" fmla="*/ 103 h 183"/>
              <a:gd name="T62" fmla="*/ 104 w 261"/>
              <a:gd name="T63" fmla="*/ 85 h 183"/>
              <a:gd name="T64" fmla="*/ 130 w 261"/>
              <a:gd name="T65" fmla="*/ 65 h 183"/>
              <a:gd name="T66" fmla="*/ 159 w 261"/>
              <a:gd name="T67" fmla="*/ 46 h 183"/>
              <a:gd name="T68" fmla="*/ 189 w 261"/>
              <a:gd name="T69" fmla="*/ 29 h 183"/>
              <a:gd name="T70" fmla="*/ 221 w 261"/>
              <a:gd name="T71" fmla="*/ 13 h 183"/>
              <a:gd name="T72" fmla="*/ 254 w 261"/>
              <a:gd name="T73" fmla="*/ 0 h 183"/>
              <a:gd name="T74" fmla="*/ 257 w 261"/>
              <a:gd name="T75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1" h="183">
                <a:moveTo>
                  <a:pt x="257" y="0"/>
                </a:moveTo>
                <a:lnTo>
                  <a:pt x="259" y="1"/>
                </a:lnTo>
                <a:lnTo>
                  <a:pt x="261" y="2"/>
                </a:lnTo>
                <a:lnTo>
                  <a:pt x="261" y="5"/>
                </a:lnTo>
                <a:lnTo>
                  <a:pt x="259" y="8"/>
                </a:lnTo>
                <a:lnTo>
                  <a:pt x="257" y="10"/>
                </a:lnTo>
                <a:lnTo>
                  <a:pt x="225" y="22"/>
                </a:lnTo>
                <a:lnTo>
                  <a:pt x="194" y="38"/>
                </a:lnTo>
                <a:lnTo>
                  <a:pt x="164" y="56"/>
                </a:lnTo>
                <a:lnTo>
                  <a:pt x="136" y="74"/>
                </a:lnTo>
                <a:lnTo>
                  <a:pt x="109" y="93"/>
                </a:lnTo>
                <a:lnTo>
                  <a:pt x="85" y="112"/>
                </a:lnTo>
                <a:lnTo>
                  <a:pt x="64" y="129"/>
                </a:lnTo>
                <a:lnTo>
                  <a:pt x="46" y="146"/>
                </a:lnTo>
                <a:lnTo>
                  <a:pt x="30" y="160"/>
                </a:lnTo>
                <a:lnTo>
                  <a:pt x="20" y="171"/>
                </a:lnTo>
                <a:lnTo>
                  <a:pt x="13" y="178"/>
                </a:lnTo>
                <a:lnTo>
                  <a:pt x="11" y="180"/>
                </a:lnTo>
                <a:lnTo>
                  <a:pt x="8" y="182"/>
                </a:lnTo>
                <a:lnTo>
                  <a:pt x="7" y="183"/>
                </a:lnTo>
                <a:lnTo>
                  <a:pt x="4" y="182"/>
                </a:lnTo>
                <a:lnTo>
                  <a:pt x="3" y="180"/>
                </a:lnTo>
                <a:lnTo>
                  <a:pt x="1" y="179"/>
                </a:lnTo>
                <a:lnTo>
                  <a:pt x="0" y="177"/>
                </a:lnTo>
                <a:lnTo>
                  <a:pt x="1" y="174"/>
                </a:lnTo>
                <a:lnTo>
                  <a:pt x="5" y="171"/>
                </a:lnTo>
                <a:lnTo>
                  <a:pt x="12" y="163"/>
                </a:lnTo>
                <a:lnTo>
                  <a:pt x="24" y="152"/>
                </a:lnTo>
                <a:lnTo>
                  <a:pt x="38" y="139"/>
                </a:lnTo>
                <a:lnTo>
                  <a:pt x="56" y="122"/>
                </a:lnTo>
                <a:lnTo>
                  <a:pt x="79" y="103"/>
                </a:lnTo>
                <a:lnTo>
                  <a:pt x="104" y="85"/>
                </a:lnTo>
                <a:lnTo>
                  <a:pt x="130" y="65"/>
                </a:lnTo>
                <a:lnTo>
                  <a:pt x="159" y="46"/>
                </a:lnTo>
                <a:lnTo>
                  <a:pt x="189" y="29"/>
                </a:lnTo>
                <a:lnTo>
                  <a:pt x="221" y="13"/>
                </a:lnTo>
                <a:lnTo>
                  <a:pt x="254" y="0"/>
                </a:lnTo>
                <a:lnTo>
                  <a:pt x="257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220">
            <a:extLst>
              <a:ext uri="{FF2B5EF4-FFF2-40B4-BE49-F238E27FC236}">
                <a16:creationId xmlns:a16="http://schemas.microsoft.com/office/drawing/2014/main" id="{43E6C6BF-D767-4DEE-8A4A-AB406C93E186}"/>
              </a:ext>
            </a:extLst>
          </p:cNvPr>
          <p:cNvSpPr>
            <a:spLocks/>
          </p:cNvSpPr>
          <p:nvPr/>
        </p:nvSpPr>
        <p:spPr bwMode="auto">
          <a:xfrm>
            <a:off x="1603939" y="4485441"/>
            <a:ext cx="230734" cy="137769"/>
          </a:xfrm>
          <a:custGeom>
            <a:avLst/>
            <a:gdLst>
              <a:gd name="T0" fmla="*/ 202 w 206"/>
              <a:gd name="T1" fmla="*/ 0 h 123"/>
              <a:gd name="T2" fmla="*/ 204 w 206"/>
              <a:gd name="T3" fmla="*/ 1 h 123"/>
              <a:gd name="T4" fmla="*/ 206 w 206"/>
              <a:gd name="T5" fmla="*/ 3 h 123"/>
              <a:gd name="T6" fmla="*/ 206 w 206"/>
              <a:gd name="T7" fmla="*/ 6 h 123"/>
              <a:gd name="T8" fmla="*/ 204 w 206"/>
              <a:gd name="T9" fmla="*/ 8 h 123"/>
              <a:gd name="T10" fmla="*/ 202 w 206"/>
              <a:gd name="T11" fmla="*/ 10 h 123"/>
              <a:gd name="T12" fmla="*/ 170 w 206"/>
              <a:gd name="T13" fmla="*/ 21 h 123"/>
              <a:gd name="T14" fmla="*/ 140 w 206"/>
              <a:gd name="T15" fmla="*/ 34 h 123"/>
              <a:gd name="T16" fmla="*/ 113 w 206"/>
              <a:gd name="T17" fmla="*/ 48 h 123"/>
              <a:gd name="T18" fmla="*/ 87 w 206"/>
              <a:gd name="T19" fmla="*/ 63 h 123"/>
              <a:gd name="T20" fmla="*/ 64 w 206"/>
              <a:gd name="T21" fmla="*/ 78 h 123"/>
              <a:gd name="T22" fmla="*/ 46 w 206"/>
              <a:gd name="T23" fmla="*/ 92 h 123"/>
              <a:gd name="T24" fmla="*/ 30 w 206"/>
              <a:gd name="T25" fmla="*/ 103 h 123"/>
              <a:gd name="T26" fmla="*/ 18 w 206"/>
              <a:gd name="T27" fmla="*/ 112 h 123"/>
              <a:gd name="T28" fmla="*/ 12 w 206"/>
              <a:gd name="T29" fmla="*/ 119 h 123"/>
              <a:gd name="T30" fmla="*/ 9 w 206"/>
              <a:gd name="T31" fmla="*/ 122 h 123"/>
              <a:gd name="T32" fmla="*/ 7 w 206"/>
              <a:gd name="T33" fmla="*/ 123 h 123"/>
              <a:gd name="T34" fmla="*/ 5 w 206"/>
              <a:gd name="T35" fmla="*/ 123 h 123"/>
              <a:gd name="T36" fmla="*/ 3 w 206"/>
              <a:gd name="T37" fmla="*/ 123 h 123"/>
              <a:gd name="T38" fmla="*/ 1 w 206"/>
              <a:gd name="T39" fmla="*/ 122 h 123"/>
              <a:gd name="T40" fmla="*/ 0 w 206"/>
              <a:gd name="T41" fmla="*/ 119 h 123"/>
              <a:gd name="T42" fmla="*/ 0 w 206"/>
              <a:gd name="T43" fmla="*/ 116 h 123"/>
              <a:gd name="T44" fmla="*/ 1 w 206"/>
              <a:gd name="T45" fmla="*/ 114 h 123"/>
              <a:gd name="T46" fmla="*/ 4 w 206"/>
              <a:gd name="T47" fmla="*/ 111 h 123"/>
              <a:gd name="T48" fmla="*/ 12 w 206"/>
              <a:gd name="T49" fmla="*/ 105 h 123"/>
              <a:gd name="T50" fmla="*/ 24 w 206"/>
              <a:gd name="T51" fmla="*/ 95 h 123"/>
              <a:gd name="T52" fmla="*/ 39 w 206"/>
              <a:gd name="T53" fmla="*/ 84 h 123"/>
              <a:gd name="T54" fmla="*/ 59 w 206"/>
              <a:gd name="T55" fmla="*/ 69 h 123"/>
              <a:gd name="T56" fmla="*/ 81 w 206"/>
              <a:gd name="T57" fmla="*/ 54 h 123"/>
              <a:gd name="T58" fmla="*/ 107 w 206"/>
              <a:gd name="T59" fmla="*/ 39 h 123"/>
              <a:gd name="T60" fmla="*/ 135 w 206"/>
              <a:gd name="T61" fmla="*/ 25 h 123"/>
              <a:gd name="T62" fmla="*/ 166 w 206"/>
              <a:gd name="T63" fmla="*/ 10 h 123"/>
              <a:gd name="T64" fmla="*/ 199 w 206"/>
              <a:gd name="T65" fmla="*/ 0 h 123"/>
              <a:gd name="T66" fmla="*/ 202 w 206"/>
              <a:gd name="T6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6" h="123">
                <a:moveTo>
                  <a:pt x="202" y="0"/>
                </a:moveTo>
                <a:lnTo>
                  <a:pt x="204" y="1"/>
                </a:lnTo>
                <a:lnTo>
                  <a:pt x="206" y="3"/>
                </a:lnTo>
                <a:lnTo>
                  <a:pt x="206" y="6"/>
                </a:lnTo>
                <a:lnTo>
                  <a:pt x="204" y="8"/>
                </a:lnTo>
                <a:lnTo>
                  <a:pt x="202" y="10"/>
                </a:lnTo>
                <a:lnTo>
                  <a:pt x="170" y="21"/>
                </a:lnTo>
                <a:lnTo>
                  <a:pt x="140" y="34"/>
                </a:lnTo>
                <a:lnTo>
                  <a:pt x="113" y="48"/>
                </a:lnTo>
                <a:lnTo>
                  <a:pt x="87" y="63"/>
                </a:lnTo>
                <a:lnTo>
                  <a:pt x="64" y="78"/>
                </a:lnTo>
                <a:lnTo>
                  <a:pt x="46" y="92"/>
                </a:lnTo>
                <a:lnTo>
                  <a:pt x="30" y="103"/>
                </a:lnTo>
                <a:lnTo>
                  <a:pt x="18" y="112"/>
                </a:lnTo>
                <a:lnTo>
                  <a:pt x="12" y="119"/>
                </a:lnTo>
                <a:lnTo>
                  <a:pt x="9" y="122"/>
                </a:lnTo>
                <a:lnTo>
                  <a:pt x="7" y="123"/>
                </a:lnTo>
                <a:lnTo>
                  <a:pt x="5" y="123"/>
                </a:lnTo>
                <a:lnTo>
                  <a:pt x="3" y="123"/>
                </a:lnTo>
                <a:lnTo>
                  <a:pt x="1" y="122"/>
                </a:lnTo>
                <a:lnTo>
                  <a:pt x="0" y="119"/>
                </a:lnTo>
                <a:lnTo>
                  <a:pt x="0" y="116"/>
                </a:lnTo>
                <a:lnTo>
                  <a:pt x="1" y="114"/>
                </a:lnTo>
                <a:lnTo>
                  <a:pt x="4" y="111"/>
                </a:lnTo>
                <a:lnTo>
                  <a:pt x="12" y="105"/>
                </a:lnTo>
                <a:lnTo>
                  <a:pt x="24" y="95"/>
                </a:lnTo>
                <a:lnTo>
                  <a:pt x="39" y="84"/>
                </a:lnTo>
                <a:lnTo>
                  <a:pt x="59" y="69"/>
                </a:lnTo>
                <a:lnTo>
                  <a:pt x="81" y="54"/>
                </a:lnTo>
                <a:lnTo>
                  <a:pt x="107" y="39"/>
                </a:lnTo>
                <a:lnTo>
                  <a:pt x="135" y="25"/>
                </a:lnTo>
                <a:lnTo>
                  <a:pt x="166" y="10"/>
                </a:lnTo>
                <a:lnTo>
                  <a:pt x="199" y="0"/>
                </a:lnTo>
                <a:lnTo>
                  <a:pt x="202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159">
            <a:extLst>
              <a:ext uri="{FF2B5EF4-FFF2-40B4-BE49-F238E27FC236}">
                <a16:creationId xmlns:a16="http://schemas.microsoft.com/office/drawing/2014/main" id="{21439580-CD6E-4478-9799-F3379F98B630}"/>
              </a:ext>
            </a:extLst>
          </p:cNvPr>
          <p:cNvSpPr/>
          <p:nvPr/>
        </p:nvSpPr>
        <p:spPr>
          <a:xfrm>
            <a:off x="10692565" y="3925756"/>
            <a:ext cx="956822" cy="956822"/>
          </a:xfrm>
          <a:prstGeom prst="ellipse">
            <a:avLst/>
          </a:prstGeom>
          <a:solidFill>
            <a:srgbClr val="2EABD2"/>
          </a:solidFill>
          <a:ln w="12700" cap="flat" cmpd="sng" algn="ctr">
            <a:solidFill>
              <a:srgbClr val="75BDA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Group 1591">
            <a:extLst>
              <a:ext uri="{FF2B5EF4-FFF2-40B4-BE49-F238E27FC236}">
                <a16:creationId xmlns:a16="http://schemas.microsoft.com/office/drawing/2014/main" id="{5637B861-EE0B-4E5D-BE56-F0760ECB2B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07867" y="4125152"/>
            <a:ext cx="564267" cy="563365"/>
            <a:chOff x="710" y="2350"/>
            <a:chExt cx="625" cy="624"/>
          </a:xfrm>
          <a:solidFill>
            <a:sysClr val="window" lastClr="FFFFFF"/>
          </a:solidFill>
        </p:grpSpPr>
        <p:sp>
          <p:nvSpPr>
            <p:cNvPr id="29" name="Freeform 1593">
              <a:extLst>
                <a:ext uri="{FF2B5EF4-FFF2-40B4-BE49-F238E27FC236}">
                  <a16:creationId xmlns:a16="http://schemas.microsoft.com/office/drawing/2014/main" id="{BF3A11BC-D4B8-41B2-B3E8-666C3EE20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350"/>
              <a:ext cx="394" cy="393"/>
            </a:xfrm>
            <a:custGeom>
              <a:avLst/>
              <a:gdLst>
                <a:gd name="T0" fmla="*/ 1930 w 2361"/>
                <a:gd name="T1" fmla="*/ 0 h 2359"/>
                <a:gd name="T2" fmla="*/ 1980 w 2361"/>
                <a:gd name="T3" fmla="*/ 381 h 2359"/>
                <a:gd name="T4" fmla="*/ 2361 w 2361"/>
                <a:gd name="T5" fmla="*/ 431 h 2359"/>
                <a:gd name="T6" fmla="*/ 1857 w 2361"/>
                <a:gd name="T7" fmla="*/ 934 h 2359"/>
                <a:gd name="T8" fmla="*/ 1696 w 2361"/>
                <a:gd name="T9" fmla="*/ 912 h 2359"/>
                <a:gd name="T10" fmla="*/ 701 w 2361"/>
                <a:gd name="T11" fmla="*/ 1906 h 2359"/>
                <a:gd name="T12" fmla="*/ 709 w 2361"/>
                <a:gd name="T13" fmla="*/ 1937 h 2359"/>
                <a:gd name="T14" fmla="*/ 713 w 2361"/>
                <a:gd name="T15" fmla="*/ 1969 h 2359"/>
                <a:gd name="T16" fmla="*/ 714 w 2361"/>
                <a:gd name="T17" fmla="*/ 2002 h 2359"/>
                <a:gd name="T18" fmla="*/ 711 w 2361"/>
                <a:gd name="T19" fmla="*/ 2050 h 2359"/>
                <a:gd name="T20" fmla="*/ 702 w 2361"/>
                <a:gd name="T21" fmla="*/ 2096 h 2359"/>
                <a:gd name="T22" fmla="*/ 686 w 2361"/>
                <a:gd name="T23" fmla="*/ 2140 h 2359"/>
                <a:gd name="T24" fmla="*/ 665 w 2361"/>
                <a:gd name="T25" fmla="*/ 2182 h 2359"/>
                <a:gd name="T26" fmla="*/ 640 w 2361"/>
                <a:gd name="T27" fmla="*/ 2219 h 2359"/>
                <a:gd name="T28" fmla="*/ 609 w 2361"/>
                <a:gd name="T29" fmla="*/ 2254 h 2359"/>
                <a:gd name="T30" fmla="*/ 575 w 2361"/>
                <a:gd name="T31" fmla="*/ 2283 h 2359"/>
                <a:gd name="T32" fmla="*/ 538 w 2361"/>
                <a:gd name="T33" fmla="*/ 2309 h 2359"/>
                <a:gd name="T34" fmla="*/ 496 w 2361"/>
                <a:gd name="T35" fmla="*/ 2330 h 2359"/>
                <a:gd name="T36" fmla="*/ 452 w 2361"/>
                <a:gd name="T37" fmla="*/ 2346 h 2359"/>
                <a:gd name="T38" fmla="*/ 405 w 2361"/>
                <a:gd name="T39" fmla="*/ 2355 h 2359"/>
                <a:gd name="T40" fmla="*/ 357 w 2361"/>
                <a:gd name="T41" fmla="*/ 2359 h 2359"/>
                <a:gd name="T42" fmla="*/ 308 w 2361"/>
                <a:gd name="T43" fmla="*/ 2355 h 2359"/>
                <a:gd name="T44" fmla="*/ 262 w 2361"/>
                <a:gd name="T45" fmla="*/ 2346 h 2359"/>
                <a:gd name="T46" fmla="*/ 218 w 2361"/>
                <a:gd name="T47" fmla="*/ 2330 h 2359"/>
                <a:gd name="T48" fmla="*/ 177 w 2361"/>
                <a:gd name="T49" fmla="*/ 2309 h 2359"/>
                <a:gd name="T50" fmla="*/ 139 w 2361"/>
                <a:gd name="T51" fmla="*/ 2283 h 2359"/>
                <a:gd name="T52" fmla="*/ 105 w 2361"/>
                <a:gd name="T53" fmla="*/ 2254 h 2359"/>
                <a:gd name="T54" fmla="*/ 74 w 2361"/>
                <a:gd name="T55" fmla="*/ 2219 h 2359"/>
                <a:gd name="T56" fmla="*/ 49 w 2361"/>
                <a:gd name="T57" fmla="*/ 2182 h 2359"/>
                <a:gd name="T58" fmla="*/ 27 w 2361"/>
                <a:gd name="T59" fmla="*/ 2140 h 2359"/>
                <a:gd name="T60" fmla="*/ 13 w 2361"/>
                <a:gd name="T61" fmla="*/ 2096 h 2359"/>
                <a:gd name="T62" fmla="*/ 3 w 2361"/>
                <a:gd name="T63" fmla="*/ 2050 h 2359"/>
                <a:gd name="T64" fmla="*/ 0 w 2361"/>
                <a:gd name="T65" fmla="*/ 2002 h 2359"/>
                <a:gd name="T66" fmla="*/ 3 w 2361"/>
                <a:gd name="T67" fmla="*/ 1953 h 2359"/>
                <a:gd name="T68" fmla="*/ 13 w 2361"/>
                <a:gd name="T69" fmla="*/ 1907 h 2359"/>
                <a:gd name="T70" fmla="*/ 27 w 2361"/>
                <a:gd name="T71" fmla="*/ 1863 h 2359"/>
                <a:gd name="T72" fmla="*/ 49 w 2361"/>
                <a:gd name="T73" fmla="*/ 1822 h 2359"/>
                <a:gd name="T74" fmla="*/ 74 w 2361"/>
                <a:gd name="T75" fmla="*/ 1783 h 2359"/>
                <a:gd name="T76" fmla="*/ 105 w 2361"/>
                <a:gd name="T77" fmla="*/ 1749 h 2359"/>
                <a:gd name="T78" fmla="*/ 139 w 2361"/>
                <a:gd name="T79" fmla="*/ 1719 h 2359"/>
                <a:gd name="T80" fmla="*/ 177 w 2361"/>
                <a:gd name="T81" fmla="*/ 1693 h 2359"/>
                <a:gd name="T82" fmla="*/ 218 w 2361"/>
                <a:gd name="T83" fmla="*/ 1672 h 2359"/>
                <a:gd name="T84" fmla="*/ 262 w 2361"/>
                <a:gd name="T85" fmla="*/ 1657 h 2359"/>
                <a:gd name="T86" fmla="*/ 308 w 2361"/>
                <a:gd name="T87" fmla="*/ 1648 h 2359"/>
                <a:gd name="T88" fmla="*/ 357 w 2361"/>
                <a:gd name="T89" fmla="*/ 1645 h 2359"/>
                <a:gd name="T90" fmla="*/ 389 w 2361"/>
                <a:gd name="T91" fmla="*/ 1646 h 2359"/>
                <a:gd name="T92" fmla="*/ 421 w 2361"/>
                <a:gd name="T93" fmla="*/ 1651 h 2359"/>
                <a:gd name="T94" fmla="*/ 452 w 2361"/>
                <a:gd name="T95" fmla="*/ 1657 h 2359"/>
                <a:gd name="T96" fmla="*/ 1447 w 2361"/>
                <a:gd name="T97" fmla="*/ 663 h 2359"/>
                <a:gd name="T98" fmla="*/ 1425 w 2361"/>
                <a:gd name="T99" fmla="*/ 503 h 2359"/>
                <a:gd name="T100" fmla="*/ 1930 w 2361"/>
                <a:gd name="T101" fmla="*/ 0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1" h="2359">
                  <a:moveTo>
                    <a:pt x="1930" y="0"/>
                  </a:moveTo>
                  <a:lnTo>
                    <a:pt x="1980" y="381"/>
                  </a:lnTo>
                  <a:lnTo>
                    <a:pt x="2361" y="431"/>
                  </a:lnTo>
                  <a:lnTo>
                    <a:pt x="1857" y="934"/>
                  </a:lnTo>
                  <a:lnTo>
                    <a:pt x="1696" y="912"/>
                  </a:lnTo>
                  <a:lnTo>
                    <a:pt x="701" y="1906"/>
                  </a:lnTo>
                  <a:lnTo>
                    <a:pt x="709" y="1937"/>
                  </a:lnTo>
                  <a:lnTo>
                    <a:pt x="713" y="1969"/>
                  </a:lnTo>
                  <a:lnTo>
                    <a:pt x="714" y="2002"/>
                  </a:lnTo>
                  <a:lnTo>
                    <a:pt x="711" y="2050"/>
                  </a:lnTo>
                  <a:lnTo>
                    <a:pt x="702" y="2096"/>
                  </a:lnTo>
                  <a:lnTo>
                    <a:pt x="686" y="2140"/>
                  </a:lnTo>
                  <a:lnTo>
                    <a:pt x="665" y="2182"/>
                  </a:lnTo>
                  <a:lnTo>
                    <a:pt x="640" y="2219"/>
                  </a:lnTo>
                  <a:lnTo>
                    <a:pt x="609" y="2254"/>
                  </a:lnTo>
                  <a:lnTo>
                    <a:pt x="575" y="2283"/>
                  </a:lnTo>
                  <a:lnTo>
                    <a:pt x="538" y="2309"/>
                  </a:lnTo>
                  <a:lnTo>
                    <a:pt x="496" y="2330"/>
                  </a:lnTo>
                  <a:lnTo>
                    <a:pt x="452" y="2346"/>
                  </a:lnTo>
                  <a:lnTo>
                    <a:pt x="405" y="2355"/>
                  </a:lnTo>
                  <a:lnTo>
                    <a:pt x="357" y="2359"/>
                  </a:lnTo>
                  <a:lnTo>
                    <a:pt x="308" y="2355"/>
                  </a:lnTo>
                  <a:lnTo>
                    <a:pt x="262" y="2346"/>
                  </a:lnTo>
                  <a:lnTo>
                    <a:pt x="218" y="2330"/>
                  </a:lnTo>
                  <a:lnTo>
                    <a:pt x="177" y="2309"/>
                  </a:lnTo>
                  <a:lnTo>
                    <a:pt x="139" y="2283"/>
                  </a:lnTo>
                  <a:lnTo>
                    <a:pt x="105" y="2254"/>
                  </a:lnTo>
                  <a:lnTo>
                    <a:pt x="74" y="2219"/>
                  </a:lnTo>
                  <a:lnTo>
                    <a:pt x="49" y="2182"/>
                  </a:lnTo>
                  <a:lnTo>
                    <a:pt x="27" y="2140"/>
                  </a:lnTo>
                  <a:lnTo>
                    <a:pt x="13" y="2096"/>
                  </a:lnTo>
                  <a:lnTo>
                    <a:pt x="3" y="2050"/>
                  </a:lnTo>
                  <a:lnTo>
                    <a:pt x="0" y="2002"/>
                  </a:lnTo>
                  <a:lnTo>
                    <a:pt x="3" y="1953"/>
                  </a:lnTo>
                  <a:lnTo>
                    <a:pt x="13" y="1907"/>
                  </a:lnTo>
                  <a:lnTo>
                    <a:pt x="27" y="1863"/>
                  </a:lnTo>
                  <a:lnTo>
                    <a:pt x="49" y="1822"/>
                  </a:lnTo>
                  <a:lnTo>
                    <a:pt x="74" y="1783"/>
                  </a:lnTo>
                  <a:lnTo>
                    <a:pt x="105" y="1749"/>
                  </a:lnTo>
                  <a:lnTo>
                    <a:pt x="139" y="1719"/>
                  </a:lnTo>
                  <a:lnTo>
                    <a:pt x="177" y="1693"/>
                  </a:lnTo>
                  <a:lnTo>
                    <a:pt x="218" y="1672"/>
                  </a:lnTo>
                  <a:lnTo>
                    <a:pt x="262" y="1657"/>
                  </a:lnTo>
                  <a:lnTo>
                    <a:pt x="308" y="1648"/>
                  </a:lnTo>
                  <a:lnTo>
                    <a:pt x="357" y="1645"/>
                  </a:lnTo>
                  <a:lnTo>
                    <a:pt x="389" y="1646"/>
                  </a:lnTo>
                  <a:lnTo>
                    <a:pt x="421" y="1651"/>
                  </a:lnTo>
                  <a:lnTo>
                    <a:pt x="452" y="1657"/>
                  </a:lnTo>
                  <a:lnTo>
                    <a:pt x="1447" y="663"/>
                  </a:lnTo>
                  <a:lnTo>
                    <a:pt x="1425" y="503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594">
              <a:extLst>
                <a:ext uri="{FF2B5EF4-FFF2-40B4-BE49-F238E27FC236}">
                  <a16:creationId xmlns:a16="http://schemas.microsoft.com/office/drawing/2014/main" id="{70F8F7A7-FE24-4493-929A-CD2CAD1ED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511"/>
              <a:ext cx="345" cy="345"/>
            </a:xfrm>
            <a:custGeom>
              <a:avLst/>
              <a:gdLst>
                <a:gd name="T0" fmla="*/ 1221 w 2070"/>
                <a:gd name="T1" fmla="*/ 16 h 2067"/>
                <a:gd name="T2" fmla="*/ 1073 w 2070"/>
                <a:gd name="T3" fmla="*/ 347 h 2067"/>
                <a:gd name="T4" fmla="*/ 904 w 2070"/>
                <a:gd name="T5" fmla="*/ 359 h 2067"/>
                <a:gd name="T6" fmla="*/ 742 w 2070"/>
                <a:gd name="T7" fmla="*/ 412 h 2067"/>
                <a:gd name="T8" fmla="*/ 593 w 2070"/>
                <a:gd name="T9" fmla="*/ 507 h 2067"/>
                <a:gd name="T10" fmla="*/ 466 w 2070"/>
                <a:gd name="T11" fmla="*/ 648 h 2067"/>
                <a:gd name="T12" fmla="*/ 381 w 2070"/>
                <a:gd name="T13" fmla="*/ 819 h 2067"/>
                <a:gd name="T14" fmla="*/ 348 w 2070"/>
                <a:gd name="T15" fmla="*/ 1002 h 2067"/>
                <a:gd name="T16" fmla="*/ 365 w 2070"/>
                <a:gd name="T17" fmla="*/ 1188 h 2067"/>
                <a:gd name="T18" fmla="*/ 431 w 2070"/>
                <a:gd name="T19" fmla="*/ 1363 h 2067"/>
                <a:gd name="T20" fmla="*/ 549 w 2070"/>
                <a:gd name="T21" fmla="*/ 1519 h 2067"/>
                <a:gd name="T22" fmla="*/ 704 w 2070"/>
                <a:gd name="T23" fmla="*/ 1636 h 2067"/>
                <a:gd name="T24" fmla="*/ 881 w 2070"/>
                <a:gd name="T25" fmla="*/ 1703 h 2067"/>
                <a:gd name="T26" fmla="*/ 1066 w 2070"/>
                <a:gd name="T27" fmla="*/ 1719 h 2067"/>
                <a:gd name="T28" fmla="*/ 1250 w 2070"/>
                <a:gd name="T29" fmla="*/ 1686 h 2067"/>
                <a:gd name="T30" fmla="*/ 1420 w 2070"/>
                <a:gd name="T31" fmla="*/ 1603 h 2067"/>
                <a:gd name="T32" fmla="*/ 1562 w 2070"/>
                <a:gd name="T33" fmla="*/ 1474 h 2067"/>
                <a:gd name="T34" fmla="*/ 1657 w 2070"/>
                <a:gd name="T35" fmla="*/ 1327 h 2067"/>
                <a:gd name="T36" fmla="*/ 1710 w 2070"/>
                <a:gd name="T37" fmla="*/ 1164 h 2067"/>
                <a:gd name="T38" fmla="*/ 1721 w 2070"/>
                <a:gd name="T39" fmla="*/ 994 h 2067"/>
                <a:gd name="T40" fmla="*/ 2053 w 2070"/>
                <a:gd name="T41" fmla="*/ 847 h 2067"/>
                <a:gd name="T42" fmla="*/ 2069 w 2070"/>
                <a:gd name="T43" fmla="*/ 1072 h 2067"/>
                <a:gd name="T44" fmla="*/ 2036 w 2070"/>
                <a:gd name="T45" fmla="*/ 1297 h 2067"/>
                <a:gd name="T46" fmla="*/ 1954 w 2070"/>
                <a:gd name="T47" fmla="*/ 1510 h 2067"/>
                <a:gd name="T48" fmla="*/ 1822 w 2070"/>
                <a:gd name="T49" fmla="*/ 1705 h 2067"/>
                <a:gd name="T50" fmla="*/ 1646 w 2070"/>
                <a:gd name="T51" fmla="*/ 1869 h 2067"/>
                <a:gd name="T52" fmla="*/ 1443 w 2070"/>
                <a:gd name="T53" fmla="*/ 1984 h 2067"/>
                <a:gd name="T54" fmla="*/ 1223 w 2070"/>
                <a:gd name="T55" fmla="*/ 2051 h 2067"/>
                <a:gd name="T56" fmla="*/ 998 w 2070"/>
                <a:gd name="T57" fmla="*/ 2067 h 2067"/>
                <a:gd name="T58" fmla="*/ 773 w 2070"/>
                <a:gd name="T59" fmla="*/ 2033 h 2067"/>
                <a:gd name="T60" fmla="*/ 558 w 2070"/>
                <a:gd name="T61" fmla="*/ 1951 h 2067"/>
                <a:gd name="T62" fmla="*/ 362 w 2070"/>
                <a:gd name="T63" fmla="*/ 1819 h 2067"/>
                <a:gd name="T64" fmla="*/ 199 w 2070"/>
                <a:gd name="T65" fmla="*/ 1642 h 2067"/>
                <a:gd name="T66" fmla="*/ 83 w 2070"/>
                <a:gd name="T67" fmla="*/ 1441 h 2067"/>
                <a:gd name="T68" fmla="*/ 17 w 2070"/>
                <a:gd name="T69" fmla="*/ 1222 h 2067"/>
                <a:gd name="T70" fmla="*/ 0 w 2070"/>
                <a:gd name="T71" fmla="*/ 995 h 2067"/>
                <a:gd name="T72" fmla="*/ 33 w 2070"/>
                <a:gd name="T73" fmla="*/ 770 h 2067"/>
                <a:gd name="T74" fmla="*/ 115 w 2070"/>
                <a:gd name="T75" fmla="*/ 556 h 2067"/>
                <a:gd name="T76" fmla="*/ 248 w 2070"/>
                <a:gd name="T77" fmla="*/ 361 h 2067"/>
                <a:gd name="T78" fmla="*/ 425 w 2070"/>
                <a:gd name="T79" fmla="*/ 198 h 2067"/>
                <a:gd name="T80" fmla="*/ 627 w 2070"/>
                <a:gd name="T81" fmla="*/ 83 h 2067"/>
                <a:gd name="T82" fmla="*/ 845 w 2070"/>
                <a:gd name="T83" fmla="*/ 17 h 2067"/>
                <a:gd name="T84" fmla="*/ 1071 w 2070"/>
                <a:gd name="T85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0" h="2067">
                  <a:moveTo>
                    <a:pt x="1071" y="0"/>
                  </a:moveTo>
                  <a:lnTo>
                    <a:pt x="1146" y="5"/>
                  </a:lnTo>
                  <a:lnTo>
                    <a:pt x="1221" y="16"/>
                  </a:lnTo>
                  <a:lnTo>
                    <a:pt x="1294" y="32"/>
                  </a:lnTo>
                  <a:lnTo>
                    <a:pt x="1367" y="54"/>
                  </a:lnTo>
                  <a:lnTo>
                    <a:pt x="1073" y="347"/>
                  </a:lnTo>
                  <a:lnTo>
                    <a:pt x="1017" y="347"/>
                  </a:lnTo>
                  <a:lnTo>
                    <a:pt x="960" y="351"/>
                  </a:lnTo>
                  <a:lnTo>
                    <a:pt x="904" y="359"/>
                  </a:lnTo>
                  <a:lnTo>
                    <a:pt x="849" y="372"/>
                  </a:lnTo>
                  <a:lnTo>
                    <a:pt x="794" y="390"/>
                  </a:lnTo>
                  <a:lnTo>
                    <a:pt x="742" y="412"/>
                  </a:lnTo>
                  <a:lnTo>
                    <a:pt x="691" y="439"/>
                  </a:lnTo>
                  <a:lnTo>
                    <a:pt x="640" y="471"/>
                  </a:lnTo>
                  <a:lnTo>
                    <a:pt x="593" y="507"/>
                  </a:lnTo>
                  <a:lnTo>
                    <a:pt x="549" y="548"/>
                  </a:lnTo>
                  <a:lnTo>
                    <a:pt x="504" y="597"/>
                  </a:lnTo>
                  <a:lnTo>
                    <a:pt x="466" y="648"/>
                  </a:lnTo>
                  <a:lnTo>
                    <a:pt x="431" y="703"/>
                  </a:lnTo>
                  <a:lnTo>
                    <a:pt x="404" y="760"/>
                  </a:lnTo>
                  <a:lnTo>
                    <a:pt x="381" y="819"/>
                  </a:lnTo>
                  <a:lnTo>
                    <a:pt x="365" y="880"/>
                  </a:lnTo>
                  <a:lnTo>
                    <a:pt x="354" y="940"/>
                  </a:lnTo>
                  <a:lnTo>
                    <a:pt x="348" y="1002"/>
                  </a:lnTo>
                  <a:lnTo>
                    <a:pt x="348" y="1064"/>
                  </a:lnTo>
                  <a:lnTo>
                    <a:pt x="354" y="1126"/>
                  </a:lnTo>
                  <a:lnTo>
                    <a:pt x="365" y="1188"/>
                  </a:lnTo>
                  <a:lnTo>
                    <a:pt x="381" y="1248"/>
                  </a:lnTo>
                  <a:lnTo>
                    <a:pt x="404" y="1306"/>
                  </a:lnTo>
                  <a:lnTo>
                    <a:pt x="431" y="1363"/>
                  </a:lnTo>
                  <a:lnTo>
                    <a:pt x="466" y="1418"/>
                  </a:lnTo>
                  <a:lnTo>
                    <a:pt x="504" y="1470"/>
                  </a:lnTo>
                  <a:lnTo>
                    <a:pt x="549" y="1519"/>
                  </a:lnTo>
                  <a:lnTo>
                    <a:pt x="598" y="1564"/>
                  </a:lnTo>
                  <a:lnTo>
                    <a:pt x="649" y="1603"/>
                  </a:lnTo>
                  <a:lnTo>
                    <a:pt x="704" y="1636"/>
                  </a:lnTo>
                  <a:lnTo>
                    <a:pt x="761" y="1663"/>
                  </a:lnTo>
                  <a:lnTo>
                    <a:pt x="821" y="1686"/>
                  </a:lnTo>
                  <a:lnTo>
                    <a:pt x="881" y="1703"/>
                  </a:lnTo>
                  <a:lnTo>
                    <a:pt x="942" y="1713"/>
                  </a:lnTo>
                  <a:lnTo>
                    <a:pt x="1004" y="1719"/>
                  </a:lnTo>
                  <a:lnTo>
                    <a:pt x="1066" y="1719"/>
                  </a:lnTo>
                  <a:lnTo>
                    <a:pt x="1128" y="1713"/>
                  </a:lnTo>
                  <a:lnTo>
                    <a:pt x="1189" y="1703"/>
                  </a:lnTo>
                  <a:lnTo>
                    <a:pt x="1250" y="1686"/>
                  </a:lnTo>
                  <a:lnTo>
                    <a:pt x="1308" y="1663"/>
                  </a:lnTo>
                  <a:lnTo>
                    <a:pt x="1365" y="1636"/>
                  </a:lnTo>
                  <a:lnTo>
                    <a:pt x="1420" y="1603"/>
                  </a:lnTo>
                  <a:lnTo>
                    <a:pt x="1472" y="1564"/>
                  </a:lnTo>
                  <a:lnTo>
                    <a:pt x="1521" y="1519"/>
                  </a:lnTo>
                  <a:lnTo>
                    <a:pt x="1562" y="1474"/>
                  </a:lnTo>
                  <a:lnTo>
                    <a:pt x="1598" y="1427"/>
                  </a:lnTo>
                  <a:lnTo>
                    <a:pt x="1630" y="1378"/>
                  </a:lnTo>
                  <a:lnTo>
                    <a:pt x="1657" y="1327"/>
                  </a:lnTo>
                  <a:lnTo>
                    <a:pt x="1679" y="1273"/>
                  </a:lnTo>
                  <a:lnTo>
                    <a:pt x="1697" y="1218"/>
                  </a:lnTo>
                  <a:lnTo>
                    <a:pt x="1710" y="1164"/>
                  </a:lnTo>
                  <a:lnTo>
                    <a:pt x="1719" y="1108"/>
                  </a:lnTo>
                  <a:lnTo>
                    <a:pt x="1722" y="1051"/>
                  </a:lnTo>
                  <a:lnTo>
                    <a:pt x="1721" y="994"/>
                  </a:lnTo>
                  <a:lnTo>
                    <a:pt x="2016" y="700"/>
                  </a:lnTo>
                  <a:lnTo>
                    <a:pt x="2037" y="773"/>
                  </a:lnTo>
                  <a:lnTo>
                    <a:pt x="2053" y="847"/>
                  </a:lnTo>
                  <a:lnTo>
                    <a:pt x="2065" y="922"/>
                  </a:lnTo>
                  <a:lnTo>
                    <a:pt x="2070" y="997"/>
                  </a:lnTo>
                  <a:lnTo>
                    <a:pt x="2069" y="1072"/>
                  </a:lnTo>
                  <a:lnTo>
                    <a:pt x="2065" y="1148"/>
                  </a:lnTo>
                  <a:lnTo>
                    <a:pt x="2053" y="1223"/>
                  </a:lnTo>
                  <a:lnTo>
                    <a:pt x="2036" y="1297"/>
                  </a:lnTo>
                  <a:lnTo>
                    <a:pt x="2014" y="1370"/>
                  </a:lnTo>
                  <a:lnTo>
                    <a:pt x="1987" y="1441"/>
                  </a:lnTo>
                  <a:lnTo>
                    <a:pt x="1954" y="1510"/>
                  </a:lnTo>
                  <a:lnTo>
                    <a:pt x="1915" y="1579"/>
                  </a:lnTo>
                  <a:lnTo>
                    <a:pt x="1872" y="1644"/>
                  </a:lnTo>
                  <a:lnTo>
                    <a:pt x="1822" y="1705"/>
                  </a:lnTo>
                  <a:lnTo>
                    <a:pt x="1767" y="1764"/>
                  </a:lnTo>
                  <a:lnTo>
                    <a:pt x="1707" y="1819"/>
                  </a:lnTo>
                  <a:lnTo>
                    <a:pt x="1646" y="1869"/>
                  </a:lnTo>
                  <a:lnTo>
                    <a:pt x="1580" y="1913"/>
                  </a:lnTo>
                  <a:lnTo>
                    <a:pt x="1512" y="1951"/>
                  </a:lnTo>
                  <a:lnTo>
                    <a:pt x="1443" y="1984"/>
                  </a:lnTo>
                  <a:lnTo>
                    <a:pt x="1371" y="2012"/>
                  </a:lnTo>
                  <a:lnTo>
                    <a:pt x="1298" y="2033"/>
                  </a:lnTo>
                  <a:lnTo>
                    <a:pt x="1223" y="2051"/>
                  </a:lnTo>
                  <a:lnTo>
                    <a:pt x="1148" y="2061"/>
                  </a:lnTo>
                  <a:lnTo>
                    <a:pt x="1073" y="2067"/>
                  </a:lnTo>
                  <a:lnTo>
                    <a:pt x="998" y="2067"/>
                  </a:lnTo>
                  <a:lnTo>
                    <a:pt x="921" y="2061"/>
                  </a:lnTo>
                  <a:lnTo>
                    <a:pt x="847" y="2051"/>
                  </a:lnTo>
                  <a:lnTo>
                    <a:pt x="773" y="2033"/>
                  </a:lnTo>
                  <a:lnTo>
                    <a:pt x="700" y="2012"/>
                  </a:lnTo>
                  <a:lnTo>
                    <a:pt x="628" y="1984"/>
                  </a:lnTo>
                  <a:lnTo>
                    <a:pt x="558" y="1951"/>
                  </a:lnTo>
                  <a:lnTo>
                    <a:pt x="490" y="1913"/>
                  </a:lnTo>
                  <a:lnTo>
                    <a:pt x="425" y="1869"/>
                  </a:lnTo>
                  <a:lnTo>
                    <a:pt x="362" y="1819"/>
                  </a:lnTo>
                  <a:lnTo>
                    <a:pt x="302" y="1764"/>
                  </a:lnTo>
                  <a:lnTo>
                    <a:pt x="248" y="1705"/>
                  </a:lnTo>
                  <a:lnTo>
                    <a:pt x="199" y="1642"/>
                  </a:lnTo>
                  <a:lnTo>
                    <a:pt x="154" y="1577"/>
                  </a:lnTo>
                  <a:lnTo>
                    <a:pt x="115" y="1510"/>
                  </a:lnTo>
                  <a:lnTo>
                    <a:pt x="83" y="1441"/>
                  </a:lnTo>
                  <a:lnTo>
                    <a:pt x="56" y="1369"/>
                  </a:lnTo>
                  <a:lnTo>
                    <a:pt x="33" y="1296"/>
                  </a:lnTo>
                  <a:lnTo>
                    <a:pt x="17" y="1222"/>
                  </a:lnTo>
                  <a:lnTo>
                    <a:pt x="6" y="1147"/>
                  </a:lnTo>
                  <a:lnTo>
                    <a:pt x="0" y="1071"/>
                  </a:lnTo>
                  <a:lnTo>
                    <a:pt x="0" y="995"/>
                  </a:lnTo>
                  <a:lnTo>
                    <a:pt x="6" y="920"/>
                  </a:lnTo>
                  <a:lnTo>
                    <a:pt x="17" y="846"/>
                  </a:lnTo>
                  <a:lnTo>
                    <a:pt x="33" y="770"/>
                  </a:lnTo>
                  <a:lnTo>
                    <a:pt x="56" y="697"/>
                  </a:lnTo>
                  <a:lnTo>
                    <a:pt x="83" y="627"/>
                  </a:lnTo>
                  <a:lnTo>
                    <a:pt x="115" y="556"/>
                  </a:lnTo>
                  <a:lnTo>
                    <a:pt x="154" y="489"/>
                  </a:lnTo>
                  <a:lnTo>
                    <a:pt x="199" y="424"/>
                  </a:lnTo>
                  <a:lnTo>
                    <a:pt x="248" y="361"/>
                  </a:lnTo>
                  <a:lnTo>
                    <a:pt x="302" y="302"/>
                  </a:lnTo>
                  <a:lnTo>
                    <a:pt x="362" y="247"/>
                  </a:lnTo>
                  <a:lnTo>
                    <a:pt x="425" y="198"/>
                  </a:lnTo>
                  <a:lnTo>
                    <a:pt x="490" y="154"/>
                  </a:lnTo>
                  <a:lnTo>
                    <a:pt x="557" y="115"/>
                  </a:lnTo>
                  <a:lnTo>
                    <a:pt x="627" y="83"/>
                  </a:lnTo>
                  <a:lnTo>
                    <a:pt x="697" y="54"/>
                  </a:lnTo>
                  <a:lnTo>
                    <a:pt x="770" y="33"/>
                  </a:lnTo>
                  <a:lnTo>
                    <a:pt x="845" y="17"/>
                  </a:lnTo>
                  <a:lnTo>
                    <a:pt x="920" y="5"/>
                  </a:lnTo>
                  <a:lnTo>
                    <a:pt x="995" y="0"/>
                  </a:lnTo>
                  <a:lnTo>
                    <a:pt x="10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595">
              <a:extLst>
                <a:ext uri="{FF2B5EF4-FFF2-40B4-BE49-F238E27FC236}">
                  <a16:creationId xmlns:a16="http://schemas.microsoft.com/office/drawing/2014/main" id="{C77CA890-FEB6-41A8-B341-16EBA531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393"/>
              <a:ext cx="582" cy="581"/>
            </a:xfrm>
            <a:custGeom>
              <a:avLst/>
              <a:gdLst>
                <a:gd name="T0" fmla="*/ 1963 w 3491"/>
                <a:gd name="T1" fmla="*/ 13 h 3488"/>
                <a:gd name="T2" fmla="*/ 2251 w 3491"/>
                <a:gd name="T3" fmla="*/ 75 h 3488"/>
                <a:gd name="T4" fmla="*/ 2526 w 3491"/>
                <a:gd name="T5" fmla="*/ 183 h 3488"/>
                <a:gd name="T6" fmla="*/ 2252 w 3491"/>
                <a:gd name="T7" fmla="*/ 476 h 3488"/>
                <a:gd name="T8" fmla="*/ 2000 w 3491"/>
                <a:gd name="T9" fmla="*/ 403 h 3488"/>
                <a:gd name="T10" fmla="*/ 1739 w 3491"/>
                <a:gd name="T11" fmla="*/ 380 h 3488"/>
                <a:gd name="T12" fmla="*/ 1480 w 3491"/>
                <a:gd name="T13" fmla="*/ 405 h 3488"/>
                <a:gd name="T14" fmla="*/ 1229 w 3491"/>
                <a:gd name="T15" fmla="*/ 480 h 3488"/>
                <a:gd name="T16" fmla="*/ 993 w 3491"/>
                <a:gd name="T17" fmla="*/ 606 h 3488"/>
                <a:gd name="T18" fmla="*/ 780 w 3491"/>
                <a:gd name="T19" fmla="*/ 779 h 3488"/>
                <a:gd name="T20" fmla="*/ 605 w 3491"/>
                <a:gd name="T21" fmla="*/ 993 h 3488"/>
                <a:gd name="T22" fmla="*/ 479 w 3491"/>
                <a:gd name="T23" fmla="*/ 1231 h 3488"/>
                <a:gd name="T24" fmla="*/ 405 w 3491"/>
                <a:gd name="T25" fmla="*/ 1484 h 3488"/>
                <a:gd name="T26" fmla="*/ 380 w 3491"/>
                <a:gd name="T27" fmla="*/ 1745 h 3488"/>
                <a:gd name="T28" fmla="*/ 405 w 3491"/>
                <a:gd name="T29" fmla="*/ 2005 h 3488"/>
                <a:gd name="T30" fmla="*/ 479 w 3491"/>
                <a:gd name="T31" fmla="*/ 2258 h 3488"/>
                <a:gd name="T32" fmla="*/ 605 w 3491"/>
                <a:gd name="T33" fmla="*/ 2495 h 3488"/>
                <a:gd name="T34" fmla="*/ 780 w 3491"/>
                <a:gd name="T35" fmla="*/ 2709 h 3488"/>
                <a:gd name="T36" fmla="*/ 994 w 3491"/>
                <a:gd name="T37" fmla="*/ 2885 h 3488"/>
                <a:gd name="T38" fmla="*/ 1231 w 3491"/>
                <a:gd name="T39" fmla="*/ 3009 h 3488"/>
                <a:gd name="T40" fmla="*/ 1485 w 3491"/>
                <a:gd name="T41" fmla="*/ 3084 h 3488"/>
                <a:gd name="T42" fmla="*/ 1746 w 3491"/>
                <a:gd name="T43" fmla="*/ 3109 h 3488"/>
                <a:gd name="T44" fmla="*/ 2006 w 3491"/>
                <a:gd name="T45" fmla="*/ 3084 h 3488"/>
                <a:gd name="T46" fmla="*/ 2260 w 3491"/>
                <a:gd name="T47" fmla="*/ 3009 h 3488"/>
                <a:gd name="T48" fmla="*/ 2497 w 3491"/>
                <a:gd name="T49" fmla="*/ 2885 h 3488"/>
                <a:gd name="T50" fmla="*/ 2712 w 3491"/>
                <a:gd name="T51" fmla="*/ 2709 h 3488"/>
                <a:gd name="T52" fmla="*/ 2886 w 3491"/>
                <a:gd name="T53" fmla="*/ 2496 h 3488"/>
                <a:gd name="T54" fmla="*/ 3011 w 3491"/>
                <a:gd name="T55" fmla="*/ 2261 h 3488"/>
                <a:gd name="T56" fmla="*/ 3086 w 3491"/>
                <a:gd name="T57" fmla="*/ 2009 h 3488"/>
                <a:gd name="T58" fmla="*/ 3112 w 3491"/>
                <a:gd name="T59" fmla="*/ 1750 h 3488"/>
                <a:gd name="T60" fmla="*/ 3088 w 3491"/>
                <a:gd name="T61" fmla="*/ 1492 h 3488"/>
                <a:gd name="T62" fmla="*/ 3015 w 3491"/>
                <a:gd name="T63" fmla="*/ 1240 h 3488"/>
                <a:gd name="T64" fmla="*/ 3309 w 3491"/>
                <a:gd name="T65" fmla="*/ 965 h 3488"/>
                <a:gd name="T66" fmla="*/ 3417 w 3491"/>
                <a:gd name="T67" fmla="*/ 1240 h 3488"/>
                <a:gd name="T68" fmla="*/ 3478 w 3491"/>
                <a:gd name="T69" fmla="*/ 1526 h 3488"/>
                <a:gd name="T70" fmla="*/ 3490 w 3491"/>
                <a:gd name="T71" fmla="*/ 1818 h 3488"/>
                <a:gd name="T72" fmla="*/ 3454 w 3491"/>
                <a:gd name="T73" fmla="*/ 2107 h 3488"/>
                <a:gd name="T74" fmla="*/ 3368 w 3491"/>
                <a:gd name="T75" fmla="*/ 2390 h 3488"/>
                <a:gd name="T76" fmla="*/ 3234 w 3491"/>
                <a:gd name="T77" fmla="*/ 2657 h 3488"/>
                <a:gd name="T78" fmla="*/ 3052 w 3491"/>
                <a:gd name="T79" fmla="*/ 2902 h 3488"/>
                <a:gd name="T80" fmla="*/ 2822 w 3491"/>
                <a:gd name="T81" fmla="*/ 3117 h 3488"/>
                <a:gd name="T82" fmla="*/ 2563 w 3491"/>
                <a:gd name="T83" fmla="*/ 3286 h 3488"/>
                <a:gd name="T84" fmla="*/ 2285 w 3491"/>
                <a:gd name="T85" fmla="*/ 3403 h 3488"/>
                <a:gd name="T86" fmla="*/ 1994 w 3491"/>
                <a:gd name="T87" fmla="*/ 3471 h 3488"/>
                <a:gd name="T88" fmla="*/ 1696 w 3491"/>
                <a:gd name="T89" fmla="*/ 3488 h 3488"/>
                <a:gd name="T90" fmla="*/ 1400 w 3491"/>
                <a:gd name="T91" fmla="*/ 3454 h 3488"/>
                <a:gd name="T92" fmla="*/ 1112 w 3491"/>
                <a:gd name="T93" fmla="*/ 3370 h 3488"/>
                <a:gd name="T94" fmla="*/ 839 w 3491"/>
                <a:gd name="T95" fmla="*/ 3236 h 3488"/>
                <a:gd name="T96" fmla="*/ 588 w 3491"/>
                <a:gd name="T97" fmla="*/ 3050 h 3488"/>
                <a:gd name="T98" fmla="*/ 371 w 3491"/>
                <a:gd name="T99" fmla="*/ 2820 h 3488"/>
                <a:gd name="T100" fmla="*/ 202 w 3491"/>
                <a:gd name="T101" fmla="*/ 2561 h 3488"/>
                <a:gd name="T102" fmla="*/ 84 w 3491"/>
                <a:gd name="T103" fmla="*/ 2283 h 3488"/>
                <a:gd name="T104" fmla="*/ 17 w 3491"/>
                <a:gd name="T105" fmla="*/ 1992 h 3488"/>
                <a:gd name="T106" fmla="*/ 0 w 3491"/>
                <a:gd name="T107" fmla="*/ 1695 h 3488"/>
                <a:gd name="T108" fmla="*/ 33 w 3491"/>
                <a:gd name="T109" fmla="*/ 1399 h 3488"/>
                <a:gd name="T110" fmla="*/ 118 w 3491"/>
                <a:gd name="T111" fmla="*/ 1111 h 3488"/>
                <a:gd name="T112" fmla="*/ 252 w 3491"/>
                <a:gd name="T113" fmla="*/ 838 h 3488"/>
                <a:gd name="T114" fmla="*/ 438 w 3491"/>
                <a:gd name="T115" fmla="*/ 588 h 3488"/>
                <a:gd name="T116" fmla="*/ 665 w 3491"/>
                <a:gd name="T117" fmla="*/ 373 h 3488"/>
                <a:gd name="T118" fmla="*/ 919 w 3491"/>
                <a:gd name="T119" fmla="*/ 207 h 3488"/>
                <a:gd name="T120" fmla="*/ 1192 w 3491"/>
                <a:gd name="T121" fmla="*/ 89 h 3488"/>
                <a:gd name="T122" fmla="*/ 1478 w 3491"/>
                <a:gd name="T123" fmla="*/ 21 h 3488"/>
                <a:gd name="T124" fmla="*/ 1769 w 3491"/>
                <a:gd name="T125" fmla="*/ 0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1" h="3488">
                  <a:moveTo>
                    <a:pt x="1769" y="0"/>
                  </a:moveTo>
                  <a:lnTo>
                    <a:pt x="1866" y="4"/>
                  </a:lnTo>
                  <a:lnTo>
                    <a:pt x="1963" y="13"/>
                  </a:lnTo>
                  <a:lnTo>
                    <a:pt x="2060" y="28"/>
                  </a:lnTo>
                  <a:lnTo>
                    <a:pt x="2156" y="48"/>
                  </a:lnTo>
                  <a:lnTo>
                    <a:pt x="2251" y="75"/>
                  </a:lnTo>
                  <a:lnTo>
                    <a:pt x="2344" y="105"/>
                  </a:lnTo>
                  <a:lnTo>
                    <a:pt x="2436" y="142"/>
                  </a:lnTo>
                  <a:lnTo>
                    <a:pt x="2526" y="183"/>
                  </a:lnTo>
                  <a:lnTo>
                    <a:pt x="2614" y="231"/>
                  </a:lnTo>
                  <a:lnTo>
                    <a:pt x="2333" y="511"/>
                  </a:lnTo>
                  <a:lnTo>
                    <a:pt x="2252" y="476"/>
                  </a:lnTo>
                  <a:lnTo>
                    <a:pt x="2168" y="446"/>
                  </a:lnTo>
                  <a:lnTo>
                    <a:pt x="2084" y="422"/>
                  </a:lnTo>
                  <a:lnTo>
                    <a:pt x="2000" y="403"/>
                  </a:lnTo>
                  <a:lnTo>
                    <a:pt x="1913" y="390"/>
                  </a:lnTo>
                  <a:lnTo>
                    <a:pt x="1827" y="382"/>
                  </a:lnTo>
                  <a:lnTo>
                    <a:pt x="1739" y="380"/>
                  </a:lnTo>
                  <a:lnTo>
                    <a:pt x="1653" y="382"/>
                  </a:lnTo>
                  <a:lnTo>
                    <a:pt x="1567" y="392"/>
                  </a:lnTo>
                  <a:lnTo>
                    <a:pt x="1480" y="405"/>
                  </a:lnTo>
                  <a:lnTo>
                    <a:pt x="1396" y="426"/>
                  </a:lnTo>
                  <a:lnTo>
                    <a:pt x="1311" y="450"/>
                  </a:lnTo>
                  <a:lnTo>
                    <a:pt x="1229" y="480"/>
                  </a:lnTo>
                  <a:lnTo>
                    <a:pt x="1148" y="517"/>
                  </a:lnTo>
                  <a:lnTo>
                    <a:pt x="1069" y="558"/>
                  </a:lnTo>
                  <a:lnTo>
                    <a:pt x="993" y="606"/>
                  </a:lnTo>
                  <a:lnTo>
                    <a:pt x="919" y="658"/>
                  </a:lnTo>
                  <a:lnTo>
                    <a:pt x="848" y="716"/>
                  </a:lnTo>
                  <a:lnTo>
                    <a:pt x="780" y="779"/>
                  </a:lnTo>
                  <a:lnTo>
                    <a:pt x="716" y="848"/>
                  </a:lnTo>
                  <a:lnTo>
                    <a:pt x="657" y="919"/>
                  </a:lnTo>
                  <a:lnTo>
                    <a:pt x="605" y="993"/>
                  </a:lnTo>
                  <a:lnTo>
                    <a:pt x="558" y="1071"/>
                  </a:lnTo>
                  <a:lnTo>
                    <a:pt x="516" y="1150"/>
                  </a:lnTo>
                  <a:lnTo>
                    <a:pt x="479" y="1231"/>
                  </a:lnTo>
                  <a:lnTo>
                    <a:pt x="450" y="1314"/>
                  </a:lnTo>
                  <a:lnTo>
                    <a:pt x="425" y="1398"/>
                  </a:lnTo>
                  <a:lnTo>
                    <a:pt x="405" y="1484"/>
                  </a:lnTo>
                  <a:lnTo>
                    <a:pt x="390" y="1570"/>
                  </a:lnTo>
                  <a:lnTo>
                    <a:pt x="382" y="1657"/>
                  </a:lnTo>
                  <a:lnTo>
                    <a:pt x="380" y="1745"/>
                  </a:lnTo>
                  <a:lnTo>
                    <a:pt x="382" y="1831"/>
                  </a:lnTo>
                  <a:lnTo>
                    <a:pt x="390" y="1919"/>
                  </a:lnTo>
                  <a:lnTo>
                    <a:pt x="405" y="2005"/>
                  </a:lnTo>
                  <a:lnTo>
                    <a:pt x="425" y="2090"/>
                  </a:lnTo>
                  <a:lnTo>
                    <a:pt x="450" y="2174"/>
                  </a:lnTo>
                  <a:lnTo>
                    <a:pt x="479" y="2258"/>
                  </a:lnTo>
                  <a:lnTo>
                    <a:pt x="516" y="2339"/>
                  </a:lnTo>
                  <a:lnTo>
                    <a:pt x="558" y="2418"/>
                  </a:lnTo>
                  <a:lnTo>
                    <a:pt x="605" y="2495"/>
                  </a:lnTo>
                  <a:lnTo>
                    <a:pt x="657" y="2570"/>
                  </a:lnTo>
                  <a:lnTo>
                    <a:pt x="716" y="2641"/>
                  </a:lnTo>
                  <a:lnTo>
                    <a:pt x="780" y="2709"/>
                  </a:lnTo>
                  <a:lnTo>
                    <a:pt x="848" y="2773"/>
                  </a:lnTo>
                  <a:lnTo>
                    <a:pt x="920" y="2831"/>
                  </a:lnTo>
                  <a:lnTo>
                    <a:pt x="994" y="2885"/>
                  </a:lnTo>
                  <a:lnTo>
                    <a:pt x="1072" y="2931"/>
                  </a:lnTo>
                  <a:lnTo>
                    <a:pt x="1150" y="2972"/>
                  </a:lnTo>
                  <a:lnTo>
                    <a:pt x="1231" y="3009"/>
                  </a:lnTo>
                  <a:lnTo>
                    <a:pt x="1315" y="3040"/>
                  </a:lnTo>
                  <a:lnTo>
                    <a:pt x="1399" y="3065"/>
                  </a:lnTo>
                  <a:lnTo>
                    <a:pt x="1485" y="3084"/>
                  </a:lnTo>
                  <a:lnTo>
                    <a:pt x="1572" y="3098"/>
                  </a:lnTo>
                  <a:lnTo>
                    <a:pt x="1658" y="3106"/>
                  </a:lnTo>
                  <a:lnTo>
                    <a:pt x="1746" y="3109"/>
                  </a:lnTo>
                  <a:lnTo>
                    <a:pt x="1833" y="3106"/>
                  </a:lnTo>
                  <a:lnTo>
                    <a:pt x="1921" y="3098"/>
                  </a:lnTo>
                  <a:lnTo>
                    <a:pt x="2006" y="3084"/>
                  </a:lnTo>
                  <a:lnTo>
                    <a:pt x="2092" y="3065"/>
                  </a:lnTo>
                  <a:lnTo>
                    <a:pt x="2176" y="3040"/>
                  </a:lnTo>
                  <a:lnTo>
                    <a:pt x="2260" y="3009"/>
                  </a:lnTo>
                  <a:lnTo>
                    <a:pt x="2341" y="2972"/>
                  </a:lnTo>
                  <a:lnTo>
                    <a:pt x="2421" y="2931"/>
                  </a:lnTo>
                  <a:lnTo>
                    <a:pt x="2497" y="2885"/>
                  </a:lnTo>
                  <a:lnTo>
                    <a:pt x="2572" y="2831"/>
                  </a:lnTo>
                  <a:lnTo>
                    <a:pt x="2643" y="2773"/>
                  </a:lnTo>
                  <a:lnTo>
                    <a:pt x="2712" y="2709"/>
                  </a:lnTo>
                  <a:lnTo>
                    <a:pt x="2776" y="2642"/>
                  </a:lnTo>
                  <a:lnTo>
                    <a:pt x="2834" y="2570"/>
                  </a:lnTo>
                  <a:lnTo>
                    <a:pt x="2886" y="2496"/>
                  </a:lnTo>
                  <a:lnTo>
                    <a:pt x="2933" y="2420"/>
                  </a:lnTo>
                  <a:lnTo>
                    <a:pt x="2975" y="2341"/>
                  </a:lnTo>
                  <a:lnTo>
                    <a:pt x="3011" y="2261"/>
                  </a:lnTo>
                  <a:lnTo>
                    <a:pt x="3042" y="2178"/>
                  </a:lnTo>
                  <a:lnTo>
                    <a:pt x="3067" y="2095"/>
                  </a:lnTo>
                  <a:lnTo>
                    <a:pt x="3086" y="2009"/>
                  </a:lnTo>
                  <a:lnTo>
                    <a:pt x="3101" y="1924"/>
                  </a:lnTo>
                  <a:lnTo>
                    <a:pt x="3109" y="1837"/>
                  </a:lnTo>
                  <a:lnTo>
                    <a:pt x="3112" y="1750"/>
                  </a:lnTo>
                  <a:lnTo>
                    <a:pt x="3110" y="1664"/>
                  </a:lnTo>
                  <a:lnTo>
                    <a:pt x="3102" y="1577"/>
                  </a:lnTo>
                  <a:lnTo>
                    <a:pt x="3088" y="1492"/>
                  </a:lnTo>
                  <a:lnTo>
                    <a:pt x="3070" y="1406"/>
                  </a:lnTo>
                  <a:lnTo>
                    <a:pt x="3045" y="1322"/>
                  </a:lnTo>
                  <a:lnTo>
                    <a:pt x="3015" y="1240"/>
                  </a:lnTo>
                  <a:lnTo>
                    <a:pt x="2980" y="1159"/>
                  </a:lnTo>
                  <a:lnTo>
                    <a:pt x="3261" y="877"/>
                  </a:lnTo>
                  <a:lnTo>
                    <a:pt x="3309" y="965"/>
                  </a:lnTo>
                  <a:lnTo>
                    <a:pt x="3350" y="1055"/>
                  </a:lnTo>
                  <a:lnTo>
                    <a:pt x="3386" y="1146"/>
                  </a:lnTo>
                  <a:lnTo>
                    <a:pt x="3417" y="1240"/>
                  </a:lnTo>
                  <a:lnTo>
                    <a:pt x="3443" y="1334"/>
                  </a:lnTo>
                  <a:lnTo>
                    <a:pt x="3463" y="1430"/>
                  </a:lnTo>
                  <a:lnTo>
                    <a:pt x="3478" y="1526"/>
                  </a:lnTo>
                  <a:lnTo>
                    <a:pt x="3488" y="1624"/>
                  </a:lnTo>
                  <a:lnTo>
                    <a:pt x="3491" y="1721"/>
                  </a:lnTo>
                  <a:lnTo>
                    <a:pt x="3490" y="1818"/>
                  </a:lnTo>
                  <a:lnTo>
                    <a:pt x="3483" y="1915"/>
                  </a:lnTo>
                  <a:lnTo>
                    <a:pt x="3471" y="2011"/>
                  </a:lnTo>
                  <a:lnTo>
                    <a:pt x="3454" y="2107"/>
                  </a:lnTo>
                  <a:lnTo>
                    <a:pt x="3431" y="2203"/>
                  </a:lnTo>
                  <a:lnTo>
                    <a:pt x="3402" y="2296"/>
                  </a:lnTo>
                  <a:lnTo>
                    <a:pt x="3368" y="2390"/>
                  </a:lnTo>
                  <a:lnTo>
                    <a:pt x="3329" y="2480"/>
                  </a:lnTo>
                  <a:lnTo>
                    <a:pt x="3285" y="2569"/>
                  </a:lnTo>
                  <a:lnTo>
                    <a:pt x="3234" y="2657"/>
                  </a:lnTo>
                  <a:lnTo>
                    <a:pt x="3179" y="2741"/>
                  </a:lnTo>
                  <a:lnTo>
                    <a:pt x="3118" y="2822"/>
                  </a:lnTo>
                  <a:lnTo>
                    <a:pt x="3052" y="2902"/>
                  </a:lnTo>
                  <a:lnTo>
                    <a:pt x="2980" y="2977"/>
                  </a:lnTo>
                  <a:lnTo>
                    <a:pt x="2902" y="3050"/>
                  </a:lnTo>
                  <a:lnTo>
                    <a:pt x="2822" y="3117"/>
                  </a:lnTo>
                  <a:lnTo>
                    <a:pt x="2739" y="3179"/>
                  </a:lnTo>
                  <a:lnTo>
                    <a:pt x="2652" y="3236"/>
                  </a:lnTo>
                  <a:lnTo>
                    <a:pt x="2563" y="3286"/>
                  </a:lnTo>
                  <a:lnTo>
                    <a:pt x="2472" y="3330"/>
                  </a:lnTo>
                  <a:lnTo>
                    <a:pt x="2380" y="3370"/>
                  </a:lnTo>
                  <a:lnTo>
                    <a:pt x="2285" y="3403"/>
                  </a:lnTo>
                  <a:lnTo>
                    <a:pt x="2189" y="3432"/>
                  </a:lnTo>
                  <a:lnTo>
                    <a:pt x="2092" y="3454"/>
                  </a:lnTo>
                  <a:lnTo>
                    <a:pt x="1994" y="3471"/>
                  </a:lnTo>
                  <a:lnTo>
                    <a:pt x="1895" y="3482"/>
                  </a:lnTo>
                  <a:lnTo>
                    <a:pt x="1795" y="3488"/>
                  </a:lnTo>
                  <a:lnTo>
                    <a:pt x="1696" y="3488"/>
                  </a:lnTo>
                  <a:lnTo>
                    <a:pt x="1597" y="3482"/>
                  </a:lnTo>
                  <a:lnTo>
                    <a:pt x="1499" y="3471"/>
                  </a:lnTo>
                  <a:lnTo>
                    <a:pt x="1400" y="3454"/>
                  </a:lnTo>
                  <a:lnTo>
                    <a:pt x="1303" y="3432"/>
                  </a:lnTo>
                  <a:lnTo>
                    <a:pt x="1206" y="3403"/>
                  </a:lnTo>
                  <a:lnTo>
                    <a:pt x="1112" y="3370"/>
                  </a:lnTo>
                  <a:lnTo>
                    <a:pt x="1019" y="3330"/>
                  </a:lnTo>
                  <a:lnTo>
                    <a:pt x="928" y="3286"/>
                  </a:lnTo>
                  <a:lnTo>
                    <a:pt x="839" y="3236"/>
                  </a:lnTo>
                  <a:lnTo>
                    <a:pt x="753" y="3179"/>
                  </a:lnTo>
                  <a:lnTo>
                    <a:pt x="669" y="3117"/>
                  </a:lnTo>
                  <a:lnTo>
                    <a:pt x="588" y="3050"/>
                  </a:lnTo>
                  <a:lnTo>
                    <a:pt x="511" y="2977"/>
                  </a:lnTo>
                  <a:lnTo>
                    <a:pt x="438" y="2900"/>
                  </a:lnTo>
                  <a:lnTo>
                    <a:pt x="371" y="2820"/>
                  </a:lnTo>
                  <a:lnTo>
                    <a:pt x="308" y="2735"/>
                  </a:lnTo>
                  <a:lnTo>
                    <a:pt x="252" y="2650"/>
                  </a:lnTo>
                  <a:lnTo>
                    <a:pt x="202" y="2561"/>
                  </a:lnTo>
                  <a:lnTo>
                    <a:pt x="157" y="2470"/>
                  </a:lnTo>
                  <a:lnTo>
                    <a:pt x="118" y="2377"/>
                  </a:lnTo>
                  <a:lnTo>
                    <a:pt x="84" y="2283"/>
                  </a:lnTo>
                  <a:lnTo>
                    <a:pt x="56" y="2187"/>
                  </a:lnTo>
                  <a:lnTo>
                    <a:pt x="33" y="2090"/>
                  </a:lnTo>
                  <a:lnTo>
                    <a:pt x="17" y="1992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0" y="1695"/>
                  </a:lnTo>
                  <a:lnTo>
                    <a:pt x="6" y="1595"/>
                  </a:lnTo>
                  <a:lnTo>
                    <a:pt x="17" y="1497"/>
                  </a:lnTo>
                  <a:lnTo>
                    <a:pt x="33" y="1399"/>
                  </a:lnTo>
                  <a:lnTo>
                    <a:pt x="56" y="1301"/>
                  </a:lnTo>
                  <a:lnTo>
                    <a:pt x="84" y="1205"/>
                  </a:lnTo>
                  <a:lnTo>
                    <a:pt x="118" y="1111"/>
                  </a:lnTo>
                  <a:lnTo>
                    <a:pt x="157" y="1019"/>
                  </a:lnTo>
                  <a:lnTo>
                    <a:pt x="202" y="927"/>
                  </a:lnTo>
                  <a:lnTo>
                    <a:pt x="252" y="838"/>
                  </a:lnTo>
                  <a:lnTo>
                    <a:pt x="308" y="752"/>
                  </a:lnTo>
                  <a:lnTo>
                    <a:pt x="371" y="669"/>
                  </a:lnTo>
                  <a:lnTo>
                    <a:pt x="438" y="588"/>
                  </a:lnTo>
                  <a:lnTo>
                    <a:pt x="511" y="510"/>
                  </a:lnTo>
                  <a:lnTo>
                    <a:pt x="587" y="439"/>
                  </a:lnTo>
                  <a:lnTo>
                    <a:pt x="665" y="373"/>
                  </a:lnTo>
                  <a:lnTo>
                    <a:pt x="748" y="312"/>
                  </a:lnTo>
                  <a:lnTo>
                    <a:pt x="832" y="257"/>
                  </a:lnTo>
                  <a:lnTo>
                    <a:pt x="919" y="207"/>
                  </a:lnTo>
                  <a:lnTo>
                    <a:pt x="1009" y="162"/>
                  </a:lnTo>
                  <a:lnTo>
                    <a:pt x="1099" y="124"/>
                  </a:lnTo>
                  <a:lnTo>
                    <a:pt x="1192" y="89"/>
                  </a:lnTo>
                  <a:lnTo>
                    <a:pt x="1286" y="61"/>
                  </a:lnTo>
                  <a:lnTo>
                    <a:pt x="1381" y="38"/>
                  </a:lnTo>
                  <a:lnTo>
                    <a:pt x="1478" y="21"/>
                  </a:lnTo>
                  <a:lnTo>
                    <a:pt x="1574" y="8"/>
                  </a:lnTo>
                  <a:lnTo>
                    <a:pt x="1672" y="2"/>
                  </a:lnTo>
                  <a:lnTo>
                    <a:pt x="17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Oval 164">
            <a:extLst>
              <a:ext uri="{FF2B5EF4-FFF2-40B4-BE49-F238E27FC236}">
                <a16:creationId xmlns:a16="http://schemas.microsoft.com/office/drawing/2014/main" id="{4F87E2BC-FB89-4176-B30D-74CDEB8E88A1}"/>
              </a:ext>
            </a:extLst>
          </p:cNvPr>
          <p:cNvSpPr/>
          <p:nvPr/>
        </p:nvSpPr>
        <p:spPr>
          <a:xfrm>
            <a:off x="3765315" y="2715848"/>
            <a:ext cx="752053" cy="752053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Oval 165">
            <a:extLst>
              <a:ext uri="{FF2B5EF4-FFF2-40B4-BE49-F238E27FC236}">
                <a16:creationId xmlns:a16="http://schemas.microsoft.com/office/drawing/2014/main" id="{37B54E2B-89B3-4A5D-B763-F80BD00A8496}"/>
              </a:ext>
            </a:extLst>
          </p:cNvPr>
          <p:cNvSpPr/>
          <p:nvPr/>
        </p:nvSpPr>
        <p:spPr>
          <a:xfrm>
            <a:off x="5637094" y="2320021"/>
            <a:ext cx="752053" cy="752053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166">
            <a:extLst>
              <a:ext uri="{FF2B5EF4-FFF2-40B4-BE49-F238E27FC236}">
                <a16:creationId xmlns:a16="http://schemas.microsoft.com/office/drawing/2014/main" id="{00E837BD-606D-46D4-A22E-CADE09E35224}"/>
              </a:ext>
            </a:extLst>
          </p:cNvPr>
          <p:cNvSpPr/>
          <p:nvPr/>
        </p:nvSpPr>
        <p:spPr>
          <a:xfrm>
            <a:off x="7508873" y="2319061"/>
            <a:ext cx="752053" cy="752053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167">
            <a:extLst>
              <a:ext uri="{FF2B5EF4-FFF2-40B4-BE49-F238E27FC236}">
                <a16:creationId xmlns:a16="http://schemas.microsoft.com/office/drawing/2014/main" id="{F7E3F257-ED4D-4715-AC54-634FD7D80245}"/>
              </a:ext>
            </a:extLst>
          </p:cNvPr>
          <p:cNvSpPr/>
          <p:nvPr/>
        </p:nvSpPr>
        <p:spPr>
          <a:xfrm>
            <a:off x="9380652" y="2645690"/>
            <a:ext cx="752053" cy="752053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Group 1254">
            <a:extLst>
              <a:ext uri="{FF2B5EF4-FFF2-40B4-BE49-F238E27FC236}">
                <a16:creationId xmlns:a16="http://schemas.microsoft.com/office/drawing/2014/main" id="{03B2ED44-1334-4786-ACD7-3F3B65D224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9257" y="2891075"/>
            <a:ext cx="410806" cy="407563"/>
            <a:chOff x="3311" y="3798"/>
            <a:chExt cx="760" cy="754"/>
          </a:xfrm>
          <a:solidFill>
            <a:sysClr val="window" lastClr="FFFFFF"/>
          </a:solidFill>
        </p:grpSpPr>
        <p:sp>
          <p:nvSpPr>
            <p:cNvPr id="37" name="Freeform 1256">
              <a:extLst>
                <a:ext uri="{FF2B5EF4-FFF2-40B4-BE49-F238E27FC236}">
                  <a16:creationId xmlns:a16="http://schemas.microsoft.com/office/drawing/2014/main" id="{6C6D27CD-976F-4E57-9F5E-4794A13AE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3874"/>
              <a:ext cx="419" cy="667"/>
            </a:xfrm>
            <a:custGeom>
              <a:avLst/>
              <a:gdLst>
                <a:gd name="T0" fmla="*/ 788 w 2091"/>
                <a:gd name="T1" fmla="*/ 34 h 3334"/>
                <a:gd name="T2" fmla="*/ 986 w 2091"/>
                <a:gd name="T3" fmla="*/ 288 h 3334"/>
                <a:gd name="T4" fmla="*/ 1263 w 2091"/>
                <a:gd name="T5" fmla="*/ 616 h 3334"/>
                <a:gd name="T6" fmla="*/ 1409 w 2091"/>
                <a:gd name="T7" fmla="*/ 500 h 3334"/>
                <a:gd name="T8" fmla="*/ 1769 w 2091"/>
                <a:gd name="T9" fmla="*/ 455 h 3334"/>
                <a:gd name="T10" fmla="*/ 1880 w 2091"/>
                <a:gd name="T11" fmla="*/ 643 h 3334"/>
                <a:gd name="T12" fmla="*/ 1971 w 2091"/>
                <a:gd name="T13" fmla="*/ 843 h 3334"/>
                <a:gd name="T14" fmla="*/ 2036 w 2091"/>
                <a:gd name="T15" fmla="*/ 1054 h 3334"/>
                <a:gd name="T16" fmla="*/ 2077 w 2091"/>
                <a:gd name="T17" fmla="*/ 1275 h 3334"/>
                <a:gd name="T18" fmla="*/ 2091 w 2091"/>
                <a:gd name="T19" fmla="*/ 1504 h 3334"/>
                <a:gd name="T20" fmla="*/ 2076 w 2091"/>
                <a:gd name="T21" fmla="*/ 1742 h 3334"/>
                <a:gd name="T22" fmla="*/ 2032 w 2091"/>
                <a:gd name="T23" fmla="*/ 1972 h 3334"/>
                <a:gd name="T24" fmla="*/ 1961 w 2091"/>
                <a:gd name="T25" fmla="*/ 2190 h 3334"/>
                <a:gd name="T26" fmla="*/ 1864 w 2091"/>
                <a:gd name="T27" fmla="*/ 2396 h 3334"/>
                <a:gd name="T28" fmla="*/ 1746 w 2091"/>
                <a:gd name="T29" fmla="*/ 2588 h 3334"/>
                <a:gd name="T30" fmla="*/ 1603 w 2091"/>
                <a:gd name="T31" fmla="*/ 2763 h 3334"/>
                <a:gd name="T32" fmla="*/ 1442 w 2091"/>
                <a:gd name="T33" fmla="*/ 2920 h 3334"/>
                <a:gd name="T34" fmla="*/ 1263 w 2091"/>
                <a:gd name="T35" fmla="*/ 3058 h 3334"/>
                <a:gd name="T36" fmla="*/ 1069 w 2091"/>
                <a:gd name="T37" fmla="*/ 3175 h 3334"/>
                <a:gd name="T38" fmla="*/ 859 w 2091"/>
                <a:gd name="T39" fmla="*/ 3267 h 3334"/>
                <a:gd name="T40" fmla="*/ 637 w 2091"/>
                <a:gd name="T41" fmla="*/ 3334 h 3334"/>
                <a:gd name="T42" fmla="*/ 998 w 2091"/>
                <a:gd name="T43" fmla="*/ 2993 h 3334"/>
                <a:gd name="T44" fmla="*/ 1309 w 2091"/>
                <a:gd name="T45" fmla="*/ 2658 h 3334"/>
                <a:gd name="T46" fmla="*/ 1193 w 2091"/>
                <a:gd name="T47" fmla="*/ 2061 h 3334"/>
                <a:gd name="T48" fmla="*/ 920 w 2091"/>
                <a:gd name="T49" fmla="*/ 1856 h 3334"/>
                <a:gd name="T50" fmla="*/ 544 w 2091"/>
                <a:gd name="T51" fmla="*/ 1775 h 3334"/>
                <a:gd name="T52" fmla="*/ 298 w 2091"/>
                <a:gd name="T53" fmla="*/ 1714 h 3334"/>
                <a:gd name="T54" fmla="*/ 214 w 2091"/>
                <a:gd name="T55" fmla="*/ 1548 h 3334"/>
                <a:gd name="T56" fmla="*/ 36 w 2091"/>
                <a:gd name="T57" fmla="*/ 1626 h 3334"/>
                <a:gd name="T58" fmla="*/ 147 w 2091"/>
                <a:gd name="T59" fmla="*/ 1402 h 3334"/>
                <a:gd name="T60" fmla="*/ 380 w 2091"/>
                <a:gd name="T61" fmla="*/ 1471 h 3334"/>
                <a:gd name="T62" fmla="*/ 637 w 2091"/>
                <a:gd name="T63" fmla="*/ 1082 h 3334"/>
                <a:gd name="T64" fmla="*/ 1134 w 2091"/>
                <a:gd name="T65" fmla="*/ 947 h 3334"/>
                <a:gd name="T66" fmla="*/ 924 w 2091"/>
                <a:gd name="T67" fmla="*/ 630 h 3334"/>
                <a:gd name="T68" fmla="*/ 714 w 2091"/>
                <a:gd name="T69" fmla="*/ 461 h 3334"/>
                <a:gd name="T70" fmla="*/ 470 w 2091"/>
                <a:gd name="T71" fmla="*/ 392 h 3334"/>
                <a:gd name="T72" fmla="*/ 233 w 2091"/>
                <a:gd name="T73" fmla="*/ 551 h 3334"/>
                <a:gd name="T74" fmla="*/ 372 w 2091"/>
                <a:gd name="T75" fmla="*/ 392 h 3334"/>
                <a:gd name="T76" fmla="*/ 578 w 2091"/>
                <a:gd name="T77" fmla="*/ 234 h 3334"/>
                <a:gd name="T78" fmla="*/ 692 w 2091"/>
                <a:gd name="T79" fmla="*/ 376 h 3334"/>
                <a:gd name="T80" fmla="*/ 866 w 2091"/>
                <a:gd name="T81" fmla="*/ 349 h 3334"/>
                <a:gd name="T82" fmla="*/ 605 w 2091"/>
                <a:gd name="T83" fmla="*/ 81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1" h="3334">
                  <a:moveTo>
                    <a:pt x="610" y="0"/>
                  </a:moveTo>
                  <a:lnTo>
                    <a:pt x="788" y="34"/>
                  </a:lnTo>
                  <a:lnTo>
                    <a:pt x="939" y="169"/>
                  </a:lnTo>
                  <a:lnTo>
                    <a:pt x="986" y="288"/>
                  </a:lnTo>
                  <a:lnTo>
                    <a:pt x="1022" y="400"/>
                  </a:lnTo>
                  <a:lnTo>
                    <a:pt x="1263" y="616"/>
                  </a:lnTo>
                  <a:lnTo>
                    <a:pt x="1325" y="635"/>
                  </a:lnTo>
                  <a:lnTo>
                    <a:pt x="1409" y="500"/>
                  </a:lnTo>
                  <a:lnTo>
                    <a:pt x="1712" y="473"/>
                  </a:lnTo>
                  <a:lnTo>
                    <a:pt x="1769" y="455"/>
                  </a:lnTo>
                  <a:lnTo>
                    <a:pt x="1827" y="547"/>
                  </a:lnTo>
                  <a:lnTo>
                    <a:pt x="1880" y="643"/>
                  </a:lnTo>
                  <a:lnTo>
                    <a:pt x="1929" y="741"/>
                  </a:lnTo>
                  <a:lnTo>
                    <a:pt x="1971" y="843"/>
                  </a:lnTo>
                  <a:lnTo>
                    <a:pt x="2007" y="947"/>
                  </a:lnTo>
                  <a:lnTo>
                    <a:pt x="2036" y="1054"/>
                  </a:lnTo>
                  <a:lnTo>
                    <a:pt x="2060" y="1163"/>
                  </a:lnTo>
                  <a:lnTo>
                    <a:pt x="2077" y="1275"/>
                  </a:lnTo>
                  <a:lnTo>
                    <a:pt x="2088" y="1389"/>
                  </a:lnTo>
                  <a:lnTo>
                    <a:pt x="2091" y="1504"/>
                  </a:lnTo>
                  <a:lnTo>
                    <a:pt x="2087" y="1624"/>
                  </a:lnTo>
                  <a:lnTo>
                    <a:pt x="2076" y="1742"/>
                  </a:lnTo>
                  <a:lnTo>
                    <a:pt x="2057" y="1859"/>
                  </a:lnTo>
                  <a:lnTo>
                    <a:pt x="2032" y="1972"/>
                  </a:lnTo>
                  <a:lnTo>
                    <a:pt x="2000" y="2082"/>
                  </a:lnTo>
                  <a:lnTo>
                    <a:pt x="1961" y="2190"/>
                  </a:lnTo>
                  <a:lnTo>
                    <a:pt x="1916" y="2295"/>
                  </a:lnTo>
                  <a:lnTo>
                    <a:pt x="1864" y="2396"/>
                  </a:lnTo>
                  <a:lnTo>
                    <a:pt x="1807" y="2493"/>
                  </a:lnTo>
                  <a:lnTo>
                    <a:pt x="1746" y="2588"/>
                  </a:lnTo>
                  <a:lnTo>
                    <a:pt x="1676" y="2677"/>
                  </a:lnTo>
                  <a:lnTo>
                    <a:pt x="1603" y="2763"/>
                  </a:lnTo>
                  <a:lnTo>
                    <a:pt x="1525" y="2844"/>
                  </a:lnTo>
                  <a:lnTo>
                    <a:pt x="1442" y="2920"/>
                  </a:lnTo>
                  <a:lnTo>
                    <a:pt x="1355" y="2992"/>
                  </a:lnTo>
                  <a:lnTo>
                    <a:pt x="1263" y="3058"/>
                  </a:lnTo>
                  <a:lnTo>
                    <a:pt x="1168" y="3119"/>
                  </a:lnTo>
                  <a:lnTo>
                    <a:pt x="1069" y="3175"/>
                  </a:lnTo>
                  <a:lnTo>
                    <a:pt x="965" y="3224"/>
                  </a:lnTo>
                  <a:lnTo>
                    <a:pt x="859" y="3267"/>
                  </a:lnTo>
                  <a:lnTo>
                    <a:pt x="750" y="3305"/>
                  </a:lnTo>
                  <a:lnTo>
                    <a:pt x="637" y="3334"/>
                  </a:lnTo>
                  <a:lnTo>
                    <a:pt x="672" y="3210"/>
                  </a:lnTo>
                  <a:lnTo>
                    <a:pt x="998" y="2993"/>
                  </a:lnTo>
                  <a:lnTo>
                    <a:pt x="1084" y="2762"/>
                  </a:lnTo>
                  <a:lnTo>
                    <a:pt x="1309" y="2658"/>
                  </a:lnTo>
                  <a:lnTo>
                    <a:pt x="1523" y="2254"/>
                  </a:lnTo>
                  <a:lnTo>
                    <a:pt x="1193" y="2061"/>
                  </a:lnTo>
                  <a:lnTo>
                    <a:pt x="1022" y="1869"/>
                  </a:lnTo>
                  <a:lnTo>
                    <a:pt x="920" y="1856"/>
                  </a:lnTo>
                  <a:lnTo>
                    <a:pt x="719" y="1802"/>
                  </a:lnTo>
                  <a:lnTo>
                    <a:pt x="544" y="1775"/>
                  </a:lnTo>
                  <a:lnTo>
                    <a:pt x="392" y="1818"/>
                  </a:lnTo>
                  <a:lnTo>
                    <a:pt x="298" y="1714"/>
                  </a:lnTo>
                  <a:lnTo>
                    <a:pt x="205" y="1687"/>
                  </a:lnTo>
                  <a:lnTo>
                    <a:pt x="214" y="1548"/>
                  </a:lnTo>
                  <a:lnTo>
                    <a:pt x="102" y="1552"/>
                  </a:lnTo>
                  <a:lnTo>
                    <a:pt x="36" y="1626"/>
                  </a:lnTo>
                  <a:lnTo>
                    <a:pt x="0" y="1471"/>
                  </a:lnTo>
                  <a:lnTo>
                    <a:pt x="147" y="1402"/>
                  </a:lnTo>
                  <a:lnTo>
                    <a:pt x="298" y="1471"/>
                  </a:lnTo>
                  <a:lnTo>
                    <a:pt x="380" y="1471"/>
                  </a:lnTo>
                  <a:lnTo>
                    <a:pt x="410" y="1352"/>
                  </a:lnTo>
                  <a:lnTo>
                    <a:pt x="637" y="1082"/>
                  </a:lnTo>
                  <a:lnTo>
                    <a:pt x="951" y="924"/>
                  </a:lnTo>
                  <a:lnTo>
                    <a:pt x="1134" y="947"/>
                  </a:lnTo>
                  <a:lnTo>
                    <a:pt x="1151" y="859"/>
                  </a:lnTo>
                  <a:lnTo>
                    <a:pt x="924" y="630"/>
                  </a:lnTo>
                  <a:lnTo>
                    <a:pt x="839" y="461"/>
                  </a:lnTo>
                  <a:lnTo>
                    <a:pt x="714" y="461"/>
                  </a:lnTo>
                  <a:lnTo>
                    <a:pt x="637" y="417"/>
                  </a:lnTo>
                  <a:lnTo>
                    <a:pt x="470" y="392"/>
                  </a:lnTo>
                  <a:lnTo>
                    <a:pt x="436" y="590"/>
                  </a:lnTo>
                  <a:lnTo>
                    <a:pt x="233" y="551"/>
                  </a:lnTo>
                  <a:lnTo>
                    <a:pt x="217" y="427"/>
                  </a:lnTo>
                  <a:lnTo>
                    <a:pt x="372" y="392"/>
                  </a:lnTo>
                  <a:lnTo>
                    <a:pt x="424" y="171"/>
                  </a:lnTo>
                  <a:lnTo>
                    <a:pt x="578" y="234"/>
                  </a:lnTo>
                  <a:lnTo>
                    <a:pt x="574" y="328"/>
                  </a:lnTo>
                  <a:lnTo>
                    <a:pt x="692" y="376"/>
                  </a:lnTo>
                  <a:lnTo>
                    <a:pt x="770" y="400"/>
                  </a:lnTo>
                  <a:lnTo>
                    <a:pt x="866" y="349"/>
                  </a:lnTo>
                  <a:lnTo>
                    <a:pt x="781" y="250"/>
                  </a:lnTo>
                  <a:lnTo>
                    <a:pt x="605" y="81"/>
                  </a:lnTo>
                  <a:lnTo>
                    <a:pt x="6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257">
              <a:extLst>
                <a:ext uri="{FF2B5EF4-FFF2-40B4-BE49-F238E27FC236}">
                  <a16:creationId xmlns:a16="http://schemas.microsoft.com/office/drawing/2014/main" id="{D4873CAC-2F47-4061-8D99-9E46DA9F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979"/>
              <a:ext cx="441" cy="573"/>
            </a:xfrm>
            <a:custGeom>
              <a:avLst/>
              <a:gdLst>
                <a:gd name="T0" fmla="*/ 261 w 2205"/>
                <a:gd name="T1" fmla="*/ 106 h 2865"/>
                <a:gd name="T2" fmla="*/ 581 w 2205"/>
                <a:gd name="T3" fmla="*/ 176 h 2865"/>
                <a:gd name="T4" fmla="*/ 1098 w 2205"/>
                <a:gd name="T5" fmla="*/ 443 h 2865"/>
                <a:gd name="T6" fmla="*/ 1370 w 2205"/>
                <a:gd name="T7" fmla="*/ 1109 h 2865"/>
                <a:gd name="T8" fmla="*/ 1416 w 2205"/>
                <a:gd name="T9" fmla="*/ 980 h 2865"/>
                <a:gd name="T10" fmla="*/ 1837 w 2205"/>
                <a:gd name="T11" fmla="*/ 1269 h 2865"/>
                <a:gd name="T12" fmla="*/ 2106 w 2205"/>
                <a:gd name="T13" fmla="*/ 1448 h 2865"/>
                <a:gd name="T14" fmla="*/ 2118 w 2205"/>
                <a:gd name="T15" fmla="*/ 1964 h 2865"/>
                <a:gd name="T16" fmla="*/ 2121 w 2205"/>
                <a:gd name="T17" fmla="*/ 1978 h 2865"/>
                <a:gd name="T18" fmla="*/ 2131 w 2205"/>
                <a:gd name="T19" fmla="*/ 2011 h 2865"/>
                <a:gd name="T20" fmla="*/ 2146 w 2205"/>
                <a:gd name="T21" fmla="*/ 2058 h 2865"/>
                <a:gd name="T22" fmla="*/ 2162 w 2205"/>
                <a:gd name="T23" fmla="*/ 2113 h 2865"/>
                <a:gd name="T24" fmla="*/ 2177 w 2205"/>
                <a:gd name="T25" fmla="*/ 2168 h 2865"/>
                <a:gd name="T26" fmla="*/ 2192 w 2205"/>
                <a:gd name="T27" fmla="*/ 2217 h 2865"/>
                <a:gd name="T28" fmla="*/ 2202 w 2205"/>
                <a:gd name="T29" fmla="*/ 2253 h 2865"/>
                <a:gd name="T30" fmla="*/ 2205 w 2205"/>
                <a:gd name="T31" fmla="*/ 2270 h 2865"/>
                <a:gd name="T32" fmla="*/ 2202 w 2205"/>
                <a:gd name="T33" fmla="*/ 2286 h 2865"/>
                <a:gd name="T34" fmla="*/ 2193 w 2205"/>
                <a:gd name="T35" fmla="*/ 2323 h 2865"/>
                <a:gd name="T36" fmla="*/ 2181 w 2205"/>
                <a:gd name="T37" fmla="*/ 2374 h 2865"/>
                <a:gd name="T38" fmla="*/ 2166 w 2205"/>
                <a:gd name="T39" fmla="*/ 2433 h 2865"/>
                <a:gd name="T40" fmla="*/ 2150 w 2205"/>
                <a:gd name="T41" fmla="*/ 2495 h 2865"/>
                <a:gd name="T42" fmla="*/ 2136 w 2205"/>
                <a:gd name="T43" fmla="*/ 2549 h 2865"/>
                <a:gd name="T44" fmla="*/ 2125 w 2205"/>
                <a:gd name="T45" fmla="*/ 2592 h 2865"/>
                <a:gd name="T46" fmla="*/ 2119 w 2205"/>
                <a:gd name="T47" fmla="*/ 2616 h 2865"/>
                <a:gd name="T48" fmla="*/ 2137 w 2205"/>
                <a:gd name="T49" fmla="*/ 2848 h 2865"/>
                <a:gd name="T50" fmla="*/ 1979 w 2205"/>
                <a:gd name="T51" fmla="*/ 2863 h 2865"/>
                <a:gd name="T52" fmla="*/ 1779 w 2205"/>
                <a:gd name="T53" fmla="*/ 2862 h 2865"/>
                <a:gd name="T54" fmla="*/ 1545 w 2205"/>
                <a:gd name="T55" fmla="*/ 2832 h 2865"/>
                <a:gd name="T56" fmla="*/ 1321 w 2205"/>
                <a:gd name="T57" fmla="*/ 2776 h 2865"/>
                <a:gd name="T58" fmla="*/ 1108 w 2205"/>
                <a:gd name="T59" fmla="*/ 2693 h 2865"/>
                <a:gd name="T60" fmla="*/ 909 w 2205"/>
                <a:gd name="T61" fmla="*/ 2588 h 2865"/>
                <a:gd name="T62" fmla="*/ 723 w 2205"/>
                <a:gd name="T63" fmla="*/ 2460 h 2865"/>
                <a:gd name="T64" fmla="*/ 556 w 2205"/>
                <a:gd name="T65" fmla="*/ 2313 h 2865"/>
                <a:gd name="T66" fmla="*/ 407 w 2205"/>
                <a:gd name="T67" fmla="*/ 2146 h 2865"/>
                <a:gd name="T68" fmla="*/ 278 w 2205"/>
                <a:gd name="T69" fmla="*/ 1963 h 2865"/>
                <a:gd name="T70" fmla="*/ 172 w 2205"/>
                <a:gd name="T71" fmla="*/ 1766 h 2865"/>
                <a:gd name="T72" fmla="*/ 90 w 2205"/>
                <a:gd name="T73" fmla="*/ 1555 h 2865"/>
                <a:gd name="T74" fmla="*/ 33 w 2205"/>
                <a:gd name="T75" fmla="*/ 1331 h 2865"/>
                <a:gd name="T76" fmla="*/ 3 w 2205"/>
                <a:gd name="T77" fmla="*/ 1099 h 2865"/>
                <a:gd name="T78" fmla="*/ 3 w 2205"/>
                <a:gd name="T79" fmla="*/ 865 h 2865"/>
                <a:gd name="T80" fmla="*/ 31 w 2205"/>
                <a:gd name="T81" fmla="*/ 641 h 2865"/>
                <a:gd name="T82" fmla="*/ 84 w 2205"/>
                <a:gd name="T83" fmla="*/ 427 h 2865"/>
                <a:gd name="T84" fmla="*/ 162 w 2205"/>
                <a:gd name="T85" fmla="*/ 223 h 2865"/>
                <a:gd name="T86" fmla="*/ 261 w 2205"/>
                <a:gd name="T87" fmla="*/ 3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5" h="2865">
                  <a:moveTo>
                    <a:pt x="397" y="0"/>
                  </a:moveTo>
                  <a:lnTo>
                    <a:pt x="261" y="106"/>
                  </a:lnTo>
                  <a:lnTo>
                    <a:pt x="368" y="176"/>
                  </a:lnTo>
                  <a:lnTo>
                    <a:pt x="581" y="176"/>
                  </a:lnTo>
                  <a:lnTo>
                    <a:pt x="898" y="120"/>
                  </a:lnTo>
                  <a:lnTo>
                    <a:pt x="1098" y="443"/>
                  </a:lnTo>
                  <a:lnTo>
                    <a:pt x="1098" y="743"/>
                  </a:lnTo>
                  <a:lnTo>
                    <a:pt x="1370" y="1109"/>
                  </a:lnTo>
                  <a:lnTo>
                    <a:pt x="1416" y="1109"/>
                  </a:lnTo>
                  <a:lnTo>
                    <a:pt x="1416" y="980"/>
                  </a:lnTo>
                  <a:lnTo>
                    <a:pt x="1521" y="1199"/>
                  </a:lnTo>
                  <a:lnTo>
                    <a:pt x="1837" y="1269"/>
                  </a:lnTo>
                  <a:lnTo>
                    <a:pt x="1979" y="1410"/>
                  </a:lnTo>
                  <a:lnTo>
                    <a:pt x="2106" y="1448"/>
                  </a:lnTo>
                  <a:lnTo>
                    <a:pt x="1979" y="1710"/>
                  </a:lnTo>
                  <a:lnTo>
                    <a:pt x="2118" y="1964"/>
                  </a:lnTo>
                  <a:lnTo>
                    <a:pt x="2119" y="1968"/>
                  </a:lnTo>
                  <a:lnTo>
                    <a:pt x="2121" y="1978"/>
                  </a:lnTo>
                  <a:lnTo>
                    <a:pt x="2126" y="1993"/>
                  </a:lnTo>
                  <a:lnTo>
                    <a:pt x="2131" y="2011"/>
                  </a:lnTo>
                  <a:lnTo>
                    <a:pt x="2139" y="2033"/>
                  </a:lnTo>
                  <a:lnTo>
                    <a:pt x="2146" y="2058"/>
                  </a:lnTo>
                  <a:lnTo>
                    <a:pt x="2153" y="2085"/>
                  </a:lnTo>
                  <a:lnTo>
                    <a:pt x="2162" y="2113"/>
                  </a:lnTo>
                  <a:lnTo>
                    <a:pt x="2169" y="2141"/>
                  </a:lnTo>
                  <a:lnTo>
                    <a:pt x="2177" y="2168"/>
                  </a:lnTo>
                  <a:lnTo>
                    <a:pt x="2184" y="2194"/>
                  </a:lnTo>
                  <a:lnTo>
                    <a:pt x="2192" y="2217"/>
                  </a:lnTo>
                  <a:lnTo>
                    <a:pt x="2197" y="2237"/>
                  </a:lnTo>
                  <a:lnTo>
                    <a:pt x="2202" y="2253"/>
                  </a:lnTo>
                  <a:lnTo>
                    <a:pt x="2204" y="2264"/>
                  </a:lnTo>
                  <a:lnTo>
                    <a:pt x="2205" y="2270"/>
                  </a:lnTo>
                  <a:lnTo>
                    <a:pt x="2204" y="2275"/>
                  </a:lnTo>
                  <a:lnTo>
                    <a:pt x="2202" y="2286"/>
                  </a:lnTo>
                  <a:lnTo>
                    <a:pt x="2198" y="2302"/>
                  </a:lnTo>
                  <a:lnTo>
                    <a:pt x="2193" y="2323"/>
                  </a:lnTo>
                  <a:lnTo>
                    <a:pt x="2187" y="2347"/>
                  </a:lnTo>
                  <a:lnTo>
                    <a:pt x="2181" y="2374"/>
                  </a:lnTo>
                  <a:lnTo>
                    <a:pt x="2173" y="2404"/>
                  </a:lnTo>
                  <a:lnTo>
                    <a:pt x="2166" y="2433"/>
                  </a:lnTo>
                  <a:lnTo>
                    <a:pt x="2157" y="2464"/>
                  </a:lnTo>
                  <a:lnTo>
                    <a:pt x="2150" y="2495"/>
                  </a:lnTo>
                  <a:lnTo>
                    <a:pt x="2142" y="2523"/>
                  </a:lnTo>
                  <a:lnTo>
                    <a:pt x="2136" y="2549"/>
                  </a:lnTo>
                  <a:lnTo>
                    <a:pt x="2130" y="2572"/>
                  </a:lnTo>
                  <a:lnTo>
                    <a:pt x="2125" y="2592"/>
                  </a:lnTo>
                  <a:lnTo>
                    <a:pt x="2121" y="2608"/>
                  </a:lnTo>
                  <a:lnTo>
                    <a:pt x="2119" y="2616"/>
                  </a:lnTo>
                  <a:lnTo>
                    <a:pt x="2118" y="2620"/>
                  </a:lnTo>
                  <a:lnTo>
                    <a:pt x="2137" y="2848"/>
                  </a:lnTo>
                  <a:lnTo>
                    <a:pt x="2059" y="2857"/>
                  </a:lnTo>
                  <a:lnTo>
                    <a:pt x="1979" y="2863"/>
                  </a:lnTo>
                  <a:lnTo>
                    <a:pt x="1899" y="2865"/>
                  </a:lnTo>
                  <a:lnTo>
                    <a:pt x="1779" y="2862"/>
                  </a:lnTo>
                  <a:lnTo>
                    <a:pt x="1661" y="2851"/>
                  </a:lnTo>
                  <a:lnTo>
                    <a:pt x="1545" y="2832"/>
                  </a:lnTo>
                  <a:lnTo>
                    <a:pt x="1431" y="2808"/>
                  </a:lnTo>
                  <a:lnTo>
                    <a:pt x="1321" y="2776"/>
                  </a:lnTo>
                  <a:lnTo>
                    <a:pt x="1213" y="2738"/>
                  </a:lnTo>
                  <a:lnTo>
                    <a:pt x="1108" y="2693"/>
                  </a:lnTo>
                  <a:lnTo>
                    <a:pt x="1007" y="2644"/>
                  </a:lnTo>
                  <a:lnTo>
                    <a:pt x="909" y="2588"/>
                  </a:lnTo>
                  <a:lnTo>
                    <a:pt x="814" y="2528"/>
                  </a:lnTo>
                  <a:lnTo>
                    <a:pt x="723" y="2460"/>
                  </a:lnTo>
                  <a:lnTo>
                    <a:pt x="638" y="2389"/>
                  </a:lnTo>
                  <a:lnTo>
                    <a:pt x="556" y="2313"/>
                  </a:lnTo>
                  <a:lnTo>
                    <a:pt x="480" y="2232"/>
                  </a:lnTo>
                  <a:lnTo>
                    <a:pt x="407" y="2146"/>
                  </a:lnTo>
                  <a:lnTo>
                    <a:pt x="340" y="2057"/>
                  </a:lnTo>
                  <a:lnTo>
                    <a:pt x="278" y="1963"/>
                  </a:lnTo>
                  <a:lnTo>
                    <a:pt x="222" y="1866"/>
                  </a:lnTo>
                  <a:lnTo>
                    <a:pt x="172" y="1766"/>
                  </a:lnTo>
                  <a:lnTo>
                    <a:pt x="127" y="1661"/>
                  </a:lnTo>
                  <a:lnTo>
                    <a:pt x="90" y="1555"/>
                  </a:lnTo>
                  <a:lnTo>
                    <a:pt x="58" y="1444"/>
                  </a:lnTo>
                  <a:lnTo>
                    <a:pt x="33" y="1331"/>
                  </a:lnTo>
                  <a:lnTo>
                    <a:pt x="15" y="1217"/>
                  </a:lnTo>
                  <a:lnTo>
                    <a:pt x="3" y="1099"/>
                  </a:lnTo>
                  <a:lnTo>
                    <a:pt x="0" y="980"/>
                  </a:lnTo>
                  <a:lnTo>
                    <a:pt x="3" y="865"/>
                  </a:lnTo>
                  <a:lnTo>
                    <a:pt x="13" y="752"/>
                  </a:lnTo>
                  <a:lnTo>
                    <a:pt x="31" y="641"/>
                  </a:lnTo>
                  <a:lnTo>
                    <a:pt x="54" y="533"/>
                  </a:lnTo>
                  <a:lnTo>
                    <a:pt x="84" y="427"/>
                  </a:lnTo>
                  <a:lnTo>
                    <a:pt x="120" y="324"/>
                  </a:lnTo>
                  <a:lnTo>
                    <a:pt x="162" y="223"/>
                  </a:lnTo>
                  <a:lnTo>
                    <a:pt x="209" y="125"/>
                  </a:lnTo>
                  <a:lnTo>
                    <a:pt x="261" y="3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258">
              <a:extLst>
                <a:ext uri="{FF2B5EF4-FFF2-40B4-BE49-F238E27FC236}">
                  <a16:creationId xmlns:a16="http://schemas.microsoft.com/office/drawing/2014/main" id="{87DB790B-444C-4CC5-AC7A-769076E66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" y="3798"/>
              <a:ext cx="455" cy="137"/>
            </a:xfrm>
            <a:custGeom>
              <a:avLst/>
              <a:gdLst>
                <a:gd name="T0" fmla="*/ 971 w 2275"/>
                <a:gd name="T1" fmla="*/ 203 h 686"/>
                <a:gd name="T2" fmla="*/ 967 w 2275"/>
                <a:gd name="T3" fmla="*/ 210 h 686"/>
                <a:gd name="T4" fmla="*/ 959 w 2275"/>
                <a:gd name="T5" fmla="*/ 220 h 686"/>
                <a:gd name="T6" fmla="*/ 946 w 2275"/>
                <a:gd name="T7" fmla="*/ 231 h 686"/>
                <a:gd name="T8" fmla="*/ 933 w 2275"/>
                <a:gd name="T9" fmla="*/ 243 h 686"/>
                <a:gd name="T10" fmla="*/ 915 w 2275"/>
                <a:gd name="T11" fmla="*/ 255 h 686"/>
                <a:gd name="T12" fmla="*/ 899 w 2275"/>
                <a:gd name="T13" fmla="*/ 268 h 686"/>
                <a:gd name="T14" fmla="*/ 883 w 2275"/>
                <a:gd name="T15" fmla="*/ 279 h 686"/>
                <a:gd name="T16" fmla="*/ 868 w 2275"/>
                <a:gd name="T17" fmla="*/ 289 h 686"/>
                <a:gd name="T18" fmla="*/ 857 w 2275"/>
                <a:gd name="T19" fmla="*/ 296 h 686"/>
                <a:gd name="T20" fmla="*/ 850 w 2275"/>
                <a:gd name="T21" fmla="*/ 301 h 686"/>
                <a:gd name="T22" fmla="*/ 846 w 2275"/>
                <a:gd name="T23" fmla="*/ 303 h 686"/>
                <a:gd name="T24" fmla="*/ 971 w 2275"/>
                <a:gd name="T25" fmla="*/ 376 h 686"/>
                <a:gd name="T26" fmla="*/ 1230 w 2275"/>
                <a:gd name="T27" fmla="*/ 308 h 686"/>
                <a:gd name="T28" fmla="*/ 1169 w 2275"/>
                <a:gd name="T29" fmla="*/ 203 h 686"/>
                <a:gd name="T30" fmla="*/ 1056 w 2275"/>
                <a:gd name="T31" fmla="*/ 238 h 686"/>
                <a:gd name="T32" fmla="*/ 971 w 2275"/>
                <a:gd name="T33" fmla="*/ 203 h 686"/>
                <a:gd name="T34" fmla="*/ 1740 w 2275"/>
                <a:gd name="T35" fmla="*/ 81 h 686"/>
                <a:gd name="T36" fmla="*/ 1545 w 2275"/>
                <a:gd name="T37" fmla="*/ 188 h 686"/>
                <a:gd name="T38" fmla="*/ 1435 w 2275"/>
                <a:gd name="T39" fmla="*/ 257 h 686"/>
                <a:gd name="T40" fmla="*/ 1512 w 2275"/>
                <a:gd name="T41" fmla="*/ 307 h 686"/>
                <a:gd name="T42" fmla="*/ 1684 w 2275"/>
                <a:gd name="T43" fmla="*/ 289 h 686"/>
                <a:gd name="T44" fmla="*/ 1864 w 2275"/>
                <a:gd name="T45" fmla="*/ 154 h 686"/>
                <a:gd name="T46" fmla="*/ 1740 w 2275"/>
                <a:gd name="T47" fmla="*/ 81 h 686"/>
                <a:gd name="T48" fmla="*/ 1465 w 2275"/>
                <a:gd name="T49" fmla="*/ 0 h 686"/>
                <a:gd name="T50" fmla="*/ 1573 w 2275"/>
                <a:gd name="T51" fmla="*/ 3 h 686"/>
                <a:gd name="T52" fmla="*/ 1680 w 2275"/>
                <a:gd name="T53" fmla="*/ 12 h 686"/>
                <a:gd name="T54" fmla="*/ 1784 w 2275"/>
                <a:gd name="T55" fmla="*/ 27 h 686"/>
                <a:gd name="T56" fmla="*/ 1886 w 2275"/>
                <a:gd name="T57" fmla="*/ 48 h 686"/>
                <a:gd name="T58" fmla="*/ 1987 w 2275"/>
                <a:gd name="T59" fmla="*/ 74 h 686"/>
                <a:gd name="T60" fmla="*/ 2086 w 2275"/>
                <a:gd name="T61" fmla="*/ 104 h 686"/>
                <a:gd name="T62" fmla="*/ 2181 w 2275"/>
                <a:gd name="T63" fmla="*/ 140 h 686"/>
                <a:gd name="T64" fmla="*/ 2275 w 2275"/>
                <a:gd name="T65" fmla="*/ 181 h 686"/>
                <a:gd name="T66" fmla="*/ 2206 w 2275"/>
                <a:gd name="T67" fmla="*/ 192 h 686"/>
                <a:gd name="T68" fmla="*/ 2020 w 2275"/>
                <a:gd name="T69" fmla="*/ 163 h 686"/>
                <a:gd name="T70" fmla="*/ 1888 w 2275"/>
                <a:gd name="T71" fmla="*/ 250 h 686"/>
                <a:gd name="T72" fmla="*/ 1794 w 2275"/>
                <a:gd name="T73" fmla="*/ 354 h 686"/>
                <a:gd name="T74" fmla="*/ 1455 w 2275"/>
                <a:gd name="T75" fmla="*/ 384 h 686"/>
                <a:gd name="T76" fmla="*/ 1315 w 2275"/>
                <a:gd name="T77" fmla="*/ 362 h 686"/>
                <a:gd name="T78" fmla="*/ 1220 w 2275"/>
                <a:gd name="T79" fmla="*/ 511 h 686"/>
                <a:gd name="T80" fmla="*/ 940 w 2275"/>
                <a:gd name="T81" fmla="*/ 527 h 686"/>
                <a:gd name="T82" fmla="*/ 764 w 2275"/>
                <a:gd name="T83" fmla="*/ 476 h 686"/>
                <a:gd name="T84" fmla="*/ 610 w 2275"/>
                <a:gd name="T85" fmla="*/ 561 h 686"/>
                <a:gd name="T86" fmla="*/ 272 w 2275"/>
                <a:gd name="T87" fmla="*/ 608 h 686"/>
                <a:gd name="T88" fmla="*/ 1 w 2275"/>
                <a:gd name="T89" fmla="*/ 686 h 686"/>
                <a:gd name="T90" fmla="*/ 0 w 2275"/>
                <a:gd name="T91" fmla="*/ 686 h 686"/>
                <a:gd name="T92" fmla="*/ 73 w 2275"/>
                <a:gd name="T93" fmla="*/ 604 h 686"/>
                <a:gd name="T94" fmla="*/ 150 w 2275"/>
                <a:gd name="T95" fmla="*/ 527 h 686"/>
                <a:gd name="T96" fmla="*/ 230 w 2275"/>
                <a:gd name="T97" fmla="*/ 453 h 686"/>
                <a:gd name="T98" fmla="*/ 315 w 2275"/>
                <a:gd name="T99" fmla="*/ 385 h 686"/>
                <a:gd name="T100" fmla="*/ 404 w 2275"/>
                <a:gd name="T101" fmla="*/ 322 h 686"/>
                <a:gd name="T102" fmla="*/ 497 w 2275"/>
                <a:gd name="T103" fmla="*/ 264 h 686"/>
                <a:gd name="T104" fmla="*/ 592 w 2275"/>
                <a:gd name="T105" fmla="*/ 210 h 686"/>
                <a:gd name="T106" fmla="*/ 693 w 2275"/>
                <a:gd name="T107" fmla="*/ 162 h 686"/>
                <a:gd name="T108" fmla="*/ 795 w 2275"/>
                <a:gd name="T109" fmla="*/ 120 h 686"/>
                <a:gd name="T110" fmla="*/ 901 w 2275"/>
                <a:gd name="T111" fmla="*/ 85 h 686"/>
                <a:gd name="T112" fmla="*/ 1009 w 2275"/>
                <a:gd name="T113" fmla="*/ 55 h 686"/>
                <a:gd name="T114" fmla="*/ 1119 w 2275"/>
                <a:gd name="T115" fmla="*/ 31 h 686"/>
                <a:gd name="T116" fmla="*/ 1233 w 2275"/>
                <a:gd name="T117" fmla="*/ 14 h 686"/>
                <a:gd name="T118" fmla="*/ 1348 w 2275"/>
                <a:gd name="T119" fmla="*/ 4 h 686"/>
                <a:gd name="T120" fmla="*/ 1465 w 2275"/>
                <a:gd name="T12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5" h="686">
                  <a:moveTo>
                    <a:pt x="971" y="203"/>
                  </a:moveTo>
                  <a:lnTo>
                    <a:pt x="967" y="210"/>
                  </a:lnTo>
                  <a:lnTo>
                    <a:pt x="959" y="220"/>
                  </a:lnTo>
                  <a:lnTo>
                    <a:pt x="946" y="231"/>
                  </a:lnTo>
                  <a:lnTo>
                    <a:pt x="933" y="243"/>
                  </a:lnTo>
                  <a:lnTo>
                    <a:pt x="915" y="255"/>
                  </a:lnTo>
                  <a:lnTo>
                    <a:pt x="899" y="268"/>
                  </a:lnTo>
                  <a:lnTo>
                    <a:pt x="883" y="279"/>
                  </a:lnTo>
                  <a:lnTo>
                    <a:pt x="868" y="289"/>
                  </a:lnTo>
                  <a:lnTo>
                    <a:pt x="857" y="296"/>
                  </a:lnTo>
                  <a:lnTo>
                    <a:pt x="850" y="301"/>
                  </a:lnTo>
                  <a:lnTo>
                    <a:pt x="846" y="303"/>
                  </a:lnTo>
                  <a:lnTo>
                    <a:pt x="971" y="376"/>
                  </a:lnTo>
                  <a:lnTo>
                    <a:pt x="1230" y="308"/>
                  </a:lnTo>
                  <a:lnTo>
                    <a:pt x="1169" y="203"/>
                  </a:lnTo>
                  <a:lnTo>
                    <a:pt x="1056" y="238"/>
                  </a:lnTo>
                  <a:lnTo>
                    <a:pt x="971" y="203"/>
                  </a:lnTo>
                  <a:close/>
                  <a:moveTo>
                    <a:pt x="1740" y="81"/>
                  </a:moveTo>
                  <a:lnTo>
                    <a:pt x="1545" y="188"/>
                  </a:lnTo>
                  <a:lnTo>
                    <a:pt x="1435" y="257"/>
                  </a:lnTo>
                  <a:lnTo>
                    <a:pt x="1512" y="307"/>
                  </a:lnTo>
                  <a:lnTo>
                    <a:pt x="1684" y="289"/>
                  </a:lnTo>
                  <a:lnTo>
                    <a:pt x="1864" y="154"/>
                  </a:lnTo>
                  <a:lnTo>
                    <a:pt x="1740" y="81"/>
                  </a:lnTo>
                  <a:close/>
                  <a:moveTo>
                    <a:pt x="1465" y="0"/>
                  </a:moveTo>
                  <a:lnTo>
                    <a:pt x="1573" y="3"/>
                  </a:lnTo>
                  <a:lnTo>
                    <a:pt x="1680" y="12"/>
                  </a:lnTo>
                  <a:lnTo>
                    <a:pt x="1784" y="27"/>
                  </a:lnTo>
                  <a:lnTo>
                    <a:pt x="1886" y="48"/>
                  </a:lnTo>
                  <a:lnTo>
                    <a:pt x="1987" y="74"/>
                  </a:lnTo>
                  <a:lnTo>
                    <a:pt x="2086" y="104"/>
                  </a:lnTo>
                  <a:lnTo>
                    <a:pt x="2181" y="140"/>
                  </a:lnTo>
                  <a:lnTo>
                    <a:pt x="2275" y="181"/>
                  </a:lnTo>
                  <a:lnTo>
                    <a:pt x="2206" y="192"/>
                  </a:lnTo>
                  <a:lnTo>
                    <a:pt x="2020" y="163"/>
                  </a:lnTo>
                  <a:lnTo>
                    <a:pt x="1888" y="250"/>
                  </a:lnTo>
                  <a:lnTo>
                    <a:pt x="1794" y="354"/>
                  </a:lnTo>
                  <a:lnTo>
                    <a:pt x="1455" y="384"/>
                  </a:lnTo>
                  <a:lnTo>
                    <a:pt x="1315" y="362"/>
                  </a:lnTo>
                  <a:lnTo>
                    <a:pt x="1220" y="511"/>
                  </a:lnTo>
                  <a:lnTo>
                    <a:pt x="940" y="527"/>
                  </a:lnTo>
                  <a:lnTo>
                    <a:pt x="764" y="476"/>
                  </a:lnTo>
                  <a:lnTo>
                    <a:pt x="610" y="561"/>
                  </a:lnTo>
                  <a:lnTo>
                    <a:pt x="272" y="608"/>
                  </a:lnTo>
                  <a:lnTo>
                    <a:pt x="1" y="686"/>
                  </a:lnTo>
                  <a:lnTo>
                    <a:pt x="0" y="686"/>
                  </a:lnTo>
                  <a:lnTo>
                    <a:pt x="73" y="604"/>
                  </a:lnTo>
                  <a:lnTo>
                    <a:pt x="150" y="527"/>
                  </a:lnTo>
                  <a:lnTo>
                    <a:pt x="230" y="453"/>
                  </a:lnTo>
                  <a:lnTo>
                    <a:pt x="315" y="385"/>
                  </a:lnTo>
                  <a:lnTo>
                    <a:pt x="404" y="322"/>
                  </a:lnTo>
                  <a:lnTo>
                    <a:pt x="497" y="264"/>
                  </a:lnTo>
                  <a:lnTo>
                    <a:pt x="592" y="210"/>
                  </a:lnTo>
                  <a:lnTo>
                    <a:pt x="693" y="162"/>
                  </a:lnTo>
                  <a:lnTo>
                    <a:pt x="795" y="120"/>
                  </a:lnTo>
                  <a:lnTo>
                    <a:pt x="901" y="85"/>
                  </a:lnTo>
                  <a:lnTo>
                    <a:pt x="1009" y="55"/>
                  </a:lnTo>
                  <a:lnTo>
                    <a:pt x="1119" y="31"/>
                  </a:lnTo>
                  <a:lnTo>
                    <a:pt x="1233" y="14"/>
                  </a:lnTo>
                  <a:lnTo>
                    <a:pt x="1348" y="4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1271">
            <a:extLst>
              <a:ext uri="{FF2B5EF4-FFF2-40B4-BE49-F238E27FC236}">
                <a16:creationId xmlns:a16="http://schemas.microsoft.com/office/drawing/2014/main" id="{4DBBAE59-6282-420E-9229-6DA3325AA1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09854" y="2510394"/>
            <a:ext cx="408132" cy="407720"/>
            <a:chOff x="5516" y="3626"/>
            <a:chExt cx="1981" cy="1979"/>
          </a:xfrm>
          <a:solidFill>
            <a:sysClr val="window" lastClr="FFFFFF"/>
          </a:solidFill>
        </p:grpSpPr>
        <p:sp>
          <p:nvSpPr>
            <p:cNvPr id="41" name="Freeform 1273">
              <a:extLst>
                <a:ext uri="{FF2B5EF4-FFF2-40B4-BE49-F238E27FC236}">
                  <a16:creationId xmlns:a16="http://schemas.microsoft.com/office/drawing/2014/main" id="{56D15FEA-B77C-4D21-A7C1-0EF42F5D3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274">
              <a:extLst>
                <a:ext uri="{FF2B5EF4-FFF2-40B4-BE49-F238E27FC236}">
                  <a16:creationId xmlns:a16="http://schemas.microsoft.com/office/drawing/2014/main" id="{10CBC194-7E75-41FC-8100-5436E7D0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75">
              <a:extLst>
                <a:ext uri="{FF2B5EF4-FFF2-40B4-BE49-F238E27FC236}">
                  <a16:creationId xmlns:a16="http://schemas.microsoft.com/office/drawing/2014/main" id="{6974AF99-2B49-4A84-8850-054C9A8B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276">
              <a:extLst>
                <a:ext uri="{FF2B5EF4-FFF2-40B4-BE49-F238E27FC236}">
                  <a16:creationId xmlns:a16="http://schemas.microsoft.com/office/drawing/2014/main" id="{40CA22D1-85B2-4D29-B3B7-F723E8D6A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Freeform 1287">
            <a:extLst>
              <a:ext uri="{FF2B5EF4-FFF2-40B4-BE49-F238E27FC236}">
                <a16:creationId xmlns:a16="http://schemas.microsoft.com/office/drawing/2014/main" id="{AB27295F-AC0B-4BE6-9C7C-23E55D772407}"/>
              </a:ext>
            </a:extLst>
          </p:cNvPr>
          <p:cNvSpPr>
            <a:spLocks noEditPoints="1"/>
          </p:cNvSpPr>
          <p:nvPr/>
        </p:nvSpPr>
        <p:spPr bwMode="auto">
          <a:xfrm>
            <a:off x="7701258" y="2486273"/>
            <a:ext cx="365884" cy="429379"/>
          </a:xfrm>
          <a:custGeom>
            <a:avLst/>
            <a:gdLst>
              <a:gd name="T0" fmla="*/ 2767 w 4656"/>
              <a:gd name="T1" fmla="*/ 2796 h 5464"/>
              <a:gd name="T2" fmla="*/ 2820 w 4656"/>
              <a:gd name="T3" fmla="*/ 2886 h 5464"/>
              <a:gd name="T4" fmla="*/ 2933 w 4656"/>
              <a:gd name="T5" fmla="*/ 3071 h 5464"/>
              <a:gd name="T6" fmla="*/ 3089 w 4656"/>
              <a:gd name="T7" fmla="*/ 3328 h 5464"/>
              <a:gd name="T8" fmla="*/ 3271 w 4656"/>
              <a:gd name="T9" fmla="*/ 3628 h 5464"/>
              <a:gd name="T10" fmla="*/ 3464 w 4656"/>
              <a:gd name="T11" fmla="*/ 3945 h 5464"/>
              <a:gd name="T12" fmla="*/ 3650 w 4656"/>
              <a:gd name="T13" fmla="*/ 4254 h 5464"/>
              <a:gd name="T14" fmla="*/ 3814 w 4656"/>
              <a:gd name="T15" fmla="*/ 4524 h 5464"/>
              <a:gd name="T16" fmla="*/ 3940 w 4656"/>
              <a:gd name="T17" fmla="*/ 4733 h 5464"/>
              <a:gd name="T18" fmla="*/ 4011 w 4656"/>
              <a:gd name="T19" fmla="*/ 4849 h 5464"/>
              <a:gd name="T20" fmla="*/ 3999 w 4656"/>
              <a:gd name="T21" fmla="*/ 4867 h 5464"/>
              <a:gd name="T22" fmla="*/ 3900 w 4656"/>
              <a:gd name="T23" fmla="*/ 4867 h 5464"/>
              <a:gd name="T24" fmla="*/ 3633 w 4656"/>
              <a:gd name="T25" fmla="*/ 4867 h 5464"/>
              <a:gd name="T26" fmla="*/ 3241 w 4656"/>
              <a:gd name="T27" fmla="*/ 4867 h 5464"/>
              <a:gd name="T28" fmla="*/ 2767 w 4656"/>
              <a:gd name="T29" fmla="*/ 4867 h 5464"/>
              <a:gd name="T30" fmla="*/ 2256 w 4656"/>
              <a:gd name="T31" fmla="*/ 4867 h 5464"/>
              <a:gd name="T32" fmla="*/ 1749 w 4656"/>
              <a:gd name="T33" fmla="*/ 4867 h 5464"/>
              <a:gd name="T34" fmla="*/ 1291 w 4656"/>
              <a:gd name="T35" fmla="*/ 4867 h 5464"/>
              <a:gd name="T36" fmla="*/ 926 w 4656"/>
              <a:gd name="T37" fmla="*/ 4867 h 5464"/>
              <a:gd name="T38" fmla="*/ 695 w 4656"/>
              <a:gd name="T39" fmla="*/ 4865 h 5464"/>
              <a:gd name="T40" fmla="*/ 639 w 4656"/>
              <a:gd name="T41" fmla="*/ 4862 h 5464"/>
              <a:gd name="T42" fmla="*/ 694 w 4656"/>
              <a:gd name="T43" fmla="*/ 4771 h 5464"/>
              <a:gd name="T44" fmla="*/ 808 w 4656"/>
              <a:gd name="T45" fmla="*/ 4584 h 5464"/>
              <a:gd name="T46" fmla="*/ 964 w 4656"/>
              <a:gd name="T47" fmla="*/ 4326 h 5464"/>
              <a:gd name="T48" fmla="*/ 1147 w 4656"/>
              <a:gd name="T49" fmla="*/ 4025 h 5464"/>
              <a:gd name="T50" fmla="*/ 1339 w 4656"/>
              <a:gd name="T51" fmla="*/ 3708 h 5464"/>
              <a:gd name="T52" fmla="*/ 1525 w 4656"/>
              <a:gd name="T53" fmla="*/ 3400 h 5464"/>
              <a:gd name="T54" fmla="*/ 1689 w 4656"/>
              <a:gd name="T55" fmla="*/ 3129 h 5464"/>
              <a:gd name="T56" fmla="*/ 1813 w 4656"/>
              <a:gd name="T57" fmla="*/ 2924 h 5464"/>
              <a:gd name="T58" fmla="*/ 1885 w 4656"/>
              <a:gd name="T59" fmla="*/ 2808 h 5464"/>
              <a:gd name="T60" fmla="*/ 1637 w 4656"/>
              <a:gd name="T61" fmla="*/ 252 h 5464"/>
              <a:gd name="T62" fmla="*/ 374 w 4656"/>
              <a:gd name="T63" fmla="*/ 4822 h 5464"/>
              <a:gd name="T64" fmla="*/ 342 w 4656"/>
              <a:gd name="T65" fmla="*/ 4978 h 5464"/>
              <a:gd name="T66" fmla="*/ 388 w 4656"/>
              <a:gd name="T67" fmla="*/ 5059 h 5464"/>
              <a:gd name="T68" fmla="*/ 538 w 4656"/>
              <a:gd name="T69" fmla="*/ 5114 h 5464"/>
              <a:gd name="T70" fmla="*/ 4064 w 4656"/>
              <a:gd name="T71" fmla="*/ 5121 h 5464"/>
              <a:gd name="T72" fmla="*/ 4243 w 4656"/>
              <a:gd name="T73" fmla="*/ 5076 h 5464"/>
              <a:gd name="T74" fmla="*/ 4310 w 4656"/>
              <a:gd name="T75" fmla="*/ 5005 h 5464"/>
              <a:gd name="T76" fmla="*/ 4301 w 4656"/>
              <a:gd name="T77" fmla="*/ 4869 h 5464"/>
              <a:gd name="T78" fmla="*/ 3021 w 4656"/>
              <a:gd name="T79" fmla="*/ 2720 h 5464"/>
              <a:gd name="T80" fmla="*/ 1637 w 4656"/>
              <a:gd name="T81" fmla="*/ 252 h 5464"/>
              <a:gd name="T82" fmla="*/ 3361 w 4656"/>
              <a:gd name="T83" fmla="*/ 470 h 5464"/>
              <a:gd name="T84" fmla="*/ 4602 w 4656"/>
              <a:gd name="T85" fmla="*/ 4695 h 5464"/>
              <a:gd name="T86" fmla="*/ 4656 w 4656"/>
              <a:gd name="T87" fmla="*/ 4983 h 5464"/>
              <a:gd name="T88" fmla="*/ 4583 w 4656"/>
              <a:gd name="T89" fmla="*/ 5219 h 5464"/>
              <a:gd name="T90" fmla="*/ 4391 w 4656"/>
              <a:gd name="T91" fmla="*/ 5383 h 5464"/>
              <a:gd name="T92" fmla="*/ 4091 w 4656"/>
              <a:gd name="T93" fmla="*/ 5461 h 5464"/>
              <a:gd name="T94" fmla="*/ 483 w 4656"/>
              <a:gd name="T95" fmla="*/ 5451 h 5464"/>
              <a:gd name="T96" fmla="*/ 208 w 4656"/>
              <a:gd name="T97" fmla="*/ 5350 h 5464"/>
              <a:gd name="T98" fmla="*/ 43 w 4656"/>
              <a:gd name="T99" fmla="*/ 5166 h 5464"/>
              <a:gd name="T100" fmla="*/ 2 w 4656"/>
              <a:gd name="T101" fmla="*/ 4915 h 5464"/>
              <a:gd name="T102" fmla="*/ 92 w 4656"/>
              <a:gd name="T103" fmla="*/ 4618 h 5464"/>
              <a:gd name="T104" fmla="*/ 1045 w 4656"/>
              <a:gd name="T105" fmla="*/ 470 h 5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56" h="5464">
                <a:moveTo>
                  <a:pt x="1893" y="2076"/>
                </a:moveTo>
                <a:lnTo>
                  <a:pt x="2764" y="2076"/>
                </a:lnTo>
                <a:lnTo>
                  <a:pt x="2764" y="2791"/>
                </a:lnTo>
                <a:lnTo>
                  <a:pt x="2767" y="2796"/>
                </a:lnTo>
                <a:lnTo>
                  <a:pt x="2774" y="2808"/>
                </a:lnTo>
                <a:lnTo>
                  <a:pt x="2785" y="2826"/>
                </a:lnTo>
                <a:lnTo>
                  <a:pt x="2800" y="2852"/>
                </a:lnTo>
                <a:lnTo>
                  <a:pt x="2820" y="2886"/>
                </a:lnTo>
                <a:lnTo>
                  <a:pt x="2843" y="2924"/>
                </a:lnTo>
                <a:lnTo>
                  <a:pt x="2872" y="2968"/>
                </a:lnTo>
                <a:lnTo>
                  <a:pt x="2901" y="3017"/>
                </a:lnTo>
                <a:lnTo>
                  <a:pt x="2933" y="3071"/>
                </a:lnTo>
                <a:lnTo>
                  <a:pt x="2969" y="3129"/>
                </a:lnTo>
                <a:lnTo>
                  <a:pt x="3008" y="3192"/>
                </a:lnTo>
                <a:lnTo>
                  <a:pt x="3047" y="3259"/>
                </a:lnTo>
                <a:lnTo>
                  <a:pt x="3089" y="3328"/>
                </a:lnTo>
                <a:lnTo>
                  <a:pt x="3134" y="3400"/>
                </a:lnTo>
                <a:lnTo>
                  <a:pt x="3178" y="3474"/>
                </a:lnTo>
                <a:lnTo>
                  <a:pt x="3225" y="3550"/>
                </a:lnTo>
                <a:lnTo>
                  <a:pt x="3271" y="3628"/>
                </a:lnTo>
                <a:lnTo>
                  <a:pt x="3319" y="3708"/>
                </a:lnTo>
                <a:lnTo>
                  <a:pt x="3368" y="3788"/>
                </a:lnTo>
                <a:lnTo>
                  <a:pt x="3416" y="3867"/>
                </a:lnTo>
                <a:lnTo>
                  <a:pt x="3464" y="3945"/>
                </a:lnTo>
                <a:lnTo>
                  <a:pt x="3512" y="4025"/>
                </a:lnTo>
                <a:lnTo>
                  <a:pt x="3558" y="4103"/>
                </a:lnTo>
                <a:lnTo>
                  <a:pt x="3605" y="4179"/>
                </a:lnTo>
                <a:lnTo>
                  <a:pt x="3650" y="4254"/>
                </a:lnTo>
                <a:lnTo>
                  <a:pt x="3694" y="4325"/>
                </a:lnTo>
                <a:lnTo>
                  <a:pt x="3736" y="4394"/>
                </a:lnTo>
                <a:lnTo>
                  <a:pt x="3776" y="4461"/>
                </a:lnTo>
                <a:lnTo>
                  <a:pt x="3814" y="4524"/>
                </a:lnTo>
                <a:lnTo>
                  <a:pt x="3850" y="4584"/>
                </a:lnTo>
                <a:lnTo>
                  <a:pt x="3883" y="4638"/>
                </a:lnTo>
                <a:lnTo>
                  <a:pt x="3913" y="4688"/>
                </a:lnTo>
                <a:lnTo>
                  <a:pt x="3940" y="4733"/>
                </a:lnTo>
                <a:lnTo>
                  <a:pt x="3963" y="4771"/>
                </a:lnTo>
                <a:lnTo>
                  <a:pt x="3983" y="4804"/>
                </a:lnTo>
                <a:lnTo>
                  <a:pt x="3999" y="4831"/>
                </a:lnTo>
                <a:lnTo>
                  <a:pt x="4011" y="4849"/>
                </a:lnTo>
                <a:lnTo>
                  <a:pt x="4018" y="4862"/>
                </a:lnTo>
                <a:lnTo>
                  <a:pt x="4021" y="4865"/>
                </a:lnTo>
                <a:lnTo>
                  <a:pt x="4011" y="4867"/>
                </a:lnTo>
                <a:lnTo>
                  <a:pt x="3999" y="4867"/>
                </a:lnTo>
                <a:lnTo>
                  <a:pt x="3993" y="4867"/>
                </a:lnTo>
                <a:lnTo>
                  <a:pt x="3975" y="4867"/>
                </a:lnTo>
                <a:lnTo>
                  <a:pt x="3943" y="4867"/>
                </a:lnTo>
                <a:lnTo>
                  <a:pt x="3900" y="4867"/>
                </a:lnTo>
                <a:lnTo>
                  <a:pt x="3849" y="4867"/>
                </a:lnTo>
                <a:lnTo>
                  <a:pt x="3786" y="4867"/>
                </a:lnTo>
                <a:lnTo>
                  <a:pt x="3714" y="4867"/>
                </a:lnTo>
                <a:lnTo>
                  <a:pt x="3633" y="4867"/>
                </a:lnTo>
                <a:lnTo>
                  <a:pt x="3545" y="4867"/>
                </a:lnTo>
                <a:lnTo>
                  <a:pt x="3450" y="4867"/>
                </a:lnTo>
                <a:lnTo>
                  <a:pt x="3349" y="4867"/>
                </a:lnTo>
                <a:lnTo>
                  <a:pt x="3241" y="4867"/>
                </a:lnTo>
                <a:lnTo>
                  <a:pt x="3129" y="4867"/>
                </a:lnTo>
                <a:lnTo>
                  <a:pt x="3013" y="4867"/>
                </a:lnTo>
                <a:lnTo>
                  <a:pt x="2891" y="4867"/>
                </a:lnTo>
                <a:lnTo>
                  <a:pt x="2767" y="4867"/>
                </a:lnTo>
                <a:lnTo>
                  <a:pt x="2641" y="4867"/>
                </a:lnTo>
                <a:lnTo>
                  <a:pt x="2513" y="4867"/>
                </a:lnTo>
                <a:lnTo>
                  <a:pt x="2386" y="4867"/>
                </a:lnTo>
                <a:lnTo>
                  <a:pt x="2256" y="4867"/>
                </a:lnTo>
                <a:lnTo>
                  <a:pt x="2127" y="4867"/>
                </a:lnTo>
                <a:lnTo>
                  <a:pt x="1999" y="4867"/>
                </a:lnTo>
                <a:lnTo>
                  <a:pt x="1873" y="4867"/>
                </a:lnTo>
                <a:lnTo>
                  <a:pt x="1749" y="4867"/>
                </a:lnTo>
                <a:lnTo>
                  <a:pt x="1629" y="4867"/>
                </a:lnTo>
                <a:lnTo>
                  <a:pt x="1511" y="4867"/>
                </a:lnTo>
                <a:lnTo>
                  <a:pt x="1399" y="4867"/>
                </a:lnTo>
                <a:lnTo>
                  <a:pt x="1291" y="4867"/>
                </a:lnTo>
                <a:lnTo>
                  <a:pt x="1190" y="4867"/>
                </a:lnTo>
                <a:lnTo>
                  <a:pt x="1093" y="4867"/>
                </a:lnTo>
                <a:lnTo>
                  <a:pt x="1006" y="4867"/>
                </a:lnTo>
                <a:lnTo>
                  <a:pt x="926" y="4867"/>
                </a:lnTo>
                <a:lnTo>
                  <a:pt x="853" y="4867"/>
                </a:lnTo>
                <a:lnTo>
                  <a:pt x="790" y="4867"/>
                </a:lnTo>
                <a:lnTo>
                  <a:pt x="737" y="4865"/>
                </a:lnTo>
                <a:lnTo>
                  <a:pt x="695" y="4865"/>
                </a:lnTo>
                <a:lnTo>
                  <a:pt x="664" y="4865"/>
                </a:lnTo>
                <a:lnTo>
                  <a:pt x="644" y="4865"/>
                </a:lnTo>
                <a:lnTo>
                  <a:pt x="637" y="4865"/>
                </a:lnTo>
                <a:lnTo>
                  <a:pt x="639" y="4862"/>
                </a:lnTo>
                <a:lnTo>
                  <a:pt x="647" y="4849"/>
                </a:lnTo>
                <a:lnTo>
                  <a:pt x="659" y="4831"/>
                </a:lnTo>
                <a:lnTo>
                  <a:pt x="674" y="4804"/>
                </a:lnTo>
                <a:lnTo>
                  <a:pt x="694" y="4771"/>
                </a:lnTo>
                <a:lnTo>
                  <a:pt x="719" y="4733"/>
                </a:lnTo>
                <a:lnTo>
                  <a:pt x="745" y="4688"/>
                </a:lnTo>
                <a:lnTo>
                  <a:pt x="775" y="4638"/>
                </a:lnTo>
                <a:lnTo>
                  <a:pt x="808" y="4584"/>
                </a:lnTo>
                <a:lnTo>
                  <a:pt x="843" y="4524"/>
                </a:lnTo>
                <a:lnTo>
                  <a:pt x="881" y="4461"/>
                </a:lnTo>
                <a:lnTo>
                  <a:pt x="923" y="4394"/>
                </a:lnTo>
                <a:lnTo>
                  <a:pt x="964" y="4326"/>
                </a:lnTo>
                <a:lnTo>
                  <a:pt x="1007" y="4254"/>
                </a:lnTo>
                <a:lnTo>
                  <a:pt x="1054" y="4179"/>
                </a:lnTo>
                <a:lnTo>
                  <a:pt x="1098" y="4103"/>
                </a:lnTo>
                <a:lnTo>
                  <a:pt x="1147" y="4025"/>
                </a:lnTo>
                <a:lnTo>
                  <a:pt x="1195" y="3947"/>
                </a:lnTo>
                <a:lnTo>
                  <a:pt x="1243" y="3867"/>
                </a:lnTo>
                <a:lnTo>
                  <a:pt x="1291" y="3788"/>
                </a:lnTo>
                <a:lnTo>
                  <a:pt x="1339" y="3708"/>
                </a:lnTo>
                <a:lnTo>
                  <a:pt x="1387" y="3628"/>
                </a:lnTo>
                <a:lnTo>
                  <a:pt x="1433" y="3550"/>
                </a:lnTo>
                <a:lnTo>
                  <a:pt x="1480" y="3474"/>
                </a:lnTo>
                <a:lnTo>
                  <a:pt x="1525" y="3400"/>
                </a:lnTo>
                <a:lnTo>
                  <a:pt x="1568" y="3328"/>
                </a:lnTo>
                <a:lnTo>
                  <a:pt x="1611" y="3259"/>
                </a:lnTo>
                <a:lnTo>
                  <a:pt x="1651" y="3192"/>
                </a:lnTo>
                <a:lnTo>
                  <a:pt x="1689" y="3129"/>
                </a:lnTo>
                <a:lnTo>
                  <a:pt x="1724" y="3071"/>
                </a:lnTo>
                <a:lnTo>
                  <a:pt x="1757" y="3017"/>
                </a:lnTo>
                <a:lnTo>
                  <a:pt x="1787" y="2968"/>
                </a:lnTo>
                <a:lnTo>
                  <a:pt x="1813" y="2924"/>
                </a:lnTo>
                <a:lnTo>
                  <a:pt x="1837" y="2886"/>
                </a:lnTo>
                <a:lnTo>
                  <a:pt x="1856" y="2852"/>
                </a:lnTo>
                <a:lnTo>
                  <a:pt x="1873" y="2826"/>
                </a:lnTo>
                <a:lnTo>
                  <a:pt x="1885" y="2808"/>
                </a:lnTo>
                <a:lnTo>
                  <a:pt x="1891" y="2796"/>
                </a:lnTo>
                <a:lnTo>
                  <a:pt x="1893" y="2791"/>
                </a:lnTo>
                <a:lnTo>
                  <a:pt x="1893" y="2076"/>
                </a:lnTo>
                <a:close/>
                <a:moveTo>
                  <a:pt x="1637" y="252"/>
                </a:moveTo>
                <a:lnTo>
                  <a:pt x="1637" y="2720"/>
                </a:lnTo>
                <a:lnTo>
                  <a:pt x="428" y="4715"/>
                </a:lnTo>
                <a:lnTo>
                  <a:pt x="397" y="4771"/>
                </a:lnTo>
                <a:lnTo>
                  <a:pt x="374" y="4822"/>
                </a:lnTo>
                <a:lnTo>
                  <a:pt x="357" y="4869"/>
                </a:lnTo>
                <a:lnTo>
                  <a:pt x="347" y="4912"/>
                </a:lnTo>
                <a:lnTo>
                  <a:pt x="342" y="4948"/>
                </a:lnTo>
                <a:lnTo>
                  <a:pt x="342" y="4978"/>
                </a:lnTo>
                <a:lnTo>
                  <a:pt x="347" y="5005"/>
                </a:lnTo>
                <a:lnTo>
                  <a:pt x="355" y="5025"/>
                </a:lnTo>
                <a:lnTo>
                  <a:pt x="369" y="5041"/>
                </a:lnTo>
                <a:lnTo>
                  <a:pt x="388" y="5059"/>
                </a:lnTo>
                <a:lnTo>
                  <a:pt x="415" y="5076"/>
                </a:lnTo>
                <a:lnTo>
                  <a:pt x="448" y="5091"/>
                </a:lnTo>
                <a:lnTo>
                  <a:pt x="490" y="5104"/>
                </a:lnTo>
                <a:lnTo>
                  <a:pt x="538" y="5114"/>
                </a:lnTo>
                <a:lnTo>
                  <a:pt x="594" y="5121"/>
                </a:lnTo>
                <a:lnTo>
                  <a:pt x="659" y="5122"/>
                </a:lnTo>
                <a:lnTo>
                  <a:pt x="3999" y="5122"/>
                </a:lnTo>
                <a:lnTo>
                  <a:pt x="4064" y="5121"/>
                </a:lnTo>
                <a:lnTo>
                  <a:pt x="4121" y="5114"/>
                </a:lnTo>
                <a:lnTo>
                  <a:pt x="4169" y="5104"/>
                </a:lnTo>
                <a:lnTo>
                  <a:pt x="4210" y="5091"/>
                </a:lnTo>
                <a:lnTo>
                  <a:pt x="4243" y="5076"/>
                </a:lnTo>
                <a:lnTo>
                  <a:pt x="4270" y="5059"/>
                </a:lnTo>
                <a:lnTo>
                  <a:pt x="4290" y="5041"/>
                </a:lnTo>
                <a:lnTo>
                  <a:pt x="4303" y="5025"/>
                </a:lnTo>
                <a:lnTo>
                  <a:pt x="4310" y="5005"/>
                </a:lnTo>
                <a:lnTo>
                  <a:pt x="4315" y="4978"/>
                </a:lnTo>
                <a:lnTo>
                  <a:pt x="4316" y="4948"/>
                </a:lnTo>
                <a:lnTo>
                  <a:pt x="4311" y="4912"/>
                </a:lnTo>
                <a:lnTo>
                  <a:pt x="4301" y="4869"/>
                </a:lnTo>
                <a:lnTo>
                  <a:pt x="4285" y="4822"/>
                </a:lnTo>
                <a:lnTo>
                  <a:pt x="4262" y="4771"/>
                </a:lnTo>
                <a:lnTo>
                  <a:pt x="4230" y="4715"/>
                </a:lnTo>
                <a:lnTo>
                  <a:pt x="3021" y="2720"/>
                </a:lnTo>
                <a:lnTo>
                  <a:pt x="3021" y="1819"/>
                </a:lnTo>
                <a:lnTo>
                  <a:pt x="3019" y="1819"/>
                </a:lnTo>
                <a:lnTo>
                  <a:pt x="3019" y="252"/>
                </a:lnTo>
                <a:lnTo>
                  <a:pt x="1637" y="252"/>
                </a:lnTo>
                <a:close/>
                <a:moveTo>
                  <a:pt x="1045" y="0"/>
                </a:moveTo>
                <a:lnTo>
                  <a:pt x="3600" y="0"/>
                </a:lnTo>
                <a:lnTo>
                  <a:pt x="3600" y="470"/>
                </a:lnTo>
                <a:lnTo>
                  <a:pt x="3361" y="470"/>
                </a:lnTo>
                <a:lnTo>
                  <a:pt x="3361" y="2625"/>
                </a:lnTo>
                <a:lnTo>
                  <a:pt x="4522" y="4537"/>
                </a:lnTo>
                <a:lnTo>
                  <a:pt x="4565" y="4618"/>
                </a:lnTo>
                <a:lnTo>
                  <a:pt x="4602" y="4695"/>
                </a:lnTo>
                <a:lnTo>
                  <a:pt x="4628" y="4771"/>
                </a:lnTo>
                <a:lnTo>
                  <a:pt x="4646" y="4844"/>
                </a:lnTo>
                <a:lnTo>
                  <a:pt x="4655" y="4915"/>
                </a:lnTo>
                <a:lnTo>
                  <a:pt x="4656" y="4983"/>
                </a:lnTo>
                <a:lnTo>
                  <a:pt x="4650" y="5046"/>
                </a:lnTo>
                <a:lnTo>
                  <a:pt x="4636" y="5107"/>
                </a:lnTo>
                <a:lnTo>
                  <a:pt x="4613" y="5166"/>
                </a:lnTo>
                <a:lnTo>
                  <a:pt x="4583" y="5219"/>
                </a:lnTo>
                <a:lnTo>
                  <a:pt x="4547" y="5267"/>
                </a:lnTo>
                <a:lnTo>
                  <a:pt x="4502" y="5310"/>
                </a:lnTo>
                <a:lnTo>
                  <a:pt x="4451" y="5350"/>
                </a:lnTo>
                <a:lnTo>
                  <a:pt x="4391" y="5383"/>
                </a:lnTo>
                <a:lnTo>
                  <a:pt x="4326" y="5411"/>
                </a:lnTo>
                <a:lnTo>
                  <a:pt x="4253" y="5434"/>
                </a:lnTo>
                <a:lnTo>
                  <a:pt x="4175" y="5451"/>
                </a:lnTo>
                <a:lnTo>
                  <a:pt x="4091" y="5461"/>
                </a:lnTo>
                <a:lnTo>
                  <a:pt x="3999" y="5464"/>
                </a:lnTo>
                <a:lnTo>
                  <a:pt x="659" y="5464"/>
                </a:lnTo>
                <a:lnTo>
                  <a:pt x="568" y="5461"/>
                </a:lnTo>
                <a:lnTo>
                  <a:pt x="483" y="5451"/>
                </a:lnTo>
                <a:lnTo>
                  <a:pt x="403" y="5434"/>
                </a:lnTo>
                <a:lnTo>
                  <a:pt x="332" y="5411"/>
                </a:lnTo>
                <a:lnTo>
                  <a:pt x="266" y="5383"/>
                </a:lnTo>
                <a:lnTo>
                  <a:pt x="208" y="5350"/>
                </a:lnTo>
                <a:lnTo>
                  <a:pt x="156" y="5310"/>
                </a:lnTo>
                <a:lnTo>
                  <a:pt x="111" y="5267"/>
                </a:lnTo>
                <a:lnTo>
                  <a:pt x="73" y="5219"/>
                </a:lnTo>
                <a:lnTo>
                  <a:pt x="43" y="5166"/>
                </a:lnTo>
                <a:lnTo>
                  <a:pt x="22" y="5107"/>
                </a:lnTo>
                <a:lnTo>
                  <a:pt x="7" y="5046"/>
                </a:lnTo>
                <a:lnTo>
                  <a:pt x="0" y="4983"/>
                </a:lnTo>
                <a:lnTo>
                  <a:pt x="2" y="4915"/>
                </a:lnTo>
                <a:lnTo>
                  <a:pt x="12" y="4844"/>
                </a:lnTo>
                <a:lnTo>
                  <a:pt x="30" y="4771"/>
                </a:lnTo>
                <a:lnTo>
                  <a:pt x="57" y="4695"/>
                </a:lnTo>
                <a:lnTo>
                  <a:pt x="92" y="4618"/>
                </a:lnTo>
                <a:lnTo>
                  <a:pt x="136" y="4537"/>
                </a:lnTo>
                <a:lnTo>
                  <a:pt x="1296" y="2625"/>
                </a:lnTo>
                <a:lnTo>
                  <a:pt x="1296" y="470"/>
                </a:lnTo>
                <a:lnTo>
                  <a:pt x="1045" y="470"/>
                </a:lnTo>
                <a:lnTo>
                  <a:pt x="104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Group 1475">
            <a:extLst>
              <a:ext uri="{FF2B5EF4-FFF2-40B4-BE49-F238E27FC236}">
                <a16:creationId xmlns:a16="http://schemas.microsoft.com/office/drawing/2014/main" id="{72F4085B-291F-4499-9793-9DC95DB1FC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44216" y="2839200"/>
            <a:ext cx="429786" cy="402642"/>
            <a:chOff x="3993" y="3868"/>
            <a:chExt cx="190" cy="178"/>
          </a:xfrm>
          <a:solidFill>
            <a:sysClr val="window" lastClr="FFFFFF"/>
          </a:solidFill>
        </p:grpSpPr>
        <p:sp>
          <p:nvSpPr>
            <p:cNvPr id="47" name="Freeform 1477">
              <a:extLst>
                <a:ext uri="{FF2B5EF4-FFF2-40B4-BE49-F238E27FC236}">
                  <a16:creationId xmlns:a16="http://schemas.microsoft.com/office/drawing/2014/main" id="{507A15AB-5463-4B73-BC32-F5FF13DA9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" y="3974"/>
              <a:ext cx="120" cy="72"/>
            </a:xfrm>
            <a:custGeom>
              <a:avLst/>
              <a:gdLst>
                <a:gd name="T0" fmla="*/ 876 w 2153"/>
                <a:gd name="T1" fmla="*/ 235 h 1301"/>
                <a:gd name="T2" fmla="*/ 757 w 2153"/>
                <a:gd name="T3" fmla="*/ 289 h 1301"/>
                <a:gd name="T4" fmla="*/ 665 w 2153"/>
                <a:gd name="T5" fmla="*/ 381 h 1301"/>
                <a:gd name="T6" fmla="*/ 608 w 2153"/>
                <a:gd name="T7" fmla="*/ 502 h 1301"/>
                <a:gd name="T8" fmla="*/ 574 w 2153"/>
                <a:gd name="T9" fmla="*/ 558 h 1301"/>
                <a:gd name="T10" fmla="*/ 514 w 2153"/>
                <a:gd name="T11" fmla="*/ 584 h 1301"/>
                <a:gd name="T12" fmla="*/ 428 w 2153"/>
                <a:gd name="T13" fmla="*/ 587 h 1301"/>
                <a:gd name="T14" fmla="*/ 323 w 2153"/>
                <a:gd name="T15" fmla="*/ 632 h 1301"/>
                <a:gd name="T16" fmla="*/ 250 w 2153"/>
                <a:gd name="T17" fmla="*/ 717 h 1301"/>
                <a:gd name="T18" fmla="*/ 223 w 2153"/>
                <a:gd name="T19" fmla="*/ 830 h 1301"/>
                <a:gd name="T20" fmla="*/ 250 w 2153"/>
                <a:gd name="T21" fmla="*/ 943 h 1301"/>
                <a:gd name="T22" fmla="*/ 323 w 2153"/>
                <a:gd name="T23" fmla="*/ 1029 h 1301"/>
                <a:gd name="T24" fmla="*/ 428 w 2153"/>
                <a:gd name="T25" fmla="*/ 1073 h 1301"/>
                <a:gd name="T26" fmla="*/ 1662 w 2153"/>
                <a:gd name="T27" fmla="*/ 1072 h 1301"/>
                <a:gd name="T28" fmla="*/ 1785 w 2153"/>
                <a:gd name="T29" fmla="*/ 1023 h 1301"/>
                <a:gd name="T30" fmla="*/ 1878 w 2153"/>
                <a:gd name="T31" fmla="*/ 929 h 1301"/>
                <a:gd name="T32" fmla="*/ 1926 w 2153"/>
                <a:gd name="T33" fmla="*/ 806 h 1301"/>
                <a:gd name="T34" fmla="*/ 1918 w 2153"/>
                <a:gd name="T35" fmla="*/ 674 h 1301"/>
                <a:gd name="T36" fmla="*/ 1857 w 2153"/>
                <a:gd name="T37" fmla="*/ 564 h 1301"/>
                <a:gd name="T38" fmla="*/ 1758 w 2153"/>
                <a:gd name="T39" fmla="*/ 488 h 1301"/>
                <a:gd name="T40" fmla="*/ 1631 w 2153"/>
                <a:gd name="T41" fmla="*/ 460 h 1301"/>
                <a:gd name="T42" fmla="*/ 1530 w 2153"/>
                <a:gd name="T43" fmla="*/ 478 h 1301"/>
                <a:gd name="T44" fmla="*/ 1447 w 2153"/>
                <a:gd name="T45" fmla="*/ 519 h 1301"/>
                <a:gd name="T46" fmla="*/ 1375 w 2153"/>
                <a:gd name="T47" fmla="*/ 521 h 1301"/>
                <a:gd name="T48" fmla="*/ 1317 w 2153"/>
                <a:gd name="T49" fmla="*/ 478 h 1301"/>
                <a:gd name="T50" fmla="*/ 1263 w 2153"/>
                <a:gd name="T51" fmla="*/ 378 h 1301"/>
                <a:gd name="T52" fmla="*/ 1170 w 2153"/>
                <a:gd name="T53" fmla="*/ 288 h 1301"/>
                <a:gd name="T54" fmla="*/ 1052 w 2153"/>
                <a:gd name="T55" fmla="*/ 235 h 1301"/>
                <a:gd name="T56" fmla="*/ 965 w 2153"/>
                <a:gd name="T57" fmla="*/ 0 h 1301"/>
                <a:gd name="T58" fmla="*/ 1139 w 2153"/>
                <a:gd name="T59" fmla="*/ 27 h 1301"/>
                <a:gd name="T60" fmla="*/ 1295 w 2153"/>
                <a:gd name="T61" fmla="*/ 101 h 1301"/>
                <a:gd name="T62" fmla="*/ 1422 w 2153"/>
                <a:gd name="T63" fmla="*/ 219 h 1301"/>
                <a:gd name="T64" fmla="*/ 1542 w 2153"/>
                <a:gd name="T65" fmla="*/ 243 h 1301"/>
                <a:gd name="T66" fmla="*/ 1688 w 2153"/>
                <a:gd name="T67" fmla="*/ 238 h 1301"/>
                <a:gd name="T68" fmla="*/ 1846 w 2153"/>
                <a:gd name="T69" fmla="*/ 282 h 1301"/>
                <a:gd name="T70" fmla="*/ 1980 w 2153"/>
                <a:gd name="T71" fmla="*/ 371 h 1301"/>
                <a:gd name="T72" fmla="*/ 2082 w 2153"/>
                <a:gd name="T73" fmla="*/ 495 h 1301"/>
                <a:gd name="T74" fmla="*/ 2141 w 2153"/>
                <a:gd name="T75" fmla="*/ 648 h 1301"/>
                <a:gd name="T76" fmla="*/ 2150 w 2153"/>
                <a:gd name="T77" fmla="*/ 818 h 1301"/>
                <a:gd name="T78" fmla="*/ 2104 w 2153"/>
                <a:gd name="T79" fmla="*/ 981 h 1301"/>
                <a:gd name="T80" fmla="*/ 2013 w 2153"/>
                <a:gd name="T81" fmla="*/ 1119 h 1301"/>
                <a:gd name="T82" fmla="*/ 1886 w 2153"/>
                <a:gd name="T83" fmla="*/ 1225 h 1301"/>
                <a:gd name="T84" fmla="*/ 1730 w 2153"/>
                <a:gd name="T85" fmla="*/ 1287 h 1301"/>
                <a:gd name="T86" fmla="*/ 468 w 2153"/>
                <a:gd name="T87" fmla="*/ 1301 h 1301"/>
                <a:gd name="T88" fmla="*/ 310 w 2153"/>
                <a:gd name="T89" fmla="*/ 1273 h 1301"/>
                <a:gd name="T90" fmla="*/ 175 w 2153"/>
                <a:gd name="T91" fmla="*/ 1198 h 1301"/>
                <a:gd name="T92" fmla="*/ 73 w 2153"/>
                <a:gd name="T93" fmla="*/ 1083 h 1301"/>
                <a:gd name="T94" fmla="*/ 13 w 2153"/>
                <a:gd name="T95" fmla="*/ 938 h 1301"/>
                <a:gd name="T96" fmla="*/ 3 w 2153"/>
                <a:gd name="T97" fmla="*/ 774 h 1301"/>
                <a:gd name="T98" fmla="*/ 49 w 2153"/>
                <a:gd name="T99" fmla="*/ 621 h 1301"/>
                <a:gd name="T100" fmla="*/ 140 w 2153"/>
                <a:gd name="T101" fmla="*/ 494 h 1301"/>
                <a:gd name="T102" fmla="*/ 268 w 2153"/>
                <a:gd name="T103" fmla="*/ 404 h 1301"/>
                <a:gd name="T104" fmla="*/ 421 w 2153"/>
                <a:gd name="T105" fmla="*/ 361 h 1301"/>
                <a:gd name="T106" fmla="*/ 512 w 2153"/>
                <a:gd name="T107" fmla="*/ 213 h 1301"/>
                <a:gd name="T108" fmla="*/ 638 w 2153"/>
                <a:gd name="T109" fmla="*/ 100 h 1301"/>
                <a:gd name="T110" fmla="*/ 792 w 2153"/>
                <a:gd name="T111" fmla="*/ 27 h 1301"/>
                <a:gd name="T112" fmla="*/ 965 w 2153"/>
                <a:gd name="T113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53" h="1301">
                  <a:moveTo>
                    <a:pt x="965" y="225"/>
                  </a:moveTo>
                  <a:lnTo>
                    <a:pt x="920" y="228"/>
                  </a:lnTo>
                  <a:lnTo>
                    <a:pt x="876" y="235"/>
                  </a:lnTo>
                  <a:lnTo>
                    <a:pt x="834" y="249"/>
                  </a:lnTo>
                  <a:lnTo>
                    <a:pt x="795" y="267"/>
                  </a:lnTo>
                  <a:lnTo>
                    <a:pt x="757" y="289"/>
                  </a:lnTo>
                  <a:lnTo>
                    <a:pt x="723" y="316"/>
                  </a:lnTo>
                  <a:lnTo>
                    <a:pt x="692" y="346"/>
                  </a:lnTo>
                  <a:lnTo>
                    <a:pt x="665" y="381"/>
                  </a:lnTo>
                  <a:lnTo>
                    <a:pt x="642" y="418"/>
                  </a:lnTo>
                  <a:lnTo>
                    <a:pt x="623" y="459"/>
                  </a:lnTo>
                  <a:lnTo>
                    <a:pt x="608" y="502"/>
                  </a:lnTo>
                  <a:lnTo>
                    <a:pt x="601" y="524"/>
                  </a:lnTo>
                  <a:lnTo>
                    <a:pt x="589" y="543"/>
                  </a:lnTo>
                  <a:lnTo>
                    <a:pt x="574" y="558"/>
                  </a:lnTo>
                  <a:lnTo>
                    <a:pt x="555" y="571"/>
                  </a:lnTo>
                  <a:lnTo>
                    <a:pt x="535" y="579"/>
                  </a:lnTo>
                  <a:lnTo>
                    <a:pt x="514" y="584"/>
                  </a:lnTo>
                  <a:lnTo>
                    <a:pt x="491" y="584"/>
                  </a:lnTo>
                  <a:lnTo>
                    <a:pt x="468" y="583"/>
                  </a:lnTo>
                  <a:lnTo>
                    <a:pt x="428" y="587"/>
                  </a:lnTo>
                  <a:lnTo>
                    <a:pt x="391" y="596"/>
                  </a:lnTo>
                  <a:lnTo>
                    <a:pt x="355" y="611"/>
                  </a:lnTo>
                  <a:lnTo>
                    <a:pt x="323" y="632"/>
                  </a:lnTo>
                  <a:lnTo>
                    <a:pt x="295" y="656"/>
                  </a:lnTo>
                  <a:lnTo>
                    <a:pt x="270" y="684"/>
                  </a:lnTo>
                  <a:lnTo>
                    <a:pt x="250" y="717"/>
                  </a:lnTo>
                  <a:lnTo>
                    <a:pt x="235" y="752"/>
                  </a:lnTo>
                  <a:lnTo>
                    <a:pt x="226" y="790"/>
                  </a:lnTo>
                  <a:lnTo>
                    <a:pt x="223" y="830"/>
                  </a:lnTo>
                  <a:lnTo>
                    <a:pt x="226" y="870"/>
                  </a:lnTo>
                  <a:lnTo>
                    <a:pt x="235" y="907"/>
                  </a:lnTo>
                  <a:lnTo>
                    <a:pt x="250" y="943"/>
                  </a:lnTo>
                  <a:lnTo>
                    <a:pt x="270" y="976"/>
                  </a:lnTo>
                  <a:lnTo>
                    <a:pt x="295" y="1004"/>
                  </a:lnTo>
                  <a:lnTo>
                    <a:pt x="323" y="1029"/>
                  </a:lnTo>
                  <a:lnTo>
                    <a:pt x="355" y="1049"/>
                  </a:lnTo>
                  <a:lnTo>
                    <a:pt x="391" y="1064"/>
                  </a:lnTo>
                  <a:lnTo>
                    <a:pt x="428" y="1073"/>
                  </a:lnTo>
                  <a:lnTo>
                    <a:pt x="468" y="1076"/>
                  </a:lnTo>
                  <a:lnTo>
                    <a:pt x="1617" y="1075"/>
                  </a:lnTo>
                  <a:lnTo>
                    <a:pt x="1662" y="1072"/>
                  </a:lnTo>
                  <a:lnTo>
                    <a:pt x="1705" y="1062"/>
                  </a:lnTo>
                  <a:lnTo>
                    <a:pt x="1746" y="1045"/>
                  </a:lnTo>
                  <a:lnTo>
                    <a:pt x="1785" y="1023"/>
                  </a:lnTo>
                  <a:lnTo>
                    <a:pt x="1820" y="996"/>
                  </a:lnTo>
                  <a:lnTo>
                    <a:pt x="1851" y="964"/>
                  </a:lnTo>
                  <a:lnTo>
                    <a:pt x="1878" y="929"/>
                  </a:lnTo>
                  <a:lnTo>
                    <a:pt x="1900" y="891"/>
                  </a:lnTo>
                  <a:lnTo>
                    <a:pt x="1917" y="850"/>
                  </a:lnTo>
                  <a:lnTo>
                    <a:pt x="1926" y="806"/>
                  </a:lnTo>
                  <a:lnTo>
                    <a:pt x="1930" y="761"/>
                  </a:lnTo>
                  <a:lnTo>
                    <a:pt x="1927" y="717"/>
                  </a:lnTo>
                  <a:lnTo>
                    <a:pt x="1918" y="674"/>
                  </a:lnTo>
                  <a:lnTo>
                    <a:pt x="1902" y="634"/>
                  </a:lnTo>
                  <a:lnTo>
                    <a:pt x="1882" y="597"/>
                  </a:lnTo>
                  <a:lnTo>
                    <a:pt x="1857" y="564"/>
                  </a:lnTo>
                  <a:lnTo>
                    <a:pt x="1827" y="533"/>
                  </a:lnTo>
                  <a:lnTo>
                    <a:pt x="1794" y="508"/>
                  </a:lnTo>
                  <a:lnTo>
                    <a:pt x="1758" y="488"/>
                  </a:lnTo>
                  <a:lnTo>
                    <a:pt x="1717" y="472"/>
                  </a:lnTo>
                  <a:lnTo>
                    <a:pt x="1675" y="463"/>
                  </a:lnTo>
                  <a:lnTo>
                    <a:pt x="1631" y="460"/>
                  </a:lnTo>
                  <a:lnTo>
                    <a:pt x="1597" y="462"/>
                  </a:lnTo>
                  <a:lnTo>
                    <a:pt x="1564" y="467"/>
                  </a:lnTo>
                  <a:lnTo>
                    <a:pt x="1530" y="478"/>
                  </a:lnTo>
                  <a:lnTo>
                    <a:pt x="1499" y="491"/>
                  </a:lnTo>
                  <a:lnTo>
                    <a:pt x="1469" y="508"/>
                  </a:lnTo>
                  <a:lnTo>
                    <a:pt x="1447" y="519"/>
                  </a:lnTo>
                  <a:lnTo>
                    <a:pt x="1424" y="525"/>
                  </a:lnTo>
                  <a:lnTo>
                    <a:pt x="1399" y="526"/>
                  </a:lnTo>
                  <a:lnTo>
                    <a:pt x="1375" y="521"/>
                  </a:lnTo>
                  <a:lnTo>
                    <a:pt x="1353" y="511"/>
                  </a:lnTo>
                  <a:lnTo>
                    <a:pt x="1334" y="496"/>
                  </a:lnTo>
                  <a:lnTo>
                    <a:pt x="1317" y="478"/>
                  </a:lnTo>
                  <a:lnTo>
                    <a:pt x="1305" y="456"/>
                  </a:lnTo>
                  <a:lnTo>
                    <a:pt x="1287" y="416"/>
                  </a:lnTo>
                  <a:lnTo>
                    <a:pt x="1263" y="378"/>
                  </a:lnTo>
                  <a:lnTo>
                    <a:pt x="1236" y="344"/>
                  </a:lnTo>
                  <a:lnTo>
                    <a:pt x="1204" y="314"/>
                  </a:lnTo>
                  <a:lnTo>
                    <a:pt x="1170" y="288"/>
                  </a:lnTo>
                  <a:lnTo>
                    <a:pt x="1133" y="266"/>
                  </a:lnTo>
                  <a:lnTo>
                    <a:pt x="1094" y="248"/>
                  </a:lnTo>
                  <a:lnTo>
                    <a:pt x="1052" y="235"/>
                  </a:lnTo>
                  <a:lnTo>
                    <a:pt x="1008" y="227"/>
                  </a:lnTo>
                  <a:lnTo>
                    <a:pt x="965" y="225"/>
                  </a:lnTo>
                  <a:close/>
                  <a:moveTo>
                    <a:pt x="965" y="0"/>
                  </a:moveTo>
                  <a:lnTo>
                    <a:pt x="1024" y="4"/>
                  </a:lnTo>
                  <a:lnTo>
                    <a:pt x="1082" y="12"/>
                  </a:lnTo>
                  <a:lnTo>
                    <a:pt x="1139" y="27"/>
                  </a:lnTo>
                  <a:lnTo>
                    <a:pt x="1194" y="47"/>
                  </a:lnTo>
                  <a:lnTo>
                    <a:pt x="1245" y="72"/>
                  </a:lnTo>
                  <a:lnTo>
                    <a:pt x="1295" y="101"/>
                  </a:lnTo>
                  <a:lnTo>
                    <a:pt x="1341" y="136"/>
                  </a:lnTo>
                  <a:lnTo>
                    <a:pt x="1384" y="176"/>
                  </a:lnTo>
                  <a:lnTo>
                    <a:pt x="1422" y="219"/>
                  </a:lnTo>
                  <a:lnTo>
                    <a:pt x="1456" y="266"/>
                  </a:lnTo>
                  <a:lnTo>
                    <a:pt x="1499" y="252"/>
                  </a:lnTo>
                  <a:lnTo>
                    <a:pt x="1542" y="243"/>
                  </a:lnTo>
                  <a:lnTo>
                    <a:pt x="1587" y="237"/>
                  </a:lnTo>
                  <a:lnTo>
                    <a:pt x="1631" y="235"/>
                  </a:lnTo>
                  <a:lnTo>
                    <a:pt x="1688" y="238"/>
                  </a:lnTo>
                  <a:lnTo>
                    <a:pt x="1743" y="248"/>
                  </a:lnTo>
                  <a:lnTo>
                    <a:pt x="1796" y="263"/>
                  </a:lnTo>
                  <a:lnTo>
                    <a:pt x="1846" y="282"/>
                  </a:lnTo>
                  <a:lnTo>
                    <a:pt x="1894" y="307"/>
                  </a:lnTo>
                  <a:lnTo>
                    <a:pt x="1939" y="337"/>
                  </a:lnTo>
                  <a:lnTo>
                    <a:pt x="1980" y="371"/>
                  </a:lnTo>
                  <a:lnTo>
                    <a:pt x="2018" y="408"/>
                  </a:lnTo>
                  <a:lnTo>
                    <a:pt x="2052" y="450"/>
                  </a:lnTo>
                  <a:lnTo>
                    <a:pt x="2082" y="495"/>
                  </a:lnTo>
                  <a:lnTo>
                    <a:pt x="2107" y="544"/>
                  </a:lnTo>
                  <a:lnTo>
                    <a:pt x="2126" y="595"/>
                  </a:lnTo>
                  <a:lnTo>
                    <a:pt x="2141" y="648"/>
                  </a:lnTo>
                  <a:lnTo>
                    <a:pt x="2150" y="703"/>
                  </a:lnTo>
                  <a:lnTo>
                    <a:pt x="2153" y="761"/>
                  </a:lnTo>
                  <a:lnTo>
                    <a:pt x="2150" y="818"/>
                  </a:lnTo>
                  <a:lnTo>
                    <a:pt x="2141" y="875"/>
                  </a:lnTo>
                  <a:lnTo>
                    <a:pt x="2125" y="928"/>
                  </a:lnTo>
                  <a:lnTo>
                    <a:pt x="2104" y="981"/>
                  </a:lnTo>
                  <a:lnTo>
                    <a:pt x="2078" y="1030"/>
                  </a:lnTo>
                  <a:lnTo>
                    <a:pt x="2048" y="1076"/>
                  </a:lnTo>
                  <a:lnTo>
                    <a:pt x="2013" y="1119"/>
                  </a:lnTo>
                  <a:lnTo>
                    <a:pt x="1974" y="1159"/>
                  </a:lnTo>
                  <a:lnTo>
                    <a:pt x="1932" y="1194"/>
                  </a:lnTo>
                  <a:lnTo>
                    <a:pt x="1886" y="1225"/>
                  </a:lnTo>
                  <a:lnTo>
                    <a:pt x="1837" y="1251"/>
                  </a:lnTo>
                  <a:lnTo>
                    <a:pt x="1785" y="1272"/>
                  </a:lnTo>
                  <a:lnTo>
                    <a:pt x="1730" y="1287"/>
                  </a:lnTo>
                  <a:lnTo>
                    <a:pt x="1675" y="1296"/>
                  </a:lnTo>
                  <a:lnTo>
                    <a:pt x="1617" y="1300"/>
                  </a:lnTo>
                  <a:lnTo>
                    <a:pt x="468" y="1301"/>
                  </a:lnTo>
                  <a:lnTo>
                    <a:pt x="414" y="1298"/>
                  </a:lnTo>
                  <a:lnTo>
                    <a:pt x="360" y="1288"/>
                  </a:lnTo>
                  <a:lnTo>
                    <a:pt x="310" y="1273"/>
                  </a:lnTo>
                  <a:lnTo>
                    <a:pt x="263" y="1253"/>
                  </a:lnTo>
                  <a:lnTo>
                    <a:pt x="217" y="1227"/>
                  </a:lnTo>
                  <a:lnTo>
                    <a:pt x="175" y="1198"/>
                  </a:lnTo>
                  <a:lnTo>
                    <a:pt x="138" y="1163"/>
                  </a:lnTo>
                  <a:lnTo>
                    <a:pt x="103" y="1125"/>
                  </a:lnTo>
                  <a:lnTo>
                    <a:pt x="73" y="1083"/>
                  </a:lnTo>
                  <a:lnTo>
                    <a:pt x="48" y="1037"/>
                  </a:lnTo>
                  <a:lnTo>
                    <a:pt x="27" y="989"/>
                  </a:lnTo>
                  <a:lnTo>
                    <a:pt x="13" y="938"/>
                  </a:lnTo>
                  <a:lnTo>
                    <a:pt x="3" y="885"/>
                  </a:lnTo>
                  <a:lnTo>
                    <a:pt x="0" y="830"/>
                  </a:lnTo>
                  <a:lnTo>
                    <a:pt x="3" y="774"/>
                  </a:lnTo>
                  <a:lnTo>
                    <a:pt x="13" y="721"/>
                  </a:lnTo>
                  <a:lnTo>
                    <a:pt x="28" y="669"/>
                  </a:lnTo>
                  <a:lnTo>
                    <a:pt x="49" y="621"/>
                  </a:lnTo>
                  <a:lnTo>
                    <a:pt x="75" y="575"/>
                  </a:lnTo>
                  <a:lnTo>
                    <a:pt x="105" y="533"/>
                  </a:lnTo>
                  <a:lnTo>
                    <a:pt x="140" y="494"/>
                  </a:lnTo>
                  <a:lnTo>
                    <a:pt x="179" y="460"/>
                  </a:lnTo>
                  <a:lnTo>
                    <a:pt x="222" y="429"/>
                  </a:lnTo>
                  <a:lnTo>
                    <a:pt x="268" y="404"/>
                  </a:lnTo>
                  <a:lnTo>
                    <a:pt x="317" y="384"/>
                  </a:lnTo>
                  <a:lnTo>
                    <a:pt x="368" y="370"/>
                  </a:lnTo>
                  <a:lnTo>
                    <a:pt x="421" y="361"/>
                  </a:lnTo>
                  <a:lnTo>
                    <a:pt x="447" y="309"/>
                  </a:lnTo>
                  <a:lnTo>
                    <a:pt x="477" y="259"/>
                  </a:lnTo>
                  <a:lnTo>
                    <a:pt x="512" y="213"/>
                  </a:lnTo>
                  <a:lnTo>
                    <a:pt x="550" y="171"/>
                  </a:lnTo>
                  <a:lnTo>
                    <a:pt x="592" y="134"/>
                  </a:lnTo>
                  <a:lnTo>
                    <a:pt x="638" y="100"/>
                  </a:lnTo>
                  <a:lnTo>
                    <a:pt x="687" y="71"/>
                  </a:lnTo>
                  <a:lnTo>
                    <a:pt x="738" y="46"/>
                  </a:lnTo>
                  <a:lnTo>
                    <a:pt x="792" y="27"/>
                  </a:lnTo>
                  <a:lnTo>
                    <a:pt x="848" y="12"/>
                  </a:lnTo>
                  <a:lnTo>
                    <a:pt x="905" y="4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478">
              <a:extLst>
                <a:ext uri="{FF2B5EF4-FFF2-40B4-BE49-F238E27FC236}">
                  <a16:creationId xmlns:a16="http://schemas.microsoft.com/office/drawing/2014/main" id="{A3856AF6-D372-4629-B4AC-4D542E90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3868"/>
              <a:ext cx="120" cy="66"/>
            </a:xfrm>
            <a:custGeom>
              <a:avLst/>
              <a:gdLst>
                <a:gd name="T0" fmla="*/ 1008 w 2157"/>
                <a:gd name="T1" fmla="*/ 3 h 1203"/>
                <a:gd name="T2" fmla="*/ 1114 w 2157"/>
                <a:gd name="T3" fmla="*/ 25 h 1203"/>
                <a:gd name="T4" fmla="*/ 1211 w 2157"/>
                <a:gd name="T5" fmla="*/ 67 h 1203"/>
                <a:gd name="T6" fmla="*/ 1297 w 2157"/>
                <a:gd name="T7" fmla="*/ 126 h 1203"/>
                <a:gd name="T8" fmla="*/ 1370 w 2157"/>
                <a:gd name="T9" fmla="*/ 200 h 1203"/>
                <a:gd name="T10" fmla="*/ 1427 w 2157"/>
                <a:gd name="T11" fmla="*/ 288 h 1203"/>
                <a:gd name="T12" fmla="*/ 1495 w 2157"/>
                <a:gd name="T13" fmla="*/ 311 h 1203"/>
                <a:gd name="T14" fmla="*/ 1591 w 2157"/>
                <a:gd name="T15" fmla="*/ 276 h 1203"/>
                <a:gd name="T16" fmla="*/ 1698 w 2157"/>
                <a:gd name="T17" fmla="*/ 263 h 1203"/>
                <a:gd name="T18" fmla="*/ 1803 w 2157"/>
                <a:gd name="T19" fmla="*/ 275 h 1203"/>
                <a:gd name="T20" fmla="*/ 1900 w 2157"/>
                <a:gd name="T21" fmla="*/ 309 h 1203"/>
                <a:gd name="T22" fmla="*/ 1985 w 2157"/>
                <a:gd name="T23" fmla="*/ 364 h 1203"/>
                <a:gd name="T24" fmla="*/ 2056 w 2157"/>
                <a:gd name="T25" fmla="*/ 436 h 1203"/>
                <a:gd name="T26" fmla="*/ 2110 w 2157"/>
                <a:gd name="T27" fmla="*/ 521 h 1203"/>
                <a:gd name="T28" fmla="*/ 2145 w 2157"/>
                <a:gd name="T29" fmla="*/ 619 h 1203"/>
                <a:gd name="T30" fmla="*/ 2157 w 2157"/>
                <a:gd name="T31" fmla="*/ 725 h 1203"/>
                <a:gd name="T32" fmla="*/ 2144 w 2157"/>
                <a:gd name="T33" fmla="*/ 832 h 1203"/>
                <a:gd name="T34" fmla="*/ 2107 w 2157"/>
                <a:gd name="T35" fmla="*/ 931 h 1203"/>
                <a:gd name="T36" fmla="*/ 2050 w 2157"/>
                <a:gd name="T37" fmla="*/ 1019 h 1203"/>
                <a:gd name="T38" fmla="*/ 1976 w 2157"/>
                <a:gd name="T39" fmla="*/ 1095 h 1203"/>
                <a:gd name="T40" fmla="*/ 1887 w 2157"/>
                <a:gd name="T41" fmla="*/ 1152 h 1203"/>
                <a:gd name="T42" fmla="*/ 1789 w 2157"/>
                <a:gd name="T43" fmla="*/ 1189 h 1203"/>
                <a:gd name="T44" fmla="*/ 1683 w 2157"/>
                <a:gd name="T45" fmla="*/ 1202 h 1203"/>
                <a:gd name="T46" fmla="*/ 1627 w 2157"/>
                <a:gd name="T47" fmla="*/ 1202 h 1203"/>
                <a:gd name="T48" fmla="*/ 1546 w 2157"/>
                <a:gd name="T49" fmla="*/ 1202 h 1203"/>
                <a:gd name="T50" fmla="*/ 1442 w 2157"/>
                <a:gd name="T51" fmla="*/ 1202 h 1203"/>
                <a:gd name="T52" fmla="*/ 1325 w 2157"/>
                <a:gd name="T53" fmla="*/ 1203 h 1203"/>
                <a:gd name="T54" fmla="*/ 1196 w 2157"/>
                <a:gd name="T55" fmla="*/ 1203 h 1203"/>
                <a:gd name="T56" fmla="*/ 1061 w 2157"/>
                <a:gd name="T57" fmla="*/ 1203 h 1203"/>
                <a:gd name="T58" fmla="*/ 926 w 2157"/>
                <a:gd name="T59" fmla="*/ 1203 h 1203"/>
                <a:gd name="T60" fmla="*/ 794 w 2157"/>
                <a:gd name="T61" fmla="*/ 1203 h 1203"/>
                <a:gd name="T62" fmla="*/ 674 w 2157"/>
                <a:gd name="T63" fmla="*/ 1203 h 1203"/>
                <a:gd name="T64" fmla="*/ 567 w 2157"/>
                <a:gd name="T65" fmla="*/ 1203 h 1203"/>
                <a:gd name="T66" fmla="*/ 480 w 2157"/>
                <a:gd name="T67" fmla="*/ 1203 h 1203"/>
                <a:gd name="T68" fmla="*/ 417 w 2157"/>
                <a:gd name="T69" fmla="*/ 1203 h 1203"/>
                <a:gd name="T70" fmla="*/ 348 w 2157"/>
                <a:gd name="T71" fmla="*/ 1200 h 1203"/>
                <a:gd name="T72" fmla="*/ 254 w 2157"/>
                <a:gd name="T73" fmla="*/ 1177 h 1203"/>
                <a:gd name="T74" fmla="*/ 169 w 2157"/>
                <a:gd name="T75" fmla="*/ 1131 h 1203"/>
                <a:gd name="T76" fmla="*/ 100 w 2157"/>
                <a:gd name="T77" fmla="*/ 1069 h 1203"/>
                <a:gd name="T78" fmla="*/ 45 w 2157"/>
                <a:gd name="T79" fmla="*/ 991 h 1203"/>
                <a:gd name="T80" fmla="*/ 11 w 2157"/>
                <a:gd name="T81" fmla="*/ 901 h 1203"/>
                <a:gd name="T82" fmla="*/ 0 w 2157"/>
                <a:gd name="T83" fmla="*/ 802 h 1203"/>
                <a:gd name="T84" fmla="*/ 11 w 2157"/>
                <a:gd name="T85" fmla="*/ 704 h 1203"/>
                <a:gd name="T86" fmla="*/ 45 w 2157"/>
                <a:gd name="T87" fmla="*/ 613 h 1203"/>
                <a:gd name="T88" fmla="*/ 100 w 2157"/>
                <a:gd name="T89" fmla="*/ 536 h 1203"/>
                <a:gd name="T90" fmla="*/ 169 w 2157"/>
                <a:gd name="T91" fmla="*/ 473 h 1203"/>
                <a:gd name="T92" fmla="*/ 254 w 2157"/>
                <a:gd name="T93" fmla="*/ 428 h 1203"/>
                <a:gd name="T94" fmla="*/ 348 w 2157"/>
                <a:gd name="T95" fmla="*/ 405 h 1203"/>
                <a:gd name="T96" fmla="*/ 434 w 2157"/>
                <a:gd name="T97" fmla="*/ 403 h 1203"/>
                <a:gd name="T98" fmla="*/ 473 w 2157"/>
                <a:gd name="T99" fmla="*/ 301 h 1203"/>
                <a:gd name="T100" fmla="*/ 529 w 2157"/>
                <a:gd name="T101" fmla="*/ 210 h 1203"/>
                <a:gd name="T102" fmla="*/ 602 w 2157"/>
                <a:gd name="T103" fmla="*/ 132 h 1203"/>
                <a:gd name="T104" fmla="*/ 689 w 2157"/>
                <a:gd name="T105" fmla="*/ 70 h 1203"/>
                <a:gd name="T106" fmla="*/ 788 w 2157"/>
                <a:gd name="T107" fmla="*/ 26 h 1203"/>
                <a:gd name="T108" fmla="*/ 896 w 2157"/>
                <a:gd name="T109" fmla="*/ 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7" h="1203">
                  <a:moveTo>
                    <a:pt x="953" y="0"/>
                  </a:moveTo>
                  <a:lnTo>
                    <a:pt x="1008" y="3"/>
                  </a:lnTo>
                  <a:lnTo>
                    <a:pt x="1062" y="12"/>
                  </a:lnTo>
                  <a:lnTo>
                    <a:pt x="1114" y="25"/>
                  </a:lnTo>
                  <a:lnTo>
                    <a:pt x="1163" y="43"/>
                  </a:lnTo>
                  <a:lnTo>
                    <a:pt x="1211" y="67"/>
                  </a:lnTo>
                  <a:lnTo>
                    <a:pt x="1256" y="94"/>
                  </a:lnTo>
                  <a:lnTo>
                    <a:pt x="1297" y="126"/>
                  </a:lnTo>
                  <a:lnTo>
                    <a:pt x="1335" y="161"/>
                  </a:lnTo>
                  <a:lnTo>
                    <a:pt x="1370" y="200"/>
                  </a:lnTo>
                  <a:lnTo>
                    <a:pt x="1401" y="243"/>
                  </a:lnTo>
                  <a:lnTo>
                    <a:pt x="1427" y="288"/>
                  </a:lnTo>
                  <a:lnTo>
                    <a:pt x="1450" y="337"/>
                  </a:lnTo>
                  <a:lnTo>
                    <a:pt x="1495" y="311"/>
                  </a:lnTo>
                  <a:lnTo>
                    <a:pt x="1541" y="290"/>
                  </a:lnTo>
                  <a:lnTo>
                    <a:pt x="1591" y="276"/>
                  </a:lnTo>
                  <a:lnTo>
                    <a:pt x="1644" y="266"/>
                  </a:lnTo>
                  <a:lnTo>
                    <a:pt x="1698" y="263"/>
                  </a:lnTo>
                  <a:lnTo>
                    <a:pt x="1752" y="266"/>
                  </a:lnTo>
                  <a:lnTo>
                    <a:pt x="1803" y="275"/>
                  </a:lnTo>
                  <a:lnTo>
                    <a:pt x="1853" y="289"/>
                  </a:lnTo>
                  <a:lnTo>
                    <a:pt x="1900" y="309"/>
                  </a:lnTo>
                  <a:lnTo>
                    <a:pt x="1945" y="335"/>
                  </a:lnTo>
                  <a:lnTo>
                    <a:pt x="1985" y="364"/>
                  </a:lnTo>
                  <a:lnTo>
                    <a:pt x="2023" y="398"/>
                  </a:lnTo>
                  <a:lnTo>
                    <a:pt x="2056" y="436"/>
                  </a:lnTo>
                  <a:lnTo>
                    <a:pt x="2085" y="477"/>
                  </a:lnTo>
                  <a:lnTo>
                    <a:pt x="2110" y="521"/>
                  </a:lnTo>
                  <a:lnTo>
                    <a:pt x="2130" y="569"/>
                  </a:lnTo>
                  <a:lnTo>
                    <a:pt x="2145" y="619"/>
                  </a:lnTo>
                  <a:lnTo>
                    <a:pt x="2154" y="671"/>
                  </a:lnTo>
                  <a:lnTo>
                    <a:pt x="2157" y="725"/>
                  </a:lnTo>
                  <a:lnTo>
                    <a:pt x="2154" y="779"/>
                  </a:lnTo>
                  <a:lnTo>
                    <a:pt x="2144" y="832"/>
                  </a:lnTo>
                  <a:lnTo>
                    <a:pt x="2128" y="882"/>
                  </a:lnTo>
                  <a:lnTo>
                    <a:pt x="2107" y="931"/>
                  </a:lnTo>
                  <a:lnTo>
                    <a:pt x="2081" y="977"/>
                  </a:lnTo>
                  <a:lnTo>
                    <a:pt x="2050" y="1019"/>
                  </a:lnTo>
                  <a:lnTo>
                    <a:pt x="2015" y="1059"/>
                  </a:lnTo>
                  <a:lnTo>
                    <a:pt x="1976" y="1095"/>
                  </a:lnTo>
                  <a:lnTo>
                    <a:pt x="1933" y="1125"/>
                  </a:lnTo>
                  <a:lnTo>
                    <a:pt x="1887" y="1152"/>
                  </a:lnTo>
                  <a:lnTo>
                    <a:pt x="1839" y="1173"/>
                  </a:lnTo>
                  <a:lnTo>
                    <a:pt x="1789" y="1189"/>
                  </a:lnTo>
                  <a:lnTo>
                    <a:pt x="1736" y="1199"/>
                  </a:lnTo>
                  <a:lnTo>
                    <a:pt x="1683" y="1202"/>
                  </a:lnTo>
                  <a:lnTo>
                    <a:pt x="1658" y="1202"/>
                  </a:lnTo>
                  <a:lnTo>
                    <a:pt x="1627" y="1202"/>
                  </a:lnTo>
                  <a:lnTo>
                    <a:pt x="1589" y="1202"/>
                  </a:lnTo>
                  <a:lnTo>
                    <a:pt x="1546" y="1202"/>
                  </a:lnTo>
                  <a:lnTo>
                    <a:pt x="1497" y="1202"/>
                  </a:lnTo>
                  <a:lnTo>
                    <a:pt x="1442" y="1202"/>
                  </a:lnTo>
                  <a:lnTo>
                    <a:pt x="1385" y="1202"/>
                  </a:lnTo>
                  <a:lnTo>
                    <a:pt x="1325" y="1203"/>
                  </a:lnTo>
                  <a:lnTo>
                    <a:pt x="1261" y="1203"/>
                  </a:lnTo>
                  <a:lnTo>
                    <a:pt x="1196" y="1203"/>
                  </a:lnTo>
                  <a:lnTo>
                    <a:pt x="1129" y="1203"/>
                  </a:lnTo>
                  <a:lnTo>
                    <a:pt x="1061" y="1203"/>
                  </a:lnTo>
                  <a:lnTo>
                    <a:pt x="993" y="1203"/>
                  </a:lnTo>
                  <a:lnTo>
                    <a:pt x="926" y="1203"/>
                  </a:lnTo>
                  <a:lnTo>
                    <a:pt x="859" y="1203"/>
                  </a:lnTo>
                  <a:lnTo>
                    <a:pt x="794" y="1203"/>
                  </a:lnTo>
                  <a:lnTo>
                    <a:pt x="733" y="1203"/>
                  </a:lnTo>
                  <a:lnTo>
                    <a:pt x="674" y="1203"/>
                  </a:lnTo>
                  <a:lnTo>
                    <a:pt x="618" y="1203"/>
                  </a:lnTo>
                  <a:lnTo>
                    <a:pt x="567" y="1203"/>
                  </a:lnTo>
                  <a:lnTo>
                    <a:pt x="520" y="1203"/>
                  </a:lnTo>
                  <a:lnTo>
                    <a:pt x="480" y="1203"/>
                  </a:lnTo>
                  <a:lnTo>
                    <a:pt x="445" y="1203"/>
                  </a:lnTo>
                  <a:lnTo>
                    <a:pt x="417" y="1203"/>
                  </a:lnTo>
                  <a:lnTo>
                    <a:pt x="398" y="1203"/>
                  </a:lnTo>
                  <a:lnTo>
                    <a:pt x="348" y="1200"/>
                  </a:lnTo>
                  <a:lnTo>
                    <a:pt x="300" y="1191"/>
                  </a:lnTo>
                  <a:lnTo>
                    <a:pt x="254" y="1177"/>
                  </a:lnTo>
                  <a:lnTo>
                    <a:pt x="210" y="1156"/>
                  </a:lnTo>
                  <a:lnTo>
                    <a:pt x="169" y="1131"/>
                  </a:lnTo>
                  <a:lnTo>
                    <a:pt x="133" y="1102"/>
                  </a:lnTo>
                  <a:lnTo>
                    <a:pt x="100" y="1069"/>
                  </a:lnTo>
                  <a:lnTo>
                    <a:pt x="70" y="1031"/>
                  </a:lnTo>
                  <a:lnTo>
                    <a:pt x="45" y="991"/>
                  </a:lnTo>
                  <a:lnTo>
                    <a:pt x="26" y="947"/>
                  </a:lnTo>
                  <a:lnTo>
                    <a:pt x="11" y="901"/>
                  </a:lnTo>
                  <a:lnTo>
                    <a:pt x="3" y="853"/>
                  </a:lnTo>
                  <a:lnTo>
                    <a:pt x="0" y="802"/>
                  </a:lnTo>
                  <a:lnTo>
                    <a:pt x="3" y="752"/>
                  </a:lnTo>
                  <a:lnTo>
                    <a:pt x="11" y="704"/>
                  </a:lnTo>
                  <a:lnTo>
                    <a:pt x="26" y="657"/>
                  </a:lnTo>
                  <a:lnTo>
                    <a:pt x="45" y="613"/>
                  </a:lnTo>
                  <a:lnTo>
                    <a:pt x="70" y="574"/>
                  </a:lnTo>
                  <a:lnTo>
                    <a:pt x="100" y="536"/>
                  </a:lnTo>
                  <a:lnTo>
                    <a:pt x="133" y="502"/>
                  </a:lnTo>
                  <a:lnTo>
                    <a:pt x="169" y="473"/>
                  </a:lnTo>
                  <a:lnTo>
                    <a:pt x="210" y="448"/>
                  </a:lnTo>
                  <a:lnTo>
                    <a:pt x="254" y="428"/>
                  </a:lnTo>
                  <a:lnTo>
                    <a:pt x="300" y="413"/>
                  </a:lnTo>
                  <a:lnTo>
                    <a:pt x="348" y="405"/>
                  </a:lnTo>
                  <a:lnTo>
                    <a:pt x="398" y="402"/>
                  </a:lnTo>
                  <a:lnTo>
                    <a:pt x="434" y="403"/>
                  </a:lnTo>
                  <a:lnTo>
                    <a:pt x="451" y="350"/>
                  </a:lnTo>
                  <a:lnTo>
                    <a:pt x="473" y="301"/>
                  </a:lnTo>
                  <a:lnTo>
                    <a:pt x="499" y="254"/>
                  </a:lnTo>
                  <a:lnTo>
                    <a:pt x="529" y="210"/>
                  </a:lnTo>
                  <a:lnTo>
                    <a:pt x="563" y="169"/>
                  </a:lnTo>
                  <a:lnTo>
                    <a:pt x="602" y="132"/>
                  </a:lnTo>
                  <a:lnTo>
                    <a:pt x="644" y="99"/>
                  </a:lnTo>
                  <a:lnTo>
                    <a:pt x="689" y="70"/>
                  </a:lnTo>
                  <a:lnTo>
                    <a:pt x="737" y="45"/>
                  </a:lnTo>
                  <a:lnTo>
                    <a:pt x="788" y="26"/>
                  </a:lnTo>
                  <a:lnTo>
                    <a:pt x="841" y="12"/>
                  </a:lnTo>
                  <a:lnTo>
                    <a:pt x="896" y="3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479">
              <a:extLst>
                <a:ext uri="{FF2B5EF4-FFF2-40B4-BE49-F238E27FC236}">
                  <a16:creationId xmlns:a16="http://schemas.microsoft.com/office/drawing/2014/main" id="{96DF1BBF-E1A7-440E-9841-587F5FF7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3953"/>
              <a:ext cx="17" cy="34"/>
            </a:xfrm>
            <a:custGeom>
              <a:avLst/>
              <a:gdLst>
                <a:gd name="T0" fmla="*/ 149 w 298"/>
                <a:gd name="T1" fmla="*/ 0 h 598"/>
                <a:gd name="T2" fmla="*/ 179 w 298"/>
                <a:gd name="T3" fmla="*/ 3 h 598"/>
                <a:gd name="T4" fmla="*/ 207 w 298"/>
                <a:gd name="T5" fmla="*/ 11 h 598"/>
                <a:gd name="T6" fmla="*/ 232 w 298"/>
                <a:gd name="T7" fmla="*/ 25 h 598"/>
                <a:gd name="T8" fmla="*/ 254 w 298"/>
                <a:gd name="T9" fmla="*/ 44 h 598"/>
                <a:gd name="T10" fmla="*/ 273 w 298"/>
                <a:gd name="T11" fmla="*/ 66 h 598"/>
                <a:gd name="T12" fmla="*/ 286 w 298"/>
                <a:gd name="T13" fmla="*/ 91 h 598"/>
                <a:gd name="T14" fmla="*/ 295 w 298"/>
                <a:gd name="T15" fmla="*/ 119 h 598"/>
                <a:gd name="T16" fmla="*/ 298 w 298"/>
                <a:gd name="T17" fmla="*/ 149 h 598"/>
                <a:gd name="T18" fmla="*/ 298 w 298"/>
                <a:gd name="T19" fmla="*/ 448 h 598"/>
                <a:gd name="T20" fmla="*/ 295 w 298"/>
                <a:gd name="T21" fmla="*/ 479 h 598"/>
                <a:gd name="T22" fmla="*/ 286 w 298"/>
                <a:gd name="T23" fmla="*/ 507 h 598"/>
                <a:gd name="T24" fmla="*/ 273 w 298"/>
                <a:gd name="T25" fmla="*/ 532 h 598"/>
                <a:gd name="T26" fmla="*/ 254 w 298"/>
                <a:gd name="T27" fmla="*/ 554 h 598"/>
                <a:gd name="T28" fmla="*/ 232 w 298"/>
                <a:gd name="T29" fmla="*/ 573 h 598"/>
                <a:gd name="T30" fmla="*/ 207 w 298"/>
                <a:gd name="T31" fmla="*/ 587 h 598"/>
                <a:gd name="T32" fmla="*/ 179 w 298"/>
                <a:gd name="T33" fmla="*/ 595 h 598"/>
                <a:gd name="T34" fmla="*/ 149 w 298"/>
                <a:gd name="T35" fmla="*/ 598 h 598"/>
                <a:gd name="T36" fmla="*/ 120 w 298"/>
                <a:gd name="T37" fmla="*/ 595 h 598"/>
                <a:gd name="T38" fmla="*/ 92 w 298"/>
                <a:gd name="T39" fmla="*/ 587 h 598"/>
                <a:gd name="T40" fmla="*/ 65 w 298"/>
                <a:gd name="T41" fmla="*/ 573 h 598"/>
                <a:gd name="T42" fmla="*/ 44 w 298"/>
                <a:gd name="T43" fmla="*/ 554 h 598"/>
                <a:gd name="T44" fmla="*/ 26 w 298"/>
                <a:gd name="T45" fmla="*/ 532 h 598"/>
                <a:gd name="T46" fmla="*/ 12 w 298"/>
                <a:gd name="T47" fmla="*/ 507 h 598"/>
                <a:gd name="T48" fmla="*/ 3 w 298"/>
                <a:gd name="T49" fmla="*/ 479 h 598"/>
                <a:gd name="T50" fmla="*/ 0 w 298"/>
                <a:gd name="T51" fmla="*/ 448 h 598"/>
                <a:gd name="T52" fmla="*/ 0 w 298"/>
                <a:gd name="T53" fmla="*/ 149 h 598"/>
                <a:gd name="T54" fmla="*/ 3 w 298"/>
                <a:gd name="T55" fmla="*/ 119 h 598"/>
                <a:gd name="T56" fmla="*/ 12 w 298"/>
                <a:gd name="T57" fmla="*/ 91 h 598"/>
                <a:gd name="T58" fmla="*/ 26 w 298"/>
                <a:gd name="T59" fmla="*/ 66 h 598"/>
                <a:gd name="T60" fmla="*/ 44 w 298"/>
                <a:gd name="T61" fmla="*/ 44 h 598"/>
                <a:gd name="T62" fmla="*/ 65 w 298"/>
                <a:gd name="T63" fmla="*/ 25 h 598"/>
                <a:gd name="T64" fmla="*/ 92 w 298"/>
                <a:gd name="T65" fmla="*/ 11 h 598"/>
                <a:gd name="T66" fmla="*/ 120 w 298"/>
                <a:gd name="T67" fmla="*/ 3 h 598"/>
                <a:gd name="T68" fmla="*/ 149 w 298"/>
                <a:gd name="T6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598">
                  <a:moveTo>
                    <a:pt x="149" y="0"/>
                  </a:moveTo>
                  <a:lnTo>
                    <a:pt x="179" y="3"/>
                  </a:lnTo>
                  <a:lnTo>
                    <a:pt x="207" y="11"/>
                  </a:lnTo>
                  <a:lnTo>
                    <a:pt x="232" y="25"/>
                  </a:lnTo>
                  <a:lnTo>
                    <a:pt x="254" y="44"/>
                  </a:lnTo>
                  <a:lnTo>
                    <a:pt x="273" y="66"/>
                  </a:lnTo>
                  <a:lnTo>
                    <a:pt x="286" y="91"/>
                  </a:lnTo>
                  <a:lnTo>
                    <a:pt x="295" y="119"/>
                  </a:lnTo>
                  <a:lnTo>
                    <a:pt x="298" y="149"/>
                  </a:lnTo>
                  <a:lnTo>
                    <a:pt x="298" y="448"/>
                  </a:lnTo>
                  <a:lnTo>
                    <a:pt x="295" y="479"/>
                  </a:lnTo>
                  <a:lnTo>
                    <a:pt x="286" y="507"/>
                  </a:lnTo>
                  <a:lnTo>
                    <a:pt x="273" y="532"/>
                  </a:lnTo>
                  <a:lnTo>
                    <a:pt x="254" y="554"/>
                  </a:lnTo>
                  <a:lnTo>
                    <a:pt x="232" y="573"/>
                  </a:lnTo>
                  <a:lnTo>
                    <a:pt x="207" y="587"/>
                  </a:lnTo>
                  <a:lnTo>
                    <a:pt x="179" y="595"/>
                  </a:lnTo>
                  <a:lnTo>
                    <a:pt x="149" y="598"/>
                  </a:lnTo>
                  <a:lnTo>
                    <a:pt x="120" y="595"/>
                  </a:lnTo>
                  <a:lnTo>
                    <a:pt x="92" y="587"/>
                  </a:lnTo>
                  <a:lnTo>
                    <a:pt x="65" y="573"/>
                  </a:lnTo>
                  <a:lnTo>
                    <a:pt x="44" y="554"/>
                  </a:lnTo>
                  <a:lnTo>
                    <a:pt x="26" y="532"/>
                  </a:lnTo>
                  <a:lnTo>
                    <a:pt x="12" y="507"/>
                  </a:lnTo>
                  <a:lnTo>
                    <a:pt x="3" y="479"/>
                  </a:lnTo>
                  <a:lnTo>
                    <a:pt x="0" y="448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1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480">
              <a:extLst>
                <a:ext uri="{FF2B5EF4-FFF2-40B4-BE49-F238E27FC236}">
                  <a16:creationId xmlns:a16="http://schemas.microsoft.com/office/drawing/2014/main" id="{74EE315A-8B1C-4CE1-91C3-C16A5518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3891"/>
              <a:ext cx="33" cy="17"/>
            </a:xfrm>
            <a:custGeom>
              <a:avLst/>
              <a:gdLst>
                <a:gd name="T0" fmla="*/ 149 w 595"/>
                <a:gd name="T1" fmla="*/ 0 h 298"/>
                <a:gd name="T2" fmla="*/ 446 w 595"/>
                <a:gd name="T3" fmla="*/ 0 h 298"/>
                <a:gd name="T4" fmla="*/ 476 w 595"/>
                <a:gd name="T5" fmla="*/ 3 h 298"/>
                <a:gd name="T6" fmla="*/ 504 w 595"/>
                <a:gd name="T7" fmla="*/ 11 h 298"/>
                <a:gd name="T8" fmla="*/ 529 w 595"/>
                <a:gd name="T9" fmla="*/ 25 h 298"/>
                <a:gd name="T10" fmla="*/ 551 w 595"/>
                <a:gd name="T11" fmla="*/ 44 h 298"/>
                <a:gd name="T12" fmla="*/ 570 w 595"/>
                <a:gd name="T13" fmla="*/ 66 h 298"/>
                <a:gd name="T14" fmla="*/ 583 w 595"/>
                <a:gd name="T15" fmla="*/ 91 h 298"/>
                <a:gd name="T16" fmla="*/ 592 w 595"/>
                <a:gd name="T17" fmla="*/ 119 h 298"/>
                <a:gd name="T18" fmla="*/ 595 w 595"/>
                <a:gd name="T19" fmla="*/ 149 h 298"/>
                <a:gd name="T20" fmla="*/ 592 w 595"/>
                <a:gd name="T21" fmla="*/ 179 h 298"/>
                <a:gd name="T22" fmla="*/ 583 w 595"/>
                <a:gd name="T23" fmla="*/ 207 h 298"/>
                <a:gd name="T24" fmla="*/ 570 w 595"/>
                <a:gd name="T25" fmla="*/ 232 h 298"/>
                <a:gd name="T26" fmla="*/ 551 w 595"/>
                <a:gd name="T27" fmla="*/ 255 h 298"/>
                <a:gd name="T28" fmla="*/ 529 w 595"/>
                <a:gd name="T29" fmla="*/ 273 h 298"/>
                <a:gd name="T30" fmla="*/ 504 w 595"/>
                <a:gd name="T31" fmla="*/ 287 h 298"/>
                <a:gd name="T32" fmla="*/ 476 w 595"/>
                <a:gd name="T33" fmla="*/ 295 h 298"/>
                <a:gd name="T34" fmla="*/ 446 w 595"/>
                <a:gd name="T35" fmla="*/ 298 h 298"/>
                <a:gd name="T36" fmla="*/ 149 w 595"/>
                <a:gd name="T37" fmla="*/ 298 h 298"/>
                <a:gd name="T38" fmla="*/ 119 w 595"/>
                <a:gd name="T39" fmla="*/ 295 h 298"/>
                <a:gd name="T40" fmla="*/ 90 w 595"/>
                <a:gd name="T41" fmla="*/ 287 h 298"/>
                <a:gd name="T42" fmla="*/ 65 w 595"/>
                <a:gd name="T43" fmla="*/ 273 h 298"/>
                <a:gd name="T44" fmla="*/ 44 w 595"/>
                <a:gd name="T45" fmla="*/ 255 h 298"/>
                <a:gd name="T46" fmla="*/ 26 w 595"/>
                <a:gd name="T47" fmla="*/ 232 h 298"/>
                <a:gd name="T48" fmla="*/ 11 w 595"/>
                <a:gd name="T49" fmla="*/ 207 h 298"/>
                <a:gd name="T50" fmla="*/ 3 w 595"/>
                <a:gd name="T51" fmla="*/ 179 h 298"/>
                <a:gd name="T52" fmla="*/ 0 w 595"/>
                <a:gd name="T53" fmla="*/ 149 h 298"/>
                <a:gd name="T54" fmla="*/ 3 w 595"/>
                <a:gd name="T55" fmla="*/ 119 h 298"/>
                <a:gd name="T56" fmla="*/ 11 w 595"/>
                <a:gd name="T57" fmla="*/ 91 h 298"/>
                <a:gd name="T58" fmla="*/ 26 w 595"/>
                <a:gd name="T59" fmla="*/ 66 h 298"/>
                <a:gd name="T60" fmla="*/ 44 w 595"/>
                <a:gd name="T61" fmla="*/ 44 h 298"/>
                <a:gd name="T62" fmla="*/ 65 w 595"/>
                <a:gd name="T63" fmla="*/ 25 h 298"/>
                <a:gd name="T64" fmla="*/ 90 w 595"/>
                <a:gd name="T65" fmla="*/ 11 h 298"/>
                <a:gd name="T66" fmla="*/ 119 w 595"/>
                <a:gd name="T67" fmla="*/ 3 h 298"/>
                <a:gd name="T68" fmla="*/ 149 w 595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5" h="298">
                  <a:moveTo>
                    <a:pt x="149" y="0"/>
                  </a:moveTo>
                  <a:lnTo>
                    <a:pt x="446" y="0"/>
                  </a:lnTo>
                  <a:lnTo>
                    <a:pt x="476" y="3"/>
                  </a:lnTo>
                  <a:lnTo>
                    <a:pt x="504" y="11"/>
                  </a:lnTo>
                  <a:lnTo>
                    <a:pt x="529" y="25"/>
                  </a:lnTo>
                  <a:lnTo>
                    <a:pt x="551" y="44"/>
                  </a:lnTo>
                  <a:lnTo>
                    <a:pt x="570" y="66"/>
                  </a:lnTo>
                  <a:lnTo>
                    <a:pt x="583" y="91"/>
                  </a:lnTo>
                  <a:lnTo>
                    <a:pt x="592" y="119"/>
                  </a:lnTo>
                  <a:lnTo>
                    <a:pt x="595" y="149"/>
                  </a:lnTo>
                  <a:lnTo>
                    <a:pt x="592" y="179"/>
                  </a:lnTo>
                  <a:lnTo>
                    <a:pt x="583" y="207"/>
                  </a:lnTo>
                  <a:lnTo>
                    <a:pt x="570" y="232"/>
                  </a:lnTo>
                  <a:lnTo>
                    <a:pt x="551" y="255"/>
                  </a:lnTo>
                  <a:lnTo>
                    <a:pt x="529" y="273"/>
                  </a:lnTo>
                  <a:lnTo>
                    <a:pt x="504" y="287"/>
                  </a:lnTo>
                  <a:lnTo>
                    <a:pt x="476" y="295"/>
                  </a:lnTo>
                  <a:lnTo>
                    <a:pt x="446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0" y="287"/>
                  </a:lnTo>
                  <a:lnTo>
                    <a:pt x="65" y="273"/>
                  </a:lnTo>
                  <a:lnTo>
                    <a:pt x="44" y="255"/>
                  </a:lnTo>
                  <a:lnTo>
                    <a:pt x="26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0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481">
              <a:extLst>
                <a:ext uri="{FF2B5EF4-FFF2-40B4-BE49-F238E27FC236}">
                  <a16:creationId xmlns:a16="http://schemas.microsoft.com/office/drawing/2014/main" id="{12DC0AA7-A9C7-44D7-9668-7376117A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3903"/>
              <a:ext cx="17" cy="34"/>
            </a:xfrm>
            <a:custGeom>
              <a:avLst/>
              <a:gdLst>
                <a:gd name="T0" fmla="*/ 149 w 298"/>
                <a:gd name="T1" fmla="*/ 0 h 599"/>
                <a:gd name="T2" fmla="*/ 179 w 298"/>
                <a:gd name="T3" fmla="*/ 3 h 599"/>
                <a:gd name="T4" fmla="*/ 207 w 298"/>
                <a:gd name="T5" fmla="*/ 11 h 599"/>
                <a:gd name="T6" fmla="*/ 232 w 298"/>
                <a:gd name="T7" fmla="*/ 25 h 599"/>
                <a:gd name="T8" fmla="*/ 254 w 298"/>
                <a:gd name="T9" fmla="*/ 44 h 599"/>
                <a:gd name="T10" fmla="*/ 273 w 298"/>
                <a:gd name="T11" fmla="*/ 66 h 599"/>
                <a:gd name="T12" fmla="*/ 286 w 298"/>
                <a:gd name="T13" fmla="*/ 91 h 599"/>
                <a:gd name="T14" fmla="*/ 295 w 298"/>
                <a:gd name="T15" fmla="*/ 119 h 599"/>
                <a:gd name="T16" fmla="*/ 298 w 298"/>
                <a:gd name="T17" fmla="*/ 149 h 599"/>
                <a:gd name="T18" fmla="*/ 298 w 298"/>
                <a:gd name="T19" fmla="*/ 449 h 599"/>
                <a:gd name="T20" fmla="*/ 295 w 298"/>
                <a:gd name="T21" fmla="*/ 479 h 599"/>
                <a:gd name="T22" fmla="*/ 286 w 298"/>
                <a:gd name="T23" fmla="*/ 507 h 599"/>
                <a:gd name="T24" fmla="*/ 273 w 298"/>
                <a:gd name="T25" fmla="*/ 533 h 599"/>
                <a:gd name="T26" fmla="*/ 254 w 298"/>
                <a:gd name="T27" fmla="*/ 555 h 599"/>
                <a:gd name="T28" fmla="*/ 232 w 298"/>
                <a:gd name="T29" fmla="*/ 572 h 599"/>
                <a:gd name="T30" fmla="*/ 207 w 298"/>
                <a:gd name="T31" fmla="*/ 586 h 599"/>
                <a:gd name="T32" fmla="*/ 179 w 298"/>
                <a:gd name="T33" fmla="*/ 596 h 599"/>
                <a:gd name="T34" fmla="*/ 149 w 298"/>
                <a:gd name="T35" fmla="*/ 599 h 599"/>
                <a:gd name="T36" fmla="*/ 120 w 298"/>
                <a:gd name="T37" fmla="*/ 596 h 599"/>
                <a:gd name="T38" fmla="*/ 92 w 298"/>
                <a:gd name="T39" fmla="*/ 586 h 599"/>
                <a:gd name="T40" fmla="*/ 65 w 298"/>
                <a:gd name="T41" fmla="*/ 572 h 599"/>
                <a:gd name="T42" fmla="*/ 44 w 298"/>
                <a:gd name="T43" fmla="*/ 555 h 599"/>
                <a:gd name="T44" fmla="*/ 26 w 298"/>
                <a:gd name="T45" fmla="*/ 533 h 599"/>
                <a:gd name="T46" fmla="*/ 12 w 298"/>
                <a:gd name="T47" fmla="*/ 507 h 599"/>
                <a:gd name="T48" fmla="*/ 3 w 298"/>
                <a:gd name="T49" fmla="*/ 479 h 599"/>
                <a:gd name="T50" fmla="*/ 0 w 298"/>
                <a:gd name="T51" fmla="*/ 449 h 599"/>
                <a:gd name="T52" fmla="*/ 0 w 298"/>
                <a:gd name="T53" fmla="*/ 149 h 599"/>
                <a:gd name="T54" fmla="*/ 3 w 298"/>
                <a:gd name="T55" fmla="*/ 119 h 599"/>
                <a:gd name="T56" fmla="*/ 12 w 298"/>
                <a:gd name="T57" fmla="*/ 91 h 599"/>
                <a:gd name="T58" fmla="*/ 26 w 298"/>
                <a:gd name="T59" fmla="*/ 66 h 599"/>
                <a:gd name="T60" fmla="*/ 44 w 298"/>
                <a:gd name="T61" fmla="*/ 44 h 599"/>
                <a:gd name="T62" fmla="*/ 65 w 298"/>
                <a:gd name="T63" fmla="*/ 25 h 599"/>
                <a:gd name="T64" fmla="*/ 92 w 298"/>
                <a:gd name="T65" fmla="*/ 11 h 599"/>
                <a:gd name="T66" fmla="*/ 120 w 298"/>
                <a:gd name="T67" fmla="*/ 3 h 599"/>
                <a:gd name="T68" fmla="*/ 149 w 298"/>
                <a:gd name="T6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599">
                  <a:moveTo>
                    <a:pt x="149" y="0"/>
                  </a:moveTo>
                  <a:lnTo>
                    <a:pt x="179" y="3"/>
                  </a:lnTo>
                  <a:lnTo>
                    <a:pt x="207" y="11"/>
                  </a:lnTo>
                  <a:lnTo>
                    <a:pt x="232" y="25"/>
                  </a:lnTo>
                  <a:lnTo>
                    <a:pt x="254" y="44"/>
                  </a:lnTo>
                  <a:lnTo>
                    <a:pt x="273" y="66"/>
                  </a:lnTo>
                  <a:lnTo>
                    <a:pt x="286" y="91"/>
                  </a:lnTo>
                  <a:lnTo>
                    <a:pt x="295" y="119"/>
                  </a:lnTo>
                  <a:lnTo>
                    <a:pt x="298" y="149"/>
                  </a:lnTo>
                  <a:lnTo>
                    <a:pt x="298" y="449"/>
                  </a:lnTo>
                  <a:lnTo>
                    <a:pt x="295" y="479"/>
                  </a:lnTo>
                  <a:lnTo>
                    <a:pt x="286" y="507"/>
                  </a:lnTo>
                  <a:lnTo>
                    <a:pt x="273" y="533"/>
                  </a:lnTo>
                  <a:lnTo>
                    <a:pt x="254" y="555"/>
                  </a:lnTo>
                  <a:lnTo>
                    <a:pt x="232" y="572"/>
                  </a:lnTo>
                  <a:lnTo>
                    <a:pt x="207" y="586"/>
                  </a:lnTo>
                  <a:lnTo>
                    <a:pt x="179" y="596"/>
                  </a:lnTo>
                  <a:lnTo>
                    <a:pt x="149" y="599"/>
                  </a:lnTo>
                  <a:lnTo>
                    <a:pt x="120" y="596"/>
                  </a:lnTo>
                  <a:lnTo>
                    <a:pt x="92" y="586"/>
                  </a:lnTo>
                  <a:lnTo>
                    <a:pt x="65" y="572"/>
                  </a:lnTo>
                  <a:lnTo>
                    <a:pt x="44" y="555"/>
                  </a:lnTo>
                  <a:lnTo>
                    <a:pt x="26" y="533"/>
                  </a:lnTo>
                  <a:lnTo>
                    <a:pt x="12" y="507"/>
                  </a:lnTo>
                  <a:lnTo>
                    <a:pt x="3" y="479"/>
                  </a:lnTo>
                  <a:lnTo>
                    <a:pt x="0" y="44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1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482">
              <a:extLst>
                <a:ext uri="{FF2B5EF4-FFF2-40B4-BE49-F238E27FC236}">
                  <a16:creationId xmlns:a16="http://schemas.microsoft.com/office/drawing/2014/main" id="{A564AD35-DAF4-487E-8E90-4A92BE6E6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" y="4020"/>
              <a:ext cx="33" cy="16"/>
            </a:xfrm>
            <a:custGeom>
              <a:avLst/>
              <a:gdLst>
                <a:gd name="T0" fmla="*/ 148 w 595"/>
                <a:gd name="T1" fmla="*/ 0 h 299"/>
                <a:gd name="T2" fmla="*/ 446 w 595"/>
                <a:gd name="T3" fmla="*/ 0 h 299"/>
                <a:gd name="T4" fmla="*/ 477 w 595"/>
                <a:gd name="T5" fmla="*/ 3 h 299"/>
                <a:gd name="T6" fmla="*/ 504 w 595"/>
                <a:gd name="T7" fmla="*/ 12 h 299"/>
                <a:gd name="T8" fmla="*/ 530 w 595"/>
                <a:gd name="T9" fmla="*/ 25 h 299"/>
                <a:gd name="T10" fmla="*/ 552 w 595"/>
                <a:gd name="T11" fmla="*/ 44 h 299"/>
                <a:gd name="T12" fmla="*/ 569 w 595"/>
                <a:gd name="T13" fmla="*/ 66 h 299"/>
                <a:gd name="T14" fmla="*/ 583 w 595"/>
                <a:gd name="T15" fmla="*/ 91 h 299"/>
                <a:gd name="T16" fmla="*/ 592 w 595"/>
                <a:gd name="T17" fmla="*/ 120 h 299"/>
                <a:gd name="T18" fmla="*/ 595 w 595"/>
                <a:gd name="T19" fmla="*/ 150 h 299"/>
                <a:gd name="T20" fmla="*/ 592 w 595"/>
                <a:gd name="T21" fmla="*/ 179 h 299"/>
                <a:gd name="T22" fmla="*/ 583 w 595"/>
                <a:gd name="T23" fmla="*/ 208 h 299"/>
                <a:gd name="T24" fmla="*/ 569 w 595"/>
                <a:gd name="T25" fmla="*/ 233 h 299"/>
                <a:gd name="T26" fmla="*/ 552 w 595"/>
                <a:gd name="T27" fmla="*/ 255 h 299"/>
                <a:gd name="T28" fmla="*/ 530 w 595"/>
                <a:gd name="T29" fmla="*/ 274 h 299"/>
                <a:gd name="T30" fmla="*/ 504 w 595"/>
                <a:gd name="T31" fmla="*/ 287 h 299"/>
                <a:gd name="T32" fmla="*/ 477 w 595"/>
                <a:gd name="T33" fmla="*/ 296 h 299"/>
                <a:gd name="T34" fmla="*/ 446 w 595"/>
                <a:gd name="T35" fmla="*/ 299 h 299"/>
                <a:gd name="T36" fmla="*/ 148 w 595"/>
                <a:gd name="T37" fmla="*/ 299 h 299"/>
                <a:gd name="T38" fmla="*/ 119 w 595"/>
                <a:gd name="T39" fmla="*/ 296 h 299"/>
                <a:gd name="T40" fmla="*/ 91 w 595"/>
                <a:gd name="T41" fmla="*/ 287 h 299"/>
                <a:gd name="T42" fmla="*/ 66 w 595"/>
                <a:gd name="T43" fmla="*/ 274 h 299"/>
                <a:gd name="T44" fmla="*/ 44 w 595"/>
                <a:gd name="T45" fmla="*/ 255 h 299"/>
                <a:gd name="T46" fmla="*/ 25 w 595"/>
                <a:gd name="T47" fmla="*/ 233 h 299"/>
                <a:gd name="T48" fmla="*/ 12 w 595"/>
                <a:gd name="T49" fmla="*/ 208 h 299"/>
                <a:gd name="T50" fmla="*/ 4 w 595"/>
                <a:gd name="T51" fmla="*/ 179 h 299"/>
                <a:gd name="T52" fmla="*/ 0 w 595"/>
                <a:gd name="T53" fmla="*/ 150 h 299"/>
                <a:gd name="T54" fmla="*/ 4 w 595"/>
                <a:gd name="T55" fmla="*/ 120 h 299"/>
                <a:gd name="T56" fmla="*/ 12 w 595"/>
                <a:gd name="T57" fmla="*/ 91 h 299"/>
                <a:gd name="T58" fmla="*/ 25 w 595"/>
                <a:gd name="T59" fmla="*/ 66 h 299"/>
                <a:gd name="T60" fmla="*/ 44 w 595"/>
                <a:gd name="T61" fmla="*/ 44 h 299"/>
                <a:gd name="T62" fmla="*/ 66 w 595"/>
                <a:gd name="T63" fmla="*/ 25 h 299"/>
                <a:gd name="T64" fmla="*/ 91 w 595"/>
                <a:gd name="T65" fmla="*/ 12 h 299"/>
                <a:gd name="T66" fmla="*/ 119 w 595"/>
                <a:gd name="T67" fmla="*/ 3 h 299"/>
                <a:gd name="T68" fmla="*/ 148 w 595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5" h="299">
                  <a:moveTo>
                    <a:pt x="148" y="0"/>
                  </a:moveTo>
                  <a:lnTo>
                    <a:pt x="446" y="0"/>
                  </a:lnTo>
                  <a:lnTo>
                    <a:pt x="477" y="3"/>
                  </a:lnTo>
                  <a:lnTo>
                    <a:pt x="504" y="12"/>
                  </a:lnTo>
                  <a:lnTo>
                    <a:pt x="530" y="25"/>
                  </a:lnTo>
                  <a:lnTo>
                    <a:pt x="552" y="44"/>
                  </a:lnTo>
                  <a:lnTo>
                    <a:pt x="569" y="66"/>
                  </a:lnTo>
                  <a:lnTo>
                    <a:pt x="583" y="91"/>
                  </a:lnTo>
                  <a:lnTo>
                    <a:pt x="592" y="120"/>
                  </a:lnTo>
                  <a:lnTo>
                    <a:pt x="595" y="150"/>
                  </a:lnTo>
                  <a:lnTo>
                    <a:pt x="592" y="179"/>
                  </a:lnTo>
                  <a:lnTo>
                    <a:pt x="583" y="208"/>
                  </a:lnTo>
                  <a:lnTo>
                    <a:pt x="569" y="233"/>
                  </a:lnTo>
                  <a:lnTo>
                    <a:pt x="552" y="255"/>
                  </a:lnTo>
                  <a:lnTo>
                    <a:pt x="530" y="274"/>
                  </a:lnTo>
                  <a:lnTo>
                    <a:pt x="504" y="287"/>
                  </a:lnTo>
                  <a:lnTo>
                    <a:pt x="477" y="296"/>
                  </a:lnTo>
                  <a:lnTo>
                    <a:pt x="446" y="299"/>
                  </a:lnTo>
                  <a:lnTo>
                    <a:pt x="148" y="299"/>
                  </a:lnTo>
                  <a:lnTo>
                    <a:pt x="119" y="296"/>
                  </a:lnTo>
                  <a:lnTo>
                    <a:pt x="91" y="287"/>
                  </a:lnTo>
                  <a:lnTo>
                    <a:pt x="66" y="274"/>
                  </a:lnTo>
                  <a:lnTo>
                    <a:pt x="44" y="255"/>
                  </a:lnTo>
                  <a:lnTo>
                    <a:pt x="25" y="233"/>
                  </a:lnTo>
                  <a:lnTo>
                    <a:pt x="12" y="208"/>
                  </a:lnTo>
                  <a:lnTo>
                    <a:pt x="4" y="179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483">
              <a:extLst>
                <a:ext uri="{FF2B5EF4-FFF2-40B4-BE49-F238E27FC236}">
                  <a16:creationId xmlns:a16="http://schemas.microsoft.com/office/drawing/2014/main" id="{890121A0-9923-4FE8-B230-04CB82B8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941"/>
              <a:ext cx="17" cy="33"/>
            </a:xfrm>
            <a:custGeom>
              <a:avLst/>
              <a:gdLst>
                <a:gd name="T0" fmla="*/ 148 w 297"/>
                <a:gd name="T1" fmla="*/ 0 h 599"/>
                <a:gd name="T2" fmla="*/ 178 w 297"/>
                <a:gd name="T3" fmla="*/ 3 h 599"/>
                <a:gd name="T4" fmla="*/ 207 w 297"/>
                <a:gd name="T5" fmla="*/ 12 h 599"/>
                <a:gd name="T6" fmla="*/ 232 w 297"/>
                <a:gd name="T7" fmla="*/ 25 h 599"/>
                <a:gd name="T8" fmla="*/ 254 w 297"/>
                <a:gd name="T9" fmla="*/ 44 h 599"/>
                <a:gd name="T10" fmla="*/ 272 w 297"/>
                <a:gd name="T11" fmla="*/ 66 h 599"/>
                <a:gd name="T12" fmla="*/ 286 w 297"/>
                <a:gd name="T13" fmla="*/ 91 h 599"/>
                <a:gd name="T14" fmla="*/ 294 w 297"/>
                <a:gd name="T15" fmla="*/ 120 h 599"/>
                <a:gd name="T16" fmla="*/ 297 w 297"/>
                <a:gd name="T17" fmla="*/ 150 h 599"/>
                <a:gd name="T18" fmla="*/ 297 w 297"/>
                <a:gd name="T19" fmla="*/ 449 h 599"/>
                <a:gd name="T20" fmla="*/ 294 w 297"/>
                <a:gd name="T21" fmla="*/ 479 h 599"/>
                <a:gd name="T22" fmla="*/ 286 w 297"/>
                <a:gd name="T23" fmla="*/ 508 h 599"/>
                <a:gd name="T24" fmla="*/ 272 w 297"/>
                <a:gd name="T25" fmla="*/ 533 h 599"/>
                <a:gd name="T26" fmla="*/ 254 w 297"/>
                <a:gd name="T27" fmla="*/ 555 h 599"/>
                <a:gd name="T28" fmla="*/ 232 w 297"/>
                <a:gd name="T29" fmla="*/ 573 h 599"/>
                <a:gd name="T30" fmla="*/ 207 w 297"/>
                <a:gd name="T31" fmla="*/ 587 h 599"/>
                <a:gd name="T32" fmla="*/ 178 w 297"/>
                <a:gd name="T33" fmla="*/ 596 h 599"/>
                <a:gd name="T34" fmla="*/ 148 w 297"/>
                <a:gd name="T35" fmla="*/ 599 h 599"/>
                <a:gd name="T36" fmla="*/ 119 w 297"/>
                <a:gd name="T37" fmla="*/ 596 h 599"/>
                <a:gd name="T38" fmla="*/ 91 w 297"/>
                <a:gd name="T39" fmla="*/ 587 h 599"/>
                <a:gd name="T40" fmla="*/ 66 w 297"/>
                <a:gd name="T41" fmla="*/ 573 h 599"/>
                <a:gd name="T42" fmla="*/ 44 w 297"/>
                <a:gd name="T43" fmla="*/ 555 h 599"/>
                <a:gd name="T44" fmla="*/ 25 w 297"/>
                <a:gd name="T45" fmla="*/ 533 h 599"/>
                <a:gd name="T46" fmla="*/ 12 w 297"/>
                <a:gd name="T47" fmla="*/ 508 h 599"/>
                <a:gd name="T48" fmla="*/ 3 w 297"/>
                <a:gd name="T49" fmla="*/ 479 h 599"/>
                <a:gd name="T50" fmla="*/ 0 w 297"/>
                <a:gd name="T51" fmla="*/ 449 h 599"/>
                <a:gd name="T52" fmla="*/ 0 w 297"/>
                <a:gd name="T53" fmla="*/ 150 h 599"/>
                <a:gd name="T54" fmla="*/ 3 w 297"/>
                <a:gd name="T55" fmla="*/ 120 h 599"/>
                <a:gd name="T56" fmla="*/ 12 w 297"/>
                <a:gd name="T57" fmla="*/ 91 h 599"/>
                <a:gd name="T58" fmla="*/ 25 w 297"/>
                <a:gd name="T59" fmla="*/ 66 h 599"/>
                <a:gd name="T60" fmla="*/ 44 w 297"/>
                <a:gd name="T61" fmla="*/ 44 h 599"/>
                <a:gd name="T62" fmla="*/ 66 w 297"/>
                <a:gd name="T63" fmla="*/ 25 h 599"/>
                <a:gd name="T64" fmla="*/ 91 w 297"/>
                <a:gd name="T65" fmla="*/ 12 h 599"/>
                <a:gd name="T66" fmla="*/ 119 w 297"/>
                <a:gd name="T67" fmla="*/ 3 h 599"/>
                <a:gd name="T68" fmla="*/ 148 w 297"/>
                <a:gd name="T6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599">
                  <a:moveTo>
                    <a:pt x="148" y="0"/>
                  </a:moveTo>
                  <a:lnTo>
                    <a:pt x="178" y="3"/>
                  </a:lnTo>
                  <a:lnTo>
                    <a:pt x="207" y="12"/>
                  </a:lnTo>
                  <a:lnTo>
                    <a:pt x="232" y="25"/>
                  </a:lnTo>
                  <a:lnTo>
                    <a:pt x="254" y="44"/>
                  </a:lnTo>
                  <a:lnTo>
                    <a:pt x="272" y="66"/>
                  </a:lnTo>
                  <a:lnTo>
                    <a:pt x="286" y="91"/>
                  </a:lnTo>
                  <a:lnTo>
                    <a:pt x="294" y="120"/>
                  </a:lnTo>
                  <a:lnTo>
                    <a:pt x="297" y="150"/>
                  </a:lnTo>
                  <a:lnTo>
                    <a:pt x="297" y="449"/>
                  </a:lnTo>
                  <a:lnTo>
                    <a:pt x="294" y="479"/>
                  </a:lnTo>
                  <a:lnTo>
                    <a:pt x="286" y="508"/>
                  </a:lnTo>
                  <a:lnTo>
                    <a:pt x="272" y="533"/>
                  </a:lnTo>
                  <a:lnTo>
                    <a:pt x="254" y="555"/>
                  </a:lnTo>
                  <a:lnTo>
                    <a:pt x="232" y="573"/>
                  </a:lnTo>
                  <a:lnTo>
                    <a:pt x="207" y="587"/>
                  </a:lnTo>
                  <a:lnTo>
                    <a:pt x="178" y="596"/>
                  </a:lnTo>
                  <a:lnTo>
                    <a:pt x="148" y="599"/>
                  </a:lnTo>
                  <a:lnTo>
                    <a:pt x="119" y="596"/>
                  </a:lnTo>
                  <a:lnTo>
                    <a:pt x="91" y="587"/>
                  </a:lnTo>
                  <a:lnTo>
                    <a:pt x="66" y="573"/>
                  </a:lnTo>
                  <a:lnTo>
                    <a:pt x="44" y="555"/>
                  </a:lnTo>
                  <a:lnTo>
                    <a:pt x="25" y="533"/>
                  </a:lnTo>
                  <a:lnTo>
                    <a:pt x="12" y="508"/>
                  </a:lnTo>
                  <a:lnTo>
                    <a:pt x="3" y="479"/>
                  </a:lnTo>
                  <a:lnTo>
                    <a:pt x="0" y="44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2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484">
              <a:extLst>
                <a:ext uri="{FF2B5EF4-FFF2-40B4-BE49-F238E27FC236}">
                  <a16:creationId xmlns:a16="http://schemas.microsoft.com/office/drawing/2014/main" id="{5812ADE2-AA7F-4FF1-AE46-8A6086C7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991"/>
              <a:ext cx="17" cy="33"/>
            </a:xfrm>
            <a:custGeom>
              <a:avLst/>
              <a:gdLst>
                <a:gd name="T0" fmla="*/ 148 w 297"/>
                <a:gd name="T1" fmla="*/ 0 h 598"/>
                <a:gd name="T2" fmla="*/ 178 w 297"/>
                <a:gd name="T3" fmla="*/ 3 h 598"/>
                <a:gd name="T4" fmla="*/ 207 w 297"/>
                <a:gd name="T5" fmla="*/ 12 h 598"/>
                <a:gd name="T6" fmla="*/ 232 w 297"/>
                <a:gd name="T7" fmla="*/ 26 h 598"/>
                <a:gd name="T8" fmla="*/ 254 w 297"/>
                <a:gd name="T9" fmla="*/ 44 h 598"/>
                <a:gd name="T10" fmla="*/ 272 w 297"/>
                <a:gd name="T11" fmla="*/ 66 h 598"/>
                <a:gd name="T12" fmla="*/ 286 w 297"/>
                <a:gd name="T13" fmla="*/ 91 h 598"/>
                <a:gd name="T14" fmla="*/ 294 w 297"/>
                <a:gd name="T15" fmla="*/ 119 h 598"/>
                <a:gd name="T16" fmla="*/ 297 w 297"/>
                <a:gd name="T17" fmla="*/ 150 h 598"/>
                <a:gd name="T18" fmla="*/ 297 w 297"/>
                <a:gd name="T19" fmla="*/ 449 h 598"/>
                <a:gd name="T20" fmla="*/ 294 w 297"/>
                <a:gd name="T21" fmla="*/ 479 h 598"/>
                <a:gd name="T22" fmla="*/ 286 w 297"/>
                <a:gd name="T23" fmla="*/ 507 h 598"/>
                <a:gd name="T24" fmla="*/ 272 w 297"/>
                <a:gd name="T25" fmla="*/ 532 h 598"/>
                <a:gd name="T26" fmla="*/ 254 w 297"/>
                <a:gd name="T27" fmla="*/ 554 h 598"/>
                <a:gd name="T28" fmla="*/ 232 w 297"/>
                <a:gd name="T29" fmla="*/ 573 h 598"/>
                <a:gd name="T30" fmla="*/ 207 w 297"/>
                <a:gd name="T31" fmla="*/ 587 h 598"/>
                <a:gd name="T32" fmla="*/ 178 w 297"/>
                <a:gd name="T33" fmla="*/ 595 h 598"/>
                <a:gd name="T34" fmla="*/ 148 w 297"/>
                <a:gd name="T35" fmla="*/ 598 h 598"/>
                <a:gd name="T36" fmla="*/ 119 w 297"/>
                <a:gd name="T37" fmla="*/ 595 h 598"/>
                <a:gd name="T38" fmla="*/ 91 w 297"/>
                <a:gd name="T39" fmla="*/ 587 h 598"/>
                <a:gd name="T40" fmla="*/ 66 w 297"/>
                <a:gd name="T41" fmla="*/ 573 h 598"/>
                <a:gd name="T42" fmla="*/ 44 w 297"/>
                <a:gd name="T43" fmla="*/ 554 h 598"/>
                <a:gd name="T44" fmla="*/ 25 w 297"/>
                <a:gd name="T45" fmla="*/ 532 h 598"/>
                <a:gd name="T46" fmla="*/ 12 w 297"/>
                <a:gd name="T47" fmla="*/ 507 h 598"/>
                <a:gd name="T48" fmla="*/ 3 w 297"/>
                <a:gd name="T49" fmla="*/ 479 h 598"/>
                <a:gd name="T50" fmla="*/ 0 w 297"/>
                <a:gd name="T51" fmla="*/ 449 h 598"/>
                <a:gd name="T52" fmla="*/ 0 w 297"/>
                <a:gd name="T53" fmla="*/ 150 h 598"/>
                <a:gd name="T54" fmla="*/ 3 w 297"/>
                <a:gd name="T55" fmla="*/ 119 h 598"/>
                <a:gd name="T56" fmla="*/ 12 w 297"/>
                <a:gd name="T57" fmla="*/ 91 h 598"/>
                <a:gd name="T58" fmla="*/ 25 w 297"/>
                <a:gd name="T59" fmla="*/ 66 h 598"/>
                <a:gd name="T60" fmla="*/ 44 w 297"/>
                <a:gd name="T61" fmla="*/ 44 h 598"/>
                <a:gd name="T62" fmla="*/ 66 w 297"/>
                <a:gd name="T63" fmla="*/ 26 h 598"/>
                <a:gd name="T64" fmla="*/ 91 w 297"/>
                <a:gd name="T65" fmla="*/ 12 h 598"/>
                <a:gd name="T66" fmla="*/ 119 w 297"/>
                <a:gd name="T67" fmla="*/ 3 h 598"/>
                <a:gd name="T68" fmla="*/ 148 w 297"/>
                <a:gd name="T6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598">
                  <a:moveTo>
                    <a:pt x="148" y="0"/>
                  </a:moveTo>
                  <a:lnTo>
                    <a:pt x="178" y="3"/>
                  </a:lnTo>
                  <a:lnTo>
                    <a:pt x="207" y="12"/>
                  </a:lnTo>
                  <a:lnTo>
                    <a:pt x="232" y="26"/>
                  </a:lnTo>
                  <a:lnTo>
                    <a:pt x="254" y="44"/>
                  </a:lnTo>
                  <a:lnTo>
                    <a:pt x="272" y="66"/>
                  </a:lnTo>
                  <a:lnTo>
                    <a:pt x="286" y="91"/>
                  </a:lnTo>
                  <a:lnTo>
                    <a:pt x="294" y="119"/>
                  </a:lnTo>
                  <a:lnTo>
                    <a:pt x="297" y="150"/>
                  </a:lnTo>
                  <a:lnTo>
                    <a:pt x="297" y="449"/>
                  </a:lnTo>
                  <a:lnTo>
                    <a:pt x="294" y="479"/>
                  </a:lnTo>
                  <a:lnTo>
                    <a:pt x="286" y="507"/>
                  </a:lnTo>
                  <a:lnTo>
                    <a:pt x="272" y="532"/>
                  </a:lnTo>
                  <a:lnTo>
                    <a:pt x="254" y="554"/>
                  </a:lnTo>
                  <a:lnTo>
                    <a:pt x="232" y="573"/>
                  </a:lnTo>
                  <a:lnTo>
                    <a:pt x="207" y="587"/>
                  </a:lnTo>
                  <a:lnTo>
                    <a:pt x="178" y="595"/>
                  </a:lnTo>
                  <a:lnTo>
                    <a:pt x="148" y="598"/>
                  </a:lnTo>
                  <a:lnTo>
                    <a:pt x="119" y="595"/>
                  </a:lnTo>
                  <a:lnTo>
                    <a:pt x="91" y="587"/>
                  </a:lnTo>
                  <a:lnTo>
                    <a:pt x="66" y="573"/>
                  </a:lnTo>
                  <a:lnTo>
                    <a:pt x="44" y="554"/>
                  </a:lnTo>
                  <a:lnTo>
                    <a:pt x="25" y="532"/>
                  </a:lnTo>
                  <a:lnTo>
                    <a:pt x="12" y="507"/>
                  </a:lnTo>
                  <a:lnTo>
                    <a:pt x="3" y="479"/>
                  </a:lnTo>
                  <a:lnTo>
                    <a:pt x="0" y="449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12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5" name="Rectangle 187">
            <a:extLst>
              <a:ext uri="{FF2B5EF4-FFF2-40B4-BE49-F238E27FC236}">
                <a16:creationId xmlns:a16="http://schemas.microsoft.com/office/drawing/2014/main" id="{DC35A003-E90F-40D8-991D-AD2BC80E6A16}"/>
              </a:ext>
            </a:extLst>
          </p:cNvPr>
          <p:cNvSpPr/>
          <p:nvPr/>
        </p:nvSpPr>
        <p:spPr>
          <a:xfrm>
            <a:off x="3501689" y="3565314"/>
            <a:ext cx="127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188">
            <a:extLst>
              <a:ext uri="{FF2B5EF4-FFF2-40B4-BE49-F238E27FC236}">
                <a16:creationId xmlns:a16="http://schemas.microsoft.com/office/drawing/2014/main" id="{7D9073CD-0E6B-4152-A6A0-B6B120E67076}"/>
              </a:ext>
            </a:extLst>
          </p:cNvPr>
          <p:cNvSpPr/>
          <p:nvPr/>
        </p:nvSpPr>
        <p:spPr>
          <a:xfrm>
            <a:off x="5394149" y="3157132"/>
            <a:ext cx="127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189">
            <a:extLst>
              <a:ext uri="{FF2B5EF4-FFF2-40B4-BE49-F238E27FC236}">
                <a16:creationId xmlns:a16="http://schemas.microsoft.com/office/drawing/2014/main" id="{53E3CD80-3339-4E70-A73A-F0C98C7767FA}"/>
              </a:ext>
            </a:extLst>
          </p:cNvPr>
          <p:cNvSpPr/>
          <p:nvPr/>
        </p:nvSpPr>
        <p:spPr>
          <a:xfrm>
            <a:off x="7210683" y="3162908"/>
            <a:ext cx="127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190">
            <a:extLst>
              <a:ext uri="{FF2B5EF4-FFF2-40B4-BE49-F238E27FC236}">
                <a16:creationId xmlns:a16="http://schemas.microsoft.com/office/drawing/2014/main" id="{91F48A11-F9F8-4CBF-A2EF-E933589362AD}"/>
              </a:ext>
            </a:extLst>
          </p:cNvPr>
          <p:cNvSpPr/>
          <p:nvPr/>
        </p:nvSpPr>
        <p:spPr>
          <a:xfrm>
            <a:off x="9117026" y="3573654"/>
            <a:ext cx="127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Rectangle 208">
            <a:extLst>
              <a:ext uri="{FF2B5EF4-FFF2-40B4-BE49-F238E27FC236}">
                <a16:creationId xmlns:a16="http://schemas.microsoft.com/office/drawing/2014/main" id="{34761599-B706-4A3B-BA04-B6D9688E3736}"/>
              </a:ext>
            </a:extLst>
          </p:cNvPr>
          <p:cNvSpPr/>
          <p:nvPr/>
        </p:nvSpPr>
        <p:spPr>
          <a:xfrm>
            <a:off x="4177633" y="5088665"/>
            <a:ext cx="4423059" cy="110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ctetur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, sed do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ing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sed do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ut.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Lorem ipsum dolor sit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ctetur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, sed do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ing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sed do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2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" name="Oval 168">
            <a:extLst>
              <a:ext uri="{FF2B5EF4-FFF2-40B4-BE49-F238E27FC236}">
                <a16:creationId xmlns:a16="http://schemas.microsoft.com/office/drawing/2014/main" id="{6503AC31-560B-4259-B1B1-C2850F76C8FA}"/>
              </a:ext>
            </a:extLst>
          </p:cNvPr>
          <p:cNvSpPr/>
          <p:nvPr/>
        </p:nvSpPr>
        <p:spPr>
          <a:xfrm>
            <a:off x="5725108" y="3934174"/>
            <a:ext cx="705167" cy="705171"/>
          </a:xfrm>
          <a:prstGeom prst="ellipse">
            <a:avLst/>
          </a:prstGeom>
          <a:solidFill>
            <a:srgbClr val="EC6D6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Group 547">
            <a:extLst>
              <a:ext uri="{FF2B5EF4-FFF2-40B4-BE49-F238E27FC236}">
                <a16:creationId xmlns:a16="http://schemas.microsoft.com/office/drawing/2014/main" id="{A438CB15-8C7C-40C7-89AB-FD90994832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32556" y="4126702"/>
            <a:ext cx="338026" cy="337698"/>
            <a:chOff x="647" y="1848"/>
            <a:chExt cx="2051" cy="2049"/>
          </a:xfrm>
          <a:solidFill>
            <a:sysClr val="window" lastClr="FFFFFF"/>
          </a:solidFill>
        </p:grpSpPr>
        <p:sp>
          <p:nvSpPr>
            <p:cNvPr id="12" name="Freeform 549">
              <a:extLst>
                <a:ext uri="{FF2B5EF4-FFF2-40B4-BE49-F238E27FC236}">
                  <a16:creationId xmlns:a16="http://schemas.microsoft.com/office/drawing/2014/main" id="{FC8F871A-8C23-49DC-A5E7-83ECD8E93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550">
              <a:extLst>
                <a:ext uri="{FF2B5EF4-FFF2-40B4-BE49-F238E27FC236}">
                  <a16:creationId xmlns:a16="http://schemas.microsoft.com/office/drawing/2014/main" id="{AA745207-CEE8-4AE9-8339-B15F3E65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551">
              <a:extLst>
                <a:ext uri="{FF2B5EF4-FFF2-40B4-BE49-F238E27FC236}">
                  <a16:creationId xmlns:a16="http://schemas.microsoft.com/office/drawing/2014/main" id="{8C8665AC-5609-4045-B363-2FF29A0BB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552">
              <a:extLst>
                <a:ext uri="{FF2B5EF4-FFF2-40B4-BE49-F238E27FC236}">
                  <a16:creationId xmlns:a16="http://schemas.microsoft.com/office/drawing/2014/main" id="{13484EF0-6BBD-4580-B27C-73EE235C0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553">
              <a:extLst>
                <a:ext uri="{FF2B5EF4-FFF2-40B4-BE49-F238E27FC236}">
                  <a16:creationId xmlns:a16="http://schemas.microsoft.com/office/drawing/2014/main" id="{90FD9ED1-F16A-432E-811A-19C9344FF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Rectangle 175">
            <a:extLst>
              <a:ext uri="{FF2B5EF4-FFF2-40B4-BE49-F238E27FC236}">
                <a16:creationId xmlns:a16="http://schemas.microsoft.com/office/drawing/2014/main" id="{FF950997-63B2-4B50-8597-9F798798521A}"/>
              </a:ext>
            </a:extLst>
          </p:cNvPr>
          <p:cNvSpPr/>
          <p:nvPr/>
        </p:nvSpPr>
        <p:spPr>
          <a:xfrm>
            <a:off x="6595697" y="4236877"/>
            <a:ext cx="398784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 is simply dummy text for example 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for example lorem ipsum dolor </a:t>
            </a:r>
          </a:p>
        </p:txBody>
      </p:sp>
      <p:sp>
        <p:nvSpPr>
          <p:cNvPr id="18" name="Rectangle 176">
            <a:extLst>
              <a:ext uri="{FF2B5EF4-FFF2-40B4-BE49-F238E27FC236}">
                <a16:creationId xmlns:a16="http://schemas.microsoft.com/office/drawing/2014/main" id="{A42765A7-14EE-4745-93CB-7F4BCA7A44CD}"/>
              </a:ext>
            </a:extLst>
          </p:cNvPr>
          <p:cNvSpPr/>
          <p:nvPr/>
        </p:nvSpPr>
        <p:spPr>
          <a:xfrm>
            <a:off x="6579758" y="3898970"/>
            <a:ext cx="114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19" name="Chart 177">
            <a:extLst>
              <a:ext uri="{FF2B5EF4-FFF2-40B4-BE49-F238E27FC236}">
                <a16:creationId xmlns:a16="http://schemas.microsoft.com/office/drawing/2014/main" id="{9BA0BC18-4D4F-44F3-8A05-7E813BA57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771638"/>
              </p:ext>
            </p:extLst>
          </p:nvPr>
        </p:nvGraphicFramePr>
        <p:xfrm>
          <a:off x="5212321" y="1904267"/>
          <a:ext cx="2435907" cy="16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78">
            <a:extLst>
              <a:ext uri="{FF2B5EF4-FFF2-40B4-BE49-F238E27FC236}">
                <a16:creationId xmlns:a16="http://schemas.microsoft.com/office/drawing/2014/main" id="{6896C1F6-49F2-4947-822B-481C08660C6A}"/>
              </a:ext>
            </a:extLst>
          </p:cNvPr>
          <p:cNvSpPr txBox="1"/>
          <p:nvPr/>
        </p:nvSpPr>
        <p:spPr>
          <a:xfrm>
            <a:off x="5676033" y="2470610"/>
            <a:ext cx="153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4.6%</a:t>
            </a:r>
          </a:p>
        </p:txBody>
      </p:sp>
      <p:graphicFrame>
        <p:nvGraphicFramePr>
          <p:cNvPr id="21" name="Chart 179">
            <a:extLst>
              <a:ext uri="{FF2B5EF4-FFF2-40B4-BE49-F238E27FC236}">
                <a16:creationId xmlns:a16="http://schemas.microsoft.com/office/drawing/2014/main" id="{8D74BDD6-0BEE-4AA9-9CA9-5E9D6BD65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714603"/>
              </p:ext>
            </p:extLst>
          </p:nvPr>
        </p:nvGraphicFramePr>
        <p:xfrm>
          <a:off x="8806004" y="1884034"/>
          <a:ext cx="2435907" cy="16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80">
            <a:extLst>
              <a:ext uri="{FF2B5EF4-FFF2-40B4-BE49-F238E27FC236}">
                <a16:creationId xmlns:a16="http://schemas.microsoft.com/office/drawing/2014/main" id="{DD41CBA4-423D-478C-9DA4-B2BB2D5CACB4}"/>
              </a:ext>
            </a:extLst>
          </p:cNvPr>
          <p:cNvSpPr txBox="1"/>
          <p:nvPr/>
        </p:nvSpPr>
        <p:spPr>
          <a:xfrm>
            <a:off x="9269716" y="2450377"/>
            <a:ext cx="153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4.6%</a:t>
            </a:r>
          </a:p>
        </p:txBody>
      </p:sp>
      <p:graphicFrame>
        <p:nvGraphicFramePr>
          <p:cNvPr id="23" name="Chart 181">
            <a:extLst>
              <a:ext uri="{FF2B5EF4-FFF2-40B4-BE49-F238E27FC236}">
                <a16:creationId xmlns:a16="http://schemas.microsoft.com/office/drawing/2014/main" id="{6E7A5E08-FFF7-4179-B720-0702E631C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926930"/>
              </p:ext>
            </p:extLst>
          </p:nvPr>
        </p:nvGraphicFramePr>
        <p:xfrm>
          <a:off x="7009163" y="1879917"/>
          <a:ext cx="2435907" cy="16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182">
            <a:extLst>
              <a:ext uri="{FF2B5EF4-FFF2-40B4-BE49-F238E27FC236}">
                <a16:creationId xmlns:a16="http://schemas.microsoft.com/office/drawing/2014/main" id="{DC54B6DC-3618-4E4A-B802-02996D7976E6}"/>
              </a:ext>
            </a:extLst>
          </p:cNvPr>
          <p:cNvSpPr txBox="1"/>
          <p:nvPr/>
        </p:nvSpPr>
        <p:spPr>
          <a:xfrm>
            <a:off x="7472875" y="2446260"/>
            <a:ext cx="153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4.6%</a:t>
            </a:r>
          </a:p>
        </p:txBody>
      </p:sp>
      <p:sp>
        <p:nvSpPr>
          <p:cNvPr id="25" name="Rectangle 185">
            <a:extLst>
              <a:ext uri="{FF2B5EF4-FFF2-40B4-BE49-F238E27FC236}">
                <a16:creationId xmlns:a16="http://schemas.microsoft.com/office/drawing/2014/main" id="{A14A908B-C6A7-46B8-8E6D-649D3DA5F394}"/>
              </a:ext>
            </a:extLst>
          </p:cNvPr>
          <p:cNvSpPr/>
          <p:nvPr/>
        </p:nvSpPr>
        <p:spPr>
          <a:xfrm>
            <a:off x="6594334" y="5013650"/>
            <a:ext cx="398784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 is simply dummy text for example 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for example lorem ipsum dolor </a:t>
            </a:r>
          </a:p>
        </p:txBody>
      </p:sp>
      <p:sp>
        <p:nvSpPr>
          <p:cNvPr id="26" name="Oval 186">
            <a:extLst>
              <a:ext uri="{FF2B5EF4-FFF2-40B4-BE49-F238E27FC236}">
                <a16:creationId xmlns:a16="http://schemas.microsoft.com/office/drawing/2014/main" id="{77508673-78CA-442E-99CA-742F2903531A}"/>
              </a:ext>
            </a:extLst>
          </p:cNvPr>
          <p:cNvSpPr/>
          <p:nvPr/>
        </p:nvSpPr>
        <p:spPr>
          <a:xfrm>
            <a:off x="6006862" y="5090541"/>
            <a:ext cx="246273" cy="246274"/>
          </a:xfrm>
          <a:prstGeom prst="ellipse">
            <a:avLst/>
          </a:prstGeom>
          <a:solidFill>
            <a:srgbClr val="EC6D6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6" name="图片 45" descr="图片包含 窗户, 人员, 室内, 天空&#10;&#10;描述已自动生成">
            <a:extLst>
              <a:ext uri="{FF2B5EF4-FFF2-40B4-BE49-F238E27FC236}">
                <a16:creationId xmlns:a16="http://schemas.microsoft.com/office/drawing/2014/main" id="{31E9CD5F-E0BE-4A39-9847-A3760293BE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057299" y="2009336"/>
            <a:ext cx="3849675" cy="38496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90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Graphic spid="19" grpId="0">
        <p:bldAsOne/>
      </p:bldGraphic>
      <p:bldP spid="20" grpId="0"/>
      <p:bldGraphic spid="21" grpId="0">
        <p:bldAsOne/>
      </p:bldGraphic>
      <p:bldP spid="22" grpId="0"/>
      <p:bldGraphic spid="23" grpId="0">
        <p:bldAsOne/>
      </p:bldGraphic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89" name="Oval 1">
            <a:extLst>
              <a:ext uri="{FF2B5EF4-FFF2-40B4-BE49-F238E27FC236}">
                <a16:creationId xmlns:a16="http://schemas.microsoft.com/office/drawing/2014/main" id="{03EDCB54-A89A-4E0A-9DA3-3E2C883382A2}"/>
              </a:ext>
            </a:extLst>
          </p:cNvPr>
          <p:cNvSpPr/>
          <p:nvPr/>
        </p:nvSpPr>
        <p:spPr>
          <a:xfrm>
            <a:off x="3025040" y="1846541"/>
            <a:ext cx="1599329" cy="1599330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Oval 103">
            <a:extLst>
              <a:ext uri="{FF2B5EF4-FFF2-40B4-BE49-F238E27FC236}">
                <a16:creationId xmlns:a16="http://schemas.microsoft.com/office/drawing/2014/main" id="{6E81AE18-E045-4D9B-8D41-B05D275C8718}"/>
              </a:ext>
            </a:extLst>
          </p:cNvPr>
          <p:cNvSpPr/>
          <p:nvPr/>
        </p:nvSpPr>
        <p:spPr>
          <a:xfrm>
            <a:off x="2341025" y="3062151"/>
            <a:ext cx="1599329" cy="1599330"/>
          </a:xfrm>
          <a:prstGeom prst="ellipse">
            <a:avLst/>
          </a:prstGeom>
          <a:solidFill>
            <a:srgbClr val="0D66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Oval 104">
            <a:extLst>
              <a:ext uri="{FF2B5EF4-FFF2-40B4-BE49-F238E27FC236}">
                <a16:creationId xmlns:a16="http://schemas.microsoft.com/office/drawing/2014/main" id="{69AAE5E2-97A3-4E8D-8D00-25E516FF20D6}"/>
              </a:ext>
            </a:extLst>
          </p:cNvPr>
          <p:cNvSpPr/>
          <p:nvPr/>
        </p:nvSpPr>
        <p:spPr>
          <a:xfrm>
            <a:off x="3758613" y="2927086"/>
            <a:ext cx="1599329" cy="1599330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TextBox 109">
            <a:extLst>
              <a:ext uri="{FF2B5EF4-FFF2-40B4-BE49-F238E27FC236}">
                <a16:creationId xmlns:a16="http://schemas.microsoft.com/office/drawing/2014/main" id="{4FB4205B-D463-4C47-A752-7D326BE70078}"/>
              </a:ext>
            </a:extLst>
          </p:cNvPr>
          <p:cNvSpPr txBox="1"/>
          <p:nvPr/>
        </p:nvSpPr>
        <p:spPr>
          <a:xfrm>
            <a:off x="2177435" y="4928187"/>
            <a:ext cx="3291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43.765.000</a:t>
            </a:r>
          </a:p>
        </p:txBody>
      </p:sp>
      <p:sp>
        <p:nvSpPr>
          <p:cNvPr id="93" name="TextBox 110">
            <a:extLst>
              <a:ext uri="{FF2B5EF4-FFF2-40B4-BE49-F238E27FC236}">
                <a16:creationId xmlns:a16="http://schemas.microsoft.com/office/drawing/2014/main" id="{C8EFC5EB-C494-492F-8D18-2A8DFEB7910F}"/>
              </a:ext>
            </a:extLst>
          </p:cNvPr>
          <p:cNvSpPr txBox="1"/>
          <p:nvPr/>
        </p:nvSpPr>
        <p:spPr>
          <a:xfrm>
            <a:off x="6604413" y="2081276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Rectangle 111">
            <a:extLst>
              <a:ext uri="{FF2B5EF4-FFF2-40B4-BE49-F238E27FC236}">
                <a16:creationId xmlns:a16="http://schemas.microsoft.com/office/drawing/2014/main" id="{18304DF5-2E47-4B62-BADC-B178B5C0DA07}"/>
              </a:ext>
            </a:extLst>
          </p:cNvPr>
          <p:cNvSpPr/>
          <p:nvPr/>
        </p:nvSpPr>
        <p:spPr>
          <a:xfrm>
            <a:off x="6653143" y="2631897"/>
            <a:ext cx="327632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ctetur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ctetur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ipsum dolor</a:t>
            </a:r>
          </a:p>
        </p:txBody>
      </p:sp>
      <p:sp>
        <p:nvSpPr>
          <p:cNvPr id="95" name="Rectangle 112">
            <a:extLst>
              <a:ext uri="{FF2B5EF4-FFF2-40B4-BE49-F238E27FC236}">
                <a16:creationId xmlns:a16="http://schemas.microsoft.com/office/drawing/2014/main" id="{095DF3FA-7745-4513-BEB8-A8A3A6A32E57}"/>
              </a:ext>
            </a:extLst>
          </p:cNvPr>
          <p:cNvSpPr/>
          <p:nvPr/>
        </p:nvSpPr>
        <p:spPr>
          <a:xfrm>
            <a:off x="7100581" y="4424813"/>
            <a:ext cx="2615019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 is simply dummy text for example 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for example lorem ipsum</a:t>
            </a:r>
          </a:p>
        </p:txBody>
      </p:sp>
      <p:sp>
        <p:nvSpPr>
          <p:cNvPr id="96" name="Oval 113">
            <a:extLst>
              <a:ext uri="{FF2B5EF4-FFF2-40B4-BE49-F238E27FC236}">
                <a16:creationId xmlns:a16="http://schemas.microsoft.com/office/drawing/2014/main" id="{87D34F6D-5575-4FAE-B6FA-B2B96B6653DE}"/>
              </a:ext>
            </a:extLst>
          </p:cNvPr>
          <p:cNvSpPr/>
          <p:nvPr/>
        </p:nvSpPr>
        <p:spPr>
          <a:xfrm>
            <a:off x="6653223" y="4526416"/>
            <a:ext cx="246273" cy="246274"/>
          </a:xfrm>
          <a:prstGeom prst="ellipse">
            <a:avLst/>
          </a:prstGeom>
          <a:solidFill>
            <a:srgbClr val="EC6D6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TextBox 115">
            <a:extLst>
              <a:ext uri="{FF2B5EF4-FFF2-40B4-BE49-F238E27FC236}">
                <a16:creationId xmlns:a16="http://schemas.microsoft.com/office/drawing/2014/main" id="{63675712-9C72-48AE-A559-16392A5989DE}"/>
              </a:ext>
            </a:extLst>
          </p:cNvPr>
          <p:cNvSpPr txBox="1"/>
          <p:nvPr/>
        </p:nvSpPr>
        <p:spPr>
          <a:xfrm>
            <a:off x="2604323" y="3619824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</a:p>
        </p:txBody>
      </p:sp>
      <p:sp>
        <p:nvSpPr>
          <p:cNvPr id="98" name="TextBox 116">
            <a:extLst>
              <a:ext uri="{FF2B5EF4-FFF2-40B4-BE49-F238E27FC236}">
                <a16:creationId xmlns:a16="http://schemas.microsoft.com/office/drawing/2014/main" id="{957D9333-0F21-484E-8BAD-004024EE0C1D}"/>
              </a:ext>
            </a:extLst>
          </p:cNvPr>
          <p:cNvSpPr txBox="1"/>
          <p:nvPr/>
        </p:nvSpPr>
        <p:spPr>
          <a:xfrm>
            <a:off x="4018546" y="3443833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</a:p>
        </p:txBody>
      </p:sp>
      <p:sp>
        <p:nvSpPr>
          <p:cNvPr id="99" name="TextBox 117">
            <a:extLst>
              <a:ext uri="{FF2B5EF4-FFF2-40B4-BE49-F238E27FC236}">
                <a16:creationId xmlns:a16="http://schemas.microsoft.com/office/drawing/2014/main" id="{B54515BB-D7FC-4ADF-8025-B64A63965A4E}"/>
              </a:ext>
            </a:extLst>
          </p:cNvPr>
          <p:cNvSpPr txBox="1"/>
          <p:nvPr/>
        </p:nvSpPr>
        <p:spPr>
          <a:xfrm>
            <a:off x="3286712" y="2353818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</a:p>
        </p:txBody>
      </p:sp>
    </p:spTree>
    <p:extLst>
      <p:ext uri="{BB962C8B-B14F-4D97-AF65-F5344CB8AC3E}">
        <p14:creationId xmlns:p14="http://schemas.microsoft.com/office/powerpoint/2010/main" val="1218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 animBg="1"/>
      <p:bldP spid="97" grpId="0"/>
      <p:bldP spid="98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64EB03-99BC-4792-92B5-EA21811C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D789FC8-956F-4E2C-9EA6-7EFAD7E37AAE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Freeform 32">
            <a:extLst>
              <a:ext uri="{FF2B5EF4-FFF2-40B4-BE49-F238E27FC236}">
                <a16:creationId xmlns:a16="http://schemas.microsoft.com/office/drawing/2014/main" id="{FDAC1EDD-FD08-43E5-98C4-806C8E968C5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992156" y="3022949"/>
            <a:ext cx="8625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solidFill>
            <a:srgbClr val="9ED7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8C6A118-1AF0-43EF-B647-4A717546667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995494" y="3443799"/>
            <a:ext cx="79582" cy="1840102"/>
          </a:xfrm>
          <a:custGeom>
            <a:avLst/>
            <a:gdLst>
              <a:gd name="T0" fmla="*/ 104 w 206"/>
              <a:gd name="T1" fmla="*/ 0 h 3542"/>
              <a:gd name="T2" fmla="*/ 206 w 206"/>
              <a:gd name="T3" fmla="*/ 89 h 3542"/>
              <a:gd name="T4" fmla="*/ 206 w 206"/>
              <a:gd name="T5" fmla="*/ 3542 h 3542"/>
              <a:gd name="T6" fmla="*/ 0 w 206"/>
              <a:gd name="T7" fmla="*/ 3542 h 3542"/>
              <a:gd name="T8" fmla="*/ 0 w 206"/>
              <a:gd name="T9" fmla="*/ 89 h 3542"/>
              <a:gd name="T10" fmla="*/ 104 w 206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3542">
                <a:moveTo>
                  <a:pt x="104" y="0"/>
                </a:moveTo>
                <a:lnTo>
                  <a:pt x="206" y="89"/>
                </a:lnTo>
                <a:lnTo>
                  <a:pt x="206" y="3542"/>
                </a:lnTo>
                <a:lnTo>
                  <a:pt x="0" y="3542"/>
                </a:lnTo>
                <a:lnTo>
                  <a:pt x="0" y="89"/>
                </a:lnTo>
                <a:lnTo>
                  <a:pt x="104" y="0"/>
                </a:lnTo>
                <a:close/>
              </a:path>
            </a:pathLst>
          </a:custGeom>
          <a:solidFill>
            <a:srgbClr val="EC6D6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F0E0F946-A6FC-4574-8686-8C4C0151F98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995547" y="3859778"/>
            <a:ext cx="79477" cy="1840100"/>
          </a:xfrm>
          <a:custGeom>
            <a:avLst/>
            <a:gdLst>
              <a:gd name="T0" fmla="*/ 103 w 205"/>
              <a:gd name="T1" fmla="*/ 0 h 3542"/>
              <a:gd name="T2" fmla="*/ 205 w 205"/>
              <a:gd name="T3" fmla="*/ 89 h 3542"/>
              <a:gd name="T4" fmla="*/ 205 w 205"/>
              <a:gd name="T5" fmla="*/ 3542 h 3542"/>
              <a:gd name="T6" fmla="*/ 0 w 205"/>
              <a:gd name="T7" fmla="*/ 3542 h 3542"/>
              <a:gd name="T8" fmla="*/ 0 w 205"/>
              <a:gd name="T9" fmla="*/ 89 h 3542"/>
              <a:gd name="T10" fmla="*/ 103 w 205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3542">
                <a:moveTo>
                  <a:pt x="103" y="0"/>
                </a:moveTo>
                <a:lnTo>
                  <a:pt x="205" y="89"/>
                </a:lnTo>
                <a:lnTo>
                  <a:pt x="205" y="3542"/>
                </a:lnTo>
                <a:lnTo>
                  <a:pt x="0" y="3542"/>
                </a:lnTo>
                <a:lnTo>
                  <a:pt x="0" y="89"/>
                </a:lnTo>
                <a:lnTo>
                  <a:pt x="103" y="0"/>
                </a:lnTo>
                <a:close/>
              </a:path>
            </a:pathLst>
          </a:custGeom>
          <a:solidFill>
            <a:srgbClr val="9ED7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85FCD604-EF2B-4C17-AA33-18A814BBC12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994931" y="4295724"/>
            <a:ext cx="80708" cy="1840102"/>
          </a:xfrm>
          <a:custGeom>
            <a:avLst/>
            <a:gdLst>
              <a:gd name="T0" fmla="*/ 109 w 218"/>
              <a:gd name="T1" fmla="*/ 0 h 3542"/>
              <a:gd name="T2" fmla="*/ 218 w 218"/>
              <a:gd name="T3" fmla="*/ 89 h 3542"/>
              <a:gd name="T4" fmla="*/ 218 w 218"/>
              <a:gd name="T5" fmla="*/ 3542 h 3542"/>
              <a:gd name="T6" fmla="*/ 0 w 218"/>
              <a:gd name="T7" fmla="*/ 3542 h 3542"/>
              <a:gd name="T8" fmla="*/ 0 w 218"/>
              <a:gd name="T9" fmla="*/ 89 h 3542"/>
              <a:gd name="T10" fmla="*/ 109 w 218"/>
              <a:gd name="T11" fmla="*/ 0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8" h="3542">
                <a:moveTo>
                  <a:pt x="109" y="0"/>
                </a:moveTo>
                <a:lnTo>
                  <a:pt x="218" y="89"/>
                </a:lnTo>
                <a:lnTo>
                  <a:pt x="218" y="3542"/>
                </a:lnTo>
                <a:lnTo>
                  <a:pt x="0" y="3542"/>
                </a:lnTo>
                <a:lnTo>
                  <a:pt x="0" y="89"/>
                </a:lnTo>
                <a:lnTo>
                  <a:pt x="109" y="0"/>
                </a:lnTo>
                <a:close/>
              </a:path>
            </a:pathLst>
          </a:custGeom>
          <a:solidFill>
            <a:srgbClr val="EC6D6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F1A5D894-6017-438C-B37F-B8C3AC6DAB9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325021" y="2916074"/>
            <a:ext cx="1693863" cy="446246"/>
          </a:xfrm>
          <a:custGeom>
            <a:avLst/>
            <a:gdLst>
              <a:gd name="T0" fmla="*/ 849 w 1067"/>
              <a:gd name="T1" fmla="*/ 0 h 277"/>
              <a:gd name="T2" fmla="*/ 1067 w 1067"/>
              <a:gd name="T3" fmla="*/ 0 h 277"/>
              <a:gd name="T4" fmla="*/ 530 w 1067"/>
              <a:gd name="T5" fmla="*/ 277 h 277"/>
              <a:gd name="T6" fmla="*/ 0 w 1067"/>
              <a:gd name="T7" fmla="*/ 277 h 277"/>
              <a:gd name="T8" fmla="*/ 849 w 1067"/>
              <a:gd name="T9" fmla="*/ 0 h 277"/>
              <a:gd name="connsiteX0" fmla="*/ 9384 w 10000"/>
              <a:gd name="connsiteY0" fmla="*/ 0 h 10074"/>
              <a:gd name="connsiteX1" fmla="*/ 10000 w 10000"/>
              <a:gd name="connsiteY1" fmla="*/ 74 h 10074"/>
              <a:gd name="connsiteX2" fmla="*/ 4967 w 10000"/>
              <a:gd name="connsiteY2" fmla="*/ 10074 h 10074"/>
              <a:gd name="connsiteX3" fmla="*/ 0 w 10000"/>
              <a:gd name="connsiteY3" fmla="*/ 10074 h 10074"/>
              <a:gd name="connsiteX4" fmla="*/ 9384 w 10000"/>
              <a:gd name="connsiteY4" fmla="*/ 0 h 10074"/>
              <a:gd name="connsiteX0" fmla="*/ 9500 w 10000"/>
              <a:gd name="connsiteY0" fmla="*/ 0 h 10148"/>
              <a:gd name="connsiteX1" fmla="*/ 10000 w 10000"/>
              <a:gd name="connsiteY1" fmla="*/ 148 h 10148"/>
              <a:gd name="connsiteX2" fmla="*/ 4967 w 10000"/>
              <a:gd name="connsiteY2" fmla="*/ 10148 h 10148"/>
              <a:gd name="connsiteX3" fmla="*/ 0 w 10000"/>
              <a:gd name="connsiteY3" fmla="*/ 10148 h 10148"/>
              <a:gd name="connsiteX4" fmla="*/ 9500 w 10000"/>
              <a:gd name="connsiteY4" fmla="*/ 0 h 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48">
                <a:moveTo>
                  <a:pt x="9500" y="0"/>
                </a:moveTo>
                <a:lnTo>
                  <a:pt x="10000" y="148"/>
                </a:lnTo>
                <a:lnTo>
                  <a:pt x="4967" y="10148"/>
                </a:lnTo>
                <a:lnTo>
                  <a:pt x="0" y="10148"/>
                </a:lnTo>
                <a:lnTo>
                  <a:pt x="9500" y="0"/>
                </a:lnTo>
                <a:close/>
              </a:path>
            </a:pathLst>
          </a:custGeom>
          <a:solidFill>
            <a:srgbClr val="9ED7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49F0562D-1DD2-4869-AE90-B969B683037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698163" y="3706729"/>
            <a:ext cx="954088" cy="439738"/>
          </a:xfrm>
          <a:custGeom>
            <a:avLst/>
            <a:gdLst>
              <a:gd name="T0" fmla="*/ 395 w 601"/>
              <a:gd name="T1" fmla="*/ 0 h 277"/>
              <a:gd name="T2" fmla="*/ 601 w 601"/>
              <a:gd name="T3" fmla="*/ 0 h 277"/>
              <a:gd name="T4" fmla="*/ 530 w 601"/>
              <a:gd name="T5" fmla="*/ 277 h 277"/>
              <a:gd name="T6" fmla="*/ 0 w 601"/>
              <a:gd name="T7" fmla="*/ 277 h 277"/>
              <a:gd name="T8" fmla="*/ 395 w 601"/>
              <a:gd name="T9" fmla="*/ 0 h 277"/>
              <a:gd name="connsiteX0" fmla="*/ 9116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116 w 10000"/>
              <a:gd name="connsiteY4" fmla="*/ 0 h 10000"/>
              <a:gd name="connsiteX0" fmla="*/ 9207 w 10000"/>
              <a:gd name="connsiteY0" fmla="*/ 0 h 10000"/>
              <a:gd name="connsiteX1" fmla="*/ 10000 w 10000"/>
              <a:gd name="connsiteY1" fmla="*/ 0 h 10000"/>
              <a:gd name="connsiteX2" fmla="*/ 8819 w 10000"/>
              <a:gd name="connsiteY2" fmla="*/ 10000 h 10000"/>
              <a:gd name="connsiteX3" fmla="*/ 0 w 10000"/>
              <a:gd name="connsiteY3" fmla="*/ 10000 h 10000"/>
              <a:gd name="connsiteX4" fmla="*/ 92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207" y="0"/>
                </a:moveTo>
                <a:lnTo>
                  <a:pt x="10000" y="0"/>
                </a:lnTo>
                <a:lnTo>
                  <a:pt x="8819" y="10000"/>
                </a:lnTo>
                <a:lnTo>
                  <a:pt x="0" y="10000"/>
                </a:lnTo>
                <a:lnTo>
                  <a:pt x="9207" y="0"/>
                </a:lnTo>
                <a:close/>
              </a:path>
            </a:pathLst>
          </a:custGeom>
          <a:solidFill>
            <a:srgbClr val="EC6D6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EA828707-AB57-4C99-B77F-CD5C26E3C153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753738" y="4806880"/>
            <a:ext cx="842937" cy="439738"/>
          </a:xfrm>
          <a:custGeom>
            <a:avLst/>
            <a:gdLst>
              <a:gd name="T0" fmla="*/ 0 w 601"/>
              <a:gd name="T1" fmla="*/ 0 h 277"/>
              <a:gd name="T2" fmla="*/ 205 w 601"/>
              <a:gd name="T3" fmla="*/ 0 h 277"/>
              <a:gd name="T4" fmla="*/ 601 w 601"/>
              <a:gd name="T5" fmla="*/ 277 h 277"/>
              <a:gd name="T6" fmla="*/ 70 w 601"/>
              <a:gd name="T7" fmla="*/ 277 h 277"/>
              <a:gd name="T8" fmla="*/ 0 w 601"/>
              <a:gd name="T9" fmla="*/ 0 h 277"/>
              <a:gd name="connsiteX0" fmla="*/ 1560 w 8835"/>
              <a:gd name="connsiteY0" fmla="*/ 0 h 10000"/>
              <a:gd name="connsiteX1" fmla="*/ 2246 w 8835"/>
              <a:gd name="connsiteY1" fmla="*/ 0 h 10000"/>
              <a:gd name="connsiteX2" fmla="*/ 8835 w 8835"/>
              <a:gd name="connsiteY2" fmla="*/ 10000 h 10000"/>
              <a:gd name="connsiteX3" fmla="*/ 0 w 8835"/>
              <a:gd name="connsiteY3" fmla="*/ 10000 h 10000"/>
              <a:gd name="connsiteX4" fmla="*/ 1560 w 8835"/>
              <a:gd name="connsiteY4" fmla="*/ 0 h 10000"/>
              <a:gd name="connsiteX0" fmla="*/ 1612 w 10000"/>
              <a:gd name="connsiteY0" fmla="*/ 0 h 10000"/>
              <a:gd name="connsiteX1" fmla="*/ 2542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12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12" y="0"/>
                </a:moveTo>
                <a:lnTo>
                  <a:pt x="2542" y="0"/>
                </a:lnTo>
                <a:lnTo>
                  <a:pt x="10000" y="10000"/>
                </a:lnTo>
                <a:lnTo>
                  <a:pt x="0" y="10000"/>
                </a:lnTo>
                <a:lnTo>
                  <a:pt x="1612" y="0"/>
                </a:lnTo>
                <a:close/>
              </a:path>
            </a:pathLst>
          </a:custGeom>
          <a:solidFill>
            <a:srgbClr val="9ED7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95C6945-09B7-43F3-86AC-244D1E3B335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452928" y="5664945"/>
            <a:ext cx="1437731" cy="446564"/>
          </a:xfrm>
          <a:custGeom>
            <a:avLst/>
            <a:gdLst>
              <a:gd name="T0" fmla="*/ 0 w 1069"/>
              <a:gd name="T1" fmla="*/ 0 h 277"/>
              <a:gd name="T2" fmla="*/ 218 w 1069"/>
              <a:gd name="T3" fmla="*/ 0 h 277"/>
              <a:gd name="T4" fmla="*/ 1069 w 1069"/>
              <a:gd name="T5" fmla="*/ 277 h 277"/>
              <a:gd name="T6" fmla="*/ 537 w 1069"/>
              <a:gd name="T7" fmla="*/ 277 h 277"/>
              <a:gd name="T8" fmla="*/ 0 w 1069"/>
              <a:gd name="T9" fmla="*/ 0 h 277"/>
              <a:gd name="connsiteX0" fmla="*/ 0 w 8472"/>
              <a:gd name="connsiteY0" fmla="*/ 0 h 10233"/>
              <a:gd name="connsiteX1" fmla="*/ 511 w 8472"/>
              <a:gd name="connsiteY1" fmla="*/ 233 h 10233"/>
              <a:gd name="connsiteX2" fmla="*/ 8472 w 8472"/>
              <a:gd name="connsiteY2" fmla="*/ 10233 h 10233"/>
              <a:gd name="connsiteX3" fmla="*/ 3495 w 8472"/>
              <a:gd name="connsiteY3" fmla="*/ 10233 h 10233"/>
              <a:gd name="connsiteX4" fmla="*/ 0 w 8472"/>
              <a:gd name="connsiteY4" fmla="*/ 0 h 10233"/>
              <a:gd name="connsiteX0" fmla="*/ 0 w 10000"/>
              <a:gd name="connsiteY0" fmla="*/ 0 h 9924"/>
              <a:gd name="connsiteX1" fmla="*/ 603 w 10000"/>
              <a:gd name="connsiteY1" fmla="*/ 152 h 9924"/>
              <a:gd name="connsiteX2" fmla="*/ 10000 w 10000"/>
              <a:gd name="connsiteY2" fmla="*/ 9924 h 9924"/>
              <a:gd name="connsiteX3" fmla="*/ 4125 w 10000"/>
              <a:gd name="connsiteY3" fmla="*/ 9924 h 9924"/>
              <a:gd name="connsiteX4" fmla="*/ 0 w 10000"/>
              <a:gd name="connsiteY4" fmla="*/ 0 h 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924">
                <a:moveTo>
                  <a:pt x="0" y="0"/>
                </a:moveTo>
                <a:lnTo>
                  <a:pt x="603" y="152"/>
                </a:lnTo>
                <a:lnTo>
                  <a:pt x="10000" y="9924"/>
                </a:lnTo>
                <a:lnTo>
                  <a:pt x="4125" y="9924"/>
                </a:lnTo>
                <a:lnTo>
                  <a:pt x="0" y="0"/>
                </a:lnTo>
                <a:close/>
              </a:path>
            </a:pathLst>
          </a:custGeom>
          <a:solidFill>
            <a:srgbClr val="EC6D6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303FEE7-7ABF-4747-9A6D-B16622656FD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372850" y="2314491"/>
            <a:ext cx="841375" cy="796925"/>
          </a:xfrm>
          <a:prstGeom prst="rect">
            <a:avLst/>
          </a:prstGeom>
          <a:solidFill>
            <a:srgbClr val="9ED7E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16C51E56-8267-4B2F-AB81-1281D738149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372850" y="3471779"/>
            <a:ext cx="841375" cy="796925"/>
          </a:xfrm>
          <a:prstGeom prst="rect">
            <a:avLst/>
          </a:prstGeom>
          <a:solidFill>
            <a:srgbClr val="EC6D6E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25BA2977-D2C0-4179-A9EC-13F104958D7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372056" y="4628273"/>
            <a:ext cx="842963" cy="796925"/>
          </a:xfrm>
          <a:prstGeom prst="rect">
            <a:avLst/>
          </a:prstGeom>
          <a:solidFill>
            <a:srgbClr val="9ED7E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C017E2BA-9557-4ABC-831D-24BF8839D2A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371262" y="5786353"/>
            <a:ext cx="844550" cy="796925"/>
          </a:xfrm>
          <a:prstGeom prst="rect">
            <a:avLst/>
          </a:prstGeom>
          <a:solidFill>
            <a:srgbClr val="EC6D6E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Group 114">
            <a:extLst>
              <a:ext uri="{FF2B5EF4-FFF2-40B4-BE49-F238E27FC236}">
                <a16:creationId xmlns:a16="http://schemas.microsoft.com/office/drawing/2014/main" id="{4E74E4D8-527E-41A2-B301-80F5357854A9}"/>
              </a:ext>
            </a:extLst>
          </p:cNvPr>
          <p:cNvGrpSpPr/>
          <p:nvPr/>
        </p:nvGrpSpPr>
        <p:grpSpPr>
          <a:xfrm>
            <a:off x="11542654" y="5999149"/>
            <a:ext cx="501763" cy="440680"/>
            <a:chOff x="4031070" y="6152418"/>
            <a:chExt cx="508652" cy="446731"/>
          </a:xfrm>
          <a:solidFill>
            <a:sysClr val="window" lastClr="FFFFFF"/>
          </a:solidFill>
        </p:grpSpPr>
        <p:sp>
          <p:nvSpPr>
            <p:cNvPr id="17" name="Freeform 759">
              <a:extLst>
                <a:ext uri="{FF2B5EF4-FFF2-40B4-BE49-F238E27FC236}">
                  <a16:creationId xmlns:a16="http://schemas.microsoft.com/office/drawing/2014/main" id="{1E937D2B-982A-4E73-8BB0-A2C5CE69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294" y="6231914"/>
              <a:ext cx="150205" cy="150000"/>
            </a:xfrm>
            <a:custGeom>
              <a:avLst/>
              <a:gdLst>
                <a:gd name="T0" fmla="*/ 733 w 1469"/>
                <a:gd name="T1" fmla="*/ 0 h 1469"/>
                <a:gd name="T2" fmla="*/ 814 w 1469"/>
                <a:gd name="T3" fmla="*/ 4 h 1469"/>
                <a:gd name="T4" fmla="*/ 891 w 1469"/>
                <a:gd name="T5" fmla="*/ 18 h 1469"/>
                <a:gd name="T6" fmla="*/ 966 w 1469"/>
                <a:gd name="T7" fmla="*/ 37 h 1469"/>
                <a:gd name="T8" fmla="*/ 1037 w 1469"/>
                <a:gd name="T9" fmla="*/ 66 h 1469"/>
                <a:gd name="T10" fmla="*/ 1104 w 1469"/>
                <a:gd name="T11" fmla="*/ 101 h 1469"/>
                <a:gd name="T12" fmla="*/ 1168 w 1469"/>
                <a:gd name="T13" fmla="*/ 142 h 1469"/>
                <a:gd name="T14" fmla="*/ 1225 w 1469"/>
                <a:gd name="T15" fmla="*/ 189 h 1469"/>
                <a:gd name="T16" fmla="*/ 1278 w 1469"/>
                <a:gd name="T17" fmla="*/ 242 h 1469"/>
                <a:gd name="T18" fmla="*/ 1326 w 1469"/>
                <a:gd name="T19" fmla="*/ 301 h 1469"/>
                <a:gd name="T20" fmla="*/ 1367 w 1469"/>
                <a:gd name="T21" fmla="*/ 365 h 1469"/>
                <a:gd name="T22" fmla="*/ 1402 w 1469"/>
                <a:gd name="T23" fmla="*/ 431 h 1469"/>
                <a:gd name="T24" fmla="*/ 1431 w 1469"/>
                <a:gd name="T25" fmla="*/ 502 h 1469"/>
                <a:gd name="T26" fmla="*/ 1450 w 1469"/>
                <a:gd name="T27" fmla="*/ 577 h 1469"/>
                <a:gd name="T28" fmla="*/ 1464 w 1469"/>
                <a:gd name="T29" fmla="*/ 654 h 1469"/>
                <a:gd name="T30" fmla="*/ 1469 w 1469"/>
                <a:gd name="T31" fmla="*/ 734 h 1469"/>
                <a:gd name="T32" fmla="*/ 1464 w 1469"/>
                <a:gd name="T33" fmla="*/ 814 h 1469"/>
                <a:gd name="T34" fmla="*/ 1450 w 1469"/>
                <a:gd name="T35" fmla="*/ 892 h 1469"/>
                <a:gd name="T36" fmla="*/ 1431 w 1469"/>
                <a:gd name="T37" fmla="*/ 966 h 1469"/>
                <a:gd name="T38" fmla="*/ 1402 w 1469"/>
                <a:gd name="T39" fmla="*/ 1037 h 1469"/>
                <a:gd name="T40" fmla="*/ 1367 w 1469"/>
                <a:gd name="T41" fmla="*/ 1105 h 1469"/>
                <a:gd name="T42" fmla="*/ 1326 w 1469"/>
                <a:gd name="T43" fmla="*/ 1169 h 1469"/>
                <a:gd name="T44" fmla="*/ 1278 w 1469"/>
                <a:gd name="T45" fmla="*/ 1226 h 1469"/>
                <a:gd name="T46" fmla="*/ 1225 w 1469"/>
                <a:gd name="T47" fmla="*/ 1279 h 1469"/>
                <a:gd name="T48" fmla="*/ 1168 w 1469"/>
                <a:gd name="T49" fmla="*/ 1328 h 1469"/>
                <a:gd name="T50" fmla="*/ 1104 w 1469"/>
                <a:gd name="T51" fmla="*/ 1369 h 1469"/>
                <a:gd name="T52" fmla="*/ 1037 w 1469"/>
                <a:gd name="T53" fmla="*/ 1403 h 1469"/>
                <a:gd name="T54" fmla="*/ 966 w 1469"/>
                <a:gd name="T55" fmla="*/ 1432 h 1469"/>
                <a:gd name="T56" fmla="*/ 891 w 1469"/>
                <a:gd name="T57" fmla="*/ 1452 h 1469"/>
                <a:gd name="T58" fmla="*/ 814 w 1469"/>
                <a:gd name="T59" fmla="*/ 1464 h 1469"/>
                <a:gd name="T60" fmla="*/ 733 w 1469"/>
                <a:gd name="T61" fmla="*/ 1469 h 1469"/>
                <a:gd name="T62" fmla="*/ 655 w 1469"/>
                <a:gd name="T63" fmla="*/ 1464 h 1469"/>
                <a:gd name="T64" fmla="*/ 578 w 1469"/>
                <a:gd name="T65" fmla="*/ 1452 h 1469"/>
                <a:gd name="T66" fmla="*/ 502 w 1469"/>
                <a:gd name="T67" fmla="*/ 1432 h 1469"/>
                <a:gd name="T68" fmla="*/ 431 w 1469"/>
                <a:gd name="T69" fmla="*/ 1403 h 1469"/>
                <a:gd name="T70" fmla="*/ 364 w 1469"/>
                <a:gd name="T71" fmla="*/ 1369 h 1469"/>
                <a:gd name="T72" fmla="*/ 301 w 1469"/>
                <a:gd name="T73" fmla="*/ 1328 h 1469"/>
                <a:gd name="T74" fmla="*/ 243 w 1469"/>
                <a:gd name="T75" fmla="*/ 1279 h 1469"/>
                <a:gd name="T76" fmla="*/ 189 w 1469"/>
                <a:gd name="T77" fmla="*/ 1226 h 1469"/>
                <a:gd name="T78" fmla="*/ 142 w 1469"/>
                <a:gd name="T79" fmla="*/ 1169 h 1469"/>
                <a:gd name="T80" fmla="*/ 101 w 1469"/>
                <a:gd name="T81" fmla="*/ 1105 h 1469"/>
                <a:gd name="T82" fmla="*/ 66 w 1469"/>
                <a:gd name="T83" fmla="*/ 1037 h 1469"/>
                <a:gd name="T84" fmla="*/ 38 w 1469"/>
                <a:gd name="T85" fmla="*/ 966 h 1469"/>
                <a:gd name="T86" fmla="*/ 18 w 1469"/>
                <a:gd name="T87" fmla="*/ 892 h 1469"/>
                <a:gd name="T88" fmla="*/ 4 w 1469"/>
                <a:gd name="T89" fmla="*/ 814 h 1469"/>
                <a:gd name="T90" fmla="*/ 0 w 1469"/>
                <a:gd name="T91" fmla="*/ 734 h 1469"/>
                <a:gd name="T92" fmla="*/ 4 w 1469"/>
                <a:gd name="T93" fmla="*/ 654 h 1469"/>
                <a:gd name="T94" fmla="*/ 18 w 1469"/>
                <a:gd name="T95" fmla="*/ 577 h 1469"/>
                <a:gd name="T96" fmla="*/ 38 w 1469"/>
                <a:gd name="T97" fmla="*/ 502 h 1469"/>
                <a:gd name="T98" fmla="*/ 66 w 1469"/>
                <a:gd name="T99" fmla="*/ 431 h 1469"/>
                <a:gd name="T100" fmla="*/ 101 w 1469"/>
                <a:gd name="T101" fmla="*/ 365 h 1469"/>
                <a:gd name="T102" fmla="*/ 142 w 1469"/>
                <a:gd name="T103" fmla="*/ 301 h 1469"/>
                <a:gd name="T104" fmla="*/ 189 w 1469"/>
                <a:gd name="T105" fmla="*/ 242 h 1469"/>
                <a:gd name="T106" fmla="*/ 243 w 1469"/>
                <a:gd name="T107" fmla="*/ 189 h 1469"/>
                <a:gd name="T108" fmla="*/ 301 w 1469"/>
                <a:gd name="T109" fmla="*/ 142 h 1469"/>
                <a:gd name="T110" fmla="*/ 364 w 1469"/>
                <a:gd name="T111" fmla="*/ 101 h 1469"/>
                <a:gd name="T112" fmla="*/ 431 w 1469"/>
                <a:gd name="T113" fmla="*/ 66 h 1469"/>
                <a:gd name="T114" fmla="*/ 502 w 1469"/>
                <a:gd name="T115" fmla="*/ 37 h 1469"/>
                <a:gd name="T116" fmla="*/ 578 w 1469"/>
                <a:gd name="T117" fmla="*/ 18 h 1469"/>
                <a:gd name="T118" fmla="*/ 655 w 1469"/>
                <a:gd name="T119" fmla="*/ 4 h 1469"/>
                <a:gd name="T120" fmla="*/ 733 w 1469"/>
                <a:gd name="T121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9" h="1469">
                  <a:moveTo>
                    <a:pt x="733" y="0"/>
                  </a:moveTo>
                  <a:lnTo>
                    <a:pt x="814" y="4"/>
                  </a:lnTo>
                  <a:lnTo>
                    <a:pt x="891" y="18"/>
                  </a:lnTo>
                  <a:lnTo>
                    <a:pt x="966" y="37"/>
                  </a:lnTo>
                  <a:lnTo>
                    <a:pt x="1037" y="66"/>
                  </a:lnTo>
                  <a:lnTo>
                    <a:pt x="1104" y="101"/>
                  </a:lnTo>
                  <a:lnTo>
                    <a:pt x="1168" y="142"/>
                  </a:lnTo>
                  <a:lnTo>
                    <a:pt x="1225" y="189"/>
                  </a:lnTo>
                  <a:lnTo>
                    <a:pt x="1278" y="242"/>
                  </a:lnTo>
                  <a:lnTo>
                    <a:pt x="1326" y="301"/>
                  </a:lnTo>
                  <a:lnTo>
                    <a:pt x="1367" y="365"/>
                  </a:lnTo>
                  <a:lnTo>
                    <a:pt x="1402" y="431"/>
                  </a:lnTo>
                  <a:lnTo>
                    <a:pt x="1431" y="502"/>
                  </a:lnTo>
                  <a:lnTo>
                    <a:pt x="1450" y="577"/>
                  </a:lnTo>
                  <a:lnTo>
                    <a:pt x="1464" y="654"/>
                  </a:lnTo>
                  <a:lnTo>
                    <a:pt x="1469" y="734"/>
                  </a:lnTo>
                  <a:lnTo>
                    <a:pt x="1464" y="814"/>
                  </a:lnTo>
                  <a:lnTo>
                    <a:pt x="1450" y="892"/>
                  </a:lnTo>
                  <a:lnTo>
                    <a:pt x="1431" y="966"/>
                  </a:lnTo>
                  <a:lnTo>
                    <a:pt x="1402" y="1037"/>
                  </a:lnTo>
                  <a:lnTo>
                    <a:pt x="1367" y="1105"/>
                  </a:lnTo>
                  <a:lnTo>
                    <a:pt x="1326" y="1169"/>
                  </a:lnTo>
                  <a:lnTo>
                    <a:pt x="1278" y="1226"/>
                  </a:lnTo>
                  <a:lnTo>
                    <a:pt x="1225" y="1279"/>
                  </a:lnTo>
                  <a:lnTo>
                    <a:pt x="1168" y="1328"/>
                  </a:lnTo>
                  <a:lnTo>
                    <a:pt x="1104" y="1369"/>
                  </a:lnTo>
                  <a:lnTo>
                    <a:pt x="1037" y="1403"/>
                  </a:lnTo>
                  <a:lnTo>
                    <a:pt x="966" y="1432"/>
                  </a:lnTo>
                  <a:lnTo>
                    <a:pt x="891" y="1452"/>
                  </a:lnTo>
                  <a:lnTo>
                    <a:pt x="814" y="1464"/>
                  </a:lnTo>
                  <a:lnTo>
                    <a:pt x="733" y="1469"/>
                  </a:lnTo>
                  <a:lnTo>
                    <a:pt x="655" y="1464"/>
                  </a:lnTo>
                  <a:lnTo>
                    <a:pt x="578" y="1452"/>
                  </a:lnTo>
                  <a:lnTo>
                    <a:pt x="502" y="1432"/>
                  </a:lnTo>
                  <a:lnTo>
                    <a:pt x="431" y="1403"/>
                  </a:lnTo>
                  <a:lnTo>
                    <a:pt x="364" y="1369"/>
                  </a:lnTo>
                  <a:lnTo>
                    <a:pt x="301" y="1328"/>
                  </a:lnTo>
                  <a:lnTo>
                    <a:pt x="243" y="1279"/>
                  </a:lnTo>
                  <a:lnTo>
                    <a:pt x="189" y="1226"/>
                  </a:lnTo>
                  <a:lnTo>
                    <a:pt x="142" y="1169"/>
                  </a:lnTo>
                  <a:lnTo>
                    <a:pt x="101" y="1105"/>
                  </a:lnTo>
                  <a:lnTo>
                    <a:pt x="66" y="1037"/>
                  </a:lnTo>
                  <a:lnTo>
                    <a:pt x="38" y="966"/>
                  </a:lnTo>
                  <a:lnTo>
                    <a:pt x="18" y="892"/>
                  </a:lnTo>
                  <a:lnTo>
                    <a:pt x="4" y="814"/>
                  </a:lnTo>
                  <a:lnTo>
                    <a:pt x="0" y="734"/>
                  </a:lnTo>
                  <a:lnTo>
                    <a:pt x="4" y="654"/>
                  </a:lnTo>
                  <a:lnTo>
                    <a:pt x="18" y="577"/>
                  </a:lnTo>
                  <a:lnTo>
                    <a:pt x="38" y="502"/>
                  </a:lnTo>
                  <a:lnTo>
                    <a:pt x="66" y="431"/>
                  </a:lnTo>
                  <a:lnTo>
                    <a:pt x="101" y="365"/>
                  </a:lnTo>
                  <a:lnTo>
                    <a:pt x="142" y="301"/>
                  </a:lnTo>
                  <a:lnTo>
                    <a:pt x="189" y="242"/>
                  </a:lnTo>
                  <a:lnTo>
                    <a:pt x="243" y="189"/>
                  </a:lnTo>
                  <a:lnTo>
                    <a:pt x="301" y="142"/>
                  </a:lnTo>
                  <a:lnTo>
                    <a:pt x="364" y="101"/>
                  </a:lnTo>
                  <a:lnTo>
                    <a:pt x="431" y="66"/>
                  </a:lnTo>
                  <a:lnTo>
                    <a:pt x="502" y="37"/>
                  </a:lnTo>
                  <a:lnTo>
                    <a:pt x="578" y="18"/>
                  </a:lnTo>
                  <a:lnTo>
                    <a:pt x="655" y="4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760">
              <a:extLst>
                <a:ext uri="{FF2B5EF4-FFF2-40B4-BE49-F238E27FC236}">
                  <a16:creationId xmlns:a16="http://schemas.microsoft.com/office/drawing/2014/main" id="{51807FEB-1021-4EF5-AED5-55D360CB1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79" y="6374149"/>
              <a:ext cx="217235" cy="119142"/>
            </a:xfrm>
            <a:custGeom>
              <a:avLst/>
              <a:gdLst>
                <a:gd name="T0" fmla="*/ 618 w 2125"/>
                <a:gd name="T1" fmla="*/ 0 h 1166"/>
                <a:gd name="T2" fmla="*/ 633 w 2125"/>
                <a:gd name="T3" fmla="*/ 1 h 1166"/>
                <a:gd name="T4" fmla="*/ 648 w 2125"/>
                <a:gd name="T5" fmla="*/ 10 h 1166"/>
                <a:gd name="T6" fmla="*/ 1061 w 2125"/>
                <a:gd name="T7" fmla="*/ 444 h 1166"/>
                <a:gd name="T8" fmla="*/ 1476 w 2125"/>
                <a:gd name="T9" fmla="*/ 10 h 1166"/>
                <a:gd name="T10" fmla="*/ 1491 w 2125"/>
                <a:gd name="T11" fmla="*/ 1 h 1166"/>
                <a:gd name="T12" fmla="*/ 1506 w 2125"/>
                <a:gd name="T13" fmla="*/ 0 h 1166"/>
                <a:gd name="T14" fmla="*/ 1523 w 2125"/>
                <a:gd name="T15" fmla="*/ 4 h 1166"/>
                <a:gd name="T16" fmla="*/ 1598 w 2125"/>
                <a:gd name="T17" fmla="*/ 51 h 1166"/>
                <a:gd name="T18" fmla="*/ 1671 w 2125"/>
                <a:gd name="T19" fmla="*/ 106 h 1166"/>
                <a:gd name="T20" fmla="*/ 1739 w 2125"/>
                <a:gd name="T21" fmla="*/ 168 h 1166"/>
                <a:gd name="T22" fmla="*/ 1803 w 2125"/>
                <a:gd name="T23" fmla="*/ 235 h 1166"/>
                <a:gd name="T24" fmla="*/ 1860 w 2125"/>
                <a:gd name="T25" fmla="*/ 306 h 1166"/>
                <a:gd name="T26" fmla="*/ 1913 w 2125"/>
                <a:gd name="T27" fmla="*/ 383 h 1166"/>
                <a:gd name="T28" fmla="*/ 1960 w 2125"/>
                <a:gd name="T29" fmla="*/ 465 h 1166"/>
                <a:gd name="T30" fmla="*/ 2002 w 2125"/>
                <a:gd name="T31" fmla="*/ 551 h 1166"/>
                <a:gd name="T32" fmla="*/ 2039 w 2125"/>
                <a:gd name="T33" fmla="*/ 640 h 1166"/>
                <a:gd name="T34" fmla="*/ 2069 w 2125"/>
                <a:gd name="T35" fmla="*/ 733 h 1166"/>
                <a:gd name="T36" fmla="*/ 2093 w 2125"/>
                <a:gd name="T37" fmla="*/ 828 h 1166"/>
                <a:gd name="T38" fmla="*/ 2110 w 2125"/>
                <a:gd name="T39" fmla="*/ 927 h 1166"/>
                <a:gd name="T40" fmla="*/ 2120 w 2125"/>
                <a:gd name="T41" fmla="*/ 1025 h 1166"/>
                <a:gd name="T42" fmla="*/ 2125 w 2125"/>
                <a:gd name="T43" fmla="*/ 1127 h 1166"/>
                <a:gd name="T44" fmla="*/ 2122 w 2125"/>
                <a:gd name="T45" fmla="*/ 1142 h 1166"/>
                <a:gd name="T46" fmla="*/ 2113 w 2125"/>
                <a:gd name="T47" fmla="*/ 1154 h 1166"/>
                <a:gd name="T48" fmla="*/ 2101 w 2125"/>
                <a:gd name="T49" fmla="*/ 1163 h 1166"/>
                <a:gd name="T50" fmla="*/ 2086 w 2125"/>
                <a:gd name="T51" fmla="*/ 1166 h 1166"/>
                <a:gd name="T52" fmla="*/ 39 w 2125"/>
                <a:gd name="T53" fmla="*/ 1166 h 1166"/>
                <a:gd name="T54" fmla="*/ 24 w 2125"/>
                <a:gd name="T55" fmla="*/ 1163 h 1166"/>
                <a:gd name="T56" fmla="*/ 12 w 2125"/>
                <a:gd name="T57" fmla="*/ 1154 h 1166"/>
                <a:gd name="T58" fmla="*/ 3 w 2125"/>
                <a:gd name="T59" fmla="*/ 1142 h 1166"/>
                <a:gd name="T60" fmla="*/ 0 w 2125"/>
                <a:gd name="T61" fmla="*/ 1127 h 1166"/>
                <a:gd name="T62" fmla="*/ 3 w 2125"/>
                <a:gd name="T63" fmla="*/ 1025 h 1166"/>
                <a:gd name="T64" fmla="*/ 13 w 2125"/>
                <a:gd name="T65" fmla="*/ 927 h 1166"/>
                <a:gd name="T66" fmla="*/ 31 w 2125"/>
                <a:gd name="T67" fmla="*/ 828 h 1166"/>
                <a:gd name="T68" fmla="*/ 55 w 2125"/>
                <a:gd name="T69" fmla="*/ 733 h 1166"/>
                <a:gd name="T70" fmla="*/ 86 w 2125"/>
                <a:gd name="T71" fmla="*/ 640 h 1166"/>
                <a:gd name="T72" fmla="*/ 122 w 2125"/>
                <a:gd name="T73" fmla="*/ 551 h 1166"/>
                <a:gd name="T74" fmla="*/ 163 w 2125"/>
                <a:gd name="T75" fmla="*/ 465 h 1166"/>
                <a:gd name="T76" fmla="*/ 211 w 2125"/>
                <a:gd name="T77" fmla="*/ 383 h 1166"/>
                <a:gd name="T78" fmla="*/ 264 w 2125"/>
                <a:gd name="T79" fmla="*/ 306 h 1166"/>
                <a:gd name="T80" fmla="*/ 322 w 2125"/>
                <a:gd name="T81" fmla="*/ 235 h 1166"/>
                <a:gd name="T82" fmla="*/ 385 w 2125"/>
                <a:gd name="T83" fmla="*/ 168 h 1166"/>
                <a:gd name="T84" fmla="*/ 453 w 2125"/>
                <a:gd name="T85" fmla="*/ 106 h 1166"/>
                <a:gd name="T86" fmla="*/ 524 w 2125"/>
                <a:gd name="T87" fmla="*/ 51 h 1166"/>
                <a:gd name="T88" fmla="*/ 602 w 2125"/>
                <a:gd name="T89" fmla="*/ 4 h 1166"/>
                <a:gd name="T90" fmla="*/ 618 w 2125"/>
                <a:gd name="T91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5" h="1166">
                  <a:moveTo>
                    <a:pt x="618" y="0"/>
                  </a:moveTo>
                  <a:lnTo>
                    <a:pt x="633" y="1"/>
                  </a:lnTo>
                  <a:lnTo>
                    <a:pt x="648" y="10"/>
                  </a:lnTo>
                  <a:lnTo>
                    <a:pt x="1061" y="444"/>
                  </a:lnTo>
                  <a:lnTo>
                    <a:pt x="1476" y="10"/>
                  </a:lnTo>
                  <a:lnTo>
                    <a:pt x="1491" y="1"/>
                  </a:lnTo>
                  <a:lnTo>
                    <a:pt x="1506" y="0"/>
                  </a:lnTo>
                  <a:lnTo>
                    <a:pt x="1523" y="4"/>
                  </a:lnTo>
                  <a:lnTo>
                    <a:pt x="1598" y="51"/>
                  </a:lnTo>
                  <a:lnTo>
                    <a:pt x="1671" y="106"/>
                  </a:lnTo>
                  <a:lnTo>
                    <a:pt x="1739" y="168"/>
                  </a:lnTo>
                  <a:lnTo>
                    <a:pt x="1803" y="235"/>
                  </a:lnTo>
                  <a:lnTo>
                    <a:pt x="1860" y="306"/>
                  </a:lnTo>
                  <a:lnTo>
                    <a:pt x="1913" y="383"/>
                  </a:lnTo>
                  <a:lnTo>
                    <a:pt x="1960" y="465"/>
                  </a:lnTo>
                  <a:lnTo>
                    <a:pt x="2002" y="551"/>
                  </a:lnTo>
                  <a:lnTo>
                    <a:pt x="2039" y="640"/>
                  </a:lnTo>
                  <a:lnTo>
                    <a:pt x="2069" y="733"/>
                  </a:lnTo>
                  <a:lnTo>
                    <a:pt x="2093" y="828"/>
                  </a:lnTo>
                  <a:lnTo>
                    <a:pt x="2110" y="927"/>
                  </a:lnTo>
                  <a:lnTo>
                    <a:pt x="2120" y="1025"/>
                  </a:lnTo>
                  <a:lnTo>
                    <a:pt x="2125" y="1127"/>
                  </a:lnTo>
                  <a:lnTo>
                    <a:pt x="2122" y="1142"/>
                  </a:lnTo>
                  <a:lnTo>
                    <a:pt x="2113" y="1154"/>
                  </a:lnTo>
                  <a:lnTo>
                    <a:pt x="2101" y="1163"/>
                  </a:lnTo>
                  <a:lnTo>
                    <a:pt x="2086" y="1166"/>
                  </a:lnTo>
                  <a:lnTo>
                    <a:pt x="39" y="1166"/>
                  </a:lnTo>
                  <a:lnTo>
                    <a:pt x="24" y="1163"/>
                  </a:lnTo>
                  <a:lnTo>
                    <a:pt x="12" y="1154"/>
                  </a:lnTo>
                  <a:lnTo>
                    <a:pt x="3" y="1142"/>
                  </a:lnTo>
                  <a:lnTo>
                    <a:pt x="0" y="1127"/>
                  </a:lnTo>
                  <a:lnTo>
                    <a:pt x="3" y="1025"/>
                  </a:lnTo>
                  <a:lnTo>
                    <a:pt x="13" y="927"/>
                  </a:lnTo>
                  <a:lnTo>
                    <a:pt x="31" y="828"/>
                  </a:lnTo>
                  <a:lnTo>
                    <a:pt x="55" y="733"/>
                  </a:lnTo>
                  <a:lnTo>
                    <a:pt x="86" y="640"/>
                  </a:lnTo>
                  <a:lnTo>
                    <a:pt x="122" y="551"/>
                  </a:lnTo>
                  <a:lnTo>
                    <a:pt x="163" y="465"/>
                  </a:lnTo>
                  <a:lnTo>
                    <a:pt x="211" y="383"/>
                  </a:lnTo>
                  <a:lnTo>
                    <a:pt x="264" y="306"/>
                  </a:lnTo>
                  <a:lnTo>
                    <a:pt x="322" y="235"/>
                  </a:lnTo>
                  <a:lnTo>
                    <a:pt x="385" y="168"/>
                  </a:lnTo>
                  <a:lnTo>
                    <a:pt x="453" y="106"/>
                  </a:lnTo>
                  <a:lnTo>
                    <a:pt x="524" y="51"/>
                  </a:lnTo>
                  <a:lnTo>
                    <a:pt x="602" y="4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761">
              <a:extLst>
                <a:ext uri="{FF2B5EF4-FFF2-40B4-BE49-F238E27FC236}">
                  <a16:creationId xmlns:a16="http://schemas.microsoft.com/office/drawing/2014/main" id="{AA9BB54B-619B-45CE-843A-DFEDE27DC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650" y="6152418"/>
              <a:ext cx="472072" cy="226227"/>
            </a:xfrm>
            <a:custGeom>
              <a:avLst/>
              <a:gdLst>
                <a:gd name="T0" fmla="*/ 2322 w 4621"/>
                <a:gd name="T1" fmla="*/ 17 h 2216"/>
                <a:gd name="T2" fmla="*/ 2718 w 4621"/>
                <a:gd name="T3" fmla="*/ 105 h 2216"/>
                <a:gd name="T4" fmla="*/ 3091 w 4621"/>
                <a:gd name="T5" fmla="*/ 264 h 2216"/>
                <a:gd name="T6" fmla="*/ 3420 w 4621"/>
                <a:gd name="T7" fmla="*/ 486 h 2216"/>
                <a:gd name="T8" fmla="*/ 3702 w 4621"/>
                <a:gd name="T9" fmla="*/ 762 h 2216"/>
                <a:gd name="T10" fmla="*/ 3927 w 4621"/>
                <a:gd name="T11" fmla="*/ 1083 h 2216"/>
                <a:gd name="T12" fmla="*/ 4092 w 4621"/>
                <a:gd name="T13" fmla="*/ 1442 h 2216"/>
                <a:gd name="T14" fmla="*/ 4385 w 4621"/>
                <a:gd name="T15" fmla="*/ 1263 h 2216"/>
                <a:gd name="T16" fmla="*/ 4423 w 4621"/>
                <a:gd name="T17" fmla="*/ 1231 h 2216"/>
                <a:gd name="T18" fmla="*/ 4472 w 4621"/>
                <a:gd name="T19" fmla="*/ 1234 h 2216"/>
                <a:gd name="T20" fmla="*/ 4611 w 4621"/>
                <a:gd name="T21" fmla="*/ 1315 h 2216"/>
                <a:gd name="T22" fmla="*/ 4620 w 4621"/>
                <a:gd name="T23" fmla="*/ 1363 h 2216"/>
                <a:gd name="T24" fmla="*/ 4199 w 4621"/>
                <a:gd name="T25" fmla="*/ 2196 h 2216"/>
                <a:gd name="T26" fmla="*/ 4152 w 4621"/>
                <a:gd name="T27" fmla="*/ 2216 h 2216"/>
                <a:gd name="T28" fmla="*/ 3322 w 4621"/>
                <a:gd name="T29" fmla="*/ 1804 h 2216"/>
                <a:gd name="T30" fmla="*/ 3290 w 4621"/>
                <a:gd name="T31" fmla="*/ 1766 h 2216"/>
                <a:gd name="T32" fmla="*/ 3295 w 4621"/>
                <a:gd name="T33" fmla="*/ 1718 h 2216"/>
                <a:gd name="T34" fmla="*/ 3379 w 4621"/>
                <a:gd name="T35" fmla="*/ 1575 h 2216"/>
                <a:gd name="T36" fmla="*/ 3438 w 4621"/>
                <a:gd name="T37" fmla="*/ 1575 h 2216"/>
                <a:gd name="T38" fmla="*/ 3870 w 4621"/>
                <a:gd name="T39" fmla="*/ 1586 h 2216"/>
                <a:gd name="T40" fmla="*/ 3729 w 4621"/>
                <a:gd name="T41" fmla="*/ 1253 h 2216"/>
                <a:gd name="T42" fmla="*/ 3529 w 4621"/>
                <a:gd name="T43" fmla="*/ 954 h 2216"/>
                <a:gd name="T44" fmla="*/ 3277 w 4621"/>
                <a:gd name="T45" fmla="*/ 700 h 2216"/>
                <a:gd name="T46" fmla="*/ 2979 w 4621"/>
                <a:gd name="T47" fmla="*/ 495 h 2216"/>
                <a:gd name="T48" fmla="*/ 2640 w 4621"/>
                <a:gd name="T49" fmla="*/ 348 h 2216"/>
                <a:gd name="T50" fmla="*/ 2290 w 4621"/>
                <a:gd name="T51" fmla="*/ 271 h 2216"/>
                <a:gd name="T52" fmla="*/ 1926 w 4621"/>
                <a:gd name="T53" fmla="*/ 261 h 2216"/>
                <a:gd name="T54" fmla="*/ 1549 w 4621"/>
                <a:gd name="T55" fmla="*/ 324 h 2216"/>
                <a:gd name="T56" fmla="*/ 1189 w 4621"/>
                <a:gd name="T57" fmla="*/ 467 h 2216"/>
                <a:gd name="T58" fmla="*/ 873 w 4621"/>
                <a:gd name="T59" fmla="*/ 670 h 2216"/>
                <a:gd name="T60" fmla="*/ 607 w 4621"/>
                <a:gd name="T61" fmla="*/ 927 h 2216"/>
                <a:gd name="T62" fmla="*/ 396 w 4621"/>
                <a:gd name="T63" fmla="*/ 1231 h 2216"/>
                <a:gd name="T64" fmla="*/ 247 w 4621"/>
                <a:gd name="T65" fmla="*/ 1577 h 2216"/>
                <a:gd name="T66" fmla="*/ 206 w 4621"/>
                <a:gd name="T67" fmla="*/ 1618 h 2216"/>
                <a:gd name="T68" fmla="*/ 44 w 4621"/>
                <a:gd name="T69" fmla="*/ 1578 h 2216"/>
                <a:gd name="T70" fmla="*/ 6 w 4621"/>
                <a:gd name="T71" fmla="*/ 1548 h 2216"/>
                <a:gd name="T72" fmla="*/ 3 w 4621"/>
                <a:gd name="T73" fmla="*/ 1498 h 2216"/>
                <a:gd name="T74" fmla="*/ 156 w 4621"/>
                <a:gd name="T75" fmla="*/ 1136 h 2216"/>
                <a:gd name="T76" fmla="*/ 371 w 4621"/>
                <a:gd name="T77" fmla="*/ 810 h 2216"/>
                <a:gd name="T78" fmla="*/ 638 w 4621"/>
                <a:gd name="T79" fmla="*/ 532 h 2216"/>
                <a:gd name="T80" fmla="*/ 956 w 4621"/>
                <a:gd name="T81" fmla="*/ 302 h 2216"/>
                <a:gd name="T82" fmla="*/ 1307 w 4621"/>
                <a:gd name="T83" fmla="*/ 135 h 2216"/>
                <a:gd name="T84" fmla="*/ 1675 w 4621"/>
                <a:gd name="T85" fmla="*/ 33 h 2216"/>
                <a:gd name="T86" fmla="*/ 2054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2054" y="0"/>
                  </a:moveTo>
                  <a:lnTo>
                    <a:pt x="2189" y="3"/>
                  </a:lnTo>
                  <a:lnTo>
                    <a:pt x="2322" y="17"/>
                  </a:lnTo>
                  <a:lnTo>
                    <a:pt x="2455" y="38"/>
                  </a:lnTo>
                  <a:lnTo>
                    <a:pt x="2588" y="67"/>
                  </a:lnTo>
                  <a:lnTo>
                    <a:pt x="2718" y="105"/>
                  </a:lnTo>
                  <a:lnTo>
                    <a:pt x="2847" y="150"/>
                  </a:lnTo>
                  <a:lnTo>
                    <a:pt x="2971" y="205"/>
                  </a:lnTo>
                  <a:lnTo>
                    <a:pt x="3091" y="264"/>
                  </a:lnTo>
                  <a:lnTo>
                    <a:pt x="3205" y="332"/>
                  </a:lnTo>
                  <a:lnTo>
                    <a:pt x="3316" y="406"/>
                  </a:lnTo>
                  <a:lnTo>
                    <a:pt x="3420" y="486"/>
                  </a:lnTo>
                  <a:lnTo>
                    <a:pt x="3520" y="573"/>
                  </a:lnTo>
                  <a:lnTo>
                    <a:pt x="3614" y="663"/>
                  </a:lnTo>
                  <a:lnTo>
                    <a:pt x="3702" y="762"/>
                  </a:lnTo>
                  <a:lnTo>
                    <a:pt x="3783" y="863"/>
                  </a:lnTo>
                  <a:lnTo>
                    <a:pt x="3859" y="971"/>
                  </a:lnTo>
                  <a:lnTo>
                    <a:pt x="3927" y="1083"/>
                  </a:lnTo>
                  <a:lnTo>
                    <a:pt x="3989" y="1198"/>
                  </a:lnTo>
                  <a:lnTo>
                    <a:pt x="4045" y="1319"/>
                  </a:lnTo>
                  <a:lnTo>
                    <a:pt x="4092" y="1442"/>
                  </a:lnTo>
                  <a:lnTo>
                    <a:pt x="4133" y="1569"/>
                  </a:lnTo>
                  <a:lnTo>
                    <a:pt x="4166" y="1699"/>
                  </a:lnTo>
                  <a:lnTo>
                    <a:pt x="4385" y="1263"/>
                  </a:lnTo>
                  <a:lnTo>
                    <a:pt x="4396" y="1250"/>
                  </a:lnTo>
                  <a:lnTo>
                    <a:pt x="4408" y="1239"/>
                  </a:lnTo>
                  <a:lnTo>
                    <a:pt x="4423" y="1231"/>
                  </a:lnTo>
                  <a:lnTo>
                    <a:pt x="4440" y="1228"/>
                  </a:lnTo>
                  <a:lnTo>
                    <a:pt x="4456" y="1230"/>
                  </a:lnTo>
                  <a:lnTo>
                    <a:pt x="4472" y="1234"/>
                  </a:lnTo>
                  <a:lnTo>
                    <a:pt x="4587" y="1293"/>
                  </a:lnTo>
                  <a:lnTo>
                    <a:pt x="4600" y="1303"/>
                  </a:lnTo>
                  <a:lnTo>
                    <a:pt x="4611" y="1315"/>
                  </a:lnTo>
                  <a:lnTo>
                    <a:pt x="4618" y="1330"/>
                  </a:lnTo>
                  <a:lnTo>
                    <a:pt x="4621" y="1346"/>
                  </a:lnTo>
                  <a:lnTo>
                    <a:pt x="4620" y="1363"/>
                  </a:lnTo>
                  <a:lnTo>
                    <a:pt x="4614" y="1378"/>
                  </a:lnTo>
                  <a:lnTo>
                    <a:pt x="4208" y="2181"/>
                  </a:lnTo>
                  <a:lnTo>
                    <a:pt x="4199" y="2196"/>
                  </a:lnTo>
                  <a:lnTo>
                    <a:pt x="4186" y="2207"/>
                  </a:lnTo>
                  <a:lnTo>
                    <a:pt x="4169" y="2214"/>
                  </a:lnTo>
                  <a:lnTo>
                    <a:pt x="4152" y="2216"/>
                  </a:lnTo>
                  <a:lnTo>
                    <a:pt x="4137" y="2214"/>
                  </a:lnTo>
                  <a:lnTo>
                    <a:pt x="4124" y="2210"/>
                  </a:lnTo>
                  <a:lnTo>
                    <a:pt x="3322" y="1804"/>
                  </a:lnTo>
                  <a:lnTo>
                    <a:pt x="3308" y="1793"/>
                  </a:lnTo>
                  <a:lnTo>
                    <a:pt x="3298" y="1781"/>
                  </a:lnTo>
                  <a:lnTo>
                    <a:pt x="3290" y="1766"/>
                  </a:lnTo>
                  <a:lnTo>
                    <a:pt x="3287" y="1749"/>
                  </a:lnTo>
                  <a:lnTo>
                    <a:pt x="3289" y="1733"/>
                  </a:lnTo>
                  <a:lnTo>
                    <a:pt x="3295" y="1718"/>
                  </a:lnTo>
                  <a:lnTo>
                    <a:pt x="3352" y="1602"/>
                  </a:lnTo>
                  <a:lnTo>
                    <a:pt x="3364" y="1586"/>
                  </a:lnTo>
                  <a:lnTo>
                    <a:pt x="3379" y="1575"/>
                  </a:lnTo>
                  <a:lnTo>
                    <a:pt x="3399" y="1569"/>
                  </a:lnTo>
                  <a:lnTo>
                    <a:pt x="3419" y="1568"/>
                  </a:lnTo>
                  <a:lnTo>
                    <a:pt x="3438" y="1575"/>
                  </a:lnTo>
                  <a:lnTo>
                    <a:pt x="3929" y="1824"/>
                  </a:lnTo>
                  <a:lnTo>
                    <a:pt x="3903" y="1702"/>
                  </a:lnTo>
                  <a:lnTo>
                    <a:pt x="3870" y="1586"/>
                  </a:lnTo>
                  <a:lnTo>
                    <a:pt x="3830" y="1471"/>
                  </a:lnTo>
                  <a:lnTo>
                    <a:pt x="3783" y="1360"/>
                  </a:lnTo>
                  <a:lnTo>
                    <a:pt x="3729" y="1253"/>
                  </a:lnTo>
                  <a:lnTo>
                    <a:pt x="3668" y="1150"/>
                  </a:lnTo>
                  <a:lnTo>
                    <a:pt x="3602" y="1050"/>
                  </a:lnTo>
                  <a:lnTo>
                    <a:pt x="3529" y="954"/>
                  </a:lnTo>
                  <a:lnTo>
                    <a:pt x="3451" y="865"/>
                  </a:lnTo>
                  <a:lnTo>
                    <a:pt x="3367" y="780"/>
                  </a:lnTo>
                  <a:lnTo>
                    <a:pt x="3277" y="700"/>
                  </a:lnTo>
                  <a:lnTo>
                    <a:pt x="3183" y="626"/>
                  </a:lnTo>
                  <a:lnTo>
                    <a:pt x="3083" y="557"/>
                  </a:lnTo>
                  <a:lnTo>
                    <a:pt x="2979" y="495"/>
                  </a:lnTo>
                  <a:lnTo>
                    <a:pt x="2870" y="439"/>
                  </a:lnTo>
                  <a:lnTo>
                    <a:pt x="2756" y="391"/>
                  </a:lnTo>
                  <a:lnTo>
                    <a:pt x="2640" y="348"/>
                  </a:lnTo>
                  <a:lnTo>
                    <a:pt x="2525" y="315"/>
                  </a:lnTo>
                  <a:lnTo>
                    <a:pt x="2408" y="289"/>
                  </a:lnTo>
                  <a:lnTo>
                    <a:pt x="2290" y="271"/>
                  </a:lnTo>
                  <a:lnTo>
                    <a:pt x="2172" y="259"/>
                  </a:lnTo>
                  <a:lnTo>
                    <a:pt x="2054" y="256"/>
                  </a:lnTo>
                  <a:lnTo>
                    <a:pt x="1926" y="261"/>
                  </a:lnTo>
                  <a:lnTo>
                    <a:pt x="1799" y="273"/>
                  </a:lnTo>
                  <a:lnTo>
                    <a:pt x="1673" y="294"/>
                  </a:lnTo>
                  <a:lnTo>
                    <a:pt x="1549" y="324"/>
                  </a:lnTo>
                  <a:lnTo>
                    <a:pt x="1427" y="364"/>
                  </a:lnTo>
                  <a:lnTo>
                    <a:pt x="1307" y="411"/>
                  </a:lnTo>
                  <a:lnTo>
                    <a:pt x="1189" y="467"/>
                  </a:lnTo>
                  <a:lnTo>
                    <a:pt x="1079" y="527"/>
                  </a:lnTo>
                  <a:lnTo>
                    <a:pt x="973" y="595"/>
                  </a:lnTo>
                  <a:lnTo>
                    <a:pt x="873" y="670"/>
                  </a:lnTo>
                  <a:lnTo>
                    <a:pt x="778" y="750"/>
                  </a:lnTo>
                  <a:lnTo>
                    <a:pt x="690" y="836"/>
                  </a:lnTo>
                  <a:lnTo>
                    <a:pt x="607" y="927"/>
                  </a:lnTo>
                  <a:lnTo>
                    <a:pt x="529" y="1024"/>
                  </a:lnTo>
                  <a:lnTo>
                    <a:pt x="460" y="1125"/>
                  </a:lnTo>
                  <a:lnTo>
                    <a:pt x="396" y="1231"/>
                  </a:lnTo>
                  <a:lnTo>
                    <a:pt x="339" y="1342"/>
                  </a:lnTo>
                  <a:lnTo>
                    <a:pt x="289" y="1457"/>
                  </a:lnTo>
                  <a:lnTo>
                    <a:pt x="247" y="1577"/>
                  </a:lnTo>
                  <a:lnTo>
                    <a:pt x="238" y="1595"/>
                  </a:lnTo>
                  <a:lnTo>
                    <a:pt x="222" y="1608"/>
                  </a:lnTo>
                  <a:lnTo>
                    <a:pt x="206" y="1618"/>
                  </a:lnTo>
                  <a:lnTo>
                    <a:pt x="186" y="1621"/>
                  </a:lnTo>
                  <a:lnTo>
                    <a:pt x="165" y="1618"/>
                  </a:lnTo>
                  <a:lnTo>
                    <a:pt x="44" y="1578"/>
                  </a:lnTo>
                  <a:lnTo>
                    <a:pt x="29" y="1572"/>
                  </a:lnTo>
                  <a:lnTo>
                    <a:pt x="17" y="1562"/>
                  </a:lnTo>
                  <a:lnTo>
                    <a:pt x="6" y="1548"/>
                  </a:lnTo>
                  <a:lnTo>
                    <a:pt x="2" y="1531"/>
                  </a:lnTo>
                  <a:lnTo>
                    <a:pt x="0" y="1515"/>
                  </a:lnTo>
                  <a:lnTo>
                    <a:pt x="3" y="1498"/>
                  </a:lnTo>
                  <a:lnTo>
                    <a:pt x="47" y="1374"/>
                  </a:lnTo>
                  <a:lnTo>
                    <a:pt x="98" y="1253"/>
                  </a:lnTo>
                  <a:lnTo>
                    <a:pt x="156" y="1136"/>
                  </a:lnTo>
                  <a:lnTo>
                    <a:pt x="221" y="1022"/>
                  </a:lnTo>
                  <a:lnTo>
                    <a:pt x="292" y="915"/>
                  </a:lnTo>
                  <a:lnTo>
                    <a:pt x="371" y="810"/>
                  </a:lnTo>
                  <a:lnTo>
                    <a:pt x="454" y="712"/>
                  </a:lnTo>
                  <a:lnTo>
                    <a:pt x="543" y="620"/>
                  </a:lnTo>
                  <a:lnTo>
                    <a:pt x="638" y="532"/>
                  </a:lnTo>
                  <a:lnTo>
                    <a:pt x="740" y="448"/>
                  </a:lnTo>
                  <a:lnTo>
                    <a:pt x="846" y="373"/>
                  </a:lnTo>
                  <a:lnTo>
                    <a:pt x="956" y="302"/>
                  </a:lnTo>
                  <a:lnTo>
                    <a:pt x="1073" y="238"/>
                  </a:lnTo>
                  <a:lnTo>
                    <a:pt x="1187" y="183"/>
                  </a:lnTo>
                  <a:lnTo>
                    <a:pt x="1307" y="135"/>
                  </a:lnTo>
                  <a:lnTo>
                    <a:pt x="1428" y="94"/>
                  </a:lnTo>
                  <a:lnTo>
                    <a:pt x="1551" y="61"/>
                  </a:lnTo>
                  <a:lnTo>
                    <a:pt x="1675" y="33"/>
                  </a:lnTo>
                  <a:lnTo>
                    <a:pt x="1802" y="15"/>
                  </a:lnTo>
                  <a:lnTo>
                    <a:pt x="1927" y="3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762">
              <a:extLst>
                <a:ext uri="{FF2B5EF4-FFF2-40B4-BE49-F238E27FC236}">
                  <a16:creationId xmlns:a16="http://schemas.microsoft.com/office/drawing/2014/main" id="{46124739-6B2F-472F-8FE2-2EE34F95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070" y="6372922"/>
              <a:ext cx="472276" cy="226227"/>
            </a:xfrm>
            <a:custGeom>
              <a:avLst/>
              <a:gdLst>
                <a:gd name="T0" fmla="*/ 1299 w 4621"/>
                <a:gd name="T1" fmla="*/ 412 h 2216"/>
                <a:gd name="T2" fmla="*/ 1331 w 4621"/>
                <a:gd name="T3" fmla="*/ 449 h 2216"/>
                <a:gd name="T4" fmla="*/ 1327 w 4621"/>
                <a:gd name="T5" fmla="*/ 498 h 2216"/>
                <a:gd name="T6" fmla="*/ 1242 w 4621"/>
                <a:gd name="T7" fmla="*/ 641 h 2216"/>
                <a:gd name="T8" fmla="*/ 1183 w 4621"/>
                <a:gd name="T9" fmla="*/ 641 h 2216"/>
                <a:gd name="T10" fmla="*/ 752 w 4621"/>
                <a:gd name="T11" fmla="*/ 629 h 2216"/>
                <a:gd name="T12" fmla="*/ 893 w 4621"/>
                <a:gd name="T13" fmla="*/ 962 h 2216"/>
                <a:gd name="T14" fmla="*/ 1092 w 4621"/>
                <a:gd name="T15" fmla="*/ 1260 h 2216"/>
                <a:gd name="T16" fmla="*/ 1343 w 4621"/>
                <a:gd name="T17" fmla="*/ 1515 h 2216"/>
                <a:gd name="T18" fmla="*/ 1643 w 4621"/>
                <a:gd name="T19" fmla="*/ 1719 h 2216"/>
                <a:gd name="T20" fmla="*/ 1982 w 4621"/>
                <a:gd name="T21" fmla="*/ 1866 h 2216"/>
                <a:gd name="T22" fmla="*/ 2330 w 4621"/>
                <a:gd name="T23" fmla="*/ 1945 h 2216"/>
                <a:gd name="T24" fmla="*/ 2696 w 4621"/>
                <a:gd name="T25" fmla="*/ 1955 h 2216"/>
                <a:gd name="T26" fmla="*/ 3072 w 4621"/>
                <a:gd name="T27" fmla="*/ 1890 h 2216"/>
                <a:gd name="T28" fmla="*/ 3432 w 4621"/>
                <a:gd name="T29" fmla="*/ 1748 h 2216"/>
                <a:gd name="T30" fmla="*/ 3749 w 4621"/>
                <a:gd name="T31" fmla="*/ 1545 h 2216"/>
                <a:gd name="T32" fmla="*/ 4015 w 4621"/>
                <a:gd name="T33" fmla="*/ 1288 h 2216"/>
                <a:gd name="T34" fmla="*/ 4225 w 4621"/>
                <a:gd name="T35" fmla="*/ 983 h 2216"/>
                <a:gd name="T36" fmla="*/ 4375 w 4621"/>
                <a:gd name="T37" fmla="*/ 638 h 2216"/>
                <a:gd name="T38" fmla="*/ 4416 w 4621"/>
                <a:gd name="T39" fmla="*/ 597 h 2216"/>
                <a:gd name="T40" fmla="*/ 4578 w 4621"/>
                <a:gd name="T41" fmla="*/ 636 h 2216"/>
                <a:gd name="T42" fmla="*/ 4615 w 4621"/>
                <a:gd name="T43" fmla="*/ 668 h 2216"/>
                <a:gd name="T44" fmla="*/ 4618 w 4621"/>
                <a:gd name="T45" fmla="*/ 717 h 2216"/>
                <a:gd name="T46" fmla="*/ 4464 w 4621"/>
                <a:gd name="T47" fmla="*/ 1080 h 2216"/>
                <a:gd name="T48" fmla="*/ 4251 w 4621"/>
                <a:gd name="T49" fmla="*/ 1404 h 2216"/>
                <a:gd name="T50" fmla="*/ 3983 w 4621"/>
                <a:gd name="T51" fmla="*/ 1684 h 2216"/>
                <a:gd name="T52" fmla="*/ 3665 w 4621"/>
                <a:gd name="T53" fmla="*/ 1913 h 2216"/>
                <a:gd name="T54" fmla="*/ 3314 w 4621"/>
                <a:gd name="T55" fmla="*/ 2080 h 2216"/>
                <a:gd name="T56" fmla="*/ 2945 w 4621"/>
                <a:gd name="T57" fmla="*/ 2181 h 2216"/>
                <a:gd name="T58" fmla="*/ 2567 w 4621"/>
                <a:gd name="T59" fmla="*/ 2216 h 2216"/>
                <a:gd name="T60" fmla="*/ 2165 w 4621"/>
                <a:gd name="T61" fmla="*/ 2178 h 2216"/>
                <a:gd name="T62" fmla="*/ 1774 w 4621"/>
                <a:gd name="T63" fmla="*/ 2064 h 2216"/>
                <a:gd name="T64" fmla="*/ 1416 w 4621"/>
                <a:gd name="T65" fmla="*/ 1883 h 2216"/>
                <a:gd name="T66" fmla="*/ 1101 w 4621"/>
                <a:gd name="T67" fmla="*/ 1643 h 2216"/>
                <a:gd name="T68" fmla="*/ 838 w 4621"/>
                <a:gd name="T69" fmla="*/ 1351 h 2216"/>
                <a:gd name="T70" fmla="*/ 632 w 4621"/>
                <a:gd name="T71" fmla="*/ 1016 h 2216"/>
                <a:gd name="T72" fmla="*/ 489 w 4621"/>
                <a:gd name="T73" fmla="*/ 645 h 2216"/>
                <a:gd name="T74" fmla="*/ 225 w 4621"/>
                <a:gd name="T75" fmla="*/ 965 h 2216"/>
                <a:gd name="T76" fmla="*/ 188 w 4621"/>
                <a:gd name="T77" fmla="*/ 986 h 2216"/>
                <a:gd name="T78" fmla="*/ 150 w 4621"/>
                <a:gd name="T79" fmla="*/ 980 h 2216"/>
                <a:gd name="T80" fmla="*/ 11 w 4621"/>
                <a:gd name="T81" fmla="*/ 900 h 2216"/>
                <a:gd name="T82" fmla="*/ 2 w 4621"/>
                <a:gd name="T83" fmla="*/ 851 h 2216"/>
                <a:gd name="T84" fmla="*/ 424 w 4621"/>
                <a:gd name="T85" fmla="*/ 18 h 2216"/>
                <a:gd name="T86" fmla="*/ 478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478" y="0"/>
                  </a:moveTo>
                  <a:lnTo>
                    <a:pt x="498" y="6"/>
                  </a:lnTo>
                  <a:lnTo>
                    <a:pt x="1299" y="412"/>
                  </a:lnTo>
                  <a:lnTo>
                    <a:pt x="1313" y="421"/>
                  </a:lnTo>
                  <a:lnTo>
                    <a:pt x="1324" y="433"/>
                  </a:lnTo>
                  <a:lnTo>
                    <a:pt x="1331" y="449"/>
                  </a:lnTo>
                  <a:lnTo>
                    <a:pt x="1334" y="465"/>
                  </a:lnTo>
                  <a:lnTo>
                    <a:pt x="1333" y="482"/>
                  </a:lnTo>
                  <a:lnTo>
                    <a:pt x="1327" y="498"/>
                  </a:lnTo>
                  <a:lnTo>
                    <a:pt x="1269" y="612"/>
                  </a:lnTo>
                  <a:lnTo>
                    <a:pt x="1257" y="629"/>
                  </a:lnTo>
                  <a:lnTo>
                    <a:pt x="1242" y="641"/>
                  </a:lnTo>
                  <a:lnTo>
                    <a:pt x="1222" y="647"/>
                  </a:lnTo>
                  <a:lnTo>
                    <a:pt x="1203" y="647"/>
                  </a:lnTo>
                  <a:lnTo>
                    <a:pt x="1183" y="641"/>
                  </a:lnTo>
                  <a:lnTo>
                    <a:pt x="693" y="392"/>
                  </a:lnTo>
                  <a:lnTo>
                    <a:pt x="719" y="512"/>
                  </a:lnTo>
                  <a:lnTo>
                    <a:pt x="752" y="629"/>
                  </a:lnTo>
                  <a:lnTo>
                    <a:pt x="791" y="744"/>
                  </a:lnTo>
                  <a:lnTo>
                    <a:pt x="838" y="854"/>
                  </a:lnTo>
                  <a:lnTo>
                    <a:pt x="893" y="962"/>
                  </a:lnTo>
                  <a:lnTo>
                    <a:pt x="953" y="1066"/>
                  </a:lnTo>
                  <a:lnTo>
                    <a:pt x="1020" y="1165"/>
                  </a:lnTo>
                  <a:lnTo>
                    <a:pt x="1092" y="1260"/>
                  </a:lnTo>
                  <a:lnTo>
                    <a:pt x="1171" y="1350"/>
                  </a:lnTo>
                  <a:lnTo>
                    <a:pt x="1254" y="1436"/>
                  </a:lnTo>
                  <a:lnTo>
                    <a:pt x="1343" y="1515"/>
                  </a:lnTo>
                  <a:lnTo>
                    <a:pt x="1439" y="1589"/>
                  </a:lnTo>
                  <a:lnTo>
                    <a:pt x="1538" y="1657"/>
                  </a:lnTo>
                  <a:lnTo>
                    <a:pt x="1643" y="1719"/>
                  </a:lnTo>
                  <a:lnTo>
                    <a:pt x="1752" y="1775"/>
                  </a:lnTo>
                  <a:lnTo>
                    <a:pt x="1864" y="1824"/>
                  </a:lnTo>
                  <a:lnTo>
                    <a:pt x="1982" y="1866"/>
                  </a:lnTo>
                  <a:lnTo>
                    <a:pt x="2097" y="1899"/>
                  </a:lnTo>
                  <a:lnTo>
                    <a:pt x="2213" y="1925"/>
                  </a:lnTo>
                  <a:lnTo>
                    <a:pt x="2330" y="1945"/>
                  </a:lnTo>
                  <a:lnTo>
                    <a:pt x="2449" y="1955"/>
                  </a:lnTo>
                  <a:lnTo>
                    <a:pt x="2567" y="1958"/>
                  </a:lnTo>
                  <a:lnTo>
                    <a:pt x="2696" y="1955"/>
                  </a:lnTo>
                  <a:lnTo>
                    <a:pt x="2823" y="1942"/>
                  </a:lnTo>
                  <a:lnTo>
                    <a:pt x="2948" y="1921"/>
                  </a:lnTo>
                  <a:lnTo>
                    <a:pt x="3072" y="1890"/>
                  </a:lnTo>
                  <a:lnTo>
                    <a:pt x="3195" y="1851"/>
                  </a:lnTo>
                  <a:lnTo>
                    <a:pt x="3314" y="1804"/>
                  </a:lnTo>
                  <a:lnTo>
                    <a:pt x="3432" y="1748"/>
                  </a:lnTo>
                  <a:lnTo>
                    <a:pt x="3543" y="1687"/>
                  </a:lnTo>
                  <a:lnTo>
                    <a:pt x="3649" y="1619"/>
                  </a:lnTo>
                  <a:lnTo>
                    <a:pt x="3749" y="1545"/>
                  </a:lnTo>
                  <a:lnTo>
                    <a:pt x="3842" y="1465"/>
                  </a:lnTo>
                  <a:lnTo>
                    <a:pt x="3932" y="1380"/>
                  </a:lnTo>
                  <a:lnTo>
                    <a:pt x="4015" y="1288"/>
                  </a:lnTo>
                  <a:lnTo>
                    <a:pt x="4092" y="1191"/>
                  </a:lnTo>
                  <a:lnTo>
                    <a:pt x="4162" y="1089"/>
                  </a:lnTo>
                  <a:lnTo>
                    <a:pt x="4225" y="983"/>
                  </a:lnTo>
                  <a:lnTo>
                    <a:pt x="4283" y="873"/>
                  </a:lnTo>
                  <a:lnTo>
                    <a:pt x="4332" y="757"/>
                  </a:lnTo>
                  <a:lnTo>
                    <a:pt x="4375" y="638"/>
                  </a:lnTo>
                  <a:lnTo>
                    <a:pt x="4384" y="620"/>
                  </a:lnTo>
                  <a:lnTo>
                    <a:pt x="4399" y="606"/>
                  </a:lnTo>
                  <a:lnTo>
                    <a:pt x="4416" y="597"/>
                  </a:lnTo>
                  <a:lnTo>
                    <a:pt x="4435" y="594"/>
                  </a:lnTo>
                  <a:lnTo>
                    <a:pt x="4455" y="597"/>
                  </a:lnTo>
                  <a:lnTo>
                    <a:pt x="4578" y="636"/>
                  </a:lnTo>
                  <a:lnTo>
                    <a:pt x="4593" y="644"/>
                  </a:lnTo>
                  <a:lnTo>
                    <a:pt x="4605" y="654"/>
                  </a:lnTo>
                  <a:lnTo>
                    <a:pt x="4615" y="668"/>
                  </a:lnTo>
                  <a:lnTo>
                    <a:pt x="4620" y="683"/>
                  </a:lnTo>
                  <a:lnTo>
                    <a:pt x="4621" y="700"/>
                  </a:lnTo>
                  <a:lnTo>
                    <a:pt x="4618" y="717"/>
                  </a:lnTo>
                  <a:lnTo>
                    <a:pt x="4574" y="842"/>
                  </a:lnTo>
                  <a:lnTo>
                    <a:pt x="4523" y="962"/>
                  </a:lnTo>
                  <a:lnTo>
                    <a:pt x="4464" y="1080"/>
                  </a:lnTo>
                  <a:lnTo>
                    <a:pt x="4401" y="1192"/>
                  </a:lnTo>
                  <a:lnTo>
                    <a:pt x="4328" y="1301"/>
                  </a:lnTo>
                  <a:lnTo>
                    <a:pt x="4251" y="1404"/>
                  </a:lnTo>
                  <a:lnTo>
                    <a:pt x="4168" y="1503"/>
                  </a:lnTo>
                  <a:lnTo>
                    <a:pt x="4078" y="1596"/>
                  </a:lnTo>
                  <a:lnTo>
                    <a:pt x="3983" y="1684"/>
                  </a:lnTo>
                  <a:lnTo>
                    <a:pt x="3882" y="1766"/>
                  </a:lnTo>
                  <a:lnTo>
                    <a:pt x="3776" y="1842"/>
                  </a:lnTo>
                  <a:lnTo>
                    <a:pt x="3665" y="1913"/>
                  </a:lnTo>
                  <a:lnTo>
                    <a:pt x="3549" y="1977"/>
                  </a:lnTo>
                  <a:lnTo>
                    <a:pt x="3434" y="2031"/>
                  </a:lnTo>
                  <a:lnTo>
                    <a:pt x="3314" y="2080"/>
                  </a:lnTo>
                  <a:lnTo>
                    <a:pt x="3193" y="2120"/>
                  </a:lnTo>
                  <a:lnTo>
                    <a:pt x="3071" y="2155"/>
                  </a:lnTo>
                  <a:lnTo>
                    <a:pt x="2945" y="2181"/>
                  </a:lnTo>
                  <a:lnTo>
                    <a:pt x="2820" y="2201"/>
                  </a:lnTo>
                  <a:lnTo>
                    <a:pt x="2694" y="2211"/>
                  </a:lnTo>
                  <a:lnTo>
                    <a:pt x="2567" y="2216"/>
                  </a:lnTo>
                  <a:lnTo>
                    <a:pt x="2432" y="2211"/>
                  </a:lnTo>
                  <a:lnTo>
                    <a:pt x="2298" y="2199"/>
                  </a:lnTo>
                  <a:lnTo>
                    <a:pt x="2165" y="2178"/>
                  </a:lnTo>
                  <a:lnTo>
                    <a:pt x="2033" y="2148"/>
                  </a:lnTo>
                  <a:lnTo>
                    <a:pt x="1903" y="2110"/>
                  </a:lnTo>
                  <a:lnTo>
                    <a:pt x="1774" y="2064"/>
                  </a:lnTo>
                  <a:lnTo>
                    <a:pt x="1650" y="2011"/>
                  </a:lnTo>
                  <a:lnTo>
                    <a:pt x="1531" y="1951"/>
                  </a:lnTo>
                  <a:lnTo>
                    <a:pt x="1416" y="1883"/>
                  </a:lnTo>
                  <a:lnTo>
                    <a:pt x="1305" y="1810"/>
                  </a:lnTo>
                  <a:lnTo>
                    <a:pt x="1201" y="1730"/>
                  </a:lnTo>
                  <a:lnTo>
                    <a:pt x="1101" y="1643"/>
                  </a:lnTo>
                  <a:lnTo>
                    <a:pt x="1007" y="1551"/>
                  </a:lnTo>
                  <a:lnTo>
                    <a:pt x="920" y="1454"/>
                  </a:lnTo>
                  <a:lnTo>
                    <a:pt x="838" y="1351"/>
                  </a:lnTo>
                  <a:lnTo>
                    <a:pt x="762" y="1244"/>
                  </a:lnTo>
                  <a:lnTo>
                    <a:pt x="694" y="1132"/>
                  </a:lnTo>
                  <a:lnTo>
                    <a:pt x="632" y="1016"/>
                  </a:lnTo>
                  <a:lnTo>
                    <a:pt x="576" y="897"/>
                  </a:lnTo>
                  <a:lnTo>
                    <a:pt x="529" y="773"/>
                  </a:lnTo>
                  <a:lnTo>
                    <a:pt x="489" y="645"/>
                  </a:lnTo>
                  <a:lnTo>
                    <a:pt x="455" y="515"/>
                  </a:lnTo>
                  <a:lnTo>
                    <a:pt x="236" y="951"/>
                  </a:lnTo>
                  <a:lnTo>
                    <a:pt x="225" y="965"/>
                  </a:lnTo>
                  <a:lnTo>
                    <a:pt x="213" y="977"/>
                  </a:lnTo>
                  <a:lnTo>
                    <a:pt x="198" y="983"/>
                  </a:lnTo>
                  <a:lnTo>
                    <a:pt x="188" y="986"/>
                  </a:lnTo>
                  <a:lnTo>
                    <a:pt x="179" y="986"/>
                  </a:lnTo>
                  <a:lnTo>
                    <a:pt x="163" y="985"/>
                  </a:lnTo>
                  <a:lnTo>
                    <a:pt x="150" y="980"/>
                  </a:lnTo>
                  <a:lnTo>
                    <a:pt x="35" y="923"/>
                  </a:lnTo>
                  <a:lnTo>
                    <a:pt x="21" y="912"/>
                  </a:lnTo>
                  <a:lnTo>
                    <a:pt x="11" y="900"/>
                  </a:lnTo>
                  <a:lnTo>
                    <a:pt x="3" y="885"/>
                  </a:lnTo>
                  <a:lnTo>
                    <a:pt x="0" y="868"/>
                  </a:lnTo>
                  <a:lnTo>
                    <a:pt x="2" y="851"/>
                  </a:lnTo>
                  <a:lnTo>
                    <a:pt x="8" y="836"/>
                  </a:lnTo>
                  <a:lnTo>
                    <a:pt x="411" y="34"/>
                  </a:lnTo>
                  <a:lnTo>
                    <a:pt x="424" y="18"/>
                  </a:lnTo>
                  <a:lnTo>
                    <a:pt x="440" y="6"/>
                  </a:lnTo>
                  <a:lnTo>
                    <a:pt x="458" y="0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Freeform 1005">
            <a:extLst>
              <a:ext uri="{FF2B5EF4-FFF2-40B4-BE49-F238E27FC236}">
                <a16:creationId xmlns:a16="http://schemas.microsoft.com/office/drawing/2014/main" id="{6EE850EF-5FDA-4348-A5B5-AC802FE5FF64}"/>
              </a:ext>
            </a:extLst>
          </p:cNvPr>
          <p:cNvSpPr>
            <a:spLocks noEditPoints="1"/>
          </p:cNvSpPr>
          <p:nvPr/>
        </p:nvSpPr>
        <p:spPr bwMode="auto">
          <a:xfrm>
            <a:off x="11574338" y="2509614"/>
            <a:ext cx="461275" cy="460653"/>
          </a:xfrm>
          <a:custGeom>
            <a:avLst/>
            <a:gdLst>
              <a:gd name="T0" fmla="*/ 1466 w 4446"/>
              <a:gd name="T1" fmla="*/ 1188 h 4440"/>
              <a:gd name="T2" fmla="*/ 978 w 4446"/>
              <a:gd name="T3" fmla="*/ 1913 h 4440"/>
              <a:gd name="T4" fmla="*/ 1084 w 4446"/>
              <a:gd name="T5" fmla="*/ 2808 h 4440"/>
              <a:gd name="T6" fmla="*/ 1724 w 4446"/>
              <a:gd name="T7" fmla="*/ 3399 h 4440"/>
              <a:gd name="T8" fmla="*/ 2589 w 4446"/>
              <a:gd name="T9" fmla="*/ 3447 h 4440"/>
              <a:gd name="T10" fmla="*/ 2039 w 4446"/>
              <a:gd name="T11" fmla="*/ 2795 h 4440"/>
              <a:gd name="T12" fmla="*/ 1483 w 4446"/>
              <a:gd name="T13" fmla="*/ 2565 h 4440"/>
              <a:gd name="T14" fmla="*/ 1254 w 4446"/>
              <a:gd name="T15" fmla="*/ 1953 h 4440"/>
              <a:gd name="T16" fmla="*/ 1393 w 4446"/>
              <a:gd name="T17" fmla="*/ 1742 h 4440"/>
              <a:gd name="T18" fmla="*/ 1523 w 4446"/>
              <a:gd name="T19" fmla="*/ 1860 h 4440"/>
              <a:gd name="T20" fmla="*/ 1753 w 4446"/>
              <a:gd name="T21" fmla="*/ 2089 h 4440"/>
              <a:gd name="T22" fmla="*/ 1842 w 4446"/>
              <a:gd name="T23" fmla="*/ 2144 h 4440"/>
              <a:gd name="T24" fmla="*/ 2127 w 4446"/>
              <a:gd name="T25" fmla="*/ 2091 h 4440"/>
              <a:gd name="T26" fmla="*/ 2173 w 4446"/>
              <a:gd name="T27" fmla="*/ 1811 h 4440"/>
              <a:gd name="T28" fmla="*/ 2054 w 4446"/>
              <a:gd name="T29" fmla="*/ 1661 h 4440"/>
              <a:gd name="T30" fmla="*/ 1830 w 4446"/>
              <a:gd name="T31" fmla="*/ 1435 h 4440"/>
              <a:gd name="T32" fmla="*/ 1779 w 4446"/>
              <a:gd name="T33" fmla="*/ 1293 h 4440"/>
              <a:gd name="T34" fmla="*/ 2268 w 4446"/>
              <a:gd name="T35" fmla="*/ 1259 h 4440"/>
              <a:gd name="T36" fmla="*/ 2751 w 4446"/>
              <a:gd name="T37" fmla="*/ 1679 h 4440"/>
              <a:gd name="T38" fmla="*/ 2762 w 4446"/>
              <a:gd name="T39" fmla="*/ 2316 h 4440"/>
              <a:gd name="T40" fmla="*/ 3500 w 4446"/>
              <a:gd name="T41" fmla="*/ 2116 h 4440"/>
              <a:gd name="T42" fmla="*/ 3129 w 4446"/>
              <a:gd name="T43" fmla="*/ 1315 h 4440"/>
              <a:gd name="T44" fmla="*/ 2327 w 4446"/>
              <a:gd name="T45" fmla="*/ 944 h 4440"/>
              <a:gd name="T46" fmla="*/ 2582 w 4446"/>
              <a:gd name="T47" fmla="*/ 92 h 4440"/>
              <a:gd name="T48" fmla="*/ 2713 w 4446"/>
              <a:gd name="T49" fmla="*/ 499 h 4440"/>
              <a:gd name="T50" fmla="*/ 3160 w 4446"/>
              <a:gd name="T51" fmla="*/ 653 h 4440"/>
              <a:gd name="T52" fmla="*/ 3514 w 4446"/>
              <a:gd name="T53" fmla="*/ 464 h 4440"/>
              <a:gd name="T54" fmla="*/ 3981 w 4446"/>
              <a:gd name="T55" fmla="*/ 867 h 4440"/>
              <a:gd name="T56" fmla="*/ 3851 w 4446"/>
              <a:gd name="T57" fmla="*/ 1140 h 4440"/>
              <a:gd name="T58" fmla="*/ 3854 w 4446"/>
              <a:gd name="T59" fmla="*/ 1614 h 4440"/>
              <a:gd name="T60" fmla="*/ 4289 w 4446"/>
              <a:gd name="T61" fmla="*/ 1864 h 4440"/>
              <a:gd name="T62" fmla="*/ 4446 w 4446"/>
              <a:gd name="T63" fmla="*/ 2227 h 4440"/>
              <a:gd name="T64" fmla="*/ 4301 w 4446"/>
              <a:gd name="T65" fmla="*/ 2588 h 4440"/>
              <a:gd name="T66" fmla="*/ 3876 w 4446"/>
              <a:gd name="T67" fmla="*/ 2787 h 4440"/>
              <a:gd name="T68" fmla="*/ 3817 w 4446"/>
              <a:gd name="T69" fmla="*/ 3261 h 4440"/>
              <a:gd name="T70" fmla="*/ 3980 w 4446"/>
              <a:gd name="T71" fmla="*/ 3562 h 4440"/>
              <a:gd name="T72" fmla="*/ 3523 w 4446"/>
              <a:gd name="T73" fmla="*/ 3991 h 4440"/>
              <a:gd name="T74" fmla="*/ 3200 w 4446"/>
              <a:gd name="T75" fmla="*/ 3813 h 4440"/>
              <a:gd name="T76" fmla="*/ 2728 w 4446"/>
              <a:gd name="T77" fmla="*/ 3923 h 4440"/>
              <a:gd name="T78" fmla="*/ 2564 w 4446"/>
              <a:gd name="T79" fmla="*/ 4352 h 4440"/>
              <a:gd name="T80" fmla="*/ 1964 w 4446"/>
              <a:gd name="T81" fmla="*/ 4425 h 4440"/>
              <a:gd name="T82" fmla="*/ 1849 w 4446"/>
              <a:gd name="T83" fmla="*/ 4184 h 4440"/>
              <a:gd name="T84" fmla="*/ 1554 w 4446"/>
              <a:gd name="T85" fmla="*/ 3813 h 4440"/>
              <a:gd name="T86" fmla="*/ 1082 w 4446"/>
              <a:gd name="T87" fmla="*/ 3867 h 4440"/>
              <a:gd name="T88" fmla="*/ 830 w 4446"/>
              <a:gd name="T89" fmla="*/ 3951 h 4440"/>
              <a:gd name="T90" fmla="*/ 462 w 4446"/>
              <a:gd name="T91" fmla="*/ 3472 h 4440"/>
              <a:gd name="T92" fmla="*/ 653 w 4446"/>
              <a:gd name="T93" fmla="*/ 3094 h 4440"/>
              <a:gd name="T94" fmla="*/ 432 w 4446"/>
              <a:gd name="T95" fmla="*/ 2655 h 4440"/>
              <a:gd name="T96" fmla="*/ 54 w 4446"/>
              <a:gd name="T97" fmla="*/ 2536 h 4440"/>
              <a:gd name="T98" fmla="*/ 31 w 4446"/>
              <a:gd name="T99" fmla="*/ 1911 h 4440"/>
              <a:gd name="T100" fmla="*/ 385 w 4446"/>
              <a:gd name="T101" fmla="*/ 1800 h 4440"/>
              <a:gd name="T102" fmla="*/ 664 w 4446"/>
              <a:gd name="T103" fmla="*/ 1392 h 4440"/>
              <a:gd name="T104" fmla="*/ 485 w 4446"/>
              <a:gd name="T105" fmla="*/ 978 h 4440"/>
              <a:gd name="T106" fmla="*/ 752 w 4446"/>
              <a:gd name="T107" fmla="*/ 556 h 4440"/>
              <a:gd name="T108" fmla="*/ 1055 w 4446"/>
              <a:gd name="T109" fmla="*/ 526 h 4440"/>
              <a:gd name="T110" fmla="*/ 1516 w 4446"/>
              <a:gd name="T111" fmla="*/ 632 h 4440"/>
              <a:gd name="T112" fmla="*/ 1860 w 4446"/>
              <a:gd name="T113" fmla="*/ 261 h 4440"/>
              <a:gd name="T114" fmla="*/ 2106 w 4446"/>
              <a:gd name="T115" fmla="*/ 4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46" h="4440">
                <a:moveTo>
                  <a:pt x="2222" y="940"/>
                </a:moveTo>
                <a:lnTo>
                  <a:pt x="2117" y="944"/>
                </a:lnTo>
                <a:lnTo>
                  <a:pt x="2014" y="958"/>
                </a:lnTo>
                <a:lnTo>
                  <a:pt x="1915" y="978"/>
                </a:lnTo>
                <a:lnTo>
                  <a:pt x="1818" y="1005"/>
                </a:lnTo>
                <a:lnTo>
                  <a:pt x="1724" y="1042"/>
                </a:lnTo>
                <a:lnTo>
                  <a:pt x="1634" y="1084"/>
                </a:lnTo>
                <a:lnTo>
                  <a:pt x="1548" y="1132"/>
                </a:lnTo>
                <a:lnTo>
                  <a:pt x="1466" y="1188"/>
                </a:lnTo>
                <a:lnTo>
                  <a:pt x="1389" y="1249"/>
                </a:lnTo>
                <a:lnTo>
                  <a:pt x="1317" y="1315"/>
                </a:lnTo>
                <a:lnTo>
                  <a:pt x="1250" y="1388"/>
                </a:lnTo>
                <a:lnTo>
                  <a:pt x="1188" y="1465"/>
                </a:lnTo>
                <a:lnTo>
                  <a:pt x="1134" y="1546"/>
                </a:lnTo>
                <a:lnTo>
                  <a:pt x="1084" y="1633"/>
                </a:lnTo>
                <a:lnTo>
                  <a:pt x="1042" y="1722"/>
                </a:lnTo>
                <a:lnTo>
                  <a:pt x="1007" y="1815"/>
                </a:lnTo>
                <a:lnTo>
                  <a:pt x="978" y="1913"/>
                </a:lnTo>
                <a:lnTo>
                  <a:pt x="958" y="2013"/>
                </a:lnTo>
                <a:lnTo>
                  <a:pt x="946" y="2116"/>
                </a:lnTo>
                <a:lnTo>
                  <a:pt x="941" y="2220"/>
                </a:lnTo>
                <a:lnTo>
                  <a:pt x="946" y="2325"/>
                </a:lnTo>
                <a:lnTo>
                  <a:pt x="958" y="2428"/>
                </a:lnTo>
                <a:lnTo>
                  <a:pt x="978" y="2528"/>
                </a:lnTo>
                <a:lnTo>
                  <a:pt x="1007" y="2624"/>
                </a:lnTo>
                <a:lnTo>
                  <a:pt x="1042" y="2719"/>
                </a:lnTo>
                <a:lnTo>
                  <a:pt x="1084" y="2808"/>
                </a:lnTo>
                <a:lnTo>
                  <a:pt x="1134" y="2895"/>
                </a:lnTo>
                <a:lnTo>
                  <a:pt x="1188" y="2976"/>
                </a:lnTo>
                <a:lnTo>
                  <a:pt x="1250" y="3053"/>
                </a:lnTo>
                <a:lnTo>
                  <a:pt x="1317" y="3125"/>
                </a:lnTo>
                <a:lnTo>
                  <a:pt x="1389" y="3192"/>
                </a:lnTo>
                <a:lnTo>
                  <a:pt x="1466" y="3253"/>
                </a:lnTo>
                <a:lnTo>
                  <a:pt x="1548" y="3309"/>
                </a:lnTo>
                <a:lnTo>
                  <a:pt x="1634" y="3357"/>
                </a:lnTo>
                <a:lnTo>
                  <a:pt x="1724" y="3399"/>
                </a:lnTo>
                <a:lnTo>
                  <a:pt x="1818" y="3435"/>
                </a:lnTo>
                <a:lnTo>
                  <a:pt x="1915" y="3463"/>
                </a:lnTo>
                <a:lnTo>
                  <a:pt x="2014" y="3483"/>
                </a:lnTo>
                <a:lnTo>
                  <a:pt x="2117" y="3495"/>
                </a:lnTo>
                <a:lnTo>
                  <a:pt x="2222" y="3500"/>
                </a:lnTo>
                <a:lnTo>
                  <a:pt x="2318" y="3497"/>
                </a:lnTo>
                <a:lnTo>
                  <a:pt x="2410" y="3486"/>
                </a:lnTo>
                <a:lnTo>
                  <a:pt x="2501" y="3470"/>
                </a:lnTo>
                <a:lnTo>
                  <a:pt x="2589" y="3447"/>
                </a:lnTo>
                <a:lnTo>
                  <a:pt x="2674" y="3418"/>
                </a:lnTo>
                <a:lnTo>
                  <a:pt x="2757" y="3383"/>
                </a:lnTo>
                <a:lnTo>
                  <a:pt x="2837" y="3344"/>
                </a:lnTo>
                <a:lnTo>
                  <a:pt x="2913" y="3299"/>
                </a:lnTo>
                <a:lnTo>
                  <a:pt x="2345" y="2733"/>
                </a:lnTo>
                <a:lnTo>
                  <a:pt x="2272" y="2760"/>
                </a:lnTo>
                <a:lnTo>
                  <a:pt x="2196" y="2779"/>
                </a:lnTo>
                <a:lnTo>
                  <a:pt x="2119" y="2791"/>
                </a:lnTo>
                <a:lnTo>
                  <a:pt x="2039" y="2795"/>
                </a:lnTo>
                <a:lnTo>
                  <a:pt x="1968" y="2791"/>
                </a:lnTo>
                <a:lnTo>
                  <a:pt x="1901" y="2783"/>
                </a:lnTo>
                <a:lnTo>
                  <a:pt x="1834" y="2768"/>
                </a:lnTo>
                <a:lnTo>
                  <a:pt x="1769" y="2747"/>
                </a:lnTo>
                <a:lnTo>
                  <a:pt x="1707" y="2722"/>
                </a:lnTo>
                <a:lnTo>
                  <a:pt x="1646" y="2689"/>
                </a:lnTo>
                <a:lnTo>
                  <a:pt x="1589" y="2653"/>
                </a:lnTo>
                <a:lnTo>
                  <a:pt x="1533" y="2611"/>
                </a:lnTo>
                <a:lnTo>
                  <a:pt x="1483" y="2565"/>
                </a:lnTo>
                <a:lnTo>
                  <a:pt x="1432" y="2508"/>
                </a:lnTo>
                <a:lnTo>
                  <a:pt x="1387" y="2447"/>
                </a:lnTo>
                <a:lnTo>
                  <a:pt x="1348" y="2384"/>
                </a:lnTo>
                <a:lnTo>
                  <a:pt x="1315" y="2317"/>
                </a:lnTo>
                <a:lnTo>
                  <a:pt x="1290" y="2247"/>
                </a:lnTo>
                <a:lnTo>
                  <a:pt x="1271" y="2175"/>
                </a:lnTo>
                <a:lnTo>
                  <a:pt x="1258" y="2102"/>
                </a:lnTo>
                <a:lnTo>
                  <a:pt x="1253" y="2028"/>
                </a:lnTo>
                <a:lnTo>
                  <a:pt x="1254" y="1953"/>
                </a:lnTo>
                <a:lnTo>
                  <a:pt x="1264" y="1879"/>
                </a:lnTo>
                <a:lnTo>
                  <a:pt x="1280" y="1805"/>
                </a:lnTo>
                <a:lnTo>
                  <a:pt x="1290" y="1782"/>
                </a:lnTo>
                <a:lnTo>
                  <a:pt x="1303" y="1764"/>
                </a:lnTo>
                <a:lnTo>
                  <a:pt x="1321" y="1749"/>
                </a:lnTo>
                <a:lnTo>
                  <a:pt x="1341" y="1741"/>
                </a:lnTo>
                <a:lnTo>
                  <a:pt x="1363" y="1737"/>
                </a:lnTo>
                <a:lnTo>
                  <a:pt x="1376" y="1738"/>
                </a:lnTo>
                <a:lnTo>
                  <a:pt x="1393" y="1742"/>
                </a:lnTo>
                <a:lnTo>
                  <a:pt x="1410" y="1752"/>
                </a:lnTo>
                <a:lnTo>
                  <a:pt x="1428" y="1767"/>
                </a:lnTo>
                <a:lnTo>
                  <a:pt x="1431" y="1768"/>
                </a:lnTo>
                <a:lnTo>
                  <a:pt x="1437" y="1775"/>
                </a:lnTo>
                <a:lnTo>
                  <a:pt x="1448" y="1786"/>
                </a:lnTo>
                <a:lnTo>
                  <a:pt x="1462" y="1800"/>
                </a:lnTo>
                <a:lnTo>
                  <a:pt x="1479" y="1818"/>
                </a:lnTo>
                <a:lnTo>
                  <a:pt x="1500" y="1838"/>
                </a:lnTo>
                <a:lnTo>
                  <a:pt x="1523" y="1860"/>
                </a:lnTo>
                <a:lnTo>
                  <a:pt x="1547" y="1884"/>
                </a:lnTo>
                <a:lnTo>
                  <a:pt x="1573" y="1910"/>
                </a:lnTo>
                <a:lnTo>
                  <a:pt x="1600" y="1937"/>
                </a:lnTo>
                <a:lnTo>
                  <a:pt x="1627" y="1963"/>
                </a:lnTo>
                <a:lnTo>
                  <a:pt x="1653" y="1990"/>
                </a:lnTo>
                <a:lnTo>
                  <a:pt x="1680" y="2017"/>
                </a:lnTo>
                <a:lnTo>
                  <a:pt x="1706" y="2043"/>
                </a:lnTo>
                <a:lnTo>
                  <a:pt x="1730" y="2066"/>
                </a:lnTo>
                <a:lnTo>
                  <a:pt x="1753" y="2089"/>
                </a:lnTo>
                <a:lnTo>
                  <a:pt x="1773" y="2109"/>
                </a:lnTo>
                <a:lnTo>
                  <a:pt x="1791" y="2126"/>
                </a:lnTo>
                <a:lnTo>
                  <a:pt x="1806" y="2137"/>
                </a:lnTo>
                <a:lnTo>
                  <a:pt x="1821" y="2143"/>
                </a:lnTo>
                <a:lnTo>
                  <a:pt x="1833" y="2144"/>
                </a:lnTo>
                <a:lnTo>
                  <a:pt x="1836" y="2144"/>
                </a:lnTo>
                <a:lnTo>
                  <a:pt x="1837" y="2144"/>
                </a:lnTo>
                <a:lnTo>
                  <a:pt x="1842" y="2143"/>
                </a:lnTo>
                <a:lnTo>
                  <a:pt x="1842" y="2144"/>
                </a:lnTo>
                <a:lnTo>
                  <a:pt x="1887" y="2139"/>
                </a:lnTo>
                <a:lnTo>
                  <a:pt x="1933" y="2133"/>
                </a:lnTo>
                <a:lnTo>
                  <a:pt x="1979" y="2128"/>
                </a:lnTo>
                <a:lnTo>
                  <a:pt x="2021" y="2121"/>
                </a:lnTo>
                <a:lnTo>
                  <a:pt x="2060" y="2114"/>
                </a:lnTo>
                <a:lnTo>
                  <a:pt x="2093" y="2108"/>
                </a:lnTo>
                <a:lnTo>
                  <a:pt x="2117" y="2101"/>
                </a:lnTo>
                <a:lnTo>
                  <a:pt x="2123" y="2094"/>
                </a:lnTo>
                <a:lnTo>
                  <a:pt x="2127" y="2091"/>
                </a:lnTo>
                <a:lnTo>
                  <a:pt x="2130" y="2089"/>
                </a:lnTo>
                <a:lnTo>
                  <a:pt x="2136" y="2064"/>
                </a:lnTo>
                <a:lnTo>
                  <a:pt x="2143" y="2032"/>
                </a:lnTo>
                <a:lnTo>
                  <a:pt x="2150" y="1995"/>
                </a:lnTo>
                <a:lnTo>
                  <a:pt x="2155" y="1952"/>
                </a:lnTo>
                <a:lnTo>
                  <a:pt x="2162" y="1907"/>
                </a:lnTo>
                <a:lnTo>
                  <a:pt x="2167" y="1863"/>
                </a:lnTo>
                <a:lnTo>
                  <a:pt x="2172" y="1818"/>
                </a:lnTo>
                <a:lnTo>
                  <a:pt x="2173" y="1811"/>
                </a:lnTo>
                <a:lnTo>
                  <a:pt x="2173" y="1803"/>
                </a:lnTo>
                <a:lnTo>
                  <a:pt x="2173" y="1792"/>
                </a:lnTo>
                <a:lnTo>
                  <a:pt x="2170" y="1780"/>
                </a:lnTo>
                <a:lnTo>
                  <a:pt x="2163" y="1771"/>
                </a:lnTo>
                <a:lnTo>
                  <a:pt x="2147" y="1753"/>
                </a:lnTo>
                <a:lnTo>
                  <a:pt x="2127" y="1734"/>
                </a:lnTo>
                <a:lnTo>
                  <a:pt x="2105" y="1711"/>
                </a:lnTo>
                <a:lnTo>
                  <a:pt x="2079" y="1687"/>
                </a:lnTo>
                <a:lnTo>
                  <a:pt x="2054" y="1661"/>
                </a:lnTo>
                <a:lnTo>
                  <a:pt x="2027" y="1633"/>
                </a:lnTo>
                <a:lnTo>
                  <a:pt x="1999" y="1606"/>
                </a:lnTo>
                <a:lnTo>
                  <a:pt x="1972" y="1577"/>
                </a:lnTo>
                <a:lnTo>
                  <a:pt x="1944" y="1550"/>
                </a:lnTo>
                <a:lnTo>
                  <a:pt x="1918" y="1525"/>
                </a:lnTo>
                <a:lnTo>
                  <a:pt x="1892" y="1499"/>
                </a:lnTo>
                <a:lnTo>
                  <a:pt x="1869" y="1476"/>
                </a:lnTo>
                <a:lnTo>
                  <a:pt x="1849" y="1454"/>
                </a:lnTo>
                <a:lnTo>
                  <a:pt x="1830" y="1435"/>
                </a:lnTo>
                <a:lnTo>
                  <a:pt x="1815" y="1420"/>
                </a:lnTo>
                <a:lnTo>
                  <a:pt x="1804" y="1410"/>
                </a:lnTo>
                <a:lnTo>
                  <a:pt x="1796" y="1401"/>
                </a:lnTo>
                <a:lnTo>
                  <a:pt x="1795" y="1400"/>
                </a:lnTo>
                <a:lnTo>
                  <a:pt x="1780" y="1381"/>
                </a:lnTo>
                <a:lnTo>
                  <a:pt x="1771" y="1359"/>
                </a:lnTo>
                <a:lnTo>
                  <a:pt x="1766" y="1338"/>
                </a:lnTo>
                <a:lnTo>
                  <a:pt x="1769" y="1315"/>
                </a:lnTo>
                <a:lnTo>
                  <a:pt x="1779" y="1293"/>
                </a:lnTo>
                <a:lnTo>
                  <a:pt x="1792" y="1276"/>
                </a:lnTo>
                <a:lnTo>
                  <a:pt x="1810" y="1262"/>
                </a:lnTo>
                <a:lnTo>
                  <a:pt x="1832" y="1253"/>
                </a:lnTo>
                <a:lnTo>
                  <a:pt x="1899" y="1238"/>
                </a:lnTo>
                <a:lnTo>
                  <a:pt x="1968" y="1228"/>
                </a:lnTo>
                <a:lnTo>
                  <a:pt x="2039" y="1226"/>
                </a:lnTo>
                <a:lnTo>
                  <a:pt x="2116" y="1228"/>
                </a:lnTo>
                <a:lnTo>
                  <a:pt x="2193" y="1240"/>
                </a:lnTo>
                <a:lnTo>
                  <a:pt x="2268" y="1259"/>
                </a:lnTo>
                <a:lnTo>
                  <a:pt x="2340" y="1285"/>
                </a:lnTo>
                <a:lnTo>
                  <a:pt x="2409" y="1318"/>
                </a:lnTo>
                <a:lnTo>
                  <a:pt x="2474" y="1357"/>
                </a:lnTo>
                <a:lnTo>
                  <a:pt x="2536" y="1403"/>
                </a:lnTo>
                <a:lnTo>
                  <a:pt x="2594" y="1454"/>
                </a:lnTo>
                <a:lnTo>
                  <a:pt x="2640" y="1506"/>
                </a:lnTo>
                <a:lnTo>
                  <a:pt x="2682" y="1561"/>
                </a:lnTo>
                <a:lnTo>
                  <a:pt x="2720" y="1618"/>
                </a:lnTo>
                <a:lnTo>
                  <a:pt x="2751" y="1679"/>
                </a:lnTo>
                <a:lnTo>
                  <a:pt x="2777" y="1741"/>
                </a:lnTo>
                <a:lnTo>
                  <a:pt x="2797" y="1806"/>
                </a:lnTo>
                <a:lnTo>
                  <a:pt x="2812" y="1872"/>
                </a:lnTo>
                <a:lnTo>
                  <a:pt x="2820" y="1940"/>
                </a:lnTo>
                <a:lnTo>
                  <a:pt x="2824" y="2010"/>
                </a:lnTo>
                <a:lnTo>
                  <a:pt x="2820" y="2089"/>
                </a:lnTo>
                <a:lnTo>
                  <a:pt x="2808" y="2167"/>
                </a:lnTo>
                <a:lnTo>
                  <a:pt x="2789" y="2243"/>
                </a:lnTo>
                <a:lnTo>
                  <a:pt x="2762" y="2316"/>
                </a:lnTo>
                <a:lnTo>
                  <a:pt x="3323" y="2876"/>
                </a:lnTo>
                <a:lnTo>
                  <a:pt x="3369" y="2792"/>
                </a:lnTo>
                <a:lnTo>
                  <a:pt x="3410" y="2704"/>
                </a:lnTo>
                <a:lnTo>
                  <a:pt x="3442" y="2613"/>
                </a:lnTo>
                <a:lnTo>
                  <a:pt x="3469" y="2519"/>
                </a:lnTo>
                <a:lnTo>
                  <a:pt x="3488" y="2421"/>
                </a:lnTo>
                <a:lnTo>
                  <a:pt x="3500" y="2323"/>
                </a:lnTo>
                <a:lnTo>
                  <a:pt x="3505" y="2220"/>
                </a:lnTo>
                <a:lnTo>
                  <a:pt x="3500" y="2116"/>
                </a:lnTo>
                <a:lnTo>
                  <a:pt x="3488" y="2013"/>
                </a:lnTo>
                <a:lnTo>
                  <a:pt x="3467" y="1913"/>
                </a:lnTo>
                <a:lnTo>
                  <a:pt x="3439" y="1815"/>
                </a:lnTo>
                <a:lnTo>
                  <a:pt x="3404" y="1722"/>
                </a:lnTo>
                <a:lnTo>
                  <a:pt x="3361" y="1633"/>
                </a:lnTo>
                <a:lnTo>
                  <a:pt x="3312" y="1546"/>
                </a:lnTo>
                <a:lnTo>
                  <a:pt x="3257" y="1465"/>
                </a:lnTo>
                <a:lnTo>
                  <a:pt x="3196" y="1388"/>
                </a:lnTo>
                <a:lnTo>
                  <a:pt x="3129" y="1315"/>
                </a:lnTo>
                <a:lnTo>
                  <a:pt x="3057" y="1249"/>
                </a:lnTo>
                <a:lnTo>
                  <a:pt x="2980" y="1188"/>
                </a:lnTo>
                <a:lnTo>
                  <a:pt x="2898" y="1132"/>
                </a:lnTo>
                <a:lnTo>
                  <a:pt x="2812" y="1084"/>
                </a:lnTo>
                <a:lnTo>
                  <a:pt x="2722" y="1042"/>
                </a:lnTo>
                <a:lnTo>
                  <a:pt x="2628" y="1005"/>
                </a:lnTo>
                <a:lnTo>
                  <a:pt x="2531" y="978"/>
                </a:lnTo>
                <a:lnTo>
                  <a:pt x="2430" y="958"/>
                </a:lnTo>
                <a:lnTo>
                  <a:pt x="2327" y="944"/>
                </a:lnTo>
                <a:lnTo>
                  <a:pt x="2222" y="940"/>
                </a:lnTo>
                <a:close/>
                <a:moveTo>
                  <a:pt x="2231" y="0"/>
                </a:moveTo>
                <a:lnTo>
                  <a:pt x="2357" y="4"/>
                </a:lnTo>
                <a:lnTo>
                  <a:pt x="2482" y="15"/>
                </a:lnTo>
                <a:lnTo>
                  <a:pt x="2509" y="22"/>
                </a:lnTo>
                <a:lnTo>
                  <a:pt x="2532" y="32"/>
                </a:lnTo>
                <a:lnTo>
                  <a:pt x="2554" y="49"/>
                </a:lnTo>
                <a:lnTo>
                  <a:pt x="2570" y="69"/>
                </a:lnTo>
                <a:lnTo>
                  <a:pt x="2582" y="92"/>
                </a:lnTo>
                <a:lnTo>
                  <a:pt x="2589" y="118"/>
                </a:lnTo>
                <a:lnTo>
                  <a:pt x="2590" y="145"/>
                </a:lnTo>
                <a:lnTo>
                  <a:pt x="2590" y="202"/>
                </a:lnTo>
                <a:lnTo>
                  <a:pt x="2597" y="256"/>
                </a:lnTo>
                <a:lnTo>
                  <a:pt x="2609" y="310"/>
                </a:lnTo>
                <a:lnTo>
                  <a:pt x="2627" y="361"/>
                </a:lnTo>
                <a:lnTo>
                  <a:pt x="2651" y="410"/>
                </a:lnTo>
                <a:lnTo>
                  <a:pt x="2680" y="456"/>
                </a:lnTo>
                <a:lnTo>
                  <a:pt x="2713" y="499"/>
                </a:lnTo>
                <a:lnTo>
                  <a:pt x="2751" y="537"/>
                </a:lnTo>
                <a:lnTo>
                  <a:pt x="2793" y="572"/>
                </a:lnTo>
                <a:lnTo>
                  <a:pt x="2841" y="602"/>
                </a:lnTo>
                <a:lnTo>
                  <a:pt x="2891" y="626"/>
                </a:lnTo>
                <a:lnTo>
                  <a:pt x="2942" y="644"/>
                </a:lnTo>
                <a:lnTo>
                  <a:pt x="2995" y="656"/>
                </a:lnTo>
                <a:lnTo>
                  <a:pt x="3051" y="661"/>
                </a:lnTo>
                <a:lnTo>
                  <a:pt x="3105" y="660"/>
                </a:lnTo>
                <a:lnTo>
                  <a:pt x="3160" y="653"/>
                </a:lnTo>
                <a:lnTo>
                  <a:pt x="3215" y="641"/>
                </a:lnTo>
                <a:lnTo>
                  <a:pt x="3266" y="624"/>
                </a:lnTo>
                <a:lnTo>
                  <a:pt x="3316" y="601"/>
                </a:lnTo>
                <a:lnTo>
                  <a:pt x="3364" y="574"/>
                </a:lnTo>
                <a:lnTo>
                  <a:pt x="3407" y="540"/>
                </a:lnTo>
                <a:lnTo>
                  <a:pt x="3445" y="502"/>
                </a:lnTo>
                <a:lnTo>
                  <a:pt x="3467" y="484"/>
                </a:lnTo>
                <a:lnTo>
                  <a:pt x="3490" y="471"/>
                </a:lnTo>
                <a:lnTo>
                  <a:pt x="3514" y="464"/>
                </a:lnTo>
                <a:lnTo>
                  <a:pt x="3540" y="461"/>
                </a:lnTo>
                <a:lnTo>
                  <a:pt x="3567" y="465"/>
                </a:lnTo>
                <a:lnTo>
                  <a:pt x="3591" y="475"/>
                </a:lnTo>
                <a:lnTo>
                  <a:pt x="3614" y="488"/>
                </a:lnTo>
                <a:lnTo>
                  <a:pt x="3709" y="569"/>
                </a:lnTo>
                <a:lnTo>
                  <a:pt x="3800" y="656"/>
                </a:lnTo>
                <a:lnTo>
                  <a:pt x="3885" y="747"/>
                </a:lnTo>
                <a:lnTo>
                  <a:pt x="3966" y="844"/>
                </a:lnTo>
                <a:lnTo>
                  <a:pt x="3981" y="867"/>
                </a:lnTo>
                <a:lnTo>
                  <a:pt x="3989" y="891"/>
                </a:lnTo>
                <a:lnTo>
                  <a:pt x="3994" y="917"/>
                </a:lnTo>
                <a:lnTo>
                  <a:pt x="3991" y="943"/>
                </a:lnTo>
                <a:lnTo>
                  <a:pt x="3984" y="969"/>
                </a:lnTo>
                <a:lnTo>
                  <a:pt x="3971" y="992"/>
                </a:lnTo>
                <a:lnTo>
                  <a:pt x="3953" y="1012"/>
                </a:lnTo>
                <a:lnTo>
                  <a:pt x="3914" y="1051"/>
                </a:lnTo>
                <a:lnTo>
                  <a:pt x="3880" y="1094"/>
                </a:lnTo>
                <a:lnTo>
                  <a:pt x="3851" y="1140"/>
                </a:lnTo>
                <a:lnTo>
                  <a:pt x="3830" y="1190"/>
                </a:lnTo>
                <a:lnTo>
                  <a:pt x="3812" y="1240"/>
                </a:lnTo>
                <a:lnTo>
                  <a:pt x="3800" y="1293"/>
                </a:lnTo>
                <a:lnTo>
                  <a:pt x="3793" y="1347"/>
                </a:lnTo>
                <a:lnTo>
                  <a:pt x="3793" y="1400"/>
                </a:lnTo>
                <a:lnTo>
                  <a:pt x="3798" y="1454"/>
                </a:lnTo>
                <a:lnTo>
                  <a:pt x="3811" y="1508"/>
                </a:lnTo>
                <a:lnTo>
                  <a:pt x="3828" y="1560"/>
                </a:lnTo>
                <a:lnTo>
                  <a:pt x="3854" y="1614"/>
                </a:lnTo>
                <a:lnTo>
                  <a:pt x="3887" y="1663"/>
                </a:lnTo>
                <a:lnTo>
                  <a:pt x="3923" y="1707"/>
                </a:lnTo>
                <a:lnTo>
                  <a:pt x="3965" y="1748"/>
                </a:lnTo>
                <a:lnTo>
                  <a:pt x="4011" y="1782"/>
                </a:lnTo>
                <a:lnTo>
                  <a:pt x="4061" y="1810"/>
                </a:lnTo>
                <a:lnTo>
                  <a:pt x="4114" y="1833"/>
                </a:lnTo>
                <a:lnTo>
                  <a:pt x="4170" y="1851"/>
                </a:lnTo>
                <a:lnTo>
                  <a:pt x="4228" y="1861"/>
                </a:lnTo>
                <a:lnTo>
                  <a:pt x="4289" y="1864"/>
                </a:lnTo>
                <a:lnTo>
                  <a:pt x="4316" y="1867"/>
                </a:lnTo>
                <a:lnTo>
                  <a:pt x="4343" y="1875"/>
                </a:lnTo>
                <a:lnTo>
                  <a:pt x="4369" y="1888"/>
                </a:lnTo>
                <a:lnTo>
                  <a:pt x="4392" y="1905"/>
                </a:lnTo>
                <a:lnTo>
                  <a:pt x="4411" y="1925"/>
                </a:lnTo>
                <a:lnTo>
                  <a:pt x="4424" y="1948"/>
                </a:lnTo>
                <a:lnTo>
                  <a:pt x="4432" y="1974"/>
                </a:lnTo>
                <a:lnTo>
                  <a:pt x="4442" y="2099"/>
                </a:lnTo>
                <a:lnTo>
                  <a:pt x="4446" y="2227"/>
                </a:lnTo>
                <a:lnTo>
                  <a:pt x="4442" y="2352"/>
                </a:lnTo>
                <a:lnTo>
                  <a:pt x="4431" y="2478"/>
                </a:lnTo>
                <a:lnTo>
                  <a:pt x="4424" y="2505"/>
                </a:lnTo>
                <a:lnTo>
                  <a:pt x="4413" y="2530"/>
                </a:lnTo>
                <a:lnTo>
                  <a:pt x="4396" y="2550"/>
                </a:lnTo>
                <a:lnTo>
                  <a:pt x="4377" y="2567"/>
                </a:lnTo>
                <a:lnTo>
                  <a:pt x="4353" y="2580"/>
                </a:lnTo>
                <a:lnTo>
                  <a:pt x="4328" y="2586"/>
                </a:lnTo>
                <a:lnTo>
                  <a:pt x="4301" y="2588"/>
                </a:lnTo>
                <a:lnTo>
                  <a:pt x="4273" y="2586"/>
                </a:lnTo>
                <a:lnTo>
                  <a:pt x="4214" y="2590"/>
                </a:lnTo>
                <a:lnTo>
                  <a:pt x="4157" y="2601"/>
                </a:lnTo>
                <a:lnTo>
                  <a:pt x="4103" y="2618"/>
                </a:lnTo>
                <a:lnTo>
                  <a:pt x="4050" y="2641"/>
                </a:lnTo>
                <a:lnTo>
                  <a:pt x="4000" y="2669"/>
                </a:lnTo>
                <a:lnTo>
                  <a:pt x="3954" y="2704"/>
                </a:lnTo>
                <a:lnTo>
                  <a:pt x="3912" y="2743"/>
                </a:lnTo>
                <a:lnTo>
                  <a:pt x="3876" y="2787"/>
                </a:lnTo>
                <a:lnTo>
                  <a:pt x="3845" y="2835"/>
                </a:lnTo>
                <a:lnTo>
                  <a:pt x="3819" y="2888"/>
                </a:lnTo>
                <a:lnTo>
                  <a:pt x="3800" y="2941"/>
                </a:lnTo>
                <a:lnTo>
                  <a:pt x="3788" y="2995"/>
                </a:lnTo>
                <a:lnTo>
                  <a:pt x="3781" y="3049"/>
                </a:lnTo>
                <a:lnTo>
                  <a:pt x="3781" y="3103"/>
                </a:lnTo>
                <a:lnTo>
                  <a:pt x="3788" y="3157"/>
                </a:lnTo>
                <a:lnTo>
                  <a:pt x="3800" y="3210"/>
                </a:lnTo>
                <a:lnTo>
                  <a:pt x="3817" y="3261"/>
                </a:lnTo>
                <a:lnTo>
                  <a:pt x="3840" y="3310"/>
                </a:lnTo>
                <a:lnTo>
                  <a:pt x="3869" y="3357"/>
                </a:lnTo>
                <a:lnTo>
                  <a:pt x="3904" y="3401"/>
                </a:lnTo>
                <a:lnTo>
                  <a:pt x="3943" y="3441"/>
                </a:lnTo>
                <a:lnTo>
                  <a:pt x="3961" y="3462"/>
                </a:lnTo>
                <a:lnTo>
                  <a:pt x="3975" y="3485"/>
                </a:lnTo>
                <a:lnTo>
                  <a:pt x="3981" y="3510"/>
                </a:lnTo>
                <a:lnTo>
                  <a:pt x="3984" y="3536"/>
                </a:lnTo>
                <a:lnTo>
                  <a:pt x="3980" y="3562"/>
                </a:lnTo>
                <a:lnTo>
                  <a:pt x="3971" y="3587"/>
                </a:lnTo>
                <a:lnTo>
                  <a:pt x="3956" y="3610"/>
                </a:lnTo>
                <a:lnTo>
                  <a:pt x="3874" y="3706"/>
                </a:lnTo>
                <a:lnTo>
                  <a:pt x="3786" y="3798"/>
                </a:lnTo>
                <a:lnTo>
                  <a:pt x="3694" y="3884"/>
                </a:lnTo>
                <a:lnTo>
                  <a:pt x="3597" y="3965"/>
                </a:lnTo>
                <a:lnTo>
                  <a:pt x="3574" y="3980"/>
                </a:lnTo>
                <a:lnTo>
                  <a:pt x="3549" y="3988"/>
                </a:lnTo>
                <a:lnTo>
                  <a:pt x="3523" y="3991"/>
                </a:lnTo>
                <a:lnTo>
                  <a:pt x="3498" y="3989"/>
                </a:lnTo>
                <a:lnTo>
                  <a:pt x="3472" y="3981"/>
                </a:lnTo>
                <a:lnTo>
                  <a:pt x="3449" y="3969"/>
                </a:lnTo>
                <a:lnTo>
                  <a:pt x="3429" y="3951"/>
                </a:lnTo>
                <a:lnTo>
                  <a:pt x="3391" y="3913"/>
                </a:lnTo>
                <a:lnTo>
                  <a:pt x="3347" y="3881"/>
                </a:lnTo>
                <a:lnTo>
                  <a:pt x="3301" y="3854"/>
                </a:lnTo>
                <a:lnTo>
                  <a:pt x="3251" y="3831"/>
                </a:lnTo>
                <a:lnTo>
                  <a:pt x="3200" y="3813"/>
                </a:lnTo>
                <a:lnTo>
                  <a:pt x="3146" y="3801"/>
                </a:lnTo>
                <a:lnTo>
                  <a:pt x="3091" y="3794"/>
                </a:lnTo>
                <a:lnTo>
                  <a:pt x="3037" y="3793"/>
                </a:lnTo>
                <a:lnTo>
                  <a:pt x="2983" y="3798"/>
                </a:lnTo>
                <a:lnTo>
                  <a:pt x="2930" y="3809"/>
                </a:lnTo>
                <a:lnTo>
                  <a:pt x="2879" y="3826"/>
                </a:lnTo>
                <a:lnTo>
                  <a:pt x="2823" y="3853"/>
                </a:lnTo>
                <a:lnTo>
                  <a:pt x="2773" y="3885"/>
                </a:lnTo>
                <a:lnTo>
                  <a:pt x="2728" y="3923"/>
                </a:lnTo>
                <a:lnTo>
                  <a:pt x="2688" y="3966"/>
                </a:lnTo>
                <a:lnTo>
                  <a:pt x="2652" y="4015"/>
                </a:lnTo>
                <a:lnTo>
                  <a:pt x="2624" y="4066"/>
                </a:lnTo>
                <a:lnTo>
                  <a:pt x="2601" y="4120"/>
                </a:lnTo>
                <a:lnTo>
                  <a:pt x="2585" y="4179"/>
                </a:lnTo>
                <a:lnTo>
                  <a:pt x="2575" y="4238"/>
                </a:lnTo>
                <a:lnTo>
                  <a:pt x="2574" y="4299"/>
                </a:lnTo>
                <a:lnTo>
                  <a:pt x="2573" y="4326"/>
                </a:lnTo>
                <a:lnTo>
                  <a:pt x="2564" y="4352"/>
                </a:lnTo>
                <a:lnTo>
                  <a:pt x="2552" y="4375"/>
                </a:lnTo>
                <a:lnTo>
                  <a:pt x="2535" y="4394"/>
                </a:lnTo>
                <a:lnTo>
                  <a:pt x="2514" y="4410"/>
                </a:lnTo>
                <a:lnTo>
                  <a:pt x="2491" y="4421"/>
                </a:lnTo>
                <a:lnTo>
                  <a:pt x="2464" y="4426"/>
                </a:lnTo>
                <a:lnTo>
                  <a:pt x="2342" y="4437"/>
                </a:lnTo>
                <a:lnTo>
                  <a:pt x="2220" y="4440"/>
                </a:lnTo>
                <a:lnTo>
                  <a:pt x="2092" y="4437"/>
                </a:lnTo>
                <a:lnTo>
                  <a:pt x="1964" y="4425"/>
                </a:lnTo>
                <a:lnTo>
                  <a:pt x="1937" y="4419"/>
                </a:lnTo>
                <a:lnTo>
                  <a:pt x="1913" y="4407"/>
                </a:lnTo>
                <a:lnTo>
                  <a:pt x="1892" y="4391"/>
                </a:lnTo>
                <a:lnTo>
                  <a:pt x="1876" y="4372"/>
                </a:lnTo>
                <a:lnTo>
                  <a:pt x="1864" y="4349"/>
                </a:lnTo>
                <a:lnTo>
                  <a:pt x="1856" y="4323"/>
                </a:lnTo>
                <a:lnTo>
                  <a:pt x="1855" y="4295"/>
                </a:lnTo>
                <a:lnTo>
                  <a:pt x="1855" y="4239"/>
                </a:lnTo>
                <a:lnTo>
                  <a:pt x="1849" y="4184"/>
                </a:lnTo>
                <a:lnTo>
                  <a:pt x="1837" y="4131"/>
                </a:lnTo>
                <a:lnTo>
                  <a:pt x="1818" y="4078"/>
                </a:lnTo>
                <a:lnTo>
                  <a:pt x="1795" y="4030"/>
                </a:lnTo>
                <a:lnTo>
                  <a:pt x="1766" y="3984"/>
                </a:lnTo>
                <a:lnTo>
                  <a:pt x="1733" y="3942"/>
                </a:lnTo>
                <a:lnTo>
                  <a:pt x="1695" y="3903"/>
                </a:lnTo>
                <a:lnTo>
                  <a:pt x="1651" y="3867"/>
                </a:lnTo>
                <a:lnTo>
                  <a:pt x="1605" y="3838"/>
                </a:lnTo>
                <a:lnTo>
                  <a:pt x="1554" y="3813"/>
                </a:lnTo>
                <a:lnTo>
                  <a:pt x="1502" y="3796"/>
                </a:lnTo>
                <a:lnTo>
                  <a:pt x="1449" y="3785"/>
                </a:lnTo>
                <a:lnTo>
                  <a:pt x="1395" y="3780"/>
                </a:lnTo>
                <a:lnTo>
                  <a:pt x="1340" y="3780"/>
                </a:lnTo>
                <a:lnTo>
                  <a:pt x="1286" y="3786"/>
                </a:lnTo>
                <a:lnTo>
                  <a:pt x="1231" y="3798"/>
                </a:lnTo>
                <a:lnTo>
                  <a:pt x="1179" y="3816"/>
                </a:lnTo>
                <a:lnTo>
                  <a:pt x="1128" y="3839"/>
                </a:lnTo>
                <a:lnTo>
                  <a:pt x="1082" y="3867"/>
                </a:lnTo>
                <a:lnTo>
                  <a:pt x="1039" y="3900"/>
                </a:lnTo>
                <a:lnTo>
                  <a:pt x="1000" y="3938"/>
                </a:lnTo>
                <a:lnTo>
                  <a:pt x="979" y="3957"/>
                </a:lnTo>
                <a:lnTo>
                  <a:pt x="956" y="3969"/>
                </a:lnTo>
                <a:lnTo>
                  <a:pt x="931" y="3977"/>
                </a:lnTo>
                <a:lnTo>
                  <a:pt x="905" y="3978"/>
                </a:lnTo>
                <a:lnTo>
                  <a:pt x="879" y="3976"/>
                </a:lnTo>
                <a:lnTo>
                  <a:pt x="853" y="3966"/>
                </a:lnTo>
                <a:lnTo>
                  <a:pt x="830" y="3951"/>
                </a:lnTo>
                <a:lnTo>
                  <a:pt x="736" y="3870"/>
                </a:lnTo>
                <a:lnTo>
                  <a:pt x="645" y="3784"/>
                </a:lnTo>
                <a:lnTo>
                  <a:pt x="559" y="3693"/>
                </a:lnTo>
                <a:lnTo>
                  <a:pt x="480" y="3596"/>
                </a:lnTo>
                <a:lnTo>
                  <a:pt x="465" y="3574"/>
                </a:lnTo>
                <a:lnTo>
                  <a:pt x="457" y="3548"/>
                </a:lnTo>
                <a:lnTo>
                  <a:pt x="452" y="3523"/>
                </a:lnTo>
                <a:lnTo>
                  <a:pt x="455" y="3497"/>
                </a:lnTo>
                <a:lnTo>
                  <a:pt x="462" y="3472"/>
                </a:lnTo>
                <a:lnTo>
                  <a:pt x="474" y="3449"/>
                </a:lnTo>
                <a:lnTo>
                  <a:pt x="493" y="3429"/>
                </a:lnTo>
                <a:lnTo>
                  <a:pt x="531" y="3389"/>
                </a:lnTo>
                <a:lnTo>
                  <a:pt x="565" y="3345"/>
                </a:lnTo>
                <a:lnTo>
                  <a:pt x="593" y="3299"/>
                </a:lnTo>
                <a:lnTo>
                  <a:pt x="616" y="3251"/>
                </a:lnTo>
                <a:lnTo>
                  <a:pt x="634" y="3199"/>
                </a:lnTo>
                <a:lnTo>
                  <a:pt x="646" y="3146"/>
                </a:lnTo>
                <a:lnTo>
                  <a:pt x="653" y="3094"/>
                </a:lnTo>
                <a:lnTo>
                  <a:pt x="653" y="3040"/>
                </a:lnTo>
                <a:lnTo>
                  <a:pt x="646" y="2985"/>
                </a:lnTo>
                <a:lnTo>
                  <a:pt x="635" y="2933"/>
                </a:lnTo>
                <a:lnTo>
                  <a:pt x="616" y="2880"/>
                </a:lnTo>
                <a:lnTo>
                  <a:pt x="591" y="2826"/>
                </a:lnTo>
                <a:lnTo>
                  <a:pt x="558" y="2776"/>
                </a:lnTo>
                <a:lnTo>
                  <a:pt x="520" y="2730"/>
                </a:lnTo>
                <a:lnTo>
                  <a:pt x="478" y="2689"/>
                </a:lnTo>
                <a:lnTo>
                  <a:pt x="432" y="2655"/>
                </a:lnTo>
                <a:lnTo>
                  <a:pt x="382" y="2626"/>
                </a:lnTo>
                <a:lnTo>
                  <a:pt x="329" y="2604"/>
                </a:lnTo>
                <a:lnTo>
                  <a:pt x="274" y="2588"/>
                </a:lnTo>
                <a:lnTo>
                  <a:pt x="217" y="2578"/>
                </a:lnTo>
                <a:lnTo>
                  <a:pt x="160" y="2576"/>
                </a:lnTo>
                <a:lnTo>
                  <a:pt x="131" y="2573"/>
                </a:lnTo>
                <a:lnTo>
                  <a:pt x="104" y="2565"/>
                </a:lnTo>
                <a:lnTo>
                  <a:pt x="77" y="2553"/>
                </a:lnTo>
                <a:lnTo>
                  <a:pt x="54" y="2536"/>
                </a:lnTo>
                <a:lnTo>
                  <a:pt x="35" y="2516"/>
                </a:lnTo>
                <a:lnTo>
                  <a:pt x="20" y="2493"/>
                </a:lnTo>
                <a:lnTo>
                  <a:pt x="14" y="2466"/>
                </a:lnTo>
                <a:lnTo>
                  <a:pt x="3" y="2340"/>
                </a:lnTo>
                <a:lnTo>
                  <a:pt x="0" y="2214"/>
                </a:lnTo>
                <a:lnTo>
                  <a:pt x="4" y="2087"/>
                </a:lnTo>
                <a:lnTo>
                  <a:pt x="15" y="1961"/>
                </a:lnTo>
                <a:lnTo>
                  <a:pt x="20" y="1936"/>
                </a:lnTo>
                <a:lnTo>
                  <a:pt x="31" y="1911"/>
                </a:lnTo>
                <a:lnTo>
                  <a:pt x="46" y="1891"/>
                </a:lnTo>
                <a:lnTo>
                  <a:pt x="65" y="1875"/>
                </a:lnTo>
                <a:lnTo>
                  <a:pt x="88" y="1863"/>
                </a:lnTo>
                <a:lnTo>
                  <a:pt x="114" y="1855"/>
                </a:lnTo>
                <a:lnTo>
                  <a:pt x="144" y="1853"/>
                </a:lnTo>
                <a:lnTo>
                  <a:pt x="207" y="1849"/>
                </a:lnTo>
                <a:lnTo>
                  <a:pt x="270" y="1840"/>
                </a:lnTo>
                <a:lnTo>
                  <a:pt x="329" y="1822"/>
                </a:lnTo>
                <a:lnTo>
                  <a:pt x="385" y="1800"/>
                </a:lnTo>
                <a:lnTo>
                  <a:pt x="438" y="1771"/>
                </a:lnTo>
                <a:lnTo>
                  <a:pt x="486" y="1737"/>
                </a:lnTo>
                <a:lnTo>
                  <a:pt x="530" y="1698"/>
                </a:lnTo>
                <a:lnTo>
                  <a:pt x="568" y="1654"/>
                </a:lnTo>
                <a:lnTo>
                  <a:pt x="600" y="1606"/>
                </a:lnTo>
                <a:lnTo>
                  <a:pt x="627" y="1553"/>
                </a:lnTo>
                <a:lnTo>
                  <a:pt x="645" y="1500"/>
                </a:lnTo>
                <a:lnTo>
                  <a:pt x="658" y="1446"/>
                </a:lnTo>
                <a:lnTo>
                  <a:pt x="664" y="1392"/>
                </a:lnTo>
                <a:lnTo>
                  <a:pt x="664" y="1336"/>
                </a:lnTo>
                <a:lnTo>
                  <a:pt x="658" y="1284"/>
                </a:lnTo>
                <a:lnTo>
                  <a:pt x="646" y="1230"/>
                </a:lnTo>
                <a:lnTo>
                  <a:pt x="629" y="1180"/>
                </a:lnTo>
                <a:lnTo>
                  <a:pt x="606" y="1130"/>
                </a:lnTo>
                <a:lnTo>
                  <a:pt x="576" y="1082"/>
                </a:lnTo>
                <a:lnTo>
                  <a:pt x="542" y="1039"/>
                </a:lnTo>
                <a:lnTo>
                  <a:pt x="503" y="998"/>
                </a:lnTo>
                <a:lnTo>
                  <a:pt x="485" y="978"/>
                </a:lnTo>
                <a:lnTo>
                  <a:pt x="471" y="955"/>
                </a:lnTo>
                <a:lnTo>
                  <a:pt x="465" y="931"/>
                </a:lnTo>
                <a:lnTo>
                  <a:pt x="462" y="905"/>
                </a:lnTo>
                <a:lnTo>
                  <a:pt x="466" y="878"/>
                </a:lnTo>
                <a:lnTo>
                  <a:pt x="474" y="854"/>
                </a:lnTo>
                <a:lnTo>
                  <a:pt x="489" y="831"/>
                </a:lnTo>
                <a:lnTo>
                  <a:pt x="572" y="735"/>
                </a:lnTo>
                <a:lnTo>
                  <a:pt x="658" y="643"/>
                </a:lnTo>
                <a:lnTo>
                  <a:pt x="752" y="556"/>
                </a:lnTo>
                <a:lnTo>
                  <a:pt x="849" y="475"/>
                </a:lnTo>
                <a:lnTo>
                  <a:pt x="872" y="461"/>
                </a:lnTo>
                <a:lnTo>
                  <a:pt x="897" y="452"/>
                </a:lnTo>
                <a:lnTo>
                  <a:pt x="923" y="449"/>
                </a:lnTo>
                <a:lnTo>
                  <a:pt x="948" y="452"/>
                </a:lnTo>
                <a:lnTo>
                  <a:pt x="973" y="459"/>
                </a:lnTo>
                <a:lnTo>
                  <a:pt x="996" y="471"/>
                </a:lnTo>
                <a:lnTo>
                  <a:pt x="1016" y="490"/>
                </a:lnTo>
                <a:lnTo>
                  <a:pt x="1055" y="526"/>
                </a:lnTo>
                <a:lnTo>
                  <a:pt x="1099" y="559"/>
                </a:lnTo>
                <a:lnTo>
                  <a:pt x="1145" y="587"/>
                </a:lnTo>
                <a:lnTo>
                  <a:pt x="1195" y="610"/>
                </a:lnTo>
                <a:lnTo>
                  <a:pt x="1246" y="628"/>
                </a:lnTo>
                <a:lnTo>
                  <a:pt x="1300" y="640"/>
                </a:lnTo>
                <a:lnTo>
                  <a:pt x="1355" y="647"/>
                </a:lnTo>
                <a:lnTo>
                  <a:pt x="1409" y="647"/>
                </a:lnTo>
                <a:lnTo>
                  <a:pt x="1463" y="643"/>
                </a:lnTo>
                <a:lnTo>
                  <a:pt x="1516" y="632"/>
                </a:lnTo>
                <a:lnTo>
                  <a:pt x="1567" y="614"/>
                </a:lnTo>
                <a:lnTo>
                  <a:pt x="1622" y="588"/>
                </a:lnTo>
                <a:lnTo>
                  <a:pt x="1672" y="555"/>
                </a:lnTo>
                <a:lnTo>
                  <a:pt x="1718" y="517"/>
                </a:lnTo>
                <a:lnTo>
                  <a:pt x="1758" y="473"/>
                </a:lnTo>
                <a:lnTo>
                  <a:pt x="1792" y="426"/>
                </a:lnTo>
                <a:lnTo>
                  <a:pt x="1822" y="375"/>
                </a:lnTo>
                <a:lnTo>
                  <a:pt x="1845" y="319"/>
                </a:lnTo>
                <a:lnTo>
                  <a:pt x="1860" y="261"/>
                </a:lnTo>
                <a:lnTo>
                  <a:pt x="1869" y="202"/>
                </a:lnTo>
                <a:lnTo>
                  <a:pt x="1871" y="141"/>
                </a:lnTo>
                <a:lnTo>
                  <a:pt x="1875" y="110"/>
                </a:lnTo>
                <a:lnTo>
                  <a:pt x="1884" y="81"/>
                </a:lnTo>
                <a:lnTo>
                  <a:pt x="1902" y="55"/>
                </a:lnTo>
                <a:lnTo>
                  <a:pt x="1924" y="35"/>
                </a:lnTo>
                <a:lnTo>
                  <a:pt x="1951" y="22"/>
                </a:lnTo>
                <a:lnTo>
                  <a:pt x="1982" y="14"/>
                </a:lnTo>
                <a:lnTo>
                  <a:pt x="2106" y="4"/>
                </a:lnTo>
                <a:lnTo>
                  <a:pt x="2231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1089">
            <a:extLst>
              <a:ext uri="{FF2B5EF4-FFF2-40B4-BE49-F238E27FC236}">
                <a16:creationId xmlns:a16="http://schemas.microsoft.com/office/drawing/2014/main" id="{0E635C97-84C5-4C8C-BA50-9D344EA9AF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9112" y="3575853"/>
            <a:ext cx="504934" cy="544451"/>
            <a:chOff x="7231" y="-1200"/>
            <a:chExt cx="920" cy="992"/>
          </a:xfrm>
          <a:solidFill>
            <a:sysClr val="window" lastClr="FFFFFF"/>
          </a:solidFill>
        </p:grpSpPr>
        <p:sp>
          <p:nvSpPr>
            <p:cNvPr id="23" name="Freeform 1091">
              <a:extLst>
                <a:ext uri="{FF2B5EF4-FFF2-40B4-BE49-F238E27FC236}">
                  <a16:creationId xmlns:a16="http://schemas.microsoft.com/office/drawing/2014/main" id="{2AE339A3-A18F-4318-A1A7-92DC13E4F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" y="-1009"/>
              <a:ext cx="43" cy="84"/>
            </a:xfrm>
            <a:custGeom>
              <a:avLst/>
              <a:gdLst>
                <a:gd name="T0" fmla="*/ 0 w 174"/>
                <a:gd name="T1" fmla="*/ 0 h 336"/>
                <a:gd name="T2" fmla="*/ 38 w 174"/>
                <a:gd name="T3" fmla="*/ 11 h 336"/>
                <a:gd name="T4" fmla="*/ 70 w 174"/>
                <a:gd name="T5" fmla="*/ 23 h 336"/>
                <a:gd name="T6" fmla="*/ 95 w 174"/>
                <a:gd name="T7" fmla="*/ 34 h 336"/>
                <a:gd name="T8" fmla="*/ 115 w 174"/>
                <a:gd name="T9" fmla="*/ 47 h 336"/>
                <a:gd name="T10" fmla="*/ 136 w 174"/>
                <a:gd name="T11" fmla="*/ 64 h 336"/>
                <a:gd name="T12" fmla="*/ 152 w 174"/>
                <a:gd name="T13" fmla="*/ 85 h 336"/>
                <a:gd name="T14" fmla="*/ 164 w 174"/>
                <a:gd name="T15" fmla="*/ 110 h 336"/>
                <a:gd name="T16" fmla="*/ 171 w 174"/>
                <a:gd name="T17" fmla="*/ 137 h 336"/>
                <a:gd name="T18" fmla="*/ 174 w 174"/>
                <a:gd name="T19" fmla="*/ 168 h 336"/>
                <a:gd name="T20" fmla="*/ 171 w 174"/>
                <a:gd name="T21" fmla="*/ 200 h 336"/>
                <a:gd name="T22" fmla="*/ 164 w 174"/>
                <a:gd name="T23" fmla="*/ 230 h 336"/>
                <a:gd name="T24" fmla="*/ 152 w 174"/>
                <a:gd name="T25" fmla="*/ 257 h 336"/>
                <a:gd name="T26" fmla="*/ 136 w 174"/>
                <a:gd name="T27" fmla="*/ 280 h 336"/>
                <a:gd name="T28" fmla="*/ 116 w 174"/>
                <a:gd name="T29" fmla="*/ 299 h 336"/>
                <a:gd name="T30" fmla="*/ 93 w 174"/>
                <a:gd name="T31" fmla="*/ 314 h 336"/>
                <a:gd name="T32" fmla="*/ 66 w 174"/>
                <a:gd name="T33" fmla="*/ 325 h 336"/>
                <a:gd name="T34" fmla="*/ 36 w 174"/>
                <a:gd name="T35" fmla="*/ 333 h 336"/>
                <a:gd name="T36" fmla="*/ 0 w 174"/>
                <a:gd name="T37" fmla="*/ 336 h 336"/>
                <a:gd name="T38" fmla="*/ 0 w 174"/>
                <a:gd name="T3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336">
                  <a:moveTo>
                    <a:pt x="0" y="0"/>
                  </a:moveTo>
                  <a:lnTo>
                    <a:pt x="38" y="11"/>
                  </a:lnTo>
                  <a:lnTo>
                    <a:pt x="70" y="23"/>
                  </a:lnTo>
                  <a:lnTo>
                    <a:pt x="95" y="34"/>
                  </a:lnTo>
                  <a:lnTo>
                    <a:pt x="115" y="47"/>
                  </a:lnTo>
                  <a:lnTo>
                    <a:pt x="136" y="64"/>
                  </a:lnTo>
                  <a:lnTo>
                    <a:pt x="152" y="85"/>
                  </a:lnTo>
                  <a:lnTo>
                    <a:pt x="164" y="110"/>
                  </a:lnTo>
                  <a:lnTo>
                    <a:pt x="171" y="137"/>
                  </a:lnTo>
                  <a:lnTo>
                    <a:pt x="174" y="168"/>
                  </a:lnTo>
                  <a:lnTo>
                    <a:pt x="171" y="200"/>
                  </a:lnTo>
                  <a:lnTo>
                    <a:pt x="164" y="230"/>
                  </a:lnTo>
                  <a:lnTo>
                    <a:pt x="152" y="257"/>
                  </a:lnTo>
                  <a:lnTo>
                    <a:pt x="136" y="280"/>
                  </a:lnTo>
                  <a:lnTo>
                    <a:pt x="116" y="299"/>
                  </a:lnTo>
                  <a:lnTo>
                    <a:pt x="93" y="314"/>
                  </a:lnTo>
                  <a:lnTo>
                    <a:pt x="66" y="325"/>
                  </a:lnTo>
                  <a:lnTo>
                    <a:pt x="36" y="333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92">
              <a:extLst>
                <a:ext uri="{FF2B5EF4-FFF2-40B4-BE49-F238E27FC236}">
                  <a16:creationId xmlns:a16="http://schemas.microsoft.com/office/drawing/2014/main" id="{E2DC90B9-28EE-44D5-9D4D-EEEF0D921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" y="-1117"/>
              <a:ext cx="39" cy="75"/>
            </a:xfrm>
            <a:custGeom>
              <a:avLst/>
              <a:gdLst>
                <a:gd name="T0" fmla="*/ 155 w 155"/>
                <a:gd name="T1" fmla="*/ 0 h 299"/>
                <a:gd name="T2" fmla="*/ 155 w 155"/>
                <a:gd name="T3" fmla="*/ 299 h 299"/>
                <a:gd name="T4" fmla="*/ 121 w 155"/>
                <a:gd name="T5" fmla="*/ 292 h 299"/>
                <a:gd name="T6" fmla="*/ 91 w 155"/>
                <a:gd name="T7" fmla="*/ 281 h 299"/>
                <a:gd name="T8" fmla="*/ 64 w 155"/>
                <a:gd name="T9" fmla="*/ 267 h 299"/>
                <a:gd name="T10" fmla="*/ 41 w 155"/>
                <a:gd name="T11" fmla="*/ 249 h 299"/>
                <a:gd name="T12" fmla="*/ 22 w 155"/>
                <a:gd name="T13" fmla="*/ 230 h 299"/>
                <a:gd name="T14" fmla="*/ 10 w 155"/>
                <a:gd name="T15" fmla="*/ 207 h 299"/>
                <a:gd name="T16" fmla="*/ 2 w 155"/>
                <a:gd name="T17" fmla="*/ 180 h 299"/>
                <a:gd name="T18" fmla="*/ 0 w 155"/>
                <a:gd name="T19" fmla="*/ 150 h 299"/>
                <a:gd name="T20" fmla="*/ 3 w 155"/>
                <a:gd name="T21" fmla="*/ 116 h 299"/>
                <a:gd name="T22" fmla="*/ 15 w 155"/>
                <a:gd name="T23" fmla="*/ 82 h 299"/>
                <a:gd name="T24" fmla="*/ 35 w 155"/>
                <a:gd name="T25" fmla="*/ 50 h 299"/>
                <a:gd name="T26" fmla="*/ 51 w 155"/>
                <a:gd name="T27" fmla="*/ 33 h 299"/>
                <a:gd name="T28" fmla="*/ 71 w 155"/>
                <a:gd name="T29" fmla="*/ 20 h 299"/>
                <a:gd name="T30" fmla="*/ 95 w 155"/>
                <a:gd name="T31" fmla="*/ 10 h 299"/>
                <a:gd name="T32" fmla="*/ 123 w 155"/>
                <a:gd name="T33" fmla="*/ 2 h 299"/>
                <a:gd name="T34" fmla="*/ 155 w 155"/>
                <a:gd name="T3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99">
                  <a:moveTo>
                    <a:pt x="155" y="0"/>
                  </a:moveTo>
                  <a:lnTo>
                    <a:pt x="155" y="299"/>
                  </a:lnTo>
                  <a:lnTo>
                    <a:pt x="121" y="292"/>
                  </a:lnTo>
                  <a:lnTo>
                    <a:pt x="91" y="281"/>
                  </a:lnTo>
                  <a:lnTo>
                    <a:pt x="64" y="267"/>
                  </a:lnTo>
                  <a:lnTo>
                    <a:pt x="41" y="249"/>
                  </a:lnTo>
                  <a:lnTo>
                    <a:pt x="22" y="230"/>
                  </a:lnTo>
                  <a:lnTo>
                    <a:pt x="10" y="207"/>
                  </a:lnTo>
                  <a:lnTo>
                    <a:pt x="2" y="180"/>
                  </a:lnTo>
                  <a:lnTo>
                    <a:pt x="0" y="150"/>
                  </a:lnTo>
                  <a:lnTo>
                    <a:pt x="3" y="116"/>
                  </a:lnTo>
                  <a:lnTo>
                    <a:pt x="15" y="82"/>
                  </a:lnTo>
                  <a:lnTo>
                    <a:pt x="35" y="50"/>
                  </a:lnTo>
                  <a:lnTo>
                    <a:pt x="51" y="33"/>
                  </a:lnTo>
                  <a:lnTo>
                    <a:pt x="71" y="20"/>
                  </a:lnTo>
                  <a:lnTo>
                    <a:pt x="95" y="10"/>
                  </a:lnTo>
                  <a:lnTo>
                    <a:pt x="123" y="2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093">
              <a:extLst>
                <a:ext uri="{FF2B5EF4-FFF2-40B4-BE49-F238E27FC236}">
                  <a16:creationId xmlns:a16="http://schemas.microsoft.com/office/drawing/2014/main" id="{DD5FC644-0A60-435A-87C0-0646C8DBE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7" y="-1200"/>
              <a:ext cx="368" cy="368"/>
            </a:xfrm>
            <a:custGeom>
              <a:avLst/>
              <a:gdLst>
                <a:gd name="T0" fmla="*/ 664 w 1469"/>
                <a:gd name="T1" fmla="*/ 240 h 1470"/>
                <a:gd name="T2" fmla="*/ 558 w 1469"/>
                <a:gd name="T3" fmla="*/ 272 h 1470"/>
                <a:gd name="T4" fmla="*/ 479 w 1469"/>
                <a:gd name="T5" fmla="*/ 348 h 1470"/>
                <a:gd name="T6" fmla="*/ 437 w 1469"/>
                <a:gd name="T7" fmla="*/ 453 h 1470"/>
                <a:gd name="T8" fmla="*/ 444 w 1469"/>
                <a:gd name="T9" fmla="*/ 571 h 1470"/>
                <a:gd name="T10" fmla="*/ 500 w 1469"/>
                <a:gd name="T11" fmla="*/ 661 h 1470"/>
                <a:gd name="T12" fmla="*/ 606 w 1469"/>
                <a:gd name="T13" fmla="*/ 723 h 1470"/>
                <a:gd name="T14" fmla="*/ 705 w 1469"/>
                <a:gd name="T15" fmla="*/ 1098 h 1470"/>
                <a:gd name="T16" fmla="*/ 614 w 1469"/>
                <a:gd name="T17" fmla="*/ 1073 h 1470"/>
                <a:gd name="T18" fmla="*/ 557 w 1469"/>
                <a:gd name="T19" fmla="*/ 1016 h 1470"/>
                <a:gd name="T20" fmla="*/ 533 w 1469"/>
                <a:gd name="T21" fmla="*/ 930 h 1470"/>
                <a:gd name="T22" fmla="*/ 418 w 1469"/>
                <a:gd name="T23" fmla="*/ 931 h 1470"/>
                <a:gd name="T24" fmla="*/ 439 w 1469"/>
                <a:gd name="T25" fmla="*/ 1035 h 1470"/>
                <a:gd name="T26" fmla="*/ 501 w 1469"/>
                <a:gd name="T27" fmla="*/ 1123 h 1470"/>
                <a:gd name="T28" fmla="*/ 609 w 1469"/>
                <a:gd name="T29" fmla="*/ 1179 h 1470"/>
                <a:gd name="T30" fmla="*/ 705 w 1469"/>
                <a:gd name="T31" fmla="*/ 1319 h 1470"/>
                <a:gd name="T32" fmla="*/ 811 w 1469"/>
                <a:gd name="T33" fmla="*/ 1188 h 1470"/>
                <a:gd name="T34" fmla="*/ 916 w 1469"/>
                <a:gd name="T35" fmla="*/ 1157 h 1470"/>
                <a:gd name="T36" fmla="*/ 998 w 1469"/>
                <a:gd name="T37" fmla="*/ 1093 h 1470"/>
                <a:gd name="T38" fmla="*/ 1044 w 1469"/>
                <a:gd name="T39" fmla="*/ 990 h 1470"/>
                <a:gd name="T40" fmla="*/ 1052 w 1469"/>
                <a:gd name="T41" fmla="*/ 863 h 1470"/>
                <a:gd name="T42" fmla="*/ 1015 w 1469"/>
                <a:gd name="T43" fmla="*/ 769 h 1470"/>
                <a:gd name="T44" fmla="*/ 942 w 1469"/>
                <a:gd name="T45" fmla="*/ 708 h 1470"/>
                <a:gd name="T46" fmla="*/ 822 w 1469"/>
                <a:gd name="T47" fmla="*/ 661 h 1470"/>
                <a:gd name="T48" fmla="*/ 799 w 1469"/>
                <a:gd name="T49" fmla="*/ 338 h 1470"/>
                <a:gd name="T50" fmla="*/ 876 w 1469"/>
                <a:gd name="T51" fmla="*/ 378 h 1470"/>
                <a:gd name="T52" fmla="*/ 916 w 1469"/>
                <a:gd name="T53" fmla="*/ 454 h 1470"/>
                <a:gd name="T54" fmla="*/ 1029 w 1469"/>
                <a:gd name="T55" fmla="*/ 443 h 1470"/>
                <a:gd name="T56" fmla="*/ 985 w 1469"/>
                <a:gd name="T57" fmla="*/ 339 h 1470"/>
                <a:gd name="T58" fmla="*/ 897 w 1469"/>
                <a:gd name="T59" fmla="*/ 267 h 1470"/>
                <a:gd name="T60" fmla="*/ 765 w 1469"/>
                <a:gd name="T61" fmla="*/ 236 h 1470"/>
                <a:gd name="T62" fmla="*/ 735 w 1469"/>
                <a:gd name="T63" fmla="*/ 0 h 1470"/>
                <a:gd name="T64" fmla="*/ 954 w 1469"/>
                <a:gd name="T65" fmla="*/ 34 h 1470"/>
                <a:gd name="T66" fmla="*/ 1146 w 1469"/>
                <a:gd name="T67" fmla="*/ 126 h 1470"/>
                <a:gd name="T68" fmla="*/ 1303 w 1469"/>
                <a:gd name="T69" fmla="*/ 267 h 1470"/>
                <a:gd name="T70" fmla="*/ 1412 w 1469"/>
                <a:gd name="T71" fmla="*/ 449 h 1470"/>
                <a:gd name="T72" fmla="*/ 1466 w 1469"/>
                <a:gd name="T73" fmla="*/ 660 h 1470"/>
                <a:gd name="T74" fmla="*/ 1456 w 1469"/>
                <a:gd name="T75" fmla="*/ 883 h 1470"/>
                <a:gd name="T76" fmla="*/ 1382 w 1469"/>
                <a:gd name="T77" fmla="*/ 1085 h 1470"/>
                <a:gd name="T78" fmla="*/ 1255 w 1469"/>
                <a:gd name="T79" fmla="*/ 1255 h 1470"/>
                <a:gd name="T80" fmla="*/ 1085 w 1469"/>
                <a:gd name="T81" fmla="*/ 1381 h 1470"/>
                <a:gd name="T82" fmla="*/ 883 w 1469"/>
                <a:gd name="T83" fmla="*/ 1455 h 1470"/>
                <a:gd name="T84" fmla="*/ 660 w 1469"/>
                <a:gd name="T85" fmla="*/ 1467 h 1470"/>
                <a:gd name="T86" fmla="*/ 448 w 1469"/>
                <a:gd name="T87" fmla="*/ 1413 h 1470"/>
                <a:gd name="T88" fmla="*/ 267 w 1469"/>
                <a:gd name="T89" fmla="*/ 1302 h 1470"/>
                <a:gd name="T90" fmla="*/ 126 w 1469"/>
                <a:gd name="T91" fmla="*/ 1147 h 1470"/>
                <a:gd name="T92" fmla="*/ 33 w 1469"/>
                <a:gd name="T93" fmla="*/ 954 h 1470"/>
                <a:gd name="T94" fmla="*/ 0 w 1469"/>
                <a:gd name="T95" fmla="*/ 735 h 1470"/>
                <a:gd name="T96" fmla="*/ 33 w 1469"/>
                <a:gd name="T97" fmla="*/ 517 h 1470"/>
                <a:gd name="T98" fmla="*/ 126 w 1469"/>
                <a:gd name="T99" fmla="*/ 324 h 1470"/>
                <a:gd name="T100" fmla="*/ 267 w 1469"/>
                <a:gd name="T101" fmla="*/ 168 h 1470"/>
                <a:gd name="T102" fmla="*/ 448 w 1469"/>
                <a:gd name="T103" fmla="*/ 58 h 1470"/>
                <a:gd name="T104" fmla="*/ 660 w 1469"/>
                <a:gd name="T105" fmla="*/ 4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9" h="1470">
                  <a:moveTo>
                    <a:pt x="705" y="152"/>
                  </a:moveTo>
                  <a:lnTo>
                    <a:pt x="705" y="237"/>
                  </a:lnTo>
                  <a:lnTo>
                    <a:pt x="664" y="240"/>
                  </a:lnTo>
                  <a:lnTo>
                    <a:pt x="626" y="246"/>
                  </a:lnTo>
                  <a:lnTo>
                    <a:pt x="591" y="257"/>
                  </a:lnTo>
                  <a:lnTo>
                    <a:pt x="558" y="272"/>
                  </a:lnTo>
                  <a:lnTo>
                    <a:pt x="531" y="292"/>
                  </a:lnTo>
                  <a:lnTo>
                    <a:pt x="506" y="316"/>
                  </a:lnTo>
                  <a:lnTo>
                    <a:pt x="479" y="348"/>
                  </a:lnTo>
                  <a:lnTo>
                    <a:pt x="459" y="381"/>
                  </a:lnTo>
                  <a:lnTo>
                    <a:pt x="446" y="417"/>
                  </a:lnTo>
                  <a:lnTo>
                    <a:pt x="437" y="453"/>
                  </a:lnTo>
                  <a:lnTo>
                    <a:pt x="434" y="492"/>
                  </a:lnTo>
                  <a:lnTo>
                    <a:pt x="437" y="533"/>
                  </a:lnTo>
                  <a:lnTo>
                    <a:pt x="444" y="571"/>
                  </a:lnTo>
                  <a:lnTo>
                    <a:pt x="458" y="605"/>
                  </a:lnTo>
                  <a:lnTo>
                    <a:pt x="477" y="635"/>
                  </a:lnTo>
                  <a:lnTo>
                    <a:pt x="500" y="661"/>
                  </a:lnTo>
                  <a:lnTo>
                    <a:pt x="530" y="685"/>
                  </a:lnTo>
                  <a:lnTo>
                    <a:pt x="565" y="705"/>
                  </a:lnTo>
                  <a:lnTo>
                    <a:pt x="606" y="723"/>
                  </a:lnTo>
                  <a:lnTo>
                    <a:pt x="653" y="738"/>
                  </a:lnTo>
                  <a:lnTo>
                    <a:pt x="705" y="749"/>
                  </a:lnTo>
                  <a:lnTo>
                    <a:pt x="705" y="1098"/>
                  </a:lnTo>
                  <a:lnTo>
                    <a:pt x="671" y="1093"/>
                  </a:lnTo>
                  <a:lnTo>
                    <a:pt x="641" y="1085"/>
                  </a:lnTo>
                  <a:lnTo>
                    <a:pt x="614" y="1073"/>
                  </a:lnTo>
                  <a:lnTo>
                    <a:pt x="591" y="1058"/>
                  </a:lnTo>
                  <a:lnTo>
                    <a:pt x="572" y="1039"/>
                  </a:lnTo>
                  <a:lnTo>
                    <a:pt x="557" y="1016"/>
                  </a:lnTo>
                  <a:lnTo>
                    <a:pt x="547" y="994"/>
                  </a:lnTo>
                  <a:lnTo>
                    <a:pt x="538" y="965"/>
                  </a:lnTo>
                  <a:lnTo>
                    <a:pt x="533" y="930"/>
                  </a:lnTo>
                  <a:lnTo>
                    <a:pt x="530" y="888"/>
                  </a:lnTo>
                  <a:lnTo>
                    <a:pt x="417" y="888"/>
                  </a:lnTo>
                  <a:lnTo>
                    <a:pt x="418" y="931"/>
                  </a:lnTo>
                  <a:lnTo>
                    <a:pt x="422" y="969"/>
                  </a:lnTo>
                  <a:lnTo>
                    <a:pt x="429" y="1004"/>
                  </a:lnTo>
                  <a:lnTo>
                    <a:pt x="439" y="1035"/>
                  </a:lnTo>
                  <a:lnTo>
                    <a:pt x="453" y="1063"/>
                  </a:lnTo>
                  <a:lnTo>
                    <a:pt x="474" y="1095"/>
                  </a:lnTo>
                  <a:lnTo>
                    <a:pt x="501" y="1123"/>
                  </a:lnTo>
                  <a:lnTo>
                    <a:pt x="532" y="1145"/>
                  </a:lnTo>
                  <a:lnTo>
                    <a:pt x="569" y="1164"/>
                  </a:lnTo>
                  <a:lnTo>
                    <a:pt x="609" y="1179"/>
                  </a:lnTo>
                  <a:lnTo>
                    <a:pt x="655" y="1189"/>
                  </a:lnTo>
                  <a:lnTo>
                    <a:pt x="705" y="1194"/>
                  </a:lnTo>
                  <a:lnTo>
                    <a:pt x="705" y="1319"/>
                  </a:lnTo>
                  <a:lnTo>
                    <a:pt x="765" y="1319"/>
                  </a:lnTo>
                  <a:lnTo>
                    <a:pt x="765" y="1194"/>
                  </a:lnTo>
                  <a:lnTo>
                    <a:pt x="811" y="1188"/>
                  </a:lnTo>
                  <a:lnTo>
                    <a:pt x="850" y="1181"/>
                  </a:lnTo>
                  <a:lnTo>
                    <a:pt x="885" y="1169"/>
                  </a:lnTo>
                  <a:lnTo>
                    <a:pt x="916" y="1157"/>
                  </a:lnTo>
                  <a:lnTo>
                    <a:pt x="944" y="1142"/>
                  </a:lnTo>
                  <a:lnTo>
                    <a:pt x="973" y="1119"/>
                  </a:lnTo>
                  <a:lnTo>
                    <a:pt x="998" y="1093"/>
                  </a:lnTo>
                  <a:lnTo>
                    <a:pt x="1018" y="1063"/>
                  </a:lnTo>
                  <a:lnTo>
                    <a:pt x="1033" y="1029"/>
                  </a:lnTo>
                  <a:lnTo>
                    <a:pt x="1044" y="990"/>
                  </a:lnTo>
                  <a:lnTo>
                    <a:pt x="1052" y="947"/>
                  </a:lnTo>
                  <a:lnTo>
                    <a:pt x="1054" y="901"/>
                  </a:lnTo>
                  <a:lnTo>
                    <a:pt x="1052" y="863"/>
                  </a:lnTo>
                  <a:lnTo>
                    <a:pt x="1044" y="828"/>
                  </a:lnTo>
                  <a:lnTo>
                    <a:pt x="1031" y="797"/>
                  </a:lnTo>
                  <a:lnTo>
                    <a:pt x="1015" y="769"/>
                  </a:lnTo>
                  <a:lnTo>
                    <a:pt x="994" y="744"/>
                  </a:lnTo>
                  <a:lnTo>
                    <a:pt x="967" y="723"/>
                  </a:lnTo>
                  <a:lnTo>
                    <a:pt x="942" y="708"/>
                  </a:lnTo>
                  <a:lnTo>
                    <a:pt x="910" y="693"/>
                  </a:lnTo>
                  <a:lnTo>
                    <a:pt x="870" y="678"/>
                  </a:lnTo>
                  <a:lnTo>
                    <a:pt x="822" y="661"/>
                  </a:lnTo>
                  <a:lnTo>
                    <a:pt x="765" y="645"/>
                  </a:lnTo>
                  <a:lnTo>
                    <a:pt x="765" y="334"/>
                  </a:lnTo>
                  <a:lnTo>
                    <a:pt x="799" y="338"/>
                  </a:lnTo>
                  <a:lnTo>
                    <a:pt x="828" y="346"/>
                  </a:lnTo>
                  <a:lnTo>
                    <a:pt x="855" y="360"/>
                  </a:lnTo>
                  <a:lnTo>
                    <a:pt x="876" y="378"/>
                  </a:lnTo>
                  <a:lnTo>
                    <a:pt x="895" y="402"/>
                  </a:lnTo>
                  <a:lnTo>
                    <a:pt x="907" y="427"/>
                  </a:lnTo>
                  <a:lnTo>
                    <a:pt x="916" y="454"/>
                  </a:lnTo>
                  <a:lnTo>
                    <a:pt x="921" y="484"/>
                  </a:lnTo>
                  <a:lnTo>
                    <a:pt x="1033" y="484"/>
                  </a:lnTo>
                  <a:lnTo>
                    <a:pt x="1029" y="443"/>
                  </a:lnTo>
                  <a:lnTo>
                    <a:pt x="1019" y="405"/>
                  </a:lnTo>
                  <a:lnTo>
                    <a:pt x="1005" y="370"/>
                  </a:lnTo>
                  <a:lnTo>
                    <a:pt x="985" y="339"/>
                  </a:lnTo>
                  <a:lnTo>
                    <a:pt x="961" y="311"/>
                  </a:lnTo>
                  <a:lnTo>
                    <a:pt x="931" y="286"/>
                  </a:lnTo>
                  <a:lnTo>
                    <a:pt x="897" y="267"/>
                  </a:lnTo>
                  <a:lnTo>
                    <a:pt x="858" y="252"/>
                  </a:lnTo>
                  <a:lnTo>
                    <a:pt x="814" y="242"/>
                  </a:lnTo>
                  <a:lnTo>
                    <a:pt x="765" y="236"/>
                  </a:lnTo>
                  <a:lnTo>
                    <a:pt x="765" y="152"/>
                  </a:lnTo>
                  <a:lnTo>
                    <a:pt x="705" y="152"/>
                  </a:lnTo>
                  <a:close/>
                  <a:moveTo>
                    <a:pt x="735" y="0"/>
                  </a:moveTo>
                  <a:lnTo>
                    <a:pt x="811" y="4"/>
                  </a:lnTo>
                  <a:lnTo>
                    <a:pt x="883" y="15"/>
                  </a:lnTo>
                  <a:lnTo>
                    <a:pt x="954" y="34"/>
                  </a:lnTo>
                  <a:lnTo>
                    <a:pt x="1021" y="58"/>
                  </a:lnTo>
                  <a:lnTo>
                    <a:pt x="1085" y="89"/>
                  </a:lnTo>
                  <a:lnTo>
                    <a:pt x="1146" y="126"/>
                  </a:lnTo>
                  <a:lnTo>
                    <a:pt x="1202" y="168"/>
                  </a:lnTo>
                  <a:lnTo>
                    <a:pt x="1255" y="216"/>
                  </a:lnTo>
                  <a:lnTo>
                    <a:pt x="1303" y="267"/>
                  </a:lnTo>
                  <a:lnTo>
                    <a:pt x="1344" y="324"/>
                  </a:lnTo>
                  <a:lnTo>
                    <a:pt x="1382" y="385"/>
                  </a:lnTo>
                  <a:lnTo>
                    <a:pt x="1412" y="449"/>
                  </a:lnTo>
                  <a:lnTo>
                    <a:pt x="1437" y="517"/>
                  </a:lnTo>
                  <a:lnTo>
                    <a:pt x="1456" y="587"/>
                  </a:lnTo>
                  <a:lnTo>
                    <a:pt x="1466" y="660"/>
                  </a:lnTo>
                  <a:lnTo>
                    <a:pt x="1469" y="735"/>
                  </a:lnTo>
                  <a:lnTo>
                    <a:pt x="1466" y="811"/>
                  </a:lnTo>
                  <a:lnTo>
                    <a:pt x="1456" y="883"/>
                  </a:lnTo>
                  <a:lnTo>
                    <a:pt x="1437" y="954"/>
                  </a:lnTo>
                  <a:lnTo>
                    <a:pt x="1412" y="1021"/>
                  </a:lnTo>
                  <a:lnTo>
                    <a:pt x="1382" y="1085"/>
                  </a:lnTo>
                  <a:lnTo>
                    <a:pt x="1344" y="1147"/>
                  </a:lnTo>
                  <a:lnTo>
                    <a:pt x="1303" y="1203"/>
                  </a:lnTo>
                  <a:lnTo>
                    <a:pt x="1255" y="1255"/>
                  </a:lnTo>
                  <a:lnTo>
                    <a:pt x="1202" y="1302"/>
                  </a:lnTo>
                  <a:lnTo>
                    <a:pt x="1146" y="1345"/>
                  </a:lnTo>
                  <a:lnTo>
                    <a:pt x="1085" y="1381"/>
                  </a:lnTo>
                  <a:lnTo>
                    <a:pt x="1021" y="1413"/>
                  </a:lnTo>
                  <a:lnTo>
                    <a:pt x="954" y="1438"/>
                  </a:lnTo>
                  <a:lnTo>
                    <a:pt x="883" y="1455"/>
                  </a:lnTo>
                  <a:lnTo>
                    <a:pt x="811" y="1467"/>
                  </a:lnTo>
                  <a:lnTo>
                    <a:pt x="735" y="1470"/>
                  </a:lnTo>
                  <a:lnTo>
                    <a:pt x="660" y="1467"/>
                  </a:lnTo>
                  <a:lnTo>
                    <a:pt x="586" y="1455"/>
                  </a:lnTo>
                  <a:lnTo>
                    <a:pt x="516" y="1438"/>
                  </a:lnTo>
                  <a:lnTo>
                    <a:pt x="448" y="1413"/>
                  </a:lnTo>
                  <a:lnTo>
                    <a:pt x="384" y="1381"/>
                  </a:lnTo>
                  <a:lnTo>
                    <a:pt x="324" y="1345"/>
                  </a:lnTo>
                  <a:lnTo>
                    <a:pt x="267" y="1302"/>
                  </a:lnTo>
                  <a:lnTo>
                    <a:pt x="215" y="1255"/>
                  </a:lnTo>
                  <a:lnTo>
                    <a:pt x="167" y="1203"/>
                  </a:lnTo>
                  <a:lnTo>
                    <a:pt x="126" y="1147"/>
                  </a:lnTo>
                  <a:lnTo>
                    <a:pt x="88" y="1085"/>
                  </a:lnTo>
                  <a:lnTo>
                    <a:pt x="58" y="1021"/>
                  </a:lnTo>
                  <a:lnTo>
                    <a:pt x="33" y="954"/>
                  </a:lnTo>
                  <a:lnTo>
                    <a:pt x="15" y="883"/>
                  </a:lnTo>
                  <a:lnTo>
                    <a:pt x="4" y="811"/>
                  </a:lnTo>
                  <a:lnTo>
                    <a:pt x="0" y="735"/>
                  </a:lnTo>
                  <a:lnTo>
                    <a:pt x="4" y="660"/>
                  </a:lnTo>
                  <a:lnTo>
                    <a:pt x="15" y="587"/>
                  </a:lnTo>
                  <a:lnTo>
                    <a:pt x="33" y="517"/>
                  </a:lnTo>
                  <a:lnTo>
                    <a:pt x="58" y="449"/>
                  </a:lnTo>
                  <a:lnTo>
                    <a:pt x="88" y="385"/>
                  </a:lnTo>
                  <a:lnTo>
                    <a:pt x="126" y="324"/>
                  </a:lnTo>
                  <a:lnTo>
                    <a:pt x="167" y="267"/>
                  </a:lnTo>
                  <a:lnTo>
                    <a:pt x="215" y="216"/>
                  </a:lnTo>
                  <a:lnTo>
                    <a:pt x="267" y="168"/>
                  </a:lnTo>
                  <a:lnTo>
                    <a:pt x="324" y="126"/>
                  </a:lnTo>
                  <a:lnTo>
                    <a:pt x="384" y="89"/>
                  </a:lnTo>
                  <a:lnTo>
                    <a:pt x="448" y="58"/>
                  </a:lnTo>
                  <a:lnTo>
                    <a:pt x="516" y="34"/>
                  </a:lnTo>
                  <a:lnTo>
                    <a:pt x="586" y="15"/>
                  </a:lnTo>
                  <a:lnTo>
                    <a:pt x="660" y="4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094">
              <a:extLst>
                <a:ext uri="{FF2B5EF4-FFF2-40B4-BE49-F238E27FC236}">
                  <a16:creationId xmlns:a16="http://schemas.microsoft.com/office/drawing/2014/main" id="{1A4ADD27-FE7E-4E4D-9FE3-967E2EB38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1" y="-798"/>
              <a:ext cx="920" cy="590"/>
            </a:xfrm>
            <a:custGeom>
              <a:avLst/>
              <a:gdLst>
                <a:gd name="T0" fmla="*/ 2873 w 3679"/>
                <a:gd name="T1" fmla="*/ 776 h 2359"/>
                <a:gd name="T2" fmla="*/ 2829 w 3679"/>
                <a:gd name="T3" fmla="*/ 867 h 2359"/>
                <a:gd name="T4" fmla="*/ 2873 w 3679"/>
                <a:gd name="T5" fmla="*/ 960 h 2359"/>
                <a:gd name="T6" fmla="*/ 2975 w 3679"/>
                <a:gd name="T7" fmla="*/ 983 h 2359"/>
                <a:gd name="T8" fmla="*/ 3054 w 3679"/>
                <a:gd name="T9" fmla="*/ 920 h 2359"/>
                <a:gd name="T10" fmla="*/ 3054 w 3679"/>
                <a:gd name="T11" fmla="*/ 816 h 2359"/>
                <a:gd name="T12" fmla="*/ 2975 w 3679"/>
                <a:gd name="T13" fmla="*/ 753 h 2359"/>
                <a:gd name="T14" fmla="*/ 1240 w 3679"/>
                <a:gd name="T15" fmla="*/ 141 h 2359"/>
                <a:gd name="T16" fmla="*/ 955 w 3679"/>
                <a:gd name="T17" fmla="*/ 295 h 2359"/>
                <a:gd name="T18" fmla="*/ 1356 w 3679"/>
                <a:gd name="T19" fmla="*/ 212 h 2359"/>
                <a:gd name="T20" fmla="*/ 1765 w 3679"/>
                <a:gd name="T21" fmla="*/ 239 h 2359"/>
                <a:gd name="T22" fmla="*/ 1896 w 3679"/>
                <a:gd name="T23" fmla="*/ 182 h 2359"/>
                <a:gd name="T24" fmla="*/ 1459 w 3679"/>
                <a:gd name="T25" fmla="*/ 126 h 2359"/>
                <a:gd name="T26" fmla="*/ 1744 w 3679"/>
                <a:gd name="T27" fmla="*/ 19 h 2359"/>
                <a:gd name="T28" fmla="*/ 2073 w 3679"/>
                <a:gd name="T29" fmla="*/ 94 h 2359"/>
                <a:gd name="T30" fmla="*/ 2348 w 3679"/>
                <a:gd name="T31" fmla="*/ 220 h 2359"/>
                <a:gd name="T32" fmla="*/ 2536 w 3679"/>
                <a:gd name="T33" fmla="*/ 309 h 2359"/>
                <a:gd name="T34" fmla="*/ 2695 w 3679"/>
                <a:gd name="T35" fmla="*/ 176 h 2359"/>
                <a:gd name="T36" fmla="*/ 2892 w 3679"/>
                <a:gd name="T37" fmla="*/ 94 h 2359"/>
                <a:gd name="T38" fmla="*/ 2955 w 3679"/>
                <a:gd name="T39" fmla="*/ 145 h 2359"/>
                <a:gd name="T40" fmla="*/ 2903 w 3679"/>
                <a:gd name="T41" fmla="*/ 301 h 2359"/>
                <a:gd name="T42" fmla="*/ 2957 w 3679"/>
                <a:gd name="T43" fmla="*/ 480 h 2359"/>
                <a:gd name="T44" fmla="*/ 3191 w 3679"/>
                <a:gd name="T45" fmla="*/ 657 h 2359"/>
                <a:gd name="T46" fmla="*/ 3366 w 3679"/>
                <a:gd name="T47" fmla="*/ 891 h 2359"/>
                <a:gd name="T48" fmla="*/ 3474 w 3679"/>
                <a:gd name="T49" fmla="*/ 961 h 2359"/>
                <a:gd name="T50" fmla="*/ 3608 w 3679"/>
                <a:gd name="T51" fmla="*/ 956 h 2359"/>
                <a:gd name="T52" fmla="*/ 3679 w 3679"/>
                <a:gd name="T53" fmla="*/ 1072 h 2359"/>
                <a:gd name="T54" fmla="*/ 3665 w 3679"/>
                <a:gd name="T55" fmla="*/ 1259 h 2359"/>
                <a:gd name="T56" fmla="*/ 3603 w 3679"/>
                <a:gd name="T57" fmla="*/ 1387 h 2359"/>
                <a:gd name="T58" fmla="*/ 3332 w 3679"/>
                <a:gd name="T59" fmla="*/ 1615 h 2359"/>
                <a:gd name="T60" fmla="*/ 3049 w 3679"/>
                <a:gd name="T61" fmla="*/ 1779 h 2359"/>
                <a:gd name="T62" fmla="*/ 2789 w 3679"/>
                <a:gd name="T63" fmla="*/ 1890 h 2359"/>
                <a:gd name="T64" fmla="*/ 2590 w 3679"/>
                <a:gd name="T65" fmla="*/ 1951 h 2359"/>
                <a:gd name="T66" fmla="*/ 2491 w 3679"/>
                <a:gd name="T67" fmla="*/ 2037 h 2359"/>
                <a:gd name="T68" fmla="*/ 2497 w 3679"/>
                <a:gd name="T69" fmla="*/ 2295 h 2359"/>
                <a:gd name="T70" fmla="*/ 1942 w 3679"/>
                <a:gd name="T71" fmla="*/ 2233 h 2359"/>
                <a:gd name="T72" fmla="*/ 1602 w 3679"/>
                <a:gd name="T73" fmla="*/ 2113 h 2359"/>
                <a:gd name="T74" fmla="*/ 1104 w 3679"/>
                <a:gd name="T75" fmla="*/ 2084 h 2359"/>
                <a:gd name="T76" fmla="*/ 873 w 3679"/>
                <a:gd name="T77" fmla="*/ 2176 h 2359"/>
                <a:gd name="T78" fmla="*/ 410 w 3679"/>
                <a:gd name="T79" fmla="*/ 2359 h 2359"/>
                <a:gd name="T80" fmla="*/ 285 w 3679"/>
                <a:gd name="T81" fmla="*/ 2119 h 2359"/>
                <a:gd name="T82" fmla="*/ 211 w 3679"/>
                <a:gd name="T83" fmla="*/ 1827 h 2359"/>
                <a:gd name="T84" fmla="*/ 141 w 3679"/>
                <a:gd name="T85" fmla="*/ 1552 h 2359"/>
                <a:gd name="T86" fmla="*/ 40 w 3679"/>
                <a:gd name="T87" fmla="*/ 1369 h 2359"/>
                <a:gd name="T88" fmla="*/ 0 w 3679"/>
                <a:gd name="T89" fmla="*/ 1137 h 2359"/>
                <a:gd name="T90" fmla="*/ 16 w 3679"/>
                <a:gd name="T91" fmla="*/ 895 h 2359"/>
                <a:gd name="T92" fmla="*/ 83 w 3679"/>
                <a:gd name="T93" fmla="*/ 677 h 2359"/>
                <a:gd name="T94" fmla="*/ 82 w 3679"/>
                <a:gd name="T95" fmla="*/ 564 h 2359"/>
                <a:gd name="T96" fmla="*/ 28 w 3679"/>
                <a:gd name="T97" fmla="*/ 476 h 2359"/>
                <a:gd name="T98" fmla="*/ 31 w 3679"/>
                <a:gd name="T99" fmla="*/ 368 h 2359"/>
                <a:gd name="T100" fmla="*/ 83 w 3679"/>
                <a:gd name="T101" fmla="*/ 276 h 2359"/>
                <a:gd name="T102" fmla="*/ 174 w 3679"/>
                <a:gd name="T103" fmla="*/ 240 h 2359"/>
                <a:gd name="T104" fmla="*/ 237 w 3679"/>
                <a:gd name="T105" fmla="*/ 269 h 2359"/>
                <a:gd name="T106" fmla="*/ 168 w 3679"/>
                <a:gd name="T107" fmla="*/ 304 h 2359"/>
                <a:gd name="T108" fmla="*/ 151 w 3679"/>
                <a:gd name="T109" fmla="*/ 381 h 2359"/>
                <a:gd name="T110" fmla="*/ 184 w 3679"/>
                <a:gd name="T111" fmla="*/ 446 h 2359"/>
                <a:gd name="T112" fmla="*/ 354 w 3679"/>
                <a:gd name="T113" fmla="*/ 338 h 2359"/>
                <a:gd name="T114" fmla="*/ 665 w 3679"/>
                <a:gd name="T115" fmla="*/ 155 h 2359"/>
                <a:gd name="T116" fmla="*/ 1016 w 3679"/>
                <a:gd name="T117" fmla="*/ 44 h 2359"/>
                <a:gd name="T118" fmla="*/ 1384 w 3679"/>
                <a:gd name="T119" fmla="*/ 2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9" h="2359">
                  <a:moveTo>
                    <a:pt x="2947" y="749"/>
                  </a:moveTo>
                  <a:lnTo>
                    <a:pt x="2921" y="753"/>
                  </a:lnTo>
                  <a:lnTo>
                    <a:pt x="2896" y="762"/>
                  </a:lnTo>
                  <a:lnTo>
                    <a:pt x="2873" y="776"/>
                  </a:lnTo>
                  <a:lnTo>
                    <a:pt x="2856" y="795"/>
                  </a:lnTo>
                  <a:lnTo>
                    <a:pt x="2842" y="816"/>
                  </a:lnTo>
                  <a:lnTo>
                    <a:pt x="2833" y="841"/>
                  </a:lnTo>
                  <a:lnTo>
                    <a:pt x="2829" y="867"/>
                  </a:lnTo>
                  <a:lnTo>
                    <a:pt x="2833" y="895"/>
                  </a:lnTo>
                  <a:lnTo>
                    <a:pt x="2842" y="920"/>
                  </a:lnTo>
                  <a:lnTo>
                    <a:pt x="2856" y="941"/>
                  </a:lnTo>
                  <a:lnTo>
                    <a:pt x="2873" y="960"/>
                  </a:lnTo>
                  <a:lnTo>
                    <a:pt x="2896" y="974"/>
                  </a:lnTo>
                  <a:lnTo>
                    <a:pt x="2921" y="983"/>
                  </a:lnTo>
                  <a:lnTo>
                    <a:pt x="2947" y="986"/>
                  </a:lnTo>
                  <a:lnTo>
                    <a:pt x="2975" y="983"/>
                  </a:lnTo>
                  <a:lnTo>
                    <a:pt x="2999" y="974"/>
                  </a:lnTo>
                  <a:lnTo>
                    <a:pt x="3021" y="960"/>
                  </a:lnTo>
                  <a:lnTo>
                    <a:pt x="3039" y="941"/>
                  </a:lnTo>
                  <a:lnTo>
                    <a:pt x="3054" y="920"/>
                  </a:lnTo>
                  <a:lnTo>
                    <a:pt x="3063" y="895"/>
                  </a:lnTo>
                  <a:lnTo>
                    <a:pt x="3065" y="867"/>
                  </a:lnTo>
                  <a:lnTo>
                    <a:pt x="3063" y="841"/>
                  </a:lnTo>
                  <a:lnTo>
                    <a:pt x="3054" y="816"/>
                  </a:lnTo>
                  <a:lnTo>
                    <a:pt x="3039" y="795"/>
                  </a:lnTo>
                  <a:lnTo>
                    <a:pt x="3021" y="776"/>
                  </a:lnTo>
                  <a:lnTo>
                    <a:pt x="2999" y="762"/>
                  </a:lnTo>
                  <a:lnTo>
                    <a:pt x="2975" y="753"/>
                  </a:lnTo>
                  <a:lnTo>
                    <a:pt x="2947" y="749"/>
                  </a:lnTo>
                  <a:close/>
                  <a:moveTo>
                    <a:pt x="1459" y="126"/>
                  </a:moveTo>
                  <a:lnTo>
                    <a:pt x="1349" y="130"/>
                  </a:lnTo>
                  <a:lnTo>
                    <a:pt x="1240" y="141"/>
                  </a:lnTo>
                  <a:lnTo>
                    <a:pt x="1130" y="160"/>
                  </a:lnTo>
                  <a:lnTo>
                    <a:pt x="1023" y="186"/>
                  </a:lnTo>
                  <a:lnTo>
                    <a:pt x="917" y="219"/>
                  </a:lnTo>
                  <a:lnTo>
                    <a:pt x="955" y="295"/>
                  </a:lnTo>
                  <a:lnTo>
                    <a:pt x="1053" y="264"/>
                  </a:lnTo>
                  <a:lnTo>
                    <a:pt x="1153" y="240"/>
                  </a:lnTo>
                  <a:lnTo>
                    <a:pt x="1255" y="222"/>
                  </a:lnTo>
                  <a:lnTo>
                    <a:pt x="1356" y="212"/>
                  </a:lnTo>
                  <a:lnTo>
                    <a:pt x="1459" y="209"/>
                  </a:lnTo>
                  <a:lnTo>
                    <a:pt x="1562" y="211"/>
                  </a:lnTo>
                  <a:lnTo>
                    <a:pt x="1665" y="221"/>
                  </a:lnTo>
                  <a:lnTo>
                    <a:pt x="1765" y="239"/>
                  </a:lnTo>
                  <a:lnTo>
                    <a:pt x="1866" y="261"/>
                  </a:lnTo>
                  <a:lnTo>
                    <a:pt x="1965" y="293"/>
                  </a:lnTo>
                  <a:lnTo>
                    <a:pt x="2001" y="215"/>
                  </a:lnTo>
                  <a:lnTo>
                    <a:pt x="1896" y="182"/>
                  </a:lnTo>
                  <a:lnTo>
                    <a:pt x="1788" y="157"/>
                  </a:lnTo>
                  <a:lnTo>
                    <a:pt x="1679" y="140"/>
                  </a:lnTo>
                  <a:lnTo>
                    <a:pt x="1570" y="130"/>
                  </a:lnTo>
                  <a:lnTo>
                    <a:pt x="1459" y="126"/>
                  </a:lnTo>
                  <a:close/>
                  <a:moveTo>
                    <a:pt x="1476" y="0"/>
                  </a:moveTo>
                  <a:lnTo>
                    <a:pt x="1566" y="3"/>
                  </a:lnTo>
                  <a:lnTo>
                    <a:pt x="1656" y="9"/>
                  </a:lnTo>
                  <a:lnTo>
                    <a:pt x="1744" y="19"/>
                  </a:lnTo>
                  <a:lnTo>
                    <a:pt x="1829" y="33"/>
                  </a:lnTo>
                  <a:lnTo>
                    <a:pt x="1913" y="51"/>
                  </a:lnTo>
                  <a:lnTo>
                    <a:pt x="1995" y="71"/>
                  </a:lnTo>
                  <a:lnTo>
                    <a:pt x="2073" y="94"/>
                  </a:lnTo>
                  <a:lnTo>
                    <a:pt x="2147" y="122"/>
                  </a:lnTo>
                  <a:lnTo>
                    <a:pt x="2218" y="152"/>
                  </a:lnTo>
                  <a:lnTo>
                    <a:pt x="2285" y="185"/>
                  </a:lnTo>
                  <a:lnTo>
                    <a:pt x="2348" y="220"/>
                  </a:lnTo>
                  <a:lnTo>
                    <a:pt x="2405" y="259"/>
                  </a:lnTo>
                  <a:lnTo>
                    <a:pt x="2457" y="300"/>
                  </a:lnTo>
                  <a:lnTo>
                    <a:pt x="2503" y="345"/>
                  </a:lnTo>
                  <a:lnTo>
                    <a:pt x="2536" y="309"/>
                  </a:lnTo>
                  <a:lnTo>
                    <a:pt x="2572" y="274"/>
                  </a:lnTo>
                  <a:lnTo>
                    <a:pt x="2610" y="240"/>
                  </a:lnTo>
                  <a:lnTo>
                    <a:pt x="2651" y="206"/>
                  </a:lnTo>
                  <a:lnTo>
                    <a:pt x="2695" y="176"/>
                  </a:lnTo>
                  <a:lnTo>
                    <a:pt x="2740" y="150"/>
                  </a:lnTo>
                  <a:lnTo>
                    <a:pt x="2789" y="126"/>
                  </a:lnTo>
                  <a:lnTo>
                    <a:pt x="2839" y="107"/>
                  </a:lnTo>
                  <a:lnTo>
                    <a:pt x="2892" y="94"/>
                  </a:lnTo>
                  <a:lnTo>
                    <a:pt x="2947" y="88"/>
                  </a:lnTo>
                  <a:lnTo>
                    <a:pt x="3004" y="88"/>
                  </a:lnTo>
                  <a:lnTo>
                    <a:pt x="2977" y="113"/>
                  </a:lnTo>
                  <a:lnTo>
                    <a:pt x="2955" y="145"/>
                  </a:lnTo>
                  <a:lnTo>
                    <a:pt x="2937" y="179"/>
                  </a:lnTo>
                  <a:lnTo>
                    <a:pt x="2923" y="216"/>
                  </a:lnTo>
                  <a:lnTo>
                    <a:pt x="2912" y="258"/>
                  </a:lnTo>
                  <a:lnTo>
                    <a:pt x="2903" y="301"/>
                  </a:lnTo>
                  <a:lnTo>
                    <a:pt x="2897" y="348"/>
                  </a:lnTo>
                  <a:lnTo>
                    <a:pt x="2892" y="396"/>
                  </a:lnTo>
                  <a:lnTo>
                    <a:pt x="2888" y="445"/>
                  </a:lnTo>
                  <a:lnTo>
                    <a:pt x="2957" y="480"/>
                  </a:lnTo>
                  <a:lnTo>
                    <a:pt x="3021" y="517"/>
                  </a:lnTo>
                  <a:lnTo>
                    <a:pt x="3082" y="560"/>
                  </a:lnTo>
                  <a:lnTo>
                    <a:pt x="3138" y="606"/>
                  </a:lnTo>
                  <a:lnTo>
                    <a:pt x="3191" y="657"/>
                  </a:lnTo>
                  <a:lnTo>
                    <a:pt x="3240" y="710"/>
                  </a:lnTo>
                  <a:lnTo>
                    <a:pt x="3286" y="767"/>
                  </a:lnTo>
                  <a:lnTo>
                    <a:pt x="3327" y="828"/>
                  </a:lnTo>
                  <a:lnTo>
                    <a:pt x="3366" y="891"/>
                  </a:lnTo>
                  <a:lnTo>
                    <a:pt x="3403" y="959"/>
                  </a:lnTo>
                  <a:lnTo>
                    <a:pt x="3422" y="960"/>
                  </a:lnTo>
                  <a:lnTo>
                    <a:pt x="3445" y="961"/>
                  </a:lnTo>
                  <a:lnTo>
                    <a:pt x="3474" y="961"/>
                  </a:lnTo>
                  <a:lnTo>
                    <a:pt x="3506" y="960"/>
                  </a:lnTo>
                  <a:lnTo>
                    <a:pt x="3539" y="959"/>
                  </a:lnTo>
                  <a:lnTo>
                    <a:pt x="3575" y="958"/>
                  </a:lnTo>
                  <a:lnTo>
                    <a:pt x="3608" y="956"/>
                  </a:lnTo>
                  <a:lnTo>
                    <a:pt x="3642" y="958"/>
                  </a:lnTo>
                  <a:lnTo>
                    <a:pt x="3674" y="959"/>
                  </a:lnTo>
                  <a:lnTo>
                    <a:pt x="3677" y="1017"/>
                  </a:lnTo>
                  <a:lnTo>
                    <a:pt x="3679" y="1072"/>
                  </a:lnTo>
                  <a:lnTo>
                    <a:pt x="3679" y="1123"/>
                  </a:lnTo>
                  <a:lnTo>
                    <a:pt x="3676" y="1172"/>
                  </a:lnTo>
                  <a:lnTo>
                    <a:pt x="3672" y="1217"/>
                  </a:lnTo>
                  <a:lnTo>
                    <a:pt x="3665" y="1259"/>
                  </a:lnTo>
                  <a:lnTo>
                    <a:pt x="3655" y="1296"/>
                  </a:lnTo>
                  <a:lnTo>
                    <a:pt x="3641" y="1331"/>
                  </a:lnTo>
                  <a:lnTo>
                    <a:pt x="3624" y="1362"/>
                  </a:lnTo>
                  <a:lnTo>
                    <a:pt x="3603" y="1387"/>
                  </a:lnTo>
                  <a:lnTo>
                    <a:pt x="3538" y="1451"/>
                  </a:lnTo>
                  <a:lnTo>
                    <a:pt x="3472" y="1510"/>
                  </a:lnTo>
                  <a:lnTo>
                    <a:pt x="3403" y="1564"/>
                  </a:lnTo>
                  <a:lnTo>
                    <a:pt x="3332" y="1615"/>
                  </a:lnTo>
                  <a:lnTo>
                    <a:pt x="3262" y="1661"/>
                  </a:lnTo>
                  <a:lnTo>
                    <a:pt x="3191" y="1704"/>
                  </a:lnTo>
                  <a:lnTo>
                    <a:pt x="3119" y="1744"/>
                  </a:lnTo>
                  <a:lnTo>
                    <a:pt x="3049" y="1779"/>
                  </a:lnTo>
                  <a:lnTo>
                    <a:pt x="2980" y="1812"/>
                  </a:lnTo>
                  <a:lnTo>
                    <a:pt x="2913" y="1841"/>
                  </a:lnTo>
                  <a:lnTo>
                    <a:pt x="2849" y="1866"/>
                  </a:lnTo>
                  <a:lnTo>
                    <a:pt x="2789" y="1890"/>
                  </a:lnTo>
                  <a:lnTo>
                    <a:pt x="2733" y="1909"/>
                  </a:lnTo>
                  <a:lnTo>
                    <a:pt x="2680" y="1926"/>
                  </a:lnTo>
                  <a:lnTo>
                    <a:pt x="2632" y="1940"/>
                  </a:lnTo>
                  <a:lnTo>
                    <a:pt x="2590" y="1951"/>
                  </a:lnTo>
                  <a:lnTo>
                    <a:pt x="2555" y="1961"/>
                  </a:lnTo>
                  <a:lnTo>
                    <a:pt x="2526" y="1968"/>
                  </a:lnTo>
                  <a:lnTo>
                    <a:pt x="2503" y="1973"/>
                  </a:lnTo>
                  <a:lnTo>
                    <a:pt x="2491" y="2037"/>
                  </a:lnTo>
                  <a:lnTo>
                    <a:pt x="2486" y="2102"/>
                  </a:lnTo>
                  <a:lnTo>
                    <a:pt x="2486" y="2167"/>
                  </a:lnTo>
                  <a:lnTo>
                    <a:pt x="2489" y="2231"/>
                  </a:lnTo>
                  <a:lnTo>
                    <a:pt x="2497" y="2295"/>
                  </a:lnTo>
                  <a:lnTo>
                    <a:pt x="2506" y="2359"/>
                  </a:lnTo>
                  <a:lnTo>
                    <a:pt x="2030" y="2359"/>
                  </a:lnTo>
                  <a:lnTo>
                    <a:pt x="1985" y="2297"/>
                  </a:lnTo>
                  <a:lnTo>
                    <a:pt x="1942" y="2233"/>
                  </a:lnTo>
                  <a:lnTo>
                    <a:pt x="1902" y="2167"/>
                  </a:lnTo>
                  <a:lnTo>
                    <a:pt x="1862" y="2101"/>
                  </a:lnTo>
                  <a:lnTo>
                    <a:pt x="1731" y="2109"/>
                  </a:lnTo>
                  <a:lnTo>
                    <a:pt x="1602" y="2113"/>
                  </a:lnTo>
                  <a:lnTo>
                    <a:pt x="1474" y="2112"/>
                  </a:lnTo>
                  <a:lnTo>
                    <a:pt x="1348" y="2107"/>
                  </a:lnTo>
                  <a:lnTo>
                    <a:pt x="1225" y="2098"/>
                  </a:lnTo>
                  <a:lnTo>
                    <a:pt x="1104" y="2084"/>
                  </a:lnTo>
                  <a:lnTo>
                    <a:pt x="987" y="2067"/>
                  </a:lnTo>
                  <a:lnTo>
                    <a:pt x="876" y="2044"/>
                  </a:lnTo>
                  <a:lnTo>
                    <a:pt x="872" y="2111"/>
                  </a:lnTo>
                  <a:lnTo>
                    <a:pt x="873" y="2176"/>
                  </a:lnTo>
                  <a:lnTo>
                    <a:pt x="877" y="2239"/>
                  </a:lnTo>
                  <a:lnTo>
                    <a:pt x="883" y="2299"/>
                  </a:lnTo>
                  <a:lnTo>
                    <a:pt x="891" y="2359"/>
                  </a:lnTo>
                  <a:lnTo>
                    <a:pt x="410" y="2359"/>
                  </a:lnTo>
                  <a:lnTo>
                    <a:pt x="373" y="2305"/>
                  </a:lnTo>
                  <a:lnTo>
                    <a:pt x="340" y="2247"/>
                  </a:lnTo>
                  <a:lnTo>
                    <a:pt x="310" y="2185"/>
                  </a:lnTo>
                  <a:lnTo>
                    <a:pt x="285" y="2119"/>
                  </a:lnTo>
                  <a:lnTo>
                    <a:pt x="262" y="2050"/>
                  </a:lnTo>
                  <a:lnTo>
                    <a:pt x="242" y="1978"/>
                  </a:lnTo>
                  <a:lnTo>
                    <a:pt x="226" y="1904"/>
                  </a:lnTo>
                  <a:lnTo>
                    <a:pt x="211" y="1827"/>
                  </a:lnTo>
                  <a:lnTo>
                    <a:pt x="198" y="1748"/>
                  </a:lnTo>
                  <a:lnTo>
                    <a:pt x="187" y="1668"/>
                  </a:lnTo>
                  <a:lnTo>
                    <a:pt x="177" y="1586"/>
                  </a:lnTo>
                  <a:lnTo>
                    <a:pt x="141" y="1552"/>
                  </a:lnTo>
                  <a:lnTo>
                    <a:pt x="110" y="1512"/>
                  </a:lnTo>
                  <a:lnTo>
                    <a:pt x="83" y="1468"/>
                  </a:lnTo>
                  <a:lnTo>
                    <a:pt x="59" y="1421"/>
                  </a:lnTo>
                  <a:lnTo>
                    <a:pt x="40" y="1369"/>
                  </a:lnTo>
                  <a:lnTo>
                    <a:pt x="25" y="1314"/>
                  </a:lnTo>
                  <a:lnTo>
                    <a:pt x="13" y="1256"/>
                  </a:lnTo>
                  <a:lnTo>
                    <a:pt x="5" y="1197"/>
                  </a:lnTo>
                  <a:lnTo>
                    <a:pt x="0" y="1137"/>
                  </a:lnTo>
                  <a:lnTo>
                    <a:pt x="0" y="1077"/>
                  </a:lnTo>
                  <a:lnTo>
                    <a:pt x="1" y="1015"/>
                  </a:lnTo>
                  <a:lnTo>
                    <a:pt x="8" y="955"/>
                  </a:lnTo>
                  <a:lnTo>
                    <a:pt x="16" y="895"/>
                  </a:lnTo>
                  <a:lnTo>
                    <a:pt x="29" y="837"/>
                  </a:lnTo>
                  <a:lnTo>
                    <a:pt x="44" y="781"/>
                  </a:lnTo>
                  <a:lnTo>
                    <a:pt x="61" y="727"/>
                  </a:lnTo>
                  <a:lnTo>
                    <a:pt x="83" y="677"/>
                  </a:lnTo>
                  <a:lnTo>
                    <a:pt x="107" y="630"/>
                  </a:lnTo>
                  <a:lnTo>
                    <a:pt x="134" y="588"/>
                  </a:lnTo>
                  <a:lnTo>
                    <a:pt x="105" y="577"/>
                  </a:lnTo>
                  <a:lnTo>
                    <a:pt x="82" y="564"/>
                  </a:lnTo>
                  <a:lnTo>
                    <a:pt x="63" y="546"/>
                  </a:lnTo>
                  <a:lnTo>
                    <a:pt x="46" y="525"/>
                  </a:lnTo>
                  <a:lnTo>
                    <a:pt x="35" y="501"/>
                  </a:lnTo>
                  <a:lnTo>
                    <a:pt x="28" y="476"/>
                  </a:lnTo>
                  <a:lnTo>
                    <a:pt x="23" y="450"/>
                  </a:lnTo>
                  <a:lnTo>
                    <a:pt x="23" y="422"/>
                  </a:lnTo>
                  <a:lnTo>
                    <a:pt x="25" y="394"/>
                  </a:lnTo>
                  <a:lnTo>
                    <a:pt x="31" y="368"/>
                  </a:lnTo>
                  <a:lnTo>
                    <a:pt x="40" y="342"/>
                  </a:lnTo>
                  <a:lnTo>
                    <a:pt x="51" y="318"/>
                  </a:lnTo>
                  <a:lnTo>
                    <a:pt x="66" y="295"/>
                  </a:lnTo>
                  <a:lnTo>
                    <a:pt x="83" y="276"/>
                  </a:lnTo>
                  <a:lnTo>
                    <a:pt x="103" y="260"/>
                  </a:lnTo>
                  <a:lnTo>
                    <a:pt x="124" y="249"/>
                  </a:lnTo>
                  <a:lnTo>
                    <a:pt x="148" y="243"/>
                  </a:lnTo>
                  <a:lnTo>
                    <a:pt x="174" y="240"/>
                  </a:lnTo>
                  <a:lnTo>
                    <a:pt x="202" y="245"/>
                  </a:lnTo>
                  <a:lnTo>
                    <a:pt x="231" y="255"/>
                  </a:lnTo>
                  <a:lnTo>
                    <a:pt x="262" y="273"/>
                  </a:lnTo>
                  <a:lnTo>
                    <a:pt x="237" y="269"/>
                  </a:lnTo>
                  <a:lnTo>
                    <a:pt x="215" y="271"/>
                  </a:lnTo>
                  <a:lnTo>
                    <a:pt x="196" y="279"/>
                  </a:lnTo>
                  <a:lnTo>
                    <a:pt x="179" y="290"/>
                  </a:lnTo>
                  <a:lnTo>
                    <a:pt x="168" y="304"/>
                  </a:lnTo>
                  <a:lnTo>
                    <a:pt x="158" y="322"/>
                  </a:lnTo>
                  <a:lnTo>
                    <a:pt x="153" y="340"/>
                  </a:lnTo>
                  <a:lnTo>
                    <a:pt x="149" y="360"/>
                  </a:lnTo>
                  <a:lnTo>
                    <a:pt x="151" y="381"/>
                  </a:lnTo>
                  <a:lnTo>
                    <a:pt x="154" y="399"/>
                  </a:lnTo>
                  <a:lnTo>
                    <a:pt x="161" y="418"/>
                  </a:lnTo>
                  <a:lnTo>
                    <a:pt x="171" y="433"/>
                  </a:lnTo>
                  <a:lnTo>
                    <a:pt x="184" y="446"/>
                  </a:lnTo>
                  <a:lnTo>
                    <a:pt x="201" y="455"/>
                  </a:lnTo>
                  <a:lnTo>
                    <a:pt x="220" y="458"/>
                  </a:lnTo>
                  <a:lnTo>
                    <a:pt x="285" y="396"/>
                  </a:lnTo>
                  <a:lnTo>
                    <a:pt x="354" y="338"/>
                  </a:lnTo>
                  <a:lnTo>
                    <a:pt x="427" y="285"/>
                  </a:lnTo>
                  <a:lnTo>
                    <a:pt x="503" y="238"/>
                  </a:lnTo>
                  <a:lnTo>
                    <a:pt x="583" y="194"/>
                  </a:lnTo>
                  <a:lnTo>
                    <a:pt x="665" y="155"/>
                  </a:lnTo>
                  <a:lnTo>
                    <a:pt x="750" y="121"/>
                  </a:lnTo>
                  <a:lnTo>
                    <a:pt x="838" y="91"/>
                  </a:lnTo>
                  <a:lnTo>
                    <a:pt x="926" y="66"/>
                  </a:lnTo>
                  <a:lnTo>
                    <a:pt x="1016" y="44"/>
                  </a:lnTo>
                  <a:lnTo>
                    <a:pt x="1108" y="28"/>
                  </a:lnTo>
                  <a:lnTo>
                    <a:pt x="1199" y="14"/>
                  </a:lnTo>
                  <a:lnTo>
                    <a:pt x="1292" y="5"/>
                  </a:lnTo>
                  <a:lnTo>
                    <a:pt x="1384" y="2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Group 1254">
            <a:extLst>
              <a:ext uri="{FF2B5EF4-FFF2-40B4-BE49-F238E27FC236}">
                <a16:creationId xmlns:a16="http://schemas.microsoft.com/office/drawing/2014/main" id="{83484DB6-D4BA-4AC6-9AD1-28BA737CB1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1462" y="4786570"/>
            <a:ext cx="484151" cy="480329"/>
            <a:chOff x="3311" y="3798"/>
            <a:chExt cx="760" cy="754"/>
          </a:xfrm>
          <a:solidFill>
            <a:sysClr val="window" lastClr="FFFFFF"/>
          </a:solidFill>
        </p:grpSpPr>
        <p:sp>
          <p:nvSpPr>
            <p:cNvPr id="28" name="Freeform 1256">
              <a:extLst>
                <a:ext uri="{FF2B5EF4-FFF2-40B4-BE49-F238E27FC236}">
                  <a16:creationId xmlns:a16="http://schemas.microsoft.com/office/drawing/2014/main" id="{F3EAC48D-C8F1-49C2-BEF3-2F2340B30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3874"/>
              <a:ext cx="419" cy="667"/>
            </a:xfrm>
            <a:custGeom>
              <a:avLst/>
              <a:gdLst>
                <a:gd name="T0" fmla="*/ 788 w 2091"/>
                <a:gd name="T1" fmla="*/ 34 h 3334"/>
                <a:gd name="T2" fmla="*/ 986 w 2091"/>
                <a:gd name="T3" fmla="*/ 288 h 3334"/>
                <a:gd name="T4" fmla="*/ 1263 w 2091"/>
                <a:gd name="T5" fmla="*/ 616 h 3334"/>
                <a:gd name="T6" fmla="*/ 1409 w 2091"/>
                <a:gd name="T7" fmla="*/ 500 h 3334"/>
                <a:gd name="T8" fmla="*/ 1769 w 2091"/>
                <a:gd name="T9" fmla="*/ 455 h 3334"/>
                <a:gd name="T10" fmla="*/ 1880 w 2091"/>
                <a:gd name="T11" fmla="*/ 643 h 3334"/>
                <a:gd name="T12" fmla="*/ 1971 w 2091"/>
                <a:gd name="T13" fmla="*/ 843 h 3334"/>
                <a:gd name="T14" fmla="*/ 2036 w 2091"/>
                <a:gd name="T15" fmla="*/ 1054 h 3334"/>
                <a:gd name="T16" fmla="*/ 2077 w 2091"/>
                <a:gd name="T17" fmla="*/ 1275 h 3334"/>
                <a:gd name="T18" fmla="*/ 2091 w 2091"/>
                <a:gd name="T19" fmla="*/ 1504 h 3334"/>
                <a:gd name="T20" fmla="*/ 2076 w 2091"/>
                <a:gd name="T21" fmla="*/ 1742 h 3334"/>
                <a:gd name="T22" fmla="*/ 2032 w 2091"/>
                <a:gd name="T23" fmla="*/ 1972 h 3334"/>
                <a:gd name="T24" fmla="*/ 1961 w 2091"/>
                <a:gd name="T25" fmla="*/ 2190 h 3334"/>
                <a:gd name="T26" fmla="*/ 1864 w 2091"/>
                <a:gd name="T27" fmla="*/ 2396 h 3334"/>
                <a:gd name="T28" fmla="*/ 1746 w 2091"/>
                <a:gd name="T29" fmla="*/ 2588 h 3334"/>
                <a:gd name="T30" fmla="*/ 1603 w 2091"/>
                <a:gd name="T31" fmla="*/ 2763 h 3334"/>
                <a:gd name="T32" fmla="*/ 1442 w 2091"/>
                <a:gd name="T33" fmla="*/ 2920 h 3334"/>
                <a:gd name="T34" fmla="*/ 1263 w 2091"/>
                <a:gd name="T35" fmla="*/ 3058 h 3334"/>
                <a:gd name="T36" fmla="*/ 1069 w 2091"/>
                <a:gd name="T37" fmla="*/ 3175 h 3334"/>
                <a:gd name="T38" fmla="*/ 859 w 2091"/>
                <a:gd name="T39" fmla="*/ 3267 h 3334"/>
                <a:gd name="T40" fmla="*/ 637 w 2091"/>
                <a:gd name="T41" fmla="*/ 3334 h 3334"/>
                <a:gd name="T42" fmla="*/ 998 w 2091"/>
                <a:gd name="T43" fmla="*/ 2993 h 3334"/>
                <a:gd name="T44" fmla="*/ 1309 w 2091"/>
                <a:gd name="T45" fmla="*/ 2658 h 3334"/>
                <a:gd name="T46" fmla="*/ 1193 w 2091"/>
                <a:gd name="T47" fmla="*/ 2061 h 3334"/>
                <a:gd name="T48" fmla="*/ 920 w 2091"/>
                <a:gd name="T49" fmla="*/ 1856 h 3334"/>
                <a:gd name="T50" fmla="*/ 544 w 2091"/>
                <a:gd name="T51" fmla="*/ 1775 h 3334"/>
                <a:gd name="T52" fmla="*/ 298 w 2091"/>
                <a:gd name="T53" fmla="*/ 1714 h 3334"/>
                <a:gd name="T54" fmla="*/ 214 w 2091"/>
                <a:gd name="T55" fmla="*/ 1548 h 3334"/>
                <a:gd name="T56" fmla="*/ 36 w 2091"/>
                <a:gd name="T57" fmla="*/ 1626 h 3334"/>
                <a:gd name="T58" fmla="*/ 147 w 2091"/>
                <a:gd name="T59" fmla="*/ 1402 h 3334"/>
                <a:gd name="T60" fmla="*/ 380 w 2091"/>
                <a:gd name="T61" fmla="*/ 1471 h 3334"/>
                <a:gd name="T62" fmla="*/ 637 w 2091"/>
                <a:gd name="T63" fmla="*/ 1082 h 3334"/>
                <a:gd name="T64" fmla="*/ 1134 w 2091"/>
                <a:gd name="T65" fmla="*/ 947 h 3334"/>
                <a:gd name="T66" fmla="*/ 924 w 2091"/>
                <a:gd name="T67" fmla="*/ 630 h 3334"/>
                <a:gd name="T68" fmla="*/ 714 w 2091"/>
                <a:gd name="T69" fmla="*/ 461 h 3334"/>
                <a:gd name="T70" fmla="*/ 470 w 2091"/>
                <a:gd name="T71" fmla="*/ 392 h 3334"/>
                <a:gd name="T72" fmla="*/ 233 w 2091"/>
                <a:gd name="T73" fmla="*/ 551 h 3334"/>
                <a:gd name="T74" fmla="*/ 372 w 2091"/>
                <a:gd name="T75" fmla="*/ 392 h 3334"/>
                <a:gd name="T76" fmla="*/ 578 w 2091"/>
                <a:gd name="T77" fmla="*/ 234 h 3334"/>
                <a:gd name="T78" fmla="*/ 692 w 2091"/>
                <a:gd name="T79" fmla="*/ 376 h 3334"/>
                <a:gd name="T80" fmla="*/ 866 w 2091"/>
                <a:gd name="T81" fmla="*/ 349 h 3334"/>
                <a:gd name="T82" fmla="*/ 605 w 2091"/>
                <a:gd name="T83" fmla="*/ 81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1" h="3334">
                  <a:moveTo>
                    <a:pt x="610" y="0"/>
                  </a:moveTo>
                  <a:lnTo>
                    <a:pt x="788" y="34"/>
                  </a:lnTo>
                  <a:lnTo>
                    <a:pt x="939" y="169"/>
                  </a:lnTo>
                  <a:lnTo>
                    <a:pt x="986" y="288"/>
                  </a:lnTo>
                  <a:lnTo>
                    <a:pt x="1022" y="400"/>
                  </a:lnTo>
                  <a:lnTo>
                    <a:pt x="1263" y="616"/>
                  </a:lnTo>
                  <a:lnTo>
                    <a:pt x="1325" y="635"/>
                  </a:lnTo>
                  <a:lnTo>
                    <a:pt x="1409" y="500"/>
                  </a:lnTo>
                  <a:lnTo>
                    <a:pt x="1712" y="473"/>
                  </a:lnTo>
                  <a:lnTo>
                    <a:pt x="1769" y="455"/>
                  </a:lnTo>
                  <a:lnTo>
                    <a:pt x="1827" y="547"/>
                  </a:lnTo>
                  <a:lnTo>
                    <a:pt x="1880" y="643"/>
                  </a:lnTo>
                  <a:lnTo>
                    <a:pt x="1929" y="741"/>
                  </a:lnTo>
                  <a:lnTo>
                    <a:pt x="1971" y="843"/>
                  </a:lnTo>
                  <a:lnTo>
                    <a:pt x="2007" y="947"/>
                  </a:lnTo>
                  <a:lnTo>
                    <a:pt x="2036" y="1054"/>
                  </a:lnTo>
                  <a:lnTo>
                    <a:pt x="2060" y="1163"/>
                  </a:lnTo>
                  <a:lnTo>
                    <a:pt x="2077" y="1275"/>
                  </a:lnTo>
                  <a:lnTo>
                    <a:pt x="2088" y="1389"/>
                  </a:lnTo>
                  <a:lnTo>
                    <a:pt x="2091" y="1504"/>
                  </a:lnTo>
                  <a:lnTo>
                    <a:pt x="2087" y="1624"/>
                  </a:lnTo>
                  <a:lnTo>
                    <a:pt x="2076" y="1742"/>
                  </a:lnTo>
                  <a:lnTo>
                    <a:pt x="2057" y="1859"/>
                  </a:lnTo>
                  <a:lnTo>
                    <a:pt x="2032" y="1972"/>
                  </a:lnTo>
                  <a:lnTo>
                    <a:pt x="2000" y="2082"/>
                  </a:lnTo>
                  <a:lnTo>
                    <a:pt x="1961" y="2190"/>
                  </a:lnTo>
                  <a:lnTo>
                    <a:pt x="1916" y="2295"/>
                  </a:lnTo>
                  <a:lnTo>
                    <a:pt x="1864" y="2396"/>
                  </a:lnTo>
                  <a:lnTo>
                    <a:pt x="1807" y="2493"/>
                  </a:lnTo>
                  <a:lnTo>
                    <a:pt x="1746" y="2588"/>
                  </a:lnTo>
                  <a:lnTo>
                    <a:pt x="1676" y="2677"/>
                  </a:lnTo>
                  <a:lnTo>
                    <a:pt x="1603" y="2763"/>
                  </a:lnTo>
                  <a:lnTo>
                    <a:pt x="1525" y="2844"/>
                  </a:lnTo>
                  <a:lnTo>
                    <a:pt x="1442" y="2920"/>
                  </a:lnTo>
                  <a:lnTo>
                    <a:pt x="1355" y="2992"/>
                  </a:lnTo>
                  <a:lnTo>
                    <a:pt x="1263" y="3058"/>
                  </a:lnTo>
                  <a:lnTo>
                    <a:pt x="1168" y="3119"/>
                  </a:lnTo>
                  <a:lnTo>
                    <a:pt x="1069" y="3175"/>
                  </a:lnTo>
                  <a:lnTo>
                    <a:pt x="965" y="3224"/>
                  </a:lnTo>
                  <a:lnTo>
                    <a:pt x="859" y="3267"/>
                  </a:lnTo>
                  <a:lnTo>
                    <a:pt x="750" y="3305"/>
                  </a:lnTo>
                  <a:lnTo>
                    <a:pt x="637" y="3334"/>
                  </a:lnTo>
                  <a:lnTo>
                    <a:pt x="672" y="3210"/>
                  </a:lnTo>
                  <a:lnTo>
                    <a:pt x="998" y="2993"/>
                  </a:lnTo>
                  <a:lnTo>
                    <a:pt x="1084" y="2762"/>
                  </a:lnTo>
                  <a:lnTo>
                    <a:pt x="1309" y="2658"/>
                  </a:lnTo>
                  <a:lnTo>
                    <a:pt x="1523" y="2254"/>
                  </a:lnTo>
                  <a:lnTo>
                    <a:pt x="1193" y="2061"/>
                  </a:lnTo>
                  <a:lnTo>
                    <a:pt x="1022" y="1869"/>
                  </a:lnTo>
                  <a:lnTo>
                    <a:pt x="920" y="1856"/>
                  </a:lnTo>
                  <a:lnTo>
                    <a:pt x="719" y="1802"/>
                  </a:lnTo>
                  <a:lnTo>
                    <a:pt x="544" y="1775"/>
                  </a:lnTo>
                  <a:lnTo>
                    <a:pt x="392" y="1818"/>
                  </a:lnTo>
                  <a:lnTo>
                    <a:pt x="298" y="1714"/>
                  </a:lnTo>
                  <a:lnTo>
                    <a:pt x="205" y="1687"/>
                  </a:lnTo>
                  <a:lnTo>
                    <a:pt x="214" y="1548"/>
                  </a:lnTo>
                  <a:lnTo>
                    <a:pt x="102" y="1552"/>
                  </a:lnTo>
                  <a:lnTo>
                    <a:pt x="36" y="1626"/>
                  </a:lnTo>
                  <a:lnTo>
                    <a:pt x="0" y="1471"/>
                  </a:lnTo>
                  <a:lnTo>
                    <a:pt x="147" y="1402"/>
                  </a:lnTo>
                  <a:lnTo>
                    <a:pt x="298" y="1471"/>
                  </a:lnTo>
                  <a:lnTo>
                    <a:pt x="380" y="1471"/>
                  </a:lnTo>
                  <a:lnTo>
                    <a:pt x="410" y="1352"/>
                  </a:lnTo>
                  <a:lnTo>
                    <a:pt x="637" y="1082"/>
                  </a:lnTo>
                  <a:lnTo>
                    <a:pt x="951" y="924"/>
                  </a:lnTo>
                  <a:lnTo>
                    <a:pt x="1134" y="947"/>
                  </a:lnTo>
                  <a:lnTo>
                    <a:pt x="1151" y="859"/>
                  </a:lnTo>
                  <a:lnTo>
                    <a:pt x="924" y="630"/>
                  </a:lnTo>
                  <a:lnTo>
                    <a:pt x="839" y="461"/>
                  </a:lnTo>
                  <a:lnTo>
                    <a:pt x="714" y="461"/>
                  </a:lnTo>
                  <a:lnTo>
                    <a:pt x="637" y="417"/>
                  </a:lnTo>
                  <a:lnTo>
                    <a:pt x="470" y="392"/>
                  </a:lnTo>
                  <a:lnTo>
                    <a:pt x="436" y="590"/>
                  </a:lnTo>
                  <a:lnTo>
                    <a:pt x="233" y="551"/>
                  </a:lnTo>
                  <a:lnTo>
                    <a:pt x="217" y="427"/>
                  </a:lnTo>
                  <a:lnTo>
                    <a:pt x="372" y="392"/>
                  </a:lnTo>
                  <a:lnTo>
                    <a:pt x="424" y="171"/>
                  </a:lnTo>
                  <a:lnTo>
                    <a:pt x="578" y="234"/>
                  </a:lnTo>
                  <a:lnTo>
                    <a:pt x="574" y="328"/>
                  </a:lnTo>
                  <a:lnTo>
                    <a:pt x="692" y="376"/>
                  </a:lnTo>
                  <a:lnTo>
                    <a:pt x="770" y="400"/>
                  </a:lnTo>
                  <a:lnTo>
                    <a:pt x="866" y="349"/>
                  </a:lnTo>
                  <a:lnTo>
                    <a:pt x="781" y="250"/>
                  </a:lnTo>
                  <a:lnTo>
                    <a:pt x="605" y="81"/>
                  </a:lnTo>
                  <a:lnTo>
                    <a:pt x="6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257">
              <a:extLst>
                <a:ext uri="{FF2B5EF4-FFF2-40B4-BE49-F238E27FC236}">
                  <a16:creationId xmlns:a16="http://schemas.microsoft.com/office/drawing/2014/main" id="{E420948F-B18D-4AAD-8826-98AF1733B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979"/>
              <a:ext cx="441" cy="573"/>
            </a:xfrm>
            <a:custGeom>
              <a:avLst/>
              <a:gdLst>
                <a:gd name="T0" fmla="*/ 261 w 2205"/>
                <a:gd name="T1" fmla="*/ 106 h 2865"/>
                <a:gd name="T2" fmla="*/ 581 w 2205"/>
                <a:gd name="T3" fmla="*/ 176 h 2865"/>
                <a:gd name="T4" fmla="*/ 1098 w 2205"/>
                <a:gd name="T5" fmla="*/ 443 h 2865"/>
                <a:gd name="T6" fmla="*/ 1370 w 2205"/>
                <a:gd name="T7" fmla="*/ 1109 h 2865"/>
                <a:gd name="T8" fmla="*/ 1416 w 2205"/>
                <a:gd name="T9" fmla="*/ 980 h 2865"/>
                <a:gd name="T10" fmla="*/ 1837 w 2205"/>
                <a:gd name="T11" fmla="*/ 1269 h 2865"/>
                <a:gd name="T12" fmla="*/ 2106 w 2205"/>
                <a:gd name="T13" fmla="*/ 1448 h 2865"/>
                <a:gd name="T14" fmla="*/ 2118 w 2205"/>
                <a:gd name="T15" fmla="*/ 1964 h 2865"/>
                <a:gd name="T16" fmla="*/ 2121 w 2205"/>
                <a:gd name="T17" fmla="*/ 1978 h 2865"/>
                <a:gd name="T18" fmla="*/ 2131 w 2205"/>
                <a:gd name="T19" fmla="*/ 2011 h 2865"/>
                <a:gd name="T20" fmla="*/ 2146 w 2205"/>
                <a:gd name="T21" fmla="*/ 2058 h 2865"/>
                <a:gd name="T22" fmla="*/ 2162 w 2205"/>
                <a:gd name="T23" fmla="*/ 2113 h 2865"/>
                <a:gd name="T24" fmla="*/ 2177 w 2205"/>
                <a:gd name="T25" fmla="*/ 2168 h 2865"/>
                <a:gd name="T26" fmla="*/ 2192 w 2205"/>
                <a:gd name="T27" fmla="*/ 2217 h 2865"/>
                <a:gd name="T28" fmla="*/ 2202 w 2205"/>
                <a:gd name="T29" fmla="*/ 2253 h 2865"/>
                <a:gd name="T30" fmla="*/ 2205 w 2205"/>
                <a:gd name="T31" fmla="*/ 2270 h 2865"/>
                <a:gd name="T32" fmla="*/ 2202 w 2205"/>
                <a:gd name="T33" fmla="*/ 2286 h 2865"/>
                <a:gd name="T34" fmla="*/ 2193 w 2205"/>
                <a:gd name="T35" fmla="*/ 2323 h 2865"/>
                <a:gd name="T36" fmla="*/ 2181 w 2205"/>
                <a:gd name="T37" fmla="*/ 2374 h 2865"/>
                <a:gd name="T38" fmla="*/ 2166 w 2205"/>
                <a:gd name="T39" fmla="*/ 2433 h 2865"/>
                <a:gd name="T40" fmla="*/ 2150 w 2205"/>
                <a:gd name="T41" fmla="*/ 2495 h 2865"/>
                <a:gd name="T42" fmla="*/ 2136 w 2205"/>
                <a:gd name="T43" fmla="*/ 2549 h 2865"/>
                <a:gd name="T44" fmla="*/ 2125 w 2205"/>
                <a:gd name="T45" fmla="*/ 2592 h 2865"/>
                <a:gd name="T46" fmla="*/ 2119 w 2205"/>
                <a:gd name="T47" fmla="*/ 2616 h 2865"/>
                <a:gd name="T48" fmla="*/ 2137 w 2205"/>
                <a:gd name="T49" fmla="*/ 2848 h 2865"/>
                <a:gd name="T50" fmla="*/ 1979 w 2205"/>
                <a:gd name="T51" fmla="*/ 2863 h 2865"/>
                <a:gd name="T52" fmla="*/ 1779 w 2205"/>
                <a:gd name="T53" fmla="*/ 2862 h 2865"/>
                <a:gd name="T54" fmla="*/ 1545 w 2205"/>
                <a:gd name="T55" fmla="*/ 2832 h 2865"/>
                <a:gd name="T56" fmla="*/ 1321 w 2205"/>
                <a:gd name="T57" fmla="*/ 2776 h 2865"/>
                <a:gd name="T58" fmla="*/ 1108 w 2205"/>
                <a:gd name="T59" fmla="*/ 2693 h 2865"/>
                <a:gd name="T60" fmla="*/ 909 w 2205"/>
                <a:gd name="T61" fmla="*/ 2588 h 2865"/>
                <a:gd name="T62" fmla="*/ 723 w 2205"/>
                <a:gd name="T63" fmla="*/ 2460 h 2865"/>
                <a:gd name="T64" fmla="*/ 556 w 2205"/>
                <a:gd name="T65" fmla="*/ 2313 h 2865"/>
                <a:gd name="T66" fmla="*/ 407 w 2205"/>
                <a:gd name="T67" fmla="*/ 2146 h 2865"/>
                <a:gd name="T68" fmla="*/ 278 w 2205"/>
                <a:gd name="T69" fmla="*/ 1963 h 2865"/>
                <a:gd name="T70" fmla="*/ 172 w 2205"/>
                <a:gd name="T71" fmla="*/ 1766 h 2865"/>
                <a:gd name="T72" fmla="*/ 90 w 2205"/>
                <a:gd name="T73" fmla="*/ 1555 h 2865"/>
                <a:gd name="T74" fmla="*/ 33 w 2205"/>
                <a:gd name="T75" fmla="*/ 1331 h 2865"/>
                <a:gd name="T76" fmla="*/ 3 w 2205"/>
                <a:gd name="T77" fmla="*/ 1099 h 2865"/>
                <a:gd name="T78" fmla="*/ 3 w 2205"/>
                <a:gd name="T79" fmla="*/ 865 h 2865"/>
                <a:gd name="T80" fmla="*/ 31 w 2205"/>
                <a:gd name="T81" fmla="*/ 641 h 2865"/>
                <a:gd name="T82" fmla="*/ 84 w 2205"/>
                <a:gd name="T83" fmla="*/ 427 h 2865"/>
                <a:gd name="T84" fmla="*/ 162 w 2205"/>
                <a:gd name="T85" fmla="*/ 223 h 2865"/>
                <a:gd name="T86" fmla="*/ 261 w 2205"/>
                <a:gd name="T87" fmla="*/ 3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5" h="2865">
                  <a:moveTo>
                    <a:pt x="397" y="0"/>
                  </a:moveTo>
                  <a:lnTo>
                    <a:pt x="261" y="106"/>
                  </a:lnTo>
                  <a:lnTo>
                    <a:pt x="368" y="176"/>
                  </a:lnTo>
                  <a:lnTo>
                    <a:pt x="581" y="176"/>
                  </a:lnTo>
                  <a:lnTo>
                    <a:pt x="898" y="120"/>
                  </a:lnTo>
                  <a:lnTo>
                    <a:pt x="1098" y="443"/>
                  </a:lnTo>
                  <a:lnTo>
                    <a:pt x="1098" y="743"/>
                  </a:lnTo>
                  <a:lnTo>
                    <a:pt x="1370" y="1109"/>
                  </a:lnTo>
                  <a:lnTo>
                    <a:pt x="1416" y="1109"/>
                  </a:lnTo>
                  <a:lnTo>
                    <a:pt x="1416" y="980"/>
                  </a:lnTo>
                  <a:lnTo>
                    <a:pt x="1521" y="1199"/>
                  </a:lnTo>
                  <a:lnTo>
                    <a:pt x="1837" y="1269"/>
                  </a:lnTo>
                  <a:lnTo>
                    <a:pt x="1979" y="1410"/>
                  </a:lnTo>
                  <a:lnTo>
                    <a:pt x="2106" y="1448"/>
                  </a:lnTo>
                  <a:lnTo>
                    <a:pt x="1979" y="1710"/>
                  </a:lnTo>
                  <a:lnTo>
                    <a:pt x="2118" y="1964"/>
                  </a:lnTo>
                  <a:lnTo>
                    <a:pt x="2119" y="1968"/>
                  </a:lnTo>
                  <a:lnTo>
                    <a:pt x="2121" y="1978"/>
                  </a:lnTo>
                  <a:lnTo>
                    <a:pt x="2126" y="1993"/>
                  </a:lnTo>
                  <a:lnTo>
                    <a:pt x="2131" y="2011"/>
                  </a:lnTo>
                  <a:lnTo>
                    <a:pt x="2139" y="2033"/>
                  </a:lnTo>
                  <a:lnTo>
                    <a:pt x="2146" y="2058"/>
                  </a:lnTo>
                  <a:lnTo>
                    <a:pt x="2153" y="2085"/>
                  </a:lnTo>
                  <a:lnTo>
                    <a:pt x="2162" y="2113"/>
                  </a:lnTo>
                  <a:lnTo>
                    <a:pt x="2169" y="2141"/>
                  </a:lnTo>
                  <a:lnTo>
                    <a:pt x="2177" y="2168"/>
                  </a:lnTo>
                  <a:lnTo>
                    <a:pt x="2184" y="2194"/>
                  </a:lnTo>
                  <a:lnTo>
                    <a:pt x="2192" y="2217"/>
                  </a:lnTo>
                  <a:lnTo>
                    <a:pt x="2197" y="2237"/>
                  </a:lnTo>
                  <a:lnTo>
                    <a:pt x="2202" y="2253"/>
                  </a:lnTo>
                  <a:lnTo>
                    <a:pt x="2204" y="2264"/>
                  </a:lnTo>
                  <a:lnTo>
                    <a:pt x="2205" y="2270"/>
                  </a:lnTo>
                  <a:lnTo>
                    <a:pt x="2204" y="2275"/>
                  </a:lnTo>
                  <a:lnTo>
                    <a:pt x="2202" y="2286"/>
                  </a:lnTo>
                  <a:lnTo>
                    <a:pt x="2198" y="2302"/>
                  </a:lnTo>
                  <a:lnTo>
                    <a:pt x="2193" y="2323"/>
                  </a:lnTo>
                  <a:lnTo>
                    <a:pt x="2187" y="2347"/>
                  </a:lnTo>
                  <a:lnTo>
                    <a:pt x="2181" y="2374"/>
                  </a:lnTo>
                  <a:lnTo>
                    <a:pt x="2173" y="2404"/>
                  </a:lnTo>
                  <a:lnTo>
                    <a:pt x="2166" y="2433"/>
                  </a:lnTo>
                  <a:lnTo>
                    <a:pt x="2157" y="2464"/>
                  </a:lnTo>
                  <a:lnTo>
                    <a:pt x="2150" y="2495"/>
                  </a:lnTo>
                  <a:lnTo>
                    <a:pt x="2142" y="2523"/>
                  </a:lnTo>
                  <a:lnTo>
                    <a:pt x="2136" y="2549"/>
                  </a:lnTo>
                  <a:lnTo>
                    <a:pt x="2130" y="2572"/>
                  </a:lnTo>
                  <a:lnTo>
                    <a:pt x="2125" y="2592"/>
                  </a:lnTo>
                  <a:lnTo>
                    <a:pt x="2121" y="2608"/>
                  </a:lnTo>
                  <a:lnTo>
                    <a:pt x="2119" y="2616"/>
                  </a:lnTo>
                  <a:lnTo>
                    <a:pt x="2118" y="2620"/>
                  </a:lnTo>
                  <a:lnTo>
                    <a:pt x="2137" y="2848"/>
                  </a:lnTo>
                  <a:lnTo>
                    <a:pt x="2059" y="2857"/>
                  </a:lnTo>
                  <a:lnTo>
                    <a:pt x="1979" y="2863"/>
                  </a:lnTo>
                  <a:lnTo>
                    <a:pt x="1899" y="2865"/>
                  </a:lnTo>
                  <a:lnTo>
                    <a:pt x="1779" y="2862"/>
                  </a:lnTo>
                  <a:lnTo>
                    <a:pt x="1661" y="2851"/>
                  </a:lnTo>
                  <a:lnTo>
                    <a:pt x="1545" y="2832"/>
                  </a:lnTo>
                  <a:lnTo>
                    <a:pt x="1431" y="2808"/>
                  </a:lnTo>
                  <a:lnTo>
                    <a:pt x="1321" y="2776"/>
                  </a:lnTo>
                  <a:lnTo>
                    <a:pt x="1213" y="2738"/>
                  </a:lnTo>
                  <a:lnTo>
                    <a:pt x="1108" y="2693"/>
                  </a:lnTo>
                  <a:lnTo>
                    <a:pt x="1007" y="2644"/>
                  </a:lnTo>
                  <a:lnTo>
                    <a:pt x="909" y="2588"/>
                  </a:lnTo>
                  <a:lnTo>
                    <a:pt x="814" y="2528"/>
                  </a:lnTo>
                  <a:lnTo>
                    <a:pt x="723" y="2460"/>
                  </a:lnTo>
                  <a:lnTo>
                    <a:pt x="638" y="2389"/>
                  </a:lnTo>
                  <a:lnTo>
                    <a:pt x="556" y="2313"/>
                  </a:lnTo>
                  <a:lnTo>
                    <a:pt x="480" y="2232"/>
                  </a:lnTo>
                  <a:lnTo>
                    <a:pt x="407" y="2146"/>
                  </a:lnTo>
                  <a:lnTo>
                    <a:pt x="340" y="2057"/>
                  </a:lnTo>
                  <a:lnTo>
                    <a:pt x="278" y="1963"/>
                  </a:lnTo>
                  <a:lnTo>
                    <a:pt x="222" y="1866"/>
                  </a:lnTo>
                  <a:lnTo>
                    <a:pt x="172" y="1766"/>
                  </a:lnTo>
                  <a:lnTo>
                    <a:pt x="127" y="1661"/>
                  </a:lnTo>
                  <a:lnTo>
                    <a:pt x="90" y="1555"/>
                  </a:lnTo>
                  <a:lnTo>
                    <a:pt x="58" y="1444"/>
                  </a:lnTo>
                  <a:lnTo>
                    <a:pt x="33" y="1331"/>
                  </a:lnTo>
                  <a:lnTo>
                    <a:pt x="15" y="1217"/>
                  </a:lnTo>
                  <a:lnTo>
                    <a:pt x="3" y="1099"/>
                  </a:lnTo>
                  <a:lnTo>
                    <a:pt x="0" y="980"/>
                  </a:lnTo>
                  <a:lnTo>
                    <a:pt x="3" y="865"/>
                  </a:lnTo>
                  <a:lnTo>
                    <a:pt x="13" y="752"/>
                  </a:lnTo>
                  <a:lnTo>
                    <a:pt x="31" y="641"/>
                  </a:lnTo>
                  <a:lnTo>
                    <a:pt x="54" y="533"/>
                  </a:lnTo>
                  <a:lnTo>
                    <a:pt x="84" y="427"/>
                  </a:lnTo>
                  <a:lnTo>
                    <a:pt x="120" y="324"/>
                  </a:lnTo>
                  <a:lnTo>
                    <a:pt x="162" y="223"/>
                  </a:lnTo>
                  <a:lnTo>
                    <a:pt x="209" y="125"/>
                  </a:lnTo>
                  <a:lnTo>
                    <a:pt x="261" y="3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258">
              <a:extLst>
                <a:ext uri="{FF2B5EF4-FFF2-40B4-BE49-F238E27FC236}">
                  <a16:creationId xmlns:a16="http://schemas.microsoft.com/office/drawing/2014/main" id="{E7B78EE3-9D04-48A6-BEDC-D7CE25EC1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" y="3798"/>
              <a:ext cx="455" cy="137"/>
            </a:xfrm>
            <a:custGeom>
              <a:avLst/>
              <a:gdLst>
                <a:gd name="T0" fmla="*/ 971 w 2275"/>
                <a:gd name="T1" fmla="*/ 203 h 686"/>
                <a:gd name="T2" fmla="*/ 967 w 2275"/>
                <a:gd name="T3" fmla="*/ 210 h 686"/>
                <a:gd name="T4" fmla="*/ 959 w 2275"/>
                <a:gd name="T5" fmla="*/ 220 h 686"/>
                <a:gd name="T6" fmla="*/ 946 w 2275"/>
                <a:gd name="T7" fmla="*/ 231 h 686"/>
                <a:gd name="T8" fmla="*/ 933 w 2275"/>
                <a:gd name="T9" fmla="*/ 243 h 686"/>
                <a:gd name="T10" fmla="*/ 915 w 2275"/>
                <a:gd name="T11" fmla="*/ 255 h 686"/>
                <a:gd name="T12" fmla="*/ 899 w 2275"/>
                <a:gd name="T13" fmla="*/ 268 h 686"/>
                <a:gd name="T14" fmla="*/ 883 w 2275"/>
                <a:gd name="T15" fmla="*/ 279 h 686"/>
                <a:gd name="T16" fmla="*/ 868 w 2275"/>
                <a:gd name="T17" fmla="*/ 289 h 686"/>
                <a:gd name="T18" fmla="*/ 857 w 2275"/>
                <a:gd name="T19" fmla="*/ 296 h 686"/>
                <a:gd name="T20" fmla="*/ 850 w 2275"/>
                <a:gd name="T21" fmla="*/ 301 h 686"/>
                <a:gd name="T22" fmla="*/ 846 w 2275"/>
                <a:gd name="T23" fmla="*/ 303 h 686"/>
                <a:gd name="T24" fmla="*/ 971 w 2275"/>
                <a:gd name="T25" fmla="*/ 376 h 686"/>
                <a:gd name="T26" fmla="*/ 1230 w 2275"/>
                <a:gd name="T27" fmla="*/ 308 h 686"/>
                <a:gd name="T28" fmla="*/ 1169 w 2275"/>
                <a:gd name="T29" fmla="*/ 203 h 686"/>
                <a:gd name="T30" fmla="*/ 1056 w 2275"/>
                <a:gd name="T31" fmla="*/ 238 h 686"/>
                <a:gd name="T32" fmla="*/ 971 w 2275"/>
                <a:gd name="T33" fmla="*/ 203 h 686"/>
                <a:gd name="T34" fmla="*/ 1740 w 2275"/>
                <a:gd name="T35" fmla="*/ 81 h 686"/>
                <a:gd name="T36" fmla="*/ 1545 w 2275"/>
                <a:gd name="T37" fmla="*/ 188 h 686"/>
                <a:gd name="T38" fmla="*/ 1435 w 2275"/>
                <a:gd name="T39" fmla="*/ 257 h 686"/>
                <a:gd name="T40" fmla="*/ 1512 w 2275"/>
                <a:gd name="T41" fmla="*/ 307 h 686"/>
                <a:gd name="T42" fmla="*/ 1684 w 2275"/>
                <a:gd name="T43" fmla="*/ 289 h 686"/>
                <a:gd name="T44" fmla="*/ 1864 w 2275"/>
                <a:gd name="T45" fmla="*/ 154 h 686"/>
                <a:gd name="T46" fmla="*/ 1740 w 2275"/>
                <a:gd name="T47" fmla="*/ 81 h 686"/>
                <a:gd name="T48" fmla="*/ 1465 w 2275"/>
                <a:gd name="T49" fmla="*/ 0 h 686"/>
                <a:gd name="T50" fmla="*/ 1573 w 2275"/>
                <a:gd name="T51" fmla="*/ 3 h 686"/>
                <a:gd name="T52" fmla="*/ 1680 w 2275"/>
                <a:gd name="T53" fmla="*/ 12 h 686"/>
                <a:gd name="T54" fmla="*/ 1784 w 2275"/>
                <a:gd name="T55" fmla="*/ 27 h 686"/>
                <a:gd name="T56" fmla="*/ 1886 w 2275"/>
                <a:gd name="T57" fmla="*/ 48 h 686"/>
                <a:gd name="T58" fmla="*/ 1987 w 2275"/>
                <a:gd name="T59" fmla="*/ 74 h 686"/>
                <a:gd name="T60" fmla="*/ 2086 w 2275"/>
                <a:gd name="T61" fmla="*/ 104 h 686"/>
                <a:gd name="T62" fmla="*/ 2181 w 2275"/>
                <a:gd name="T63" fmla="*/ 140 h 686"/>
                <a:gd name="T64" fmla="*/ 2275 w 2275"/>
                <a:gd name="T65" fmla="*/ 181 h 686"/>
                <a:gd name="T66" fmla="*/ 2206 w 2275"/>
                <a:gd name="T67" fmla="*/ 192 h 686"/>
                <a:gd name="T68" fmla="*/ 2020 w 2275"/>
                <a:gd name="T69" fmla="*/ 163 h 686"/>
                <a:gd name="T70" fmla="*/ 1888 w 2275"/>
                <a:gd name="T71" fmla="*/ 250 h 686"/>
                <a:gd name="T72" fmla="*/ 1794 w 2275"/>
                <a:gd name="T73" fmla="*/ 354 h 686"/>
                <a:gd name="T74" fmla="*/ 1455 w 2275"/>
                <a:gd name="T75" fmla="*/ 384 h 686"/>
                <a:gd name="T76" fmla="*/ 1315 w 2275"/>
                <a:gd name="T77" fmla="*/ 362 h 686"/>
                <a:gd name="T78" fmla="*/ 1220 w 2275"/>
                <a:gd name="T79" fmla="*/ 511 h 686"/>
                <a:gd name="T80" fmla="*/ 940 w 2275"/>
                <a:gd name="T81" fmla="*/ 527 h 686"/>
                <a:gd name="T82" fmla="*/ 764 w 2275"/>
                <a:gd name="T83" fmla="*/ 476 h 686"/>
                <a:gd name="T84" fmla="*/ 610 w 2275"/>
                <a:gd name="T85" fmla="*/ 561 h 686"/>
                <a:gd name="T86" fmla="*/ 272 w 2275"/>
                <a:gd name="T87" fmla="*/ 608 h 686"/>
                <a:gd name="T88" fmla="*/ 1 w 2275"/>
                <a:gd name="T89" fmla="*/ 686 h 686"/>
                <a:gd name="T90" fmla="*/ 0 w 2275"/>
                <a:gd name="T91" fmla="*/ 686 h 686"/>
                <a:gd name="T92" fmla="*/ 73 w 2275"/>
                <a:gd name="T93" fmla="*/ 604 h 686"/>
                <a:gd name="T94" fmla="*/ 150 w 2275"/>
                <a:gd name="T95" fmla="*/ 527 h 686"/>
                <a:gd name="T96" fmla="*/ 230 w 2275"/>
                <a:gd name="T97" fmla="*/ 453 h 686"/>
                <a:gd name="T98" fmla="*/ 315 w 2275"/>
                <a:gd name="T99" fmla="*/ 385 h 686"/>
                <a:gd name="T100" fmla="*/ 404 w 2275"/>
                <a:gd name="T101" fmla="*/ 322 h 686"/>
                <a:gd name="T102" fmla="*/ 497 w 2275"/>
                <a:gd name="T103" fmla="*/ 264 h 686"/>
                <a:gd name="T104" fmla="*/ 592 w 2275"/>
                <a:gd name="T105" fmla="*/ 210 h 686"/>
                <a:gd name="T106" fmla="*/ 693 w 2275"/>
                <a:gd name="T107" fmla="*/ 162 h 686"/>
                <a:gd name="T108" fmla="*/ 795 w 2275"/>
                <a:gd name="T109" fmla="*/ 120 h 686"/>
                <a:gd name="T110" fmla="*/ 901 w 2275"/>
                <a:gd name="T111" fmla="*/ 85 h 686"/>
                <a:gd name="T112" fmla="*/ 1009 w 2275"/>
                <a:gd name="T113" fmla="*/ 55 h 686"/>
                <a:gd name="T114" fmla="*/ 1119 w 2275"/>
                <a:gd name="T115" fmla="*/ 31 h 686"/>
                <a:gd name="T116" fmla="*/ 1233 w 2275"/>
                <a:gd name="T117" fmla="*/ 14 h 686"/>
                <a:gd name="T118" fmla="*/ 1348 w 2275"/>
                <a:gd name="T119" fmla="*/ 4 h 686"/>
                <a:gd name="T120" fmla="*/ 1465 w 2275"/>
                <a:gd name="T12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5" h="686">
                  <a:moveTo>
                    <a:pt x="971" y="203"/>
                  </a:moveTo>
                  <a:lnTo>
                    <a:pt x="967" y="210"/>
                  </a:lnTo>
                  <a:lnTo>
                    <a:pt x="959" y="220"/>
                  </a:lnTo>
                  <a:lnTo>
                    <a:pt x="946" y="231"/>
                  </a:lnTo>
                  <a:lnTo>
                    <a:pt x="933" y="243"/>
                  </a:lnTo>
                  <a:lnTo>
                    <a:pt x="915" y="255"/>
                  </a:lnTo>
                  <a:lnTo>
                    <a:pt x="899" y="268"/>
                  </a:lnTo>
                  <a:lnTo>
                    <a:pt x="883" y="279"/>
                  </a:lnTo>
                  <a:lnTo>
                    <a:pt x="868" y="289"/>
                  </a:lnTo>
                  <a:lnTo>
                    <a:pt x="857" y="296"/>
                  </a:lnTo>
                  <a:lnTo>
                    <a:pt x="850" y="301"/>
                  </a:lnTo>
                  <a:lnTo>
                    <a:pt x="846" y="303"/>
                  </a:lnTo>
                  <a:lnTo>
                    <a:pt x="971" y="376"/>
                  </a:lnTo>
                  <a:lnTo>
                    <a:pt x="1230" y="308"/>
                  </a:lnTo>
                  <a:lnTo>
                    <a:pt x="1169" y="203"/>
                  </a:lnTo>
                  <a:lnTo>
                    <a:pt x="1056" y="238"/>
                  </a:lnTo>
                  <a:lnTo>
                    <a:pt x="971" y="203"/>
                  </a:lnTo>
                  <a:close/>
                  <a:moveTo>
                    <a:pt x="1740" y="81"/>
                  </a:moveTo>
                  <a:lnTo>
                    <a:pt x="1545" y="188"/>
                  </a:lnTo>
                  <a:lnTo>
                    <a:pt x="1435" y="257"/>
                  </a:lnTo>
                  <a:lnTo>
                    <a:pt x="1512" y="307"/>
                  </a:lnTo>
                  <a:lnTo>
                    <a:pt x="1684" y="289"/>
                  </a:lnTo>
                  <a:lnTo>
                    <a:pt x="1864" y="154"/>
                  </a:lnTo>
                  <a:lnTo>
                    <a:pt x="1740" y="81"/>
                  </a:lnTo>
                  <a:close/>
                  <a:moveTo>
                    <a:pt x="1465" y="0"/>
                  </a:moveTo>
                  <a:lnTo>
                    <a:pt x="1573" y="3"/>
                  </a:lnTo>
                  <a:lnTo>
                    <a:pt x="1680" y="12"/>
                  </a:lnTo>
                  <a:lnTo>
                    <a:pt x="1784" y="27"/>
                  </a:lnTo>
                  <a:lnTo>
                    <a:pt x="1886" y="48"/>
                  </a:lnTo>
                  <a:lnTo>
                    <a:pt x="1987" y="74"/>
                  </a:lnTo>
                  <a:lnTo>
                    <a:pt x="2086" y="104"/>
                  </a:lnTo>
                  <a:lnTo>
                    <a:pt x="2181" y="140"/>
                  </a:lnTo>
                  <a:lnTo>
                    <a:pt x="2275" y="181"/>
                  </a:lnTo>
                  <a:lnTo>
                    <a:pt x="2206" y="192"/>
                  </a:lnTo>
                  <a:lnTo>
                    <a:pt x="2020" y="163"/>
                  </a:lnTo>
                  <a:lnTo>
                    <a:pt x="1888" y="250"/>
                  </a:lnTo>
                  <a:lnTo>
                    <a:pt x="1794" y="354"/>
                  </a:lnTo>
                  <a:lnTo>
                    <a:pt x="1455" y="384"/>
                  </a:lnTo>
                  <a:lnTo>
                    <a:pt x="1315" y="362"/>
                  </a:lnTo>
                  <a:lnTo>
                    <a:pt x="1220" y="511"/>
                  </a:lnTo>
                  <a:lnTo>
                    <a:pt x="940" y="527"/>
                  </a:lnTo>
                  <a:lnTo>
                    <a:pt x="764" y="476"/>
                  </a:lnTo>
                  <a:lnTo>
                    <a:pt x="610" y="561"/>
                  </a:lnTo>
                  <a:lnTo>
                    <a:pt x="272" y="608"/>
                  </a:lnTo>
                  <a:lnTo>
                    <a:pt x="1" y="686"/>
                  </a:lnTo>
                  <a:lnTo>
                    <a:pt x="0" y="686"/>
                  </a:lnTo>
                  <a:lnTo>
                    <a:pt x="73" y="604"/>
                  </a:lnTo>
                  <a:lnTo>
                    <a:pt x="150" y="527"/>
                  </a:lnTo>
                  <a:lnTo>
                    <a:pt x="230" y="453"/>
                  </a:lnTo>
                  <a:lnTo>
                    <a:pt x="315" y="385"/>
                  </a:lnTo>
                  <a:lnTo>
                    <a:pt x="404" y="322"/>
                  </a:lnTo>
                  <a:lnTo>
                    <a:pt x="497" y="264"/>
                  </a:lnTo>
                  <a:lnTo>
                    <a:pt x="592" y="210"/>
                  </a:lnTo>
                  <a:lnTo>
                    <a:pt x="693" y="162"/>
                  </a:lnTo>
                  <a:lnTo>
                    <a:pt x="795" y="120"/>
                  </a:lnTo>
                  <a:lnTo>
                    <a:pt x="901" y="85"/>
                  </a:lnTo>
                  <a:lnTo>
                    <a:pt x="1009" y="55"/>
                  </a:lnTo>
                  <a:lnTo>
                    <a:pt x="1119" y="31"/>
                  </a:lnTo>
                  <a:lnTo>
                    <a:pt x="1233" y="14"/>
                  </a:lnTo>
                  <a:lnTo>
                    <a:pt x="1348" y="4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TextBox 79">
            <a:extLst>
              <a:ext uri="{FF2B5EF4-FFF2-40B4-BE49-F238E27FC236}">
                <a16:creationId xmlns:a16="http://schemas.microsoft.com/office/drawing/2014/main" id="{AE3DE2AF-E982-462C-A62E-FF432F719599}"/>
              </a:ext>
            </a:extLst>
          </p:cNvPr>
          <p:cNvSpPr txBox="1"/>
          <p:nvPr/>
        </p:nvSpPr>
        <p:spPr>
          <a:xfrm>
            <a:off x="1083678" y="6519446"/>
            <a:ext cx="2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32" name="Arrow: Bent 2">
            <a:extLst>
              <a:ext uri="{FF2B5EF4-FFF2-40B4-BE49-F238E27FC236}">
                <a16:creationId xmlns:a16="http://schemas.microsoft.com/office/drawing/2014/main" id="{89ADEDA4-7E48-49B6-A223-63E2BB24617F}"/>
              </a:ext>
            </a:extLst>
          </p:cNvPr>
          <p:cNvSpPr/>
          <p:nvPr/>
        </p:nvSpPr>
        <p:spPr>
          <a:xfrm rot="16200000">
            <a:off x="8116346" y="2900843"/>
            <a:ext cx="1476512" cy="694052"/>
          </a:xfrm>
          <a:prstGeom prst="bentArrow">
            <a:avLst>
              <a:gd name="adj1" fmla="val 12349"/>
              <a:gd name="adj2" fmla="val 12992"/>
              <a:gd name="adj3" fmla="val 27179"/>
              <a:gd name="adj4" fmla="val 45099"/>
            </a:avLst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Arrow: Bent 83">
            <a:extLst>
              <a:ext uri="{FF2B5EF4-FFF2-40B4-BE49-F238E27FC236}">
                <a16:creationId xmlns:a16="http://schemas.microsoft.com/office/drawing/2014/main" id="{EF66E3A6-33B2-4972-A95C-903C23C15211}"/>
              </a:ext>
            </a:extLst>
          </p:cNvPr>
          <p:cNvSpPr/>
          <p:nvPr/>
        </p:nvSpPr>
        <p:spPr>
          <a:xfrm rot="16200000">
            <a:off x="6892538" y="2030144"/>
            <a:ext cx="1381785" cy="3362144"/>
          </a:xfrm>
          <a:prstGeom prst="bentArrow">
            <a:avLst>
              <a:gd name="adj1" fmla="val 5791"/>
              <a:gd name="adj2" fmla="val 8006"/>
              <a:gd name="adj3" fmla="val 14480"/>
              <a:gd name="adj4" fmla="val 45099"/>
            </a:avLst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Arrow: Bent 84">
            <a:extLst>
              <a:ext uri="{FF2B5EF4-FFF2-40B4-BE49-F238E27FC236}">
                <a16:creationId xmlns:a16="http://schemas.microsoft.com/office/drawing/2014/main" id="{D449A160-5BD0-4967-AEA8-0D026442DD42}"/>
              </a:ext>
            </a:extLst>
          </p:cNvPr>
          <p:cNvSpPr/>
          <p:nvPr/>
        </p:nvSpPr>
        <p:spPr>
          <a:xfrm rot="16200000">
            <a:off x="5539784" y="1157441"/>
            <a:ext cx="1381785" cy="5941904"/>
          </a:xfrm>
          <a:prstGeom prst="bentArrow">
            <a:avLst>
              <a:gd name="adj1" fmla="val 5791"/>
              <a:gd name="adj2" fmla="val 8006"/>
              <a:gd name="adj3" fmla="val 14480"/>
              <a:gd name="adj4" fmla="val 45099"/>
            </a:avLst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Arrow: Bent 85">
            <a:extLst>
              <a:ext uri="{FF2B5EF4-FFF2-40B4-BE49-F238E27FC236}">
                <a16:creationId xmlns:a16="http://schemas.microsoft.com/office/drawing/2014/main" id="{BFA3BC7A-A285-4578-8F7A-4195651BCD13}"/>
              </a:ext>
            </a:extLst>
          </p:cNvPr>
          <p:cNvSpPr/>
          <p:nvPr/>
        </p:nvSpPr>
        <p:spPr>
          <a:xfrm rot="16200000">
            <a:off x="4288171" y="104592"/>
            <a:ext cx="1381785" cy="8912684"/>
          </a:xfrm>
          <a:prstGeom prst="bentArrow">
            <a:avLst>
              <a:gd name="adj1" fmla="val 5791"/>
              <a:gd name="adj2" fmla="val 8006"/>
              <a:gd name="adj3" fmla="val 14480"/>
              <a:gd name="adj4" fmla="val 45099"/>
            </a:avLst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Oval 55">
            <a:extLst>
              <a:ext uri="{FF2B5EF4-FFF2-40B4-BE49-F238E27FC236}">
                <a16:creationId xmlns:a16="http://schemas.microsoft.com/office/drawing/2014/main" id="{0E92BED0-8591-4927-8E69-7967B0F6401F}"/>
              </a:ext>
            </a:extLst>
          </p:cNvPr>
          <p:cNvSpPr/>
          <p:nvPr/>
        </p:nvSpPr>
        <p:spPr>
          <a:xfrm>
            <a:off x="294571" y="3004959"/>
            <a:ext cx="726366" cy="726366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1120">
            <a:extLst>
              <a:ext uri="{FF2B5EF4-FFF2-40B4-BE49-F238E27FC236}">
                <a16:creationId xmlns:a16="http://schemas.microsoft.com/office/drawing/2014/main" id="{2FD8A055-E8EA-472D-97C1-ADE5001210AD}"/>
              </a:ext>
            </a:extLst>
          </p:cNvPr>
          <p:cNvSpPr>
            <a:spLocks noEditPoints="1"/>
          </p:cNvSpPr>
          <p:nvPr/>
        </p:nvSpPr>
        <p:spPr bwMode="auto">
          <a:xfrm>
            <a:off x="508879" y="3232714"/>
            <a:ext cx="302820" cy="2397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57">
            <a:extLst>
              <a:ext uri="{FF2B5EF4-FFF2-40B4-BE49-F238E27FC236}">
                <a16:creationId xmlns:a16="http://schemas.microsoft.com/office/drawing/2014/main" id="{CA0C351E-28A4-45E2-8069-E72AD1FA25A4}"/>
              </a:ext>
            </a:extLst>
          </p:cNvPr>
          <p:cNvSpPr/>
          <p:nvPr/>
        </p:nvSpPr>
        <p:spPr>
          <a:xfrm>
            <a:off x="3023891" y="2565539"/>
            <a:ext cx="726366" cy="726366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1271">
            <a:extLst>
              <a:ext uri="{FF2B5EF4-FFF2-40B4-BE49-F238E27FC236}">
                <a16:creationId xmlns:a16="http://schemas.microsoft.com/office/drawing/2014/main" id="{B13C3714-7D19-412B-A34D-EB9C9C31E0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59724" y="2791196"/>
            <a:ext cx="238593" cy="238353"/>
            <a:chOff x="5516" y="3626"/>
            <a:chExt cx="1981" cy="1979"/>
          </a:xfrm>
          <a:solidFill>
            <a:sysClr val="window" lastClr="FFFFFF"/>
          </a:solidFill>
        </p:grpSpPr>
        <p:sp>
          <p:nvSpPr>
            <p:cNvPr id="40" name="Freeform 1273">
              <a:extLst>
                <a:ext uri="{FF2B5EF4-FFF2-40B4-BE49-F238E27FC236}">
                  <a16:creationId xmlns:a16="http://schemas.microsoft.com/office/drawing/2014/main" id="{67E2AE5C-1519-4D51-B486-219282B79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274">
              <a:extLst>
                <a:ext uri="{FF2B5EF4-FFF2-40B4-BE49-F238E27FC236}">
                  <a16:creationId xmlns:a16="http://schemas.microsoft.com/office/drawing/2014/main" id="{ABDA05A2-985D-41AF-9286-2719CE4F3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275">
              <a:extLst>
                <a:ext uri="{FF2B5EF4-FFF2-40B4-BE49-F238E27FC236}">
                  <a16:creationId xmlns:a16="http://schemas.microsoft.com/office/drawing/2014/main" id="{1D30E83C-059B-4D54-87CB-AC1AA65F2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76">
              <a:extLst>
                <a:ext uri="{FF2B5EF4-FFF2-40B4-BE49-F238E27FC236}">
                  <a16:creationId xmlns:a16="http://schemas.microsoft.com/office/drawing/2014/main" id="{49814261-DE34-40EF-9640-5CDE273AE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Oval 63">
            <a:extLst>
              <a:ext uri="{FF2B5EF4-FFF2-40B4-BE49-F238E27FC236}">
                <a16:creationId xmlns:a16="http://schemas.microsoft.com/office/drawing/2014/main" id="{7367ED0F-0186-42E4-9459-9B26CFC8D506}"/>
              </a:ext>
            </a:extLst>
          </p:cNvPr>
          <p:cNvSpPr/>
          <p:nvPr/>
        </p:nvSpPr>
        <p:spPr>
          <a:xfrm>
            <a:off x="5629109" y="2150891"/>
            <a:ext cx="726366" cy="726366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Group 1036">
            <a:extLst>
              <a:ext uri="{FF2B5EF4-FFF2-40B4-BE49-F238E27FC236}">
                <a16:creationId xmlns:a16="http://schemas.microsoft.com/office/drawing/2014/main" id="{F1CAFB00-3ABE-4F56-9BE4-0FE69F72DA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90088" y="2368072"/>
            <a:ext cx="245904" cy="244408"/>
            <a:chOff x="9876" y="-1946"/>
            <a:chExt cx="822" cy="817"/>
          </a:xfrm>
          <a:solidFill>
            <a:sysClr val="window" lastClr="FFFFFF"/>
          </a:solidFill>
        </p:grpSpPr>
        <p:sp>
          <p:nvSpPr>
            <p:cNvPr id="46" name="Freeform 1038">
              <a:extLst>
                <a:ext uri="{FF2B5EF4-FFF2-40B4-BE49-F238E27FC236}">
                  <a16:creationId xmlns:a16="http://schemas.microsoft.com/office/drawing/2014/main" id="{92DABB18-1454-437C-A89E-FA6493C4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039">
              <a:extLst>
                <a:ext uri="{FF2B5EF4-FFF2-40B4-BE49-F238E27FC236}">
                  <a16:creationId xmlns:a16="http://schemas.microsoft.com/office/drawing/2014/main" id="{38CE0134-9189-41CF-AA74-FCE3A663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040">
              <a:extLst>
                <a:ext uri="{FF2B5EF4-FFF2-40B4-BE49-F238E27FC236}">
                  <a16:creationId xmlns:a16="http://schemas.microsoft.com/office/drawing/2014/main" id="{69A799D0-59E8-4295-934E-173FB91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041">
              <a:extLst>
                <a:ext uri="{FF2B5EF4-FFF2-40B4-BE49-F238E27FC236}">
                  <a16:creationId xmlns:a16="http://schemas.microsoft.com/office/drawing/2014/main" id="{32F59BD0-E25F-407D-B416-54065E557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042">
              <a:extLst>
                <a:ext uri="{FF2B5EF4-FFF2-40B4-BE49-F238E27FC236}">
                  <a16:creationId xmlns:a16="http://schemas.microsoft.com/office/drawing/2014/main" id="{FB30E1A7-AF24-4D0B-B78D-AEA60A780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043">
              <a:extLst>
                <a:ext uri="{FF2B5EF4-FFF2-40B4-BE49-F238E27FC236}">
                  <a16:creationId xmlns:a16="http://schemas.microsoft.com/office/drawing/2014/main" id="{BC27590D-A427-42BD-806D-733E03B38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Oval 71">
            <a:extLst>
              <a:ext uri="{FF2B5EF4-FFF2-40B4-BE49-F238E27FC236}">
                <a16:creationId xmlns:a16="http://schemas.microsoft.com/office/drawing/2014/main" id="{A5C1D4E0-73CB-4687-81E7-33D54A4F42A4}"/>
              </a:ext>
            </a:extLst>
          </p:cNvPr>
          <p:cNvSpPr/>
          <p:nvPr/>
        </p:nvSpPr>
        <p:spPr>
          <a:xfrm>
            <a:off x="8234327" y="1639020"/>
            <a:ext cx="726366" cy="726366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1171">
            <a:extLst>
              <a:ext uri="{FF2B5EF4-FFF2-40B4-BE49-F238E27FC236}">
                <a16:creationId xmlns:a16="http://schemas.microsoft.com/office/drawing/2014/main" id="{40FAE8EA-57DB-4DE2-8546-9DE71D1B3A42}"/>
              </a:ext>
            </a:extLst>
          </p:cNvPr>
          <p:cNvSpPr>
            <a:spLocks/>
          </p:cNvSpPr>
          <p:nvPr/>
        </p:nvSpPr>
        <p:spPr bwMode="auto">
          <a:xfrm>
            <a:off x="8449164" y="1869192"/>
            <a:ext cx="310007" cy="232481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80">
            <a:extLst>
              <a:ext uri="{FF2B5EF4-FFF2-40B4-BE49-F238E27FC236}">
                <a16:creationId xmlns:a16="http://schemas.microsoft.com/office/drawing/2014/main" id="{668155A1-81AB-41C0-8C0F-4862AD0777C1}"/>
              </a:ext>
            </a:extLst>
          </p:cNvPr>
          <p:cNvSpPr/>
          <p:nvPr/>
        </p:nvSpPr>
        <p:spPr>
          <a:xfrm>
            <a:off x="1126315" y="3190616"/>
            <a:ext cx="199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tempor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86">
            <a:extLst>
              <a:ext uri="{FF2B5EF4-FFF2-40B4-BE49-F238E27FC236}">
                <a16:creationId xmlns:a16="http://schemas.microsoft.com/office/drawing/2014/main" id="{02BB58E8-807D-4F3B-A073-D0FAB8848601}"/>
              </a:ext>
            </a:extLst>
          </p:cNvPr>
          <p:cNvSpPr txBox="1"/>
          <p:nvPr/>
        </p:nvSpPr>
        <p:spPr>
          <a:xfrm>
            <a:off x="1397959" y="2938518"/>
            <a:ext cx="933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87">
            <a:extLst>
              <a:ext uri="{FF2B5EF4-FFF2-40B4-BE49-F238E27FC236}">
                <a16:creationId xmlns:a16="http://schemas.microsoft.com/office/drawing/2014/main" id="{3651AEC2-159F-442D-B1F6-9B43C16DD274}"/>
              </a:ext>
            </a:extLst>
          </p:cNvPr>
          <p:cNvSpPr/>
          <p:nvPr/>
        </p:nvSpPr>
        <p:spPr>
          <a:xfrm>
            <a:off x="3852193" y="2784171"/>
            <a:ext cx="199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tempor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88">
            <a:extLst>
              <a:ext uri="{FF2B5EF4-FFF2-40B4-BE49-F238E27FC236}">
                <a16:creationId xmlns:a16="http://schemas.microsoft.com/office/drawing/2014/main" id="{A5D605EE-4D55-4318-8699-443CDF1C4213}"/>
              </a:ext>
            </a:extLst>
          </p:cNvPr>
          <p:cNvSpPr txBox="1"/>
          <p:nvPr/>
        </p:nvSpPr>
        <p:spPr>
          <a:xfrm>
            <a:off x="4123837" y="2532073"/>
            <a:ext cx="933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89">
            <a:extLst>
              <a:ext uri="{FF2B5EF4-FFF2-40B4-BE49-F238E27FC236}">
                <a16:creationId xmlns:a16="http://schemas.microsoft.com/office/drawing/2014/main" id="{8656085B-EC2F-4CF3-A698-230CE0FE2CAA}"/>
              </a:ext>
            </a:extLst>
          </p:cNvPr>
          <p:cNvSpPr/>
          <p:nvPr/>
        </p:nvSpPr>
        <p:spPr>
          <a:xfrm>
            <a:off x="6459141" y="2415068"/>
            <a:ext cx="199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tempor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90">
            <a:extLst>
              <a:ext uri="{FF2B5EF4-FFF2-40B4-BE49-F238E27FC236}">
                <a16:creationId xmlns:a16="http://schemas.microsoft.com/office/drawing/2014/main" id="{24D7FB98-C7CF-4223-8AC7-34752E3942F8}"/>
              </a:ext>
            </a:extLst>
          </p:cNvPr>
          <p:cNvSpPr txBox="1"/>
          <p:nvPr/>
        </p:nvSpPr>
        <p:spPr>
          <a:xfrm>
            <a:off x="6730785" y="2162970"/>
            <a:ext cx="933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Rectangle 91">
            <a:extLst>
              <a:ext uri="{FF2B5EF4-FFF2-40B4-BE49-F238E27FC236}">
                <a16:creationId xmlns:a16="http://schemas.microsoft.com/office/drawing/2014/main" id="{35704840-BE86-42A3-BD93-6D777949CBDD}"/>
              </a:ext>
            </a:extLst>
          </p:cNvPr>
          <p:cNvSpPr/>
          <p:nvPr/>
        </p:nvSpPr>
        <p:spPr>
          <a:xfrm>
            <a:off x="9066089" y="1922264"/>
            <a:ext cx="199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tempor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Box 92">
            <a:extLst>
              <a:ext uri="{FF2B5EF4-FFF2-40B4-BE49-F238E27FC236}">
                <a16:creationId xmlns:a16="http://schemas.microsoft.com/office/drawing/2014/main" id="{81E0C839-AF7D-418D-983E-8E4584D20C2B}"/>
              </a:ext>
            </a:extLst>
          </p:cNvPr>
          <p:cNvSpPr txBox="1"/>
          <p:nvPr/>
        </p:nvSpPr>
        <p:spPr>
          <a:xfrm>
            <a:off x="9337733" y="1670166"/>
            <a:ext cx="933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8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4C7CD1-6160-436C-98FE-F6C5506A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1199714" y="945906"/>
            <a:ext cx="4896286" cy="51694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1B580D-A5BC-4FAC-AFE5-DC4CC64EE8F9}"/>
              </a:ext>
            </a:extLst>
          </p:cNvPr>
          <p:cNvSpPr txBox="1"/>
          <p:nvPr/>
        </p:nvSpPr>
        <p:spPr>
          <a:xfrm>
            <a:off x="2880747" y="2321004"/>
            <a:ext cx="2476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cs typeface="+mn-ea"/>
                <a:sym typeface="+mn-lt"/>
              </a:rPr>
              <a:t>03</a:t>
            </a:r>
            <a:endParaRPr lang="zh-CN" altLang="en-US" sz="138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86DC5E-7367-4A42-85B0-78BCD629DC12}"/>
              </a:ext>
            </a:extLst>
          </p:cNvPr>
          <p:cNvSpPr txBox="1"/>
          <p:nvPr/>
        </p:nvSpPr>
        <p:spPr>
          <a:xfrm>
            <a:off x="6686309" y="2608453"/>
            <a:ext cx="352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cs typeface="+mn-ea"/>
                <a:sym typeface="+mn-lt"/>
              </a:rPr>
              <a:t>Add title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14A597-1FEF-4FD5-9052-B155D295569F}"/>
              </a:ext>
            </a:extLst>
          </p:cNvPr>
          <p:cNvSpPr txBox="1"/>
          <p:nvPr/>
        </p:nvSpPr>
        <p:spPr>
          <a:xfrm>
            <a:off x="6740328" y="3741715"/>
            <a:ext cx="3057531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E6BB61-4389-4185-9BAC-3393C40FE4BE}"/>
              </a:ext>
            </a:extLst>
          </p:cNvPr>
          <p:cNvSpPr/>
          <p:nvPr/>
        </p:nvSpPr>
        <p:spPr>
          <a:xfrm>
            <a:off x="6331352" y="2689881"/>
            <a:ext cx="119605" cy="1812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4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graphicFrame>
        <p:nvGraphicFramePr>
          <p:cNvPr id="4" name="Chart 236">
            <a:extLst>
              <a:ext uri="{FF2B5EF4-FFF2-40B4-BE49-F238E27FC236}">
                <a16:creationId xmlns:a16="http://schemas.microsoft.com/office/drawing/2014/main" id="{62E8B125-543F-4232-98F8-03DB9BA17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32949"/>
              </p:ext>
            </p:extLst>
          </p:nvPr>
        </p:nvGraphicFramePr>
        <p:xfrm>
          <a:off x="680394" y="3868195"/>
          <a:ext cx="6530348" cy="206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229">
            <a:extLst>
              <a:ext uri="{FF2B5EF4-FFF2-40B4-BE49-F238E27FC236}">
                <a16:creationId xmlns:a16="http://schemas.microsoft.com/office/drawing/2014/main" id="{3E48E91A-2EAB-439D-8C47-32B613E00FB3}"/>
              </a:ext>
            </a:extLst>
          </p:cNvPr>
          <p:cNvSpPr/>
          <p:nvPr/>
        </p:nvSpPr>
        <p:spPr>
          <a:xfrm>
            <a:off x="832475" y="1940631"/>
            <a:ext cx="705167" cy="705171"/>
          </a:xfrm>
          <a:prstGeom prst="ellipse">
            <a:avLst/>
          </a:prstGeom>
          <a:solidFill>
            <a:srgbClr val="9ED7ED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547">
            <a:extLst>
              <a:ext uri="{FF2B5EF4-FFF2-40B4-BE49-F238E27FC236}">
                <a16:creationId xmlns:a16="http://schemas.microsoft.com/office/drawing/2014/main" id="{CE54C118-B739-47D2-A4C4-926150A46C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9923" y="2133159"/>
            <a:ext cx="338026" cy="337698"/>
            <a:chOff x="647" y="1848"/>
            <a:chExt cx="2051" cy="2049"/>
          </a:xfrm>
          <a:solidFill>
            <a:sysClr val="window" lastClr="FFFFFF"/>
          </a:solidFill>
        </p:grpSpPr>
        <p:sp>
          <p:nvSpPr>
            <p:cNvPr id="7" name="Freeform 549">
              <a:extLst>
                <a:ext uri="{FF2B5EF4-FFF2-40B4-BE49-F238E27FC236}">
                  <a16:creationId xmlns:a16="http://schemas.microsoft.com/office/drawing/2014/main" id="{8587B725-E562-4307-AF2C-6A4C534F5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550">
              <a:extLst>
                <a:ext uri="{FF2B5EF4-FFF2-40B4-BE49-F238E27FC236}">
                  <a16:creationId xmlns:a16="http://schemas.microsoft.com/office/drawing/2014/main" id="{B1A3CAAA-D0AE-40FD-9F04-5070120A7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551">
              <a:extLst>
                <a:ext uri="{FF2B5EF4-FFF2-40B4-BE49-F238E27FC236}">
                  <a16:creationId xmlns:a16="http://schemas.microsoft.com/office/drawing/2014/main" id="{C6306104-ACD7-4CFF-AF8D-14907DAD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552">
              <a:extLst>
                <a:ext uri="{FF2B5EF4-FFF2-40B4-BE49-F238E27FC236}">
                  <a16:creationId xmlns:a16="http://schemas.microsoft.com/office/drawing/2014/main" id="{E30D82D3-271C-42DF-82FB-981C92215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553">
              <a:extLst>
                <a:ext uri="{FF2B5EF4-FFF2-40B4-BE49-F238E27FC236}">
                  <a16:creationId xmlns:a16="http://schemas.microsoft.com/office/drawing/2014/main" id="{4ED15574-E13F-48F7-9889-051C877BA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Rectangle 242">
            <a:extLst>
              <a:ext uri="{FF2B5EF4-FFF2-40B4-BE49-F238E27FC236}">
                <a16:creationId xmlns:a16="http://schemas.microsoft.com/office/drawing/2014/main" id="{5CA263C4-4C74-43F7-8835-A1E1057398D6}"/>
              </a:ext>
            </a:extLst>
          </p:cNvPr>
          <p:cNvSpPr/>
          <p:nvPr/>
        </p:nvSpPr>
        <p:spPr>
          <a:xfrm>
            <a:off x="1703064" y="2243334"/>
            <a:ext cx="398784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 is simply dummy text for example 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for example lorem ipsum dolor </a:t>
            </a:r>
          </a:p>
        </p:txBody>
      </p:sp>
      <p:sp>
        <p:nvSpPr>
          <p:cNvPr id="13" name="Rectangle 243">
            <a:extLst>
              <a:ext uri="{FF2B5EF4-FFF2-40B4-BE49-F238E27FC236}">
                <a16:creationId xmlns:a16="http://schemas.microsoft.com/office/drawing/2014/main" id="{2B68EECF-1A1B-4975-BD6D-E9567B06EAD2}"/>
              </a:ext>
            </a:extLst>
          </p:cNvPr>
          <p:cNvSpPr/>
          <p:nvPr/>
        </p:nvSpPr>
        <p:spPr>
          <a:xfrm>
            <a:off x="1701701" y="1872020"/>
            <a:ext cx="114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244">
            <a:extLst>
              <a:ext uri="{FF2B5EF4-FFF2-40B4-BE49-F238E27FC236}">
                <a16:creationId xmlns:a16="http://schemas.microsoft.com/office/drawing/2014/main" id="{68F0E675-8985-4A41-978E-0DE5C3BF9669}"/>
              </a:ext>
            </a:extLst>
          </p:cNvPr>
          <p:cNvSpPr/>
          <p:nvPr/>
        </p:nvSpPr>
        <p:spPr>
          <a:xfrm>
            <a:off x="1701701" y="3020107"/>
            <a:ext cx="398784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 is simply dummy text for example 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for example lorem ipsum dolor </a:t>
            </a:r>
          </a:p>
        </p:txBody>
      </p:sp>
      <p:sp>
        <p:nvSpPr>
          <p:cNvPr id="15" name="Oval 245">
            <a:extLst>
              <a:ext uri="{FF2B5EF4-FFF2-40B4-BE49-F238E27FC236}">
                <a16:creationId xmlns:a16="http://schemas.microsoft.com/office/drawing/2014/main" id="{84384DB6-C587-4F2E-9A63-0E8F6CEE1222}"/>
              </a:ext>
            </a:extLst>
          </p:cNvPr>
          <p:cNvSpPr/>
          <p:nvPr/>
        </p:nvSpPr>
        <p:spPr>
          <a:xfrm>
            <a:off x="1114229" y="3096998"/>
            <a:ext cx="246273" cy="246274"/>
          </a:xfrm>
          <a:prstGeom prst="ellipse">
            <a:avLst/>
          </a:prstGeom>
          <a:solidFill>
            <a:srgbClr val="EC6D6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 descr="图片包含 人员, 男士&#10;&#10;描述已自动生成">
            <a:extLst>
              <a:ext uri="{FF2B5EF4-FFF2-40B4-BE49-F238E27FC236}">
                <a16:creationId xmlns:a16="http://schemas.microsoft.com/office/drawing/2014/main" id="{340CC9F5-E152-49BC-86B7-C636BC93A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41" y="3328973"/>
            <a:ext cx="3797958" cy="2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Oval 1045">
            <a:extLst>
              <a:ext uri="{FF2B5EF4-FFF2-40B4-BE49-F238E27FC236}">
                <a16:creationId xmlns:a16="http://schemas.microsoft.com/office/drawing/2014/main" id="{A8FDA7A8-206D-4477-9297-BF126B9F8650}"/>
              </a:ext>
            </a:extLst>
          </p:cNvPr>
          <p:cNvSpPr/>
          <p:nvPr/>
        </p:nvSpPr>
        <p:spPr>
          <a:xfrm>
            <a:off x="1317025" y="3655970"/>
            <a:ext cx="1130638" cy="1130638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1046">
            <a:extLst>
              <a:ext uri="{FF2B5EF4-FFF2-40B4-BE49-F238E27FC236}">
                <a16:creationId xmlns:a16="http://schemas.microsoft.com/office/drawing/2014/main" id="{3F3F0AE2-505E-40FA-BBF9-B3E70AC6E65A}"/>
              </a:ext>
            </a:extLst>
          </p:cNvPr>
          <p:cNvSpPr/>
          <p:nvPr/>
        </p:nvSpPr>
        <p:spPr>
          <a:xfrm>
            <a:off x="3423853" y="4024856"/>
            <a:ext cx="1130638" cy="1130638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1047">
            <a:extLst>
              <a:ext uri="{FF2B5EF4-FFF2-40B4-BE49-F238E27FC236}">
                <a16:creationId xmlns:a16="http://schemas.microsoft.com/office/drawing/2014/main" id="{85600E2C-8524-404B-9537-8AA6E15E372C}"/>
              </a:ext>
            </a:extLst>
          </p:cNvPr>
          <p:cNvSpPr/>
          <p:nvPr/>
        </p:nvSpPr>
        <p:spPr>
          <a:xfrm>
            <a:off x="5530681" y="4204619"/>
            <a:ext cx="1130638" cy="1130638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1048">
            <a:extLst>
              <a:ext uri="{FF2B5EF4-FFF2-40B4-BE49-F238E27FC236}">
                <a16:creationId xmlns:a16="http://schemas.microsoft.com/office/drawing/2014/main" id="{35C8A27E-5E11-4DC1-B9AF-0FA57E4EEE41}"/>
              </a:ext>
            </a:extLst>
          </p:cNvPr>
          <p:cNvSpPr/>
          <p:nvPr/>
        </p:nvSpPr>
        <p:spPr>
          <a:xfrm>
            <a:off x="7637509" y="4024856"/>
            <a:ext cx="1130638" cy="1130638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049">
            <a:extLst>
              <a:ext uri="{FF2B5EF4-FFF2-40B4-BE49-F238E27FC236}">
                <a16:creationId xmlns:a16="http://schemas.microsoft.com/office/drawing/2014/main" id="{BDD6EB61-CD63-42B4-900E-67791856C5F7}"/>
              </a:ext>
            </a:extLst>
          </p:cNvPr>
          <p:cNvSpPr/>
          <p:nvPr/>
        </p:nvSpPr>
        <p:spPr>
          <a:xfrm>
            <a:off x="9744338" y="3655970"/>
            <a:ext cx="1130638" cy="1130638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Group 1050">
            <a:extLst>
              <a:ext uri="{FF2B5EF4-FFF2-40B4-BE49-F238E27FC236}">
                <a16:creationId xmlns:a16="http://schemas.microsoft.com/office/drawing/2014/main" id="{C57A8938-A355-498C-8E31-43BB61D7A32C}"/>
              </a:ext>
            </a:extLst>
          </p:cNvPr>
          <p:cNvGrpSpPr/>
          <p:nvPr/>
        </p:nvGrpSpPr>
        <p:grpSpPr>
          <a:xfrm>
            <a:off x="1705236" y="3979981"/>
            <a:ext cx="440966" cy="439145"/>
            <a:chOff x="2565400" y="3743325"/>
            <a:chExt cx="384175" cy="382588"/>
          </a:xfrm>
          <a:solidFill>
            <a:sysClr val="window" lastClr="FFFFFF"/>
          </a:solidFill>
        </p:grpSpPr>
        <p:sp>
          <p:nvSpPr>
            <p:cNvPr id="50" name="Freeform 393">
              <a:extLst>
                <a:ext uri="{FF2B5EF4-FFF2-40B4-BE49-F238E27FC236}">
                  <a16:creationId xmlns:a16="http://schemas.microsoft.com/office/drawing/2014/main" id="{CB16BBF8-0064-4D08-B0C1-3950DD7F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0" y="3743325"/>
              <a:ext cx="244475" cy="244475"/>
            </a:xfrm>
            <a:custGeom>
              <a:avLst/>
              <a:gdLst>
                <a:gd name="T0" fmla="*/ 1605 w 2146"/>
                <a:gd name="T1" fmla="*/ 0 h 2146"/>
                <a:gd name="T2" fmla="*/ 1621 w 2146"/>
                <a:gd name="T3" fmla="*/ 2 h 2146"/>
                <a:gd name="T4" fmla="*/ 1638 w 2146"/>
                <a:gd name="T5" fmla="*/ 7 h 2146"/>
                <a:gd name="T6" fmla="*/ 1652 w 2146"/>
                <a:gd name="T7" fmla="*/ 17 h 2146"/>
                <a:gd name="T8" fmla="*/ 1664 w 2146"/>
                <a:gd name="T9" fmla="*/ 30 h 2146"/>
                <a:gd name="T10" fmla="*/ 1673 w 2146"/>
                <a:gd name="T11" fmla="*/ 46 h 2146"/>
                <a:gd name="T12" fmla="*/ 1790 w 2146"/>
                <a:gd name="T13" fmla="*/ 356 h 2146"/>
                <a:gd name="T14" fmla="*/ 2100 w 2146"/>
                <a:gd name="T15" fmla="*/ 473 h 2146"/>
                <a:gd name="T16" fmla="*/ 2116 w 2146"/>
                <a:gd name="T17" fmla="*/ 483 h 2146"/>
                <a:gd name="T18" fmla="*/ 2129 w 2146"/>
                <a:gd name="T19" fmla="*/ 495 h 2146"/>
                <a:gd name="T20" fmla="*/ 2139 w 2146"/>
                <a:gd name="T21" fmla="*/ 509 h 2146"/>
                <a:gd name="T22" fmla="*/ 2145 w 2146"/>
                <a:gd name="T23" fmla="*/ 526 h 2146"/>
                <a:gd name="T24" fmla="*/ 2146 w 2146"/>
                <a:gd name="T25" fmla="*/ 543 h 2146"/>
                <a:gd name="T26" fmla="*/ 2144 w 2146"/>
                <a:gd name="T27" fmla="*/ 561 h 2146"/>
                <a:gd name="T28" fmla="*/ 2138 w 2146"/>
                <a:gd name="T29" fmla="*/ 577 h 2146"/>
                <a:gd name="T30" fmla="*/ 2126 w 2146"/>
                <a:gd name="T31" fmla="*/ 593 h 2146"/>
                <a:gd name="T32" fmla="*/ 1714 w 2146"/>
                <a:gd name="T33" fmla="*/ 1004 h 2146"/>
                <a:gd name="T34" fmla="*/ 1698 w 2146"/>
                <a:gd name="T35" fmla="*/ 1014 h 2146"/>
                <a:gd name="T36" fmla="*/ 1681 w 2146"/>
                <a:gd name="T37" fmla="*/ 1022 h 2146"/>
                <a:gd name="T38" fmla="*/ 1663 w 2146"/>
                <a:gd name="T39" fmla="*/ 1023 h 2146"/>
                <a:gd name="T40" fmla="*/ 1645 w 2146"/>
                <a:gd name="T41" fmla="*/ 1019 h 2146"/>
                <a:gd name="T42" fmla="*/ 1342 w 2146"/>
                <a:gd name="T43" fmla="*/ 905 h 2146"/>
                <a:gd name="T44" fmla="*/ 118 w 2146"/>
                <a:gd name="T45" fmla="*/ 2125 h 2146"/>
                <a:gd name="T46" fmla="*/ 103 w 2146"/>
                <a:gd name="T47" fmla="*/ 2137 h 2146"/>
                <a:gd name="T48" fmla="*/ 86 w 2146"/>
                <a:gd name="T49" fmla="*/ 2144 h 2146"/>
                <a:gd name="T50" fmla="*/ 69 w 2146"/>
                <a:gd name="T51" fmla="*/ 2146 h 2146"/>
                <a:gd name="T52" fmla="*/ 50 w 2146"/>
                <a:gd name="T53" fmla="*/ 2143 h 2146"/>
                <a:gd name="T54" fmla="*/ 34 w 2146"/>
                <a:gd name="T55" fmla="*/ 2137 h 2146"/>
                <a:gd name="T56" fmla="*/ 20 w 2146"/>
                <a:gd name="T57" fmla="*/ 2124 h 2146"/>
                <a:gd name="T58" fmla="*/ 8 w 2146"/>
                <a:gd name="T59" fmla="*/ 2110 h 2146"/>
                <a:gd name="T60" fmla="*/ 2 w 2146"/>
                <a:gd name="T61" fmla="*/ 2094 h 2146"/>
                <a:gd name="T62" fmla="*/ 0 w 2146"/>
                <a:gd name="T63" fmla="*/ 2076 h 2146"/>
                <a:gd name="T64" fmla="*/ 2 w 2146"/>
                <a:gd name="T65" fmla="*/ 2059 h 2146"/>
                <a:gd name="T66" fmla="*/ 8 w 2146"/>
                <a:gd name="T67" fmla="*/ 2042 h 2146"/>
                <a:gd name="T68" fmla="*/ 20 w 2146"/>
                <a:gd name="T69" fmla="*/ 2027 h 2146"/>
                <a:gd name="T70" fmla="*/ 1239 w 2146"/>
                <a:gd name="T71" fmla="*/ 808 h 2146"/>
                <a:gd name="T72" fmla="*/ 1127 w 2146"/>
                <a:gd name="T73" fmla="*/ 507 h 2146"/>
                <a:gd name="T74" fmla="*/ 1122 w 2146"/>
                <a:gd name="T75" fmla="*/ 491 h 2146"/>
                <a:gd name="T76" fmla="*/ 1122 w 2146"/>
                <a:gd name="T77" fmla="*/ 474 h 2146"/>
                <a:gd name="T78" fmla="*/ 1126 w 2146"/>
                <a:gd name="T79" fmla="*/ 459 h 2146"/>
                <a:gd name="T80" fmla="*/ 1133 w 2146"/>
                <a:gd name="T81" fmla="*/ 445 h 2146"/>
                <a:gd name="T82" fmla="*/ 1143 w 2146"/>
                <a:gd name="T83" fmla="*/ 432 h 2146"/>
                <a:gd name="T84" fmla="*/ 1557 w 2146"/>
                <a:gd name="T85" fmla="*/ 22 h 2146"/>
                <a:gd name="T86" fmla="*/ 1571 w 2146"/>
                <a:gd name="T87" fmla="*/ 9 h 2146"/>
                <a:gd name="T88" fmla="*/ 1587 w 2146"/>
                <a:gd name="T89" fmla="*/ 3 h 2146"/>
                <a:gd name="T90" fmla="*/ 1605 w 2146"/>
                <a:gd name="T91" fmla="*/ 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46" h="2146">
                  <a:moveTo>
                    <a:pt x="1605" y="0"/>
                  </a:moveTo>
                  <a:lnTo>
                    <a:pt x="1621" y="2"/>
                  </a:lnTo>
                  <a:lnTo>
                    <a:pt x="1638" y="7"/>
                  </a:lnTo>
                  <a:lnTo>
                    <a:pt x="1652" y="17"/>
                  </a:lnTo>
                  <a:lnTo>
                    <a:pt x="1664" y="30"/>
                  </a:lnTo>
                  <a:lnTo>
                    <a:pt x="1673" y="46"/>
                  </a:lnTo>
                  <a:lnTo>
                    <a:pt x="1790" y="356"/>
                  </a:lnTo>
                  <a:lnTo>
                    <a:pt x="2100" y="473"/>
                  </a:lnTo>
                  <a:lnTo>
                    <a:pt x="2116" y="483"/>
                  </a:lnTo>
                  <a:lnTo>
                    <a:pt x="2129" y="495"/>
                  </a:lnTo>
                  <a:lnTo>
                    <a:pt x="2139" y="509"/>
                  </a:lnTo>
                  <a:lnTo>
                    <a:pt x="2145" y="526"/>
                  </a:lnTo>
                  <a:lnTo>
                    <a:pt x="2146" y="543"/>
                  </a:lnTo>
                  <a:lnTo>
                    <a:pt x="2144" y="561"/>
                  </a:lnTo>
                  <a:lnTo>
                    <a:pt x="2138" y="577"/>
                  </a:lnTo>
                  <a:lnTo>
                    <a:pt x="2126" y="593"/>
                  </a:lnTo>
                  <a:lnTo>
                    <a:pt x="1714" y="1004"/>
                  </a:lnTo>
                  <a:lnTo>
                    <a:pt x="1698" y="1014"/>
                  </a:lnTo>
                  <a:lnTo>
                    <a:pt x="1681" y="1022"/>
                  </a:lnTo>
                  <a:lnTo>
                    <a:pt x="1663" y="1023"/>
                  </a:lnTo>
                  <a:lnTo>
                    <a:pt x="1645" y="1019"/>
                  </a:lnTo>
                  <a:lnTo>
                    <a:pt x="1342" y="905"/>
                  </a:lnTo>
                  <a:lnTo>
                    <a:pt x="118" y="2125"/>
                  </a:lnTo>
                  <a:lnTo>
                    <a:pt x="103" y="2137"/>
                  </a:lnTo>
                  <a:lnTo>
                    <a:pt x="86" y="2144"/>
                  </a:lnTo>
                  <a:lnTo>
                    <a:pt x="69" y="2146"/>
                  </a:lnTo>
                  <a:lnTo>
                    <a:pt x="50" y="2143"/>
                  </a:lnTo>
                  <a:lnTo>
                    <a:pt x="34" y="2137"/>
                  </a:lnTo>
                  <a:lnTo>
                    <a:pt x="20" y="2124"/>
                  </a:lnTo>
                  <a:lnTo>
                    <a:pt x="8" y="2110"/>
                  </a:lnTo>
                  <a:lnTo>
                    <a:pt x="2" y="2094"/>
                  </a:lnTo>
                  <a:lnTo>
                    <a:pt x="0" y="2076"/>
                  </a:lnTo>
                  <a:lnTo>
                    <a:pt x="2" y="2059"/>
                  </a:lnTo>
                  <a:lnTo>
                    <a:pt x="8" y="2042"/>
                  </a:lnTo>
                  <a:lnTo>
                    <a:pt x="20" y="2027"/>
                  </a:lnTo>
                  <a:lnTo>
                    <a:pt x="1239" y="808"/>
                  </a:lnTo>
                  <a:lnTo>
                    <a:pt x="1127" y="507"/>
                  </a:lnTo>
                  <a:lnTo>
                    <a:pt x="1122" y="491"/>
                  </a:lnTo>
                  <a:lnTo>
                    <a:pt x="1122" y="474"/>
                  </a:lnTo>
                  <a:lnTo>
                    <a:pt x="1126" y="459"/>
                  </a:lnTo>
                  <a:lnTo>
                    <a:pt x="1133" y="445"/>
                  </a:lnTo>
                  <a:lnTo>
                    <a:pt x="1143" y="432"/>
                  </a:lnTo>
                  <a:lnTo>
                    <a:pt x="1557" y="22"/>
                  </a:lnTo>
                  <a:lnTo>
                    <a:pt x="1571" y="9"/>
                  </a:lnTo>
                  <a:lnTo>
                    <a:pt x="1587" y="3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394">
              <a:extLst>
                <a:ext uri="{FF2B5EF4-FFF2-40B4-BE49-F238E27FC236}">
                  <a16:creationId xmlns:a16="http://schemas.microsoft.com/office/drawing/2014/main" id="{D532B07B-D75E-49BE-BB7A-19AC0281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3830638"/>
              <a:ext cx="296863" cy="295275"/>
            </a:xfrm>
            <a:custGeom>
              <a:avLst/>
              <a:gdLst>
                <a:gd name="T0" fmla="*/ 1475 w 2614"/>
                <a:gd name="T1" fmla="*/ 10 h 2614"/>
                <a:gd name="T2" fmla="*/ 1716 w 2614"/>
                <a:gd name="T3" fmla="*/ 66 h 2614"/>
                <a:gd name="T4" fmla="*/ 1937 w 2614"/>
                <a:gd name="T5" fmla="*/ 162 h 2614"/>
                <a:gd name="T6" fmla="*/ 1792 w 2614"/>
                <a:gd name="T7" fmla="*/ 528 h 2614"/>
                <a:gd name="T8" fmla="*/ 1597 w 2614"/>
                <a:gd name="T9" fmla="*/ 436 h 2614"/>
                <a:gd name="T10" fmla="*/ 1382 w 2614"/>
                <a:gd name="T11" fmla="*/ 392 h 2614"/>
                <a:gd name="T12" fmla="*/ 1157 w 2614"/>
                <a:gd name="T13" fmla="*/ 401 h 2614"/>
                <a:gd name="T14" fmla="*/ 949 w 2614"/>
                <a:gd name="T15" fmla="*/ 461 h 2614"/>
                <a:gd name="T16" fmla="*/ 764 w 2614"/>
                <a:gd name="T17" fmla="*/ 567 h 2614"/>
                <a:gd name="T18" fmla="*/ 609 w 2614"/>
                <a:gd name="T19" fmla="*/ 709 h 2614"/>
                <a:gd name="T20" fmla="*/ 491 w 2614"/>
                <a:gd name="T21" fmla="*/ 886 h 2614"/>
                <a:gd name="T22" fmla="*/ 415 w 2614"/>
                <a:gd name="T23" fmla="*/ 1087 h 2614"/>
                <a:gd name="T24" fmla="*/ 388 w 2614"/>
                <a:gd name="T25" fmla="*/ 1307 h 2614"/>
                <a:gd name="T26" fmla="*/ 415 w 2614"/>
                <a:gd name="T27" fmla="*/ 1528 h 2614"/>
                <a:gd name="T28" fmla="*/ 490 w 2614"/>
                <a:gd name="T29" fmla="*/ 1729 h 2614"/>
                <a:gd name="T30" fmla="*/ 609 w 2614"/>
                <a:gd name="T31" fmla="*/ 1904 h 2614"/>
                <a:gd name="T32" fmla="*/ 763 w 2614"/>
                <a:gd name="T33" fmla="*/ 2048 h 2614"/>
                <a:gd name="T34" fmla="*/ 948 w 2614"/>
                <a:gd name="T35" fmla="*/ 2153 h 2614"/>
                <a:gd name="T36" fmla="*/ 1156 w 2614"/>
                <a:gd name="T37" fmla="*/ 2213 h 2614"/>
                <a:gd name="T38" fmla="*/ 1381 w 2614"/>
                <a:gd name="T39" fmla="*/ 2223 h 2614"/>
                <a:gd name="T40" fmla="*/ 1595 w 2614"/>
                <a:gd name="T41" fmla="*/ 2178 h 2614"/>
                <a:gd name="T42" fmla="*/ 1789 w 2614"/>
                <a:gd name="T43" fmla="*/ 2088 h 2614"/>
                <a:gd name="T44" fmla="*/ 1955 w 2614"/>
                <a:gd name="T45" fmla="*/ 1957 h 2614"/>
                <a:gd name="T46" fmla="*/ 2086 w 2614"/>
                <a:gd name="T47" fmla="*/ 1790 h 2614"/>
                <a:gd name="T48" fmla="*/ 2177 w 2614"/>
                <a:gd name="T49" fmla="*/ 1597 h 2614"/>
                <a:gd name="T50" fmla="*/ 2221 w 2614"/>
                <a:gd name="T51" fmla="*/ 1383 h 2614"/>
                <a:gd name="T52" fmla="*/ 2212 w 2614"/>
                <a:gd name="T53" fmla="*/ 1162 h 2614"/>
                <a:gd name="T54" fmla="*/ 2155 w 2614"/>
                <a:gd name="T55" fmla="*/ 959 h 2614"/>
                <a:gd name="T56" fmla="*/ 2375 w 2614"/>
                <a:gd name="T57" fmla="*/ 553 h 2614"/>
                <a:gd name="T58" fmla="*/ 2504 w 2614"/>
                <a:gd name="T59" fmla="*/ 781 h 2614"/>
                <a:gd name="T60" fmla="*/ 2585 w 2614"/>
                <a:gd name="T61" fmla="*/ 1034 h 2614"/>
                <a:gd name="T62" fmla="*/ 2614 w 2614"/>
                <a:gd name="T63" fmla="*/ 1307 h 2614"/>
                <a:gd name="T64" fmla="*/ 2585 w 2614"/>
                <a:gd name="T65" fmla="*/ 1581 h 2614"/>
                <a:gd name="T66" fmla="*/ 2502 w 2614"/>
                <a:gd name="T67" fmla="*/ 1836 h 2614"/>
                <a:gd name="T68" fmla="*/ 2372 w 2614"/>
                <a:gd name="T69" fmla="*/ 2064 h 2614"/>
                <a:gd name="T70" fmla="*/ 2199 w 2614"/>
                <a:gd name="T71" fmla="*/ 2261 h 2614"/>
                <a:gd name="T72" fmla="*/ 1992 w 2614"/>
                <a:gd name="T73" fmla="*/ 2420 h 2614"/>
                <a:gd name="T74" fmla="*/ 1754 w 2614"/>
                <a:gd name="T75" fmla="*/ 2535 h 2614"/>
                <a:gd name="T76" fmla="*/ 1492 w 2614"/>
                <a:gd name="T77" fmla="*/ 2600 h 2614"/>
                <a:gd name="T78" fmla="*/ 1214 w 2614"/>
                <a:gd name="T79" fmla="*/ 2610 h 2614"/>
                <a:gd name="T80" fmla="*/ 945 w 2614"/>
                <a:gd name="T81" fmla="*/ 2562 h 2614"/>
                <a:gd name="T82" fmla="*/ 698 w 2614"/>
                <a:gd name="T83" fmla="*/ 2464 h 2614"/>
                <a:gd name="T84" fmla="*/ 479 w 2614"/>
                <a:gd name="T85" fmla="*/ 2318 h 2614"/>
                <a:gd name="T86" fmla="*/ 295 w 2614"/>
                <a:gd name="T87" fmla="*/ 2133 h 2614"/>
                <a:gd name="T88" fmla="*/ 150 w 2614"/>
                <a:gd name="T89" fmla="*/ 1915 h 2614"/>
                <a:gd name="T90" fmla="*/ 50 w 2614"/>
                <a:gd name="T91" fmla="*/ 1668 h 2614"/>
                <a:gd name="T92" fmla="*/ 3 w 2614"/>
                <a:gd name="T93" fmla="*/ 1400 h 2614"/>
                <a:gd name="T94" fmla="*/ 13 w 2614"/>
                <a:gd name="T95" fmla="*/ 1122 h 2614"/>
                <a:gd name="T96" fmla="*/ 78 w 2614"/>
                <a:gd name="T97" fmla="*/ 860 h 2614"/>
                <a:gd name="T98" fmla="*/ 193 w 2614"/>
                <a:gd name="T99" fmla="*/ 622 h 2614"/>
                <a:gd name="T100" fmla="*/ 352 w 2614"/>
                <a:gd name="T101" fmla="*/ 414 h 2614"/>
                <a:gd name="T102" fmla="*/ 549 w 2614"/>
                <a:gd name="T103" fmla="*/ 241 h 2614"/>
                <a:gd name="T104" fmla="*/ 778 w 2614"/>
                <a:gd name="T105" fmla="*/ 111 h 2614"/>
                <a:gd name="T106" fmla="*/ 1032 w 2614"/>
                <a:gd name="T107" fmla="*/ 29 h 2614"/>
                <a:gd name="T108" fmla="*/ 1307 w 2614"/>
                <a:gd name="T10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4" h="2614">
                  <a:moveTo>
                    <a:pt x="1307" y="0"/>
                  </a:moveTo>
                  <a:lnTo>
                    <a:pt x="1392" y="3"/>
                  </a:lnTo>
                  <a:lnTo>
                    <a:pt x="1475" y="10"/>
                  </a:lnTo>
                  <a:lnTo>
                    <a:pt x="1557" y="23"/>
                  </a:lnTo>
                  <a:lnTo>
                    <a:pt x="1638" y="42"/>
                  </a:lnTo>
                  <a:lnTo>
                    <a:pt x="1716" y="66"/>
                  </a:lnTo>
                  <a:lnTo>
                    <a:pt x="1792" y="93"/>
                  </a:lnTo>
                  <a:lnTo>
                    <a:pt x="1865" y="125"/>
                  </a:lnTo>
                  <a:lnTo>
                    <a:pt x="1937" y="162"/>
                  </a:lnTo>
                  <a:lnTo>
                    <a:pt x="2005" y="202"/>
                  </a:lnTo>
                  <a:lnTo>
                    <a:pt x="2072" y="247"/>
                  </a:lnTo>
                  <a:lnTo>
                    <a:pt x="1792" y="528"/>
                  </a:lnTo>
                  <a:lnTo>
                    <a:pt x="1730" y="492"/>
                  </a:lnTo>
                  <a:lnTo>
                    <a:pt x="1665" y="462"/>
                  </a:lnTo>
                  <a:lnTo>
                    <a:pt x="1597" y="436"/>
                  </a:lnTo>
                  <a:lnTo>
                    <a:pt x="1528" y="416"/>
                  </a:lnTo>
                  <a:lnTo>
                    <a:pt x="1456" y="401"/>
                  </a:lnTo>
                  <a:lnTo>
                    <a:pt x="1382" y="392"/>
                  </a:lnTo>
                  <a:lnTo>
                    <a:pt x="1306" y="389"/>
                  </a:lnTo>
                  <a:lnTo>
                    <a:pt x="1231" y="392"/>
                  </a:lnTo>
                  <a:lnTo>
                    <a:pt x="1157" y="401"/>
                  </a:lnTo>
                  <a:lnTo>
                    <a:pt x="1085" y="416"/>
                  </a:lnTo>
                  <a:lnTo>
                    <a:pt x="1015" y="436"/>
                  </a:lnTo>
                  <a:lnTo>
                    <a:pt x="949" y="461"/>
                  </a:lnTo>
                  <a:lnTo>
                    <a:pt x="884" y="492"/>
                  </a:lnTo>
                  <a:lnTo>
                    <a:pt x="822" y="527"/>
                  </a:lnTo>
                  <a:lnTo>
                    <a:pt x="764" y="567"/>
                  </a:lnTo>
                  <a:lnTo>
                    <a:pt x="708" y="610"/>
                  </a:lnTo>
                  <a:lnTo>
                    <a:pt x="657" y="658"/>
                  </a:lnTo>
                  <a:lnTo>
                    <a:pt x="609" y="709"/>
                  </a:lnTo>
                  <a:lnTo>
                    <a:pt x="565" y="765"/>
                  </a:lnTo>
                  <a:lnTo>
                    <a:pt x="526" y="823"/>
                  </a:lnTo>
                  <a:lnTo>
                    <a:pt x="491" y="886"/>
                  </a:lnTo>
                  <a:lnTo>
                    <a:pt x="460" y="950"/>
                  </a:lnTo>
                  <a:lnTo>
                    <a:pt x="434" y="1017"/>
                  </a:lnTo>
                  <a:lnTo>
                    <a:pt x="415" y="1087"/>
                  </a:lnTo>
                  <a:lnTo>
                    <a:pt x="400" y="1158"/>
                  </a:lnTo>
                  <a:lnTo>
                    <a:pt x="391" y="1232"/>
                  </a:lnTo>
                  <a:lnTo>
                    <a:pt x="388" y="1307"/>
                  </a:lnTo>
                  <a:lnTo>
                    <a:pt x="391" y="1383"/>
                  </a:lnTo>
                  <a:lnTo>
                    <a:pt x="399" y="1456"/>
                  </a:lnTo>
                  <a:lnTo>
                    <a:pt x="415" y="1528"/>
                  </a:lnTo>
                  <a:lnTo>
                    <a:pt x="434" y="1597"/>
                  </a:lnTo>
                  <a:lnTo>
                    <a:pt x="460" y="1664"/>
                  </a:lnTo>
                  <a:lnTo>
                    <a:pt x="490" y="1729"/>
                  </a:lnTo>
                  <a:lnTo>
                    <a:pt x="526" y="1790"/>
                  </a:lnTo>
                  <a:lnTo>
                    <a:pt x="565" y="1849"/>
                  </a:lnTo>
                  <a:lnTo>
                    <a:pt x="609" y="1904"/>
                  </a:lnTo>
                  <a:lnTo>
                    <a:pt x="656" y="1957"/>
                  </a:lnTo>
                  <a:lnTo>
                    <a:pt x="708" y="2004"/>
                  </a:lnTo>
                  <a:lnTo>
                    <a:pt x="763" y="2048"/>
                  </a:lnTo>
                  <a:lnTo>
                    <a:pt x="821" y="2088"/>
                  </a:lnTo>
                  <a:lnTo>
                    <a:pt x="883" y="2123"/>
                  </a:lnTo>
                  <a:lnTo>
                    <a:pt x="948" y="2153"/>
                  </a:lnTo>
                  <a:lnTo>
                    <a:pt x="1015" y="2178"/>
                  </a:lnTo>
                  <a:lnTo>
                    <a:pt x="1084" y="2199"/>
                  </a:lnTo>
                  <a:lnTo>
                    <a:pt x="1156" y="2213"/>
                  </a:lnTo>
                  <a:lnTo>
                    <a:pt x="1230" y="2223"/>
                  </a:lnTo>
                  <a:lnTo>
                    <a:pt x="1306" y="2226"/>
                  </a:lnTo>
                  <a:lnTo>
                    <a:pt x="1381" y="2223"/>
                  </a:lnTo>
                  <a:lnTo>
                    <a:pt x="1455" y="2213"/>
                  </a:lnTo>
                  <a:lnTo>
                    <a:pt x="1527" y="2199"/>
                  </a:lnTo>
                  <a:lnTo>
                    <a:pt x="1595" y="2178"/>
                  </a:lnTo>
                  <a:lnTo>
                    <a:pt x="1663" y="2153"/>
                  </a:lnTo>
                  <a:lnTo>
                    <a:pt x="1728" y="2123"/>
                  </a:lnTo>
                  <a:lnTo>
                    <a:pt x="1789" y="2088"/>
                  </a:lnTo>
                  <a:lnTo>
                    <a:pt x="1848" y="2048"/>
                  </a:lnTo>
                  <a:lnTo>
                    <a:pt x="1903" y="2004"/>
                  </a:lnTo>
                  <a:lnTo>
                    <a:pt x="1955" y="1957"/>
                  </a:lnTo>
                  <a:lnTo>
                    <a:pt x="2003" y="1904"/>
                  </a:lnTo>
                  <a:lnTo>
                    <a:pt x="2046" y="1849"/>
                  </a:lnTo>
                  <a:lnTo>
                    <a:pt x="2086" y="1790"/>
                  </a:lnTo>
                  <a:lnTo>
                    <a:pt x="2121" y="1729"/>
                  </a:lnTo>
                  <a:lnTo>
                    <a:pt x="2152" y="1664"/>
                  </a:lnTo>
                  <a:lnTo>
                    <a:pt x="2177" y="1597"/>
                  </a:lnTo>
                  <a:lnTo>
                    <a:pt x="2197" y="1528"/>
                  </a:lnTo>
                  <a:lnTo>
                    <a:pt x="2211" y="1456"/>
                  </a:lnTo>
                  <a:lnTo>
                    <a:pt x="2221" y="1383"/>
                  </a:lnTo>
                  <a:lnTo>
                    <a:pt x="2224" y="1307"/>
                  </a:lnTo>
                  <a:lnTo>
                    <a:pt x="2221" y="1234"/>
                  </a:lnTo>
                  <a:lnTo>
                    <a:pt x="2212" y="1162"/>
                  </a:lnTo>
                  <a:lnTo>
                    <a:pt x="2198" y="1092"/>
                  </a:lnTo>
                  <a:lnTo>
                    <a:pt x="2179" y="1024"/>
                  </a:lnTo>
                  <a:lnTo>
                    <a:pt x="2155" y="959"/>
                  </a:lnTo>
                  <a:lnTo>
                    <a:pt x="2125" y="895"/>
                  </a:lnTo>
                  <a:lnTo>
                    <a:pt x="2092" y="835"/>
                  </a:lnTo>
                  <a:lnTo>
                    <a:pt x="2375" y="553"/>
                  </a:lnTo>
                  <a:lnTo>
                    <a:pt x="2423" y="626"/>
                  </a:lnTo>
                  <a:lnTo>
                    <a:pt x="2466" y="702"/>
                  </a:lnTo>
                  <a:lnTo>
                    <a:pt x="2504" y="781"/>
                  </a:lnTo>
                  <a:lnTo>
                    <a:pt x="2536" y="862"/>
                  </a:lnTo>
                  <a:lnTo>
                    <a:pt x="2564" y="947"/>
                  </a:lnTo>
                  <a:lnTo>
                    <a:pt x="2585" y="1034"/>
                  </a:lnTo>
                  <a:lnTo>
                    <a:pt x="2601" y="1123"/>
                  </a:lnTo>
                  <a:lnTo>
                    <a:pt x="2611" y="1213"/>
                  </a:lnTo>
                  <a:lnTo>
                    <a:pt x="2614" y="1307"/>
                  </a:lnTo>
                  <a:lnTo>
                    <a:pt x="2611" y="1400"/>
                  </a:lnTo>
                  <a:lnTo>
                    <a:pt x="2601" y="1492"/>
                  </a:lnTo>
                  <a:lnTo>
                    <a:pt x="2585" y="1581"/>
                  </a:lnTo>
                  <a:lnTo>
                    <a:pt x="2563" y="1668"/>
                  </a:lnTo>
                  <a:lnTo>
                    <a:pt x="2535" y="1753"/>
                  </a:lnTo>
                  <a:lnTo>
                    <a:pt x="2502" y="1836"/>
                  </a:lnTo>
                  <a:lnTo>
                    <a:pt x="2464" y="1915"/>
                  </a:lnTo>
                  <a:lnTo>
                    <a:pt x="2420" y="1992"/>
                  </a:lnTo>
                  <a:lnTo>
                    <a:pt x="2372" y="2064"/>
                  </a:lnTo>
                  <a:lnTo>
                    <a:pt x="2318" y="2133"/>
                  </a:lnTo>
                  <a:lnTo>
                    <a:pt x="2261" y="2199"/>
                  </a:lnTo>
                  <a:lnTo>
                    <a:pt x="2199" y="2261"/>
                  </a:lnTo>
                  <a:lnTo>
                    <a:pt x="2133" y="2318"/>
                  </a:lnTo>
                  <a:lnTo>
                    <a:pt x="2065" y="2371"/>
                  </a:lnTo>
                  <a:lnTo>
                    <a:pt x="1992" y="2420"/>
                  </a:lnTo>
                  <a:lnTo>
                    <a:pt x="1915" y="2464"/>
                  </a:lnTo>
                  <a:lnTo>
                    <a:pt x="1836" y="2502"/>
                  </a:lnTo>
                  <a:lnTo>
                    <a:pt x="1754" y="2535"/>
                  </a:lnTo>
                  <a:lnTo>
                    <a:pt x="1668" y="2562"/>
                  </a:lnTo>
                  <a:lnTo>
                    <a:pt x="1581" y="2584"/>
                  </a:lnTo>
                  <a:lnTo>
                    <a:pt x="1492" y="2600"/>
                  </a:lnTo>
                  <a:lnTo>
                    <a:pt x="1400" y="2610"/>
                  </a:lnTo>
                  <a:lnTo>
                    <a:pt x="1307" y="2614"/>
                  </a:lnTo>
                  <a:lnTo>
                    <a:pt x="1214" y="2610"/>
                  </a:lnTo>
                  <a:lnTo>
                    <a:pt x="1122" y="2600"/>
                  </a:lnTo>
                  <a:lnTo>
                    <a:pt x="1032" y="2584"/>
                  </a:lnTo>
                  <a:lnTo>
                    <a:pt x="945" y="2562"/>
                  </a:lnTo>
                  <a:lnTo>
                    <a:pt x="860" y="2535"/>
                  </a:lnTo>
                  <a:lnTo>
                    <a:pt x="778" y="2502"/>
                  </a:lnTo>
                  <a:lnTo>
                    <a:pt x="698" y="2464"/>
                  </a:lnTo>
                  <a:lnTo>
                    <a:pt x="622" y="2420"/>
                  </a:lnTo>
                  <a:lnTo>
                    <a:pt x="549" y="2371"/>
                  </a:lnTo>
                  <a:lnTo>
                    <a:pt x="479" y="2318"/>
                  </a:lnTo>
                  <a:lnTo>
                    <a:pt x="414" y="2261"/>
                  </a:lnTo>
                  <a:lnTo>
                    <a:pt x="352" y="2199"/>
                  </a:lnTo>
                  <a:lnTo>
                    <a:pt x="295" y="2133"/>
                  </a:lnTo>
                  <a:lnTo>
                    <a:pt x="242" y="2064"/>
                  </a:lnTo>
                  <a:lnTo>
                    <a:pt x="193" y="1992"/>
                  </a:lnTo>
                  <a:lnTo>
                    <a:pt x="150" y="1915"/>
                  </a:lnTo>
                  <a:lnTo>
                    <a:pt x="112" y="1836"/>
                  </a:lnTo>
                  <a:lnTo>
                    <a:pt x="78" y="1753"/>
                  </a:lnTo>
                  <a:lnTo>
                    <a:pt x="50" y="1668"/>
                  </a:lnTo>
                  <a:lnTo>
                    <a:pt x="29" y="1581"/>
                  </a:lnTo>
                  <a:lnTo>
                    <a:pt x="13" y="1492"/>
                  </a:lnTo>
                  <a:lnTo>
                    <a:pt x="3" y="1400"/>
                  </a:lnTo>
                  <a:lnTo>
                    <a:pt x="0" y="1307"/>
                  </a:lnTo>
                  <a:lnTo>
                    <a:pt x="3" y="1213"/>
                  </a:lnTo>
                  <a:lnTo>
                    <a:pt x="13" y="1122"/>
                  </a:lnTo>
                  <a:lnTo>
                    <a:pt x="29" y="1032"/>
                  </a:lnTo>
                  <a:lnTo>
                    <a:pt x="50" y="944"/>
                  </a:lnTo>
                  <a:lnTo>
                    <a:pt x="78" y="860"/>
                  </a:lnTo>
                  <a:lnTo>
                    <a:pt x="112" y="777"/>
                  </a:lnTo>
                  <a:lnTo>
                    <a:pt x="150" y="698"/>
                  </a:lnTo>
                  <a:lnTo>
                    <a:pt x="193" y="622"/>
                  </a:lnTo>
                  <a:lnTo>
                    <a:pt x="242" y="549"/>
                  </a:lnTo>
                  <a:lnTo>
                    <a:pt x="295" y="479"/>
                  </a:lnTo>
                  <a:lnTo>
                    <a:pt x="352" y="414"/>
                  </a:lnTo>
                  <a:lnTo>
                    <a:pt x="414" y="352"/>
                  </a:lnTo>
                  <a:lnTo>
                    <a:pt x="479" y="295"/>
                  </a:lnTo>
                  <a:lnTo>
                    <a:pt x="549" y="241"/>
                  </a:lnTo>
                  <a:lnTo>
                    <a:pt x="622" y="193"/>
                  </a:lnTo>
                  <a:lnTo>
                    <a:pt x="698" y="150"/>
                  </a:lnTo>
                  <a:lnTo>
                    <a:pt x="778" y="111"/>
                  </a:lnTo>
                  <a:lnTo>
                    <a:pt x="860" y="78"/>
                  </a:lnTo>
                  <a:lnTo>
                    <a:pt x="945" y="50"/>
                  </a:lnTo>
                  <a:lnTo>
                    <a:pt x="1032" y="29"/>
                  </a:lnTo>
                  <a:lnTo>
                    <a:pt x="1122" y="13"/>
                  </a:lnTo>
                  <a:lnTo>
                    <a:pt x="1214" y="3"/>
                  </a:lnTo>
                  <a:lnTo>
                    <a:pt x="1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395">
              <a:extLst>
                <a:ext uri="{FF2B5EF4-FFF2-40B4-BE49-F238E27FC236}">
                  <a16:creationId xmlns:a16="http://schemas.microsoft.com/office/drawing/2014/main" id="{20EB2372-FBB1-484A-B6E3-DCC0A2BC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3889375"/>
              <a:ext cx="176213" cy="177800"/>
            </a:xfrm>
            <a:custGeom>
              <a:avLst/>
              <a:gdLst>
                <a:gd name="T0" fmla="*/ 848 w 1558"/>
                <a:gd name="T1" fmla="*/ 3 h 1559"/>
                <a:gd name="T2" fmla="*/ 980 w 1558"/>
                <a:gd name="T3" fmla="*/ 25 h 1559"/>
                <a:gd name="T4" fmla="*/ 1104 w 1558"/>
                <a:gd name="T5" fmla="*/ 70 h 1559"/>
                <a:gd name="T6" fmla="*/ 906 w 1558"/>
                <a:gd name="T7" fmla="*/ 357 h 1559"/>
                <a:gd name="T8" fmla="*/ 822 w 1558"/>
                <a:gd name="T9" fmla="*/ 340 h 1559"/>
                <a:gd name="T10" fmla="*/ 727 w 1558"/>
                <a:gd name="T11" fmla="*/ 341 h 1559"/>
                <a:gd name="T12" fmla="*/ 630 w 1558"/>
                <a:gd name="T13" fmla="*/ 364 h 1559"/>
                <a:gd name="T14" fmla="*/ 542 w 1558"/>
                <a:gd name="T15" fmla="*/ 407 h 1559"/>
                <a:gd name="T16" fmla="*/ 467 w 1558"/>
                <a:gd name="T17" fmla="*/ 468 h 1559"/>
                <a:gd name="T18" fmla="*/ 406 w 1558"/>
                <a:gd name="T19" fmla="*/ 543 h 1559"/>
                <a:gd name="T20" fmla="*/ 363 w 1558"/>
                <a:gd name="T21" fmla="*/ 630 h 1559"/>
                <a:gd name="T22" fmla="*/ 341 w 1558"/>
                <a:gd name="T23" fmla="*/ 727 h 1559"/>
                <a:gd name="T24" fmla="*/ 341 w 1558"/>
                <a:gd name="T25" fmla="*/ 830 h 1559"/>
                <a:gd name="T26" fmla="*/ 363 w 1558"/>
                <a:gd name="T27" fmla="*/ 928 h 1559"/>
                <a:gd name="T28" fmla="*/ 406 w 1558"/>
                <a:gd name="T29" fmla="*/ 1015 h 1559"/>
                <a:gd name="T30" fmla="*/ 467 w 1558"/>
                <a:gd name="T31" fmla="*/ 1091 h 1559"/>
                <a:gd name="T32" fmla="*/ 542 w 1558"/>
                <a:gd name="T33" fmla="*/ 1151 h 1559"/>
                <a:gd name="T34" fmla="*/ 629 w 1558"/>
                <a:gd name="T35" fmla="*/ 1194 h 1559"/>
                <a:gd name="T36" fmla="*/ 727 w 1558"/>
                <a:gd name="T37" fmla="*/ 1217 h 1559"/>
                <a:gd name="T38" fmla="*/ 830 w 1558"/>
                <a:gd name="T39" fmla="*/ 1217 h 1559"/>
                <a:gd name="T40" fmla="*/ 928 w 1558"/>
                <a:gd name="T41" fmla="*/ 1194 h 1559"/>
                <a:gd name="T42" fmla="*/ 1015 w 1558"/>
                <a:gd name="T43" fmla="*/ 1150 h 1559"/>
                <a:gd name="T44" fmla="*/ 1090 w 1558"/>
                <a:gd name="T45" fmla="*/ 1090 h 1559"/>
                <a:gd name="T46" fmla="*/ 1151 w 1558"/>
                <a:gd name="T47" fmla="*/ 1015 h 1559"/>
                <a:gd name="T48" fmla="*/ 1194 w 1558"/>
                <a:gd name="T49" fmla="*/ 928 h 1559"/>
                <a:gd name="T50" fmla="*/ 1216 w 1558"/>
                <a:gd name="T51" fmla="*/ 830 h 1559"/>
                <a:gd name="T52" fmla="*/ 1218 w 1558"/>
                <a:gd name="T53" fmla="*/ 740 h 1559"/>
                <a:gd name="T54" fmla="*/ 1205 w 1558"/>
                <a:gd name="T55" fmla="*/ 666 h 1559"/>
                <a:gd name="T56" fmla="*/ 1492 w 1558"/>
                <a:gd name="T57" fmla="*/ 464 h 1559"/>
                <a:gd name="T58" fmla="*/ 1534 w 1558"/>
                <a:gd name="T59" fmla="*/ 584 h 1559"/>
                <a:gd name="T60" fmla="*/ 1555 w 1558"/>
                <a:gd name="T61" fmla="*/ 712 h 1559"/>
                <a:gd name="T62" fmla="*/ 1555 w 1558"/>
                <a:gd name="T63" fmla="*/ 851 h 1559"/>
                <a:gd name="T64" fmla="*/ 1530 w 1558"/>
                <a:gd name="T65" fmla="*/ 986 h 1559"/>
                <a:gd name="T66" fmla="*/ 1483 w 1558"/>
                <a:gd name="T67" fmla="*/ 1114 h 1559"/>
                <a:gd name="T68" fmla="*/ 1415 w 1558"/>
                <a:gd name="T69" fmla="*/ 1230 h 1559"/>
                <a:gd name="T70" fmla="*/ 1330 w 1558"/>
                <a:gd name="T71" fmla="*/ 1331 h 1559"/>
                <a:gd name="T72" fmla="*/ 1229 w 1558"/>
                <a:gd name="T73" fmla="*/ 1416 h 1559"/>
                <a:gd name="T74" fmla="*/ 1114 w 1558"/>
                <a:gd name="T75" fmla="*/ 1484 h 1559"/>
                <a:gd name="T76" fmla="*/ 986 w 1558"/>
                <a:gd name="T77" fmla="*/ 1531 h 1559"/>
                <a:gd name="T78" fmla="*/ 850 w 1558"/>
                <a:gd name="T79" fmla="*/ 1556 h 1559"/>
                <a:gd name="T80" fmla="*/ 708 w 1558"/>
                <a:gd name="T81" fmla="*/ 1556 h 1559"/>
                <a:gd name="T82" fmla="*/ 572 w 1558"/>
                <a:gd name="T83" fmla="*/ 1531 h 1559"/>
                <a:gd name="T84" fmla="*/ 445 w 1558"/>
                <a:gd name="T85" fmla="*/ 1484 h 1559"/>
                <a:gd name="T86" fmla="*/ 329 w 1558"/>
                <a:gd name="T87" fmla="*/ 1416 h 1559"/>
                <a:gd name="T88" fmla="*/ 228 w 1558"/>
                <a:gd name="T89" fmla="*/ 1331 h 1559"/>
                <a:gd name="T90" fmla="*/ 141 w 1558"/>
                <a:gd name="T91" fmla="*/ 1230 h 1559"/>
                <a:gd name="T92" fmla="*/ 75 w 1558"/>
                <a:gd name="T93" fmla="*/ 1114 h 1559"/>
                <a:gd name="T94" fmla="*/ 27 w 1558"/>
                <a:gd name="T95" fmla="*/ 986 h 1559"/>
                <a:gd name="T96" fmla="*/ 3 w 1558"/>
                <a:gd name="T97" fmla="*/ 851 h 1559"/>
                <a:gd name="T98" fmla="*/ 3 w 1558"/>
                <a:gd name="T99" fmla="*/ 708 h 1559"/>
                <a:gd name="T100" fmla="*/ 27 w 1558"/>
                <a:gd name="T101" fmla="*/ 571 h 1559"/>
                <a:gd name="T102" fmla="*/ 75 w 1558"/>
                <a:gd name="T103" fmla="*/ 445 h 1559"/>
                <a:gd name="T104" fmla="*/ 141 w 1558"/>
                <a:gd name="T105" fmla="*/ 329 h 1559"/>
                <a:gd name="T106" fmla="*/ 228 w 1558"/>
                <a:gd name="T107" fmla="*/ 227 h 1559"/>
                <a:gd name="T108" fmla="*/ 329 w 1558"/>
                <a:gd name="T109" fmla="*/ 142 h 1559"/>
                <a:gd name="T110" fmla="*/ 444 w 1558"/>
                <a:gd name="T111" fmla="*/ 75 h 1559"/>
                <a:gd name="T112" fmla="*/ 572 w 1558"/>
                <a:gd name="T113" fmla="*/ 27 h 1559"/>
                <a:gd name="T114" fmla="*/ 707 w 1558"/>
                <a:gd name="T115" fmla="*/ 3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8" h="1559">
                  <a:moveTo>
                    <a:pt x="779" y="0"/>
                  </a:moveTo>
                  <a:lnTo>
                    <a:pt x="848" y="3"/>
                  </a:lnTo>
                  <a:lnTo>
                    <a:pt x="914" y="11"/>
                  </a:lnTo>
                  <a:lnTo>
                    <a:pt x="980" y="25"/>
                  </a:lnTo>
                  <a:lnTo>
                    <a:pt x="1044" y="46"/>
                  </a:lnTo>
                  <a:lnTo>
                    <a:pt x="1104" y="70"/>
                  </a:lnTo>
                  <a:lnTo>
                    <a:pt x="1163" y="100"/>
                  </a:lnTo>
                  <a:lnTo>
                    <a:pt x="906" y="357"/>
                  </a:lnTo>
                  <a:lnTo>
                    <a:pt x="865" y="347"/>
                  </a:lnTo>
                  <a:lnTo>
                    <a:pt x="822" y="340"/>
                  </a:lnTo>
                  <a:lnTo>
                    <a:pt x="779" y="338"/>
                  </a:lnTo>
                  <a:lnTo>
                    <a:pt x="727" y="341"/>
                  </a:lnTo>
                  <a:lnTo>
                    <a:pt x="677" y="350"/>
                  </a:lnTo>
                  <a:lnTo>
                    <a:pt x="630" y="364"/>
                  </a:lnTo>
                  <a:lnTo>
                    <a:pt x="585" y="383"/>
                  </a:lnTo>
                  <a:lnTo>
                    <a:pt x="542" y="407"/>
                  </a:lnTo>
                  <a:lnTo>
                    <a:pt x="503" y="435"/>
                  </a:lnTo>
                  <a:lnTo>
                    <a:pt x="467" y="468"/>
                  </a:lnTo>
                  <a:lnTo>
                    <a:pt x="435" y="504"/>
                  </a:lnTo>
                  <a:lnTo>
                    <a:pt x="406" y="543"/>
                  </a:lnTo>
                  <a:lnTo>
                    <a:pt x="383" y="585"/>
                  </a:lnTo>
                  <a:lnTo>
                    <a:pt x="363" y="630"/>
                  </a:lnTo>
                  <a:lnTo>
                    <a:pt x="349" y="678"/>
                  </a:lnTo>
                  <a:lnTo>
                    <a:pt x="341" y="727"/>
                  </a:lnTo>
                  <a:lnTo>
                    <a:pt x="337" y="779"/>
                  </a:lnTo>
                  <a:lnTo>
                    <a:pt x="341" y="830"/>
                  </a:lnTo>
                  <a:lnTo>
                    <a:pt x="349" y="879"/>
                  </a:lnTo>
                  <a:lnTo>
                    <a:pt x="363" y="928"/>
                  </a:lnTo>
                  <a:lnTo>
                    <a:pt x="382" y="973"/>
                  </a:lnTo>
                  <a:lnTo>
                    <a:pt x="406" y="1015"/>
                  </a:lnTo>
                  <a:lnTo>
                    <a:pt x="434" y="1055"/>
                  </a:lnTo>
                  <a:lnTo>
                    <a:pt x="467" y="1091"/>
                  </a:lnTo>
                  <a:lnTo>
                    <a:pt x="503" y="1123"/>
                  </a:lnTo>
                  <a:lnTo>
                    <a:pt x="542" y="1151"/>
                  </a:lnTo>
                  <a:lnTo>
                    <a:pt x="584" y="1175"/>
                  </a:lnTo>
                  <a:lnTo>
                    <a:pt x="629" y="1194"/>
                  </a:lnTo>
                  <a:lnTo>
                    <a:pt x="677" y="1208"/>
                  </a:lnTo>
                  <a:lnTo>
                    <a:pt x="727" y="1217"/>
                  </a:lnTo>
                  <a:lnTo>
                    <a:pt x="779" y="1219"/>
                  </a:lnTo>
                  <a:lnTo>
                    <a:pt x="830" y="1217"/>
                  </a:lnTo>
                  <a:lnTo>
                    <a:pt x="880" y="1208"/>
                  </a:lnTo>
                  <a:lnTo>
                    <a:pt x="928" y="1194"/>
                  </a:lnTo>
                  <a:lnTo>
                    <a:pt x="973" y="1175"/>
                  </a:lnTo>
                  <a:lnTo>
                    <a:pt x="1015" y="1150"/>
                  </a:lnTo>
                  <a:lnTo>
                    <a:pt x="1054" y="1123"/>
                  </a:lnTo>
                  <a:lnTo>
                    <a:pt x="1090" y="1090"/>
                  </a:lnTo>
                  <a:lnTo>
                    <a:pt x="1123" y="1054"/>
                  </a:lnTo>
                  <a:lnTo>
                    <a:pt x="1151" y="1015"/>
                  </a:lnTo>
                  <a:lnTo>
                    <a:pt x="1175" y="973"/>
                  </a:lnTo>
                  <a:lnTo>
                    <a:pt x="1194" y="928"/>
                  </a:lnTo>
                  <a:lnTo>
                    <a:pt x="1208" y="879"/>
                  </a:lnTo>
                  <a:lnTo>
                    <a:pt x="1216" y="830"/>
                  </a:lnTo>
                  <a:lnTo>
                    <a:pt x="1219" y="779"/>
                  </a:lnTo>
                  <a:lnTo>
                    <a:pt x="1218" y="740"/>
                  </a:lnTo>
                  <a:lnTo>
                    <a:pt x="1213" y="703"/>
                  </a:lnTo>
                  <a:lnTo>
                    <a:pt x="1205" y="666"/>
                  </a:lnTo>
                  <a:lnTo>
                    <a:pt x="1465" y="407"/>
                  </a:lnTo>
                  <a:lnTo>
                    <a:pt x="1492" y="464"/>
                  </a:lnTo>
                  <a:lnTo>
                    <a:pt x="1515" y="523"/>
                  </a:lnTo>
                  <a:lnTo>
                    <a:pt x="1534" y="584"/>
                  </a:lnTo>
                  <a:lnTo>
                    <a:pt x="1547" y="647"/>
                  </a:lnTo>
                  <a:lnTo>
                    <a:pt x="1555" y="712"/>
                  </a:lnTo>
                  <a:lnTo>
                    <a:pt x="1558" y="779"/>
                  </a:lnTo>
                  <a:lnTo>
                    <a:pt x="1555" y="851"/>
                  </a:lnTo>
                  <a:lnTo>
                    <a:pt x="1546" y="919"/>
                  </a:lnTo>
                  <a:lnTo>
                    <a:pt x="1530" y="986"/>
                  </a:lnTo>
                  <a:lnTo>
                    <a:pt x="1510" y="1051"/>
                  </a:lnTo>
                  <a:lnTo>
                    <a:pt x="1483" y="1114"/>
                  </a:lnTo>
                  <a:lnTo>
                    <a:pt x="1452" y="1173"/>
                  </a:lnTo>
                  <a:lnTo>
                    <a:pt x="1415" y="1230"/>
                  </a:lnTo>
                  <a:lnTo>
                    <a:pt x="1375" y="1282"/>
                  </a:lnTo>
                  <a:lnTo>
                    <a:pt x="1330" y="1331"/>
                  </a:lnTo>
                  <a:lnTo>
                    <a:pt x="1281" y="1375"/>
                  </a:lnTo>
                  <a:lnTo>
                    <a:pt x="1229" y="1416"/>
                  </a:lnTo>
                  <a:lnTo>
                    <a:pt x="1172" y="1452"/>
                  </a:lnTo>
                  <a:lnTo>
                    <a:pt x="1114" y="1484"/>
                  </a:lnTo>
                  <a:lnTo>
                    <a:pt x="1051" y="1511"/>
                  </a:lnTo>
                  <a:lnTo>
                    <a:pt x="986" y="1531"/>
                  </a:lnTo>
                  <a:lnTo>
                    <a:pt x="920" y="1547"/>
                  </a:lnTo>
                  <a:lnTo>
                    <a:pt x="850" y="1556"/>
                  </a:lnTo>
                  <a:lnTo>
                    <a:pt x="779" y="1559"/>
                  </a:lnTo>
                  <a:lnTo>
                    <a:pt x="708" y="1556"/>
                  </a:lnTo>
                  <a:lnTo>
                    <a:pt x="639" y="1547"/>
                  </a:lnTo>
                  <a:lnTo>
                    <a:pt x="572" y="1531"/>
                  </a:lnTo>
                  <a:lnTo>
                    <a:pt x="507" y="1511"/>
                  </a:lnTo>
                  <a:lnTo>
                    <a:pt x="445" y="1484"/>
                  </a:lnTo>
                  <a:lnTo>
                    <a:pt x="386" y="1452"/>
                  </a:lnTo>
                  <a:lnTo>
                    <a:pt x="329" y="1416"/>
                  </a:lnTo>
                  <a:lnTo>
                    <a:pt x="277" y="1375"/>
                  </a:lnTo>
                  <a:lnTo>
                    <a:pt x="228" y="1331"/>
                  </a:lnTo>
                  <a:lnTo>
                    <a:pt x="182" y="1282"/>
                  </a:lnTo>
                  <a:lnTo>
                    <a:pt x="141" y="1230"/>
                  </a:lnTo>
                  <a:lnTo>
                    <a:pt x="105" y="1173"/>
                  </a:lnTo>
                  <a:lnTo>
                    <a:pt x="75" y="1114"/>
                  </a:lnTo>
                  <a:lnTo>
                    <a:pt x="48" y="1051"/>
                  </a:lnTo>
                  <a:lnTo>
                    <a:pt x="27" y="986"/>
                  </a:lnTo>
                  <a:lnTo>
                    <a:pt x="12" y="919"/>
                  </a:lnTo>
                  <a:lnTo>
                    <a:pt x="3" y="851"/>
                  </a:lnTo>
                  <a:lnTo>
                    <a:pt x="0" y="779"/>
                  </a:lnTo>
                  <a:lnTo>
                    <a:pt x="3" y="708"/>
                  </a:lnTo>
                  <a:lnTo>
                    <a:pt x="12" y="639"/>
                  </a:lnTo>
                  <a:lnTo>
                    <a:pt x="27" y="571"/>
                  </a:lnTo>
                  <a:lnTo>
                    <a:pt x="48" y="507"/>
                  </a:lnTo>
                  <a:lnTo>
                    <a:pt x="75" y="445"/>
                  </a:lnTo>
                  <a:lnTo>
                    <a:pt x="105" y="386"/>
                  </a:lnTo>
                  <a:lnTo>
                    <a:pt x="141" y="329"/>
                  </a:lnTo>
                  <a:lnTo>
                    <a:pt x="182" y="277"/>
                  </a:lnTo>
                  <a:lnTo>
                    <a:pt x="228" y="227"/>
                  </a:lnTo>
                  <a:lnTo>
                    <a:pt x="277" y="182"/>
                  </a:lnTo>
                  <a:lnTo>
                    <a:pt x="329" y="142"/>
                  </a:lnTo>
                  <a:lnTo>
                    <a:pt x="386" y="105"/>
                  </a:lnTo>
                  <a:lnTo>
                    <a:pt x="444" y="75"/>
                  </a:lnTo>
                  <a:lnTo>
                    <a:pt x="507" y="48"/>
                  </a:lnTo>
                  <a:lnTo>
                    <a:pt x="572" y="27"/>
                  </a:lnTo>
                  <a:lnTo>
                    <a:pt x="638" y="12"/>
                  </a:lnTo>
                  <a:lnTo>
                    <a:pt x="707" y="3"/>
                  </a:lnTo>
                  <a:lnTo>
                    <a:pt x="7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Group 1054">
            <a:extLst>
              <a:ext uri="{FF2B5EF4-FFF2-40B4-BE49-F238E27FC236}">
                <a16:creationId xmlns:a16="http://schemas.microsoft.com/office/drawing/2014/main" id="{48472C9A-A773-41D2-BC26-E90C5DCA4547}"/>
              </a:ext>
            </a:extLst>
          </p:cNvPr>
          <p:cNvGrpSpPr/>
          <p:nvPr/>
        </p:nvGrpSpPr>
        <p:grpSpPr>
          <a:xfrm>
            <a:off x="10135865" y="4069164"/>
            <a:ext cx="348042" cy="367974"/>
            <a:chOff x="3638550" y="6119813"/>
            <a:chExt cx="360363" cy="381000"/>
          </a:xfrm>
          <a:solidFill>
            <a:sysClr val="window" lastClr="FFFFFF"/>
          </a:solidFill>
        </p:grpSpPr>
        <p:sp>
          <p:nvSpPr>
            <p:cNvPr id="54" name="Freeform 840">
              <a:extLst>
                <a:ext uri="{FF2B5EF4-FFF2-40B4-BE49-F238E27FC236}">
                  <a16:creationId xmlns:a16="http://schemas.microsoft.com/office/drawing/2014/main" id="{DC4899D8-7744-491B-8035-7809040C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6157913"/>
              <a:ext cx="342900" cy="342900"/>
            </a:xfrm>
            <a:custGeom>
              <a:avLst/>
              <a:gdLst>
                <a:gd name="T0" fmla="*/ 478 w 3027"/>
                <a:gd name="T1" fmla="*/ 10 h 3030"/>
                <a:gd name="T2" fmla="*/ 572 w 3027"/>
                <a:gd name="T3" fmla="*/ 59 h 3030"/>
                <a:gd name="T4" fmla="*/ 1104 w 3027"/>
                <a:gd name="T5" fmla="*/ 590 h 3030"/>
                <a:gd name="T6" fmla="*/ 1153 w 3027"/>
                <a:gd name="T7" fmla="*/ 690 h 3030"/>
                <a:gd name="T8" fmla="*/ 1159 w 3027"/>
                <a:gd name="T9" fmla="*/ 800 h 3030"/>
                <a:gd name="T10" fmla="*/ 1123 w 3027"/>
                <a:gd name="T11" fmla="*/ 904 h 3030"/>
                <a:gd name="T12" fmla="*/ 1070 w 3027"/>
                <a:gd name="T13" fmla="*/ 970 h 3030"/>
                <a:gd name="T14" fmla="*/ 999 w 3027"/>
                <a:gd name="T15" fmla="*/ 1062 h 3030"/>
                <a:gd name="T16" fmla="*/ 967 w 3027"/>
                <a:gd name="T17" fmla="*/ 1170 h 3030"/>
                <a:gd name="T18" fmla="*/ 976 w 3027"/>
                <a:gd name="T19" fmla="*/ 1280 h 3030"/>
                <a:gd name="T20" fmla="*/ 1026 w 3027"/>
                <a:gd name="T21" fmla="*/ 1381 h 3030"/>
                <a:gd name="T22" fmla="*/ 1645 w 3027"/>
                <a:gd name="T23" fmla="*/ 2005 h 3030"/>
                <a:gd name="T24" fmla="*/ 1747 w 3027"/>
                <a:gd name="T25" fmla="*/ 2055 h 3030"/>
                <a:gd name="T26" fmla="*/ 1857 w 3027"/>
                <a:gd name="T27" fmla="*/ 2063 h 3030"/>
                <a:gd name="T28" fmla="*/ 1964 w 3027"/>
                <a:gd name="T29" fmla="*/ 2032 h 3030"/>
                <a:gd name="T30" fmla="*/ 2057 w 3027"/>
                <a:gd name="T31" fmla="*/ 1960 h 3030"/>
                <a:gd name="T32" fmla="*/ 2121 w 3027"/>
                <a:gd name="T33" fmla="*/ 1906 h 3030"/>
                <a:gd name="T34" fmla="*/ 2226 w 3027"/>
                <a:gd name="T35" fmla="*/ 1870 h 3030"/>
                <a:gd name="T36" fmla="*/ 2335 w 3027"/>
                <a:gd name="T37" fmla="*/ 1878 h 3030"/>
                <a:gd name="T38" fmla="*/ 2436 w 3027"/>
                <a:gd name="T39" fmla="*/ 1926 h 3030"/>
                <a:gd name="T40" fmla="*/ 2968 w 3027"/>
                <a:gd name="T41" fmla="*/ 2457 h 3030"/>
                <a:gd name="T42" fmla="*/ 3016 w 3027"/>
                <a:gd name="T43" fmla="*/ 2551 h 3030"/>
                <a:gd name="T44" fmla="*/ 3026 w 3027"/>
                <a:gd name="T45" fmla="*/ 2654 h 3030"/>
                <a:gd name="T46" fmla="*/ 3000 w 3027"/>
                <a:gd name="T47" fmla="*/ 2754 h 3030"/>
                <a:gd name="T48" fmla="*/ 2935 w 3027"/>
                <a:gd name="T49" fmla="*/ 2839 h 3030"/>
                <a:gd name="T50" fmla="*/ 2845 w 3027"/>
                <a:gd name="T51" fmla="*/ 2906 h 3030"/>
                <a:gd name="T52" fmla="*/ 2759 w 3027"/>
                <a:gd name="T53" fmla="*/ 2949 h 3030"/>
                <a:gd name="T54" fmla="*/ 2702 w 3027"/>
                <a:gd name="T55" fmla="*/ 2969 h 3030"/>
                <a:gd name="T56" fmla="*/ 2513 w 3027"/>
                <a:gd name="T57" fmla="*/ 3013 h 3030"/>
                <a:gd name="T58" fmla="*/ 2246 w 3027"/>
                <a:gd name="T59" fmla="*/ 3030 h 3030"/>
                <a:gd name="T60" fmla="*/ 1981 w 3027"/>
                <a:gd name="T61" fmla="*/ 2995 h 3030"/>
                <a:gd name="T62" fmla="*/ 1727 w 3027"/>
                <a:gd name="T63" fmla="*/ 2911 h 3030"/>
                <a:gd name="T64" fmla="*/ 1493 w 3027"/>
                <a:gd name="T65" fmla="*/ 2780 h 3030"/>
                <a:gd name="T66" fmla="*/ 1282 w 3027"/>
                <a:gd name="T67" fmla="*/ 2606 h 3030"/>
                <a:gd name="T68" fmla="*/ 303 w 3027"/>
                <a:gd name="T69" fmla="*/ 1608 h 3030"/>
                <a:gd name="T70" fmla="*/ 158 w 3027"/>
                <a:gd name="T71" fmla="*/ 1381 h 3030"/>
                <a:gd name="T72" fmla="*/ 58 w 3027"/>
                <a:gd name="T73" fmla="*/ 1133 h 3030"/>
                <a:gd name="T74" fmla="*/ 6 w 3027"/>
                <a:gd name="T75" fmla="*/ 871 h 3030"/>
                <a:gd name="T76" fmla="*/ 5 w 3027"/>
                <a:gd name="T77" fmla="*/ 603 h 3030"/>
                <a:gd name="T78" fmla="*/ 57 w 3027"/>
                <a:gd name="T79" fmla="*/ 335 h 3030"/>
                <a:gd name="T80" fmla="*/ 66 w 3027"/>
                <a:gd name="T81" fmla="*/ 310 h 3030"/>
                <a:gd name="T82" fmla="*/ 88 w 3027"/>
                <a:gd name="T83" fmla="*/ 255 h 3030"/>
                <a:gd name="T84" fmla="*/ 124 w 3027"/>
                <a:gd name="T85" fmla="*/ 183 h 3030"/>
                <a:gd name="T86" fmla="*/ 172 w 3027"/>
                <a:gd name="T87" fmla="*/ 112 h 3030"/>
                <a:gd name="T88" fmla="*/ 245 w 3027"/>
                <a:gd name="T89" fmla="*/ 44 h 3030"/>
                <a:gd name="T90" fmla="*/ 341 w 3027"/>
                <a:gd name="T91" fmla="*/ 5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7" h="3030">
                  <a:moveTo>
                    <a:pt x="409" y="0"/>
                  </a:moveTo>
                  <a:lnTo>
                    <a:pt x="444" y="3"/>
                  </a:lnTo>
                  <a:lnTo>
                    <a:pt x="478" y="10"/>
                  </a:lnTo>
                  <a:lnTo>
                    <a:pt x="511" y="23"/>
                  </a:lnTo>
                  <a:lnTo>
                    <a:pt x="543" y="39"/>
                  </a:lnTo>
                  <a:lnTo>
                    <a:pt x="572" y="59"/>
                  </a:lnTo>
                  <a:lnTo>
                    <a:pt x="600" y="83"/>
                  </a:lnTo>
                  <a:lnTo>
                    <a:pt x="1078" y="560"/>
                  </a:lnTo>
                  <a:lnTo>
                    <a:pt x="1104" y="590"/>
                  </a:lnTo>
                  <a:lnTo>
                    <a:pt x="1125" y="622"/>
                  </a:lnTo>
                  <a:lnTo>
                    <a:pt x="1141" y="655"/>
                  </a:lnTo>
                  <a:lnTo>
                    <a:pt x="1153" y="690"/>
                  </a:lnTo>
                  <a:lnTo>
                    <a:pt x="1159" y="727"/>
                  </a:lnTo>
                  <a:lnTo>
                    <a:pt x="1162" y="763"/>
                  </a:lnTo>
                  <a:lnTo>
                    <a:pt x="1159" y="800"/>
                  </a:lnTo>
                  <a:lnTo>
                    <a:pt x="1152" y="836"/>
                  </a:lnTo>
                  <a:lnTo>
                    <a:pt x="1140" y="871"/>
                  </a:lnTo>
                  <a:lnTo>
                    <a:pt x="1123" y="904"/>
                  </a:lnTo>
                  <a:lnTo>
                    <a:pt x="1102" y="936"/>
                  </a:lnTo>
                  <a:lnTo>
                    <a:pt x="1075" y="964"/>
                  </a:lnTo>
                  <a:lnTo>
                    <a:pt x="1070" y="970"/>
                  </a:lnTo>
                  <a:lnTo>
                    <a:pt x="1042" y="997"/>
                  </a:lnTo>
                  <a:lnTo>
                    <a:pt x="1019" y="1029"/>
                  </a:lnTo>
                  <a:lnTo>
                    <a:pt x="999" y="1062"/>
                  </a:lnTo>
                  <a:lnTo>
                    <a:pt x="984" y="1097"/>
                  </a:lnTo>
                  <a:lnTo>
                    <a:pt x="974" y="1133"/>
                  </a:lnTo>
                  <a:lnTo>
                    <a:pt x="967" y="1170"/>
                  </a:lnTo>
                  <a:lnTo>
                    <a:pt x="965" y="1207"/>
                  </a:lnTo>
                  <a:lnTo>
                    <a:pt x="968" y="1244"/>
                  </a:lnTo>
                  <a:lnTo>
                    <a:pt x="976" y="1280"/>
                  </a:lnTo>
                  <a:lnTo>
                    <a:pt x="988" y="1316"/>
                  </a:lnTo>
                  <a:lnTo>
                    <a:pt x="1004" y="1350"/>
                  </a:lnTo>
                  <a:lnTo>
                    <a:pt x="1026" y="1381"/>
                  </a:lnTo>
                  <a:lnTo>
                    <a:pt x="1051" y="1411"/>
                  </a:lnTo>
                  <a:lnTo>
                    <a:pt x="1616" y="1979"/>
                  </a:lnTo>
                  <a:lnTo>
                    <a:pt x="1645" y="2005"/>
                  </a:lnTo>
                  <a:lnTo>
                    <a:pt x="1677" y="2026"/>
                  </a:lnTo>
                  <a:lnTo>
                    <a:pt x="1711" y="2043"/>
                  </a:lnTo>
                  <a:lnTo>
                    <a:pt x="1747" y="2055"/>
                  </a:lnTo>
                  <a:lnTo>
                    <a:pt x="1783" y="2062"/>
                  </a:lnTo>
                  <a:lnTo>
                    <a:pt x="1820" y="2065"/>
                  </a:lnTo>
                  <a:lnTo>
                    <a:pt x="1857" y="2063"/>
                  </a:lnTo>
                  <a:lnTo>
                    <a:pt x="1894" y="2057"/>
                  </a:lnTo>
                  <a:lnTo>
                    <a:pt x="1930" y="2047"/>
                  </a:lnTo>
                  <a:lnTo>
                    <a:pt x="1964" y="2032"/>
                  </a:lnTo>
                  <a:lnTo>
                    <a:pt x="1997" y="2012"/>
                  </a:lnTo>
                  <a:lnTo>
                    <a:pt x="2028" y="1988"/>
                  </a:lnTo>
                  <a:lnTo>
                    <a:pt x="2057" y="1960"/>
                  </a:lnTo>
                  <a:lnTo>
                    <a:pt x="2063" y="1955"/>
                  </a:lnTo>
                  <a:lnTo>
                    <a:pt x="2091" y="1928"/>
                  </a:lnTo>
                  <a:lnTo>
                    <a:pt x="2121" y="1906"/>
                  </a:lnTo>
                  <a:lnTo>
                    <a:pt x="2154" y="1890"/>
                  </a:lnTo>
                  <a:lnTo>
                    <a:pt x="2189" y="1878"/>
                  </a:lnTo>
                  <a:lnTo>
                    <a:pt x="2226" y="1870"/>
                  </a:lnTo>
                  <a:lnTo>
                    <a:pt x="2262" y="1868"/>
                  </a:lnTo>
                  <a:lnTo>
                    <a:pt x="2299" y="1870"/>
                  </a:lnTo>
                  <a:lnTo>
                    <a:pt x="2335" y="1878"/>
                  </a:lnTo>
                  <a:lnTo>
                    <a:pt x="2371" y="1889"/>
                  </a:lnTo>
                  <a:lnTo>
                    <a:pt x="2405" y="1905"/>
                  </a:lnTo>
                  <a:lnTo>
                    <a:pt x="2436" y="1926"/>
                  </a:lnTo>
                  <a:lnTo>
                    <a:pt x="2466" y="1951"/>
                  </a:lnTo>
                  <a:lnTo>
                    <a:pt x="2943" y="2429"/>
                  </a:lnTo>
                  <a:lnTo>
                    <a:pt x="2968" y="2457"/>
                  </a:lnTo>
                  <a:lnTo>
                    <a:pt x="2987" y="2488"/>
                  </a:lnTo>
                  <a:lnTo>
                    <a:pt x="3004" y="2518"/>
                  </a:lnTo>
                  <a:lnTo>
                    <a:pt x="3016" y="2551"/>
                  </a:lnTo>
                  <a:lnTo>
                    <a:pt x="3023" y="2585"/>
                  </a:lnTo>
                  <a:lnTo>
                    <a:pt x="3027" y="2620"/>
                  </a:lnTo>
                  <a:lnTo>
                    <a:pt x="3026" y="2654"/>
                  </a:lnTo>
                  <a:lnTo>
                    <a:pt x="3021" y="2688"/>
                  </a:lnTo>
                  <a:lnTo>
                    <a:pt x="3013" y="2722"/>
                  </a:lnTo>
                  <a:lnTo>
                    <a:pt x="3000" y="2754"/>
                  </a:lnTo>
                  <a:lnTo>
                    <a:pt x="2982" y="2784"/>
                  </a:lnTo>
                  <a:lnTo>
                    <a:pt x="2961" y="2813"/>
                  </a:lnTo>
                  <a:lnTo>
                    <a:pt x="2935" y="2839"/>
                  </a:lnTo>
                  <a:lnTo>
                    <a:pt x="2905" y="2864"/>
                  </a:lnTo>
                  <a:lnTo>
                    <a:pt x="2874" y="2886"/>
                  </a:lnTo>
                  <a:lnTo>
                    <a:pt x="2845" y="2906"/>
                  </a:lnTo>
                  <a:lnTo>
                    <a:pt x="2815" y="2923"/>
                  </a:lnTo>
                  <a:lnTo>
                    <a:pt x="2786" y="2937"/>
                  </a:lnTo>
                  <a:lnTo>
                    <a:pt x="2759" y="2949"/>
                  </a:lnTo>
                  <a:lnTo>
                    <a:pt x="2737" y="2958"/>
                  </a:lnTo>
                  <a:lnTo>
                    <a:pt x="2717" y="2965"/>
                  </a:lnTo>
                  <a:lnTo>
                    <a:pt x="2702" y="2969"/>
                  </a:lnTo>
                  <a:lnTo>
                    <a:pt x="2692" y="2972"/>
                  </a:lnTo>
                  <a:lnTo>
                    <a:pt x="2603" y="2996"/>
                  </a:lnTo>
                  <a:lnTo>
                    <a:pt x="2513" y="3013"/>
                  </a:lnTo>
                  <a:lnTo>
                    <a:pt x="2424" y="3025"/>
                  </a:lnTo>
                  <a:lnTo>
                    <a:pt x="2335" y="3030"/>
                  </a:lnTo>
                  <a:lnTo>
                    <a:pt x="2246" y="3030"/>
                  </a:lnTo>
                  <a:lnTo>
                    <a:pt x="2156" y="3024"/>
                  </a:lnTo>
                  <a:lnTo>
                    <a:pt x="2068" y="3011"/>
                  </a:lnTo>
                  <a:lnTo>
                    <a:pt x="1981" y="2995"/>
                  </a:lnTo>
                  <a:lnTo>
                    <a:pt x="1895" y="2972"/>
                  </a:lnTo>
                  <a:lnTo>
                    <a:pt x="1811" y="2944"/>
                  </a:lnTo>
                  <a:lnTo>
                    <a:pt x="1727" y="2911"/>
                  </a:lnTo>
                  <a:lnTo>
                    <a:pt x="1647" y="2872"/>
                  </a:lnTo>
                  <a:lnTo>
                    <a:pt x="1568" y="2828"/>
                  </a:lnTo>
                  <a:lnTo>
                    <a:pt x="1493" y="2780"/>
                  </a:lnTo>
                  <a:lnTo>
                    <a:pt x="1420" y="2727"/>
                  </a:lnTo>
                  <a:lnTo>
                    <a:pt x="1349" y="2668"/>
                  </a:lnTo>
                  <a:lnTo>
                    <a:pt x="1282" y="2606"/>
                  </a:lnTo>
                  <a:lnTo>
                    <a:pt x="424" y="1746"/>
                  </a:lnTo>
                  <a:lnTo>
                    <a:pt x="361" y="1679"/>
                  </a:lnTo>
                  <a:lnTo>
                    <a:pt x="303" y="1608"/>
                  </a:lnTo>
                  <a:lnTo>
                    <a:pt x="249" y="1536"/>
                  </a:lnTo>
                  <a:lnTo>
                    <a:pt x="201" y="1460"/>
                  </a:lnTo>
                  <a:lnTo>
                    <a:pt x="158" y="1381"/>
                  </a:lnTo>
                  <a:lnTo>
                    <a:pt x="119" y="1300"/>
                  </a:lnTo>
                  <a:lnTo>
                    <a:pt x="86" y="1217"/>
                  </a:lnTo>
                  <a:lnTo>
                    <a:pt x="58" y="1133"/>
                  </a:lnTo>
                  <a:lnTo>
                    <a:pt x="36" y="1047"/>
                  </a:lnTo>
                  <a:lnTo>
                    <a:pt x="18" y="959"/>
                  </a:lnTo>
                  <a:lnTo>
                    <a:pt x="6" y="871"/>
                  </a:lnTo>
                  <a:lnTo>
                    <a:pt x="0" y="782"/>
                  </a:lnTo>
                  <a:lnTo>
                    <a:pt x="0" y="692"/>
                  </a:lnTo>
                  <a:lnTo>
                    <a:pt x="5" y="603"/>
                  </a:lnTo>
                  <a:lnTo>
                    <a:pt x="16" y="514"/>
                  </a:lnTo>
                  <a:lnTo>
                    <a:pt x="34" y="424"/>
                  </a:lnTo>
                  <a:lnTo>
                    <a:pt x="57" y="335"/>
                  </a:lnTo>
                  <a:lnTo>
                    <a:pt x="58" y="332"/>
                  </a:lnTo>
                  <a:lnTo>
                    <a:pt x="61" y="324"/>
                  </a:lnTo>
                  <a:lnTo>
                    <a:pt x="66" y="310"/>
                  </a:lnTo>
                  <a:lnTo>
                    <a:pt x="72" y="295"/>
                  </a:lnTo>
                  <a:lnTo>
                    <a:pt x="79" y="275"/>
                  </a:lnTo>
                  <a:lnTo>
                    <a:pt x="88" y="255"/>
                  </a:lnTo>
                  <a:lnTo>
                    <a:pt x="98" y="231"/>
                  </a:lnTo>
                  <a:lnTo>
                    <a:pt x="111" y="208"/>
                  </a:lnTo>
                  <a:lnTo>
                    <a:pt x="124" y="183"/>
                  </a:lnTo>
                  <a:lnTo>
                    <a:pt x="140" y="158"/>
                  </a:lnTo>
                  <a:lnTo>
                    <a:pt x="155" y="135"/>
                  </a:lnTo>
                  <a:lnTo>
                    <a:pt x="172" y="112"/>
                  </a:lnTo>
                  <a:lnTo>
                    <a:pt x="191" y="92"/>
                  </a:lnTo>
                  <a:lnTo>
                    <a:pt x="216" y="66"/>
                  </a:lnTo>
                  <a:lnTo>
                    <a:pt x="245" y="44"/>
                  </a:lnTo>
                  <a:lnTo>
                    <a:pt x="276" y="27"/>
                  </a:lnTo>
                  <a:lnTo>
                    <a:pt x="308" y="15"/>
                  </a:lnTo>
                  <a:lnTo>
                    <a:pt x="341" y="5"/>
                  </a:lnTo>
                  <a:lnTo>
                    <a:pt x="375" y="0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841">
              <a:extLst>
                <a:ext uri="{FF2B5EF4-FFF2-40B4-BE49-F238E27FC236}">
                  <a16:creationId xmlns:a16="http://schemas.microsoft.com/office/drawing/2014/main" id="{62C27736-01A2-4B50-9047-2DF22D0B3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1113" y="6119813"/>
              <a:ext cx="177800" cy="196850"/>
            </a:xfrm>
            <a:custGeom>
              <a:avLst/>
              <a:gdLst>
                <a:gd name="T0" fmla="*/ 738 w 1568"/>
                <a:gd name="T1" fmla="*/ 288 h 1741"/>
                <a:gd name="T2" fmla="*/ 697 w 1568"/>
                <a:gd name="T3" fmla="*/ 374 h 1741"/>
                <a:gd name="T4" fmla="*/ 607 w 1568"/>
                <a:gd name="T5" fmla="*/ 461 h 1741"/>
                <a:gd name="T6" fmla="*/ 585 w 1568"/>
                <a:gd name="T7" fmla="*/ 589 h 1741"/>
                <a:gd name="T8" fmla="*/ 643 w 1568"/>
                <a:gd name="T9" fmla="*/ 700 h 1741"/>
                <a:gd name="T10" fmla="*/ 753 w 1568"/>
                <a:gd name="T11" fmla="*/ 756 h 1741"/>
                <a:gd name="T12" fmla="*/ 847 w 1568"/>
                <a:gd name="T13" fmla="*/ 784 h 1741"/>
                <a:gd name="T14" fmla="*/ 869 w 1568"/>
                <a:gd name="T15" fmla="*/ 868 h 1741"/>
                <a:gd name="T16" fmla="*/ 813 w 1568"/>
                <a:gd name="T17" fmla="*/ 929 h 1741"/>
                <a:gd name="T18" fmla="*/ 738 w 1568"/>
                <a:gd name="T19" fmla="*/ 919 h 1741"/>
                <a:gd name="T20" fmla="*/ 682 w 1568"/>
                <a:gd name="T21" fmla="*/ 887 h 1741"/>
                <a:gd name="T22" fmla="*/ 630 w 1568"/>
                <a:gd name="T23" fmla="*/ 915 h 1741"/>
                <a:gd name="T24" fmla="*/ 628 w 1568"/>
                <a:gd name="T25" fmla="*/ 972 h 1741"/>
                <a:gd name="T26" fmla="*/ 702 w 1568"/>
                <a:gd name="T27" fmla="*/ 1030 h 1741"/>
                <a:gd name="T28" fmla="*/ 738 w 1568"/>
                <a:gd name="T29" fmla="*/ 1114 h 1741"/>
                <a:gd name="T30" fmla="*/ 803 w 1568"/>
                <a:gd name="T31" fmla="*/ 1135 h 1741"/>
                <a:gd name="T32" fmla="*/ 842 w 1568"/>
                <a:gd name="T33" fmla="*/ 1081 h 1741"/>
                <a:gd name="T34" fmla="*/ 925 w 1568"/>
                <a:gd name="T35" fmla="*/ 992 h 1741"/>
                <a:gd name="T36" fmla="*/ 984 w 1568"/>
                <a:gd name="T37" fmla="*/ 880 h 1741"/>
                <a:gd name="T38" fmla="*/ 964 w 1568"/>
                <a:gd name="T39" fmla="*/ 753 h 1741"/>
                <a:gd name="T40" fmla="*/ 876 w 1568"/>
                <a:gd name="T41" fmla="*/ 666 h 1741"/>
                <a:gd name="T42" fmla="*/ 761 w 1568"/>
                <a:gd name="T43" fmla="*/ 640 h 1741"/>
                <a:gd name="T44" fmla="*/ 700 w 1568"/>
                <a:gd name="T45" fmla="*/ 579 h 1741"/>
                <a:gd name="T46" fmla="*/ 721 w 1568"/>
                <a:gd name="T47" fmla="*/ 497 h 1741"/>
                <a:gd name="T48" fmla="*/ 790 w 1568"/>
                <a:gd name="T49" fmla="*/ 470 h 1741"/>
                <a:gd name="T50" fmla="*/ 860 w 1568"/>
                <a:gd name="T51" fmla="*/ 506 h 1741"/>
                <a:gd name="T52" fmla="*/ 916 w 1568"/>
                <a:gd name="T53" fmla="*/ 509 h 1741"/>
                <a:gd name="T54" fmla="*/ 947 w 1568"/>
                <a:gd name="T55" fmla="*/ 459 h 1741"/>
                <a:gd name="T56" fmla="*/ 912 w 1568"/>
                <a:gd name="T57" fmla="*/ 400 h 1741"/>
                <a:gd name="T58" fmla="*/ 843 w 1568"/>
                <a:gd name="T59" fmla="*/ 322 h 1741"/>
                <a:gd name="T60" fmla="*/ 804 w 1568"/>
                <a:gd name="T61" fmla="*/ 267 h 1741"/>
                <a:gd name="T62" fmla="*/ 926 w 1568"/>
                <a:gd name="T63" fmla="*/ 13 h 1741"/>
                <a:gd name="T64" fmla="*/ 1180 w 1568"/>
                <a:gd name="T65" fmla="*/ 97 h 1741"/>
                <a:gd name="T66" fmla="*/ 1385 w 1568"/>
                <a:gd name="T67" fmla="*/ 252 h 1741"/>
                <a:gd name="T68" fmla="*/ 1520 w 1568"/>
                <a:gd name="T69" fmla="*/ 461 h 1741"/>
                <a:gd name="T70" fmla="*/ 1568 w 1568"/>
                <a:gd name="T71" fmla="*/ 708 h 1741"/>
                <a:gd name="T72" fmla="*/ 1519 w 1568"/>
                <a:gd name="T73" fmla="*/ 955 h 1741"/>
                <a:gd name="T74" fmla="*/ 1383 w 1568"/>
                <a:gd name="T75" fmla="*/ 1164 h 1741"/>
                <a:gd name="T76" fmla="*/ 1180 w 1568"/>
                <a:gd name="T77" fmla="*/ 1319 h 1741"/>
                <a:gd name="T78" fmla="*/ 926 w 1568"/>
                <a:gd name="T79" fmla="*/ 1403 h 1741"/>
                <a:gd name="T80" fmla="*/ 714 w 1568"/>
                <a:gd name="T81" fmla="*/ 1413 h 1741"/>
                <a:gd name="T82" fmla="*/ 337 w 1568"/>
                <a:gd name="T83" fmla="*/ 1288 h 1741"/>
                <a:gd name="T84" fmla="*/ 146 w 1568"/>
                <a:gd name="T85" fmla="*/ 1118 h 1741"/>
                <a:gd name="T86" fmla="*/ 29 w 1568"/>
                <a:gd name="T87" fmla="*/ 897 h 1741"/>
                <a:gd name="T88" fmla="*/ 3 w 1568"/>
                <a:gd name="T89" fmla="*/ 643 h 1741"/>
                <a:gd name="T90" fmla="*/ 76 w 1568"/>
                <a:gd name="T91" fmla="*/ 404 h 1741"/>
                <a:gd name="T92" fmla="*/ 230 w 1568"/>
                <a:gd name="T93" fmla="*/ 208 h 1741"/>
                <a:gd name="T94" fmla="*/ 449 w 1568"/>
                <a:gd name="T95" fmla="*/ 69 h 1741"/>
                <a:gd name="T96" fmla="*/ 713 w 1568"/>
                <a:gd name="T97" fmla="*/ 3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8" h="1741">
                  <a:moveTo>
                    <a:pt x="785" y="264"/>
                  </a:moveTo>
                  <a:lnTo>
                    <a:pt x="767" y="267"/>
                  </a:lnTo>
                  <a:lnTo>
                    <a:pt x="751" y="275"/>
                  </a:lnTo>
                  <a:lnTo>
                    <a:pt x="738" y="288"/>
                  </a:lnTo>
                  <a:lnTo>
                    <a:pt x="730" y="303"/>
                  </a:lnTo>
                  <a:lnTo>
                    <a:pt x="728" y="322"/>
                  </a:lnTo>
                  <a:lnTo>
                    <a:pt x="728" y="362"/>
                  </a:lnTo>
                  <a:lnTo>
                    <a:pt x="697" y="374"/>
                  </a:lnTo>
                  <a:lnTo>
                    <a:pt x="669" y="389"/>
                  </a:lnTo>
                  <a:lnTo>
                    <a:pt x="645" y="410"/>
                  </a:lnTo>
                  <a:lnTo>
                    <a:pt x="624" y="434"/>
                  </a:lnTo>
                  <a:lnTo>
                    <a:pt x="607" y="461"/>
                  </a:lnTo>
                  <a:lnTo>
                    <a:pt x="593" y="490"/>
                  </a:lnTo>
                  <a:lnTo>
                    <a:pt x="586" y="522"/>
                  </a:lnTo>
                  <a:lnTo>
                    <a:pt x="583" y="556"/>
                  </a:lnTo>
                  <a:lnTo>
                    <a:pt x="585" y="589"/>
                  </a:lnTo>
                  <a:lnTo>
                    <a:pt x="593" y="620"/>
                  </a:lnTo>
                  <a:lnTo>
                    <a:pt x="606" y="649"/>
                  </a:lnTo>
                  <a:lnTo>
                    <a:pt x="622" y="676"/>
                  </a:lnTo>
                  <a:lnTo>
                    <a:pt x="643" y="700"/>
                  </a:lnTo>
                  <a:lnTo>
                    <a:pt x="666" y="720"/>
                  </a:lnTo>
                  <a:lnTo>
                    <a:pt x="693" y="737"/>
                  </a:lnTo>
                  <a:lnTo>
                    <a:pt x="722" y="749"/>
                  </a:lnTo>
                  <a:lnTo>
                    <a:pt x="753" y="756"/>
                  </a:lnTo>
                  <a:lnTo>
                    <a:pt x="786" y="759"/>
                  </a:lnTo>
                  <a:lnTo>
                    <a:pt x="809" y="762"/>
                  </a:lnTo>
                  <a:lnTo>
                    <a:pt x="829" y="770"/>
                  </a:lnTo>
                  <a:lnTo>
                    <a:pt x="847" y="784"/>
                  </a:lnTo>
                  <a:lnTo>
                    <a:pt x="860" y="802"/>
                  </a:lnTo>
                  <a:lnTo>
                    <a:pt x="869" y="823"/>
                  </a:lnTo>
                  <a:lnTo>
                    <a:pt x="872" y="845"/>
                  </a:lnTo>
                  <a:lnTo>
                    <a:pt x="869" y="868"/>
                  </a:lnTo>
                  <a:lnTo>
                    <a:pt x="861" y="889"/>
                  </a:lnTo>
                  <a:lnTo>
                    <a:pt x="849" y="905"/>
                  </a:lnTo>
                  <a:lnTo>
                    <a:pt x="832" y="919"/>
                  </a:lnTo>
                  <a:lnTo>
                    <a:pt x="813" y="929"/>
                  </a:lnTo>
                  <a:lnTo>
                    <a:pt x="791" y="933"/>
                  </a:lnTo>
                  <a:lnTo>
                    <a:pt x="779" y="933"/>
                  </a:lnTo>
                  <a:lnTo>
                    <a:pt x="757" y="929"/>
                  </a:lnTo>
                  <a:lnTo>
                    <a:pt x="738" y="919"/>
                  </a:lnTo>
                  <a:lnTo>
                    <a:pt x="722" y="906"/>
                  </a:lnTo>
                  <a:lnTo>
                    <a:pt x="709" y="896"/>
                  </a:lnTo>
                  <a:lnTo>
                    <a:pt x="696" y="890"/>
                  </a:lnTo>
                  <a:lnTo>
                    <a:pt x="682" y="887"/>
                  </a:lnTo>
                  <a:lnTo>
                    <a:pt x="666" y="889"/>
                  </a:lnTo>
                  <a:lnTo>
                    <a:pt x="653" y="894"/>
                  </a:lnTo>
                  <a:lnTo>
                    <a:pt x="639" y="903"/>
                  </a:lnTo>
                  <a:lnTo>
                    <a:pt x="630" y="915"/>
                  </a:lnTo>
                  <a:lnTo>
                    <a:pt x="624" y="929"/>
                  </a:lnTo>
                  <a:lnTo>
                    <a:pt x="622" y="943"/>
                  </a:lnTo>
                  <a:lnTo>
                    <a:pt x="623" y="958"/>
                  </a:lnTo>
                  <a:lnTo>
                    <a:pt x="628" y="972"/>
                  </a:lnTo>
                  <a:lnTo>
                    <a:pt x="637" y="985"/>
                  </a:lnTo>
                  <a:lnTo>
                    <a:pt x="657" y="1003"/>
                  </a:lnTo>
                  <a:lnTo>
                    <a:pt x="678" y="1018"/>
                  </a:lnTo>
                  <a:lnTo>
                    <a:pt x="702" y="1030"/>
                  </a:lnTo>
                  <a:lnTo>
                    <a:pt x="727" y="1039"/>
                  </a:lnTo>
                  <a:lnTo>
                    <a:pt x="727" y="1081"/>
                  </a:lnTo>
                  <a:lnTo>
                    <a:pt x="730" y="1098"/>
                  </a:lnTo>
                  <a:lnTo>
                    <a:pt x="738" y="1114"/>
                  </a:lnTo>
                  <a:lnTo>
                    <a:pt x="750" y="1127"/>
                  </a:lnTo>
                  <a:lnTo>
                    <a:pt x="766" y="1135"/>
                  </a:lnTo>
                  <a:lnTo>
                    <a:pt x="784" y="1138"/>
                  </a:lnTo>
                  <a:lnTo>
                    <a:pt x="803" y="1135"/>
                  </a:lnTo>
                  <a:lnTo>
                    <a:pt x="818" y="1127"/>
                  </a:lnTo>
                  <a:lnTo>
                    <a:pt x="831" y="1114"/>
                  </a:lnTo>
                  <a:lnTo>
                    <a:pt x="840" y="1099"/>
                  </a:lnTo>
                  <a:lnTo>
                    <a:pt x="842" y="1081"/>
                  </a:lnTo>
                  <a:lnTo>
                    <a:pt x="842" y="1041"/>
                  </a:lnTo>
                  <a:lnTo>
                    <a:pt x="872" y="1028"/>
                  </a:lnTo>
                  <a:lnTo>
                    <a:pt x="900" y="1012"/>
                  </a:lnTo>
                  <a:lnTo>
                    <a:pt x="925" y="992"/>
                  </a:lnTo>
                  <a:lnTo>
                    <a:pt x="946" y="969"/>
                  </a:lnTo>
                  <a:lnTo>
                    <a:pt x="963" y="941"/>
                  </a:lnTo>
                  <a:lnTo>
                    <a:pt x="976" y="912"/>
                  </a:lnTo>
                  <a:lnTo>
                    <a:pt x="984" y="880"/>
                  </a:lnTo>
                  <a:lnTo>
                    <a:pt x="986" y="846"/>
                  </a:lnTo>
                  <a:lnTo>
                    <a:pt x="984" y="814"/>
                  </a:lnTo>
                  <a:lnTo>
                    <a:pt x="976" y="782"/>
                  </a:lnTo>
                  <a:lnTo>
                    <a:pt x="964" y="753"/>
                  </a:lnTo>
                  <a:lnTo>
                    <a:pt x="947" y="726"/>
                  </a:lnTo>
                  <a:lnTo>
                    <a:pt x="927" y="703"/>
                  </a:lnTo>
                  <a:lnTo>
                    <a:pt x="903" y="682"/>
                  </a:lnTo>
                  <a:lnTo>
                    <a:pt x="876" y="666"/>
                  </a:lnTo>
                  <a:lnTo>
                    <a:pt x="848" y="653"/>
                  </a:lnTo>
                  <a:lnTo>
                    <a:pt x="816" y="646"/>
                  </a:lnTo>
                  <a:lnTo>
                    <a:pt x="784" y="643"/>
                  </a:lnTo>
                  <a:lnTo>
                    <a:pt x="761" y="640"/>
                  </a:lnTo>
                  <a:lnTo>
                    <a:pt x="740" y="632"/>
                  </a:lnTo>
                  <a:lnTo>
                    <a:pt x="723" y="618"/>
                  </a:lnTo>
                  <a:lnTo>
                    <a:pt x="709" y="601"/>
                  </a:lnTo>
                  <a:lnTo>
                    <a:pt x="700" y="579"/>
                  </a:lnTo>
                  <a:lnTo>
                    <a:pt x="697" y="557"/>
                  </a:lnTo>
                  <a:lnTo>
                    <a:pt x="700" y="534"/>
                  </a:lnTo>
                  <a:lnTo>
                    <a:pt x="708" y="515"/>
                  </a:lnTo>
                  <a:lnTo>
                    <a:pt x="721" y="497"/>
                  </a:lnTo>
                  <a:lnTo>
                    <a:pt x="737" y="484"/>
                  </a:lnTo>
                  <a:lnTo>
                    <a:pt x="756" y="475"/>
                  </a:lnTo>
                  <a:lnTo>
                    <a:pt x="778" y="470"/>
                  </a:lnTo>
                  <a:lnTo>
                    <a:pt x="790" y="470"/>
                  </a:lnTo>
                  <a:lnTo>
                    <a:pt x="812" y="474"/>
                  </a:lnTo>
                  <a:lnTo>
                    <a:pt x="831" y="483"/>
                  </a:lnTo>
                  <a:lnTo>
                    <a:pt x="848" y="497"/>
                  </a:lnTo>
                  <a:lnTo>
                    <a:pt x="860" y="506"/>
                  </a:lnTo>
                  <a:lnTo>
                    <a:pt x="873" y="513"/>
                  </a:lnTo>
                  <a:lnTo>
                    <a:pt x="888" y="515"/>
                  </a:lnTo>
                  <a:lnTo>
                    <a:pt x="903" y="514"/>
                  </a:lnTo>
                  <a:lnTo>
                    <a:pt x="916" y="509"/>
                  </a:lnTo>
                  <a:lnTo>
                    <a:pt x="930" y="499"/>
                  </a:lnTo>
                  <a:lnTo>
                    <a:pt x="939" y="487"/>
                  </a:lnTo>
                  <a:lnTo>
                    <a:pt x="945" y="474"/>
                  </a:lnTo>
                  <a:lnTo>
                    <a:pt x="947" y="459"/>
                  </a:lnTo>
                  <a:lnTo>
                    <a:pt x="946" y="445"/>
                  </a:lnTo>
                  <a:lnTo>
                    <a:pt x="941" y="430"/>
                  </a:lnTo>
                  <a:lnTo>
                    <a:pt x="932" y="418"/>
                  </a:lnTo>
                  <a:lnTo>
                    <a:pt x="912" y="400"/>
                  </a:lnTo>
                  <a:lnTo>
                    <a:pt x="891" y="384"/>
                  </a:lnTo>
                  <a:lnTo>
                    <a:pt x="867" y="372"/>
                  </a:lnTo>
                  <a:lnTo>
                    <a:pt x="843" y="363"/>
                  </a:lnTo>
                  <a:lnTo>
                    <a:pt x="843" y="322"/>
                  </a:lnTo>
                  <a:lnTo>
                    <a:pt x="840" y="304"/>
                  </a:lnTo>
                  <a:lnTo>
                    <a:pt x="831" y="288"/>
                  </a:lnTo>
                  <a:lnTo>
                    <a:pt x="819" y="275"/>
                  </a:lnTo>
                  <a:lnTo>
                    <a:pt x="804" y="267"/>
                  </a:lnTo>
                  <a:lnTo>
                    <a:pt x="785" y="264"/>
                  </a:lnTo>
                  <a:close/>
                  <a:moveTo>
                    <a:pt x="784" y="0"/>
                  </a:moveTo>
                  <a:lnTo>
                    <a:pt x="856" y="3"/>
                  </a:lnTo>
                  <a:lnTo>
                    <a:pt x="926" y="13"/>
                  </a:lnTo>
                  <a:lnTo>
                    <a:pt x="993" y="26"/>
                  </a:lnTo>
                  <a:lnTo>
                    <a:pt x="1058" y="44"/>
                  </a:lnTo>
                  <a:lnTo>
                    <a:pt x="1121" y="69"/>
                  </a:lnTo>
                  <a:lnTo>
                    <a:pt x="1180" y="97"/>
                  </a:lnTo>
                  <a:lnTo>
                    <a:pt x="1238" y="130"/>
                  </a:lnTo>
                  <a:lnTo>
                    <a:pt x="1290" y="167"/>
                  </a:lnTo>
                  <a:lnTo>
                    <a:pt x="1339" y="208"/>
                  </a:lnTo>
                  <a:lnTo>
                    <a:pt x="1385" y="252"/>
                  </a:lnTo>
                  <a:lnTo>
                    <a:pt x="1426" y="300"/>
                  </a:lnTo>
                  <a:lnTo>
                    <a:pt x="1462" y="350"/>
                  </a:lnTo>
                  <a:lnTo>
                    <a:pt x="1494" y="405"/>
                  </a:lnTo>
                  <a:lnTo>
                    <a:pt x="1520" y="461"/>
                  </a:lnTo>
                  <a:lnTo>
                    <a:pt x="1541" y="520"/>
                  </a:lnTo>
                  <a:lnTo>
                    <a:pt x="1556" y="580"/>
                  </a:lnTo>
                  <a:lnTo>
                    <a:pt x="1565" y="643"/>
                  </a:lnTo>
                  <a:lnTo>
                    <a:pt x="1568" y="708"/>
                  </a:lnTo>
                  <a:lnTo>
                    <a:pt x="1565" y="772"/>
                  </a:lnTo>
                  <a:lnTo>
                    <a:pt x="1556" y="835"/>
                  </a:lnTo>
                  <a:lnTo>
                    <a:pt x="1540" y="896"/>
                  </a:lnTo>
                  <a:lnTo>
                    <a:pt x="1519" y="955"/>
                  </a:lnTo>
                  <a:lnTo>
                    <a:pt x="1493" y="1011"/>
                  </a:lnTo>
                  <a:lnTo>
                    <a:pt x="1461" y="1065"/>
                  </a:lnTo>
                  <a:lnTo>
                    <a:pt x="1424" y="1115"/>
                  </a:lnTo>
                  <a:lnTo>
                    <a:pt x="1383" y="1164"/>
                  </a:lnTo>
                  <a:lnTo>
                    <a:pt x="1338" y="1208"/>
                  </a:lnTo>
                  <a:lnTo>
                    <a:pt x="1289" y="1249"/>
                  </a:lnTo>
                  <a:lnTo>
                    <a:pt x="1237" y="1286"/>
                  </a:lnTo>
                  <a:lnTo>
                    <a:pt x="1180" y="1319"/>
                  </a:lnTo>
                  <a:lnTo>
                    <a:pt x="1121" y="1347"/>
                  </a:lnTo>
                  <a:lnTo>
                    <a:pt x="1058" y="1370"/>
                  </a:lnTo>
                  <a:lnTo>
                    <a:pt x="992" y="1390"/>
                  </a:lnTo>
                  <a:lnTo>
                    <a:pt x="926" y="1403"/>
                  </a:lnTo>
                  <a:lnTo>
                    <a:pt x="856" y="1412"/>
                  </a:lnTo>
                  <a:lnTo>
                    <a:pt x="784" y="1414"/>
                  </a:lnTo>
                  <a:lnTo>
                    <a:pt x="749" y="1414"/>
                  </a:lnTo>
                  <a:lnTo>
                    <a:pt x="714" y="1413"/>
                  </a:lnTo>
                  <a:lnTo>
                    <a:pt x="679" y="1409"/>
                  </a:lnTo>
                  <a:lnTo>
                    <a:pt x="361" y="1741"/>
                  </a:lnTo>
                  <a:lnTo>
                    <a:pt x="394" y="1321"/>
                  </a:lnTo>
                  <a:lnTo>
                    <a:pt x="337" y="1288"/>
                  </a:lnTo>
                  <a:lnTo>
                    <a:pt x="284" y="1251"/>
                  </a:lnTo>
                  <a:lnTo>
                    <a:pt x="233" y="1210"/>
                  </a:lnTo>
                  <a:lnTo>
                    <a:pt x="187" y="1165"/>
                  </a:lnTo>
                  <a:lnTo>
                    <a:pt x="146" y="1118"/>
                  </a:lnTo>
                  <a:lnTo>
                    <a:pt x="109" y="1066"/>
                  </a:lnTo>
                  <a:lnTo>
                    <a:pt x="77" y="1012"/>
                  </a:lnTo>
                  <a:lnTo>
                    <a:pt x="51" y="955"/>
                  </a:lnTo>
                  <a:lnTo>
                    <a:pt x="29" y="897"/>
                  </a:lnTo>
                  <a:lnTo>
                    <a:pt x="14" y="835"/>
                  </a:lnTo>
                  <a:lnTo>
                    <a:pt x="3" y="772"/>
                  </a:lnTo>
                  <a:lnTo>
                    <a:pt x="0" y="708"/>
                  </a:lnTo>
                  <a:lnTo>
                    <a:pt x="3" y="643"/>
                  </a:lnTo>
                  <a:lnTo>
                    <a:pt x="14" y="580"/>
                  </a:lnTo>
                  <a:lnTo>
                    <a:pt x="29" y="519"/>
                  </a:lnTo>
                  <a:lnTo>
                    <a:pt x="50" y="460"/>
                  </a:lnTo>
                  <a:lnTo>
                    <a:pt x="76" y="404"/>
                  </a:lnTo>
                  <a:lnTo>
                    <a:pt x="108" y="350"/>
                  </a:lnTo>
                  <a:lnTo>
                    <a:pt x="144" y="300"/>
                  </a:lnTo>
                  <a:lnTo>
                    <a:pt x="185" y="252"/>
                  </a:lnTo>
                  <a:lnTo>
                    <a:pt x="230" y="208"/>
                  </a:lnTo>
                  <a:lnTo>
                    <a:pt x="279" y="167"/>
                  </a:lnTo>
                  <a:lnTo>
                    <a:pt x="333" y="130"/>
                  </a:lnTo>
                  <a:lnTo>
                    <a:pt x="389" y="97"/>
                  </a:lnTo>
                  <a:lnTo>
                    <a:pt x="449" y="69"/>
                  </a:lnTo>
                  <a:lnTo>
                    <a:pt x="511" y="44"/>
                  </a:lnTo>
                  <a:lnTo>
                    <a:pt x="576" y="26"/>
                  </a:lnTo>
                  <a:lnTo>
                    <a:pt x="644" y="13"/>
                  </a:lnTo>
                  <a:lnTo>
                    <a:pt x="713" y="3"/>
                  </a:lnTo>
                  <a:lnTo>
                    <a:pt x="7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Group 1057">
            <a:extLst>
              <a:ext uri="{FF2B5EF4-FFF2-40B4-BE49-F238E27FC236}">
                <a16:creationId xmlns:a16="http://schemas.microsoft.com/office/drawing/2014/main" id="{14534702-54F7-480F-838E-4468FC4A5D88}"/>
              </a:ext>
            </a:extLst>
          </p:cNvPr>
          <p:cNvGrpSpPr/>
          <p:nvPr/>
        </p:nvGrpSpPr>
        <p:grpSpPr>
          <a:xfrm>
            <a:off x="3779172" y="4402466"/>
            <a:ext cx="439145" cy="439143"/>
            <a:chOff x="3098800" y="6161088"/>
            <a:chExt cx="382588" cy="382587"/>
          </a:xfrm>
          <a:solidFill>
            <a:sysClr val="window" lastClr="FFFFFF"/>
          </a:solidFill>
        </p:grpSpPr>
        <p:sp>
          <p:nvSpPr>
            <p:cNvPr id="57" name="Freeform 846">
              <a:extLst>
                <a:ext uri="{FF2B5EF4-FFF2-40B4-BE49-F238E27FC236}">
                  <a16:creationId xmlns:a16="http://schemas.microsoft.com/office/drawing/2014/main" id="{02B4BB6A-FFC9-4F39-9410-87B549E18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8800" y="6161088"/>
              <a:ext cx="382588" cy="382587"/>
            </a:xfrm>
            <a:custGeom>
              <a:avLst/>
              <a:gdLst>
                <a:gd name="T0" fmla="*/ 1542 w 3374"/>
                <a:gd name="T1" fmla="*/ 805 h 3374"/>
                <a:gd name="T2" fmla="*/ 1339 w 3374"/>
                <a:gd name="T3" fmla="*/ 863 h 3374"/>
                <a:gd name="T4" fmla="*/ 1159 w 3374"/>
                <a:gd name="T5" fmla="*/ 965 h 3374"/>
                <a:gd name="T6" fmla="*/ 1008 w 3374"/>
                <a:gd name="T7" fmla="*/ 1105 h 3374"/>
                <a:gd name="T8" fmla="*/ 893 w 3374"/>
                <a:gd name="T9" fmla="*/ 1276 h 3374"/>
                <a:gd name="T10" fmla="*/ 819 w 3374"/>
                <a:gd name="T11" fmla="*/ 1472 h 3374"/>
                <a:gd name="T12" fmla="*/ 792 w 3374"/>
                <a:gd name="T13" fmla="*/ 1687 h 3374"/>
                <a:gd name="T14" fmla="*/ 819 w 3374"/>
                <a:gd name="T15" fmla="*/ 1902 h 3374"/>
                <a:gd name="T16" fmla="*/ 893 w 3374"/>
                <a:gd name="T17" fmla="*/ 2098 h 3374"/>
                <a:gd name="T18" fmla="*/ 1008 w 3374"/>
                <a:gd name="T19" fmla="*/ 2269 h 3374"/>
                <a:gd name="T20" fmla="*/ 1159 w 3374"/>
                <a:gd name="T21" fmla="*/ 2409 h 3374"/>
                <a:gd name="T22" fmla="*/ 1339 w 3374"/>
                <a:gd name="T23" fmla="*/ 2511 h 3374"/>
                <a:gd name="T24" fmla="*/ 1542 w 3374"/>
                <a:gd name="T25" fmla="*/ 2569 h 3374"/>
                <a:gd name="T26" fmla="*/ 1761 w 3374"/>
                <a:gd name="T27" fmla="*/ 2579 h 3374"/>
                <a:gd name="T28" fmla="*/ 1969 w 3374"/>
                <a:gd name="T29" fmla="*/ 2536 h 3374"/>
                <a:gd name="T30" fmla="*/ 2157 w 3374"/>
                <a:gd name="T31" fmla="*/ 2448 h 3374"/>
                <a:gd name="T32" fmla="*/ 2319 w 3374"/>
                <a:gd name="T33" fmla="*/ 2319 h 3374"/>
                <a:gd name="T34" fmla="*/ 2448 w 3374"/>
                <a:gd name="T35" fmla="*/ 2157 h 3374"/>
                <a:gd name="T36" fmla="*/ 2536 w 3374"/>
                <a:gd name="T37" fmla="*/ 1969 h 3374"/>
                <a:gd name="T38" fmla="*/ 2579 w 3374"/>
                <a:gd name="T39" fmla="*/ 1761 h 3374"/>
                <a:gd name="T40" fmla="*/ 2569 w 3374"/>
                <a:gd name="T41" fmla="*/ 1542 h 3374"/>
                <a:gd name="T42" fmla="*/ 2511 w 3374"/>
                <a:gd name="T43" fmla="*/ 1339 h 3374"/>
                <a:gd name="T44" fmla="*/ 2409 w 3374"/>
                <a:gd name="T45" fmla="*/ 1159 h 3374"/>
                <a:gd name="T46" fmla="*/ 2269 w 3374"/>
                <a:gd name="T47" fmla="*/ 1008 h 3374"/>
                <a:gd name="T48" fmla="*/ 2098 w 3374"/>
                <a:gd name="T49" fmla="*/ 893 h 3374"/>
                <a:gd name="T50" fmla="*/ 1902 w 3374"/>
                <a:gd name="T51" fmla="*/ 819 h 3374"/>
                <a:gd name="T52" fmla="*/ 1687 w 3374"/>
                <a:gd name="T53" fmla="*/ 792 h 3374"/>
                <a:gd name="T54" fmla="*/ 2032 w 3374"/>
                <a:gd name="T55" fmla="*/ 339 h 3374"/>
                <a:gd name="T56" fmla="*/ 2256 w 3374"/>
                <a:gd name="T57" fmla="*/ 420 h 3374"/>
                <a:gd name="T58" fmla="*/ 2637 w 3374"/>
                <a:gd name="T59" fmla="*/ 252 h 3374"/>
                <a:gd name="T60" fmla="*/ 2917 w 3374"/>
                <a:gd name="T61" fmla="*/ 1048 h 3374"/>
                <a:gd name="T62" fmla="*/ 3009 w 3374"/>
                <a:gd name="T63" fmla="*/ 1267 h 3374"/>
                <a:gd name="T64" fmla="*/ 3374 w 3374"/>
                <a:gd name="T65" fmla="*/ 2030 h 3374"/>
                <a:gd name="T66" fmla="*/ 2982 w 3374"/>
                <a:gd name="T67" fmla="*/ 2181 h 3374"/>
                <a:gd name="T68" fmla="*/ 2879 w 3374"/>
                <a:gd name="T69" fmla="*/ 2393 h 3374"/>
                <a:gd name="T70" fmla="*/ 2395 w 3374"/>
                <a:gd name="T71" fmla="*/ 2878 h 3374"/>
                <a:gd name="T72" fmla="*/ 2183 w 3374"/>
                <a:gd name="T73" fmla="*/ 2982 h 3374"/>
                <a:gd name="T74" fmla="*/ 2031 w 3374"/>
                <a:gd name="T75" fmla="*/ 3374 h 3374"/>
                <a:gd name="T76" fmla="*/ 1268 w 3374"/>
                <a:gd name="T77" fmla="*/ 3007 h 3374"/>
                <a:gd name="T78" fmla="*/ 1049 w 3374"/>
                <a:gd name="T79" fmla="*/ 2915 h 3374"/>
                <a:gd name="T80" fmla="*/ 255 w 3374"/>
                <a:gd name="T81" fmla="*/ 2633 h 3374"/>
                <a:gd name="T82" fmla="*/ 422 w 3374"/>
                <a:gd name="T83" fmla="*/ 2253 h 3374"/>
                <a:gd name="T84" fmla="*/ 343 w 3374"/>
                <a:gd name="T85" fmla="*/ 2027 h 3374"/>
                <a:gd name="T86" fmla="*/ 339 w 3374"/>
                <a:gd name="T87" fmla="*/ 1342 h 3374"/>
                <a:gd name="T88" fmla="*/ 420 w 3374"/>
                <a:gd name="T89" fmla="*/ 1118 h 3374"/>
                <a:gd name="T90" fmla="*/ 252 w 3374"/>
                <a:gd name="T91" fmla="*/ 737 h 3374"/>
                <a:gd name="T92" fmla="*/ 1048 w 3374"/>
                <a:gd name="T93" fmla="*/ 457 h 3374"/>
                <a:gd name="T94" fmla="*/ 1267 w 3374"/>
                <a:gd name="T95" fmla="*/ 365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4" h="3374">
                  <a:moveTo>
                    <a:pt x="1687" y="792"/>
                  </a:moveTo>
                  <a:lnTo>
                    <a:pt x="1613" y="795"/>
                  </a:lnTo>
                  <a:lnTo>
                    <a:pt x="1542" y="805"/>
                  </a:lnTo>
                  <a:lnTo>
                    <a:pt x="1472" y="819"/>
                  </a:lnTo>
                  <a:lnTo>
                    <a:pt x="1405" y="838"/>
                  </a:lnTo>
                  <a:lnTo>
                    <a:pt x="1339" y="863"/>
                  </a:lnTo>
                  <a:lnTo>
                    <a:pt x="1276" y="893"/>
                  </a:lnTo>
                  <a:lnTo>
                    <a:pt x="1217" y="926"/>
                  </a:lnTo>
                  <a:lnTo>
                    <a:pt x="1159" y="965"/>
                  </a:lnTo>
                  <a:lnTo>
                    <a:pt x="1105" y="1008"/>
                  </a:lnTo>
                  <a:lnTo>
                    <a:pt x="1055" y="1055"/>
                  </a:lnTo>
                  <a:lnTo>
                    <a:pt x="1008" y="1105"/>
                  </a:lnTo>
                  <a:lnTo>
                    <a:pt x="965" y="1159"/>
                  </a:lnTo>
                  <a:lnTo>
                    <a:pt x="926" y="1217"/>
                  </a:lnTo>
                  <a:lnTo>
                    <a:pt x="893" y="1276"/>
                  </a:lnTo>
                  <a:lnTo>
                    <a:pt x="863" y="1339"/>
                  </a:lnTo>
                  <a:lnTo>
                    <a:pt x="838" y="1405"/>
                  </a:lnTo>
                  <a:lnTo>
                    <a:pt x="819" y="1472"/>
                  </a:lnTo>
                  <a:lnTo>
                    <a:pt x="805" y="1542"/>
                  </a:lnTo>
                  <a:lnTo>
                    <a:pt x="795" y="1613"/>
                  </a:lnTo>
                  <a:lnTo>
                    <a:pt x="792" y="1687"/>
                  </a:lnTo>
                  <a:lnTo>
                    <a:pt x="795" y="1761"/>
                  </a:lnTo>
                  <a:lnTo>
                    <a:pt x="805" y="1832"/>
                  </a:lnTo>
                  <a:lnTo>
                    <a:pt x="819" y="1902"/>
                  </a:lnTo>
                  <a:lnTo>
                    <a:pt x="838" y="1969"/>
                  </a:lnTo>
                  <a:lnTo>
                    <a:pt x="863" y="2035"/>
                  </a:lnTo>
                  <a:lnTo>
                    <a:pt x="893" y="2098"/>
                  </a:lnTo>
                  <a:lnTo>
                    <a:pt x="926" y="2157"/>
                  </a:lnTo>
                  <a:lnTo>
                    <a:pt x="965" y="2215"/>
                  </a:lnTo>
                  <a:lnTo>
                    <a:pt x="1008" y="2269"/>
                  </a:lnTo>
                  <a:lnTo>
                    <a:pt x="1055" y="2319"/>
                  </a:lnTo>
                  <a:lnTo>
                    <a:pt x="1105" y="2366"/>
                  </a:lnTo>
                  <a:lnTo>
                    <a:pt x="1159" y="2409"/>
                  </a:lnTo>
                  <a:lnTo>
                    <a:pt x="1217" y="2448"/>
                  </a:lnTo>
                  <a:lnTo>
                    <a:pt x="1276" y="2481"/>
                  </a:lnTo>
                  <a:lnTo>
                    <a:pt x="1339" y="2511"/>
                  </a:lnTo>
                  <a:lnTo>
                    <a:pt x="1405" y="2536"/>
                  </a:lnTo>
                  <a:lnTo>
                    <a:pt x="1472" y="2555"/>
                  </a:lnTo>
                  <a:lnTo>
                    <a:pt x="1542" y="2569"/>
                  </a:lnTo>
                  <a:lnTo>
                    <a:pt x="1613" y="2579"/>
                  </a:lnTo>
                  <a:lnTo>
                    <a:pt x="1687" y="2582"/>
                  </a:lnTo>
                  <a:lnTo>
                    <a:pt x="1761" y="2579"/>
                  </a:lnTo>
                  <a:lnTo>
                    <a:pt x="1832" y="2569"/>
                  </a:lnTo>
                  <a:lnTo>
                    <a:pt x="1902" y="2555"/>
                  </a:lnTo>
                  <a:lnTo>
                    <a:pt x="1969" y="2536"/>
                  </a:lnTo>
                  <a:lnTo>
                    <a:pt x="2035" y="2511"/>
                  </a:lnTo>
                  <a:lnTo>
                    <a:pt x="2098" y="2481"/>
                  </a:lnTo>
                  <a:lnTo>
                    <a:pt x="2157" y="2448"/>
                  </a:lnTo>
                  <a:lnTo>
                    <a:pt x="2215" y="2409"/>
                  </a:lnTo>
                  <a:lnTo>
                    <a:pt x="2269" y="2366"/>
                  </a:lnTo>
                  <a:lnTo>
                    <a:pt x="2319" y="2319"/>
                  </a:lnTo>
                  <a:lnTo>
                    <a:pt x="2366" y="2269"/>
                  </a:lnTo>
                  <a:lnTo>
                    <a:pt x="2409" y="2215"/>
                  </a:lnTo>
                  <a:lnTo>
                    <a:pt x="2448" y="2157"/>
                  </a:lnTo>
                  <a:lnTo>
                    <a:pt x="2481" y="2098"/>
                  </a:lnTo>
                  <a:lnTo>
                    <a:pt x="2511" y="2035"/>
                  </a:lnTo>
                  <a:lnTo>
                    <a:pt x="2536" y="1969"/>
                  </a:lnTo>
                  <a:lnTo>
                    <a:pt x="2555" y="1902"/>
                  </a:lnTo>
                  <a:lnTo>
                    <a:pt x="2569" y="1832"/>
                  </a:lnTo>
                  <a:lnTo>
                    <a:pt x="2579" y="1761"/>
                  </a:lnTo>
                  <a:lnTo>
                    <a:pt x="2582" y="1687"/>
                  </a:lnTo>
                  <a:lnTo>
                    <a:pt x="2579" y="1613"/>
                  </a:lnTo>
                  <a:lnTo>
                    <a:pt x="2569" y="1542"/>
                  </a:lnTo>
                  <a:lnTo>
                    <a:pt x="2555" y="1472"/>
                  </a:lnTo>
                  <a:lnTo>
                    <a:pt x="2536" y="1405"/>
                  </a:lnTo>
                  <a:lnTo>
                    <a:pt x="2511" y="1339"/>
                  </a:lnTo>
                  <a:lnTo>
                    <a:pt x="2481" y="1276"/>
                  </a:lnTo>
                  <a:lnTo>
                    <a:pt x="2448" y="1217"/>
                  </a:lnTo>
                  <a:lnTo>
                    <a:pt x="2409" y="1159"/>
                  </a:lnTo>
                  <a:lnTo>
                    <a:pt x="2366" y="1105"/>
                  </a:lnTo>
                  <a:lnTo>
                    <a:pt x="2319" y="1055"/>
                  </a:lnTo>
                  <a:lnTo>
                    <a:pt x="2269" y="1008"/>
                  </a:lnTo>
                  <a:lnTo>
                    <a:pt x="2215" y="965"/>
                  </a:lnTo>
                  <a:lnTo>
                    <a:pt x="2157" y="926"/>
                  </a:lnTo>
                  <a:lnTo>
                    <a:pt x="2098" y="893"/>
                  </a:lnTo>
                  <a:lnTo>
                    <a:pt x="2035" y="863"/>
                  </a:lnTo>
                  <a:lnTo>
                    <a:pt x="1969" y="838"/>
                  </a:lnTo>
                  <a:lnTo>
                    <a:pt x="1902" y="819"/>
                  </a:lnTo>
                  <a:lnTo>
                    <a:pt x="1832" y="805"/>
                  </a:lnTo>
                  <a:lnTo>
                    <a:pt x="1761" y="795"/>
                  </a:lnTo>
                  <a:lnTo>
                    <a:pt x="1687" y="792"/>
                  </a:lnTo>
                  <a:close/>
                  <a:moveTo>
                    <a:pt x="1344" y="0"/>
                  </a:moveTo>
                  <a:lnTo>
                    <a:pt x="2032" y="0"/>
                  </a:lnTo>
                  <a:lnTo>
                    <a:pt x="2032" y="339"/>
                  </a:lnTo>
                  <a:lnTo>
                    <a:pt x="2108" y="362"/>
                  </a:lnTo>
                  <a:lnTo>
                    <a:pt x="2184" y="390"/>
                  </a:lnTo>
                  <a:lnTo>
                    <a:pt x="2256" y="420"/>
                  </a:lnTo>
                  <a:lnTo>
                    <a:pt x="2328" y="454"/>
                  </a:lnTo>
                  <a:lnTo>
                    <a:pt x="2397" y="493"/>
                  </a:lnTo>
                  <a:lnTo>
                    <a:pt x="2637" y="252"/>
                  </a:lnTo>
                  <a:lnTo>
                    <a:pt x="3119" y="739"/>
                  </a:lnTo>
                  <a:lnTo>
                    <a:pt x="2878" y="979"/>
                  </a:lnTo>
                  <a:lnTo>
                    <a:pt x="2917" y="1048"/>
                  </a:lnTo>
                  <a:lnTo>
                    <a:pt x="2952" y="1119"/>
                  </a:lnTo>
                  <a:lnTo>
                    <a:pt x="2982" y="1191"/>
                  </a:lnTo>
                  <a:lnTo>
                    <a:pt x="3009" y="1267"/>
                  </a:lnTo>
                  <a:lnTo>
                    <a:pt x="3031" y="1344"/>
                  </a:lnTo>
                  <a:lnTo>
                    <a:pt x="3374" y="1344"/>
                  </a:lnTo>
                  <a:lnTo>
                    <a:pt x="3374" y="2030"/>
                  </a:lnTo>
                  <a:lnTo>
                    <a:pt x="3033" y="2030"/>
                  </a:lnTo>
                  <a:lnTo>
                    <a:pt x="3009" y="2106"/>
                  </a:lnTo>
                  <a:lnTo>
                    <a:pt x="2982" y="2181"/>
                  </a:lnTo>
                  <a:lnTo>
                    <a:pt x="2952" y="2253"/>
                  </a:lnTo>
                  <a:lnTo>
                    <a:pt x="2918" y="2325"/>
                  </a:lnTo>
                  <a:lnTo>
                    <a:pt x="2879" y="2393"/>
                  </a:lnTo>
                  <a:lnTo>
                    <a:pt x="3120" y="2635"/>
                  </a:lnTo>
                  <a:lnTo>
                    <a:pt x="2636" y="3119"/>
                  </a:lnTo>
                  <a:lnTo>
                    <a:pt x="2395" y="2878"/>
                  </a:lnTo>
                  <a:lnTo>
                    <a:pt x="2326" y="2917"/>
                  </a:lnTo>
                  <a:lnTo>
                    <a:pt x="2256" y="2952"/>
                  </a:lnTo>
                  <a:lnTo>
                    <a:pt x="2183" y="2982"/>
                  </a:lnTo>
                  <a:lnTo>
                    <a:pt x="2108" y="3009"/>
                  </a:lnTo>
                  <a:lnTo>
                    <a:pt x="2031" y="3031"/>
                  </a:lnTo>
                  <a:lnTo>
                    <a:pt x="2031" y="3374"/>
                  </a:lnTo>
                  <a:lnTo>
                    <a:pt x="1344" y="3374"/>
                  </a:lnTo>
                  <a:lnTo>
                    <a:pt x="1344" y="3029"/>
                  </a:lnTo>
                  <a:lnTo>
                    <a:pt x="1268" y="3007"/>
                  </a:lnTo>
                  <a:lnTo>
                    <a:pt x="1193" y="2980"/>
                  </a:lnTo>
                  <a:lnTo>
                    <a:pt x="1121" y="2950"/>
                  </a:lnTo>
                  <a:lnTo>
                    <a:pt x="1049" y="2915"/>
                  </a:lnTo>
                  <a:lnTo>
                    <a:pt x="981" y="2877"/>
                  </a:lnTo>
                  <a:lnTo>
                    <a:pt x="739" y="3117"/>
                  </a:lnTo>
                  <a:lnTo>
                    <a:pt x="255" y="2633"/>
                  </a:lnTo>
                  <a:lnTo>
                    <a:pt x="496" y="2392"/>
                  </a:lnTo>
                  <a:lnTo>
                    <a:pt x="457" y="2324"/>
                  </a:lnTo>
                  <a:lnTo>
                    <a:pt x="422" y="2253"/>
                  </a:lnTo>
                  <a:lnTo>
                    <a:pt x="392" y="2181"/>
                  </a:lnTo>
                  <a:lnTo>
                    <a:pt x="365" y="2105"/>
                  </a:lnTo>
                  <a:lnTo>
                    <a:pt x="343" y="2027"/>
                  </a:lnTo>
                  <a:lnTo>
                    <a:pt x="0" y="2027"/>
                  </a:lnTo>
                  <a:lnTo>
                    <a:pt x="0" y="1342"/>
                  </a:lnTo>
                  <a:lnTo>
                    <a:pt x="339" y="1342"/>
                  </a:lnTo>
                  <a:lnTo>
                    <a:pt x="362" y="1266"/>
                  </a:lnTo>
                  <a:lnTo>
                    <a:pt x="390" y="1190"/>
                  </a:lnTo>
                  <a:lnTo>
                    <a:pt x="420" y="1118"/>
                  </a:lnTo>
                  <a:lnTo>
                    <a:pt x="454" y="1046"/>
                  </a:lnTo>
                  <a:lnTo>
                    <a:pt x="493" y="977"/>
                  </a:lnTo>
                  <a:lnTo>
                    <a:pt x="252" y="737"/>
                  </a:lnTo>
                  <a:lnTo>
                    <a:pt x="739" y="255"/>
                  </a:lnTo>
                  <a:lnTo>
                    <a:pt x="979" y="496"/>
                  </a:lnTo>
                  <a:lnTo>
                    <a:pt x="1048" y="457"/>
                  </a:lnTo>
                  <a:lnTo>
                    <a:pt x="1119" y="422"/>
                  </a:lnTo>
                  <a:lnTo>
                    <a:pt x="1191" y="392"/>
                  </a:lnTo>
                  <a:lnTo>
                    <a:pt x="1267" y="365"/>
                  </a:lnTo>
                  <a:lnTo>
                    <a:pt x="1344" y="343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847">
              <a:extLst>
                <a:ext uri="{FF2B5EF4-FFF2-40B4-BE49-F238E27FC236}">
                  <a16:creationId xmlns:a16="http://schemas.microsoft.com/office/drawing/2014/main" id="{D5EA735A-4514-4F30-A9DD-DD2EB721F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6269038"/>
              <a:ext cx="77788" cy="166687"/>
            </a:xfrm>
            <a:custGeom>
              <a:avLst/>
              <a:gdLst>
                <a:gd name="T0" fmla="*/ 382 w 679"/>
                <a:gd name="T1" fmla="*/ 10 h 1466"/>
                <a:gd name="T2" fmla="*/ 427 w 679"/>
                <a:gd name="T3" fmla="*/ 55 h 1466"/>
                <a:gd name="T4" fmla="*/ 437 w 679"/>
                <a:gd name="T5" fmla="*/ 165 h 1466"/>
                <a:gd name="T6" fmla="*/ 532 w 679"/>
                <a:gd name="T7" fmla="*/ 212 h 1466"/>
                <a:gd name="T8" fmla="*/ 601 w 679"/>
                <a:gd name="T9" fmla="*/ 276 h 1466"/>
                <a:gd name="T10" fmla="*/ 613 w 679"/>
                <a:gd name="T11" fmla="*/ 338 h 1466"/>
                <a:gd name="T12" fmla="*/ 582 w 679"/>
                <a:gd name="T13" fmla="*/ 396 h 1466"/>
                <a:gd name="T14" fmla="*/ 524 w 679"/>
                <a:gd name="T15" fmla="*/ 421 h 1466"/>
                <a:gd name="T16" fmla="*/ 462 w 679"/>
                <a:gd name="T17" fmla="*/ 406 h 1466"/>
                <a:gd name="T18" fmla="*/ 408 w 679"/>
                <a:gd name="T19" fmla="*/ 363 h 1466"/>
                <a:gd name="T20" fmla="*/ 339 w 679"/>
                <a:gd name="T21" fmla="*/ 346 h 1466"/>
                <a:gd name="T22" fmla="*/ 258 w 679"/>
                <a:gd name="T23" fmla="*/ 370 h 1466"/>
                <a:gd name="T24" fmla="*/ 205 w 679"/>
                <a:gd name="T25" fmla="*/ 433 h 1466"/>
                <a:gd name="T26" fmla="*/ 197 w 679"/>
                <a:gd name="T27" fmla="*/ 519 h 1466"/>
                <a:gd name="T28" fmla="*/ 236 w 679"/>
                <a:gd name="T29" fmla="*/ 593 h 1466"/>
                <a:gd name="T30" fmla="*/ 309 w 679"/>
                <a:gd name="T31" fmla="*/ 633 h 1466"/>
                <a:gd name="T32" fmla="*/ 429 w 679"/>
                <a:gd name="T33" fmla="*/ 648 h 1466"/>
                <a:gd name="T34" fmla="*/ 547 w 679"/>
                <a:gd name="T35" fmla="*/ 707 h 1466"/>
                <a:gd name="T36" fmla="*/ 632 w 679"/>
                <a:gd name="T37" fmla="*/ 805 h 1466"/>
                <a:gd name="T38" fmla="*/ 676 w 679"/>
                <a:gd name="T39" fmla="*/ 930 h 1466"/>
                <a:gd name="T40" fmla="*/ 667 w 679"/>
                <a:gd name="T41" fmla="*/ 1065 h 1466"/>
                <a:gd name="T42" fmla="*/ 610 w 679"/>
                <a:gd name="T43" fmla="*/ 1181 h 1466"/>
                <a:gd name="T44" fmla="*/ 515 w 679"/>
                <a:gd name="T45" fmla="*/ 1267 h 1466"/>
                <a:gd name="T46" fmla="*/ 436 w 679"/>
                <a:gd name="T47" fmla="*/ 1369 h 1466"/>
                <a:gd name="T48" fmla="*/ 415 w 679"/>
                <a:gd name="T49" fmla="*/ 1430 h 1466"/>
                <a:gd name="T50" fmla="*/ 361 w 679"/>
                <a:gd name="T51" fmla="*/ 1464 h 1466"/>
                <a:gd name="T52" fmla="*/ 296 w 679"/>
                <a:gd name="T53" fmla="*/ 1457 h 1466"/>
                <a:gd name="T54" fmla="*/ 252 w 679"/>
                <a:gd name="T55" fmla="*/ 1412 h 1466"/>
                <a:gd name="T56" fmla="*/ 242 w 679"/>
                <a:gd name="T57" fmla="*/ 1301 h 1466"/>
                <a:gd name="T58" fmla="*/ 146 w 679"/>
                <a:gd name="T59" fmla="*/ 1255 h 1466"/>
                <a:gd name="T60" fmla="*/ 78 w 679"/>
                <a:gd name="T61" fmla="*/ 1191 h 1466"/>
                <a:gd name="T62" fmla="*/ 66 w 679"/>
                <a:gd name="T63" fmla="*/ 1129 h 1466"/>
                <a:gd name="T64" fmla="*/ 96 w 679"/>
                <a:gd name="T65" fmla="*/ 1071 h 1466"/>
                <a:gd name="T66" fmla="*/ 155 w 679"/>
                <a:gd name="T67" fmla="*/ 1045 h 1466"/>
                <a:gd name="T68" fmla="*/ 216 w 679"/>
                <a:gd name="T69" fmla="*/ 1061 h 1466"/>
                <a:gd name="T70" fmla="*/ 272 w 679"/>
                <a:gd name="T71" fmla="*/ 1104 h 1466"/>
                <a:gd name="T72" fmla="*/ 340 w 679"/>
                <a:gd name="T73" fmla="*/ 1122 h 1466"/>
                <a:gd name="T74" fmla="*/ 421 w 679"/>
                <a:gd name="T75" fmla="*/ 1096 h 1466"/>
                <a:gd name="T76" fmla="*/ 474 w 679"/>
                <a:gd name="T77" fmla="*/ 1033 h 1466"/>
                <a:gd name="T78" fmla="*/ 482 w 679"/>
                <a:gd name="T79" fmla="*/ 947 h 1466"/>
                <a:gd name="T80" fmla="*/ 442 w 679"/>
                <a:gd name="T81" fmla="*/ 873 h 1466"/>
                <a:gd name="T82" fmla="*/ 369 w 679"/>
                <a:gd name="T83" fmla="*/ 834 h 1466"/>
                <a:gd name="T84" fmla="*/ 249 w 679"/>
                <a:gd name="T85" fmla="*/ 819 h 1466"/>
                <a:gd name="T86" fmla="*/ 132 w 679"/>
                <a:gd name="T87" fmla="*/ 760 h 1466"/>
                <a:gd name="T88" fmla="*/ 47 w 679"/>
                <a:gd name="T89" fmla="*/ 662 h 1466"/>
                <a:gd name="T90" fmla="*/ 3 w 679"/>
                <a:gd name="T91" fmla="*/ 537 h 1466"/>
                <a:gd name="T92" fmla="*/ 12 w 679"/>
                <a:gd name="T93" fmla="*/ 402 h 1466"/>
                <a:gd name="T94" fmla="*/ 68 w 679"/>
                <a:gd name="T95" fmla="*/ 286 h 1466"/>
                <a:gd name="T96" fmla="*/ 163 w 679"/>
                <a:gd name="T97" fmla="*/ 200 h 1466"/>
                <a:gd name="T98" fmla="*/ 243 w 679"/>
                <a:gd name="T99" fmla="*/ 97 h 1466"/>
                <a:gd name="T100" fmla="*/ 264 w 679"/>
                <a:gd name="T101" fmla="*/ 37 h 1466"/>
                <a:gd name="T102" fmla="*/ 318 w 679"/>
                <a:gd name="T103" fmla="*/ 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9" h="1466">
                  <a:moveTo>
                    <a:pt x="340" y="0"/>
                  </a:moveTo>
                  <a:lnTo>
                    <a:pt x="361" y="3"/>
                  </a:lnTo>
                  <a:lnTo>
                    <a:pt x="382" y="10"/>
                  </a:lnTo>
                  <a:lnTo>
                    <a:pt x="400" y="21"/>
                  </a:lnTo>
                  <a:lnTo>
                    <a:pt x="416" y="37"/>
                  </a:lnTo>
                  <a:lnTo>
                    <a:pt x="427" y="55"/>
                  </a:lnTo>
                  <a:lnTo>
                    <a:pt x="434" y="76"/>
                  </a:lnTo>
                  <a:lnTo>
                    <a:pt x="437" y="97"/>
                  </a:lnTo>
                  <a:lnTo>
                    <a:pt x="437" y="165"/>
                  </a:lnTo>
                  <a:lnTo>
                    <a:pt x="470" y="177"/>
                  </a:lnTo>
                  <a:lnTo>
                    <a:pt x="503" y="192"/>
                  </a:lnTo>
                  <a:lnTo>
                    <a:pt x="532" y="212"/>
                  </a:lnTo>
                  <a:lnTo>
                    <a:pt x="561" y="233"/>
                  </a:lnTo>
                  <a:lnTo>
                    <a:pt x="586" y="258"/>
                  </a:lnTo>
                  <a:lnTo>
                    <a:pt x="601" y="276"/>
                  </a:lnTo>
                  <a:lnTo>
                    <a:pt x="609" y="296"/>
                  </a:lnTo>
                  <a:lnTo>
                    <a:pt x="613" y="317"/>
                  </a:lnTo>
                  <a:lnTo>
                    <a:pt x="613" y="338"/>
                  </a:lnTo>
                  <a:lnTo>
                    <a:pt x="607" y="359"/>
                  </a:lnTo>
                  <a:lnTo>
                    <a:pt x="598" y="378"/>
                  </a:lnTo>
                  <a:lnTo>
                    <a:pt x="582" y="396"/>
                  </a:lnTo>
                  <a:lnTo>
                    <a:pt x="565" y="409"/>
                  </a:lnTo>
                  <a:lnTo>
                    <a:pt x="545" y="418"/>
                  </a:lnTo>
                  <a:lnTo>
                    <a:pt x="524" y="421"/>
                  </a:lnTo>
                  <a:lnTo>
                    <a:pt x="503" y="421"/>
                  </a:lnTo>
                  <a:lnTo>
                    <a:pt x="481" y="416"/>
                  </a:lnTo>
                  <a:lnTo>
                    <a:pt x="462" y="406"/>
                  </a:lnTo>
                  <a:lnTo>
                    <a:pt x="445" y="392"/>
                  </a:lnTo>
                  <a:lnTo>
                    <a:pt x="427" y="375"/>
                  </a:lnTo>
                  <a:lnTo>
                    <a:pt x="408" y="363"/>
                  </a:lnTo>
                  <a:lnTo>
                    <a:pt x="386" y="353"/>
                  </a:lnTo>
                  <a:lnTo>
                    <a:pt x="363" y="348"/>
                  </a:lnTo>
                  <a:lnTo>
                    <a:pt x="339" y="346"/>
                  </a:lnTo>
                  <a:lnTo>
                    <a:pt x="309" y="349"/>
                  </a:lnTo>
                  <a:lnTo>
                    <a:pt x="283" y="357"/>
                  </a:lnTo>
                  <a:lnTo>
                    <a:pt x="258" y="370"/>
                  </a:lnTo>
                  <a:lnTo>
                    <a:pt x="237" y="387"/>
                  </a:lnTo>
                  <a:lnTo>
                    <a:pt x="218" y="409"/>
                  </a:lnTo>
                  <a:lnTo>
                    <a:pt x="205" y="433"/>
                  </a:lnTo>
                  <a:lnTo>
                    <a:pt x="197" y="461"/>
                  </a:lnTo>
                  <a:lnTo>
                    <a:pt x="194" y="491"/>
                  </a:lnTo>
                  <a:lnTo>
                    <a:pt x="197" y="519"/>
                  </a:lnTo>
                  <a:lnTo>
                    <a:pt x="205" y="547"/>
                  </a:lnTo>
                  <a:lnTo>
                    <a:pt x="218" y="571"/>
                  </a:lnTo>
                  <a:lnTo>
                    <a:pt x="236" y="593"/>
                  </a:lnTo>
                  <a:lnTo>
                    <a:pt x="257" y="611"/>
                  </a:lnTo>
                  <a:lnTo>
                    <a:pt x="283" y="625"/>
                  </a:lnTo>
                  <a:lnTo>
                    <a:pt x="309" y="633"/>
                  </a:lnTo>
                  <a:lnTo>
                    <a:pt x="339" y="636"/>
                  </a:lnTo>
                  <a:lnTo>
                    <a:pt x="385" y="639"/>
                  </a:lnTo>
                  <a:lnTo>
                    <a:pt x="429" y="648"/>
                  </a:lnTo>
                  <a:lnTo>
                    <a:pt x="471" y="662"/>
                  </a:lnTo>
                  <a:lnTo>
                    <a:pt x="511" y="683"/>
                  </a:lnTo>
                  <a:lnTo>
                    <a:pt x="547" y="707"/>
                  </a:lnTo>
                  <a:lnTo>
                    <a:pt x="579" y="736"/>
                  </a:lnTo>
                  <a:lnTo>
                    <a:pt x="608" y="769"/>
                  </a:lnTo>
                  <a:lnTo>
                    <a:pt x="632" y="805"/>
                  </a:lnTo>
                  <a:lnTo>
                    <a:pt x="652" y="843"/>
                  </a:lnTo>
                  <a:lnTo>
                    <a:pt x="667" y="885"/>
                  </a:lnTo>
                  <a:lnTo>
                    <a:pt x="676" y="930"/>
                  </a:lnTo>
                  <a:lnTo>
                    <a:pt x="679" y="976"/>
                  </a:lnTo>
                  <a:lnTo>
                    <a:pt x="676" y="1021"/>
                  </a:lnTo>
                  <a:lnTo>
                    <a:pt x="667" y="1065"/>
                  </a:lnTo>
                  <a:lnTo>
                    <a:pt x="653" y="1106"/>
                  </a:lnTo>
                  <a:lnTo>
                    <a:pt x="634" y="1145"/>
                  </a:lnTo>
                  <a:lnTo>
                    <a:pt x="610" y="1181"/>
                  </a:lnTo>
                  <a:lnTo>
                    <a:pt x="582" y="1214"/>
                  </a:lnTo>
                  <a:lnTo>
                    <a:pt x="551" y="1242"/>
                  </a:lnTo>
                  <a:lnTo>
                    <a:pt x="515" y="1267"/>
                  </a:lnTo>
                  <a:lnTo>
                    <a:pt x="477" y="1286"/>
                  </a:lnTo>
                  <a:lnTo>
                    <a:pt x="436" y="1301"/>
                  </a:lnTo>
                  <a:lnTo>
                    <a:pt x="436" y="1369"/>
                  </a:lnTo>
                  <a:lnTo>
                    <a:pt x="433" y="1391"/>
                  </a:lnTo>
                  <a:lnTo>
                    <a:pt x="426" y="1412"/>
                  </a:lnTo>
                  <a:lnTo>
                    <a:pt x="415" y="1430"/>
                  </a:lnTo>
                  <a:lnTo>
                    <a:pt x="399" y="1445"/>
                  </a:lnTo>
                  <a:lnTo>
                    <a:pt x="382" y="1457"/>
                  </a:lnTo>
                  <a:lnTo>
                    <a:pt x="361" y="1464"/>
                  </a:lnTo>
                  <a:lnTo>
                    <a:pt x="339" y="1466"/>
                  </a:lnTo>
                  <a:lnTo>
                    <a:pt x="317" y="1464"/>
                  </a:lnTo>
                  <a:lnTo>
                    <a:pt x="296" y="1457"/>
                  </a:lnTo>
                  <a:lnTo>
                    <a:pt x="279" y="1445"/>
                  </a:lnTo>
                  <a:lnTo>
                    <a:pt x="263" y="1430"/>
                  </a:lnTo>
                  <a:lnTo>
                    <a:pt x="252" y="1412"/>
                  </a:lnTo>
                  <a:lnTo>
                    <a:pt x="245" y="1391"/>
                  </a:lnTo>
                  <a:lnTo>
                    <a:pt x="242" y="1369"/>
                  </a:lnTo>
                  <a:lnTo>
                    <a:pt x="242" y="1301"/>
                  </a:lnTo>
                  <a:lnTo>
                    <a:pt x="208" y="1289"/>
                  </a:lnTo>
                  <a:lnTo>
                    <a:pt x="176" y="1274"/>
                  </a:lnTo>
                  <a:lnTo>
                    <a:pt x="146" y="1255"/>
                  </a:lnTo>
                  <a:lnTo>
                    <a:pt x="118" y="1234"/>
                  </a:lnTo>
                  <a:lnTo>
                    <a:pt x="92" y="1208"/>
                  </a:lnTo>
                  <a:lnTo>
                    <a:pt x="78" y="1191"/>
                  </a:lnTo>
                  <a:lnTo>
                    <a:pt x="69" y="1171"/>
                  </a:lnTo>
                  <a:lnTo>
                    <a:pt x="65" y="1149"/>
                  </a:lnTo>
                  <a:lnTo>
                    <a:pt x="66" y="1129"/>
                  </a:lnTo>
                  <a:lnTo>
                    <a:pt x="71" y="1107"/>
                  </a:lnTo>
                  <a:lnTo>
                    <a:pt x="81" y="1088"/>
                  </a:lnTo>
                  <a:lnTo>
                    <a:pt x="96" y="1071"/>
                  </a:lnTo>
                  <a:lnTo>
                    <a:pt x="114" y="1058"/>
                  </a:lnTo>
                  <a:lnTo>
                    <a:pt x="135" y="1049"/>
                  </a:lnTo>
                  <a:lnTo>
                    <a:pt x="155" y="1045"/>
                  </a:lnTo>
                  <a:lnTo>
                    <a:pt x="176" y="1046"/>
                  </a:lnTo>
                  <a:lnTo>
                    <a:pt x="197" y="1051"/>
                  </a:lnTo>
                  <a:lnTo>
                    <a:pt x="216" y="1061"/>
                  </a:lnTo>
                  <a:lnTo>
                    <a:pt x="234" y="1076"/>
                  </a:lnTo>
                  <a:lnTo>
                    <a:pt x="251" y="1092"/>
                  </a:lnTo>
                  <a:lnTo>
                    <a:pt x="272" y="1104"/>
                  </a:lnTo>
                  <a:lnTo>
                    <a:pt x="293" y="1113"/>
                  </a:lnTo>
                  <a:lnTo>
                    <a:pt x="315" y="1119"/>
                  </a:lnTo>
                  <a:lnTo>
                    <a:pt x="340" y="1122"/>
                  </a:lnTo>
                  <a:lnTo>
                    <a:pt x="369" y="1118"/>
                  </a:lnTo>
                  <a:lnTo>
                    <a:pt x="396" y="1110"/>
                  </a:lnTo>
                  <a:lnTo>
                    <a:pt x="421" y="1096"/>
                  </a:lnTo>
                  <a:lnTo>
                    <a:pt x="442" y="1079"/>
                  </a:lnTo>
                  <a:lnTo>
                    <a:pt x="460" y="1057"/>
                  </a:lnTo>
                  <a:lnTo>
                    <a:pt x="474" y="1033"/>
                  </a:lnTo>
                  <a:lnTo>
                    <a:pt x="482" y="1005"/>
                  </a:lnTo>
                  <a:lnTo>
                    <a:pt x="485" y="976"/>
                  </a:lnTo>
                  <a:lnTo>
                    <a:pt x="482" y="947"/>
                  </a:lnTo>
                  <a:lnTo>
                    <a:pt x="474" y="920"/>
                  </a:lnTo>
                  <a:lnTo>
                    <a:pt x="461" y="895"/>
                  </a:lnTo>
                  <a:lnTo>
                    <a:pt x="442" y="873"/>
                  </a:lnTo>
                  <a:lnTo>
                    <a:pt x="421" y="856"/>
                  </a:lnTo>
                  <a:lnTo>
                    <a:pt x="396" y="842"/>
                  </a:lnTo>
                  <a:lnTo>
                    <a:pt x="369" y="834"/>
                  </a:lnTo>
                  <a:lnTo>
                    <a:pt x="340" y="831"/>
                  </a:lnTo>
                  <a:lnTo>
                    <a:pt x="294" y="828"/>
                  </a:lnTo>
                  <a:lnTo>
                    <a:pt x="249" y="819"/>
                  </a:lnTo>
                  <a:lnTo>
                    <a:pt x="207" y="804"/>
                  </a:lnTo>
                  <a:lnTo>
                    <a:pt x="168" y="784"/>
                  </a:lnTo>
                  <a:lnTo>
                    <a:pt x="132" y="760"/>
                  </a:lnTo>
                  <a:lnTo>
                    <a:pt x="100" y="731"/>
                  </a:lnTo>
                  <a:lnTo>
                    <a:pt x="70" y="698"/>
                  </a:lnTo>
                  <a:lnTo>
                    <a:pt x="47" y="662"/>
                  </a:lnTo>
                  <a:lnTo>
                    <a:pt x="26" y="623"/>
                  </a:lnTo>
                  <a:lnTo>
                    <a:pt x="12" y="581"/>
                  </a:lnTo>
                  <a:lnTo>
                    <a:pt x="3" y="537"/>
                  </a:lnTo>
                  <a:lnTo>
                    <a:pt x="0" y="491"/>
                  </a:lnTo>
                  <a:lnTo>
                    <a:pt x="3" y="446"/>
                  </a:lnTo>
                  <a:lnTo>
                    <a:pt x="12" y="402"/>
                  </a:lnTo>
                  <a:lnTo>
                    <a:pt x="25" y="361"/>
                  </a:lnTo>
                  <a:lnTo>
                    <a:pt x="45" y="322"/>
                  </a:lnTo>
                  <a:lnTo>
                    <a:pt x="68" y="286"/>
                  </a:lnTo>
                  <a:lnTo>
                    <a:pt x="97" y="253"/>
                  </a:lnTo>
                  <a:lnTo>
                    <a:pt x="128" y="225"/>
                  </a:lnTo>
                  <a:lnTo>
                    <a:pt x="163" y="200"/>
                  </a:lnTo>
                  <a:lnTo>
                    <a:pt x="202" y="180"/>
                  </a:lnTo>
                  <a:lnTo>
                    <a:pt x="243" y="165"/>
                  </a:lnTo>
                  <a:lnTo>
                    <a:pt x="243" y="97"/>
                  </a:lnTo>
                  <a:lnTo>
                    <a:pt x="245" y="76"/>
                  </a:lnTo>
                  <a:lnTo>
                    <a:pt x="252" y="55"/>
                  </a:lnTo>
                  <a:lnTo>
                    <a:pt x="264" y="37"/>
                  </a:lnTo>
                  <a:lnTo>
                    <a:pt x="279" y="21"/>
                  </a:lnTo>
                  <a:lnTo>
                    <a:pt x="297" y="10"/>
                  </a:lnTo>
                  <a:lnTo>
                    <a:pt x="318" y="3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Group 388">
            <a:extLst>
              <a:ext uri="{FF2B5EF4-FFF2-40B4-BE49-F238E27FC236}">
                <a16:creationId xmlns:a16="http://schemas.microsoft.com/office/drawing/2014/main" id="{56A81C18-EC2D-4E23-9E19-1D0E01265D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15793" y="4439986"/>
            <a:ext cx="390923" cy="364102"/>
            <a:chOff x="3376" y="1259"/>
            <a:chExt cx="1545" cy="1439"/>
          </a:xfrm>
          <a:solidFill>
            <a:sysClr val="window" lastClr="FFFFFF"/>
          </a:solidFill>
        </p:grpSpPr>
        <p:sp>
          <p:nvSpPr>
            <p:cNvPr id="60" name="Freeform 390">
              <a:extLst>
                <a:ext uri="{FF2B5EF4-FFF2-40B4-BE49-F238E27FC236}">
                  <a16:creationId xmlns:a16="http://schemas.microsoft.com/office/drawing/2014/main" id="{E4F4B244-7F4B-47EA-9BA2-384C9AAF6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059"/>
              <a:ext cx="1545" cy="639"/>
            </a:xfrm>
            <a:custGeom>
              <a:avLst/>
              <a:gdLst>
                <a:gd name="T0" fmla="*/ 4372 w 4634"/>
                <a:gd name="T1" fmla="*/ 12 h 1917"/>
                <a:gd name="T2" fmla="*/ 4496 w 4634"/>
                <a:gd name="T3" fmla="*/ 74 h 1917"/>
                <a:gd name="T4" fmla="*/ 4587 w 4634"/>
                <a:gd name="T5" fmla="*/ 180 h 1917"/>
                <a:gd name="T6" fmla="*/ 4631 w 4634"/>
                <a:gd name="T7" fmla="*/ 313 h 1917"/>
                <a:gd name="T8" fmla="*/ 4620 w 4634"/>
                <a:gd name="T9" fmla="*/ 450 h 1917"/>
                <a:gd name="T10" fmla="*/ 4559 w 4634"/>
                <a:gd name="T11" fmla="*/ 571 h 1917"/>
                <a:gd name="T12" fmla="*/ 4452 w 4634"/>
                <a:gd name="T13" fmla="*/ 664 h 1917"/>
                <a:gd name="T14" fmla="*/ 2735 w 4634"/>
                <a:gd name="T15" fmla="*/ 1615 h 1917"/>
                <a:gd name="T16" fmla="*/ 2577 w 4634"/>
                <a:gd name="T17" fmla="*/ 1614 h 1917"/>
                <a:gd name="T18" fmla="*/ 1381 w 4634"/>
                <a:gd name="T19" fmla="*/ 1342 h 1917"/>
                <a:gd name="T20" fmla="*/ 631 w 4634"/>
                <a:gd name="T21" fmla="*/ 1914 h 1917"/>
                <a:gd name="T22" fmla="*/ 591 w 4634"/>
                <a:gd name="T23" fmla="*/ 1912 h 1917"/>
                <a:gd name="T24" fmla="*/ 11 w 4634"/>
                <a:gd name="T25" fmla="*/ 1158 h 1917"/>
                <a:gd name="T26" fmla="*/ 1 w 4634"/>
                <a:gd name="T27" fmla="*/ 1109 h 1917"/>
                <a:gd name="T28" fmla="*/ 1048 w 4634"/>
                <a:gd name="T29" fmla="*/ 247 h 1917"/>
                <a:gd name="T30" fmla="*/ 1271 w 4634"/>
                <a:gd name="T31" fmla="*/ 109 h 1917"/>
                <a:gd name="T32" fmla="*/ 1485 w 4634"/>
                <a:gd name="T33" fmla="*/ 38 h 1917"/>
                <a:gd name="T34" fmla="*/ 1673 w 4634"/>
                <a:gd name="T35" fmla="*/ 12 h 1917"/>
                <a:gd name="T36" fmla="*/ 1837 w 4634"/>
                <a:gd name="T37" fmla="*/ 17 h 1917"/>
                <a:gd name="T38" fmla="*/ 1947 w 4634"/>
                <a:gd name="T39" fmla="*/ 35 h 1917"/>
                <a:gd name="T40" fmla="*/ 2066 w 4634"/>
                <a:gd name="T41" fmla="*/ 69 h 1917"/>
                <a:gd name="T42" fmla="*/ 2225 w 4634"/>
                <a:gd name="T43" fmla="*/ 116 h 1917"/>
                <a:gd name="T44" fmla="*/ 2382 w 4634"/>
                <a:gd name="T45" fmla="*/ 166 h 1917"/>
                <a:gd name="T46" fmla="*/ 2523 w 4634"/>
                <a:gd name="T47" fmla="*/ 211 h 1917"/>
                <a:gd name="T48" fmla="*/ 2629 w 4634"/>
                <a:gd name="T49" fmla="*/ 246 h 1917"/>
                <a:gd name="T50" fmla="*/ 2685 w 4634"/>
                <a:gd name="T51" fmla="*/ 263 h 1917"/>
                <a:gd name="T52" fmla="*/ 2737 w 4634"/>
                <a:gd name="T53" fmla="*/ 283 h 1917"/>
                <a:gd name="T54" fmla="*/ 2850 w 4634"/>
                <a:gd name="T55" fmla="*/ 370 h 1917"/>
                <a:gd name="T56" fmla="*/ 2912 w 4634"/>
                <a:gd name="T57" fmla="*/ 495 h 1917"/>
                <a:gd name="T58" fmla="*/ 2919 w 4634"/>
                <a:gd name="T59" fmla="*/ 591 h 1917"/>
                <a:gd name="T60" fmla="*/ 2919 w 4634"/>
                <a:gd name="T61" fmla="*/ 594 h 1917"/>
                <a:gd name="T62" fmla="*/ 2910 w 4634"/>
                <a:gd name="T63" fmla="*/ 640 h 1917"/>
                <a:gd name="T64" fmla="*/ 2877 w 4634"/>
                <a:gd name="T65" fmla="*/ 720 h 1917"/>
                <a:gd name="T66" fmla="*/ 2805 w 4634"/>
                <a:gd name="T67" fmla="*/ 800 h 1917"/>
                <a:gd name="T68" fmla="*/ 2690 w 4634"/>
                <a:gd name="T69" fmla="*/ 845 h 1917"/>
                <a:gd name="T70" fmla="*/ 2539 w 4634"/>
                <a:gd name="T71" fmla="*/ 841 h 1917"/>
                <a:gd name="T72" fmla="*/ 1885 w 4634"/>
                <a:gd name="T73" fmla="*/ 643 h 1917"/>
                <a:gd name="T74" fmla="*/ 1843 w 4634"/>
                <a:gd name="T75" fmla="*/ 644 h 1917"/>
                <a:gd name="T76" fmla="*/ 1799 w 4634"/>
                <a:gd name="T77" fmla="*/ 689 h 1917"/>
                <a:gd name="T78" fmla="*/ 1810 w 4634"/>
                <a:gd name="T79" fmla="*/ 750 h 1917"/>
                <a:gd name="T80" fmla="*/ 2441 w 4634"/>
                <a:gd name="T81" fmla="*/ 959 h 1917"/>
                <a:gd name="T82" fmla="*/ 2575 w 4634"/>
                <a:gd name="T83" fmla="*/ 983 h 1917"/>
                <a:gd name="T84" fmla="*/ 2744 w 4634"/>
                <a:gd name="T85" fmla="*/ 975 h 1917"/>
                <a:gd name="T86" fmla="*/ 2885 w 4634"/>
                <a:gd name="T87" fmla="*/ 912 h 1917"/>
                <a:gd name="T88" fmla="*/ 2985 w 4634"/>
                <a:gd name="T89" fmla="*/ 807 h 1917"/>
                <a:gd name="T90" fmla="*/ 3035 w 4634"/>
                <a:gd name="T91" fmla="*/ 696 h 1917"/>
                <a:gd name="T92" fmla="*/ 3061 w 4634"/>
                <a:gd name="T93" fmla="*/ 637 h 1917"/>
                <a:gd name="T94" fmla="*/ 4146 w 4634"/>
                <a:gd name="T95" fmla="*/ 25 h 1917"/>
                <a:gd name="T96" fmla="*/ 4278 w 4634"/>
                <a:gd name="T97" fmla="*/ 0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4" h="1917">
                  <a:moveTo>
                    <a:pt x="4278" y="0"/>
                  </a:moveTo>
                  <a:lnTo>
                    <a:pt x="4326" y="2"/>
                  </a:lnTo>
                  <a:lnTo>
                    <a:pt x="4372" y="12"/>
                  </a:lnTo>
                  <a:lnTo>
                    <a:pt x="4416" y="26"/>
                  </a:lnTo>
                  <a:lnTo>
                    <a:pt x="4458" y="47"/>
                  </a:lnTo>
                  <a:lnTo>
                    <a:pt x="4496" y="74"/>
                  </a:lnTo>
                  <a:lnTo>
                    <a:pt x="4531" y="105"/>
                  </a:lnTo>
                  <a:lnTo>
                    <a:pt x="4562" y="140"/>
                  </a:lnTo>
                  <a:lnTo>
                    <a:pt x="4587" y="180"/>
                  </a:lnTo>
                  <a:lnTo>
                    <a:pt x="4608" y="223"/>
                  </a:lnTo>
                  <a:lnTo>
                    <a:pt x="4622" y="268"/>
                  </a:lnTo>
                  <a:lnTo>
                    <a:pt x="4631" y="313"/>
                  </a:lnTo>
                  <a:lnTo>
                    <a:pt x="4634" y="360"/>
                  </a:lnTo>
                  <a:lnTo>
                    <a:pt x="4629" y="405"/>
                  </a:lnTo>
                  <a:lnTo>
                    <a:pt x="4620" y="450"/>
                  </a:lnTo>
                  <a:lnTo>
                    <a:pt x="4606" y="492"/>
                  </a:lnTo>
                  <a:lnTo>
                    <a:pt x="4584" y="533"/>
                  </a:lnTo>
                  <a:lnTo>
                    <a:pt x="4559" y="571"/>
                  </a:lnTo>
                  <a:lnTo>
                    <a:pt x="4528" y="606"/>
                  </a:lnTo>
                  <a:lnTo>
                    <a:pt x="4493" y="637"/>
                  </a:lnTo>
                  <a:lnTo>
                    <a:pt x="4452" y="664"/>
                  </a:lnTo>
                  <a:lnTo>
                    <a:pt x="2833" y="1577"/>
                  </a:lnTo>
                  <a:lnTo>
                    <a:pt x="2785" y="1600"/>
                  </a:lnTo>
                  <a:lnTo>
                    <a:pt x="2735" y="1615"/>
                  </a:lnTo>
                  <a:lnTo>
                    <a:pt x="2683" y="1622"/>
                  </a:lnTo>
                  <a:lnTo>
                    <a:pt x="2631" y="1622"/>
                  </a:lnTo>
                  <a:lnTo>
                    <a:pt x="2577" y="1614"/>
                  </a:lnTo>
                  <a:lnTo>
                    <a:pt x="1420" y="1339"/>
                  </a:lnTo>
                  <a:lnTo>
                    <a:pt x="1400" y="1338"/>
                  </a:lnTo>
                  <a:lnTo>
                    <a:pt x="1381" y="1342"/>
                  </a:lnTo>
                  <a:lnTo>
                    <a:pt x="1364" y="1352"/>
                  </a:lnTo>
                  <a:lnTo>
                    <a:pt x="646" y="1905"/>
                  </a:lnTo>
                  <a:lnTo>
                    <a:pt x="631" y="1914"/>
                  </a:lnTo>
                  <a:lnTo>
                    <a:pt x="612" y="1917"/>
                  </a:lnTo>
                  <a:lnTo>
                    <a:pt x="605" y="1917"/>
                  </a:lnTo>
                  <a:lnTo>
                    <a:pt x="591" y="1912"/>
                  </a:lnTo>
                  <a:lnTo>
                    <a:pt x="579" y="1905"/>
                  </a:lnTo>
                  <a:lnTo>
                    <a:pt x="567" y="1894"/>
                  </a:lnTo>
                  <a:lnTo>
                    <a:pt x="11" y="1158"/>
                  </a:lnTo>
                  <a:lnTo>
                    <a:pt x="3" y="1142"/>
                  </a:lnTo>
                  <a:lnTo>
                    <a:pt x="0" y="1126"/>
                  </a:lnTo>
                  <a:lnTo>
                    <a:pt x="1" y="1109"/>
                  </a:lnTo>
                  <a:lnTo>
                    <a:pt x="8" y="1093"/>
                  </a:lnTo>
                  <a:lnTo>
                    <a:pt x="21" y="1081"/>
                  </a:lnTo>
                  <a:lnTo>
                    <a:pt x="1048" y="247"/>
                  </a:lnTo>
                  <a:lnTo>
                    <a:pt x="1122" y="194"/>
                  </a:lnTo>
                  <a:lnTo>
                    <a:pt x="1197" y="147"/>
                  </a:lnTo>
                  <a:lnTo>
                    <a:pt x="1271" y="109"/>
                  </a:lnTo>
                  <a:lnTo>
                    <a:pt x="1344" y="80"/>
                  </a:lnTo>
                  <a:lnTo>
                    <a:pt x="1416" y="56"/>
                  </a:lnTo>
                  <a:lnTo>
                    <a:pt x="1485" y="38"/>
                  </a:lnTo>
                  <a:lnTo>
                    <a:pt x="1551" y="25"/>
                  </a:lnTo>
                  <a:lnTo>
                    <a:pt x="1614" y="17"/>
                  </a:lnTo>
                  <a:lnTo>
                    <a:pt x="1673" y="12"/>
                  </a:lnTo>
                  <a:lnTo>
                    <a:pt x="1728" y="11"/>
                  </a:lnTo>
                  <a:lnTo>
                    <a:pt x="1785" y="12"/>
                  </a:lnTo>
                  <a:lnTo>
                    <a:pt x="1837" y="17"/>
                  </a:lnTo>
                  <a:lnTo>
                    <a:pt x="1882" y="22"/>
                  </a:lnTo>
                  <a:lnTo>
                    <a:pt x="1919" y="29"/>
                  </a:lnTo>
                  <a:lnTo>
                    <a:pt x="1947" y="35"/>
                  </a:lnTo>
                  <a:lnTo>
                    <a:pt x="1968" y="40"/>
                  </a:lnTo>
                  <a:lnTo>
                    <a:pt x="2016" y="55"/>
                  </a:lnTo>
                  <a:lnTo>
                    <a:pt x="2066" y="69"/>
                  </a:lnTo>
                  <a:lnTo>
                    <a:pt x="2118" y="84"/>
                  </a:lnTo>
                  <a:lnTo>
                    <a:pt x="2170" y="101"/>
                  </a:lnTo>
                  <a:lnTo>
                    <a:pt x="2225" y="116"/>
                  </a:lnTo>
                  <a:lnTo>
                    <a:pt x="2278" y="133"/>
                  </a:lnTo>
                  <a:lnTo>
                    <a:pt x="2330" y="150"/>
                  </a:lnTo>
                  <a:lnTo>
                    <a:pt x="2382" y="166"/>
                  </a:lnTo>
                  <a:lnTo>
                    <a:pt x="2431" y="183"/>
                  </a:lnTo>
                  <a:lnTo>
                    <a:pt x="2479" y="197"/>
                  </a:lnTo>
                  <a:lnTo>
                    <a:pt x="2523" y="211"/>
                  </a:lnTo>
                  <a:lnTo>
                    <a:pt x="2563" y="223"/>
                  </a:lnTo>
                  <a:lnTo>
                    <a:pt x="2598" y="235"/>
                  </a:lnTo>
                  <a:lnTo>
                    <a:pt x="2629" y="246"/>
                  </a:lnTo>
                  <a:lnTo>
                    <a:pt x="2655" y="253"/>
                  </a:lnTo>
                  <a:lnTo>
                    <a:pt x="2673" y="260"/>
                  </a:lnTo>
                  <a:lnTo>
                    <a:pt x="2685" y="263"/>
                  </a:lnTo>
                  <a:lnTo>
                    <a:pt x="2690" y="266"/>
                  </a:lnTo>
                  <a:lnTo>
                    <a:pt x="2693" y="266"/>
                  </a:lnTo>
                  <a:lnTo>
                    <a:pt x="2737" y="283"/>
                  </a:lnTo>
                  <a:lnTo>
                    <a:pt x="2780" y="306"/>
                  </a:lnTo>
                  <a:lnTo>
                    <a:pt x="2818" y="335"/>
                  </a:lnTo>
                  <a:lnTo>
                    <a:pt x="2850" y="370"/>
                  </a:lnTo>
                  <a:lnTo>
                    <a:pt x="2877" y="408"/>
                  </a:lnTo>
                  <a:lnTo>
                    <a:pt x="2898" y="450"/>
                  </a:lnTo>
                  <a:lnTo>
                    <a:pt x="2912" y="495"/>
                  </a:lnTo>
                  <a:lnTo>
                    <a:pt x="2919" y="543"/>
                  </a:lnTo>
                  <a:lnTo>
                    <a:pt x="2919" y="591"/>
                  </a:lnTo>
                  <a:lnTo>
                    <a:pt x="2919" y="591"/>
                  </a:lnTo>
                  <a:lnTo>
                    <a:pt x="2919" y="592"/>
                  </a:lnTo>
                  <a:lnTo>
                    <a:pt x="2919" y="592"/>
                  </a:lnTo>
                  <a:lnTo>
                    <a:pt x="2919" y="594"/>
                  </a:lnTo>
                  <a:lnTo>
                    <a:pt x="2917" y="603"/>
                  </a:lnTo>
                  <a:lnTo>
                    <a:pt x="2914" y="619"/>
                  </a:lnTo>
                  <a:lnTo>
                    <a:pt x="2910" y="640"/>
                  </a:lnTo>
                  <a:lnTo>
                    <a:pt x="2902" y="665"/>
                  </a:lnTo>
                  <a:lnTo>
                    <a:pt x="2891" y="692"/>
                  </a:lnTo>
                  <a:lnTo>
                    <a:pt x="2877" y="720"/>
                  </a:lnTo>
                  <a:lnTo>
                    <a:pt x="2858" y="748"/>
                  </a:lnTo>
                  <a:lnTo>
                    <a:pt x="2834" y="775"/>
                  </a:lnTo>
                  <a:lnTo>
                    <a:pt x="2805" y="800"/>
                  </a:lnTo>
                  <a:lnTo>
                    <a:pt x="2771" y="820"/>
                  </a:lnTo>
                  <a:lnTo>
                    <a:pt x="2732" y="836"/>
                  </a:lnTo>
                  <a:lnTo>
                    <a:pt x="2690" y="845"/>
                  </a:lnTo>
                  <a:lnTo>
                    <a:pt x="2643" y="850"/>
                  </a:lnTo>
                  <a:lnTo>
                    <a:pt x="2593" y="848"/>
                  </a:lnTo>
                  <a:lnTo>
                    <a:pt x="2539" y="841"/>
                  </a:lnTo>
                  <a:lnTo>
                    <a:pt x="2480" y="829"/>
                  </a:lnTo>
                  <a:lnTo>
                    <a:pt x="2478" y="829"/>
                  </a:lnTo>
                  <a:lnTo>
                    <a:pt x="1885" y="643"/>
                  </a:lnTo>
                  <a:lnTo>
                    <a:pt x="1875" y="641"/>
                  </a:lnTo>
                  <a:lnTo>
                    <a:pt x="1865" y="640"/>
                  </a:lnTo>
                  <a:lnTo>
                    <a:pt x="1843" y="644"/>
                  </a:lnTo>
                  <a:lnTo>
                    <a:pt x="1825" y="654"/>
                  </a:lnTo>
                  <a:lnTo>
                    <a:pt x="1809" y="670"/>
                  </a:lnTo>
                  <a:lnTo>
                    <a:pt x="1799" y="689"/>
                  </a:lnTo>
                  <a:lnTo>
                    <a:pt x="1796" y="710"/>
                  </a:lnTo>
                  <a:lnTo>
                    <a:pt x="1801" y="731"/>
                  </a:lnTo>
                  <a:lnTo>
                    <a:pt x="1810" y="750"/>
                  </a:lnTo>
                  <a:lnTo>
                    <a:pt x="1825" y="765"/>
                  </a:lnTo>
                  <a:lnTo>
                    <a:pt x="1844" y="775"/>
                  </a:lnTo>
                  <a:lnTo>
                    <a:pt x="2441" y="959"/>
                  </a:lnTo>
                  <a:lnTo>
                    <a:pt x="2444" y="961"/>
                  </a:lnTo>
                  <a:lnTo>
                    <a:pt x="2510" y="975"/>
                  </a:lnTo>
                  <a:lnTo>
                    <a:pt x="2575" y="983"/>
                  </a:lnTo>
                  <a:lnTo>
                    <a:pt x="2634" y="986"/>
                  </a:lnTo>
                  <a:lnTo>
                    <a:pt x="2691" y="983"/>
                  </a:lnTo>
                  <a:lnTo>
                    <a:pt x="2744" y="975"/>
                  </a:lnTo>
                  <a:lnTo>
                    <a:pt x="2795" y="959"/>
                  </a:lnTo>
                  <a:lnTo>
                    <a:pt x="2841" y="938"/>
                  </a:lnTo>
                  <a:lnTo>
                    <a:pt x="2885" y="912"/>
                  </a:lnTo>
                  <a:lnTo>
                    <a:pt x="2924" y="879"/>
                  </a:lnTo>
                  <a:lnTo>
                    <a:pt x="2957" y="844"/>
                  </a:lnTo>
                  <a:lnTo>
                    <a:pt x="2985" y="807"/>
                  </a:lnTo>
                  <a:lnTo>
                    <a:pt x="3006" y="769"/>
                  </a:lnTo>
                  <a:lnTo>
                    <a:pt x="3023" y="733"/>
                  </a:lnTo>
                  <a:lnTo>
                    <a:pt x="3035" y="696"/>
                  </a:lnTo>
                  <a:lnTo>
                    <a:pt x="3045" y="664"/>
                  </a:lnTo>
                  <a:lnTo>
                    <a:pt x="3051" y="650"/>
                  </a:lnTo>
                  <a:lnTo>
                    <a:pt x="3061" y="637"/>
                  </a:lnTo>
                  <a:lnTo>
                    <a:pt x="3072" y="627"/>
                  </a:lnTo>
                  <a:lnTo>
                    <a:pt x="4105" y="45"/>
                  </a:lnTo>
                  <a:lnTo>
                    <a:pt x="4146" y="25"/>
                  </a:lnTo>
                  <a:lnTo>
                    <a:pt x="4190" y="11"/>
                  </a:lnTo>
                  <a:lnTo>
                    <a:pt x="4233" y="2"/>
                  </a:lnTo>
                  <a:lnTo>
                    <a:pt x="4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391">
              <a:extLst>
                <a:ext uri="{FF2B5EF4-FFF2-40B4-BE49-F238E27FC236}">
                  <a16:creationId xmlns:a16="http://schemas.microsoft.com/office/drawing/2014/main" id="{9553C249-8C59-4D3C-9B0C-0B6339B8D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4" y="1259"/>
              <a:ext cx="788" cy="716"/>
            </a:xfrm>
            <a:custGeom>
              <a:avLst/>
              <a:gdLst>
                <a:gd name="T0" fmla="*/ 893 w 2364"/>
                <a:gd name="T1" fmla="*/ 918 h 2147"/>
                <a:gd name="T2" fmla="*/ 850 w 2364"/>
                <a:gd name="T3" fmla="*/ 943 h 2147"/>
                <a:gd name="T4" fmla="*/ 823 w 2364"/>
                <a:gd name="T5" fmla="*/ 987 h 2147"/>
                <a:gd name="T6" fmla="*/ 823 w 2364"/>
                <a:gd name="T7" fmla="*/ 1040 h 2147"/>
                <a:gd name="T8" fmla="*/ 850 w 2364"/>
                <a:gd name="T9" fmla="*/ 1084 h 2147"/>
                <a:gd name="T10" fmla="*/ 893 w 2364"/>
                <a:gd name="T11" fmla="*/ 1111 h 2147"/>
                <a:gd name="T12" fmla="*/ 1443 w 2364"/>
                <a:gd name="T13" fmla="*/ 1114 h 2147"/>
                <a:gd name="T14" fmla="*/ 1493 w 2364"/>
                <a:gd name="T15" fmla="*/ 1100 h 2147"/>
                <a:gd name="T16" fmla="*/ 1530 w 2364"/>
                <a:gd name="T17" fmla="*/ 1064 h 2147"/>
                <a:gd name="T18" fmla="*/ 1542 w 2364"/>
                <a:gd name="T19" fmla="*/ 1014 h 2147"/>
                <a:gd name="T20" fmla="*/ 1530 w 2364"/>
                <a:gd name="T21" fmla="*/ 964 h 2147"/>
                <a:gd name="T22" fmla="*/ 1493 w 2364"/>
                <a:gd name="T23" fmla="*/ 928 h 2147"/>
                <a:gd name="T24" fmla="*/ 1443 w 2364"/>
                <a:gd name="T25" fmla="*/ 914 h 2147"/>
                <a:gd name="T26" fmla="*/ 249 w 2364"/>
                <a:gd name="T27" fmla="*/ 251 h 2147"/>
                <a:gd name="T28" fmla="*/ 2115 w 2364"/>
                <a:gd name="T29" fmla="*/ 569 h 2147"/>
                <a:gd name="T30" fmla="*/ 249 w 2364"/>
                <a:gd name="T31" fmla="*/ 251 h 2147"/>
                <a:gd name="T32" fmla="*/ 2239 w 2364"/>
                <a:gd name="T33" fmla="*/ 0 h 2147"/>
                <a:gd name="T34" fmla="*/ 2294 w 2364"/>
                <a:gd name="T35" fmla="*/ 13 h 2147"/>
                <a:gd name="T36" fmla="*/ 2336 w 2364"/>
                <a:gd name="T37" fmla="*/ 48 h 2147"/>
                <a:gd name="T38" fmla="*/ 2360 w 2364"/>
                <a:gd name="T39" fmla="*/ 98 h 2147"/>
                <a:gd name="T40" fmla="*/ 2364 w 2364"/>
                <a:gd name="T41" fmla="*/ 693 h 2147"/>
                <a:gd name="T42" fmla="*/ 2351 w 2364"/>
                <a:gd name="T43" fmla="*/ 748 h 2147"/>
                <a:gd name="T44" fmla="*/ 2318 w 2364"/>
                <a:gd name="T45" fmla="*/ 790 h 2147"/>
                <a:gd name="T46" fmla="*/ 2267 w 2364"/>
                <a:gd name="T47" fmla="*/ 814 h 2147"/>
                <a:gd name="T48" fmla="*/ 2193 w 2364"/>
                <a:gd name="T49" fmla="*/ 818 h 2147"/>
                <a:gd name="T50" fmla="*/ 2190 w 2364"/>
                <a:gd name="T51" fmla="*/ 2051 h 2147"/>
                <a:gd name="T52" fmla="*/ 2166 w 2364"/>
                <a:gd name="T53" fmla="*/ 2100 h 2147"/>
                <a:gd name="T54" fmla="*/ 2122 w 2364"/>
                <a:gd name="T55" fmla="*/ 2134 h 2147"/>
                <a:gd name="T56" fmla="*/ 2068 w 2364"/>
                <a:gd name="T57" fmla="*/ 2147 h 2147"/>
                <a:gd name="T58" fmla="*/ 266 w 2364"/>
                <a:gd name="T59" fmla="*/ 2144 h 2147"/>
                <a:gd name="T60" fmla="*/ 216 w 2364"/>
                <a:gd name="T61" fmla="*/ 2120 h 2147"/>
                <a:gd name="T62" fmla="*/ 183 w 2364"/>
                <a:gd name="T63" fmla="*/ 2078 h 2147"/>
                <a:gd name="T64" fmla="*/ 170 w 2364"/>
                <a:gd name="T65" fmla="*/ 2023 h 2147"/>
                <a:gd name="T66" fmla="*/ 124 w 2364"/>
                <a:gd name="T67" fmla="*/ 818 h 2147"/>
                <a:gd name="T68" fmla="*/ 69 w 2364"/>
                <a:gd name="T69" fmla="*/ 805 h 2147"/>
                <a:gd name="T70" fmla="*/ 27 w 2364"/>
                <a:gd name="T71" fmla="*/ 772 h 2147"/>
                <a:gd name="T72" fmla="*/ 3 w 2364"/>
                <a:gd name="T73" fmla="*/ 721 h 2147"/>
                <a:gd name="T74" fmla="*/ 0 w 2364"/>
                <a:gd name="T75" fmla="*/ 126 h 2147"/>
                <a:gd name="T76" fmla="*/ 13 w 2364"/>
                <a:gd name="T77" fmla="*/ 71 h 2147"/>
                <a:gd name="T78" fmla="*/ 46 w 2364"/>
                <a:gd name="T79" fmla="*/ 29 h 2147"/>
                <a:gd name="T80" fmla="*/ 96 w 2364"/>
                <a:gd name="T81" fmla="*/ 5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4" h="2147">
                  <a:moveTo>
                    <a:pt x="920" y="914"/>
                  </a:moveTo>
                  <a:lnTo>
                    <a:pt x="893" y="918"/>
                  </a:lnTo>
                  <a:lnTo>
                    <a:pt x="870" y="928"/>
                  </a:lnTo>
                  <a:lnTo>
                    <a:pt x="850" y="943"/>
                  </a:lnTo>
                  <a:lnTo>
                    <a:pt x="834" y="964"/>
                  </a:lnTo>
                  <a:lnTo>
                    <a:pt x="823" y="987"/>
                  </a:lnTo>
                  <a:lnTo>
                    <a:pt x="820" y="1014"/>
                  </a:lnTo>
                  <a:lnTo>
                    <a:pt x="823" y="1040"/>
                  </a:lnTo>
                  <a:lnTo>
                    <a:pt x="834" y="1064"/>
                  </a:lnTo>
                  <a:lnTo>
                    <a:pt x="850" y="1084"/>
                  </a:lnTo>
                  <a:lnTo>
                    <a:pt x="870" y="1100"/>
                  </a:lnTo>
                  <a:lnTo>
                    <a:pt x="893" y="1111"/>
                  </a:lnTo>
                  <a:lnTo>
                    <a:pt x="920" y="1114"/>
                  </a:lnTo>
                  <a:lnTo>
                    <a:pt x="1443" y="1114"/>
                  </a:lnTo>
                  <a:lnTo>
                    <a:pt x="1469" y="1111"/>
                  </a:lnTo>
                  <a:lnTo>
                    <a:pt x="1493" y="1100"/>
                  </a:lnTo>
                  <a:lnTo>
                    <a:pt x="1514" y="1084"/>
                  </a:lnTo>
                  <a:lnTo>
                    <a:pt x="1530" y="1064"/>
                  </a:lnTo>
                  <a:lnTo>
                    <a:pt x="1540" y="1040"/>
                  </a:lnTo>
                  <a:lnTo>
                    <a:pt x="1542" y="1014"/>
                  </a:lnTo>
                  <a:lnTo>
                    <a:pt x="1540" y="987"/>
                  </a:lnTo>
                  <a:lnTo>
                    <a:pt x="1530" y="964"/>
                  </a:lnTo>
                  <a:lnTo>
                    <a:pt x="1514" y="943"/>
                  </a:lnTo>
                  <a:lnTo>
                    <a:pt x="1493" y="928"/>
                  </a:lnTo>
                  <a:lnTo>
                    <a:pt x="1469" y="918"/>
                  </a:lnTo>
                  <a:lnTo>
                    <a:pt x="1443" y="914"/>
                  </a:lnTo>
                  <a:lnTo>
                    <a:pt x="920" y="914"/>
                  </a:lnTo>
                  <a:close/>
                  <a:moveTo>
                    <a:pt x="249" y="251"/>
                  </a:moveTo>
                  <a:lnTo>
                    <a:pt x="249" y="569"/>
                  </a:lnTo>
                  <a:lnTo>
                    <a:pt x="2115" y="569"/>
                  </a:lnTo>
                  <a:lnTo>
                    <a:pt x="2115" y="251"/>
                  </a:lnTo>
                  <a:lnTo>
                    <a:pt x="249" y="251"/>
                  </a:lnTo>
                  <a:close/>
                  <a:moveTo>
                    <a:pt x="124" y="0"/>
                  </a:moveTo>
                  <a:lnTo>
                    <a:pt x="2239" y="0"/>
                  </a:lnTo>
                  <a:lnTo>
                    <a:pt x="2267" y="5"/>
                  </a:lnTo>
                  <a:lnTo>
                    <a:pt x="2294" y="13"/>
                  </a:lnTo>
                  <a:lnTo>
                    <a:pt x="2318" y="29"/>
                  </a:lnTo>
                  <a:lnTo>
                    <a:pt x="2336" y="48"/>
                  </a:lnTo>
                  <a:lnTo>
                    <a:pt x="2351" y="71"/>
                  </a:lnTo>
                  <a:lnTo>
                    <a:pt x="2360" y="98"/>
                  </a:lnTo>
                  <a:lnTo>
                    <a:pt x="2364" y="126"/>
                  </a:lnTo>
                  <a:lnTo>
                    <a:pt x="2364" y="693"/>
                  </a:lnTo>
                  <a:lnTo>
                    <a:pt x="2360" y="721"/>
                  </a:lnTo>
                  <a:lnTo>
                    <a:pt x="2351" y="748"/>
                  </a:lnTo>
                  <a:lnTo>
                    <a:pt x="2336" y="772"/>
                  </a:lnTo>
                  <a:lnTo>
                    <a:pt x="2318" y="790"/>
                  </a:lnTo>
                  <a:lnTo>
                    <a:pt x="2294" y="805"/>
                  </a:lnTo>
                  <a:lnTo>
                    <a:pt x="2267" y="814"/>
                  </a:lnTo>
                  <a:lnTo>
                    <a:pt x="2239" y="818"/>
                  </a:lnTo>
                  <a:lnTo>
                    <a:pt x="2193" y="818"/>
                  </a:lnTo>
                  <a:lnTo>
                    <a:pt x="2193" y="2023"/>
                  </a:lnTo>
                  <a:lnTo>
                    <a:pt x="2190" y="2051"/>
                  </a:lnTo>
                  <a:lnTo>
                    <a:pt x="2180" y="2078"/>
                  </a:lnTo>
                  <a:lnTo>
                    <a:pt x="2166" y="2100"/>
                  </a:lnTo>
                  <a:lnTo>
                    <a:pt x="2146" y="2120"/>
                  </a:lnTo>
                  <a:lnTo>
                    <a:pt x="2122" y="2134"/>
                  </a:lnTo>
                  <a:lnTo>
                    <a:pt x="2097" y="2144"/>
                  </a:lnTo>
                  <a:lnTo>
                    <a:pt x="2068" y="2147"/>
                  </a:lnTo>
                  <a:lnTo>
                    <a:pt x="295" y="2147"/>
                  </a:lnTo>
                  <a:lnTo>
                    <a:pt x="266" y="2144"/>
                  </a:lnTo>
                  <a:lnTo>
                    <a:pt x="240" y="2134"/>
                  </a:lnTo>
                  <a:lnTo>
                    <a:pt x="216" y="2120"/>
                  </a:lnTo>
                  <a:lnTo>
                    <a:pt x="198" y="2100"/>
                  </a:lnTo>
                  <a:lnTo>
                    <a:pt x="183" y="2078"/>
                  </a:lnTo>
                  <a:lnTo>
                    <a:pt x="174" y="2051"/>
                  </a:lnTo>
                  <a:lnTo>
                    <a:pt x="170" y="2023"/>
                  </a:lnTo>
                  <a:lnTo>
                    <a:pt x="170" y="818"/>
                  </a:lnTo>
                  <a:lnTo>
                    <a:pt x="124" y="818"/>
                  </a:lnTo>
                  <a:lnTo>
                    <a:pt x="96" y="814"/>
                  </a:lnTo>
                  <a:lnTo>
                    <a:pt x="69" y="805"/>
                  </a:lnTo>
                  <a:lnTo>
                    <a:pt x="46" y="790"/>
                  </a:lnTo>
                  <a:lnTo>
                    <a:pt x="27" y="772"/>
                  </a:lnTo>
                  <a:lnTo>
                    <a:pt x="13" y="748"/>
                  </a:lnTo>
                  <a:lnTo>
                    <a:pt x="3" y="721"/>
                  </a:lnTo>
                  <a:lnTo>
                    <a:pt x="0" y="693"/>
                  </a:lnTo>
                  <a:lnTo>
                    <a:pt x="0" y="126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7" y="48"/>
                  </a:lnTo>
                  <a:lnTo>
                    <a:pt x="46" y="29"/>
                  </a:lnTo>
                  <a:lnTo>
                    <a:pt x="69" y="13"/>
                  </a:lnTo>
                  <a:lnTo>
                    <a:pt x="96" y="5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Group 400">
            <a:extLst>
              <a:ext uri="{FF2B5EF4-FFF2-40B4-BE49-F238E27FC236}">
                <a16:creationId xmlns:a16="http://schemas.microsoft.com/office/drawing/2014/main" id="{6C7B1BAC-36FD-49EC-8E40-34B8A58917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7126" y="4595626"/>
            <a:ext cx="392964" cy="412349"/>
            <a:chOff x="1851" y="1612"/>
            <a:chExt cx="2534" cy="2659"/>
          </a:xfrm>
          <a:solidFill>
            <a:sysClr val="window" lastClr="FFFFFF"/>
          </a:solidFill>
        </p:grpSpPr>
        <p:sp>
          <p:nvSpPr>
            <p:cNvPr id="63" name="Freeform 402">
              <a:extLst>
                <a:ext uri="{FF2B5EF4-FFF2-40B4-BE49-F238E27FC236}">
                  <a16:creationId xmlns:a16="http://schemas.microsoft.com/office/drawing/2014/main" id="{F37E53BF-5604-4855-8F66-8F92D667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1612"/>
              <a:ext cx="2471" cy="2472"/>
            </a:xfrm>
            <a:custGeom>
              <a:avLst/>
              <a:gdLst>
                <a:gd name="T0" fmla="*/ 2785 w 4943"/>
                <a:gd name="T1" fmla="*/ 19 h 4944"/>
                <a:gd name="T2" fmla="*/ 3231 w 4943"/>
                <a:gd name="T3" fmla="*/ 119 h 4944"/>
                <a:gd name="T4" fmla="*/ 3639 w 4943"/>
                <a:gd name="T5" fmla="*/ 293 h 4944"/>
                <a:gd name="T6" fmla="*/ 4005 w 4943"/>
                <a:gd name="T7" fmla="*/ 535 h 4944"/>
                <a:gd name="T8" fmla="*/ 4321 w 4943"/>
                <a:gd name="T9" fmla="*/ 835 h 4944"/>
                <a:gd name="T10" fmla="*/ 4579 w 4943"/>
                <a:gd name="T11" fmla="*/ 1183 h 4944"/>
                <a:gd name="T12" fmla="*/ 4773 w 4943"/>
                <a:gd name="T13" fmla="*/ 1573 h 4944"/>
                <a:gd name="T14" fmla="*/ 4896 w 4943"/>
                <a:gd name="T15" fmla="*/ 1993 h 4944"/>
                <a:gd name="T16" fmla="*/ 4943 w 4943"/>
                <a:gd name="T17" fmla="*/ 2438 h 4944"/>
                <a:gd name="T18" fmla="*/ 4906 w 4943"/>
                <a:gd name="T19" fmla="*/ 2896 h 4944"/>
                <a:gd name="T20" fmla="*/ 4820 w 4943"/>
                <a:gd name="T21" fmla="*/ 3225 h 4944"/>
                <a:gd name="T22" fmla="*/ 4765 w 4943"/>
                <a:gd name="T23" fmla="*/ 3249 h 4944"/>
                <a:gd name="T24" fmla="*/ 4682 w 4943"/>
                <a:gd name="T25" fmla="*/ 3221 h 4944"/>
                <a:gd name="T26" fmla="*/ 4230 w 4943"/>
                <a:gd name="T27" fmla="*/ 3088 h 4944"/>
                <a:gd name="T28" fmla="*/ 4221 w 4943"/>
                <a:gd name="T29" fmla="*/ 3030 h 4944"/>
                <a:gd name="T30" fmla="*/ 4301 w 4943"/>
                <a:gd name="T31" fmla="*/ 2635 h 4944"/>
                <a:gd name="T32" fmla="*/ 4297 w 4943"/>
                <a:gd name="T33" fmla="*/ 2248 h 4944"/>
                <a:gd name="T34" fmla="*/ 4211 w 4943"/>
                <a:gd name="T35" fmla="*/ 1881 h 4944"/>
                <a:gd name="T36" fmla="*/ 4055 w 4943"/>
                <a:gd name="T37" fmla="*/ 1542 h 4944"/>
                <a:gd name="T38" fmla="*/ 3836 w 4943"/>
                <a:gd name="T39" fmla="*/ 1242 h 4944"/>
                <a:gd name="T40" fmla="*/ 3560 w 4943"/>
                <a:gd name="T41" fmla="*/ 991 h 4944"/>
                <a:gd name="T42" fmla="*/ 3235 w 4943"/>
                <a:gd name="T43" fmla="*/ 799 h 4944"/>
                <a:gd name="T44" fmla="*/ 2870 w 4943"/>
                <a:gd name="T45" fmla="*/ 677 h 4944"/>
                <a:gd name="T46" fmla="*/ 2471 w 4943"/>
                <a:gd name="T47" fmla="*/ 633 h 4944"/>
                <a:gd name="T48" fmla="*/ 2069 w 4943"/>
                <a:gd name="T49" fmla="*/ 678 h 4944"/>
                <a:gd name="T50" fmla="*/ 1697 w 4943"/>
                <a:gd name="T51" fmla="*/ 804 h 4944"/>
                <a:gd name="T52" fmla="*/ 1367 w 4943"/>
                <a:gd name="T53" fmla="*/ 1004 h 4944"/>
                <a:gd name="T54" fmla="*/ 1085 w 4943"/>
                <a:gd name="T55" fmla="*/ 1267 h 4944"/>
                <a:gd name="T56" fmla="*/ 864 w 4943"/>
                <a:gd name="T57" fmla="*/ 1581 h 4944"/>
                <a:gd name="T58" fmla="*/ 713 w 4943"/>
                <a:gd name="T59" fmla="*/ 1940 h 4944"/>
                <a:gd name="T60" fmla="*/ 640 w 4943"/>
                <a:gd name="T61" fmla="*/ 2333 h 4944"/>
                <a:gd name="T62" fmla="*/ 653 w 4943"/>
                <a:gd name="T63" fmla="*/ 2735 h 4944"/>
                <a:gd name="T64" fmla="*/ 748 w 4943"/>
                <a:gd name="T65" fmla="*/ 3107 h 4944"/>
                <a:gd name="T66" fmla="*/ 914 w 4943"/>
                <a:gd name="T67" fmla="*/ 3444 h 4944"/>
                <a:gd name="T68" fmla="*/ 1141 w 4943"/>
                <a:gd name="T69" fmla="*/ 3735 h 4944"/>
                <a:gd name="T70" fmla="*/ 1422 w 4943"/>
                <a:gd name="T71" fmla="*/ 3976 h 4944"/>
                <a:gd name="T72" fmla="*/ 1744 w 4943"/>
                <a:gd name="T73" fmla="*/ 4156 h 4944"/>
                <a:gd name="T74" fmla="*/ 2100 w 4943"/>
                <a:gd name="T75" fmla="*/ 4271 h 4944"/>
                <a:gd name="T76" fmla="*/ 2480 w 4943"/>
                <a:gd name="T77" fmla="*/ 4308 h 4944"/>
                <a:gd name="T78" fmla="*/ 2766 w 4943"/>
                <a:gd name="T79" fmla="*/ 4288 h 4944"/>
                <a:gd name="T80" fmla="*/ 2812 w 4943"/>
                <a:gd name="T81" fmla="*/ 4333 h 4944"/>
                <a:gd name="T82" fmla="*/ 2941 w 4943"/>
                <a:gd name="T83" fmla="*/ 4868 h 4944"/>
                <a:gd name="T84" fmla="*/ 2895 w 4943"/>
                <a:gd name="T85" fmla="*/ 4907 h 4944"/>
                <a:gd name="T86" fmla="*/ 2458 w 4943"/>
                <a:gd name="T87" fmla="*/ 4944 h 4944"/>
                <a:gd name="T88" fmla="*/ 2031 w 4943"/>
                <a:gd name="T89" fmla="*/ 4904 h 4944"/>
                <a:gd name="T90" fmla="*/ 1623 w 4943"/>
                <a:gd name="T91" fmla="*/ 4791 h 4944"/>
                <a:gd name="T92" fmla="*/ 1243 w 4943"/>
                <a:gd name="T93" fmla="*/ 4614 h 4944"/>
                <a:gd name="T94" fmla="*/ 898 w 4943"/>
                <a:gd name="T95" fmla="*/ 4375 h 4944"/>
                <a:gd name="T96" fmla="*/ 598 w 4943"/>
                <a:gd name="T97" fmla="*/ 4080 h 4944"/>
                <a:gd name="T98" fmla="*/ 350 w 4943"/>
                <a:gd name="T99" fmla="*/ 3739 h 4944"/>
                <a:gd name="T100" fmla="*/ 162 w 4943"/>
                <a:gd name="T101" fmla="*/ 3352 h 4944"/>
                <a:gd name="T102" fmla="*/ 42 w 4943"/>
                <a:gd name="T103" fmla="*/ 2927 h 4944"/>
                <a:gd name="T104" fmla="*/ 0 w 4943"/>
                <a:gd name="T105" fmla="*/ 2470 h 4944"/>
                <a:gd name="T106" fmla="*/ 44 w 4943"/>
                <a:gd name="T107" fmla="*/ 2011 h 4944"/>
                <a:gd name="T108" fmla="*/ 168 w 4943"/>
                <a:gd name="T109" fmla="*/ 1579 h 4944"/>
                <a:gd name="T110" fmla="*/ 365 w 4943"/>
                <a:gd name="T111" fmla="*/ 1183 h 4944"/>
                <a:gd name="T112" fmla="*/ 626 w 4943"/>
                <a:gd name="T113" fmla="*/ 830 h 4944"/>
                <a:gd name="T114" fmla="*/ 943 w 4943"/>
                <a:gd name="T115" fmla="*/ 530 h 4944"/>
                <a:gd name="T116" fmla="*/ 1310 w 4943"/>
                <a:gd name="T117" fmla="*/ 290 h 4944"/>
                <a:gd name="T118" fmla="*/ 1720 w 4943"/>
                <a:gd name="T119" fmla="*/ 118 h 4944"/>
                <a:gd name="T120" fmla="*/ 2161 w 4943"/>
                <a:gd name="T121" fmla="*/ 19 h 4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43" h="4944">
                  <a:moveTo>
                    <a:pt x="2471" y="0"/>
                  </a:moveTo>
                  <a:lnTo>
                    <a:pt x="2630" y="5"/>
                  </a:lnTo>
                  <a:lnTo>
                    <a:pt x="2785" y="19"/>
                  </a:lnTo>
                  <a:lnTo>
                    <a:pt x="2938" y="44"/>
                  </a:lnTo>
                  <a:lnTo>
                    <a:pt x="3086" y="77"/>
                  </a:lnTo>
                  <a:lnTo>
                    <a:pt x="3231" y="119"/>
                  </a:lnTo>
                  <a:lnTo>
                    <a:pt x="3372" y="169"/>
                  </a:lnTo>
                  <a:lnTo>
                    <a:pt x="3509" y="227"/>
                  </a:lnTo>
                  <a:lnTo>
                    <a:pt x="3639" y="293"/>
                  </a:lnTo>
                  <a:lnTo>
                    <a:pt x="3766" y="367"/>
                  </a:lnTo>
                  <a:lnTo>
                    <a:pt x="3889" y="448"/>
                  </a:lnTo>
                  <a:lnTo>
                    <a:pt x="4005" y="535"/>
                  </a:lnTo>
                  <a:lnTo>
                    <a:pt x="4116" y="628"/>
                  </a:lnTo>
                  <a:lnTo>
                    <a:pt x="4221" y="728"/>
                  </a:lnTo>
                  <a:lnTo>
                    <a:pt x="4321" y="835"/>
                  </a:lnTo>
                  <a:lnTo>
                    <a:pt x="4413" y="946"/>
                  </a:lnTo>
                  <a:lnTo>
                    <a:pt x="4500" y="1062"/>
                  </a:lnTo>
                  <a:lnTo>
                    <a:pt x="4579" y="1183"/>
                  </a:lnTo>
                  <a:lnTo>
                    <a:pt x="4651" y="1309"/>
                  </a:lnTo>
                  <a:lnTo>
                    <a:pt x="4715" y="1439"/>
                  </a:lnTo>
                  <a:lnTo>
                    <a:pt x="4773" y="1573"/>
                  </a:lnTo>
                  <a:lnTo>
                    <a:pt x="4822" y="1710"/>
                  </a:lnTo>
                  <a:lnTo>
                    <a:pt x="4864" y="1850"/>
                  </a:lnTo>
                  <a:lnTo>
                    <a:pt x="4896" y="1993"/>
                  </a:lnTo>
                  <a:lnTo>
                    <a:pt x="4922" y="2140"/>
                  </a:lnTo>
                  <a:lnTo>
                    <a:pt x="4936" y="2288"/>
                  </a:lnTo>
                  <a:lnTo>
                    <a:pt x="4943" y="2438"/>
                  </a:lnTo>
                  <a:lnTo>
                    <a:pt x="4939" y="2590"/>
                  </a:lnTo>
                  <a:lnTo>
                    <a:pt x="4928" y="2743"/>
                  </a:lnTo>
                  <a:lnTo>
                    <a:pt x="4906" y="2896"/>
                  </a:lnTo>
                  <a:lnTo>
                    <a:pt x="4873" y="3051"/>
                  </a:lnTo>
                  <a:lnTo>
                    <a:pt x="4830" y="3205"/>
                  </a:lnTo>
                  <a:lnTo>
                    <a:pt x="4820" y="3225"/>
                  </a:lnTo>
                  <a:lnTo>
                    <a:pt x="4804" y="3238"/>
                  </a:lnTo>
                  <a:lnTo>
                    <a:pt x="4786" y="3247"/>
                  </a:lnTo>
                  <a:lnTo>
                    <a:pt x="4765" y="3249"/>
                  </a:lnTo>
                  <a:lnTo>
                    <a:pt x="4744" y="3244"/>
                  </a:lnTo>
                  <a:lnTo>
                    <a:pt x="4714" y="3231"/>
                  </a:lnTo>
                  <a:lnTo>
                    <a:pt x="4682" y="3221"/>
                  </a:lnTo>
                  <a:lnTo>
                    <a:pt x="4264" y="3110"/>
                  </a:lnTo>
                  <a:lnTo>
                    <a:pt x="4247" y="3101"/>
                  </a:lnTo>
                  <a:lnTo>
                    <a:pt x="4230" y="3088"/>
                  </a:lnTo>
                  <a:lnTo>
                    <a:pt x="4222" y="3070"/>
                  </a:lnTo>
                  <a:lnTo>
                    <a:pt x="4218" y="3051"/>
                  </a:lnTo>
                  <a:lnTo>
                    <a:pt x="4221" y="3030"/>
                  </a:lnTo>
                  <a:lnTo>
                    <a:pt x="4258" y="2898"/>
                  </a:lnTo>
                  <a:lnTo>
                    <a:pt x="4285" y="2765"/>
                  </a:lnTo>
                  <a:lnTo>
                    <a:pt x="4301" y="2635"/>
                  </a:lnTo>
                  <a:lnTo>
                    <a:pt x="4309" y="2504"/>
                  </a:lnTo>
                  <a:lnTo>
                    <a:pt x="4308" y="2375"/>
                  </a:lnTo>
                  <a:lnTo>
                    <a:pt x="4297" y="2248"/>
                  </a:lnTo>
                  <a:lnTo>
                    <a:pt x="4276" y="2124"/>
                  </a:lnTo>
                  <a:lnTo>
                    <a:pt x="4248" y="2002"/>
                  </a:lnTo>
                  <a:lnTo>
                    <a:pt x="4211" y="1881"/>
                  </a:lnTo>
                  <a:lnTo>
                    <a:pt x="4168" y="1765"/>
                  </a:lnTo>
                  <a:lnTo>
                    <a:pt x="4114" y="1652"/>
                  </a:lnTo>
                  <a:lnTo>
                    <a:pt x="4055" y="1542"/>
                  </a:lnTo>
                  <a:lnTo>
                    <a:pt x="3989" y="1437"/>
                  </a:lnTo>
                  <a:lnTo>
                    <a:pt x="3916" y="1338"/>
                  </a:lnTo>
                  <a:lnTo>
                    <a:pt x="3836" y="1242"/>
                  </a:lnTo>
                  <a:lnTo>
                    <a:pt x="3750" y="1152"/>
                  </a:lnTo>
                  <a:lnTo>
                    <a:pt x="3657" y="1068"/>
                  </a:lnTo>
                  <a:lnTo>
                    <a:pt x="3560" y="991"/>
                  </a:lnTo>
                  <a:lnTo>
                    <a:pt x="3457" y="920"/>
                  </a:lnTo>
                  <a:lnTo>
                    <a:pt x="3349" y="856"/>
                  </a:lnTo>
                  <a:lnTo>
                    <a:pt x="3235" y="799"/>
                  </a:lnTo>
                  <a:lnTo>
                    <a:pt x="3117" y="749"/>
                  </a:lnTo>
                  <a:lnTo>
                    <a:pt x="2996" y="709"/>
                  </a:lnTo>
                  <a:lnTo>
                    <a:pt x="2870" y="677"/>
                  </a:lnTo>
                  <a:lnTo>
                    <a:pt x="2740" y="653"/>
                  </a:lnTo>
                  <a:lnTo>
                    <a:pt x="2608" y="638"/>
                  </a:lnTo>
                  <a:lnTo>
                    <a:pt x="2471" y="633"/>
                  </a:lnTo>
                  <a:lnTo>
                    <a:pt x="2334" y="638"/>
                  </a:lnTo>
                  <a:lnTo>
                    <a:pt x="2200" y="653"/>
                  </a:lnTo>
                  <a:lnTo>
                    <a:pt x="2069" y="678"/>
                  </a:lnTo>
                  <a:lnTo>
                    <a:pt x="1942" y="711"/>
                  </a:lnTo>
                  <a:lnTo>
                    <a:pt x="1818" y="754"/>
                  </a:lnTo>
                  <a:lnTo>
                    <a:pt x="1697" y="804"/>
                  </a:lnTo>
                  <a:lnTo>
                    <a:pt x="1583" y="864"/>
                  </a:lnTo>
                  <a:lnTo>
                    <a:pt x="1472" y="930"/>
                  </a:lnTo>
                  <a:lnTo>
                    <a:pt x="1367" y="1004"/>
                  </a:lnTo>
                  <a:lnTo>
                    <a:pt x="1267" y="1085"/>
                  </a:lnTo>
                  <a:lnTo>
                    <a:pt x="1174" y="1172"/>
                  </a:lnTo>
                  <a:lnTo>
                    <a:pt x="1085" y="1267"/>
                  </a:lnTo>
                  <a:lnTo>
                    <a:pt x="1004" y="1365"/>
                  </a:lnTo>
                  <a:lnTo>
                    <a:pt x="930" y="1471"/>
                  </a:lnTo>
                  <a:lnTo>
                    <a:pt x="864" y="1581"/>
                  </a:lnTo>
                  <a:lnTo>
                    <a:pt x="806" y="1697"/>
                  </a:lnTo>
                  <a:lnTo>
                    <a:pt x="755" y="1816"/>
                  </a:lnTo>
                  <a:lnTo>
                    <a:pt x="713" y="1940"/>
                  </a:lnTo>
                  <a:lnTo>
                    <a:pt x="679" y="2068"/>
                  </a:lnTo>
                  <a:lnTo>
                    <a:pt x="655" y="2200"/>
                  </a:lnTo>
                  <a:lnTo>
                    <a:pt x="640" y="2333"/>
                  </a:lnTo>
                  <a:lnTo>
                    <a:pt x="634" y="2470"/>
                  </a:lnTo>
                  <a:lnTo>
                    <a:pt x="639" y="2604"/>
                  </a:lnTo>
                  <a:lnTo>
                    <a:pt x="653" y="2735"/>
                  </a:lnTo>
                  <a:lnTo>
                    <a:pt x="676" y="2862"/>
                  </a:lnTo>
                  <a:lnTo>
                    <a:pt x="708" y="2986"/>
                  </a:lnTo>
                  <a:lnTo>
                    <a:pt x="748" y="3107"/>
                  </a:lnTo>
                  <a:lnTo>
                    <a:pt x="796" y="3223"/>
                  </a:lnTo>
                  <a:lnTo>
                    <a:pt x="851" y="3336"/>
                  </a:lnTo>
                  <a:lnTo>
                    <a:pt x="914" y="3444"/>
                  </a:lnTo>
                  <a:lnTo>
                    <a:pt x="983" y="3545"/>
                  </a:lnTo>
                  <a:lnTo>
                    <a:pt x="1059" y="3644"/>
                  </a:lnTo>
                  <a:lnTo>
                    <a:pt x="1141" y="3735"/>
                  </a:lnTo>
                  <a:lnTo>
                    <a:pt x="1230" y="3823"/>
                  </a:lnTo>
                  <a:lnTo>
                    <a:pt x="1323" y="3901"/>
                  </a:lnTo>
                  <a:lnTo>
                    <a:pt x="1422" y="3976"/>
                  </a:lnTo>
                  <a:lnTo>
                    <a:pt x="1525" y="4043"/>
                  </a:lnTo>
                  <a:lnTo>
                    <a:pt x="1633" y="4103"/>
                  </a:lnTo>
                  <a:lnTo>
                    <a:pt x="1744" y="4156"/>
                  </a:lnTo>
                  <a:lnTo>
                    <a:pt x="1860" y="4203"/>
                  </a:lnTo>
                  <a:lnTo>
                    <a:pt x="1978" y="4240"/>
                  </a:lnTo>
                  <a:lnTo>
                    <a:pt x="2100" y="4271"/>
                  </a:lnTo>
                  <a:lnTo>
                    <a:pt x="2224" y="4291"/>
                  </a:lnTo>
                  <a:lnTo>
                    <a:pt x="2351" y="4304"/>
                  </a:lnTo>
                  <a:lnTo>
                    <a:pt x="2480" y="4308"/>
                  </a:lnTo>
                  <a:lnTo>
                    <a:pt x="2609" y="4303"/>
                  </a:lnTo>
                  <a:lnTo>
                    <a:pt x="2741" y="4288"/>
                  </a:lnTo>
                  <a:lnTo>
                    <a:pt x="2766" y="4288"/>
                  </a:lnTo>
                  <a:lnTo>
                    <a:pt x="2785" y="4298"/>
                  </a:lnTo>
                  <a:lnTo>
                    <a:pt x="2803" y="4312"/>
                  </a:lnTo>
                  <a:lnTo>
                    <a:pt x="2812" y="4333"/>
                  </a:lnTo>
                  <a:lnTo>
                    <a:pt x="2945" y="4828"/>
                  </a:lnTo>
                  <a:lnTo>
                    <a:pt x="2946" y="4849"/>
                  </a:lnTo>
                  <a:lnTo>
                    <a:pt x="2941" y="4868"/>
                  </a:lnTo>
                  <a:lnTo>
                    <a:pt x="2930" y="4886"/>
                  </a:lnTo>
                  <a:lnTo>
                    <a:pt x="2914" y="4899"/>
                  </a:lnTo>
                  <a:lnTo>
                    <a:pt x="2895" y="4907"/>
                  </a:lnTo>
                  <a:lnTo>
                    <a:pt x="2748" y="4928"/>
                  </a:lnTo>
                  <a:lnTo>
                    <a:pt x="2603" y="4939"/>
                  </a:lnTo>
                  <a:lnTo>
                    <a:pt x="2458" y="4944"/>
                  </a:lnTo>
                  <a:lnTo>
                    <a:pt x="2314" y="4939"/>
                  </a:lnTo>
                  <a:lnTo>
                    <a:pt x="2171" y="4925"/>
                  </a:lnTo>
                  <a:lnTo>
                    <a:pt x="2031" y="4904"/>
                  </a:lnTo>
                  <a:lnTo>
                    <a:pt x="1892" y="4873"/>
                  </a:lnTo>
                  <a:lnTo>
                    <a:pt x="1757" y="4836"/>
                  </a:lnTo>
                  <a:lnTo>
                    <a:pt x="1623" y="4791"/>
                  </a:lnTo>
                  <a:lnTo>
                    <a:pt x="1494" y="4739"/>
                  </a:lnTo>
                  <a:lnTo>
                    <a:pt x="1367" y="4680"/>
                  </a:lnTo>
                  <a:lnTo>
                    <a:pt x="1243" y="4614"/>
                  </a:lnTo>
                  <a:lnTo>
                    <a:pt x="1124" y="4540"/>
                  </a:lnTo>
                  <a:lnTo>
                    <a:pt x="1009" y="4461"/>
                  </a:lnTo>
                  <a:lnTo>
                    <a:pt x="898" y="4375"/>
                  </a:lnTo>
                  <a:lnTo>
                    <a:pt x="793" y="4283"/>
                  </a:lnTo>
                  <a:lnTo>
                    <a:pt x="693" y="4185"/>
                  </a:lnTo>
                  <a:lnTo>
                    <a:pt x="598" y="4080"/>
                  </a:lnTo>
                  <a:lnTo>
                    <a:pt x="510" y="3972"/>
                  </a:lnTo>
                  <a:lnTo>
                    <a:pt x="426" y="3858"/>
                  </a:lnTo>
                  <a:lnTo>
                    <a:pt x="350" y="3739"/>
                  </a:lnTo>
                  <a:lnTo>
                    <a:pt x="279" y="3615"/>
                  </a:lnTo>
                  <a:lnTo>
                    <a:pt x="216" y="3486"/>
                  </a:lnTo>
                  <a:lnTo>
                    <a:pt x="162" y="3352"/>
                  </a:lnTo>
                  <a:lnTo>
                    <a:pt x="113" y="3215"/>
                  </a:lnTo>
                  <a:lnTo>
                    <a:pt x="75" y="3073"/>
                  </a:lnTo>
                  <a:lnTo>
                    <a:pt x="42" y="2927"/>
                  </a:lnTo>
                  <a:lnTo>
                    <a:pt x="20" y="2778"/>
                  </a:lnTo>
                  <a:lnTo>
                    <a:pt x="5" y="2627"/>
                  </a:lnTo>
                  <a:lnTo>
                    <a:pt x="0" y="2470"/>
                  </a:lnTo>
                  <a:lnTo>
                    <a:pt x="5" y="2314"/>
                  </a:lnTo>
                  <a:lnTo>
                    <a:pt x="20" y="2161"/>
                  </a:lnTo>
                  <a:lnTo>
                    <a:pt x="44" y="2011"/>
                  </a:lnTo>
                  <a:lnTo>
                    <a:pt x="76" y="1863"/>
                  </a:lnTo>
                  <a:lnTo>
                    <a:pt x="118" y="1719"/>
                  </a:lnTo>
                  <a:lnTo>
                    <a:pt x="168" y="1579"/>
                  </a:lnTo>
                  <a:lnTo>
                    <a:pt x="226" y="1442"/>
                  </a:lnTo>
                  <a:lnTo>
                    <a:pt x="290" y="1310"/>
                  </a:lnTo>
                  <a:lnTo>
                    <a:pt x="365" y="1183"/>
                  </a:lnTo>
                  <a:lnTo>
                    <a:pt x="444" y="1060"/>
                  </a:lnTo>
                  <a:lnTo>
                    <a:pt x="531" y="943"/>
                  </a:lnTo>
                  <a:lnTo>
                    <a:pt x="626" y="830"/>
                  </a:lnTo>
                  <a:lnTo>
                    <a:pt x="726" y="725"/>
                  </a:lnTo>
                  <a:lnTo>
                    <a:pt x="832" y="624"/>
                  </a:lnTo>
                  <a:lnTo>
                    <a:pt x="943" y="530"/>
                  </a:lnTo>
                  <a:lnTo>
                    <a:pt x="1061" y="443"/>
                  </a:lnTo>
                  <a:lnTo>
                    <a:pt x="1183" y="363"/>
                  </a:lnTo>
                  <a:lnTo>
                    <a:pt x="1310" y="290"/>
                  </a:lnTo>
                  <a:lnTo>
                    <a:pt x="1443" y="224"/>
                  </a:lnTo>
                  <a:lnTo>
                    <a:pt x="1580" y="166"/>
                  </a:lnTo>
                  <a:lnTo>
                    <a:pt x="1720" y="118"/>
                  </a:lnTo>
                  <a:lnTo>
                    <a:pt x="1863" y="76"/>
                  </a:lnTo>
                  <a:lnTo>
                    <a:pt x="2011" y="44"/>
                  </a:lnTo>
                  <a:lnTo>
                    <a:pt x="2161" y="19"/>
                  </a:lnTo>
                  <a:lnTo>
                    <a:pt x="2316" y="5"/>
                  </a:lnTo>
                  <a:lnTo>
                    <a:pt x="2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403">
              <a:extLst>
                <a:ext uri="{FF2B5EF4-FFF2-40B4-BE49-F238E27FC236}">
                  <a16:creationId xmlns:a16="http://schemas.microsoft.com/office/drawing/2014/main" id="{1C44C902-4C0A-4AFA-941F-3D0F693C5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2198"/>
              <a:ext cx="616" cy="831"/>
            </a:xfrm>
            <a:custGeom>
              <a:avLst/>
              <a:gdLst>
                <a:gd name="T0" fmla="*/ 662 w 1233"/>
                <a:gd name="T1" fmla="*/ 4 h 1663"/>
                <a:gd name="T2" fmla="*/ 727 w 1233"/>
                <a:gd name="T3" fmla="*/ 37 h 1663"/>
                <a:gd name="T4" fmla="*/ 775 w 1233"/>
                <a:gd name="T5" fmla="*/ 90 h 1663"/>
                <a:gd name="T6" fmla="*/ 803 w 1233"/>
                <a:gd name="T7" fmla="*/ 158 h 1663"/>
                <a:gd name="T8" fmla="*/ 806 w 1233"/>
                <a:gd name="T9" fmla="*/ 278 h 1663"/>
                <a:gd name="T10" fmla="*/ 943 w 1233"/>
                <a:gd name="T11" fmla="*/ 338 h 1663"/>
                <a:gd name="T12" fmla="*/ 1059 w 1233"/>
                <a:gd name="T13" fmla="*/ 427 h 1663"/>
                <a:gd name="T14" fmla="*/ 1149 w 1233"/>
                <a:gd name="T15" fmla="*/ 543 h 1663"/>
                <a:gd name="T16" fmla="*/ 1209 w 1233"/>
                <a:gd name="T17" fmla="*/ 678 h 1663"/>
                <a:gd name="T18" fmla="*/ 1233 w 1233"/>
                <a:gd name="T19" fmla="*/ 830 h 1663"/>
                <a:gd name="T20" fmla="*/ 1220 w 1233"/>
                <a:gd name="T21" fmla="*/ 907 h 1663"/>
                <a:gd name="T22" fmla="*/ 1180 w 1233"/>
                <a:gd name="T23" fmla="*/ 971 h 1663"/>
                <a:gd name="T24" fmla="*/ 1120 w 1233"/>
                <a:gd name="T25" fmla="*/ 1016 h 1663"/>
                <a:gd name="T26" fmla="*/ 1044 w 1233"/>
                <a:gd name="T27" fmla="*/ 1034 h 1663"/>
                <a:gd name="T28" fmla="*/ 970 w 1233"/>
                <a:gd name="T29" fmla="*/ 1020 h 1663"/>
                <a:gd name="T30" fmla="*/ 907 w 1233"/>
                <a:gd name="T31" fmla="*/ 978 h 1663"/>
                <a:gd name="T32" fmla="*/ 867 w 1233"/>
                <a:gd name="T33" fmla="*/ 917 h 1663"/>
                <a:gd name="T34" fmla="*/ 853 w 1233"/>
                <a:gd name="T35" fmla="*/ 841 h 1663"/>
                <a:gd name="T36" fmla="*/ 845 w 1233"/>
                <a:gd name="T37" fmla="*/ 781 h 1663"/>
                <a:gd name="T38" fmla="*/ 817 w 1233"/>
                <a:gd name="T39" fmla="*/ 725 h 1663"/>
                <a:gd name="T40" fmla="*/ 770 w 1233"/>
                <a:gd name="T41" fmla="*/ 680 h 1663"/>
                <a:gd name="T42" fmla="*/ 706 w 1233"/>
                <a:gd name="T43" fmla="*/ 647 h 1663"/>
                <a:gd name="T44" fmla="*/ 625 w 1233"/>
                <a:gd name="T45" fmla="*/ 636 h 1663"/>
                <a:gd name="T46" fmla="*/ 537 w 1233"/>
                <a:gd name="T47" fmla="*/ 652 h 1663"/>
                <a:gd name="T48" fmla="*/ 463 w 1233"/>
                <a:gd name="T49" fmla="*/ 697 h 1663"/>
                <a:gd name="T50" fmla="*/ 408 w 1233"/>
                <a:gd name="T51" fmla="*/ 763 h 1663"/>
                <a:gd name="T52" fmla="*/ 382 w 1233"/>
                <a:gd name="T53" fmla="*/ 846 h 1663"/>
                <a:gd name="T54" fmla="*/ 390 w 1233"/>
                <a:gd name="T55" fmla="*/ 937 h 1663"/>
                <a:gd name="T56" fmla="*/ 430 w 1233"/>
                <a:gd name="T57" fmla="*/ 1016 h 1663"/>
                <a:gd name="T58" fmla="*/ 493 w 1233"/>
                <a:gd name="T59" fmla="*/ 1073 h 1663"/>
                <a:gd name="T60" fmla="*/ 575 w 1233"/>
                <a:gd name="T61" fmla="*/ 1103 h 1663"/>
                <a:gd name="T62" fmla="*/ 698 w 1233"/>
                <a:gd name="T63" fmla="*/ 1113 h 1663"/>
                <a:gd name="T64" fmla="*/ 845 w 1233"/>
                <a:gd name="T65" fmla="*/ 1153 h 1663"/>
                <a:gd name="T66" fmla="*/ 977 w 1233"/>
                <a:gd name="T67" fmla="*/ 1226 h 1663"/>
                <a:gd name="T68" fmla="*/ 1086 w 1233"/>
                <a:gd name="T69" fmla="*/ 1327 h 1663"/>
                <a:gd name="T70" fmla="*/ 1168 w 1233"/>
                <a:gd name="T71" fmla="*/ 1452 h 1663"/>
                <a:gd name="T72" fmla="*/ 1202 w 1233"/>
                <a:gd name="T73" fmla="*/ 1543 h 1663"/>
                <a:gd name="T74" fmla="*/ 1189 w 1233"/>
                <a:gd name="T75" fmla="*/ 1582 h 1663"/>
                <a:gd name="T76" fmla="*/ 1157 w 1233"/>
                <a:gd name="T77" fmla="*/ 1605 h 1663"/>
                <a:gd name="T78" fmla="*/ 1080 w 1233"/>
                <a:gd name="T79" fmla="*/ 1609 h 1663"/>
                <a:gd name="T80" fmla="*/ 969 w 1233"/>
                <a:gd name="T81" fmla="*/ 1634 h 1663"/>
                <a:gd name="T82" fmla="*/ 898 w 1233"/>
                <a:gd name="T83" fmla="*/ 1663 h 1663"/>
                <a:gd name="T84" fmla="*/ 859 w 1233"/>
                <a:gd name="T85" fmla="*/ 1656 h 1663"/>
                <a:gd name="T86" fmla="*/ 832 w 1233"/>
                <a:gd name="T87" fmla="*/ 1627 h 1663"/>
                <a:gd name="T88" fmla="*/ 780 w 1233"/>
                <a:gd name="T89" fmla="*/ 1555 h 1663"/>
                <a:gd name="T90" fmla="*/ 706 w 1233"/>
                <a:gd name="T91" fmla="*/ 1506 h 1663"/>
                <a:gd name="T92" fmla="*/ 616 w 1233"/>
                <a:gd name="T93" fmla="*/ 1489 h 1663"/>
                <a:gd name="T94" fmla="*/ 467 w 1233"/>
                <a:gd name="T95" fmla="*/ 1469 h 1663"/>
                <a:gd name="T96" fmla="*/ 331 w 1233"/>
                <a:gd name="T97" fmla="*/ 1418 h 1663"/>
                <a:gd name="T98" fmla="*/ 213 w 1233"/>
                <a:gd name="T99" fmla="*/ 1336 h 1663"/>
                <a:gd name="T100" fmla="*/ 115 w 1233"/>
                <a:gd name="T101" fmla="*/ 1229 h 1663"/>
                <a:gd name="T102" fmla="*/ 45 w 1233"/>
                <a:gd name="T103" fmla="*/ 1102 h 1663"/>
                <a:gd name="T104" fmla="*/ 7 w 1233"/>
                <a:gd name="T105" fmla="*/ 960 h 1663"/>
                <a:gd name="T106" fmla="*/ 3 w 1233"/>
                <a:gd name="T107" fmla="*/ 810 h 1663"/>
                <a:gd name="T108" fmla="*/ 34 w 1233"/>
                <a:gd name="T109" fmla="*/ 670 h 1663"/>
                <a:gd name="T110" fmla="*/ 97 w 1233"/>
                <a:gd name="T111" fmla="*/ 544 h 1663"/>
                <a:gd name="T112" fmla="*/ 185 w 1233"/>
                <a:gd name="T113" fmla="*/ 436 h 1663"/>
                <a:gd name="T114" fmla="*/ 297 w 1233"/>
                <a:gd name="T115" fmla="*/ 349 h 1663"/>
                <a:gd name="T116" fmla="*/ 426 w 1233"/>
                <a:gd name="T117" fmla="*/ 290 h 1663"/>
                <a:gd name="T118" fmla="*/ 430 w 1233"/>
                <a:gd name="T119" fmla="*/ 149 h 1663"/>
                <a:gd name="T120" fmla="*/ 461 w 1233"/>
                <a:gd name="T121" fmla="*/ 80 h 1663"/>
                <a:gd name="T122" fmla="*/ 514 w 1233"/>
                <a:gd name="T123" fmla="*/ 29 h 1663"/>
                <a:gd name="T124" fmla="*/ 585 w 1233"/>
                <a:gd name="T125" fmla="*/ 1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1663">
                  <a:moveTo>
                    <a:pt x="625" y="0"/>
                  </a:moveTo>
                  <a:lnTo>
                    <a:pt x="662" y="4"/>
                  </a:lnTo>
                  <a:lnTo>
                    <a:pt x="696" y="17"/>
                  </a:lnTo>
                  <a:lnTo>
                    <a:pt x="727" y="37"/>
                  </a:lnTo>
                  <a:lnTo>
                    <a:pt x="754" y="61"/>
                  </a:lnTo>
                  <a:lnTo>
                    <a:pt x="775" y="90"/>
                  </a:lnTo>
                  <a:lnTo>
                    <a:pt x="793" y="122"/>
                  </a:lnTo>
                  <a:lnTo>
                    <a:pt x="803" y="158"/>
                  </a:lnTo>
                  <a:lnTo>
                    <a:pt x="806" y="195"/>
                  </a:lnTo>
                  <a:lnTo>
                    <a:pt x="806" y="278"/>
                  </a:lnTo>
                  <a:lnTo>
                    <a:pt x="877" y="304"/>
                  </a:lnTo>
                  <a:lnTo>
                    <a:pt x="943" y="338"/>
                  </a:lnTo>
                  <a:lnTo>
                    <a:pt x="1004" y="378"/>
                  </a:lnTo>
                  <a:lnTo>
                    <a:pt x="1059" y="427"/>
                  </a:lnTo>
                  <a:lnTo>
                    <a:pt x="1107" y="481"/>
                  </a:lnTo>
                  <a:lnTo>
                    <a:pt x="1149" y="543"/>
                  </a:lnTo>
                  <a:lnTo>
                    <a:pt x="1183" y="609"/>
                  </a:lnTo>
                  <a:lnTo>
                    <a:pt x="1209" y="678"/>
                  </a:lnTo>
                  <a:lnTo>
                    <a:pt x="1225" y="752"/>
                  </a:lnTo>
                  <a:lnTo>
                    <a:pt x="1233" y="830"/>
                  </a:lnTo>
                  <a:lnTo>
                    <a:pt x="1230" y="870"/>
                  </a:lnTo>
                  <a:lnTo>
                    <a:pt x="1220" y="907"/>
                  </a:lnTo>
                  <a:lnTo>
                    <a:pt x="1202" y="941"/>
                  </a:lnTo>
                  <a:lnTo>
                    <a:pt x="1180" y="971"/>
                  </a:lnTo>
                  <a:lnTo>
                    <a:pt x="1152" y="997"/>
                  </a:lnTo>
                  <a:lnTo>
                    <a:pt x="1120" y="1016"/>
                  </a:lnTo>
                  <a:lnTo>
                    <a:pt x="1085" y="1029"/>
                  </a:lnTo>
                  <a:lnTo>
                    <a:pt x="1044" y="1034"/>
                  </a:lnTo>
                  <a:lnTo>
                    <a:pt x="1006" y="1029"/>
                  </a:lnTo>
                  <a:lnTo>
                    <a:pt x="970" y="1020"/>
                  </a:lnTo>
                  <a:lnTo>
                    <a:pt x="936" y="1002"/>
                  </a:lnTo>
                  <a:lnTo>
                    <a:pt x="907" y="978"/>
                  </a:lnTo>
                  <a:lnTo>
                    <a:pt x="885" y="949"/>
                  </a:lnTo>
                  <a:lnTo>
                    <a:pt x="867" y="917"/>
                  </a:lnTo>
                  <a:lnTo>
                    <a:pt x="856" y="879"/>
                  </a:lnTo>
                  <a:lnTo>
                    <a:pt x="853" y="841"/>
                  </a:lnTo>
                  <a:lnTo>
                    <a:pt x="851" y="810"/>
                  </a:lnTo>
                  <a:lnTo>
                    <a:pt x="845" y="781"/>
                  </a:lnTo>
                  <a:lnTo>
                    <a:pt x="833" y="752"/>
                  </a:lnTo>
                  <a:lnTo>
                    <a:pt x="817" y="725"/>
                  </a:lnTo>
                  <a:lnTo>
                    <a:pt x="796" y="701"/>
                  </a:lnTo>
                  <a:lnTo>
                    <a:pt x="770" y="680"/>
                  </a:lnTo>
                  <a:lnTo>
                    <a:pt x="741" y="662"/>
                  </a:lnTo>
                  <a:lnTo>
                    <a:pt x="706" y="647"/>
                  </a:lnTo>
                  <a:lnTo>
                    <a:pt x="667" y="639"/>
                  </a:lnTo>
                  <a:lnTo>
                    <a:pt x="625" y="636"/>
                  </a:lnTo>
                  <a:lnTo>
                    <a:pt x="580" y="641"/>
                  </a:lnTo>
                  <a:lnTo>
                    <a:pt x="537" y="652"/>
                  </a:lnTo>
                  <a:lnTo>
                    <a:pt x="498" y="672"/>
                  </a:lnTo>
                  <a:lnTo>
                    <a:pt x="463" y="697"/>
                  </a:lnTo>
                  <a:lnTo>
                    <a:pt x="432" y="728"/>
                  </a:lnTo>
                  <a:lnTo>
                    <a:pt x="408" y="763"/>
                  </a:lnTo>
                  <a:lnTo>
                    <a:pt x="392" y="804"/>
                  </a:lnTo>
                  <a:lnTo>
                    <a:pt x="382" y="846"/>
                  </a:lnTo>
                  <a:lnTo>
                    <a:pt x="380" y="891"/>
                  </a:lnTo>
                  <a:lnTo>
                    <a:pt x="390" y="937"/>
                  </a:lnTo>
                  <a:lnTo>
                    <a:pt x="406" y="979"/>
                  </a:lnTo>
                  <a:lnTo>
                    <a:pt x="430" y="1016"/>
                  </a:lnTo>
                  <a:lnTo>
                    <a:pt x="459" y="1047"/>
                  </a:lnTo>
                  <a:lnTo>
                    <a:pt x="493" y="1073"/>
                  </a:lnTo>
                  <a:lnTo>
                    <a:pt x="534" y="1092"/>
                  </a:lnTo>
                  <a:lnTo>
                    <a:pt x="575" y="1103"/>
                  </a:lnTo>
                  <a:lnTo>
                    <a:pt x="619" y="1108"/>
                  </a:lnTo>
                  <a:lnTo>
                    <a:pt x="698" y="1113"/>
                  </a:lnTo>
                  <a:lnTo>
                    <a:pt x="774" y="1129"/>
                  </a:lnTo>
                  <a:lnTo>
                    <a:pt x="845" y="1153"/>
                  </a:lnTo>
                  <a:lnTo>
                    <a:pt x="914" y="1186"/>
                  </a:lnTo>
                  <a:lnTo>
                    <a:pt x="977" y="1226"/>
                  </a:lnTo>
                  <a:lnTo>
                    <a:pt x="1035" y="1273"/>
                  </a:lnTo>
                  <a:lnTo>
                    <a:pt x="1086" y="1327"/>
                  </a:lnTo>
                  <a:lnTo>
                    <a:pt x="1131" y="1387"/>
                  </a:lnTo>
                  <a:lnTo>
                    <a:pt x="1168" y="1452"/>
                  </a:lnTo>
                  <a:lnTo>
                    <a:pt x="1197" y="1522"/>
                  </a:lnTo>
                  <a:lnTo>
                    <a:pt x="1202" y="1543"/>
                  </a:lnTo>
                  <a:lnTo>
                    <a:pt x="1199" y="1563"/>
                  </a:lnTo>
                  <a:lnTo>
                    <a:pt x="1189" y="1582"/>
                  </a:lnTo>
                  <a:lnTo>
                    <a:pt x="1175" y="1595"/>
                  </a:lnTo>
                  <a:lnTo>
                    <a:pt x="1157" y="1605"/>
                  </a:lnTo>
                  <a:lnTo>
                    <a:pt x="1136" y="1608"/>
                  </a:lnTo>
                  <a:lnTo>
                    <a:pt x="1080" y="1609"/>
                  </a:lnTo>
                  <a:lnTo>
                    <a:pt x="1023" y="1618"/>
                  </a:lnTo>
                  <a:lnTo>
                    <a:pt x="969" y="1634"/>
                  </a:lnTo>
                  <a:lnTo>
                    <a:pt x="917" y="1656"/>
                  </a:lnTo>
                  <a:lnTo>
                    <a:pt x="898" y="1663"/>
                  </a:lnTo>
                  <a:lnTo>
                    <a:pt x="877" y="1663"/>
                  </a:lnTo>
                  <a:lnTo>
                    <a:pt x="859" y="1656"/>
                  </a:lnTo>
                  <a:lnTo>
                    <a:pt x="843" y="1643"/>
                  </a:lnTo>
                  <a:lnTo>
                    <a:pt x="832" y="1627"/>
                  </a:lnTo>
                  <a:lnTo>
                    <a:pt x="809" y="1589"/>
                  </a:lnTo>
                  <a:lnTo>
                    <a:pt x="780" y="1555"/>
                  </a:lnTo>
                  <a:lnTo>
                    <a:pt x="745" y="1527"/>
                  </a:lnTo>
                  <a:lnTo>
                    <a:pt x="706" y="1506"/>
                  </a:lnTo>
                  <a:lnTo>
                    <a:pt x="662" y="1493"/>
                  </a:lnTo>
                  <a:lnTo>
                    <a:pt x="616" y="1489"/>
                  </a:lnTo>
                  <a:lnTo>
                    <a:pt x="540" y="1484"/>
                  </a:lnTo>
                  <a:lnTo>
                    <a:pt x="467" y="1469"/>
                  </a:lnTo>
                  <a:lnTo>
                    <a:pt x="397" y="1448"/>
                  </a:lnTo>
                  <a:lnTo>
                    <a:pt x="331" y="1418"/>
                  </a:lnTo>
                  <a:lnTo>
                    <a:pt x="269" y="1381"/>
                  </a:lnTo>
                  <a:lnTo>
                    <a:pt x="213" y="1336"/>
                  </a:lnTo>
                  <a:lnTo>
                    <a:pt x="161" y="1286"/>
                  </a:lnTo>
                  <a:lnTo>
                    <a:pt x="115" y="1229"/>
                  </a:lnTo>
                  <a:lnTo>
                    <a:pt x="76" y="1168"/>
                  </a:lnTo>
                  <a:lnTo>
                    <a:pt x="45" y="1102"/>
                  </a:lnTo>
                  <a:lnTo>
                    <a:pt x="21" y="1033"/>
                  </a:lnTo>
                  <a:lnTo>
                    <a:pt x="7" y="960"/>
                  </a:lnTo>
                  <a:lnTo>
                    <a:pt x="0" y="884"/>
                  </a:lnTo>
                  <a:lnTo>
                    <a:pt x="3" y="810"/>
                  </a:lnTo>
                  <a:lnTo>
                    <a:pt x="15" y="739"/>
                  </a:lnTo>
                  <a:lnTo>
                    <a:pt x="34" y="670"/>
                  </a:lnTo>
                  <a:lnTo>
                    <a:pt x="61" y="606"/>
                  </a:lnTo>
                  <a:lnTo>
                    <a:pt x="97" y="544"/>
                  </a:lnTo>
                  <a:lnTo>
                    <a:pt x="139" y="488"/>
                  </a:lnTo>
                  <a:lnTo>
                    <a:pt x="185" y="436"/>
                  </a:lnTo>
                  <a:lnTo>
                    <a:pt x="239" y="390"/>
                  </a:lnTo>
                  <a:lnTo>
                    <a:pt x="297" y="349"/>
                  </a:lnTo>
                  <a:lnTo>
                    <a:pt x="360" y="315"/>
                  </a:lnTo>
                  <a:lnTo>
                    <a:pt x="426" y="290"/>
                  </a:lnTo>
                  <a:lnTo>
                    <a:pt x="426" y="190"/>
                  </a:lnTo>
                  <a:lnTo>
                    <a:pt x="430" y="149"/>
                  </a:lnTo>
                  <a:lnTo>
                    <a:pt x="442" y="114"/>
                  </a:lnTo>
                  <a:lnTo>
                    <a:pt x="461" y="80"/>
                  </a:lnTo>
                  <a:lnTo>
                    <a:pt x="485" y="51"/>
                  </a:lnTo>
                  <a:lnTo>
                    <a:pt x="514" y="29"/>
                  </a:lnTo>
                  <a:lnTo>
                    <a:pt x="548" y="12"/>
                  </a:lnTo>
                  <a:lnTo>
                    <a:pt x="585" y="1"/>
                  </a:lnTo>
                  <a:lnTo>
                    <a:pt x="6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404">
              <a:extLst>
                <a:ext uri="{FF2B5EF4-FFF2-40B4-BE49-F238E27FC236}">
                  <a16:creationId xmlns:a16="http://schemas.microsoft.com/office/drawing/2014/main" id="{1C85B598-621E-47B1-990B-633AF5513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2979"/>
              <a:ext cx="387" cy="518"/>
            </a:xfrm>
            <a:custGeom>
              <a:avLst/>
              <a:gdLst>
                <a:gd name="T0" fmla="*/ 227 w 775"/>
                <a:gd name="T1" fmla="*/ 5 h 1034"/>
                <a:gd name="T2" fmla="*/ 297 w 775"/>
                <a:gd name="T3" fmla="*/ 32 h 1034"/>
                <a:gd name="T4" fmla="*/ 348 w 775"/>
                <a:gd name="T5" fmla="*/ 85 h 1034"/>
                <a:gd name="T6" fmla="*/ 377 w 775"/>
                <a:gd name="T7" fmla="*/ 154 h 1034"/>
                <a:gd name="T8" fmla="*/ 382 w 775"/>
                <a:gd name="T9" fmla="*/ 224 h 1034"/>
                <a:gd name="T10" fmla="*/ 400 w 775"/>
                <a:gd name="T11" fmla="*/ 282 h 1034"/>
                <a:gd name="T12" fmla="*/ 437 w 775"/>
                <a:gd name="T13" fmla="*/ 333 h 1034"/>
                <a:gd name="T14" fmla="*/ 492 w 775"/>
                <a:gd name="T15" fmla="*/ 374 h 1034"/>
                <a:gd name="T16" fmla="*/ 564 w 775"/>
                <a:gd name="T17" fmla="*/ 395 h 1034"/>
                <a:gd name="T18" fmla="*/ 632 w 775"/>
                <a:gd name="T19" fmla="*/ 401 h 1034"/>
                <a:gd name="T20" fmla="*/ 666 w 775"/>
                <a:gd name="T21" fmla="*/ 427 h 1034"/>
                <a:gd name="T22" fmla="*/ 675 w 775"/>
                <a:gd name="T23" fmla="*/ 464 h 1034"/>
                <a:gd name="T24" fmla="*/ 675 w 775"/>
                <a:gd name="T25" fmla="*/ 501 h 1034"/>
                <a:gd name="T26" fmla="*/ 677 w 775"/>
                <a:gd name="T27" fmla="*/ 535 h 1034"/>
                <a:gd name="T28" fmla="*/ 683 w 775"/>
                <a:gd name="T29" fmla="*/ 575 h 1034"/>
                <a:gd name="T30" fmla="*/ 696 w 775"/>
                <a:gd name="T31" fmla="*/ 627 h 1034"/>
                <a:gd name="T32" fmla="*/ 714 w 775"/>
                <a:gd name="T33" fmla="*/ 696 h 1034"/>
                <a:gd name="T34" fmla="*/ 740 w 775"/>
                <a:gd name="T35" fmla="*/ 788 h 1034"/>
                <a:gd name="T36" fmla="*/ 772 w 775"/>
                <a:gd name="T37" fmla="*/ 912 h 1034"/>
                <a:gd name="T38" fmla="*/ 770 w 775"/>
                <a:gd name="T39" fmla="*/ 951 h 1034"/>
                <a:gd name="T40" fmla="*/ 733 w 775"/>
                <a:gd name="T41" fmla="*/ 996 h 1034"/>
                <a:gd name="T42" fmla="*/ 669 w 775"/>
                <a:gd name="T43" fmla="*/ 1028 h 1034"/>
                <a:gd name="T44" fmla="*/ 601 w 775"/>
                <a:gd name="T45" fmla="*/ 1034 h 1034"/>
                <a:gd name="T46" fmla="*/ 535 w 775"/>
                <a:gd name="T47" fmla="*/ 1015 h 1034"/>
                <a:gd name="T48" fmla="*/ 479 w 775"/>
                <a:gd name="T49" fmla="*/ 975 h 1034"/>
                <a:gd name="T50" fmla="*/ 440 w 775"/>
                <a:gd name="T51" fmla="*/ 915 h 1034"/>
                <a:gd name="T52" fmla="*/ 426 w 775"/>
                <a:gd name="T53" fmla="*/ 839 h 1034"/>
                <a:gd name="T54" fmla="*/ 356 w 775"/>
                <a:gd name="T55" fmla="*/ 730 h 1034"/>
                <a:gd name="T56" fmla="*/ 229 w 775"/>
                <a:gd name="T57" fmla="*/ 656 h 1034"/>
                <a:gd name="T58" fmla="*/ 124 w 775"/>
                <a:gd name="T59" fmla="*/ 552 h 1034"/>
                <a:gd name="T60" fmla="*/ 50 w 775"/>
                <a:gd name="T61" fmla="*/ 425 h 1034"/>
                <a:gd name="T62" fmla="*/ 7 w 775"/>
                <a:gd name="T63" fmla="*/ 282 h 1034"/>
                <a:gd name="T64" fmla="*/ 3 w 775"/>
                <a:gd name="T65" fmla="*/ 164 h 1034"/>
                <a:gd name="T66" fmla="*/ 29 w 775"/>
                <a:gd name="T67" fmla="*/ 93 h 1034"/>
                <a:gd name="T68" fmla="*/ 81 w 775"/>
                <a:gd name="T69" fmla="*/ 37 h 1034"/>
                <a:gd name="T70" fmla="*/ 148 w 775"/>
                <a:gd name="T71" fmla="*/ 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5" h="1034">
                  <a:moveTo>
                    <a:pt x="187" y="0"/>
                  </a:moveTo>
                  <a:lnTo>
                    <a:pt x="227" y="5"/>
                  </a:lnTo>
                  <a:lnTo>
                    <a:pt x="263" y="14"/>
                  </a:lnTo>
                  <a:lnTo>
                    <a:pt x="297" y="32"/>
                  </a:lnTo>
                  <a:lnTo>
                    <a:pt x="324" y="56"/>
                  </a:lnTo>
                  <a:lnTo>
                    <a:pt x="348" y="85"/>
                  </a:lnTo>
                  <a:lnTo>
                    <a:pt x="366" y="117"/>
                  </a:lnTo>
                  <a:lnTo>
                    <a:pt x="377" y="154"/>
                  </a:lnTo>
                  <a:lnTo>
                    <a:pt x="380" y="193"/>
                  </a:lnTo>
                  <a:lnTo>
                    <a:pt x="382" y="224"/>
                  </a:lnTo>
                  <a:lnTo>
                    <a:pt x="389" y="253"/>
                  </a:lnTo>
                  <a:lnTo>
                    <a:pt x="400" y="282"/>
                  </a:lnTo>
                  <a:lnTo>
                    <a:pt x="416" y="309"/>
                  </a:lnTo>
                  <a:lnTo>
                    <a:pt x="437" y="333"/>
                  </a:lnTo>
                  <a:lnTo>
                    <a:pt x="463" y="354"/>
                  </a:lnTo>
                  <a:lnTo>
                    <a:pt x="492" y="374"/>
                  </a:lnTo>
                  <a:lnTo>
                    <a:pt x="525" y="387"/>
                  </a:lnTo>
                  <a:lnTo>
                    <a:pt x="564" y="395"/>
                  </a:lnTo>
                  <a:lnTo>
                    <a:pt x="608" y="398"/>
                  </a:lnTo>
                  <a:lnTo>
                    <a:pt x="632" y="401"/>
                  </a:lnTo>
                  <a:lnTo>
                    <a:pt x="651" y="412"/>
                  </a:lnTo>
                  <a:lnTo>
                    <a:pt x="666" y="427"/>
                  </a:lnTo>
                  <a:lnTo>
                    <a:pt x="674" y="445"/>
                  </a:lnTo>
                  <a:lnTo>
                    <a:pt x="675" y="464"/>
                  </a:lnTo>
                  <a:lnTo>
                    <a:pt x="675" y="483"/>
                  </a:lnTo>
                  <a:lnTo>
                    <a:pt x="675" y="501"/>
                  </a:lnTo>
                  <a:lnTo>
                    <a:pt x="675" y="519"/>
                  </a:lnTo>
                  <a:lnTo>
                    <a:pt x="677" y="535"/>
                  </a:lnTo>
                  <a:lnTo>
                    <a:pt x="679" y="554"/>
                  </a:lnTo>
                  <a:lnTo>
                    <a:pt x="683" y="575"/>
                  </a:lnTo>
                  <a:lnTo>
                    <a:pt x="690" y="599"/>
                  </a:lnTo>
                  <a:lnTo>
                    <a:pt x="696" y="627"/>
                  </a:lnTo>
                  <a:lnTo>
                    <a:pt x="704" y="659"/>
                  </a:lnTo>
                  <a:lnTo>
                    <a:pt x="714" y="696"/>
                  </a:lnTo>
                  <a:lnTo>
                    <a:pt x="725" y="738"/>
                  </a:lnTo>
                  <a:lnTo>
                    <a:pt x="740" y="788"/>
                  </a:lnTo>
                  <a:lnTo>
                    <a:pt x="754" y="846"/>
                  </a:lnTo>
                  <a:lnTo>
                    <a:pt x="772" y="912"/>
                  </a:lnTo>
                  <a:lnTo>
                    <a:pt x="775" y="931"/>
                  </a:lnTo>
                  <a:lnTo>
                    <a:pt x="770" y="951"/>
                  </a:lnTo>
                  <a:lnTo>
                    <a:pt x="761" y="968"/>
                  </a:lnTo>
                  <a:lnTo>
                    <a:pt x="733" y="996"/>
                  </a:lnTo>
                  <a:lnTo>
                    <a:pt x="701" y="1015"/>
                  </a:lnTo>
                  <a:lnTo>
                    <a:pt x="669" y="1028"/>
                  </a:lnTo>
                  <a:lnTo>
                    <a:pt x="635" y="1034"/>
                  </a:lnTo>
                  <a:lnTo>
                    <a:pt x="601" y="1034"/>
                  </a:lnTo>
                  <a:lnTo>
                    <a:pt x="567" y="1028"/>
                  </a:lnTo>
                  <a:lnTo>
                    <a:pt x="535" y="1015"/>
                  </a:lnTo>
                  <a:lnTo>
                    <a:pt x="506" y="997"/>
                  </a:lnTo>
                  <a:lnTo>
                    <a:pt x="479" y="975"/>
                  </a:lnTo>
                  <a:lnTo>
                    <a:pt x="458" y="947"/>
                  </a:lnTo>
                  <a:lnTo>
                    <a:pt x="440" y="915"/>
                  </a:lnTo>
                  <a:lnTo>
                    <a:pt x="430" y="880"/>
                  </a:lnTo>
                  <a:lnTo>
                    <a:pt x="426" y="839"/>
                  </a:lnTo>
                  <a:lnTo>
                    <a:pt x="426" y="756"/>
                  </a:lnTo>
                  <a:lnTo>
                    <a:pt x="356" y="730"/>
                  </a:lnTo>
                  <a:lnTo>
                    <a:pt x="290" y="696"/>
                  </a:lnTo>
                  <a:lnTo>
                    <a:pt x="229" y="656"/>
                  </a:lnTo>
                  <a:lnTo>
                    <a:pt x="174" y="607"/>
                  </a:lnTo>
                  <a:lnTo>
                    <a:pt x="124" y="552"/>
                  </a:lnTo>
                  <a:lnTo>
                    <a:pt x="84" y="491"/>
                  </a:lnTo>
                  <a:lnTo>
                    <a:pt x="50" y="425"/>
                  </a:lnTo>
                  <a:lnTo>
                    <a:pt x="24" y="356"/>
                  </a:lnTo>
                  <a:lnTo>
                    <a:pt x="7" y="282"/>
                  </a:lnTo>
                  <a:lnTo>
                    <a:pt x="0" y="204"/>
                  </a:lnTo>
                  <a:lnTo>
                    <a:pt x="3" y="164"/>
                  </a:lnTo>
                  <a:lnTo>
                    <a:pt x="13" y="127"/>
                  </a:lnTo>
                  <a:lnTo>
                    <a:pt x="29" y="93"/>
                  </a:lnTo>
                  <a:lnTo>
                    <a:pt x="52" y="63"/>
                  </a:lnTo>
                  <a:lnTo>
                    <a:pt x="81" y="37"/>
                  </a:lnTo>
                  <a:lnTo>
                    <a:pt x="113" y="17"/>
                  </a:lnTo>
                  <a:lnTo>
                    <a:pt x="148" y="5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405">
              <a:extLst>
                <a:ext uri="{FF2B5EF4-FFF2-40B4-BE49-F238E27FC236}">
                  <a16:creationId xmlns:a16="http://schemas.microsoft.com/office/drawing/2014/main" id="{B5369BA0-1E86-4BC7-BB54-374508B2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3128"/>
              <a:ext cx="1142" cy="1143"/>
            </a:xfrm>
            <a:custGeom>
              <a:avLst/>
              <a:gdLst>
                <a:gd name="T0" fmla="*/ 239 w 2285"/>
                <a:gd name="T1" fmla="*/ 6 h 2285"/>
                <a:gd name="T2" fmla="*/ 1870 w 2285"/>
                <a:gd name="T3" fmla="*/ 446 h 2285"/>
                <a:gd name="T4" fmla="*/ 1926 w 2285"/>
                <a:gd name="T5" fmla="*/ 491 h 2285"/>
                <a:gd name="T6" fmla="*/ 1961 w 2285"/>
                <a:gd name="T7" fmla="*/ 551 h 2285"/>
                <a:gd name="T8" fmla="*/ 1974 w 2285"/>
                <a:gd name="T9" fmla="*/ 619 h 2285"/>
                <a:gd name="T10" fmla="*/ 1960 w 2285"/>
                <a:gd name="T11" fmla="*/ 688 h 2285"/>
                <a:gd name="T12" fmla="*/ 1918 w 2285"/>
                <a:gd name="T13" fmla="*/ 751 h 2285"/>
                <a:gd name="T14" fmla="*/ 2229 w 2285"/>
                <a:gd name="T15" fmla="*/ 1499 h 2285"/>
                <a:gd name="T16" fmla="*/ 2271 w 2285"/>
                <a:gd name="T17" fmla="*/ 1561 h 2285"/>
                <a:gd name="T18" fmla="*/ 2285 w 2285"/>
                <a:gd name="T19" fmla="*/ 1632 h 2285"/>
                <a:gd name="T20" fmla="*/ 2271 w 2285"/>
                <a:gd name="T21" fmla="*/ 1705 h 2285"/>
                <a:gd name="T22" fmla="*/ 2229 w 2285"/>
                <a:gd name="T23" fmla="*/ 1768 h 2285"/>
                <a:gd name="T24" fmla="*/ 1737 w 2285"/>
                <a:gd name="T25" fmla="*/ 2254 h 2285"/>
                <a:gd name="T26" fmla="*/ 1670 w 2285"/>
                <a:gd name="T27" fmla="*/ 2282 h 2285"/>
                <a:gd name="T28" fmla="*/ 1633 w 2285"/>
                <a:gd name="T29" fmla="*/ 2285 h 2285"/>
                <a:gd name="T30" fmla="*/ 1562 w 2285"/>
                <a:gd name="T31" fmla="*/ 2270 h 2285"/>
                <a:gd name="T32" fmla="*/ 1499 w 2285"/>
                <a:gd name="T33" fmla="*/ 2229 h 2285"/>
                <a:gd name="T34" fmla="*/ 751 w 2285"/>
                <a:gd name="T35" fmla="*/ 1918 h 2285"/>
                <a:gd name="T36" fmla="*/ 703 w 2285"/>
                <a:gd name="T37" fmla="*/ 1953 h 2285"/>
                <a:gd name="T38" fmla="*/ 648 w 2285"/>
                <a:gd name="T39" fmla="*/ 1971 h 2285"/>
                <a:gd name="T40" fmla="*/ 589 w 2285"/>
                <a:gd name="T41" fmla="*/ 1972 h 2285"/>
                <a:gd name="T42" fmla="*/ 531 w 2285"/>
                <a:gd name="T43" fmla="*/ 1951 h 2285"/>
                <a:gd name="T44" fmla="*/ 481 w 2285"/>
                <a:gd name="T45" fmla="*/ 1911 h 2285"/>
                <a:gd name="T46" fmla="*/ 440 w 2285"/>
                <a:gd name="T47" fmla="*/ 1847 h 2285"/>
                <a:gd name="T48" fmla="*/ 424 w 2285"/>
                <a:gd name="T49" fmla="*/ 1798 h 2285"/>
                <a:gd name="T50" fmla="*/ 414 w 2285"/>
                <a:gd name="T51" fmla="*/ 1758 h 2285"/>
                <a:gd name="T52" fmla="*/ 394 w 2285"/>
                <a:gd name="T53" fmla="*/ 1684 h 2285"/>
                <a:gd name="T54" fmla="*/ 368 w 2285"/>
                <a:gd name="T55" fmla="*/ 1584 h 2285"/>
                <a:gd name="T56" fmla="*/ 334 w 2285"/>
                <a:gd name="T57" fmla="*/ 1462 h 2285"/>
                <a:gd name="T58" fmla="*/ 297 w 2285"/>
                <a:gd name="T59" fmla="*/ 1323 h 2285"/>
                <a:gd name="T60" fmla="*/ 257 w 2285"/>
                <a:gd name="T61" fmla="*/ 1175 h 2285"/>
                <a:gd name="T62" fmla="*/ 216 w 2285"/>
                <a:gd name="T63" fmla="*/ 1020 h 2285"/>
                <a:gd name="T64" fmla="*/ 174 w 2285"/>
                <a:gd name="T65" fmla="*/ 865 h 2285"/>
                <a:gd name="T66" fmla="*/ 134 w 2285"/>
                <a:gd name="T67" fmla="*/ 717 h 2285"/>
                <a:gd name="T68" fmla="*/ 99 w 2285"/>
                <a:gd name="T69" fmla="*/ 580 h 2285"/>
                <a:gd name="T70" fmla="*/ 65 w 2285"/>
                <a:gd name="T71" fmla="*/ 458 h 2285"/>
                <a:gd name="T72" fmla="*/ 39 w 2285"/>
                <a:gd name="T73" fmla="*/ 358 h 2285"/>
                <a:gd name="T74" fmla="*/ 20 w 2285"/>
                <a:gd name="T75" fmla="*/ 285 h 2285"/>
                <a:gd name="T76" fmla="*/ 8 w 2285"/>
                <a:gd name="T77" fmla="*/ 245 h 2285"/>
                <a:gd name="T78" fmla="*/ 0 w 2285"/>
                <a:gd name="T79" fmla="*/ 196 h 2285"/>
                <a:gd name="T80" fmla="*/ 13 w 2285"/>
                <a:gd name="T81" fmla="*/ 119 h 2285"/>
                <a:gd name="T82" fmla="*/ 57 w 2285"/>
                <a:gd name="T83" fmla="*/ 56 h 2285"/>
                <a:gd name="T84" fmla="*/ 120 w 2285"/>
                <a:gd name="T85" fmla="*/ 13 h 2285"/>
                <a:gd name="T86" fmla="*/ 197 w 2285"/>
                <a:gd name="T87" fmla="*/ 0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5" h="2285">
                  <a:moveTo>
                    <a:pt x="197" y="0"/>
                  </a:moveTo>
                  <a:lnTo>
                    <a:pt x="239" y="6"/>
                  </a:lnTo>
                  <a:lnTo>
                    <a:pt x="1833" y="433"/>
                  </a:lnTo>
                  <a:lnTo>
                    <a:pt x="1870" y="446"/>
                  </a:lnTo>
                  <a:lnTo>
                    <a:pt x="1900" y="466"/>
                  </a:lnTo>
                  <a:lnTo>
                    <a:pt x="1926" y="491"/>
                  </a:lnTo>
                  <a:lnTo>
                    <a:pt x="1947" y="519"/>
                  </a:lnTo>
                  <a:lnTo>
                    <a:pt x="1961" y="551"/>
                  </a:lnTo>
                  <a:lnTo>
                    <a:pt x="1971" y="585"/>
                  </a:lnTo>
                  <a:lnTo>
                    <a:pt x="1974" y="619"/>
                  </a:lnTo>
                  <a:lnTo>
                    <a:pt x="1970" y="654"/>
                  </a:lnTo>
                  <a:lnTo>
                    <a:pt x="1960" y="688"/>
                  </a:lnTo>
                  <a:lnTo>
                    <a:pt x="1942" y="722"/>
                  </a:lnTo>
                  <a:lnTo>
                    <a:pt x="1918" y="751"/>
                  </a:lnTo>
                  <a:lnTo>
                    <a:pt x="1700" y="968"/>
                  </a:lnTo>
                  <a:lnTo>
                    <a:pt x="2229" y="1499"/>
                  </a:lnTo>
                  <a:lnTo>
                    <a:pt x="2255" y="1529"/>
                  </a:lnTo>
                  <a:lnTo>
                    <a:pt x="2271" y="1561"/>
                  </a:lnTo>
                  <a:lnTo>
                    <a:pt x="2282" y="1597"/>
                  </a:lnTo>
                  <a:lnTo>
                    <a:pt x="2285" y="1632"/>
                  </a:lnTo>
                  <a:lnTo>
                    <a:pt x="2282" y="1669"/>
                  </a:lnTo>
                  <a:lnTo>
                    <a:pt x="2271" y="1705"/>
                  </a:lnTo>
                  <a:lnTo>
                    <a:pt x="2255" y="1737"/>
                  </a:lnTo>
                  <a:lnTo>
                    <a:pt x="2229" y="1768"/>
                  </a:lnTo>
                  <a:lnTo>
                    <a:pt x="1768" y="2229"/>
                  </a:lnTo>
                  <a:lnTo>
                    <a:pt x="1737" y="2254"/>
                  </a:lnTo>
                  <a:lnTo>
                    <a:pt x="1705" y="2270"/>
                  </a:lnTo>
                  <a:lnTo>
                    <a:pt x="1670" y="2282"/>
                  </a:lnTo>
                  <a:lnTo>
                    <a:pt x="1633" y="2285"/>
                  </a:lnTo>
                  <a:lnTo>
                    <a:pt x="1633" y="2285"/>
                  </a:lnTo>
                  <a:lnTo>
                    <a:pt x="1597" y="2282"/>
                  </a:lnTo>
                  <a:lnTo>
                    <a:pt x="1562" y="2270"/>
                  </a:lnTo>
                  <a:lnTo>
                    <a:pt x="1530" y="2254"/>
                  </a:lnTo>
                  <a:lnTo>
                    <a:pt x="1499" y="2229"/>
                  </a:lnTo>
                  <a:lnTo>
                    <a:pt x="969" y="1700"/>
                  </a:lnTo>
                  <a:lnTo>
                    <a:pt x="751" y="1918"/>
                  </a:lnTo>
                  <a:lnTo>
                    <a:pt x="729" y="1937"/>
                  </a:lnTo>
                  <a:lnTo>
                    <a:pt x="703" y="1953"/>
                  </a:lnTo>
                  <a:lnTo>
                    <a:pt x="676" y="1964"/>
                  </a:lnTo>
                  <a:lnTo>
                    <a:pt x="648" y="1971"/>
                  </a:lnTo>
                  <a:lnTo>
                    <a:pt x="618" y="1974"/>
                  </a:lnTo>
                  <a:lnTo>
                    <a:pt x="589" y="1972"/>
                  </a:lnTo>
                  <a:lnTo>
                    <a:pt x="560" y="1964"/>
                  </a:lnTo>
                  <a:lnTo>
                    <a:pt x="531" y="1951"/>
                  </a:lnTo>
                  <a:lnTo>
                    <a:pt x="505" y="1934"/>
                  </a:lnTo>
                  <a:lnTo>
                    <a:pt x="481" y="1911"/>
                  </a:lnTo>
                  <a:lnTo>
                    <a:pt x="458" y="1882"/>
                  </a:lnTo>
                  <a:lnTo>
                    <a:pt x="440" y="1847"/>
                  </a:lnTo>
                  <a:lnTo>
                    <a:pt x="427" y="1806"/>
                  </a:lnTo>
                  <a:lnTo>
                    <a:pt x="424" y="1798"/>
                  </a:lnTo>
                  <a:lnTo>
                    <a:pt x="421" y="1782"/>
                  </a:lnTo>
                  <a:lnTo>
                    <a:pt x="414" y="1758"/>
                  </a:lnTo>
                  <a:lnTo>
                    <a:pt x="405" y="1724"/>
                  </a:lnTo>
                  <a:lnTo>
                    <a:pt x="394" y="1684"/>
                  </a:lnTo>
                  <a:lnTo>
                    <a:pt x="381" y="1637"/>
                  </a:lnTo>
                  <a:lnTo>
                    <a:pt x="368" y="1584"/>
                  </a:lnTo>
                  <a:lnTo>
                    <a:pt x="352" y="1524"/>
                  </a:lnTo>
                  <a:lnTo>
                    <a:pt x="334" y="1462"/>
                  </a:lnTo>
                  <a:lnTo>
                    <a:pt x="316" y="1394"/>
                  </a:lnTo>
                  <a:lnTo>
                    <a:pt x="297" y="1323"/>
                  </a:lnTo>
                  <a:lnTo>
                    <a:pt x="278" y="1250"/>
                  </a:lnTo>
                  <a:lnTo>
                    <a:pt x="257" y="1175"/>
                  </a:lnTo>
                  <a:lnTo>
                    <a:pt x="237" y="1097"/>
                  </a:lnTo>
                  <a:lnTo>
                    <a:pt x="216" y="1020"/>
                  </a:lnTo>
                  <a:lnTo>
                    <a:pt x="195" y="943"/>
                  </a:lnTo>
                  <a:lnTo>
                    <a:pt x="174" y="865"/>
                  </a:lnTo>
                  <a:lnTo>
                    <a:pt x="155" y="791"/>
                  </a:lnTo>
                  <a:lnTo>
                    <a:pt x="134" y="717"/>
                  </a:lnTo>
                  <a:lnTo>
                    <a:pt x="116" y="646"/>
                  </a:lnTo>
                  <a:lnTo>
                    <a:pt x="99" y="580"/>
                  </a:lnTo>
                  <a:lnTo>
                    <a:pt x="81" y="516"/>
                  </a:lnTo>
                  <a:lnTo>
                    <a:pt x="65" y="458"/>
                  </a:lnTo>
                  <a:lnTo>
                    <a:pt x="52" y="404"/>
                  </a:lnTo>
                  <a:lnTo>
                    <a:pt x="39" y="358"/>
                  </a:lnTo>
                  <a:lnTo>
                    <a:pt x="28" y="317"/>
                  </a:lnTo>
                  <a:lnTo>
                    <a:pt x="20" y="285"/>
                  </a:lnTo>
                  <a:lnTo>
                    <a:pt x="13" y="261"/>
                  </a:lnTo>
                  <a:lnTo>
                    <a:pt x="8" y="245"/>
                  </a:lnTo>
                  <a:lnTo>
                    <a:pt x="7" y="238"/>
                  </a:lnTo>
                  <a:lnTo>
                    <a:pt x="0" y="196"/>
                  </a:lnTo>
                  <a:lnTo>
                    <a:pt x="4" y="156"/>
                  </a:lnTo>
                  <a:lnTo>
                    <a:pt x="13" y="119"/>
                  </a:lnTo>
                  <a:lnTo>
                    <a:pt x="31" y="85"/>
                  </a:lnTo>
                  <a:lnTo>
                    <a:pt x="57" y="56"/>
                  </a:lnTo>
                  <a:lnTo>
                    <a:pt x="86" y="30"/>
                  </a:lnTo>
                  <a:lnTo>
                    <a:pt x="120" y="13"/>
                  </a:lnTo>
                  <a:lnTo>
                    <a:pt x="15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7" name="Rectangle 1068">
            <a:extLst>
              <a:ext uri="{FF2B5EF4-FFF2-40B4-BE49-F238E27FC236}">
                <a16:creationId xmlns:a16="http://schemas.microsoft.com/office/drawing/2014/main" id="{5492DE42-9595-4DD4-B993-F5B8E5968968}"/>
              </a:ext>
            </a:extLst>
          </p:cNvPr>
          <p:cNvSpPr/>
          <p:nvPr/>
        </p:nvSpPr>
        <p:spPr>
          <a:xfrm>
            <a:off x="867517" y="4880757"/>
            <a:ext cx="202965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</a:p>
        </p:txBody>
      </p:sp>
      <p:sp>
        <p:nvSpPr>
          <p:cNvPr id="68" name="Rectangle 1069">
            <a:extLst>
              <a:ext uri="{FF2B5EF4-FFF2-40B4-BE49-F238E27FC236}">
                <a16:creationId xmlns:a16="http://schemas.microsoft.com/office/drawing/2014/main" id="{A725C6CB-D683-4DAA-8E83-6F7A5F8643DC}"/>
              </a:ext>
            </a:extLst>
          </p:cNvPr>
          <p:cNvSpPr/>
          <p:nvPr/>
        </p:nvSpPr>
        <p:spPr>
          <a:xfrm>
            <a:off x="3001927" y="5254948"/>
            <a:ext cx="202965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</a:p>
        </p:txBody>
      </p:sp>
      <p:sp>
        <p:nvSpPr>
          <p:cNvPr id="69" name="Rectangle 1072">
            <a:extLst>
              <a:ext uri="{FF2B5EF4-FFF2-40B4-BE49-F238E27FC236}">
                <a16:creationId xmlns:a16="http://schemas.microsoft.com/office/drawing/2014/main" id="{08A03B7E-8961-4549-8678-3FC68B072C4E}"/>
              </a:ext>
            </a:extLst>
          </p:cNvPr>
          <p:cNvSpPr/>
          <p:nvPr/>
        </p:nvSpPr>
        <p:spPr>
          <a:xfrm>
            <a:off x="5089904" y="5434216"/>
            <a:ext cx="202965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</a:p>
        </p:txBody>
      </p:sp>
      <p:sp>
        <p:nvSpPr>
          <p:cNvPr id="70" name="Rectangle 1073">
            <a:extLst>
              <a:ext uri="{FF2B5EF4-FFF2-40B4-BE49-F238E27FC236}">
                <a16:creationId xmlns:a16="http://schemas.microsoft.com/office/drawing/2014/main" id="{23C1C631-F2AE-4CA1-BF23-0592F1A95A1F}"/>
              </a:ext>
            </a:extLst>
          </p:cNvPr>
          <p:cNvSpPr/>
          <p:nvPr/>
        </p:nvSpPr>
        <p:spPr>
          <a:xfrm>
            <a:off x="7224314" y="5259758"/>
            <a:ext cx="202965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</a:p>
        </p:txBody>
      </p:sp>
      <p:sp>
        <p:nvSpPr>
          <p:cNvPr id="71" name="Rectangle 1074">
            <a:extLst>
              <a:ext uri="{FF2B5EF4-FFF2-40B4-BE49-F238E27FC236}">
                <a16:creationId xmlns:a16="http://schemas.microsoft.com/office/drawing/2014/main" id="{51279B85-BECC-4D8B-81DD-8781386B0460}"/>
              </a:ext>
            </a:extLst>
          </p:cNvPr>
          <p:cNvSpPr/>
          <p:nvPr/>
        </p:nvSpPr>
        <p:spPr>
          <a:xfrm>
            <a:off x="9294830" y="4893372"/>
            <a:ext cx="202965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</a:p>
        </p:txBody>
      </p:sp>
      <p:pic>
        <p:nvPicPr>
          <p:cNvPr id="72" name="图片 71" descr="图片包含 窗户, 人员, 室内, 天空&#10;&#10;描述已自动生成">
            <a:extLst>
              <a:ext uri="{FF2B5EF4-FFF2-40B4-BE49-F238E27FC236}">
                <a16:creationId xmlns:a16="http://schemas.microsoft.com/office/drawing/2014/main" id="{22C7B887-BFE0-4591-81FD-2A0FB94B8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602242" y="1178910"/>
            <a:ext cx="2772792" cy="27727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69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67" grpId="0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Arrow: Right 2">
            <a:extLst>
              <a:ext uri="{FF2B5EF4-FFF2-40B4-BE49-F238E27FC236}">
                <a16:creationId xmlns:a16="http://schemas.microsoft.com/office/drawing/2014/main" id="{90F6470D-FF9A-45A9-B87D-4C25623B6699}"/>
              </a:ext>
            </a:extLst>
          </p:cNvPr>
          <p:cNvSpPr/>
          <p:nvPr/>
        </p:nvSpPr>
        <p:spPr>
          <a:xfrm>
            <a:off x="5193254" y="3679720"/>
            <a:ext cx="1429247" cy="197187"/>
          </a:xfrm>
          <a:prstGeom prst="rightArrow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Arrow: Curved Down 80">
            <a:extLst>
              <a:ext uri="{FF2B5EF4-FFF2-40B4-BE49-F238E27FC236}">
                <a16:creationId xmlns:a16="http://schemas.microsoft.com/office/drawing/2014/main" id="{4F48FA8B-17D6-4AFA-B108-9FFBEAC8ADE7}"/>
              </a:ext>
            </a:extLst>
          </p:cNvPr>
          <p:cNvSpPr/>
          <p:nvPr/>
        </p:nvSpPr>
        <p:spPr>
          <a:xfrm rot="1850214" flipV="1">
            <a:off x="4986649" y="5159375"/>
            <a:ext cx="1751401" cy="423460"/>
          </a:xfrm>
          <a:prstGeom prst="curvedDownArrow">
            <a:avLst>
              <a:gd name="adj1" fmla="val 18947"/>
              <a:gd name="adj2" fmla="val 52391"/>
              <a:gd name="adj3" fmla="val 36746"/>
            </a:avLst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Arrow: Curved Down 1">
            <a:extLst>
              <a:ext uri="{FF2B5EF4-FFF2-40B4-BE49-F238E27FC236}">
                <a16:creationId xmlns:a16="http://schemas.microsoft.com/office/drawing/2014/main" id="{2D986B09-F38E-4B60-9311-A58EBD6977EA}"/>
              </a:ext>
            </a:extLst>
          </p:cNvPr>
          <p:cNvSpPr/>
          <p:nvPr/>
        </p:nvSpPr>
        <p:spPr>
          <a:xfrm rot="19749786">
            <a:off x="4986648" y="2036149"/>
            <a:ext cx="1751401" cy="423460"/>
          </a:xfrm>
          <a:prstGeom prst="curvedDownArrow">
            <a:avLst>
              <a:gd name="adj1" fmla="val 18947"/>
              <a:gd name="adj2" fmla="val 52391"/>
              <a:gd name="adj3" fmla="val 36746"/>
            </a:avLst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8CB7CB8-7BDF-45BF-BA4F-97E34F283AF2}"/>
              </a:ext>
            </a:extLst>
          </p:cNvPr>
          <p:cNvSpPr>
            <a:spLocks/>
          </p:cNvSpPr>
          <p:nvPr/>
        </p:nvSpPr>
        <p:spPr bwMode="auto">
          <a:xfrm>
            <a:off x="2226096" y="3069360"/>
            <a:ext cx="3251362" cy="256986"/>
          </a:xfrm>
          <a:custGeom>
            <a:avLst/>
            <a:gdLst>
              <a:gd name="T0" fmla="*/ 576 w 4581"/>
              <a:gd name="T1" fmla="*/ 0 h 362"/>
              <a:gd name="T2" fmla="*/ 4581 w 4581"/>
              <a:gd name="T3" fmla="*/ 0 h 362"/>
              <a:gd name="T4" fmla="*/ 3990 w 4581"/>
              <a:gd name="T5" fmla="*/ 362 h 362"/>
              <a:gd name="T6" fmla="*/ 0 w 4581"/>
              <a:gd name="T7" fmla="*/ 362 h 362"/>
              <a:gd name="T8" fmla="*/ 576 w 4581"/>
              <a:gd name="T9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1" h="362">
                <a:moveTo>
                  <a:pt x="576" y="0"/>
                </a:moveTo>
                <a:lnTo>
                  <a:pt x="4581" y="0"/>
                </a:lnTo>
                <a:lnTo>
                  <a:pt x="3990" y="362"/>
                </a:lnTo>
                <a:lnTo>
                  <a:pt x="0" y="362"/>
                </a:lnTo>
                <a:lnTo>
                  <a:pt x="576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4C9F59B-6AA7-43E7-A270-0C1F0C9D30E9}"/>
              </a:ext>
            </a:extLst>
          </p:cNvPr>
          <p:cNvSpPr>
            <a:spLocks/>
          </p:cNvSpPr>
          <p:nvPr/>
        </p:nvSpPr>
        <p:spPr bwMode="auto">
          <a:xfrm>
            <a:off x="3012670" y="4111500"/>
            <a:ext cx="2464788" cy="255566"/>
          </a:xfrm>
          <a:custGeom>
            <a:avLst/>
            <a:gdLst>
              <a:gd name="T0" fmla="*/ 577 w 3473"/>
              <a:gd name="T1" fmla="*/ 0 h 360"/>
              <a:gd name="T2" fmla="*/ 3473 w 3473"/>
              <a:gd name="T3" fmla="*/ 0 h 360"/>
              <a:gd name="T4" fmla="*/ 2882 w 3473"/>
              <a:gd name="T5" fmla="*/ 360 h 360"/>
              <a:gd name="T6" fmla="*/ 0 w 3473"/>
              <a:gd name="T7" fmla="*/ 360 h 360"/>
              <a:gd name="T8" fmla="*/ 577 w 3473"/>
              <a:gd name="T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3" h="360">
                <a:moveTo>
                  <a:pt x="577" y="0"/>
                </a:moveTo>
                <a:lnTo>
                  <a:pt x="3473" y="0"/>
                </a:lnTo>
                <a:lnTo>
                  <a:pt x="2882" y="360"/>
                </a:lnTo>
                <a:lnTo>
                  <a:pt x="0" y="360"/>
                </a:lnTo>
                <a:lnTo>
                  <a:pt x="577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4F37E52D-B0C5-4011-903D-F7F4D8640562}"/>
              </a:ext>
            </a:extLst>
          </p:cNvPr>
          <p:cNvSpPr>
            <a:spLocks/>
          </p:cNvSpPr>
          <p:nvPr/>
        </p:nvSpPr>
        <p:spPr bwMode="auto">
          <a:xfrm>
            <a:off x="4184013" y="5153640"/>
            <a:ext cx="1293446" cy="607678"/>
          </a:xfrm>
          <a:custGeom>
            <a:avLst/>
            <a:gdLst>
              <a:gd name="T0" fmla="*/ 0 w 1823"/>
              <a:gd name="T1" fmla="*/ 0 h 857"/>
              <a:gd name="T2" fmla="*/ 1823 w 1823"/>
              <a:gd name="T3" fmla="*/ 0 h 857"/>
              <a:gd name="T4" fmla="*/ 389 w 1823"/>
              <a:gd name="T5" fmla="*/ 857 h 857"/>
              <a:gd name="T6" fmla="*/ 0 w 1823"/>
              <a:gd name="T7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3" h="857">
                <a:moveTo>
                  <a:pt x="0" y="0"/>
                </a:moveTo>
                <a:lnTo>
                  <a:pt x="1823" y="0"/>
                </a:lnTo>
                <a:lnTo>
                  <a:pt x="389" y="857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C4F59C40-5D49-4C81-825F-0F9F0B8FCEF1}"/>
              </a:ext>
            </a:extLst>
          </p:cNvPr>
          <p:cNvSpPr>
            <a:spLocks/>
          </p:cNvSpPr>
          <p:nvPr/>
        </p:nvSpPr>
        <p:spPr bwMode="auto">
          <a:xfrm>
            <a:off x="1467918" y="2287046"/>
            <a:ext cx="4009540" cy="785155"/>
          </a:xfrm>
          <a:custGeom>
            <a:avLst/>
            <a:gdLst>
              <a:gd name="T0" fmla="*/ 0 w 5649"/>
              <a:gd name="T1" fmla="*/ 0 h 1105"/>
              <a:gd name="T2" fmla="*/ 5058 w 5649"/>
              <a:gd name="T3" fmla="*/ 0 h 1105"/>
              <a:gd name="T4" fmla="*/ 5649 w 5649"/>
              <a:gd name="T5" fmla="*/ 1105 h 1105"/>
              <a:gd name="T6" fmla="*/ 592 w 5649"/>
              <a:gd name="T7" fmla="*/ 1105 h 1105"/>
              <a:gd name="T8" fmla="*/ 0 w 5649"/>
              <a:gd name="T9" fmla="*/ 0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9" h="1105">
                <a:moveTo>
                  <a:pt x="0" y="0"/>
                </a:moveTo>
                <a:lnTo>
                  <a:pt x="5058" y="0"/>
                </a:lnTo>
                <a:lnTo>
                  <a:pt x="5649" y="1105"/>
                </a:lnTo>
                <a:lnTo>
                  <a:pt x="592" y="1105"/>
                </a:lnTo>
                <a:lnTo>
                  <a:pt x="0" y="0"/>
                </a:lnTo>
                <a:close/>
              </a:path>
            </a:pathLst>
          </a:custGeom>
          <a:solidFill>
            <a:srgbClr val="9ED7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22C85541-0222-4739-8BA1-EE78B2056650}"/>
              </a:ext>
            </a:extLst>
          </p:cNvPr>
          <p:cNvSpPr>
            <a:spLocks/>
          </p:cNvSpPr>
          <p:nvPr/>
        </p:nvSpPr>
        <p:spPr bwMode="auto">
          <a:xfrm>
            <a:off x="2226096" y="3326346"/>
            <a:ext cx="3251362" cy="785155"/>
          </a:xfrm>
          <a:custGeom>
            <a:avLst/>
            <a:gdLst>
              <a:gd name="T0" fmla="*/ 0 w 4581"/>
              <a:gd name="T1" fmla="*/ 0 h 1106"/>
              <a:gd name="T2" fmla="*/ 3990 w 4581"/>
              <a:gd name="T3" fmla="*/ 0 h 1106"/>
              <a:gd name="T4" fmla="*/ 4581 w 4581"/>
              <a:gd name="T5" fmla="*/ 1106 h 1106"/>
              <a:gd name="T6" fmla="*/ 592 w 4581"/>
              <a:gd name="T7" fmla="*/ 1106 h 1106"/>
              <a:gd name="T8" fmla="*/ 0 w 4581"/>
              <a:gd name="T9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1" h="1106">
                <a:moveTo>
                  <a:pt x="0" y="0"/>
                </a:moveTo>
                <a:lnTo>
                  <a:pt x="3990" y="0"/>
                </a:lnTo>
                <a:lnTo>
                  <a:pt x="4581" y="1106"/>
                </a:lnTo>
                <a:lnTo>
                  <a:pt x="592" y="1106"/>
                </a:lnTo>
                <a:lnTo>
                  <a:pt x="0" y="0"/>
                </a:lnTo>
                <a:close/>
              </a:path>
            </a:pathLst>
          </a:custGeom>
          <a:solidFill>
            <a:srgbClr val="EC6D6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E72B5296-EDD9-42F8-B368-E3018F8DC2A2}"/>
              </a:ext>
            </a:extLst>
          </p:cNvPr>
          <p:cNvSpPr>
            <a:spLocks/>
          </p:cNvSpPr>
          <p:nvPr/>
        </p:nvSpPr>
        <p:spPr bwMode="auto">
          <a:xfrm>
            <a:off x="3012670" y="4367066"/>
            <a:ext cx="2464788" cy="786574"/>
          </a:xfrm>
          <a:custGeom>
            <a:avLst/>
            <a:gdLst>
              <a:gd name="T0" fmla="*/ 0 w 3473"/>
              <a:gd name="T1" fmla="*/ 0 h 1107"/>
              <a:gd name="T2" fmla="*/ 2882 w 3473"/>
              <a:gd name="T3" fmla="*/ 0 h 1107"/>
              <a:gd name="T4" fmla="*/ 3473 w 3473"/>
              <a:gd name="T5" fmla="*/ 1107 h 1107"/>
              <a:gd name="T6" fmla="*/ 592 w 3473"/>
              <a:gd name="T7" fmla="*/ 1107 h 1107"/>
              <a:gd name="T8" fmla="*/ 0 w 3473"/>
              <a:gd name="T9" fmla="*/ 0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3" h="1107">
                <a:moveTo>
                  <a:pt x="0" y="0"/>
                </a:moveTo>
                <a:lnTo>
                  <a:pt x="2882" y="0"/>
                </a:lnTo>
                <a:lnTo>
                  <a:pt x="3473" y="1107"/>
                </a:lnTo>
                <a:lnTo>
                  <a:pt x="592" y="1107"/>
                </a:lnTo>
                <a:lnTo>
                  <a:pt x="0" y="0"/>
                </a:lnTo>
                <a:close/>
              </a:path>
            </a:pathLst>
          </a:custGeom>
          <a:solidFill>
            <a:srgbClr val="9ED7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84">
            <a:extLst>
              <a:ext uri="{FF2B5EF4-FFF2-40B4-BE49-F238E27FC236}">
                <a16:creationId xmlns:a16="http://schemas.microsoft.com/office/drawing/2014/main" id="{D44A25CF-3C7E-4E53-8DC8-C2DB45D489A2}"/>
              </a:ext>
            </a:extLst>
          </p:cNvPr>
          <p:cNvSpPr/>
          <p:nvPr/>
        </p:nvSpPr>
        <p:spPr>
          <a:xfrm>
            <a:off x="6799213" y="1715533"/>
            <a:ext cx="1030514" cy="1030514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87">
            <a:extLst>
              <a:ext uri="{FF2B5EF4-FFF2-40B4-BE49-F238E27FC236}">
                <a16:creationId xmlns:a16="http://schemas.microsoft.com/office/drawing/2014/main" id="{15E6271E-05A2-4E19-A18D-07D86D5B1A1A}"/>
              </a:ext>
            </a:extLst>
          </p:cNvPr>
          <p:cNvSpPr/>
          <p:nvPr/>
        </p:nvSpPr>
        <p:spPr>
          <a:xfrm flipV="1">
            <a:off x="6799213" y="3307296"/>
            <a:ext cx="1030514" cy="1030514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90">
            <a:extLst>
              <a:ext uri="{FF2B5EF4-FFF2-40B4-BE49-F238E27FC236}">
                <a16:creationId xmlns:a16="http://schemas.microsoft.com/office/drawing/2014/main" id="{EE69E286-CF70-4AB7-A9F6-7A91C1B25EB0}"/>
              </a:ext>
            </a:extLst>
          </p:cNvPr>
          <p:cNvSpPr/>
          <p:nvPr/>
        </p:nvSpPr>
        <p:spPr>
          <a:xfrm flipH="1" flipV="1">
            <a:off x="6797359" y="4899059"/>
            <a:ext cx="1030514" cy="1030514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Group 92">
            <a:extLst>
              <a:ext uri="{FF2B5EF4-FFF2-40B4-BE49-F238E27FC236}">
                <a16:creationId xmlns:a16="http://schemas.microsoft.com/office/drawing/2014/main" id="{71721827-4963-4129-9E1C-5769AB54E86E}"/>
              </a:ext>
            </a:extLst>
          </p:cNvPr>
          <p:cNvGrpSpPr/>
          <p:nvPr/>
        </p:nvGrpSpPr>
        <p:grpSpPr>
          <a:xfrm>
            <a:off x="6968922" y="3526617"/>
            <a:ext cx="700804" cy="615491"/>
            <a:chOff x="4031070" y="6152418"/>
            <a:chExt cx="508652" cy="446731"/>
          </a:xfrm>
          <a:solidFill>
            <a:sysClr val="window" lastClr="FFFFFF"/>
          </a:solidFill>
        </p:grpSpPr>
        <p:sp>
          <p:nvSpPr>
            <p:cNvPr id="17" name="Freeform 759">
              <a:extLst>
                <a:ext uri="{FF2B5EF4-FFF2-40B4-BE49-F238E27FC236}">
                  <a16:creationId xmlns:a16="http://schemas.microsoft.com/office/drawing/2014/main" id="{56EFF440-77CA-4A67-9188-FBC258087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294" y="6231914"/>
              <a:ext cx="150205" cy="150000"/>
            </a:xfrm>
            <a:custGeom>
              <a:avLst/>
              <a:gdLst>
                <a:gd name="T0" fmla="*/ 733 w 1469"/>
                <a:gd name="T1" fmla="*/ 0 h 1469"/>
                <a:gd name="T2" fmla="*/ 814 w 1469"/>
                <a:gd name="T3" fmla="*/ 4 h 1469"/>
                <a:gd name="T4" fmla="*/ 891 w 1469"/>
                <a:gd name="T5" fmla="*/ 18 h 1469"/>
                <a:gd name="T6" fmla="*/ 966 w 1469"/>
                <a:gd name="T7" fmla="*/ 37 h 1469"/>
                <a:gd name="T8" fmla="*/ 1037 w 1469"/>
                <a:gd name="T9" fmla="*/ 66 h 1469"/>
                <a:gd name="T10" fmla="*/ 1104 w 1469"/>
                <a:gd name="T11" fmla="*/ 101 h 1469"/>
                <a:gd name="T12" fmla="*/ 1168 w 1469"/>
                <a:gd name="T13" fmla="*/ 142 h 1469"/>
                <a:gd name="T14" fmla="*/ 1225 w 1469"/>
                <a:gd name="T15" fmla="*/ 189 h 1469"/>
                <a:gd name="T16" fmla="*/ 1278 w 1469"/>
                <a:gd name="T17" fmla="*/ 242 h 1469"/>
                <a:gd name="T18" fmla="*/ 1326 w 1469"/>
                <a:gd name="T19" fmla="*/ 301 h 1469"/>
                <a:gd name="T20" fmla="*/ 1367 w 1469"/>
                <a:gd name="T21" fmla="*/ 365 h 1469"/>
                <a:gd name="T22" fmla="*/ 1402 w 1469"/>
                <a:gd name="T23" fmla="*/ 431 h 1469"/>
                <a:gd name="T24" fmla="*/ 1431 w 1469"/>
                <a:gd name="T25" fmla="*/ 502 h 1469"/>
                <a:gd name="T26" fmla="*/ 1450 w 1469"/>
                <a:gd name="T27" fmla="*/ 577 h 1469"/>
                <a:gd name="T28" fmla="*/ 1464 w 1469"/>
                <a:gd name="T29" fmla="*/ 654 h 1469"/>
                <a:gd name="T30" fmla="*/ 1469 w 1469"/>
                <a:gd name="T31" fmla="*/ 734 h 1469"/>
                <a:gd name="T32" fmla="*/ 1464 w 1469"/>
                <a:gd name="T33" fmla="*/ 814 h 1469"/>
                <a:gd name="T34" fmla="*/ 1450 w 1469"/>
                <a:gd name="T35" fmla="*/ 892 h 1469"/>
                <a:gd name="T36" fmla="*/ 1431 w 1469"/>
                <a:gd name="T37" fmla="*/ 966 h 1469"/>
                <a:gd name="T38" fmla="*/ 1402 w 1469"/>
                <a:gd name="T39" fmla="*/ 1037 h 1469"/>
                <a:gd name="T40" fmla="*/ 1367 w 1469"/>
                <a:gd name="T41" fmla="*/ 1105 h 1469"/>
                <a:gd name="T42" fmla="*/ 1326 w 1469"/>
                <a:gd name="T43" fmla="*/ 1169 h 1469"/>
                <a:gd name="T44" fmla="*/ 1278 w 1469"/>
                <a:gd name="T45" fmla="*/ 1226 h 1469"/>
                <a:gd name="T46" fmla="*/ 1225 w 1469"/>
                <a:gd name="T47" fmla="*/ 1279 h 1469"/>
                <a:gd name="T48" fmla="*/ 1168 w 1469"/>
                <a:gd name="T49" fmla="*/ 1328 h 1469"/>
                <a:gd name="T50" fmla="*/ 1104 w 1469"/>
                <a:gd name="T51" fmla="*/ 1369 h 1469"/>
                <a:gd name="T52" fmla="*/ 1037 w 1469"/>
                <a:gd name="T53" fmla="*/ 1403 h 1469"/>
                <a:gd name="T54" fmla="*/ 966 w 1469"/>
                <a:gd name="T55" fmla="*/ 1432 h 1469"/>
                <a:gd name="T56" fmla="*/ 891 w 1469"/>
                <a:gd name="T57" fmla="*/ 1452 h 1469"/>
                <a:gd name="T58" fmla="*/ 814 w 1469"/>
                <a:gd name="T59" fmla="*/ 1464 h 1469"/>
                <a:gd name="T60" fmla="*/ 733 w 1469"/>
                <a:gd name="T61" fmla="*/ 1469 h 1469"/>
                <a:gd name="T62" fmla="*/ 655 w 1469"/>
                <a:gd name="T63" fmla="*/ 1464 h 1469"/>
                <a:gd name="T64" fmla="*/ 578 w 1469"/>
                <a:gd name="T65" fmla="*/ 1452 h 1469"/>
                <a:gd name="T66" fmla="*/ 502 w 1469"/>
                <a:gd name="T67" fmla="*/ 1432 h 1469"/>
                <a:gd name="T68" fmla="*/ 431 w 1469"/>
                <a:gd name="T69" fmla="*/ 1403 h 1469"/>
                <a:gd name="T70" fmla="*/ 364 w 1469"/>
                <a:gd name="T71" fmla="*/ 1369 h 1469"/>
                <a:gd name="T72" fmla="*/ 301 w 1469"/>
                <a:gd name="T73" fmla="*/ 1328 h 1469"/>
                <a:gd name="T74" fmla="*/ 243 w 1469"/>
                <a:gd name="T75" fmla="*/ 1279 h 1469"/>
                <a:gd name="T76" fmla="*/ 189 w 1469"/>
                <a:gd name="T77" fmla="*/ 1226 h 1469"/>
                <a:gd name="T78" fmla="*/ 142 w 1469"/>
                <a:gd name="T79" fmla="*/ 1169 h 1469"/>
                <a:gd name="T80" fmla="*/ 101 w 1469"/>
                <a:gd name="T81" fmla="*/ 1105 h 1469"/>
                <a:gd name="T82" fmla="*/ 66 w 1469"/>
                <a:gd name="T83" fmla="*/ 1037 h 1469"/>
                <a:gd name="T84" fmla="*/ 38 w 1469"/>
                <a:gd name="T85" fmla="*/ 966 h 1469"/>
                <a:gd name="T86" fmla="*/ 18 w 1469"/>
                <a:gd name="T87" fmla="*/ 892 h 1469"/>
                <a:gd name="T88" fmla="*/ 4 w 1469"/>
                <a:gd name="T89" fmla="*/ 814 h 1469"/>
                <a:gd name="T90" fmla="*/ 0 w 1469"/>
                <a:gd name="T91" fmla="*/ 734 h 1469"/>
                <a:gd name="T92" fmla="*/ 4 w 1469"/>
                <a:gd name="T93" fmla="*/ 654 h 1469"/>
                <a:gd name="T94" fmla="*/ 18 w 1469"/>
                <a:gd name="T95" fmla="*/ 577 h 1469"/>
                <a:gd name="T96" fmla="*/ 38 w 1469"/>
                <a:gd name="T97" fmla="*/ 502 h 1469"/>
                <a:gd name="T98" fmla="*/ 66 w 1469"/>
                <a:gd name="T99" fmla="*/ 431 h 1469"/>
                <a:gd name="T100" fmla="*/ 101 w 1469"/>
                <a:gd name="T101" fmla="*/ 365 h 1469"/>
                <a:gd name="T102" fmla="*/ 142 w 1469"/>
                <a:gd name="T103" fmla="*/ 301 h 1469"/>
                <a:gd name="T104" fmla="*/ 189 w 1469"/>
                <a:gd name="T105" fmla="*/ 242 h 1469"/>
                <a:gd name="T106" fmla="*/ 243 w 1469"/>
                <a:gd name="T107" fmla="*/ 189 h 1469"/>
                <a:gd name="T108" fmla="*/ 301 w 1469"/>
                <a:gd name="T109" fmla="*/ 142 h 1469"/>
                <a:gd name="T110" fmla="*/ 364 w 1469"/>
                <a:gd name="T111" fmla="*/ 101 h 1469"/>
                <a:gd name="T112" fmla="*/ 431 w 1469"/>
                <a:gd name="T113" fmla="*/ 66 h 1469"/>
                <a:gd name="T114" fmla="*/ 502 w 1469"/>
                <a:gd name="T115" fmla="*/ 37 h 1469"/>
                <a:gd name="T116" fmla="*/ 578 w 1469"/>
                <a:gd name="T117" fmla="*/ 18 h 1469"/>
                <a:gd name="T118" fmla="*/ 655 w 1469"/>
                <a:gd name="T119" fmla="*/ 4 h 1469"/>
                <a:gd name="T120" fmla="*/ 733 w 1469"/>
                <a:gd name="T121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9" h="1469">
                  <a:moveTo>
                    <a:pt x="733" y="0"/>
                  </a:moveTo>
                  <a:lnTo>
                    <a:pt x="814" y="4"/>
                  </a:lnTo>
                  <a:lnTo>
                    <a:pt x="891" y="18"/>
                  </a:lnTo>
                  <a:lnTo>
                    <a:pt x="966" y="37"/>
                  </a:lnTo>
                  <a:lnTo>
                    <a:pt x="1037" y="66"/>
                  </a:lnTo>
                  <a:lnTo>
                    <a:pt x="1104" y="101"/>
                  </a:lnTo>
                  <a:lnTo>
                    <a:pt x="1168" y="142"/>
                  </a:lnTo>
                  <a:lnTo>
                    <a:pt x="1225" y="189"/>
                  </a:lnTo>
                  <a:lnTo>
                    <a:pt x="1278" y="242"/>
                  </a:lnTo>
                  <a:lnTo>
                    <a:pt x="1326" y="301"/>
                  </a:lnTo>
                  <a:lnTo>
                    <a:pt x="1367" y="365"/>
                  </a:lnTo>
                  <a:lnTo>
                    <a:pt x="1402" y="431"/>
                  </a:lnTo>
                  <a:lnTo>
                    <a:pt x="1431" y="502"/>
                  </a:lnTo>
                  <a:lnTo>
                    <a:pt x="1450" y="577"/>
                  </a:lnTo>
                  <a:lnTo>
                    <a:pt x="1464" y="654"/>
                  </a:lnTo>
                  <a:lnTo>
                    <a:pt x="1469" y="734"/>
                  </a:lnTo>
                  <a:lnTo>
                    <a:pt x="1464" y="814"/>
                  </a:lnTo>
                  <a:lnTo>
                    <a:pt x="1450" y="892"/>
                  </a:lnTo>
                  <a:lnTo>
                    <a:pt x="1431" y="966"/>
                  </a:lnTo>
                  <a:lnTo>
                    <a:pt x="1402" y="1037"/>
                  </a:lnTo>
                  <a:lnTo>
                    <a:pt x="1367" y="1105"/>
                  </a:lnTo>
                  <a:lnTo>
                    <a:pt x="1326" y="1169"/>
                  </a:lnTo>
                  <a:lnTo>
                    <a:pt x="1278" y="1226"/>
                  </a:lnTo>
                  <a:lnTo>
                    <a:pt x="1225" y="1279"/>
                  </a:lnTo>
                  <a:lnTo>
                    <a:pt x="1168" y="1328"/>
                  </a:lnTo>
                  <a:lnTo>
                    <a:pt x="1104" y="1369"/>
                  </a:lnTo>
                  <a:lnTo>
                    <a:pt x="1037" y="1403"/>
                  </a:lnTo>
                  <a:lnTo>
                    <a:pt x="966" y="1432"/>
                  </a:lnTo>
                  <a:lnTo>
                    <a:pt x="891" y="1452"/>
                  </a:lnTo>
                  <a:lnTo>
                    <a:pt x="814" y="1464"/>
                  </a:lnTo>
                  <a:lnTo>
                    <a:pt x="733" y="1469"/>
                  </a:lnTo>
                  <a:lnTo>
                    <a:pt x="655" y="1464"/>
                  </a:lnTo>
                  <a:lnTo>
                    <a:pt x="578" y="1452"/>
                  </a:lnTo>
                  <a:lnTo>
                    <a:pt x="502" y="1432"/>
                  </a:lnTo>
                  <a:lnTo>
                    <a:pt x="431" y="1403"/>
                  </a:lnTo>
                  <a:lnTo>
                    <a:pt x="364" y="1369"/>
                  </a:lnTo>
                  <a:lnTo>
                    <a:pt x="301" y="1328"/>
                  </a:lnTo>
                  <a:lnTo>
                    <a:pt x="243" y="1279"/>
                  </a:lnTo>
                  <a:lnTo>
                    <a:pt x="189" y="1226"/>
                  </a:lnTo>
                  <a:lnTo>
                    <a:pt x="142" y="1169"/>
                  </a:lnTo>
                  <a:lnTo>
                    <a:pt x="101" y="1105"/>
                  </a:lnTo>
                  <a:lnTo>
                    <a:pt x="66" y="1037"/>
                  </a:lnTo>
                  <a:lnTo>
                    <a:pt x="38" y="966"/>
                  </a:lnTo>
                  <a:lnTo>
                    <a:pt x="18" y="892"/>
                  </a:lnTo>
                  <a:lnTo>
                    <a:pt x="4" y="814"/>
                  </a:lnTo>
                  <a:lnTo>
                    <a:pt x="0" y="734"/>
                  </a:lnTo>
                  <a:lnTo>
                    <a:pt x="4" y="654"/>
                  </a:lnTo>
                  <a:lnTo>
                    <a:pt x="18" y="577"/>
                  </a:lnTo>
                  <a:lnTo>
                    <a:pt x="38" y="502"/>
                  </a:lnTo>
                  <a:lnTo>
                    <a:pt x="66" y="431"/>
                  </a:lnTo>
                  <a:lnTo>
                    <a:pt x="101" y="365"/>
                  </a:lnTo>
                  <a:lnTo>
                    <a:pt x="142" y="301"/>
                  </a:lnTo>
                  <a:lnTo>
                    <a:pt x="189" y="242"/>
                  </a:lnTo>
                  <a:lnTo>
                    <a:pt x="243" y="189"/>
                  </a:lnTo>
                  <a:lnTo>
                    <a:pt x="301" y="142"/>
                  </a:lnTo>
                  <a:lnTo>
                    <a:pt x="364" y="101"/>
                  </a:lnTo>
                  <a:lnTo>
                    <a:pt x="431" y="66"/>
                  </a:lnTo>
                  <a:lnTo>
                    <a:pt x="502" y="37"/>
                  </a:lnTo>
                  <a:lnTo>
                    <a:pt x="578" y="18"/>
                  </a:lnTo>
                  <a:lnTo>
                    <a:pt x="655" y="4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760">
              <a:extLst>
                <a:ext uri="{FF2B5EF4-FFF2-40B4-BE49-F238E27FC236}">
                  <a16:creationId xmlns:a16="http://schemas.microsoft.com/office/drawing/2014/main" id="{94853322-B104-4773-B9F9-D872D9AE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79" y="6374149"/>
              <a:ext cx="217235" cy="119142"/>
            </a:xfrm>
            <a:custGeom>
              <a:avLst/>
              <a:gdLst>
                <a:gd name="T0" fmla="*/ 618 w 2125"/>
                <a:gd name="T1" fmla="*/ 0 h 1166"/>
                <a:gd name="T2" fmla="*/ 633 w 2125"/>
                <a:gd name="T3" fmla="*/ 1 h 1166"/>
                <a:gd name="T4" fmla="*/ 648 w 2125"/>
                <a:gd name="T5" fmla="*/ 10 h 1166"/>
                <a:gd name="T6" fmla="*/ 1061 w 2125"/>
                <a:gd name="T7" fmla="*/ 444 h 1166"/>
                <a:gd name="T8" fmla="*/ 1476 w 2125"/>
                <a:gd name="T9" fmla="*/ 10 h 1166"/>
                <a:gd name="T10" fmla="*/ 1491 w 2125"/>
                <a:gd name="T11" fmla="*/ 1 h 1166"/>
                <a:gd name="T12" fmla="*/ 1506 w 2125"/>
                <a:gd name="T13" fmla="*/ 0 h 1166"/>
                <a:gd name="T14" fmla="*/ 1523 w 2125"/>
                <a:gd name="T15" fmla="*/ 4 h 1166"/>
                <a:gd name="T16" fmla="*/ 1598 w 2125"/>
                <a:gd name="T17" fmla="*/ 51 h 1166"/>
                <a:gd name="T18" fmla="*/ 1671 w 2125"/>
                <a:gd name="T19" fmla="*/ 106 h 1166"/>
                <a:gd name="T20" fmla="*/ 1739 w 2125"/>
                <a:gd name="T21" fmla="*/ 168 h 1166"/>
                <a:gd name="T22" fmla="*/ 1803 w 2125"/>
                <a:gd name="T23" fmla="*/ 235 h 1166"/>
                <a:gd name="T24" fmla="*/ 1860 w 2125"/>
                <a:gd name="T25" fmla="*/ 306 h 1166"/>
                <a:gd name="T26" fmla="*/ 1913 w 2125"/>
                <a:gd name="T27" fmla="*/ 383 h 1166"/>
                <a:gd name="T28" fmla="*/ 1960 w 2125"/>
                <a:gd name="T29" fmla="*/ 465 h 1166"/>
                <a:gd name="T30" fmla="*/ 2002 w 2125"/>
                <a:gd name="T31" fmla="*/ 551 h 1166"/>
                <a:gd name="T32" fmla="*/ 2039 w 2125"/>
                <a:gd name="T33" fmla="*/ 640 h 1166"/>
                <a:gd name="T34" fmla="*/ 2069 w 2125"/>
                <a:gd name="T35" fmla="*/ 733 h 1166"/>
                <a:gd name="T36" fmla="*/ 2093 w 2125"/>
                <a:gd name="T37" fmla="*/ 828 h 1166"/>
                <a:gd name="T38" fmla="*/ 2110 w 2125"/>
                <a:gd name="T39" fmla="*/ 927 h 1166"/>
                <a:gd name="T40" fmla="*/ 2120 w 2125"/>
                <a:gd name="T41" fmla="*/ 1025 h 1166"/>
                <a:gd name="T42" fmla="*/ 2125 w 2125"/>
                <a:gd name="T43" fmla="*/ 1127 h 1166"/>
                <a:gd name="T44" fmla="*/ 2122 w 2125"/>
                <a:gd name="T45" fmla="*/ 1142 h 1166"/>
                <a:gd name="T46" fmla="*/ 2113 w 2125"/>
                <a:gd name="T47" fmla="*/ 1154 h 1166"/>
                <a:gd name="T48" fmla="*/ 2101 w 2125"/>
                <a:gd name="T49" fmla="*/ 1163 h 1166"/>
                <a:gd name="T50" fmla="*/ 2086 w 2125"/>
                <a:gd name="T51" fmla="*/ 1166 h 1166"/>
                <a:gd name="T52" fmla="*/ 39 w 2125"/>
                <a:gd name="T53" fmla="*/ 1166 h 1166"/>
                <a:gd name="T54" fmla="*/ 24 w 2125"/>
                <a:gd name="T55" fmla="*/ 1163 h 1166"/>
                <a:gd name="T56" fmla="*/ 12 w 2125"/>
                <a:gd name="T57" fmla="*/ 1154 h 1166"/>
                <a:gd name="T58" fmla="*/ 3 w 2125"/>
                <a:gd name="T59" fmla="*/ 1142 h 1166"/>
                <a:gd name="T60" fmla="*/ 0 w 2125"/>
                <a:gd name="T61" fmla="*/ 1127 h 1166"/>
                <a:gd name="T62" fmla="*/ 3 w 2125"/>
                <a:gd name="T63" fmla="*/ 1025 h 1166"/>
                <a:gd name="T64" fmla="*/ 13 w 2125"/>
                <a:gd name="T65" fmla="*/ 927 h 1166"/>
                <a:gd name="T66" fmla="*/ 31 w 2125"/>
                <a:gd name="T67" fmla="*/ 828 h 1166"/>
                <a:gd name="T68" fmla="*/ 55 w 2125"/>
                <a:gd name="T69" fmla="*/ 733 h 1166"/>
                <a:gd name="T70" fmla="*/ 86 w 2125"/>
                <a:gd name="T71" fmla="*/ 640 h 1166"/>
                <a:gd name="T72" fmla="*/ 122 w 2125"/>
                <a:gd name="T73" fmla="*/ 551 h 1166"/>
                <a:gd name="T74" fmla="*/ 163 w 2125"/>
                <a:gd name="T75" fmla="*/ 465 h 1166"/>
                <a:gd name="T76" fmla="*/ 211 w 2125"/>
                <a:gd name="T77" fmla="*/ 383 h 1166"/>
                <a:gd name="T78" fmla="*/ 264 w 2125"/>
                <a:gd name="T79" fmla="*/ 306 h 1166"/>
                <a:gd name="T80" fmla="*/ 322 w 2125"/>
                <a:gd name="T81" fmla="*/ 235 h 1166"/>
                <a:gd name="T82" fmla="*/ 385 w 2125"/>
                <a:gd name="T83" fmla="*/ 168 h 1166"/>
                <a:gd name="T84" fmla="*/ 453 w 2125"/>
                <a:gd name="T85" fmla="*/ 106 h 1166"/>
                <a:gd name="T86" fmla="*/ 524 w 2125"/>
                <a:gd name="T87" fmla="*/ 51 h 1166"/>
                <a:gd name="T88" fmla="*/ 602 w 2125"/>
                <a:gd name="T89" fmla="*/ 4 h 1166"/>
                <a:gd name="T90" fmla="*/ 618 w 2125"/>
                <a:gd name="T91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5" h="1166">
                  <a:moveTo>
                    <a:pt x="618" y="0"/>
                  </a:moveTo>
                  <a:lnTo>
                    <a:pt x="633" y="1"/>
                  </a:lnTo>
                  <a:lnTo>
                    <a:pt x="648" y="10"/>
                  </a:lnTo>
                  <a:lnTo>
                    <a:pt x="1061" y="444"/>
                  </a:lnTo>
                  <a:lnTo>
                    <a:pt x="1476" y="10"/>
                  </a:lnTo>
                  <a:lnTo>
                    <a:pt x="1491" y="1"/>
                  </a:lnTo>
                  <a:lnTo>
                    <a:pt x="1506" y="0"/>
                  </a:lnTo>
                  <a:lnTo>
                    <a:pt x="1523" y="4"/>
                  </a:lnTo>
                  <a:lnTo>
                    <a:pt x="1598" y="51"/>
                  </a:lnTo>
                  <a:lnTo>
                    <a:pt x="1671" y="106"/>
                  </a:lnTo>
                  <a:lnTo>
                    <a:pt x="1739" y="168"/>
                  </a:lnTo>
                  <a:lnTo>
                    <a:pt x="1803" y="235"/>
                  </a:lnTo>
                  <a:lnTo>
                    <a:pt x="1860" y="306"/>
                  </a:lnTo>
                  <a:lnTo>
                    <a:pt x="1913" y="383"/>
                  </a:lnTo>
                  <a:lnTo>
                    <a:pt x="1960" y="465"/>
                  </a:lnTo>
                  <a:lnTo>
                    <a:pt x="2002" y="551"/>
                  </a:lnTo>
                  <a:lnTo>
                    <a:pt x="2039" y="640"/>
                  </a:lnTo>
                  <a:lnTo>
                    <a:pt x="2069" y="733"/>
                  </a:lnTo>
                  <a:lnTo>
                    <a:pt x="2093" y="828"/>
                  </a:lnTo>
                  <a:lnTo>
                    <a:pt x="2110" y="927"/>
                  </a:lnTo>
                  <a:lnTo>
                    <a:pt x="2120" y="1025"/>
                  </a:lnTo>
                  <a:lnTo>
                    <a:pt x="2125" y="1127"/>
                  </a:lnTo>
                  <a:lnTo>
                    <a:pt x="2122" y="1142"/>
                  </a:lnTo>
                  <a:lnTo>
                    <a:pt x="2113" y="1154"/>
                  </a:lnTo>
                  <a:lnTo>
                    <a:pt x="2101" y="1163"/>
                  </a:lnTo>
                  <a:lnTo>
                    <a:pt x="2086" y="1166"/>
                  </a:lnTo>
                  <a:lnTo>
                    <a:pt x="39" y="1166"/>
                  </a:lnTo>
                  <a:lnTo>
                    <a:pt x="24" y="1163"/>
                  </a:lnTo>
                  <a:lnTo>
                    <a:pt x="12" y="1154"/>
                  </a:lnTo>
                  <a:lnTo>
                    <a:pt x="3" y="1142"/>
                  </a:lnTo>
                  <a:lnTo>
                    <a:pt x="0" y="1127"/>
                  </a:lnTo>
                  <a:lnTo>
                    <a:pt x="3" y="1025"/>
                  </a:lnTo>
                  <a:lnTo>
                    <a:pt x="13" y="927"/>
                  </a:lnTo>
                  <a:lnTo>
                    <a:pt x="31" y="828"/>
                  </a:lnTo>
                  <a:lnTo>
                    <a:pt x="55" y="733"/>
                  </a:lnTo>
                  <a:lnTo>
                    <a:pt x="86" y="640"/>
                  </a:lnTo>
                  <a:lnTo>
                    <a:pt x="122" y="551"/>
                  </a:lnTo>
                  <a:lnTo>
                    <a:pt x="163" y="465"/>
                  </a:lnTo>
                  <a:lnTo>
                    <a:pt x="211" y="383"/>
                  </a:lnTo>
                  <a:lnTo>
                    <a:pt x="264" y="306"/>
                  </a:lnTo>
                  <a:lnTo>
                    <a:pt x="322" y="235"/>
                  </a:lnTo>
                  <a:lnTo>
                    <a:pt x="385" y="168"/>
                  </a:lnTo>
                  <a:lnTo>
                    <a:pt x="453" y="106"/>
                  </a:lnTo>
                  <a:lnTo>
                    <a:pt x="524" y="51"/>
                  </a:lnTo>
                  <a:lnTo>
                    <a:pt x="602" y="4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761">
              <a:extLst>
                <a:ext uri="{FF2B5EF4-FFF2-40B4-BE49-F238E27FC236}">
                  <a16:creationId xmlns:a16="http://schemas.microsoft.com/office/drawing/2014/main" id="{9CA04B26-61ED-429F-8CE1-12C1C28DE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650" y="6152418"/>
              <a:ext cx="472072" cy="226227"/>
            </a:xfrm>
            <a:custGeom>
              <a:avLst/>
              <a:gdLst>
                <a:gd name="T0" fmla="*/ 2322 w 4621"/>
                <a:gd name="T1" fmla="*/ 17 h 2216"/>
                <a:gd name="T2" fmla="*/ 2718 w 4621"/>
                <a:gd name="T3" fmla="*/ 105 h 2216"/>
                <a:gd name="T4" fmla="*/ 3091 w 4621"/>
                <a:gd name="T5" fmla="*/ 264 h 2216"/>
                <a:gd name="T6" fmla="*/ 3420 w 4621"/>
                <a:gd name="T7" fmla="*/ 486 h 2216"/>
                <a:gd name="T8" fmla="*/ 3702 w 4621"/>
                <a:gd name="T9" fmla="*/ 762 h 2216"/>
                <a:gd name="T10" fmla="*/ 3927 w 4621"/>
                <a:gd name="T11" fmla="*/ 1083 h 2216"/>
                <a:gd name="T12" fmla="*/ 4092 w 4621"/>
                <a:gd name="T13" fmla="*/ 1442 h 2216"/>
                <a:gd name="T14" fmla="*/ 4385 w 4621"/>
                <a:gd name="T15" fmla="*/ 1263 h 2216"/>
                <a:gd name="T16" fmla="*/ 4423 w 4621"/>
                <a:gd name="T17" fmla="*/ 1231 h 2216"/>
                <a:gd name="T18" fmla="*/ 4472 w 4621"/>
                <a:gd name="T19" fmla="*/ 1234 h 2216"/>
                <a:gd name="T20" fmla="*/ 4611 w 4621"/>
                <a:gd name="T21" fmla="*/ 1315 h 2216"/>
                <a:gd name="T22" fmla="*/ 4620 w 4621"/>
                <a:gd name="T23" fmla="*/ 1363 h 2216"/>
                <a:gd name="T24" fmla="*/ 4199 w 4621"/>
                <a:gd name="T25" fmla="*/ 2196 h 2216"/>
                <a:gd name="T26" fmla="*/ 4152 w 4621"/>
                <a:gd name="T27" fmla="*/ 2216 h 2216"/>
                <a:gd name="T28" fmla="*/ 3322 w 4621"/>
                <a:gd name="T29" fmla="*/ 1804 h 2216"/>
                <a:gd name="T30" fmla="*/ 3290 w 4621"/>
                <a:gd name="T31" fmla="*/ 1766 h 2216"/>
                <a:gd name="T32" fmla="*/ 3295 w 4621"/>
                <a:gd name="T33" fmla="*/ 1718 h 2216"/>
                <a:gd name="T34" fmla="*/ 3379 w 4621"/>
                <a:gd name="T35" fmla="*/ 1575 h 2216"/>
                <a:gd name="T36" fmla="*/ 3438 w 4621"/>
                <a:gd name="T37" fmla="*/ 1575 h 2216"/>
                <a:gd name="T38" fmla="*/ 3870 w 4621"/>
                <a:gd name="T39" fmla="*/ 1586 h 2216"/>
                <a:gd name="T40" fmla="*/ 3729 w 4621"/>
                <a:gd name="T41" fmla="*/ 1253 h 2216"/>
                <a:gd name="T42" fmla="*/ 3529 w 4621"/>
                <a:gd name="T43" fmla="*/ 954 h 2216"/>
                <a:gd name="T44" fmla="*/ 3277 w 4621"/>
                <a:gd name="T45" fmla="*/ 700 h 2216"/>
                <a:gd name="T46" fmla="*/ 2979 w 4621"/>
                <a:gd name="T47" fmla="*/ 495 h 2216"/>
                <a:gd name="T48" fmla="*/ 2640 w 4621"/>
                <a:gd name="T49" fmla="*/ 348 h 2216"/>
                <a:gd name="T50" fmla="*/ 2290 w 4621"/>
                <a:gd name="T51" fmla="*/ 271 h 2216"/>
                <a:gd name="T52" fmla="*/ 1926 w 4621"/>
                <a:gd name="T53" fmla="*/ 261 h 2216"/>
                <a:gd name="T54" fmla="*/ 1549 w 4621"/>
                <a:gd name="T55" fmla="*/ 324 h 2216"/>
                <a:gd name="T56" fmla="*/ 1189 w 4621"/>
                <a:gd name="T57" fmla="*/ 467 h 2216"/>
                <a:gd name="T58" fmla="*/ 873 w 4621"/>
                <a:gd name="T59" fmla="*/ 670 h 2216"/>
                <a:gd name="T60" fmla="*/ 607 w 4621"/>
                <a:gd name="T61" fmla="*/ 927 h 2216"/>
                <a:gd name="T62" fmla="*/ 396 w 4621"/>
                <a:gd name="T63" fmla="*/ 1231 h 2216"/>
                <a:gd name="T64" fmla="*/ 247 w 4621"/>
                <a:gd name="T65" fmla="*/ 1577 h 2216"/>
                <a:gd name="T66" fmla="*/ 206 w 4621"/>
                <a:gd name="T67" fmla="*/ 1618 h 2216"/>
                <a:gd name="T68" fmla="*/ 44 w 4621"/>
                <a:gd name="T69" fmla="*/ 1578 h 2216"/>
                <a:gd name="T70" fmla="*/ 6 w 4621"/>
                <a:gd name="T71" fmla="*/ 1548 h 2216"/>
                <a:gd name="T72" fmla="*/ 3 w 4621"/>
                <a:gd name="T73" fmla="*/ 1498 h 2216"/>
                <a:gd name="T74" fmla="*/ 156 w 4621"/>
                <a:gd name="T75" fmla="*/ 1136 h 2216"/>
                <a:gd name="T76" fmla="*/ 371 w 4621"/>
                <a:gd name="T77" fmla="*/ 810 h 2216"/>
                <a:gd name="T78" fmla="*/ 638 w 4621"/>
                <a:gd name="T79" fmla="*/ 532 h 2216"/>
                <a:gd name="T80" fmla="*/ 956 w 4621"/>
                <a:gd name="T81" fmla="*/ 302 h 2216"/>
                <a:gd name="T82" fmla="*/ 1307 w 4621"/>
                <a:gd name="T83" fmla="*/ 135 h 2216"/>
                <a:gd name="T84" fmla="*/ 1675 w 4621"/>
                <a:gd name="T85" fmla="*/ 33 h 2216"/>
                <a:gd name="T86" fmla="*/ 2054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2054" y="0"/>
                  </a:moveTo>
                  <a:lnTo>
                    <a:pt x="2189" y="3"/>
                  </a:lnTo>
                  <a:lnTo>
                    <a:pt x="2322" y="17"/>
                  </a:lnTo>
                  <a:lnTo>
                    <a:pt x="2455" y="38"/>
                  </a:lnTo>
                  <a:lnTo>
                    <a:pt x="2588" y="67"/>
                  </a:lnTo>
                  <a:lnTo>
                    <a:pt x="2718" y="105"/>
                  </a:lnTo>
                  <a:lnTo>
                    <a:pt x="2847" y="150"/>
                  </a:lnTo>
                  <a:lnTo>
                    <a:pt x="2971" y="205"/>
                  </a:lnTo>
                  <a:lnTo>
                    <a:pt x="3091" y="264"/>
                  </a:lnTo>
                  <a:lnTo>
                    <a:pt x="3205" y="332"/>
                  </a:lnTo>
                  <a:lnTo>
                    <a:pt x="3316" y="406"/>
                  </a:lnTo>
                  <a:lnTo>
                    <a:pt x="3420" y="486"/>
                  </a:lnTo>
                  <a:lnTo>
                    <a:pt x="3520" y="573"/>
                  </a:lnTo>
                  <a:lnTo>
                    <a:pt x="3614" y="663"/>
                  </a:lnTo>
                  <a:lnTo>
                    <a:pt x="3702" y="762"/>
                  </a:lnTo>
                  <a:lnTo>
                    <a:pt x="3783" y="863"/>
                  </a:lnTo>
                  <a:lnTo>
                    <a:pt x="3859" y="971"/>
                  </a:lnTo>
                  <a:lnTo>
                    <a:pt x="3927" y="1083"/>
                  </a:lnTo>
                  <a:lnTo>
                    <a:pt x="3989" y="1198"/>
                  </a:lnTo>
                  <a:lnTo>
                    <a:pt x="4045" y="1319"/>
                  </a:lnTo>
                  <a:lnTo>
                    <a:pt x="4092" y="1442"/>
                  </a:lnTo>
                  <a:lnTo>
                    <a:pt x="4133" y="1569"/>
                  </a:lnTo>
                  <a:lnTo>
                    <a:pt x="4166" y="1699"/>
                  </a:lnTo>
                  <a:lnTo>
                    <a:pt x="4385" y="1263"/>
                  </a:lnTo>
                  <a:lnTo>
                    <a:pt x="4396" y="1250"/>
                  </a:lnTo>
                  <a:lnTo>
                    <a:pt x="4408" y="1239"/>
                  </a:lnTo>
                  <a:lnTo>
                    <a:pt x="4423" y="1231"/>
                  </a:lnTo>
                  <a:lnTo>
                    <a:pt x="4440" y="1228"/>
                  </a:lnTo>
                  <a:lnTo>
                    <a:pt x="4456" y="1230"/>
                  </a:lnTo>
                  <a:lnTo>
                    <a:pt x="4472" y="1234"/>
                  </a:lnTo>
                  <a:lnTo>
                    <a:pt x="4587" y="1293"/>
                  </a:lnTo>
                  <a:lnTo>
                    <a:pt x="4600" y="1303"/>
                  </a:lnTo>
                  <a:lnTo>
                    <a:pt x="4611" y="1315"/>
                  </a:lnTo>
                  <a:lnTo>
                    <a:pt x="4618" y="1330"/>
                  </a:lnTo>
                  <a:lnTo>
                    <a:pt x="4621" y="1346"/>
                  </a:lnTo>
                  <a:lnTo>
                    <a:pt x="4620" y="1363"/>
                  </a:lnTo>
                  <a:lnTo>
                    <a:pt x="4614" y="1378"/>
                  </a:lnTo>
                  <a:lnTo>
                    <a:pt x="4208" y="2181"/>
                  </a:lnTo>
                  <a:lnTo>
                    <a:pt x="4199" y="2196"/>
                  </a:lnTo>
                  <a:lnTo>
                    <a:pt x="4186" y="2207"/>
                  </a:lnTo>
                  <a:lnTo>
                    <a:pt x="4169" y="2214"/>
                  </a:lnTo>
                  <a:lnTo>
                    <a:pt x="4152" y="2216"/>
                  </a:lnTo>
                  <a:lnTo>
                    <a:pt x="4137" y="2214"/>
                  </a:lnTo>
                  <a:lnTo>
                    <a:pt x="4124" y="2210"/>
                  </a:lnTo>
                  <a:lnTo>
                    <a:pt x="3322" y="1804"/>
                  </a:lnTo>
                  <a:lnTo>
                    <a:pt x="3308" y="1793"/>
                  </a:lnTo>
                  <a:lnTo>
                    <a:pt x="3298" y="1781"/>
                  </a:lnTo>
                  <a:lnTo>
                    <a:pt x="3290" y="1766"/>
                  </a:lnTo>
                  <a:lnTo>
                    <a:pt x="3287" y="1749"/>
                  </a:lnTo>
                  <a:lnTo>
                    <a:pt x="3289" y="1733"/>
                  </a:lnTo>
                  <a:lnTo>
                    <a:pt x="3295" y="1718"/>
                  </a:lnTo>
                  <a:lnTo>
                    <a:pt x="3352" y="1602"/>
                  </a:lnTo>
                  <a:lnTo>
                    <a:pt x="3364" y="1586"/>
                  </a:lnTo>
                  <a:lnTo>
                    <a:pt x="3379" y="1575"/>
                  </a:lnTo>
                  <a:lnTo>
                    <a:pt x="3399" y="1569"/>
                  </a:lnTo>
                  <a:lnTo>
                    <a:pt x="3419" y="1568"/>
                  </a:lnTo>
                  <a:lnTo>
                    <a:pt x="3438" y="1575"/>
                  </a:lnTo>
                  <a:lnTo>
                    <a:pt x="3929" y="1824"/>
                  </a:lnTo>
                  <a:lnTo>
                    <a:pt x="3903" y="1702"/>
                  </a:lnTo>
                  <a:lnTo>
                    <a:pt x="3870" y="1586"/>
                  </a:lnTo>
                  <a:lnTo>
                    <a:pt x="3830" y="1471"/>
                  </a:lnTo>
                  <a:lnTo>
                    <a:pt x="3783" y="1360"/>
                  </a:lnTo>
                  <a:lnTo>
                    <a:pt x="3729" y="1253"/>
                  </a:lnTo>
                  <a:lnTo>
                    <a:pt x="3668" y="1150"/>
                  </a:lnTo>
                  <a:lnTo>
                    <a:pt x="3602" y="1050"/>
                  </a:lnTo>
                  <a:lnTo>
                    <a:pt x="3529" y="954"/>
                  </a:lnTo>
                  <a:lnTo>
                    <a:pt x="3451" y="865"/>
                  </a:lnTo>
                  <a:lnTo>
                    <a:pt x="3367" y="780"/>
                  </a:lnTo>
                  <a:lnTo>
                    <a:pt x="3277" y="700"/>
                  </a:lnTo>
                  <a:lnTo>
                    <a:pt x="3183" y="626"/>
                  </a:lnTo>
                  <a:lnTo>
                    <a:pt x="3083" y="557"/>
                  </a:lnTo>
                  <a:lnTo>
                    <a:pt x="2979" y="495"/>
                  </a:lnTo>
                  <a:lnTo>
                    <a:pt x="2870" y="439"/>
                  </a:lnTo>
                  <a:lnTo>
                    <a:pt x="2756" y="391"/>
                  </a:lnTo>
                  <a:lnTo>
                    <a:pt x="2640" y="348"/>
                  </a:lnTo>
                  <a:lnTo>
                    <a:pt x="2525" y="315"/>
                  </a:lnTo>
                  <a:lnTo>
                    <a:pt x="2408" y="289"/>
                  </a:lnTo>
                  <a:lnTo>
                    <a:pt x="2290" y="271"/>
                  </a:lnTo>
                  <a:lnTo>
                    <a:pt x="2172" y="259"/>
                  </a:lnTo>
                  <a:lnTo>
                    <a:pt x="2054" y="256"/>
                  </a:lnTo>
                  <a:lnTo>
                    <a:pt x="1926" y="261"/>
                  </a:lnTo>
                  <a:lnTo>
                    <a:pt x="1799" y="273"/>
                  </a:lnTo>
                  <a:lnTo>
                    <a:pt x="1673" y="294"/>
                  </a:lnTo>
                  <a:lnTo>
                    <a:pt x="1549" y="324"/>
                  </a:lnTo>
                  <a:lnTo>
                    <a:pt x="1427" y="364"/>
                  </a:lnTo>
                  <a:lnTo>
                    <a:pt x="1307" y="411"/>
                  </a:lnTo>
                  <a:lnTo>
                    <a:pt x="1189" y="467"/>
                  </a:lnTo>
                  <a:lnTo>
                    <a:pt x="1079" y="527"/>
                  </a:lnTo>
                  <a:lnTo>
                    <a:pt x="973" y="595"/>
                  </a:lnTo>
                  <a:lnTo>
                    <a:pt x="873" y="670"/>
                  </a:lnTo>
                  <a:lnTo>
                    <a:pt x="778" y="750"/>
                  </a:lnTo>
                  <a:lnTo>
                    <a:pt x="690" y="836"/>
                  </a:lnTo>
                  <a:lnTo>
                    <a:pt x="607" y="927"/>
                  </a:lnTo>
                  <a:lnTo>
                    <a:pt x="529" y="1024"/>
                  </a:lnTo>
                  <a:lnTo>
                    <a:pt x="460" y="1125"/>
                  </a:lnTo>
                  <a:lnTo>
                    <a:pt x="396" y="1231"/>
                  </a:lnTo>
                  <a:lnTo>
                    <a:pt x="339" y="1342"/>
                  </a:lnTo>
                  <a:lnTo>
                    <a:pt x="289" y="1457"/>
                  </a:lnTo>
                  <a:lnTo>
                    <a:pt x="247" y="1577"/>
                  </a:lnTo>
                  <a:lnTo>
                    <a:pt x="238" y="1595"/>
                  </a:lnTo>
                  <a:lnTo>
                    <a:pt x="222" y="1608"/>
                  </a:lnTo>
                  <a:lnTo>
                    <a:pt x="206" y="1618"/>
                  </a:lnTo>
                  <a:lnTo>
                    <a:pt x="186" y="1621"/>
                  </a:lnTo>
                  <a:lnTo>
                    <a:pt x="165" y="1618"/>
                  </a:lnTo>
                  <a:lnTo>
                    <a:pt x="44" y="1578"/>
                  </a:lnTo>
                  <a:lnTo>
                    <a:pt x="29" y="1572"/>
                  </a:lnTo>
                  <a:lnTo>
                    <a:pt x="17" y="1562"/>
                  </a:lnTo>
                  <a:lnTo>
                    <a:pt x="6" y="1548"/>
                  </a:lnTo>
                  <a:lnTo>
                    <a:pt x="2" y="1531"/>
                  </a:lnTo>
                  <a:lnTo>
                    <a:pt x="0" y="1515"/>
                  </a:lnTo>
                  <a:lnTo>
                    <a:pt x="3" y="1498"/>
                  </a:lnTo>
                  <a:lnTo>
                    <a:pt x="47" y="1374"/>
                  </a:lnTo>
                  <a:lnTo>
                    <a:pt x="98" y="1253"/>
                  </a:lnTo>
                  <a:lnTo>
                    <a:pt x="156" y="1136"/>
                  </a:lnTo>
                  <a:lnTo>
                    <a:pt x="221" y="1022"/>
                  </a:lnTo>
                  <a:lnTo>
                    <a:pt x="292" y="915"/>
                  </a:lnTo>
                  <a:lnTo>
                    <a:pt x="371" y="810"/>
                  </a:lnTo>
                  <a:lnTo>
                    <a:pt x="454" y="712"/>
                  </a:lnTo>
                  <a:lnTo>
                    <a:pt x="543" y="620"/>
                  </a:lnTo>
                  <a:lnTo>
                    <a:pt x="638" y="532"/>
                  </a:lnTo>
                  <a:lnTo>
                    <a:pt x="740" y="448"/>
                  </a:lnTo>
                  <a:lnTo>
                    <a:pt x="846" y="373"/>
                  </a:lnTo>
                  <a:lnTo>
                    <a:pt x="956" y="302"/>
                  </a:lnTo>
                  <a:lnTo>
                    <a:pt x="1073" y="238"/>
                  </a:lnTo>
                  <a:lnTo>
                    <a:pt x="1187" y="183"/>
                  </a:lnTo>
                  <a:lnTo>
                    <a:pt x="1307" y="135"/>
                  </a:lnTo>
                  <a:lnTo>
                    <a:pt x="1428" y="94"/>
                  </a:lnTo>
                  <a:lnTo>
                    <a:pt x="1551" y="61"/>
                  </a:lnTo>
                  <a:lnTo>
                    <a:pt x="1675" y="33"/>
                  </a:lnTo>
                  <a:lnTo>
                    <a:pt x="1802" y="15"/>
                  </a:lnTo>
                  <a:lnTo>
                    <a:pt x="1927" y="3"/>
                  </a:lnTo>
                  <a:lnTo>
                    <a:pt x="2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762">
              <a:extLst>
                <a:ext uri="{FF2B5EF4-FFF2-40B4-BE49-F238E27FC236}">
                  <a16:creationId xmlns:a16="http://schemas.microsoft.com/office/drawing/2014/main" id="{D086A453-67D4-4C17-8134-4A0A3533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070" y="6372922"/>
              <a:ext cx="472276" cy="226227"/>
            </a:xfrm>
            <a:custGeom>
              <a:avLst/>
              <a:gdLst>
                <a:gd name="T0" fmla="*/ 1299 w 4621"/>
                <a:gd name="T1" fmla="*/ 412 h 2216"/>
                <a:gd name="T2" fmla="*/ 1331 w 4621"/>
                <a:gd name="T3" fmla="*/ 449 h 2216"/>
                <a:gd name="T4" fmla="*/ 1327 w 4621"/>
                <a:gd name="T5" fmla="*/ 498 h 2216"/>
                <a:gd name="T6" fmla="*/ 1242 w 4621"/>
                <a:gd name="T7" fmla="*/ 641 h 2216"/>
                <a:gd name="T8" fmla="*/ 1183 w 4621"/>
                <a:gd name="T9" fmla="*/ 641 h 2216"/>
                <a:gd name="T10" fmla="*/ 752 w 4621"/>
                <a:gd name="T11" fmla="*/ 629 h 2216"/>
                <a:gd name="T12" fmla="*/ 893 w 4621"/>
                <a:gd name="T13" fmla="*/ 962 h 2216"/>
                <a:gd name="T14" fmla="*/ 1092 w 4621"/>
                <a:gd name="T15" fmla="*/ 1260 h 2216"/>
                <a:gd name="T16" fmla="*/ 1343 w 4621"/>
                <a:gd name="T17" fmla="*/ 1515 h 2216"/>
                <a:gd name="T18" fmla="*/ 1643 w 4621"/>
                <a:gd name="T19" fmla="*/ 1719 h 2216"/>
                <a:gd name="T20" fmla="*/ 1982 w 4621"/>
                <a:gd name="T21" fmla="*/ 1866 h 2216"/>
                <a:gd name="T22" fmla="*/ 2330 w 4621"/>
                <a:gd name="T23" fmla="*/ 1945 h 2216"/>
                <a:gd name="T24" fmla="*/ 2696 w 4621"/>
                <a:gd name="T25" fmla="*/ 1955 h 2216"/>
                <a:gd name="T26" fmla="*/ 3072 w 4621"/>
                <a:gd name="T27" fmla="*/ 1890 h 2216"/>
                <a:gd name="T28" fmla="*/ 3432 w 4621"/>
                <a:gd name="T29" fmla="*/ 1748 h 2216"/>
                <a:gd name="T30" fmla="*/ 3749 w 4621"/>
                <a:gd name="T31" fmla="*/ 1545 h 2216"/>
                <a:gd name="T32" fmla="*/ 4015 w 4621"/>
                <a:gd name="T33" fmla="*/ 1288 h 2216"/>
                <a:gd name="T34" fmla="*/ 4225 w 4621"/>
                <a:gd name="T35" fmla="*/ 983 h 2216"/>
                <a:gd name="T36" fmla="*/ 4375 w 4621"/>
                <a:gd name="T37" fmla="*/ 638 h 2216"/>
                <a:gd name="T38" fmla="*/ 4416 w 4621"/>
                <a:gd name="T39" fmla="*/ 597 h 2216"/>
                <a:gd name="T40" fmla="*/ 4578 w 4621"/>
                <a:gd name="T41" fmla="*/ 636 h 2216"/>
                <a:gd name="T42" fmla="*/ 4615 w 4621"/>
                <a:gd name="T43" fmla="*/ 668 h 2216"/>
                <a:gd name="T44" fmla="*/ 4618 w 4621"/>
                <a:gd name="T45" fmla="*/ 717 h 2216"/>
                <a:gd name="T46" fmla="*/ 4464 w 4621"/>
                <a:gd name="T47" fmla="*/ 1080 h 2216"/>
                <a:gd name="T48" fmla="*/ 4251 w 4621"/>
                <a:gd name="T49" fmla="*/ 1404 h 2216"/>
                <a:gd name="T50" fmla="*/ 3983 w 4621"/>
                <a:gd name="T51" fmla="*/ 1684 h 2216"/>
                <a:gd name="T52" fmla="*/ 3665 w 4621"/>
                <a:gd name="T53" fmla="*/ 1913 h 2216"/>
                <a:gd name="T54" fmla="*/ 3314 w 4621"/>
                <a:gd name="T55" fmla="*/ 2080 h 2216"/>
                <a:gd name="T56" fmla="*/ 2945 w 4621"/>
                <a:gd name="T57" fmla="*/ 2181 h 2216"/>
                <a:gd name="T58" fmla="*/ 2567 w 4621"/>
                <a:gd name="T59" fmla="*/ 2216 h 2216"/>
                <a:gd name="T60" fmla="*/ 2165 w 4621"/>
                <a:gd name="T61" fmla="*/ 2178 h 2216"/>
                <a:gd name="T62" fmla="*/ 1774 w 4621"/>
                <a:gd name="T63" fmla="*/ 2064 h 2216"/>
                <a:gd name="T64" fmla="*/ 1416 w 4621"/>
                <a:gd name="T65" fmla="*/ 1883 h 2216"/>
                <a:gd name="T66" fmla="*/ 1101 w 4621"/>
                <a:gd name="T67" fmla="*/ 1643 h 2216"/>
                <a:gd name="T68" fmla="*/ 838 w 4621"/>
                <a:gd name="T69" fmla="*/ 1351 h 2216"/>
                <a:gd name="T70" fmla="*/ 632 w 4621"/>
                <a:gd name="T71" fmla="*/ 1016 h 2216"/>
                <a:gd name="T72" fmla="*/ 489 w 4621"/>
                <a:gd name="T73" fmla="*/ 645 h 2216"/>
                <a:gd name="T74" fmla="*/ 225 w 4621"/>
                <a:gd name="T75" fmla="*/ 965 h 2216"/>
                <a:gd name="T76" fmla="*/ 188 w 4621"/>
                <a:gd name="T77" fmla="*/ 986 h 2216"/>
                <a:gd name="T78" fmla="*/ 150 w 4621"/>
                <a:gd name="T79" fmla="*/ 980 h 2216"/>
                <a:gd name="T80" fmla="*/ 11 w 4621"/>
                <a:gd name="T81" fmla="*/ 900 h 2216"/>
                <a:gd name="T82" fmla="*/ 2 w 4621"/>
                <a:gd name="T83" fmla="*/ 851 h 2216"/>
                <a:gd name="T84" fmla="*/ 424 w 4621"/>
                <a:gd name="T85" fmla="*/ 18 h 2216"/>
                <a:gd name="T86" fmla="*/ 478 w 4621"/>
                <a:gd name="T87" fmla="*/ 0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1" h="2216">
                  <a:moveTo>
                    <a:pt x="478" y="0"/>
                  </a:moveTo>
                  <a:lnTo>
                    <a:pt x="498" y="6"/>
                  </a:lnTo>
                  <a:lnTo>
                    <a:pt x="1299" y="412"/>
                  </a:lnTo>
                  <a:lnTo>
                    <a:pt x="1313" y="421"/>
                  </a:lnTo>
                  <a:lnTo>
                    <a:pt x="1324" y="433"/>
                  </a:lnTo>
                  <a:lnTo>
                    <a:pt x="1331" y="449"/>
                  </a:lnTo>
                  <a:lnTo>
                    <a:pt x="1334" y="465"/>
                  </a:lnTo>
                  <a:lnTo>
                    <a:pt x="1333" y="482"/>
                  </a:lnTo>
                  <a:lnTo>
                    <a:pt x="1327" y="498"/>
                  </a:lnTo>
                  <a:lnTo>
                    <a:pt x="1269" y="612"/>
                  </a:lnTo>
                  <a:lnTo>
                    <a:pt x="1257" y="629"/>
                  </a:lnTo>
                  <a:lnTo>
                    <a:pt x="1242" y="641"/>
                  </a:lnTo>
                  <a:lnTo>
                    <a:pt x="1222" y="647"/>
                  </a:lnTo>
                  <a:lnTo>
                    <a:pt x="1203" y="647"/>
                  </a:lnTo>
                  <a:lnTo>
                    <a:pt x="1183" y="641"/>
                  </a:lnTo>
                  <a:lnTo>
                    <a:pt x="693" y="392"/>
                  </a:lnTo>
                  <a:lnTo>
                    <a:pt x="719" y="512"/>
                  </a:lnTo>
                  <a:lnTo>
                    <a:pt x="752" y="629"/>
                  </a:lnTo>
                  <a:lnTo>
                    <a:pt x="791" y="744"/>
                  </a:lnTo>
                  <a:lnTo>
                    <a:pt x="838" y="854"/>
                  </a:lnTo>
                  <a:lnTo>
                    <a:pt x="893" y="962"/>
                  </a:lnTo>
                  <a:lnTo>
                    <a:pt x="953" y="1066"/>
                  </a:lnTo>
                  <a:lnTo>
                    <a:pt x="1020" y="1165"/>
                  </a:lnTo>
                  <a:lnTo>
                    <a:pt x="1092" y="1260"/>
                  </a:lnTo>
                  <a:lnTo>
                    <a:pt x="1171" y="1350"/>
                  </a:lnTo>
                  <a:lnTo>
                    <a:pt x="1254" y="1436"/>
                  </a:lnTo>
                  <a:lnTo>
                    <a:pt x="1343" y="1515"/>
                  </a:lnTo>
                  <a:lnTo>
                    <a:pt x="1439" y="1589"/>
                  </a:lnTo>
                  <a:lnTo>
                    <a:pt x="1538" y="1657"/>
                  </a:lnTo>
                  <a:lnTo>
                    <a:pt x="1643" y="1719"/>
                  </a:lnTo>
                  <a:lnTo>
                    <a:pt x="1752" y="1775"/>
                  </a:lnTo>
                  <a:lnTo>
                    <a:pt x="1864" y="1824"/>
                  </a:lnTo>
                  <a:lnTo>
                    <a:pt x="1982" y="1866"/>
                  </a:lnTo>
                  <a:lnTo>
                    <a:pt x="2097" y="1899"/>
                  </a:lnTo>
                  <a:lnTo>
                    <a:pt x="2213" y="1925"/>
                  </a:lnTo>
                  <a:lnTo>
                    <a:pt x="2330" y="1945"/>
                  </a:lnTo>
                  <a:lnTo>
                    <a:pt x="2449" y="1955"/>
                  </a:lnTo>
                  <a:lnTo>
                    <a:pt x="2567" y="1958"/>
                  </a:lnTo>
                  <a:lnTo>
                    <a:pt x="2696" y="1955"/>
                  </a:lnTo>
                  <a:lnTo>
                    <a:pt x="2823" y="1942"/>
                  </a:lnTo>
                  <a:lnTo>
                    <a:pt x="2948" y="1921"/>
                  </a:lnTo>
                  <a:lnTo>
                    <a:pt x="3072" y="1890"/>
                  </a:lnTo>
                  <a:lnTo>
                    <a:pt x="3195" y="1851"/>
                  </a:lnTo>
                  <a:lnTo>
                    <a:pt x="3314" y="1804"/>
                  </a:lnTo>
                  <a:lnTo>
                    <a:pt x="3432" y="1748"/>
                  </a:lnTo>
                  <a:lnTo>
                    <a:pt x="3543" y="1687"/>
                  </a:lnTo>
                  <a:lnTo>
                    <a:pt x="3649" y="1619"/>
                  </a:lnTo>
                  <a:lnTo>
                    <a:pt x="3749" y="1545"/>
                  </a:lnTo>
                  <a:lnTo>
                    <a:pt x="3842" y="1465"/>
                  </a:lnTo>
                  <a:lnTo>
                    <a:pt x="3932" y="1380"/>
                  </a:lnTo>
                  <a:lnTo>
                    <a:pt x="4015" y="1288"/>
                  </a:lnTo>
                  <a:lnTo>
                    <a:pt x="4092" y="1191"/>
                  </a:lnTo>
                  <a:lnTo>
                    <a:pt x="4162" y="1089"/>
                  </a:lnTo>
                  <a:lnTo>
                    <a:pt x="4225" y="983"/>
                  </a:lnTo>
                  <a:lnTo>
                    <a:pt x="4283" y="873"/>
                  </a:lnTo>
                  <a:lnTo>
                    <a:pt x="4332" y="757"/>
                  </a:lnTo>
                  <a:lnTo>
                    <a:pt x="4375" y="638"/>
                  </a:lnTo>
                  <a:lnTo>
                    <a:pt x="4384" y="620"/>
                  </a:lnTo>
                  <a:lnTo>
                    <a:pt x="4399" y="606"/>
                  </a:lnTo>
                  <a:lnTo>
                    <a:pt x="4416" y="597"/>
                  </a:lnTo>
                  <a:lnTo>
                    <a:pt x="4435" y="594"/>
                  </a:lnTo>
                  <a:lnTo>
                    <a:pt x="4455" y="597"/>
                  </a:lnTo>
                  <a:lnTo>
                    <a:pt x="4578" y="636"/>
                  </a:lnTo>
                  <a:lnTo>
                    <a:pt x="4593" y="644"/>
                  </a:lnTo>
                  <a:lnTo>
                    <a:pt x="4605" y="654"/>
                  </a:lnTo>
                  <a:lnTo>
                    <a:pt x="4615" y="668"/>
                  </a:lnTo>
                  <a:lnTo>
                    <a:pt x="4620" y="683"/>
                  </a:lnTo>
                  <a:lnTo>
                    <a:pt x="4621" y="700"/>
                  </a:lnTo>
                  <a:lnTo>
                    <a:pt x="4618" y="717"/>
                  </a:lnTo>
                  <a:lnTo>
                    <a:pt x="4574" y="842"/>
                  </a:lnTo>
                  <a:lnTo>
                    <a:pt x="4523" y="962"/>
                  </a:lnTo>
                  <a:lnTo>
                    <a:pt x="4464" y="1080"/>
                  </a:lnTo>
                  <a:lnTo>
                    <a:pt x="4401" y="1192"/>
                  </a:lnTo>
                  <a:lnTo>
                    <a:pt x="4328" y="1301"/>
                  </a:lnTo>
                  <a:lnTo>
                    <a:pt x="4251" y="1404"/>
                  </a:lnTo>
                  <a:lnTo>
                    <a:pt x="4168" y="1503"/>
                  </a:lnTo>
                  <a:lnTo>
                    <a:pt x="4078" y="1596"/>
                  </a:lnTo>
                  <a:lnTo>
                    <a:pt x="3983" y="1684"/>
                  </a:lnTo>
                  <a:lnTo>
                    <a:pt x="3882" y="1766"/>
                  </a:lnTo>
                  <a:lnTo>
                    <a:pt x="3776" y="1842"/>
                  </a:lnTo>
                  <a:lnTo>
                    <a:pt x="3665" y="1913"/>
                  </a:lnTo>
                  <a:lnTo>
                    <a:pt x="3549" y="1977"/>
                  </a:lnTo>
                  <a:lnTo>
                    <a:pt x="3434" y="2031"/>
                  </a:lnTo>
                  <a:lnTo>
                    <a:pt x="3314" y="2080"/>
                  </a:lnTo>
                  <a:lnTo>
                    <a:pt x="3193" y="2120"/>
                  </a:lnTo>
                  <a:lnTo>
                    <a:pt x="3071" y="2155"/>
                  </a:lnTo>
                  <a:lnTo>
                    <a:pt x="2945" y="2181"/>
                  </a:lnTo>
                  <a:lnTo>
                    <a:pt x="2820" y="2201"/>
                  </a:lnTo>
                  <a:lnTo>
                    <a:pt x="2694" y="2211"/>
                  </a:lnTo>
                  <a:lnTo>
                    <a:pt x="2567" y="2216"/>
                  </a:lnTo>
                  <a:lnTo>
                    <a:pt x="2432" y="2211"/>
                  </a:lnTo>
                  <a:lnTo>
                    <a:pt x="2298" y="2199"/>
                  </a:lnTo>
                  <a:lnTo>
                    <a:pt x="2165" y="2178"/>
                  </a:lnTo>
                  <a:lnTo>
                    <a:pt x="2033" y="2148"/>
                  </a:lnTo>
                  <a:lnTo>
                    <a:pt x="1903" y="2110"/>
                  </a:lnTo>
                  <a:lnTo>
                    <a:pt x="1774" y="2064"/>
                  </a:lnTo>
                  <a:lnTo>
                    <a:pt x="1650" y="2011"/>
                  </a:lnTo>
                  <a:lnTo>
                    <a:pt x="1531" y="1951"/>
                  </a:lnTo>
                  <a:lnTo>
                    <a:pt x="1416" y="1883"/>
                  </a:lnTo>
                  <a:lnTo>
                    <a:pt x="1305" y="1810"/>
                  </a:lnTo>
                  <a:lnTo>
                    <a:pt x="1201" y="1730"/>
                  </a:lnTo>
                  <a:lnTo>
                    <a:pt x="1101" y="1643"/>
                  </a:lnTo>
                  <a:lnTo>
                    <a:pt x="1007" y="1551"/>
                  </a:lnTo>
                  <a:lnTo>
                    <a:pt x="920" y="1454"/>
                  </a:lnTo>
                  <a:lnTo>
                    <a:pt x="838" y="1351"/>
                  </a:lnTo>
                  <a:lnTo>
                    <a:pt x="762" y="1244"/>
                  </a:lnTo>
                  <a:lnTo>
                    <a:pt x="694" y="1132"/>
                  </a:lnTo>
                  <a:lnTo>
                    <a:pt x="632" y="1016"/>
                  </a:lnTo>
                  <a:lnTo>
                    <a:pt x="576" y="897"/>
                  </a:lnTo>
                  <a:lnTo>
                    <a:pt x="529" y="773"/>
                  </a:lnTo>
                  <a:lnTo>
                    <a:pt x="489" y="645"/>
                  </a:lnTo>
                  <a:lnTo>
                    <a:pt x="455" y="515"/>
                  </a:lnTo>
                  <a:lnTo>
                    <a:pt x="236" y="951"/>
                  </a:lnTo>
                  <a:lnTo>
                    <a:pt x="225" y="965"/>
                  </a:lnTo>
                  <a:lnTo>
                    <a:pt x="213" y="977"/>
                  </a:lnTo>
                  <a:lnTo>
                    <a:pt x="198" y="983"/>
                  </a:lnTo>
                  <a:lnTo>
                    <a:pt x="188" y="986"/>
                  </a:lnTo>
                  <a:lnTo>
                    <a:pt x="179" y="986"/>
                  </a:lnTo>
                  <a:lnTo>
                    <a:pt x="163" y="985"/>
                  </a:lnTo>
                  <a:lnTo>
                    <a:pt x="150" y="980"/>
                  </a:lnTo>
                  <a:lnTo>
                    <a:pt x="35" y="923"/>
                  </a:lnTo>
                  <a:lnTo>
                    <a:pt x="21" y="912"/>
                  </a:lnTo>
                  <a:lnTo>
                    <a:pt x="11" y="900"/>
                  </a:lnTo>
                  <a:lnTo>
                    <a:pt x="3" y="885"/>
                  </a:lnTo>
                  <a:lnTo>
                    <a:pt x="0" y="868"/>
                  </a:lnTo>
                  <a:lnTo>
                    <a:pt x="2" y="851"/>
                  </a:lnTo>
                  <a:lnTo>
                    <a:pt x="8" y="836"/>
                  </a:lnTo>
                  <a:lnTo>
                    <a:pt x="411" y="34"/>
                  </a:lnTo>
                  <a:lnTo>
                    <a:pt x="424" y="18"/>
                  </a:lnTo>
                  <a:lnTo>
                    <a:pt x="440" y="6"/>
                  </a:lnTo>
                  <a:lnTo>
                    <a:pt x="458" y="0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Freeform 1171">
            <a:extLst>
              <a:ext uri="{FF2B5EF4-FFF2-40B4-BE49-F238E27FC236}">
                <a16:creationId xmlns:a16="http://schemas.microsoft.com/office/drawing/2014/main" id="{649DD912-DC67-4C7A-8DB7-ECE117244DB5}"/>
              </a:ext>
            </a:extLst>
          </p:cNvPr>
          <p:cNvSpPr>
            <a:spLocks/>
          </p:cNvSpPr>
          <p:nvPr/>
        </p:nvSpPr>
        <p:spPr bwMode="auto">
          <a:xfrm>
            <a:off x="6959593" y="1989624"/>
            <a:ext cx="633553" cy="47511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1271">
            <a:extLst>
              <a:ext uri="{FF2B5EF4-FFF2-40B4-BE49-F238E27FC236}">
                <a16:creationId xmlns:a16="http://schemas.microsoft.com/office/drawing/2014/main" id="{1092B49E-6065-4A41-96B4-B64F67BF4E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34127" y="5162160"/>
            <a:ext cx="535802" cy="535262"/>
            <a:chOff x="5516" y="3626"/>
            <a:chExt cx="1981" cy="1979"/>
          </a:xfrm>
          <a:solidFill>
            <a:sysClr val="window" lastClr="FFFFFF"/>
          </a:solidFill>
        </p:grpSpPr>
        <p:sp>
          <p:nvSpPr>
            <p:cNvPr id="23" name="Freeform 1273">
              <a:extLst>
                <a:ext uri="{FF2B5EF4-FFF2-40B4-BE49-F238E27FC236}">
                  <a16:creationId xmlns:a16="http://schemas.microsoft.com/office/drawing/2014/main" id="{1A26BA92-06E0-4C4A-8024-6C0971D4B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274">
              <a:extLst>
                <a:ext uri="{FF2B5EF4-FFF2-40B4-BE49-F238E27FC236}">
                  <a16:creationId xmlns:a16="http://schemas.microsoft.com/office/drawing/2014/main" id="{B8EFD6DA-3A8D-424A-BCDA-E1C250E4A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275">
              <a:extLst>
                <a:ext uri="{FF2B5EF4-FFF2-40B4-BE49-F238E27FC236}">
                  <a16:creationId xmlns:a16="http://schemas.microsoft.com/office/drawing/2014/main" id="{E89CF0C6-6885-4675-850F-45B25CFE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276">
              <a:extLst>
                <a:ext uri="{FF2B5EF4-FFF2-40B4-BE49-F238E27FC236}">
                  <a16:creationId xmlns:a16="http://schemas.microsoft.com/office/drawing/2014/main" id="{17BDA362-E081-44AF-975A-0A652DB9A6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118">
            <a:extLst>
              <a:ext uri="{FF2B5EF4-FFF2-40B4-BE49-F238E27FC236}">
                <a16:creationId xmlns:a16="http://schemas.microsoft.com/office/drawing/2014/main" id="{6303B8BC-FAA6-4562-A510-73A0234E7CCD}"/>
              </a:ext>
            </a:extLst>
          </p:cNvPr>
          <p:cNvSpPr txBox="1"/>
          <p:nvPr/>
        </p:nvSpPr>
        <p:spPr>
          <a:xfrm>
            <a:off x="8196193" y="2167424"/>
            <a:ext cx="2694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cons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adipis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</a:t>
            </a:r>
          </a:p>
        </p:txBody>
      </p:sp>
      <p:sp>
        <p:nvSpPr>
          <p:cNvPr id="28" name="TextBox 119">
            <a:extLst>
              <a:ext uri="{FF2B5EF4-FFF2-40B4-BE49-F238E27FC236}">
                <a16:creationId xmlns:a16="http://schemas.microsoft.com/office/drawing/2014/main" id="{6C51032A-F8FB-4451-BD27-ACD220E26A73}"/>
              </a:ext>
            </a:extLst>
          </p:cNvPr>
          <p:cNvSpPr txBox="1"/>
          <p:nvPr/>
        </p:nvSpPr>
        <p:spPr>
          <a:xfrm>
            <a:off x="8540092" y="176371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21">
            <a:extLst>
              <a:ext uri="{FF2B5EF4-FFF2-40B4-BE49-F238E27FC236}">
                <a16:creationId xmlns:a16="http://schemas.microsoft.com/office/drawing/2014/main" id="{34CA332C-91DD-4743-BD59-8CB31BCF9A23}"/>
              </a:ext>
            </a:extLst>
          </p:cNvPr>
          <p:cNvSpPr txBox="1"/>
          <p:nvPr/>
        </p:nvSpPr>
        <p:spPr>
          <a:xfrm>
            <a:off x="8196193" y="3770663"/>
            <a:ext cx="2694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cons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adipis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</a:t>
            </a:r>
          </a:p>
        </p:txBody>
      </p:sp>
      <p:sp>
        <p:nvSpPr>
          <p:cNvPr id="30" name="TextBox 122">
            <a:extLst>
              <a:ext uri="{FF2B5EF4-FFF2-40B4-BE49-F238E27FC236}">
                <a16:creationId xmlns:a16="http://schemas.microsoft.com/office/drawing/2014/main" id="{B31A1002-2358-4941-8EEE-648FC82FA12E}"/>
              </a:ext>
            </a:extLst>
          </p:cNvPr>
          <p:cNvSpPr txBox="1"/>
          <p:nvPr/>
        </p:nvSpPr>
        <p:spPr>
          <a:xfrm>
            <a:off x="8540092" y="3366957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24">
            <a:extLst>
              <a:ext uri="{FF2B5EF4-FFF2-40B4-BE49-F238E27FC236}">
                <a16:creationId xmlns:a16="http://schemas.microsoft.com/office/drawing/2014/main" id="{31282436-7CF4-4391-985C-AF0668C5EC48}"/>
              </a:ext>
            </a:extLst>
          </p:cNvPr>
          <p:cNvSpPr txBox="1"/>
          <p:nvPr/>
        </p:nvSpPr>
        <p:spPr>
          <a:xfrm>
            <a:off x="8196193" y="5354559"/>
            <a:ext cx="2694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cons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adipis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</a:t>
            </a:r>
          </a:p>
        </p:txBody>
      </p:sp>
      <p:sp>
        <p:nvSpPr>
          <p:cNvPr id="32" name="TextBox 125">
            <a:extLst>
              <a:ext uri="{FF2B5EF4-FFF2-40B4-BE49-F238E27FC236}">
                <a16:creationId xmlns:a16="http://schemas.microsoft.com/office/drawing/2014/main" id="{FDB83861-EFFD-4AAD-90E7-C24458250B13}"/>
              </a:ext>
            </a:extLst>
          </p:cNvPr>
          <p:cNvSpPr txBox="1"/>
          <p:nvPr/>
        </p:nvSpPr>
        <p:spPr>
          <a:xfrm>
            <a:off x="8540092" y="4950853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26">
            <a:extLst>
              <a:ext uri="{FF2B5EF4-FFF2-40B4-BE49-F238E27FC236}">
                <a16:creationId xmlns:a16="http://schemas.microsoft.com/office/drawing/2014/main" id="{4ECB81F4-785F-439C-901E-30E246019D8D}"/>
              </a:ext>
            </a:extLst>
          </p:cNvPr>
          <p:cNvSpPr txBox="1"/>
          <p:nvPr/>
        </p:nvSpPr>
        <p:spPr>
          <a:xfrm>
            <a:off x="2340808" y="2490589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STEP GOES HERE</a:t>
            </a:r>
          </a:p>
        </p:txBody>
      </p:sp>
      <p:sp>
        <p:nvSpPr>
          <p:cNvPr id="34" name="TextBox 127">
            <a:extLst>
              <a:ext uri="{FF2B5EF4-FFF2-40B4-BE49-F238E27FC236}">
                <a16:creationId xmlns:a16="http://schemas.microsoft.com/office/drawing/2014/main" id="{71D4F206-CB8B-4F99-94D3-294722239BDA}"/>
              </a:ext>
            </a:extLst>
          </p:cNvPr>
          <p:cNvSpPr txBox="1"/>
          <p:nvPr/>
        </p:nvSpPr>
        <p:spPr>
          <a:xfrm>
            <a:off x="2741761" y="3578258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STEP GOES HERE</a:t>
            </a:r>
          </a:p>
        </p:txBody>
      </p:sp>
      <p:sp>
        <p:nvSpPr>
          <p:cNvPr id="35" name="TextBox 128">
            <a:extLst>
              <a:ext uri="{FF2B5EF4-FFF2-40B4-BE49-F238E27FC236}">
                <a16:creationId xmlns:a16="http://schemas.microsoft.com/office/drawing/2014/main" id="{1F660E9F-32EB-4EAE-9DB3-AE7DA26672D0}"/>
              </a:ext>
            </a:extLst>
          </p:cNvPr>
          <p:cNvSpPr txBox="1"/>
          <p:nvPr/>
        </p:nvSpPr>
        <p:spPr>
          <a:xfrm>
            <a:off x="3520819" y="4569824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STEP HERE</a:t>
            </a:r>
          </a:p>
        </p:txBody>
      </p:sp>
      <p:sp>
        <p:nvSpPr>
          <p:cNvPr id="36" name="Oval 129">
            <a:extLst>
              <a:ext uri="{FF2B5EF4-FFF2-40B4-BE49-F238E27FC236}">
                <a16:creationId xmlns:a16="http://schemas.microsoft.com/office/drawing/2014/main" id="{CFFF4CC0-0A3B-47FE-A240-576D85BC8332}"/>
              </a:ext>
            </a:extLst>
          </p:cNvPr>
          <p:cNvSpPr/>
          <p:nvPr/>
        </p:nvSpPr>
        <p:spPr>
          <a:xfrm>
            <a:off x="1467918" y="3087616"/>
            <a:ext cx="430800" cy="430800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Oval 130">
            <a:extLst>
              <a:ext uri="{FF2B5EF4-FFF2-40B4-BE49-F238E27FC236}">
                <a16:creationId xmlns:a16="http://schemas.microsoft.com/office/drawing/2014/main" id="{952A3CEC-C626-482C-85ED-6BDD43835CA0}"/>
              </a:ext>
            </a:extLst>
          </p:cNvPr>
          <p:cNvSpPr/>
          <p:nvPr/>
        </p:nvSpPr>
        <p:spPr>
          <a:xfrm>
            <a:off x="2251649" y="4148013"/>
            <a:ext cx="430800" cy="430800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131">
            <a:extLst>
              <a:ext uri="{FF2B5EF4-FFF2-40B4-BE49-F238E27FC236}">
                <a16:creationId xmlns:a16="http://schemas.microsoft.com/office/drawing/2014/main" id="{CF3BA827-A427-4435-942D-75D1B0863910}"/>
              </a:ext>
            </a:extLst>
          </p:cNvPr>
          <p:cNvSpPr/>
          <p:nvPr/>
        </p:nvSpPr>
        <p:spPr>
          <a:xfrm>
            <a:off x="3012670" y="5175438"/>
            <a:ext cx="430800" cy="430800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ectangle 132">
            <a:extLst>
              <a:ext uri="{FF2B5EF4-FFF2-40B4-BE49-F238E27FC236}">
                <a16:creationId xmlns:a16="http://schemas.microsoft.com/office/drawing/2014/main" id="{A766DE44-6159-4AA9-B370-3255911599F2}"/>
              </a:ext>
            </a:extLst>
          </p:cNvPr>
          <p:cNvSpPr/>
          <p:nvPr/>
        </p:nvSpPr>
        <p:spPr>
          <a:xfrm>
            <a:off x="2815273" y="5190783"/>
            <a:ext cx="83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40" name="Rectangle 133">
            <a:extLst>
              <a:ext uri="{FF2B5EF4-FFF2-40B4-BE49-F238E27FC236}">
                <a16:creationId xmlns:a16="http://schemas.microsoft.com/office/drawing/2014/main" id="{84CFBCF8-9583-4080-9C99-8D70DE3309C4}"/>
              </a:ext>
            </a:extLst>
          </p:cNvPr>
          <p:cNvSpPr/>
          <p:nvPr/>
        </p:nvSpPr>
        <p:spPr>
          <a:xfrm>
            <a:off x="2053649" y="4163358"/>
            <a:ext cx="83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41" name="Rectangle 134">
            <a:extLst>
              <a:ext uri="{FF2B5EF4-FFF2-40B4-BE49-F238E27FC236}">
                <a16:creationId xmlns:a16="http://schemas.microsoft.com/office/drawing/2014/main" id="{5BF45E22-48A3-4229-8461-36E856324C4B}"/>
              </a:ext>
            </a:extLst>
          </p:cNvPr>
          <p:cNvSpPr/>
          <p:nvPr/>
        </p:nvSpPr>
        <p:spPr>
          <a:xfrm>
            <a:off x="1264920" y="3115474"/>
            <a:ext cx="83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810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泪滴形 4">
            <a:extLst>
              <a:ext uri="{FF2B5EF4-FFF2-40B4-BE49-F238E27FC236}">
                <a16:creationId xmlns:a16="http://schemas.microsoft.com/office/drawing/2014/main" id="{FB5E52C2-4FF0-42D0-8249-855D4EE4B0C3}"/>
              </a:ext>
            </a:extLst>
          </p:cNvPr>
          <p:cNvSpPr/>
          <p:nvPr/>
        </p:nvSpPr>
        <p:spPr>
          <a:xfrm rot="2700000">
            <a:off x="1486514" y="2189377"/>
            <a:ext cx="900115" cy="900115"/>
          </a:xfrm>
          <a:prstGeom prst="teardrop">
            <a:avLst/>
          </a:prstGeom>
          <a:solidFill>
            <a:srgbClr val="EC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Группа 50">
            <a:extLst>
              <a:ext uri="{FF2B5EF4-FFF2-40B4-BE49-F238E27FC236}">
                <a16:creationId xmlns:a16="http://schemas.microsoft.com/office/drawing/2014/main" id="{C7A58BB6-B3B2-45C4-A791-03B3A1149805}"/>
              </a:ext>
            </a:extLst>
          </p:cNvPr>
          <p:cNvGrpSpPr/>
          <p:nvPr/>
        </p:nvGrpSpPr>
        <p:grpSpPr>
          <a:xfrm>
            <a:off x="1763193" y="2441584"/>
            <a:ext cx="381548" cy="359823"/>
            <a:chOff x="1537587" y="2707178"/>
            <a:chExt cx="407449" cy="384249"/>
          </a:xfrm>
          <a:solidFill>
            <a:schemeClr val="bg1"/>
          </a:solidFill>
        </p:grpSpPr>
        <p:sp>
          <p:nvSpPr>
            <p:cNvPr id="9" name="稻壳儿流芳广告出品">
              <a:extLst>
                <a:ext uri="{FF2B5EF4-FFF2-40B4-BE49-F238E27FC236}">
                  <a16:creationId xmlns:a16="http://schemas.microsoft.com/office/drawing/2014/main" id="{F1BF4C4A-CDE0-4942-9472-E25DF952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587" y="2707178"/>
              <a:ext cx="407449" cy="384249"/>
            </a:xfrm>
            <a:custGeom>
              <a:avLst/>
              <a:gdLst>
                <a:gd name="T0" fmla="*/ 1239 w 1240"/>
                <a:gd name="T1" fmla="*/ 974 h 1167"/>
                <a:gd name="T2" fmla="*/ 1239 w 1240"/>
                <a:gd name="T3" fmla="*/ 974 h 1167"/>
                <a:gd name="T4" fmla="*/ 1047 w 1240"/>
                <a:gd name="T5" fmla="*/ 1166 h 1167"/>
                <a:gd name="T6" fmla="*/ 192 w 1240"/>
                <a:gd name="T7" fmla="*/ 1166 h 1167"/>
                <a:gd name="T8" fmla="*/ 0 w 1240"/>
                <a:gd name="T9" fmla="*/ 974 h 1167"/>
                <a:gd name="T10" fmla="*/ 0 w 1240"/>
                <a:gd name="T11" fmla="*/ 192 h 1167"/>
                <a:gd name="T12" fmla="*/ 192 w 1240"/>
                <a:gd name="T13" fmla="*/ 0 h 1167"/>
                <a:gd name="T14" fmla="*/ 1047 w 1240"/>
                <a:gd name="T15" fmla="*/ 0 h 1167"/>
                <a:gd name="T16" fmla="*/ 1239 w 1240"/>
                <a:gd name="T17" fmla="*/ 192 h 1167"/>
                <a:gd name="T18" fmla="*/ 1239 w 1240"/>
                <a:gd name="T19" fmla="*/ 974 h 1167"/>
                <a:gd name="T20" fmla="*/ 1180 w 1240"/>
                <a:gd name="T21" fmla="*/ 192 h 1167"/>
                <a:gd name="T22" fmla="*/ 1180 w 1240"/>
                <a:gd name="T23" fmla="*/ 192 h 1167"/>
                <a:gd name="T24" fmla="*/ 1047 w 1240"/>
                <a:gd name="T25" fmla="*/ 59 h 1167"/>
                <a:gd name="T26" fmla="*/ 192 w 1240"/>
                <a:gd name="T27" fmla="*/ 59 h 1167"/>
                <a:gd name="T28" fmla="*/ 59 w 1240"/>
                <a:gd name="T29" fmla="*/ 192 h 1167"/>
                <a:gd name="T30" fmla="*/ 59 w 1240"/>
                <a:gd name="T31" fmla="*/ 974 h 1167"/>
                <a:gd name="T32" fmla="*/ 192 w 1240"/>
                <a:gd name="T33" fmla="*/ 1107 h 1167"/>
                <a:gd name="T34" fmla="*/ 1047 w 1240"/>
                <a:gd name="T35" fmla="*/ 1107 h 1167"/>
                <a:gd name="T36" fmla="*/ 1180 w 1240"/>
                <a:gd name="T37" fmla="*/ 974 h 1167"/>
                <a:gd name="T38" fmla="*/ 1180 w 1240"/>
                <a:gd name="T39" fmla="*/ 1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0" h="1167">
                  <a:moveTo>
                    <a:pt x="1239" y="974"/>
                  </a:moveTo>
                  <a:lnTo>
                    <a:pt x="1239" y="974"/>
                  </a:lnTo>
                  <a:cubicBezTo>
                    <a:pt x="1239" y="1077"/>
                    <a:pt x="1151" y="1166"/>
                    <a:pt x="1047" y="1166"/>
                  </a:cubicBezTo>
                  <a:cubicBezTo>
                    <a:pt x="192" y="1166"/>
                    <a:pt x="192" y="1166"/>
                    <a:pt x="192" y="1166"/>
                  </a:cubicBezTo>
                  <a:cubicBezTo>
                    <a:pt x="89" y="1166"/>
                    <a:pt x="0" y="1077"/>
                    <a:pt x="0" y="97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9"/>
                    <a:pt x="89" y="0"/>
                    <a:pt x="192" y="0"/>
                  </a:cubicBezTo>
                  <a:cubicBezTo>
                    <a:pt x="1047" y="0"/>
                    <a:pt x="1047" y="0"/>
                    <a:pt x="1047" y="0"/>
                  </a:cubicBezTo>
                  <a:cubicBezTo>
                    <a:pt x="1151" y="0"/>
                    <a:pt x="1239" y="89"/>
                    <a:pt x="1239" y="192"/>
                  </a:cubicBezTo>
                  <a:lnTo>
                    <a:pt x="1239" y="974"/>
                  </a:lnTo>
                  <a:close/>
                  <a:moveTo>
                    <a:pt x="1180" y="192"/>
                  </a:moveTo>
                  <a:lnTo>
                    <a:pt x="1180" y="192"/>
                  </a:lnTo>
                  <a:cubicBezTo>
                    <a:pt x="1180" y="118"/>
                    <a:pt x="1121" y="59"/>
                    <a:pt x="1047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18" y="59"/>
                    <a:pt x="59" y="118"/>
                    <a:pt x="59" y="192"/>
                  </a:cubicBezTo>
                  <a:cubicBezTo>
                    <a:pt x="59" y="974"/>
                    <a:pt x="59" y="974"/>
                    <a:pt x="59" y="974"/>
                  </a:cubicBezTo>
                  <a:cubicBezTo>
                    <a:pt x="59" y="1048"/>
                    <a:pt x="118" y="1107"/>
                    <a:pt x="192" y="1107"/>
                  </a:cubicBezTo>
                  <a:cubicBezTo>
                    <a:pt x="1047" y="1107"/>
                    <a:pt x="1047" y="1107"/>
                    <a:pt x="1047" y="1107"/>
                  </a:cubicBezTo>
                  <a:cubicBezTo>
                    <a:pt x="1121" y="1107"/>
                    <a:pt x="1180" y="1048"/>
                    <a:pt x="1180" y="974"/>
                  </a:cubicBezTo>
                  <a:lnTo>
                    <a:pt x="1180" y="1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稻壳儿流芳广告出品">
              <a:extLst>
                <a:ext uri="{FF2B5EF4-FFF2-40B4-BE49-F238E27FC236}">
                  <a16:creationId xmlns:a16="http://schemas.microsoft.com/office/drawing/2014/main" id="{E079D976-A6C1-4DB3-AF10-0B3769F87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587" y="2799977"/>
              <a:ext cx="233449" cy="237799"/>
            </a:xfrm>
            <a:custGeom>
              <a:avLst/>
              <a:gdLst>
                <a:gd name="T0" fmla="*/ 354 w 709"/>
                <a:gd name="T1" fmla="*/ 723 h 724"/>
                <a:gd name="T2" fmla="*/ 354 w 709"/>
                <a:gd name="T3" fmla="*/ 723 h 724"/>
                <a:gd name="T4" fmla="*/ 0 w 709"/>
                <a:gd name="T5" fmla="*/ 354 h 724"/>
                <a:gd name="T6" fmla="*/ 354 w 709"/>
                <a:gd name="T7" fmla="*/ 0 h 724"/>
                <a:gd name="T8" fmla="*/ 708 w 709"/>
                <a:gd name="T9" fmla="*/ 354 h 724"/>
                <a:gd name="T10" fmla="*/ 354 w 709"/>
                <a:gd name="T11" fmla="*/ 723 h 724"/>
                <a:gd name="T12" fmla="*/ 354 w 709"/>
                <a:gd name="T13" fmla="*/ 59 h 724"/>
                <a:gd name="T14" fmla="*/ 354 w 709"/>
                <a:gd name="T15" fmla="*/ 59 h 724"/>
                <a:gd name="T16" fmla="*/ 59 w 709"/>
                <a:gd name="T17" fmla="*/ 354 h 724"/>
                <a:gd name="T18" fmla="*/ 354 w 709"/>
                <a:gd name="T19" fmla="*/ 664 h 724"/>
                <a:gd name="T20" fmla="*/ 649 w 709"/>
                <a:gd name="T21" fmla="*/ 354 h 724"/>
                <a:gd name="T22" fmla="*/ 354 w 709"/>
                <a:gd name="T23" fmla="*/ 5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9" h="724">
                  <a:moveTo>
                    <a:pt x="354" y="723"/>
                  </a:moveTo>
                  <a:lnTo>
                    <a:pt x="354" y="723"/>
                  </a:lnTo>
                  <a:cubicBezTo>
                    <a:pt x="162" y="723"/>
                    <a:pt x="0" y="560"/>
                    <a:pt x="0" y="354"/>
                  </a:cubicBezTo>
                  <a:cubicBezTo>
                    <a:pt x="0" y="162"/>
                    <a:pt x="162" y="0"/>
                    <a:pt x="354" y="0"/>
                  </a:cubicBezTo>
                  <a:cubicBezTo>
                    <a:pt x="560" y="0"/>
                    <a:pt x="708" y="162"/>
                    <a:pt x="708" y="354"/>
                  </a:cubicBezTo>
                  <a:cubicBezTo>
                    <a:pt x="708" y="560"/>
                    <a:pt x="560" y="723"/>
                    <a:pt x="354" y="723"/>
                  </a:cubicBezTo>
                  <a:close/>
                  <a:moveTo>
                    <a:pt x="354" y="59"/>
                  </a:moveTo>
                  <a:lnTo>
                    <a:pt x="354" y="59"/>
                  </a:lnTo>
                  <a:cubicBezTo>
                    <a:pt x="191" y="59"/>
                    <a:pt x="59" y="192"/>
                    <a:pt x="59" y="354"/>
                  </a:cubicBezTo>
                  <a:cubicBezTo>
                    <a:pt x="59" y="531"/>
                    <a:pt x="191" y="664"/>
                    <a:pt x="354" y="664"/>
                  </a:cubicBezTo>
                  <a:cubicBezTo>
                    <a:pt x="516" y="664"/>
                    <a:pt x="649" y="531"/>
                    <a:pt x="649" y="354"/>
                  </a:cubicBezTo>
                  <a:cubicBezTo>
                    <a:pt x="649" y="192"/>
                    <a:pt x="516" y="59"/>
                    <a:pt x="354" y="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稻壳儿流芳广告出品">
              <a:extLst>
                <a:ext uri="{FF2B5EF4-FFF2-40B4-BE49-F238E27FC236}">
                  <a16:creationId xmlns:a16="http://schemas.microsoft.com/office/drawing/2014/main" id="{EB5CFAD8-B4BC-4250-AB1D-5C1BBAACE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887" y="2866677"/>
              <a:ext cx="58000" cy="126150"/>
            </a:xfrm>
            <a:custGeom>
              <a:avLst/>
              <a:gdLst>
                <a:gd name="T0" fmla="*/ 30 w 178"/>
                <a:gd name="T1" fmla="*/ 384 h 385"/>
                <a:gd name="T2" fmla="*/ 30 w 178"/>
                <a:gd name="T3" fmla="*/ 384 h 385"/>
                <a:gd name="T4" fmla="*/ 0 w 178"/>
                <a:gd name="T5" fmla="*/ 354 h 385"/>
                <a:gd name="T6" fmla="*/ 0 w 178"/>
                <a:gd name="T7" fmla="*/ 30 h 385"/>
                <a:gd name="T8" fmla="*/ 15 w 178"/>
                <a:gd name="T9" fmla="*/ 0 h 385"/>
                <a:gd name="T10" fmla="*/ 44 w 178"/>
                <a:gd name="T11" fmla="*/ 15 h 385"/>
                <a:gd name="T12" fmla="*/ 162 w 178"/>
                <a:gd name="T13" fmla="*/ 104 h 385"/>
                <a:gd name="T14" fmla="*/ 162 w 178"/>
                <a:gd name="T15" fmla="*/ 148 h 385"/>
                <a:gd name="T16" fmla="*/ 133 w 178"/>
                <a:gd name="T17" fmla="*/ 148 h 385"/>
                <a:gd name="T18" fmla="*/ 59 w 178"/>
                <a:gd name="T19" fmla="*/ 89 h 385"/>
                <a:gd name="T20" fmla="*/ 59 w 178"/>
                <a:gd name="T21" fmla="*/ 354 h 385"/>
                <a:gd name="T22" fmla="*/ 30 w 178"/>
                <a:gd name="T23" fmla="*/ 38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385">
                  <a:moveTo>
                    <a:pt x="30" y="384"/>
                  </a:moveTo>
                  <a:lnTo>
                    <a:pt x="30" y="384"/>
                  </a:lnTo>
                  <a:cubicBezTo>
                    <a:pt x="15" y="384"/>
                    <a:pt x="0" y="369"/>
                    <a:pt x="0" y="35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15" y="0"/>
                  </a:cubicBezTo>
                  <a:cubicBezTo>
                    <a:pt x="30" y="0"/>
                    <a:pt x="30" y="0"/>
                    <a:pt x="44" y="1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77" y="118"/>
                    <a:pt x="177" y="133"/>
                    <a:pt x="162" y="148"/>
                  </a:cubicBezTo>
                  <a:cubicBezTo>
                    <a:pt x="162" y="163"/>
                    <a:pt x="148" y="163"/>
                    <a:pt x="133" y="14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59" y="369"/>
                    <a:pt x="44" y="384"/>
                    <a:pt x="30" y="384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稻壳儿流芳广告出品">
              <a:extLst>
                <a:ext uri="{FF2B5EF4-FFF2-40B4-BE49-F238E27FC236}">
                  <a16:creationId xmlns:a16="http://schemas.microsoft.com/office/drawing/2014/main" id="{6AED6C68-CF8E-46A8-9E96-23F702475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737" y="2866677"/>
              <a:ext cx="58000" cy="53650"/>
            </a:xfrm>
            <a:custGeom>
              <a:avLst/>
              <a:gdLst>
                <a:gd name="T0" fmla="*/ 30 w 178"/>
                <a:gd name="T1" fmla="*/ 163 h 164"/>
                <a:gd name="T2" fmla="*/ 30 w 178"/>
                <a:gd name="T3" fmla="*/ 163 h 164"/>
                <a:gd name="T4" fmla="*/ 0 w 178"/>
                <a:gd name="T5" fmla="*/ 148 h 164"/>
                <a:gd name="T6" fmla="*/ 15 w 178"/>
                <a:gd name="T7" fmla="*/ 104 h 164"/>
                <a:gd name="T8" fmla="*/ 133 w 178"/>
                <a:gd name="T9" fmla="*/ 15 h 164"/>
                <a:gd name="T10" fmla="*/ 162 w 178"/>
                <a:gd name="T11" fmla="*/ 15 h 164"/>
                <a:gd name="T12" fmla="*/ 162 w 178"/>
                <a:gd name="T13" fmla="*/ 59 h 164"/>
                <a:gd name="T14" fmla="*/ 44 w 178"/>
                <a:gd name="T15" fmla="*/ 148 h 164"/>
                <a:gd name="T16" fmla="*/ 30 w 178"/>
                <a:gd name="T17" fmla="*/ 1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64">
                  <a:moveTo>
                    <a:pt x="30" y="163"/>
                  </a:moveTo>
                  <a:lnTo>
                    <a:pt x="30" y="163"/>
                  </a:lnTo>
                  <a:cubicBezTo>
                    <a:pt x="15" y="163"/>
                    <a:pt x="15" y="163"/>
                    <a:pt x="0" y="148"/>
                  </a:cubicBezTo>
                  <a:cubicBezTo>
                    <a:pt x="0" y="133"/>
                    <a:pt x="0" y="118"/>
                    <a:pt x="15" y="104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48" y="0"/>
                    <a:pt x="162" y="0"/>
                    <a:pt x="162" y="15"/>
                  </a:cubicBezTo>
                  <a:cubicBezTo>
                    <a:pt x="177" y="30"/>
                    <a:pt x="177" y="45"/>
                    <a:pt x="162" y="59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4" y="163"/>
                    <a:pt x="30" y="163"/>
                    <a:pt x="30" y="16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泪滴形 12">
            <a:extLst>
              <a:ext uri="{FF2B5EF4-FFF2-40B4-BE49-F238E27FC236}">
                <a16:creationId xmlns:a16="http://schemas.microsoft.com/office/drawing/2014/main" id="{A9B71DE0-697D-4651-904F-53D76F3A1A39}"/>
              </a:ext>
            </a:extLst>
          </p:cNvPr>
          <p:cNvSpPr/>
          <p:nvPr/>
        </p:nvSpPr>
        <p:spPr>
          <a:xfrm rot="8100000">
            <a:off x="6906943" y="2215653"/>
            <a:ext cx="900115" cy="900115"/>
          </a:xfrm>
          <a:prstGeom prst="teardrop">
            <a:avLst/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泪滴形 15">
            <a:extLst>
              <a:ext uri="{FF2B5EF4-FFF2-40B4-BE49-F238E27FC236}">
                <a16:creationId xmlns:a16="http://schemas.microsoft.com/office/drawing/2014/main" id="{94EFE0DC-A537-4267-97F8-873209150B36}"/>
              </a:ext>
            </a:extLst>
          </p:cNvPr>
          <p:cNvSpPr/>
          <p:nvPr/>
        </p:nvSpPr>
        <p:spPr>
          <a:xfrm rot="18900000">
            <a:off x="1486514" y="4349653"/>
            <a:ext cx="900115" cy="900115"/>
          </a:xfrm>
          <a:prstGeom prst="teardrop">
            <a:avLst/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泪滴形 18">
            <a:extLst>
              <a:ext uri="{FF2B5EF4-FFF2-40B4-BE49-F238E27FC236}">
                <a16:creationId xmlns:a16="http://schemas.microsoft.com/office/drawing/2014/main" id="{15164FF9-440C-45E7-8254-583CE3E83709}"/>
              </a:ext>
            </a:extLst>
          </p:cNvPr>
          <p:cNvSpPr/>
          <p:nvPr/>
        </p:nvSpPr>
        <p:spPr>
          <a:xfrm rot="14400000">
            <a:off x="6906943" y="4375929"/>
            <a:ext cx="900115" cy="900115"/>
          </a:xfrm>
          <a:prstGeom prst="teardrop">
            <a:avLst/>
          </a:prstGeom>
          <a:solidFill>
            <a:srgbClr val="EC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稻壳儿流芳广告出品">
            <a:extLst>
              <a:ext uri="{FF2B5EF4-FFF2-40B4-BE49-F238E27FC236}">
                <a16:creationId xmlns:a16="http://schemas.microsoft.com/office/drawing/2014/main" id="{E1E8BEB1-6B05-43A4-B045-2B1C6FFFDE78}"/>
              </a:ext>
            </a:extLst>
          </p:cNvPr>
          <p:cNvSpPr>
            <a:spLocks noChangeAspect="1"/>
          </p:cNvSpPr>
          <p:nvPr/>
        </p:nvSpPr>
        <p:spPr bwMode="auto">
          <a:xfrm>
            <a:off x="1822666" y="4601860"/>
            <a:ext cx="354489" cy="360000"/>
          </a:xfrm>
          <a:custGeom>
            <a:avLst/>
            <a:gdLst>
              <a:gd name="connsiteX0" fmla="*/ 87620 w 596114"/>
              <a:gd name="connsiteY0" fmla="*/ 437153 h 605381"/>
              <a:gd name="connsiteX1" fmla="*/ 147471 w 596114"/>
              <a:gd name="connsiteY1" fmla="*/ 437153 h 605381"/>
              <a:gd name="connsiteX2" fmla="*/ 155808 w 596114"/>
              <a:gd name="connsiteY2" fmla="*/ 476105 h 605381"/>
              <a:gd name="connsiteX3" fmla="*/ 87620 w 596114"/>
              <a:gd name="connsiteY3" fmla="*/ 476105 h 605381"/>
              <a:gd name="connsiteX4" fmla="*/ 68166 w 596114"/>
              <a:gd name="connsiteY4" fmla="*/ 456679 h 605381"/>
              <a:gd name="connsiteX5" fmla="*/ 87620 w 596114"/>
              <a:gd name="connsiteY5" fmla="*/ 437153 h 605381"/>
              <a:gd name="connsiteX6" fmla="*/ 241113 w 596114"/>
              <a:gd name="connsiteY6" fmla="*/ 372802 h 605381"/>
              <a:gd name="connsiteX7" fmla="*/ 230888 w 596114"/>
              <a:gd name="connsiteY7" fmla="*/ 419692 h 605381"/>
              <a:gd name="connsiteX8" fmla="*/ 277846 w 596114"/>
              <a:gd name="connsiteY8" fmla="*/ 409481 h 605381"/>
              <a:gd name="connsiteX9" fmla="*/ 87625 w 596114"/>
              <a:gd name="connsiteY9" fmla="*/ 339420 h 605381"/>
              <a:gd name="connsiteX10" fmla="*/ 168439 w 596114"/>
              <a:gd name="connsiteY10" fmla="*/ 339420 h 605381"/>
              <a:gd name="connsiteX11" fmla="*/ 160000 w 596114"/>
              <a:gd name="connsiteY11" fmla="*/ 378372 h 605381"/>
              <a:gd name="connsiteX12" fmla="*/ 87625 w 596114"/>
              <a:gd name="connsiteY12" fmla="*/ 378372 h 605381"/>
              <a:gd name="connsiteX13" fmla="*/ 68166 w 596114"/>
              <a:gd name="connsiteY13" fmla="*/ 358946 h 605381"/>
              <a:gd name="connsiteX14" fmla="*/ 87625 w 596114"/>
              <a:gd name="connsiteY14" fmla="*/ 339420 h 605381"/>
              <a:gd name="connsiteX15" fmla="*/ 87622 w 596114"/>
              <a:gd name="connsiteY15" fmla="*/ 241687 h 605381"/>
              <a:gd name="connsiteX16" fmla="*/ 239005 w 596114"/>
              <a:gd name="connsiteY16" fmla="*/ 241687 h 605381"/>
              <a:gd name="connsiteX17" fmla="*/ 199993 w 596114"/>
              <a:gd name="connsiteY17" fmla="*/ 280639 h 605381"/>
              <a:gd name="connsiteX18" fmla="*/ 87622 w 596114"/>
              <a:gd name="connsiteY18" fmla="*/ 280639 h 605381"/>
              <a:gd name="connsiteX19" fmla="*/ 68166 w 596114"/>
              <a:gd name="connsiteY19" fmla="*/ 261213 h 605381"/>
              <a:gd name="connsiteX20" fmla="*/ 87622 w 596114"/>
              <a:gd name="connsiteY20" fmla="*/ 241687 h 605381"/>
              <a:gd name="connsiteX21" fmla="*/ 87627 w 596114"/>
              <a:gd name="connsiteY21" fmla="*/ 143954 h 605381"/>
              <a:gd name="connsiteX22" fmla="*/ 336949 w 596114"/>
              <a:gd name="connsiteY22" fmla="*/ 143954 h 605381"/>
              <a:gd name="connsiteX23" fmla="*/ 297927 w 596114"/>
              <a:gd name="connsiteY23" fmla="*/ 182906 h 605381"/>
              <a:gd name="connsiteX24" fmla="*/ 87627 w 596114"/>
              <a:gd name="connsiteY24" fmla="*/ 182906 h 605381"/>
              <a:gd name="connsiteX25" fmla="*/ 68166 w 596114"/>
              <a:gd name="connsiteY25" fmla="*/ 163480 h 605381"/>
              <a:gd name="connsiteX26" fmla="*/ 87627 w 596114"/>
              <a:gd name="connsiteY26" fmla="*/ 143954 h 605381"/>
              <a:gd name="connsiteX27" fmla="*/ 515787 w 596114"/>
              <a:gd name="connsiteY27" fmla="*/ 93955 h 605381"/>
              <a:gd name="connsiteX28" fmla="*/ 484936 w 596114"/>
              <a:gd name="connsiteY28" fmla="*/ 106334 h 605381"/>
              <a:gd name="connsiteX29" fmla="*/ 257196 w 596114"/>
              <a:gd name="connsiteY29" fmla="*/ 333744 h 605381"/>
              <a:gd name="connsiteX30" fmla="*/ 316961 w 596114"/>
              <a:gd name="connsiteY30" fmla="*/ 393422 h 605381"/>
              <a:gd name="connsiteX31" fmla="*/ 544701 w 596114"/>
              <a:gd name="connsiteY31" fmla="*/ 166012 h 605381"/>
              <a:gd name="connsiteX32" fmla="*/ 546190 w 596114"/>
              <a:gd name="connsiteY32" fmla="*/ 107821 h 605381"/>
              <a:gd name="connsiteX33" fmla="*/ 515787 w 596114"/>
              <a:gd name="connsiteY33" fmla="*/ 93955 h 605381"/>
              <a:gd name="connsiteX34" fmla="*/ 515178 w 596114"/>
              <a:gd name="connsiteY34" fmla="*/ 54984 h 605381"/>
              <a:gd name="connsiteX35" fmla="*/ 573094 w 596114"/>
              <a:gd name="connsiteY35" fmla="*/ 79668 h 605381"/>
              <a:gd name="connsiteX36" fmla="*/ 572300 w 596114"/>
              <a:gd name="connsiteY36" fmla="*/ 193571 h 605381"/>
              <a:gd name="connsiteX37" fmla="*/ 330760 w 596114"/>
              <a:gd name="connsiteY37" fmla="*/ 434760 h 605381"/>
              <a:gd name="connsiteX38" fmla="*/ 321031 w 596114"/>
              <a:gd name="connsiteY38" fmla="*/ 440014 h 605381"/>
              <a:gd name="connsiteX39" fmla="*/ 209543 w 596114"/>
              <a:gd name="connsiteY39" fmla="*/ 464202 h 605381"/>
              <a:gd name="connsiteX40" fmla="*/ 191674 w 596114"/>
              <a:gd name="connsiteY40" fmla="*/ 458849 h 605381"/>
              <a:gd name="connsiteX41" fmla="*/ 186412 w 596114"/>
              <a:gd name="connsiteY41" fmla="*/ 441005 h 605381"/>
              <a:gd name="connsiteX42" fmla="*/ 210536 w 596114"/>
              <a:gd name="connsiteY42" fmla="*/ 329680 h 605381"/>
              <a:gd name="connsiteX43" fmla="*/ 215798 w 596114"/>
              <a:gd name="connsiteY43" fmla="*/ 319965 h 605381"/>
              <a:gd name="connsiteX44" fmla="*/ 457338 w 596114"/>
              <a:gd name="connsiteY44" fmla="*/ 78776 h 605381"/>
              <a:gd name="connsiteX45" fmla="*/ 515178 w 596114"/>
              <a:gd name="connsiteY45" fmla="*/ 54984 h 605381"/>
              <a:gd name="connsiteX46" fmla="*/ 42688 w 596114"/>
              <a:gd name="connsiteY46" fmla="*/ 0 h 605381"/>
              <a:gd name="connsiteX47" fmla="*/ 398388 w 596114"/>
              <a:gd name="connsiteY47" fmla="*/ 0 h 605381"/>
              <a:gd name="connsiteX48" fmla="*/ 441076 w 596114"/>
              <a:gd name="connsiteY48" fmla="*/ 41337 h 605381"/>
              <a:gd name="connsiteX49" fmla="*/ 402160 w 596114"/>
              <a:gd name="connsiteY49" fmla="*/ 78907 h 605381"/>
              <a:gd name="connsiteX50" fmla="*/ 402160 w 596114"/>
              <a:gd name="connsiteY50" fmla="*/ 42625 h 605381"/>
              <a:gd name="connsiteX51" fmla="*/ 398388 w 596114"/>
              <a:gd name="connsiteY51" fmla="*/ 38958 h 605381"/>
              <a:gd name="connsiteX52" fmla="*/ 42688 w 596114"/>
              <a:gd name="connsiteY52" fmla="*/ 38958 h 605381"/>
              <a:gd name="connsiteX53" fmla="*/ 39015 w 596114"/>
              <a:gd name="connsiteY53" fmla="*/ 42625 h 605381"/>
              <a:gd name="connsiteX54" fmla="*/ 39015 w 596114"/>
              <a:gd name="connsiteY54" fmla="*/ 562656 h 605381"/>
              <a:gd name="connsiteX55" fmla="*/ 42688 w 596114"/>
              <a:gd name="connsiteY55" fmla="*/ 566423 h 605381"/>
              <a:gd name="connsiteX56" fmla="*/ 398388 w 596114"/>
              <a:gd name="connsiteY56" fmla="*/ 566423 h 605381"/>
              <a:gd name="connsiteX57" fmla="*/ 402160 w 596114"/>
              <a:gd name="connsiteY57" fmla="*/ 562656 h 605381"/>
              <a:gd name="connsiteX58" fmla="*/ 402160 w 596114"/>
              <a:gd name="connsiteY58" fmla="*/ 418622 h 605381"/>
              <a:gd name="connsiteX59" fmla="*/ 441175 w 596114"/>
              <a:gd name="connsiteY59" fmla="*/ 379664 h 605381"/>
              <a:gd name="connsiteX60" fmla="*/ 441175 w 596114"/>
              <a:gd name="connsiteY60" fmla="*/ 562656 h 605381"/>
              <a:gd name="connsiteX61" fmla="*/ 398388 w 596114"/>
              <a:gd name="connsiteY61" fmla="*/ 605381 h 605381"/>
              <a:gd name="connsiteX62" fmla="*/ 42688 w 596114"/>
              <a:gd name="connsiteY62" fmla="*/ 605381 h 605381"/>
              <a:gd name="connsiteX63" fmla="*/ 0 w 596114"/>
              <a:gd name="connsiteY63" fmla="*/ 562656 h 605381"/>
              <a:gd name="connsiteX64" fmla="*/ 0 w 596114"/>
              <a:gd name="connsiteY64" fmla="*/ 42625 h 605381"/>
              <a:gd name="connsiteX65" fmla="*/ 42688 w 596114"/>
              <a:gd name="connsiteY65" fmla="*/ 0 h 60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6114" h="605381">
                <a:moveTo>
                  <a:pt x="87620" y="437153"/>
                </a:moveTo>
                <a:lnTo>
                  <a:pt x="147471" y="437153"/>
                </a:lnTo>
                <a:cubicBezTo>
                  <a:pt x="145585" y="450930"/>
                  <a:pt x="148562" y="464608"/>
                  <a:pt x="155808" y="476105"/>
                </a:cubicBezTo>
                <a:lnTo>
                  <a:pt x="87620" y="476105"/>
                </a:lnTo>
                <a:cubicBezTo>
                  <a:pt x="76900" y="476105"/>
                  <a:pt x="68166" y="467383"/>
                  <a:pt x="68166" y="456679"/>
                </a:cubicBezTo>
                <a:cubicBezTo>
                  <a:pt x="68166" y="445875"/>
                  <a:pt x="76900" y="437153"/>
                  <a:pt x="87620" y="437153"/>
                </a:cubicBezTo>
                <a:close/>
                <a:moveTo>
                  <a:pt x="241113" y="372802"/>
                </a:moveTo>
                <a:lnTo>
                  <a:pt x="230888" y="419692"/>
                </a:lnTo>
                <a:lnTo>
                  <a:pt x="277846" y="409481"/>
                </a:lnTo>
                <a:close/>
                <a:moveTo>
                  <a:pt x="87625" y="339420"/>
                </a:moveTo>
                <a:lnTo>
                  <a:pt x="168439" y="339420"/>
                </a:lnTo>
                <a:lnTo>
                  <a:pt x="160000" y="378372"/>
                </a:lnTo>
                <a:lnTo>
                  <a:pt x="87625" y="378372"/>
                </a:lnTo>
                <a:cubicBezTo>
                  <a:pt x="76903" y="378372"/>
                  <a:pt x="68166" y="369650"/>
                  <a:pt x="68166" y="358946"/>
                </a:cubicBezTo>
                <a:cubicBezTo>
                  <a:pt x="68166" y="348142"/>
                  <a:pt x="76903" y="339420"/>
                  <a:pt x="87625" y="339420"/>
                </a:cubicBezTo>
                <a:close/>
                <a:moveTo>
                  <a:pt x="87622" y="241687"/>
                </a:moveTo>
                <a:lnTo>
                  <a:pt x="239005" y="241687"/>
                </a:lnTo>
                <a:lnTo>
                  <a:pt x="199993" y="280639"/>
                </a:lnTo>
                <a:lnTo>
                  <a:pt x="87622" y="280639"/>
                </a:lnTo>
                <a:cubicBezTo>
                  <a:pt x="76902" y="280639"/>
                  <a:pt x="68166" y="271917"/>
                  <a:pt x="68166" y="261213"/>
                </a:cubicBezTo>
                <a:cubicBezTo>
                  <a:pt x="68166" y="250409"/>
                  <a:pt x="76902" y="241687"/>
                  <a:pt x="87622" y="241687"/>
                </a:cubicBezTo>
                <a:close/>
                <a:moveTo>
                  <a:pt x="87627" y="143954"/>
                </a:moveTo>
                <a:lnTo>
                  <a:pt x="336949" y="143954"/>
                </a:lnTo>
                <a:lnTo>
                  <a:pt x="297927" y="182906"/>
                </a:lnTo>
                <a:lnTo>
                  <a:pt x="87627" y="182906"/>
                </a:lnTo>
                <a:cubicBezTo>
                  <a:pt x="76904" y="182906"/>
                  <a:pt x="68166" y="174184"/>
                  <a:pt x="68166" y="163480"/>
                </a:cubicBezTo>
                <a:cubicBezTo>
                  <a:pt x="68166" y="152676"/>
                  <a:pt x="76904" y="143954"/>
                  <a:pt x="87627" y="143954"/>
                </a:cubicBezTo>
                <a:close/>
                <a:moveTo>
                  <a:pt x="515787" y="93955"/>
                </a:moveTo>
                <a:cubicBezTo>
                  <a:pt x="504643" y="93695"/>
                  <a:pt x="493425" y="97809"/>
                  <a:pt x="484936" y="106334"/>
                </a:cubicBezTo>
                <a:lnTo>
                  <a:pt x="257196" y="333744"/>
                </a:lnTo>
                <a:lnTo>
                  <a:pt x="316961" y="393422"/>
                </a:lnTo>
                <a:lnTo>
                  <a:pt x="544701" y="166012"/>
                </a:lnTo>
                <a:cubicBezTo>
                  <a:pt x="560784" y="149953"/>
                  <a:pt x="561082" y="124376"/>
                  <a:pt x="546190" y="107821"/>
                </a:cubicBezTo>
                <a:cubicBezTo>
                  <a:pt x="538000" y="98850"/>
                  <a:pt x="526930" y="94215"/>
                  <a:pt x="515787" y="93955"/>
                </a:cubicBezTo>
                <a:close/>
                <a:moveTo>
                  <a:pt x="515178" y="54984"/>
                </a:moveTo>
                <a:cubicBezTo>
                  <a:pt x="536138" y="55083"/>
                  <a:pt x="557110" y="63262"/>
                  <a:pt x="573094" y="79668"/>
                </a:cubicBezTo>
                <a:cubicBezTo>
                  <a:pt x="603870" y="111291"/>
                  <a:pt x="603969" y="161948"/>
                  <a:pt x="572300" y="193571"/>
                </a:cubicBezTo>
                <a:lnTo>
                  <a:pt x="330760" y="434760"/>
                </a:lnTo>
                <a:cubicBezTo>
                  <a:pt x="328179" y="437337"/>
                  <a:pt x="324704" y="439221"/>
                  <a:pt x="321031" y="440014"/>
                </a:cubicBezTo>
                <a:lnTo>
                  <a:pt x="209543" y="464202"/>
                </a:lnTo>
                <a:cubicBezTo>
                  <a:pt x="203090" y="465590"/>
                  <a:pt x="196340" y="463607"/>
                  <a:pt x="191674" y="458849"/>
                </a:cubicBezTo>
                <a:cubicBezTo>
                  <a:pt x="186908" y="454190"/>
                  <a:pt x="185022" y="447350"/>
                  <a:pt x="186412" y="441005"/>
                </a:cubicBezTo>
                <a:lnTo>
                  <a:pt x="210536" y="329680"/>
                </a:lnTo>
                <a:cubicBezTo>
                  <a:pt x="211330" y="325913"/>
                  <a:pt x="213217" y="322542"/>
                  <a:pt x="215798" y="319965"/>
                </a:cubicBezTo>
                <a:cubicBezTo>
                  <a:pt x="225825" y="310051"/>
                  <a:pt x="439369" y="96719"/>
                  <a:pt x="457338" y="78776"/>
                </a:cubicBezTo>
                <a:cubicBezTo>
                  <a:pt x="473271" y="62865"/>
                  <a:pt x="494219" y="54885"/>
                  <a:pt x="515178" y="54984"/>
                </a:cubicBezTo>
                <a:close/>
                <a:moveTo>
                  <a:pt x="42688" y="0"/>
                </a:moveTo>
                <a:lnTo>
                  <a:pt x="398388" y="0"/>
                </a:lnTo>
                <a:cubicBezTo>
                  <a:pt x="421519" y="0"/>
                  <a:pt x="440381" y="18438"/>
                  <a:pt x="441076" y="41337"/>
                </a:cubicBezTo>
                <a:lnTo>
                  <a:pt x="402160" y="78907"/>
                </a:lnTo>
                <a:lnTo>
                  <a:pt x="402160" y="42625"/>
                </a:lnTo>
                <a:cubicBezTo>
                  <a:pt x="402160" y="40643"/>
                  <a:pt x="400473" y="38958"/>
                  <a:pt x="398388" y="38958"/>
                </a:cubicBezTo>
                <a:lnTo>
                  <a:pt x="42688" y="38958"/>
                </a:lnTo>
                <a:cubicBezTo>
                  <a:pt x="40702" y="38958"/>
                  <a:pt x="39015" y="40643"/>
                  <a:pt x="39015" y="42625"/>
                </a:cubicBezTo>
                <a:lnTo>
                  <a:pt x="39015" y="562656"/>
                </a:lnTo>
                <a:cubicBezTo>
                  <a:pt x="39015" y="564738"/>
                  <a:pt x="40702" y="566423"/>
                  <a:pt x="42688" y="566423"/>
                </a:cubicBezTo>
                <a:lnTo>
                  <a:pt x="398388" y="566423"/>
                </a:lnTo>
                <a:cubicBezTo>
                  <a:pt x="400473" y="566423"/>
                  <a:pt x="402160" y="564738"/>
                  <a:pt x="402160" y="562656"/>
                </a:cubicBezTo>
                <a:lnTo>
                  <a:pt x="402160" y="418622"/>
                </a:lnTo>
                <a:lnTo>
                  <a:pt x="441175" y="379664"/>
                </a:lnTo>
                <a:lnTo>
                  <a:pt x="441175" y="562656"/>
                </a:lnTo>
                <a:cubicBezTo>
                  <a:pt x="441175" y="586249"/>
                  <a:pt x="422015" y="605381"/>
                  <a:pt x="398388" y="605381"/>
                </a:cubicBezTo>
                <a:lnTo>
                  <a:pt x="42688" y="605381"/>
                </a:lnTo>
                <a:cubicBezTo>
                  <a:pt x="19160" y="605381"/>
                  <a:pt x="0" y="586249"/>
                  <a:pt x="0" y="562656"/>
                </a:cubicBezTo>
                <a:lnTo>
                  <a:pt x="0" y="42625"/>
                </a:lnTo>
                <a:cubicBezTo>
                  <a:pt x="0" y="19132"/>
                  <a:pt x="19160" y="0"/>
                  <a:pt x="42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稻壳儿流芳广告出品">
            <a:extLst>
              <a:ext uri="{FF2B5EF4-FFF2-40B4-BE49-F238E27FC236}">
                <a16:creationId xmlns:a16="http://schemas.microsoft.com/office/drawing/2014/main" id="{8310AD6C-9B21-4F4D-BF84-DF34714F2D3F}"/>
              </a:ext>
            </a:extLst>
          </p:cNvPr>
          <p:cNvSpPr/>
          <p:nvPr/>
        </p:nvSpPr>
        <p:spPr bwMode="auto">
          <a:xfrm>
            <a:off x="7177421" y="2487460"/>
            <a:ext cx="112614" cy="36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7316"/>
                </a:moveTo>
                <a:cubicBezTo>
                  <a:pt x="16954" y="7352"/>
                  <a:pt x="16923" y="7387"/>
                  <a:pt x="16883" y="7423"/>
                </a:cubicBezTo>
                <a:cubicBezTo>
                  <a:pt x="16677" y="7601"/>
                  <a:pt x="16414" y="7770"/>
                  <a:pt x="16066" y="7920"/>
                </a:cubicBezTo>
                <a:cubicBezTo>
                  <a:pt x="16057" y="7924"/>
                  <a:pt x="16044" y="7927"/>
                  <a:pt x="16038" y="7931"/>
                </a:cubicBezTo>
                <a:cubicBezTo>
                  <a:pt x="15662" y="8092"/>
                  <a:pt x="15214" y="8234"/>
                  <a:pt x="14705" y="8354"/>
                </a:cubicBezTo>
                <a:cubicBezTo>
                  <a:pt x="14697" y="8357"/>
                  <a:pt x="14692" y="8358"/>
                  <a:pt x="14686" y="8359"/>
                </a:cubicBezTo>
                <a:cubicBezTo>
                  <a:pt x="14163" y="8482"/>
                  <a:pt x="13584" y="8581"/>
                  <a:pt x="12960" y="8649"/>
                </a:cubicBezTo>
                <a:cubicBezTo>
                  <a:pt x="12279" y="8726"/>
                  <a:pt x="11560" y="8774"/>
                  <a:pt x="10800" y="8774"/>
                </a:cubicBezTo>
                <a:cubicBezTo>
                  <a:pt x="10037" y="8774"/>
                  <a:pt x="9318" y="8726"/>
                  <a:pt x="8640" y="8649"/>
                </a:cubicBezTo>
                <a:cubicBezTo>
                  <a:pt x="8016" y="8581"/>
                  <a:pt x="7435" y="8482"/>
                  <a:pt x="6914" y="8359"/>
                </a:cubicBezTo>
                <a:cubicBezTo>
                  <a:pt x="6908" y="8358"/>
                  <a:pt x="6901" y="8357"/>
                  <a:pt x="6893" y="8354"/>
                </a:cubicBezTo>
                <a:cubicBezTo>
                  <a:pt x="6385" y="8234"/>
                  <a:pt x="5937" y="8092"/>
                  <a:pt x="5562" y="7931"/>
                </a:cubicBezTo>
                <a:cubicBezTo>
                  <a:pt x="5553" y="7927"/>
                  <a:pt x="5541" y="7924"/>
                  <a:pt x="5531" y="7920"/>
                </a:cubicBezTo>
                <a:cubicBezTo>
                  <a:pt x="5184" y="7770"/>
                  <a:pt x="4921" y="7601"/>
                  <a:pt x="4715" y="7423"/>
                </a:cubicBezTo>
                <a:cubicBezTo>
                  <a:pt x="4676" y="7387"/>
                  <a:pt x="4644" y="7352"/>
                  <a:pt x="4612" y="7316"/>
                </a:cubicBezTo>
                <a:cubicBezTo>
                  <a:pt x="4437" y="7136"/>
                  <a:pt x="4320" y="6947"/>
                  <a:pt x="4320" y="6750"/>
                </a:cubicBezTo>
                <a:cubicBezTo>
                  <a:pt x="4320" y="6550"/>
                  <a:pt x="4437" y="6362"/>
                  <a:pt x="4612" y="6181"/>
                </a:cubicBezTo>
                <a:cubicBezTo>
                  <a:pt x="4644" y="6146"/>
                  <a:pt x="4676" y="6110"/>
                  <a:pt x="4715" y="6076"/>
                </a:cubicBezTo>
                <a:cubicBezTo>
                  <a:pt x="4921" y="5898"/>
                  <a:pt x="5184" y="5729"/>
                  <a:pt x="5531" y="5577"/>
                </a:cubicBezTo>
                <a:cubicBezTo>
                  <a:pt x="5541" y="5574"/>
                  <a:pt x="5553" y="5571"/>
                  <a:pt x="5562" y="5567"/>
                </a:cubicBezTo>
                <a:cubicBezTo>
                  <a:pt x="5937" y="5407"/>
                  <a:pt x="6385" y="5264"/>
                  <a:pt x="6893" y="5144"/>
                </a:cubicBezTo>
                <a:cubicBezTo>
                  <a:pt x="6901" y="5142"/>
                  <a:pt x="6908" y="5140"/>
                  <a:pt x="6914" y="5138"/>
                </a:cubicBezTo>
                <a:cubicBezTo>
                  <a:pt x="7435" y="5017"/>
                  <a:pt x="8016" y="4918"/>
                  <a:pt x="8640" y="4848"/>
                </a:cubicBezTo>
                <a:cubicBezTo>
                  <a:pt x="9318" y="4773"/>
                  <a:pt x="10037" y="4725"/>
                  <a:pt x="10800" y="4725"/>
                </a:cubicBezTo>
                <a:cubicBezTo>
                  <a:pt x="11560" y="4725"/>
                  <a:pt x="12279" y="4773"/>
                  <a:pt x="12960" y="4848"/>
                </a:cubicBezTo>
                <a:cubicBezTo>
                  <a:pt x="13584" y="4918"/>
                  <a:pt x="14163" y="5017"/>
                  <a:pt x="14686" y="5138"/>
                </a:cubicBezTo>
                <a:cubicBezTo>
                  <a:pt x="14692" y="5140"/>
                  <a:pt x="14697" y="5142"/>
                  <a:pt x="14705" y="5144"/>
                </a:cubicBezTo>
                <a:cubicBezTo>
                  <a:pt x="15214" y="5264"/>
                  <a:pt x="15662" y="5407"/>
                  <a:pt x="16038" y="5567"/>
                </a:cubicBezTo>
                <a:cubicBezTo>
                  <a:pt x="16044" y="5571"/>
                  <a:pt x="16057" y="5574"/>
                  <a:pt x="16066" y="5577"/>
                </a:cubicBezTo>
                <a:cubicBezTo>
                  <a:pt x="16414" y="5729"/>
                  <a:pt x="16677" y="5898"/>
                  <a:pt x="16883" y="6076"/>
                </a:cubicBezTo>
                <a:cubicBezTo>
                  <a:pt x="16923" y="6110"/>
                  <a:pt x="16954" y="6146"/>
                  <a:pt x="16988" y="6181"/>
                </a:cubicBezTo>
                <a:cubicBezTo>
                  <a:pt x="17161" y="6362"/>
                  <a:pt x="17280" y="6550"/>
                  <a:pt x="17280" y="6750"/>
                </a:cubicBezTo>
                <a:cubicBezTo>
                  <a:pt x="17280" y="6947"/>
                  <a:pt x="17161" y="7136"/>
                  <a:pt x="16988" y="73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0056"/>
                </a:lnTo>
                <a:cubicBezTo>
                  <a:pt x="9338" y="10101"/>
                  <a:pt x="10059" y="10124"/>
                  <a:pt x="10800" y="10124"/>
                </a:cubicBezTo>
                <a:cubicBezTo>
                  <a:pt x="11541" y="10124"/>
                  <a:pt x="12262" y="10101"/>
                  <a:pt x="12960" y="10056"/>
                </a:cubicBezTo>
                <a:cubicBezTo>
                  <a:pt x="12960" y="100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3442"/>
                </a:lnTo>
                <a:cubicBezTo>
                  <a:pt x="12262" y="3398"/>
                  <a:pt x="11541" y="3375"/>
                  <a:pt x="10800" y="3375"/>
                </a:cubicBezTo>
                <a:cubicBezTo>
                  <a:pt x="10059" y="3375"/>
                  <a:pt x="9338" y="3398"/>
                  <a:pt x="8640" y="3442"/>
                </a:cubicBezTo>
                <a:cubicBezTo>
                  <a:pt x="8640" y="3442"/>
                  <a:pt x="8640" y="2025"/>
                  <a:pt x="8640" y="2025"/>
                </a:cubicBezTo>
                <a:close/>
                <a:moveTo>
                  <a:pt x="17280" y="40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4064"/>
                </a:lnTo>
                <a:cubicBezTo>
                  <a:pt x="1710" y="4681"/>
                  <a:pt x="0" y="5649"/>
                  <a:pt x="0" y="6750"/>
                </a:cubicBezTo>
                <a:cubicBezTo>
                  <a:pt x="0" y="7850"/>
                  <a:pt x="1710" y="8818"/>
                  <a:pt x="4320" y="94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9434"/>
                </a:lnTo>
                <a:cubicBezTo>
                  <a:pt x="19889" y="8818"/>
                  <a:pt x="21600" y="7850"/>
                  <a:pt x="21600" y="6750"/>
                </a:cubicBezTo>
                <a:cubicBezTo>
                  <a:pt x="21600" y="5649"/>
                  <a:pt x="19889" y="4681"/>
                  <a:pt x="17280" y="406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稻壳儿流芳广告出品">
            <a:extLst>
              <a:ext uri="{FF2B5EF4-FFF2-40B4-BE49-F238E27FC236}">
                <a16:creationId xmlns:a16="http://schemas.microsoft.com/office/drawing/2014/main" id="{AEE22444-8DAC-4E69-9EB6-E8E5B25DE5CC}"/>
              </a:ext>
            </a:extLst>
          </p:cNvPr>
          <p:cNvSpPr/>
          <p:nvPr/>
        </p:nvSpPr>
        <p:spPr bwMode="auto">
          <a:xfrm>
            <a:off x="7424807" y="2487460"/>
            <a:ext cx="112614" cy="36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7316"/>
                </a:moveTo>
                <a:cubicBezTo>
                  <a:pt x="16954" y="7352"/>
                  <a:pt x="16923" y="7387"/>
                  <a:pt x="16883" y="7423"/>
                </a:cubicBezTo>
                <a:cubicBezTo>
                  <a:pt x="16677" y="7601"/>
                  <a:pt x="16414" y="7770"/>
                  <a:pt x="16066" y="7920"/>
                </a:cubicBezTo>
                <a:cubicBezTo>
                  <a:pt x="16057" y="7924"/>
                  <a:pt x="16044" y="7927"/>
                  <a:pt x="16038" y="7931"/>
                </a:cubicBezTo>
                <a:cubicBezTo>
                  <a:pt x="15662" y="8092"/>
                  <a:pt x="15214" y="8234"/>
                  <a:pt x="14705" y="8354"/>
                </a:cubicBezTo>
                <a:cubicBezTo>
                  <a:pt x="14697" y="8357"/>
                  <a:pt x="14692" y="8358"/>
                  <a:pt x="14686" y="8359"/>
                </a:cubicBezTo>
                <a:cubicBezTo>
                  <a:pt x="14163" y="8482"/>
                  <a:pt x="13584" y="8581"/>
                  <a:pt x="12960" y="8649"/>
                </a:cubicBezTo>
                <a:cubicBezTo>
                  <a:pt x="12279" y="8726"/>
                  <a:pt x="11560" y="8774"/>
                  <a:pt x="10800" y="8774"/>
                </a:cubicBezTo>
                <a:cubicBezTo>
                  <a:pt x="10037" y="8774"/>
                  <a:pt x="9318" y="8726"/>
                  <a:pt x="8640" y="8649"/>
                </a:cubicBezTo>
                <a:cubicBezTo>
                  <a:pt x="8016" y="8581"/>
                  <a:pt x="7435" y="8482"/>
                  <a:pt x="6914" y="8359"/>
                </a:cubicBezTo>
                <a:cubicBezTo>
                  <a:pt x="6908" y="8358"/>
                  <a:pt x="6901" y="8357"/>
                  <a:pt x="6893" y="8354"/>
                </a:cubicBezTo>
                <a:cubicBezTo>
                  <a:pt x="6385" y="8234"/>
                  <a:pt x="5937" y="8092"/>
                  <a:pt x="5562" y="7931"/>
                </a:cubicBezTo>
                <a:cubicBezTo>
                  <a:pt x="5553" y="7927"/>
                  <a:pt x="5541" y="7924"/>
                  <a:pt x="5531" y="7920"/>
                </a:cubicBezTo>
                <a:cubicBezTo>
                  <a:pt x="5184" y="7770"/>
                  <a:pt x="4921" y="7601"/>
                  <a:pt x="4715" y="7423"/>
                </a:cubicBezTo>
                <a:cubicBezTo>
                  <a:pt x="4676" y="7387"/>
                  <a:pt x="4644" y="7352"/>
                  <a:pt x="4612" y="7316"/>
                </a:cubicBezTo>
                <a:cubicBezTo>
                  <a:pt x="4437" y="7136"/>
                  <a:pt x="4320" y="6947"/>
                  <a:pt x="4320" y="6750"/>
                </a:cubicBezTo>
                <a:cubicBezTo>
                  <a:pt x="4320" y="6550"/>
                  <a:pt x="4437" y="6362"/>
                  <a:pt x="4612" y="6181"/>
                </a:cubicBezTo>
                <a:cubicBezTo>
                  <a:pt x="4644" y="6146"/>
                  <a:pt x="4676" y="6110"/>
                  <a:pt x="4715" y="6076"/>
                </a:cubicBezTo>
                <a:cubicBezTo>
                  <a:pt x="4921" y="5898"/>
                  <a:pt x="5184" y="5729"/>
                  <a:pt x="5531" y="5577"/>
                </a:cubicBezTo>
                <a:cubicBezTo>
                  <a:pt x="5541" y="5574"/>
                  <a:pt x="5553" y="5571"/>
                  <a:pt x="5562" y="5567"/>
                </a:cubicBezTo>
                <a:cubicBezTo>
                  <a:pt x="5937" y="5407"/>
                  <a:pt x="6385" y="5264"/>
                  <a:pt x="6893" y="5144"/>
                </a:cubicBezTo>
                <a:cubicBezTo>
                  <a:pt x="6901" y="5142"/>
                  <a:pt x="6908" y="5140"/>
                  <a:pt x="6914" y="5138"/>
                </a:cubicBezTo>
                <a:cubicBezTo>
                  <a:pt x="7435" y="5017"/>
                  <a:pt x="8016" y="4918"/>
                  <a:pt x="8640" y="4848"/>
                </a:cubicBezTo>
                <a:cubicBezTo>
                  <a:pt x="9318" y="4773"/>
                  <a:pt x="10037" y="4725"/>
                  <a:pt x="10800" y="4725"/>
                </a:cubicBezTo>
                <a:cubicBezTo>
                  <a:pt x="11560" y="4725"/>
                  <a:pt x="12279" y="4773"/>
                  <a:pt x="12960" y="4848"/>
                </a:cubicBezTo>
                <a:cubicBezTo>
                  <a:pt x="13584" y="4918"/>
                  <a:pt x="14163" y="5017"/>
                  <a:pt x="14686" y="5138"/>
                </a:cubicBezTo>
                <a:cubicBezTo>
                  <a:pt x="14692" y="5140"/>
                  <a:pt x="14697" y="5142"/>
                  <a:pt x="14705" y="5144"/>
                </a:cubicBezTo>
                <a:cubicBezTo>
                  <a:pt x="15214" y="5264"/>
                  <a:pt x="15662" y="5407"/>
                  <a:pt x="16038" y="5567"/>
                </a:cubicBezTo>
                <a:cubicBezTo>
                  <a:pt x="16044" y="5571"/>
                  <a:pt x="16057" y="5574"/>
                  <a:pt x="16066" y="5577"/>
                </a:cubicBezTo>
                <a:cubicBezTo>
                  <a:pt x="16414" y="5729"/>
                  <a:pt x="16677" y="5898"/>
                  <a:pt x="16883" y="6076"/>
                </a:cubicBezTo>
                <a:cubicBezTo>
                  <a:pt x="16923" y="6110"/>
                  <a:pt x="16954" y="6146"/>
                  <a:pt x="16988" y="6181"/>
                </a:cubicBezTo>
                <a:cubicBezTo>
                  <a:pt x="17161" y="6362"/>
                  <a:pt x="17280" y="6550"/>
                  <a:pt x="17280" y="6750"/>
                </a:cubicBezTo>
                <a:cubicBezTo>
                  <a:pt x="17280" y="6947"/>
                  <a:pt x="17161" y="7136"/>
                  <a:pt x="16988" y="73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0056"/>
                </a:lnTo>
                <a:cubicBezTo>
                  <a:pt x="9338" y="10101"/>
                  <a:pt x="10059" y="10124"/>
                  <a:pt x="10800" y="10124"/>
                </a:cubicBezTo>
                <a:cubicBezTo>
                  <a:pt x="11541" y="10124"/>
                  <a:pt x="12262" y="10101"/>
                  <a:pt x="12960" y="10056"/>
                </a:cubicBezTo>
                <a:cubicBezTo>
                  <a:pt x="12960" y="100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3442"/>
                </a:lnTo>
                <a:cubicBezTo>
                  <a:pt x="12262" y="3398"/>
                  <a:pt x="11541" y="3375"/>
                  <a:pt x="10800" y="3375"/>
                </a:cubicBezTo>
                <a:cubicBezTo>
                  <a:pt x="10059" y="3375"/>
                  <a:pt x="9338" y="3398"/>
                  <a:pt x="8640" y="3442"/>
                </a:cubicBezTo>
                <a:cubicBezTo>
                  <a:pt x="8640" y="3442"/>
                  <a:pt x="8640" y="2025"/>
                  <a:pt x="8640" y="2025"/>
                </a:cubicBezTo>
                <a:close/>
                <a:moveTo>
                  <a:pt x="17280" y="40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4064"/>
                </a:lnTo>
                <a:cubicBezTo>
                  <a:pt x="1710" y="4681"/>
                  <a:pt x="0" y="5649"/>
                  <a:pt x="0" y="6750"/>
                </a:cubicBezTo>
                <a:cubicBezTo>
                  <a:pt x="0" y="7850"/>
                  <a:pt x="1710" y="8818"/>
                  <a:pt x="4320" y="94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9434"/>
                </a:lnTo>
                <a:cubicBezTo>
                  <a:pt x="19889" y="8818"/>
                  <a:pt x="21600" y="7850"/>
                  <a:pt x="21600" y="6750"/>
                </a:cubicBezTo>
                <a:cubicBezTo>
                  <a:pt x="21600" y="5649"/>
                  <a:pt x="19889" y="4681"/>
                  <a:pt x="17280" y="406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稻壳儿流芳广告出品">
            <a:extLst>
              <a:ext uri="{FF2B5EF4-FFF2-40B4-BE49-F238E27FC236}">
                <a16:creationId xmlns:a16="http://schemas.microsoft.com/office/drawing/2014/main" id="{09D42356-5CBC-4147-81C9-F1E25EC0AC21}"/>
              </a:ext>
            </a:extLst>
          </p:cNvPr>
          <p:cNvSpPr/>
          <p:nvPr/>
        </p:nvSpPr>
        <p:spPr bwMode="auto">
          <a:xfrm>
            <a:off x="7301114" y="2487460"/>
            <a:ext cx="112616" cy="36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88" y="15416"/>
                </a:moveTo>
                <a:cubicBezTo>
                  <a:pt x="16954" y="15452"/>
                  <a:pt x="16923" y="15487"/>
                  <a:pt x="16883" y="15523"/>
                </a:cubicBezTo>
                <a:cubicBezTo>
                  <a:pt x="16677" y="15701"/>
                  <a:pt x="16414" y="15870"/>
                  <a:pt x="16066" y="16020"/>
                </a:cubicBezTo>
                <a:cubicBezTo>
                  <a:pt x="16057" y="16024"/>
                  <a:pt x="16044" y="16027"/>
                  <a:pt x="16038" y="16031"/>
                </a:cubicBezTo>
                <a:cubicBezTo>
                  <a:pt x="15662" y="16192"/>
                  <a:pt x="15214" y="16334"/>
                  <a:pt x="14705" y="16454"/>
                </a:cubicBezTo>
                <a:cubicBezTo>
                  <a:pt x="14697" y="16457"/>
                  <a:pt x="14692" y="16458"/>
                  <a:pt x="14686" y="16459"/>
                </a:cubicBezTo>
                <a:cubicBezTo>
                  <a:pt x="14163" y="16582"/>
                  <a:pt x="13584" y="16681"/>
                  <a:pt x="12960" y="16749"/>
                </a:cubicBezTo>
                <a:cubicBezTo>
                  <a:pt x="12279" y="16826"/>
                  <a:pt x="11560" y="16875"/>
                  <a:pt x="10800" y="16875"/>
                </a:cubicBezTo>
                <a:cubicBezTo>
                  <a:pt x="10037" y="16875"/>
                  <a:pt x="9318" y="16826"/>
                  <a:pt x="8640" y="16749"/>
                </a:cubicBezTo>
                <a:cubicBezTo>
                  <a:pt x="8016" y="16681"/>
                  <a:pt x="7435" y="16582"/>
                  <a:pt x="6914" y="16459"/>
                </a:cubicBezTo>
                <a:cubicBezTo>
                  <a:pt x="6908" y="16458"/>
                  <a:pt x="6901" y="16457"/>
                  <a:pt x="6893" y="16454"/>
                </a:cubicBezTo>
                <a:cubicBezTo>
                  <a:pt x="6385" y="16334"/>
                  <a:pt x="5937" y="16192"/>
                  <a:pt x="5562" y="16031"/>
                </a:cubicBezTo>
                <a:cubicBezTo>
                  <a:pt x="5553" y="16027"/>
                  <a:pt x="5541" y="16024"/>
                  <a:pt x="5531" y="16020"/>
                </a:cubicBezTo>
                <a:cubicBezTo>
                  <a:pt x="5184" y="15870"/>
                  <a:pt x="4921" y="15701"/>
                  <a:pt x="4715" y="15523"/>
                </a:cubicBezTo>
                <a:cubicBezTo>
                  <a:pt x="4676" y="15487"/>
                  <a:pt x="4644" y="15452"/>
                  <a:pt x="4612" y="15416"/>
                </a:cubicBezTo>
                <a:cubicBezTo>
                  <a:pt x="4437" y="15236"/>
                  <a:pt x="4320" y="15047"/>
                  <a:pt x="4320" y="14850"/>
                </a:cubicBezTo>
                <a:cubicBezTo>
                  <a:pt x="4320" y="14650"/>
                  <a:pt x="4437" y="14462"/>
                  <a:pt x="4612" y="14281"/>
                </a:cubicBezTo>
                <a:cubicBezTo>
                  <a:pt x="4644" y="14246"/>
                  <a:pt x="4676" y="14210"/>
                  <a:pt x="4715" y="14176"/>
                </a:cubicBezTo>
                <a:cubicBezTo>
                  <a:pt x="4921" y="13998"/>
                  <a:pt x="5184" y="13829"/>
                  <a:pt x="5531" y="13677"/>
                </a:cubicBezTo>
                <a:cubicBezTo>
                  <a:pt x="5541" y="13674"/>
                  <a:pt x="5553" y="13671"/>
                  <a:pt x="5562" y="13667"/>
                </a:cubicBezTo>
                <a:cubicBezTo>
                  <a:pt x="5937" y="13507"/>
                  <a:pt x="6385" y="13364"/>
                  <a:pt x="6893" y="13244"/>
                </a:cubicBezTo>
                <a:cubicBezTo>
                  <a:pt x="6901" y="13242"/>
                  <a:pt x="6908" y="13240"/>
                  <a:pt x="6914" y="13238"/>
                </a:cubicBezTo>
                <a:cubicBezTo>
                  <a:pt x="7435" y="13117"/>
                  <a:pt x="8016" y="13018"/>
                  <a:pt x="8640" y="12948"/>
                </a:cubicBezTo>
                <a:cubicBezTo>
                  <a:pt x="9318" y="12873"/>
                  <a:pt x="10037" y="12825"/>
                  <a:pt x="10800" y="12825"/>
                </a:cubicBezTo>
                <a:cubicBezTo>
                  <a:pt x="11560" y="12825"/>
                  <a:pt x="12279" y="12873"/>
                  <a:pt x="12960" y="12948"/>
                </a:cubicBezTo>
                <a:cubicBezTo>
                  <a:pt x="13584" y="13018"/>
                  <a:pt x="14163" y="13117"/>
                  <a:pt x="14686" y="13238"/>
                </a:cubicBezTo>
                <a:cubicBezTo>
                  <a:pt x="14692" y="13240"/>
                  <a:pt x="14697" y="13242"/>
                  <a:pt x="14705" y="13244"/>
                </a:cubicBezTo>
                <a:cubicBezTo>
                  <a:pt x="15214" y="13364"/>
                  <a:pt x="15662" y="13507"/>
                  <a:pt x="16038" y="13667"/>
                </a:cubicBezTo>
                <a:cubicBezTo>
                  <a:pt x="16044" y="13671"/>
                  <a:pt x="16057" y="13674"/>
                  <a:pt x="16066" y="13677"/>
                </a:cubicBezTo>
                <a:cubicBezTo>
                  <a:pt x="16414" y="13829"/>
                  <a:pt x="16677" y="13998"/>
                  <a:pt x="16883" y="14176"/>
                </a:cubicBezTo>
                <a:cubicBezTo>
                  <a:pt x="16923" y="14210"/>
                  <a:pt x="16954" y="14246"/>
                  <a:pt x="16988" y="14281"/>
                </a:cubicBezTo>
                <a:cubicBezTo>
                  <a:pt x="17161" y="14462"/>
                  <a:pt x="17280" y="14650"/>
                  <a:pt x="17280" y="14850"/>
                </a:cubicBezTo>
                <a:cubicBezTo>
                  <a:pt x="17280" y="15047"/>
                  <a:pt x="17161" y="15236"/>
                  <a:pt x="16988" y="15416"/>
                </a:cubicBezTo>
                <a:moveTo>
                  <a:pt x="12960" y="19575"/>
                </a:moveTo>
                <a:cubicBezTo>
                  <a:pt x="12960" y="19948"/>
                  <a:pt x="11992" y="20249"/>
                  <a:pt x="10800" y="20249"/>
                </a:cubicBezTo>
                <a:cubicBezTo>
                  <a:pt x="9606" y="20249"/>
                  <a:pt x="8640" y="19948"/>
                  <a:pt x="8640" y="19575"/>
                </a:cubicBezTo>
                <a:lnTo>
                  <a:pt x="8640" y="18156"/>
                </a:lnTo>
                <a:cubicBezTo>
                  <a:pt x="9338" y="18201"/>
                  <a:pt x="10059" y="18225"/>
                  <a:pt x="10800" y="18225"/>
                </a:cubicBezTo>
                <a:cubicBezTo>
                  <a:pt x="11541" y="18225"/>
                  <a:pt x="12262" y="18201"/>
                  <a:pt x="12960" y="18156"/>
                </a:cubicBezTo>
                <a:cubicBezTo>
                  <a:pt x="12960" y="18156"/>
                  <a:pt x="12960" y="19575"/>
                  <a:pt x="12960" y="19575"/>
                </a:cubicBezTo>
                <a:close/>
                <a:moveTo>
                  <a:pt x="8640" y="2025"/>
                </a:moveTo>
                <a:cubicBezTo>
                  <a:pt x="8640" y="1651"/>
                  <a:pt x="9606" y="1350"/>
                  <a:pt x="10800" y="1350"/>
                </a:cubicBezTo>
                <a:cubicBezTo>
                  <a:pt x="11992" y="1350"/>
                  <a:pt x="12960" y="1651"/>
                  <a:pt x="12960" y="2025"/>
                </a:cubicBezTo>
                <a:lnTo>
                  <a:pt x="12960" y="11542"/>
                </a:lnTo>
                <a:cubicBezTo>
                  <a:pt x="12262" y="11498"/>
                  <a:pt x="11541" y="11475"/>
                  <a:pt x="10800" y="11475"/>
                </a:cubicBezTo>
                <a:cubicBezTo>
                  <a:pt x="10059" y="11475"/>
                  <a:pt x="9338" y="11498"/>
                  <a:pt x="8640" y="11542"/>
                </a:cubicBezTo>
                <a:cubicBezTo>
                  <a:pt x="8640" y="11542"/>
                  <a:pt x="8640" y="2025"/>
                  <a:pt x="8640" y="2025"/>
                </a:cubicBezTo>
                <a:close/>
                <a:moveTo>
                  <a:pt x="17280" y="12164"/>
                </a:moveTo>
                <a:lnTo>
                  <a:pt x="17280" y="2025"/>
                </a:lnTo>
                <a:cubicBezTo>
                  <a:pt x="17280" y="908"/>
                  <a:pt x="14373" y="0"/>
                  <a:pt x="10800" y="0"/>
                </a:cubicBezTo>
                <a:cubicBezTo>
                  <a:pt x="7225" y="0"/>
                  <a:pt x="4320" y="908"/>
                  <a:pt x="4320" y="2025"/>
                </a:cubicBezTo>
                <a:lnTo>
                  <a:pt x="4320" y="12164"/>
                </a:lnTo>
                <a:cubicBezTo>
                  <a:pt x="1710" y="12781"/>
                  <a:pt x="0" y="13749"/>
                  <a:pt x="0" y="14850"/>
                </a:cubicBezTo>
                <a:cubicBezTo>
                  <a:pt x="0" y="15950"/>
                  <a:pt x="1710" y="16918"/>
                  <a:pt x="4320" y="17534"/>
                </a:cubicBezTo>
                <a:lnTo>
                  <a:pt x="4320" y="19575"/>
                </a:lnTo>
                <a:cubicBezTo>
                  <a:pt x="4320" y="20691"/>
                  <a:pt x="7225" y="21599"/>
                  <a:pt x="10800" y="21599"/>
                </a:cubicBezTo>
                <a:cubicBezTo>
                  <a:pt x="14373" y="21599"/>
                  <a:pt x="17280" y="20691"/>
                  <a:pt x="17280" y="19575"/>
                </a:cubicBezTo>
                <a:lnTo>
                  <a:pt x="17280" y="17534"/>
                </a:lnTo>
                <a:cubicBezTo>
                  <a:pt x="19889" y="16918"/>
                  <a:pt x="21600" y="15950"/>
                  <a:pt x="21600" y="14850"/>
                </a:cubicBezTo>
                <a:cubicBezTo>
                  <a:pt x="21600" y="13749"/>
                  <a:pt x="19889" y="12781"/>
                  <a:pt x="17280" y="1216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稻壳儿流芳广告出品">
            <a:extLst>
              <a:ext uri="{FF2B5EF4-FFF2-40B4-BE49-F238E27FC236}">
                <a16:creationId xmlns:a16="http://schemas.microsoft.com/office/drawing/2014/main" id="{0850D412-8C88-4F66-856A-6031AFB8E0D9}"/>
              </a:ext>
            </a:extLst>
          </p:cNvPr>
          <p:cNvSpPr>
            <a:spLocks noChangeAspect="1"/>
          </p:cNvSpPr>
          <p:nvPr/>
        </p:nvSpPr>
        <p:spPr bwMode="auto">
          <a:xfrm>
            <a:off x="7153068" y="4628136"/>
            <a:ext cx="361593" cy="3600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EF9E00-70D1-4D30-AF24-9FE9AEE4BE66}"/>
              </a:ext>
            </a:extLst>
          </p:cNvPr>
          <p:cNvSpPr txBox="1"/>
          <p:nvPr/>
        </p:nvSpPr>
        <p:spPr>
          <a:xfrm>
            <a:off x="3281075" y="2037913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4FC7709-BF60-4670-AD16-1BBD847D2EA3}"/>
              </a:ext>
            </a:extLst>
          </p:cNvPr>
          <p:cNvSpPr txBox="1"/>
          <p:nvPr/>
        </p:nvSpPr>
        <p:spPr>
          <a:xfrm>
            <a:off x="3021797" y="2438023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118AB1A-51D4-4047-AA12-DBA0BE798239}"/>
              </a:ext>
            </a:extLst>
          </p:cNvPr>
          <p:cNvSpPr txBox="1"/>
          <p:nvPr/>
        </p:nvSpPr>
        <p:spPr>
          <a:xfrm>
            <a:off x="3281075" y="4329701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F5BBB43-DF45-4BE8-98B0-A88C252E1CFF}"/>
              </a:ext>
            </a:extLst>
          </p:cNvPr>
          <p:cNvSpPr txBox="1"/>
          <p:nvPr/>
        </p:nvSpPr>
        <p:spPr>
          <a:xfrm>
            <a:off x="3021797" y="4729811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2C42D3C-6D8A-48B1-9EDB-0E85296E08AD}"/>
              </a:ext>
            </a:extLst>
          </p:cNvPr>
          <p:cNvSpPr txBox="1"/>
          <p:nvPr/>
        </p:nvSpPr>
        <p:spPr>
          <a:xfrm>
            <a:off x="8709947" y="2069012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04F2FF0-CECD-4E21-8AB2-A09C3B799C37}"/>
              </a:ext>
            </a:extLst>
          </p:cNvPr>
          <p:cNvSpPr txBox="1"/>
          <p:nvPr/>
        </p:nvSpPr>
        <p:spPr>
          <a:xfrm>
            <a:off x="8450669" y="2469122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99E841B-1D11-4513-BBC0-ACB076453139}"/>
              </a:ext>
            </a:extLst>
          </p:cNvPr>
          <p:cNvSpPr txBox="1"/>
          <p:nvPr/>
        </p:nvSpPr>
        <p:spPr>
          <a:xfrm>
            <a:off x="8709947" y="4360800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3DE36CF-D5D5-4628-B0B2-B9EF110578F3}"/>
              </a:ext>
            </a:extLst>
          </p:cNvPr>
          <p:cNvSpPr txBox="1"/>
          <p:nvPr/>
        </p:nvSpPr>
        <p:spPr>
          <a:xfrm>
            <a:off x="8450669" y="4760910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</p:spTree>
    <p:extLst>
      <p:ext uri="{BB962C8B-B14F-4D97-AF65-F5344CB8AC3E}">
        <p14:creationId xmlns:p14="http://schemas.microsoft.com/office/powerpoint/2010/main" val="9145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0C2124-B2A7-40B3-B87E-7A29A89FB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ABDD1BF-FE7A-464D-88AD-69D1938EAB9B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7" name="稻壳儿流芳广告出品">
            <a:extLst>
              <a:ext uri="{FF2B5EF4-FFF2-40B4-BE49-F238E27FC236}">
                <a16:creationId xmlns:a16="http://schemas.microsoft.com/office/drawing/2014/main" id="{E5342337-83FF-408F-98FB-3F537F21AFED}"/>
              </a:ext>
            </a:extLst>
          </p:cNvPr>
          <p:cNvSpPr/>
          <p:nvPr/>
        </p:nvSpPr>
        <p:spPr>
          <a:xfrm flipV="1">
            <a:off x="786319" y="3685621"/>
            <a:ext cx="1803926" cy="1525824"/>
          </a:xfrm>
          <a:prstGeom prst="rect">
            <a:avLst/>
          </a:prstGeom>
          <a:solidFill>
            <a:srgbClr val="9ED7ED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T w="0" h="12700"/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稻壳儿流芳广告出品">
            <a:extLst>
              <a:ext uri="{FF2B5EF4-FFF2-40B4-BE49-F238E27FC236}">
                <a16:creationId xmlns:a16="http://schemas.microsoft.com/office/drawing/2014/main" id="{3152F859-C20B-45AF-A791-6C1BA9FFD981}"/>
              </a:ext>
            </a:extLst>
          </p:cNvPr>
          <p:cNvSpPr/>
          <p:nvPr/>
        </p:nvSpPr>
        <p:spPr>
          <a:xfrm flipV="1">
            <a:off x="3509240" y="2914659"/>
            <a:ext cx="1803926" cy="1525824"/>
          </a:xfrm>
          <a:prstGeom prst="rect">
            <a:avLst/>
          </a:prstGeom>
          <a:solidFill>
            <a:srgbClr val="EC6D6E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T w="0" h="12700"/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稻壳儿流芳广告出品">
            <a:extLst>
              <a:ext uri="{FF2B5EF4-FFF2-40B4-BE49-F238E27FC236}">
                <a16:creationId xmlns:a16="http://schemas.microsoft.com/office/drawing/2014/main" id="{BD24BAAF-BB14-4D13-945A-1469FC733C9A}"/>
              </a:ext>
            </a:extLst>
          </p:cNvPr>
          <p:cNvSpPr/>
          <p:nvPr/>
        </p:nvSpPr>
        <p:spPr>
          <a:xfrm flipV="1">
            <a:off x="6232160" y="2144270"/>
            <a:ext cx="1803926" cy="1525824"/>
          </a:xfrm>
          <a:prstGeom prst="rect">
            <a:avLst/>
          </a:prstGeom>
          <a:solidFill>
            <a:srgbClr val="9ED7ED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T w="0" h="12700"/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" name="稻壳儿流芳广告出品">
            <a:extLst>
              <a:ext uri="{FF2B5EF4-FFF2-40B4-BE49-F238E27FC236}">
                <a16:creationId xmlns:a16="http://schemas.microsoft.com/office/drawing/2014/main" id="{967C69B5-E83A-45D1-8781-687535D48A22}"/>
              </a:ext>
            </a:extLst>
          </p:cNvPr>
          <p:cNvSpPr/>
          <p:nvPr/>
        </p:nvSpPr>
        <p:spPr>
          <a:xfrm flipV="1">
            <a:off x="8931829" y="1369169"/>
            <a:ext cx="1803926" cy="1525824"/>
          </a:xfrm>
          <a:prstGeom prst="rect">
            <a:avLst/>
          </a:prstGeom>
          <a:solidFill>
            <a:srgbClr val="EC6D6E"/>
          </a:solidFill>
          <a:ln>
            <a:noFill/>
          </a:ln>
          <a:scene3d>
            <a:camera prst="perspectiveRelaxed" fov="5700000">
              <a:rot lat="16800000" lon="0" rev="0"/>
            </a:camera>
            <a:lightRig rig="soft" dir="t">
              <a:rot lat="0" lon="0" rev="4800000"/>
            </a:lightRig>
          </a:scene3d>
          <a:sp3d extrusionH="57150" prstMaterial="plastic">
            <a:bevelB w="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稻壳儿流芳广告出品">
            <a:extLst>
              <a:ext uri="{FF2B5EF4-FFF2-40B4-BE49-F238E27FC236}">
                <a16:creationId xmlns:a16="http://schemas.microsoft.com/office/drawing/2014/main" id="{CC3EE858-4C87-42F8-9AC0-4A9FCD8021C1}"/>
              </a:ext>
            </a:extLst>
          </p:cNvPr>
          <p:cNvSpPr/>
          <p:nvPr/>
        </p:nvSpPr>
        <p:spPr>
          <a:xfrm>
            <a:off x="9583196" y="1142010"/>
            <a:ext cx="501191" cy="50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EC6D6E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2" name="稻壳儿流芳广告出品">
            <a:extLst>
              <a:ext uri="{FF2B5EF4-FFF2-40B4-BE49-F238E27FC236}">
                <a16:creationId xmlns:a16="http://schemas.microsoft.com/office/drawing/2014/main" id="{B606ED6D-9F07-4652-BA73-2441FEA37F0C}"/>
              </a:ext>
            </a:extLst>
          </p:cNvPr>
          <p:cNvSpPr/>
          <p:nvPr/>
        </p:nvSpPr>
        <p:spPr>
          <a:xfrm>
            <a:off x="1483649" y="3481796"/>
            <a:ext cx="501191" cy="50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9ED7ED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3" name="稻壳儿流芳广告出品">
            <a:extLst>
              <a:ext uri="{FF2B5EF4-FFF2-40B4-BE49-F238E27FC236}">
                <a16:creationId xmlns:a16="http://schemas.microsoft.com/office/drawing/2014/main" id="{32F7C7D7-3149-4555-A9E1-1FC6F352F3D6}"/>
              </a:ext>
            </a:extLst>
          </p:cNvPr>
          <p:cNvSpPr/>
          <p:nvPr/>
        </p:nvSpPr>
        <p:spPr>
          <a:xfrm>
            <a:off x="4167074" y="2701001"/>
            <a:ext cx="501191" cy="501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EC6D6E"/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14" name="稻壳儿流芳广告出品">
            <a:extLst>
              <a:ext uri="{FF2B5EF4-FFF2-40B4-BE49-F238E27FC236}">
                <a16:creationId xmlns:a16="http://schemas.microsoft.com/office/drawing/2014/main" id="{FC9DD3DC-60FD-46C0-A84F-1266EAE35B1B}"/>
              </a:ext>
            </a:extLst>
          </p:cNvPr>
          <p:cNvSpPr>
            <a:spLocks noEditPoints="1"/>
          </p:cNvSpPr>
          <p:nvPr/>
        </p:nvSpPr>
        <p:spPr bwMode="auto">
          <a:xfrm>
            <a:off x="6909481" y="2023463"/>
            <a:ext cx="456156" cy="300741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rgbClr val="9ED7E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8B75F1-23AA-4291-B174-51057514380A}"/>
              </a:ext>
            </a:extLst>
          </p:cNvPr>
          <p:cNvSpPr txBox="1"/>
          <p:nvPr/>
        </p:nvSpPr>
        <p:spPr>
          <a:xfrm>
            <a:off x="1045597" y="4988773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8902BA4-3545-4689-B583-8961804098C0}"/>
              </a:ext>
            </a:extLst>
          </p:cNvPr>
          <p:cNvSpPr txBox="1"/>
          <p:nvPr/>
        </p:nvSpPr>
        <p:spPr>
          <a:xfrm>
            <a:off x="786319" y="5388883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1381E0F-D9C6-46B5-87F0-AA2300E276FF}"/>
              </a:ext>
            </a:extLst>
          </p:cNvPr>
          <p:cNvSpPr txBox="1"/>
          <p:nvPr/>
        </p:nvSpPr>
        <p:spPr>
          <a:xfrm>
            <a:off x="3760781" y="4237411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673CE76-3849-4BEB-9606-1BF3A19D86BD}"/>
              </a:ext>
            </a:extLst>
          </p:cNvPr>
          <p:cNvSpPr txBox="1"/>
          <p:nvPr/>
        </p:nvSpPr>
        <p:spPr>
          <a:xfrm>
            <a:off x="3501503" y="4637521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385CFB-3A01-41DF-A6D5-775995EE8257}"/>
              </a:ext>
            </a:extLst>
          </p:cNvPr>
          <p:cNvSpPr txBox="1"/>
          <p:nvPr/>
        </p:nvSpPr>
        <p:spPr>
          <a:xfrm>
            <a:off x="6499295" y="3544884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9AFF968-65FE-4A40-BF74-77BF4068C9B8}"/>
              </a:ext>
            </a:extLst>
          </p:cNvPr>
          <p:cNvSpPr txBox="1"/>
          <p:nvPr/>
        </p:nvSpPr>
        <p:spPr>
          <a:xfrm>
            <a:off x="6240017" y="3944994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28CB2DA-EA0D-49A8-984D-A22E34EF7002}"/>
              </a:ext>
            </a:extLst>
          </p:cNvPr>
          <p:cNvSpPr txBox="1"/>
          <p:nvPr/>
        </p:nvSpPr>
        <p:spPr>
          <a:xfrm>
            <a:off x="9237689" y="2722042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651A00E-E4B5-4541-8AC4-C4D5FD8D6CF1}"/>
              </a:ext>
            </a:extLst>
          </p:cNvPr>
          <p:cNvSpPr txBox="1"/>
          <p:nvPr/>
        </p:nvSpPr>
        <p:spPr>
          <a:xfrm>
            <a:off x="8978411" y="3122152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F86989-E688-4FEF-8C1E-532CB5621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811">
            <a:extLst>
              <a:ext uri="{FF2B5EF4-FFF2-40B4-BE49-F238E27FC236}">
                <a16:creationId xmlns:a16="http://schemas.microsoft.com/office/drawing/2014/main" id="{491B825D-9903-483B-838C-A33773F67C81}"/>
              </a:ext>
            </a:extLst>
          </p:cNvPr>
          <p:cNvSpPr/>
          <p:nvPr/>
        </p:nvSpPr>
        <p:spPr>
          <a:xfrm>
            <a:off x="2024419" y="3090847"/>
            <a:ext cx="732081" cy="732081"/>
          </a:xfrm>
          <a:prstGeom prst="rect">
            <a:avLst/>
          </a:prstGeom>
          <a:solidFill>
            <a:srgbClr val="EC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812">
            <a:extLst>
              <a:ext uri="{FF2B5EF4-FFF2-40B4-BE49-F238E27FC236}">
                <a16:creationId xmlns:a16="http://schemas.microsoft.com/office/drawing/2014/main" id="{52757EF9-6123-4D9D-A006-02BD03D79D50}"/>
              </a:ext>
            </a:extLst>
          </p:cNvPr>
          <p:cNvSpPr/>
          <p:nvPr/>
        </p:nvSpPr>
        <p:spPr>
          <a:xfrm>
            <a:off x="2024419" y="4401687"/>
            <a:ext cx="732081" cy="732081"/>
          </a:xfrm>
          <a:prstGeom prst="rect">
            <a:avLst/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813">
            <a:extLst>
              <a:ext uri="{FF2B5EF4-FFF2-40B4-BE49-F238E27FC236}">
                <a16:creationId xmlns:a16="http://schemas.microsoft.com/office/drawing/2014/main" id="{08FE2B42-019E-4750-BB76-6CDBE2EBCF1A}"/>
              </a:ext>
            </a:extLst>
          </p:cNvPr>
          <p:cNvSpPr/>
          <p:nvPr/>
        </p:nvSpPr>
        <p:spPr>
          <a:xfrm>
            <a:off x="6459478" y="3095483"/>
            <a:ext cx="732081" cy="732081"/>
          </a:xfrm>
          <a:prstGeom prst="rect">
            <a:avLst/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Group 499">
            <a:extLst>
              <a:ext uri="{FF2B5EF4-FFF2-40B4-BE49-F238E27FC236}">
                <a16:creationId xmlns:a16="http://schemas.microsoft.com/office/drawing/2014/main" id="{A1360E61-7851-41A9-8E94-EA08845BD0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0758" y="4584172"/>
            <a:ext cx="420246" cy="394579"/>
            <a:chOff x="991" y="2209"/>
            <a:chExt cx="2063" cy="1937"/>
          </a:xfrm>
          <a:solidFill>
            <a:schemeClr val="bg1"/>
          </a:solidFill>
        </p:grpSpPr>
        <p:sp>
          <p:nvSpPr>
            <p:cNvPr id="8" name="Freeform 501">
              <a:extLst>
                <a:ext uri="{FF2B5EF4-FFF2-40B4-BE49-F238E27FC236}">
                  <a16:creationId xmlns:a16="http://schemas.microsoft.com/office/drawing/2014/main" id="{38F82FCC-B4C1-42BA-8A79-DEA8FE700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3433"/>
              <a:ext cx="472" cy="507"/>
            </a:xfrm>
            <a:custGeom>
              <a:avLst/>
              <a:gdLst>
                <a:gd name="T0" fmla="*/ 439 w 945"/>
                <a:gd name="T1" fmla="*/ 0 h 1014"/>
                <a:gd name="T2" fmla="*/ 463 w 945"/>
                <a:gd name="T3" fmla="*/ 2 h 1014"/>
                <a:gd name="T4" fmla="*/ 485 w 945"/>
                <a:gd name="T5" fmla="*/ 9 h 1014"/>
                <a:gd name="T6" fmla="*/ 507 w 945"/>
                <a:gd name="T7" fmla="*/ 20 h 1014"/>
                <a:gd name="T8" fmla="*/ 526 w 945"/>
                <a:gd name="T9" fmla="*/ 35 h 1014"/>
                <a:gd name="T10" fmla="*/ 910 w 945"/>
                <a:gd name="T11" fmla="*/ 419 h 1014"/>
                <a:gd name="T12" fmla="*/ 927 w 945"/>
                <a:gd name="T13" fmla="*/ 442 h 1014"/>
                <a:gd name="T14" fmla="*/ 940 w 945"/>
                <a:gd name="T15" fmla="*/ 467 h 1014"/>
                <a:gd name="T16" fmla="*/ 945 w 945"/>
                <a:gd name="T17" fmla="*/ 493 h 1014"/>
                <a:gd name="T18" fmla="*/ 945 w 945"/>
                <a:gd name="T19" fmla="*/ 521 h 1014"/>
                <a:gd name="T20" fmla="*/ 940 w 945"/>
                <a:gd name="T21" fmla="*/ 547 h 1014"/>
                <a:gd name="T22" fmla="*/ 927 w 945"/>
                <a:gd name="T23" fmla="*/ 571 h 1014"/>
                <a:gd name="T24" fmla="*/ 910 w 945"/>
                <a:gd name="T25" fmla="*/ 593 h 1014"/>
                <a:gd name="T26" fmla="*/ 526 w 945"/>
                <a:gd name="T27" fmla="*/ 978 h 1014"/>
                <a:gd name="T28" fmla="*/ 507 w 945"/>
                <a:gd name="T29" fmla="*/ 994 h 1014"/>
                <a:gd name="T30" fmla="*/ 485 w 945"/>
                <a:gd name="T31" fmla="*/ 1005 h 1014"/>
                <a:gd name="T32" fmla="*/ 463 w 945"/>
                <a:gd name="T33" fmla="*/ 1011 h 1014"/>
                <a:gd name="T34" fmla="*/ 439 w 945"/>
                <a:gd name="T35" fmla="*/ 1014 h 1014"/>
                <a:gd name="T36" fmla="*/ 415 w 945"/>
                <a:gd name="T37" fmla="*/ 1011 h 1014"/>
                <a:gd name="T38" fmla="*/ 392 w 945"/>
                <a:gd name="T39" fmla="*/ 1005 h 1014"/>
                <a:gd name="T40" fmla="*/ 370 w 945"/>
                <a:gd name="T41" fmla="*/ 993 h 1014"/>
                <a:gd name="T42" fmla="*/ 351 w 945"/>
                <a:gd name="T43" fmla="*/ 978 h 1014"/>
                <a:gd name="T44" fmla="*/ 336 w 945"/>
                <a:gd name="T45" fmla="*/ 960 h 1014"/>
                <a:gd name="T46" fmla="*/ 325 w 945"/>
                <a:gd name="T47" fmla="*/ 939 h 1014"/>
                <a:gd name="T48" fmla="*/ 318 w 945"/>
                <a:gd name="T49" fmla="*/ 915 h 1014"/>
                <a:gd name="T50" fmla="*/ 315 w 945"/>
                <a:gd name="T51" fmla="*/ 891 h 1014"/>
                <a:gd name="T52" fmla="*/ 315 w 945"/>
                <a:gd name="T53" fmla="*/ 645 h 1014"/>
                <a:gd name="T54" fmla="*/ 0 w 945"/>
                <a:gd name="T55" fmla="*/ 645 h 1014"/>
                <a:gd name="T56" fmla="*/ 0 w 945"/>
                <a:gd name="T57" fmla="*/ 369 h 1014"/>
                <a:gd name="T58" fmla="*/ 315 w 945"/>
                <a:gd name="T59" fmla="*/ 369 h 1014"/>
                <a:gd name="T60" fmla="*/ 315 w 945"/>
                <a:gd name="T61" fmla="*/ 123 h 1014"/>
                <a:gd name="T62" fmla="*/ 318 w 945"/>
                <a:gd name="T63" fmla="*/ 98 h 1014"/>
                <a:gd name="T64" fmla="*/ 325 w 945"/>
                <a:gd name="T65" fmla="*/ 75 h 1014"/>
                <a:gd name="T66" fmla="*/ 336 w 945"/>
                <a:gd name="T67" fmla="*/ 54 h 1014"/>
                <a:gd name="T68" fmla="*/ 351 w 945"/>
                <a:gd name="T69" fmla="*/ 36 h 1014"/>
                <a:gd name="T70" fmla="*/ 370 w 945"/>
                <a:gd name="T71" fmla="*/ 20 h 1014"/>
                <a:gd name="T72" fmla="*/ 392 w 945"/>
                <a:gd name="T73" fmla="*/ 9 h 1014"/>
                <a:gd name="T74" fmla="*/ 415 w 945"/>
                <a:gd name="T75" fmla="*/ 2 h 1014"/>
                <a:gd name="T76" fmla="*/ 439 w 945"/>
                <a:gd name="T77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5" h="1014">
                  <a:moveTo>
                    <a:pt x="439" y="0"/>
                  </a:moveTo>
                  <a:lnTo>
                    <a:pt x="463" y="2"/>
                  </a:lnTo>
                  <a:lnTo>
                    <a:pt x="485" y="9"/>
                  </a:lnTo>
                  <a:lnTo>
                    <a:pt x="507" y="20"/>
                  </a:lnTo>
                  <a:lnTo>
                    <a:pt x="526" y="35"/>
                  </a:lnTo>
                  <a:lnTo>
                    <a:pt x="910" y="419"/>
                  </a:lnTo>
                  <a:lnTo>
                    <a:pt x="927" y="442"/>
                  </a:lnTo>
                  <a:lnTo>
                    <a:pt x="940" y="467"/>
                  </a:lnTo>
                  <a:lnTo>
                    <a:pt x="945" y="493"/>
                  </a:lnTo>
                  <a:lnTo>
                    <a:pt x="945" y="521"/>
                  </a:lnTo>
                  <a:lnTo>
                    <a:pt x="940" y="547"/>
                  </a:lnTo>
                  <a:lnTo>
                    <a:pt x="927" y="571"/>
                  </a:lnTo>
                  <a:lnTo>
                    <a:pt x="910" y="593"/>
                  </a:lnTo>
                  <a:lnTo>
                    <a:pt x="526" y="978"/>
                  </a:lnTo>
                  <a:lnTo>
                    <a:pt x="507" y="994"/>
                  </a:lnTo>
                  <a:lnTo>
                    <a:pt x="485" y="1005"/>
                  </a:lnTo>
                  <a:lnTo>
                    <a:pt x="463" y="1011"/>
                  </a:lnTo>
                  <a:lnTo>
                    <a:pt x="439" y="1014"/>
                  </a:lnTo>
                  <a:lnTo>
                    <a:pt x="415" y="1011"/>
                  </a:lnTo>
                  <a:lnTo>
                    <a:pt x="392" y="1005"/>
                  </a:lnTo>
                  <a:lnTo>
                    <a:pt x="370" y="993"/>
                  </a:lnTo>
                  <a:lnTo>
                    <a:pt x="351" y="978"/>
                  </a:lnTo>
                  <a:lnTo>
                    <a:pt x="336" y="960"/>
                  </a:lnTo>
                  <a:lnTo>
                    <a:pt x="325" y="939"/>
                  </a:lnTo>
                  <a:lnTo>
                    <a:pt x="318" y="915"/>
                  </a:lnTo>
                  <a:lnTo>
                    <a:pt x="315" y="891"/>
                  </a:lnTo>
                  <a:lnTo>
                    <a:pt x="315" y="645"/>
                  </a:lnTo>
                  <a:lnTo>
                    <a:pt x="0" y="645"/>
                  </a:lnTo>
                  <a:lnTo>
                    <a:pt x="0" y="369"/>
                  </a:lnTo>
                  <a:lnTo>
                    <a:pt x="315" y="369"/>
                  </a:lnTo>
                  <a:lnTo>
                    <a:pt x="315" y="123"/>
                  </a:lnTo>
                  <a:lnTo>
                    <a:pt x="318" y="98"/>
                  </a:lnTo>
                  <a:lnTo>
                    <a:pt x="325" y="75"/>
                  </a:lnTo>
                  <a:lnTo>
                    <a:pt x="336" y="54"/>
                  </a:lnTo>
                  <a:lnTo>
                    <a:pt x="351" y="36"/>
                  </a:lnTo>
                  <a:lnTo>
                    <a:pt x="370" y="20"/>
                  </a:lnTo>
                  <a:lnTo>
                    <a:pt x="392" y="9"/>
                  </a:lnTo>
                  <a:lnTo>
                    <a:pt x="415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502">
              <a:extLst>
                <a:ext uri="{FF2B5EF4-FFF2-40B4-BE49-F238E27FC236}">
                  <a16:creationId xmlns:a16="http://schemas.microsoft.com/office/drawing/2014/main" id="{E3C04432-9BD6-4CC3-ADDF-8989C8F75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320"/>
              <a:ext cx="480" cy="508"/>
            </a:xfrm>
            <a:custGeom>
              <a:avLst/>
              <a:gdLst>
                <a:gd name="T0" fmla="*/ 506 w 961"/>
                <a:gd name="T1" fmla="*/ 0 h 1015"/>
                <a:gd name="T2" fmla="*/ 530 w 961"/>
                <a:gd name="T3" fmla="*/ 2 h 1015"/>
                <a:gd name="T4" fmla="*/ 554 w 961"/>
                <a:gd name="T5" fmla="*/ 10 h 1015"/>
                <a:gd name="T6" fmla="*/ 575 w 961"/>
                <a:gd name="T7" fmla="*/ 21 h 1015"/>
                <a:gd name="T8" fmla="*/ 594 w 961"/>
                <a:gd name="T9" fmla="*/ 36 h 1015"/>
                <a:gd name="T10" fmla="*/ 609 w 961"/>
                <a:gd name="T11" fmla="*/ 55 h 1015"/>
                <a:gd name="T12" fmla="*/ 620 w 961"/>
                <a:gd name="T13" fmla="*/ 76 h 1015"/>
                <a:gd name="T14" fmla="*/ 626 w 961"/>
                <a:gd name="T15" fmla="*/ 99 h 1015"/>
                <a:gd name="T16" fmla="*/ 629 w 961"/>
                <a:gd name="T17" fmla="*/ 124 h 1015"/>
                <a:gd name="T18" fmla="*/ 629 w 961"/>
                <a:gd name="T19" fmla="*/ 370 h 1015"/>
                <a:gd name="T20" fmla="*/ 961 w 961"/>
                <a:gd name="T21" fmla="*/ 370 h 1015"/>
                <a:gd name="T22" fmla="*/ 961 w 961"/>
                <a:gd name="T23" fmla="*/ 646 h 1015"/>
                <a:gd name="T24" fmla="*/ 629 w 961"/>
                <a:gd name="T25" fmla="*/ 646 h 1015"/>
                <a:gd name="T26" fmla="*/ 629 w 961"/>
                <a:gd name="T27" fmla="*/ 892 h 1015"/>
                <a:gd name="T28" fmla="*/ 626 w 961"/>
                <a:gd name="T29" fmla="*/ 921 h 1015"/>
                <a:gd name="T30" fmla="*/ 616 w 961"/>
                <a:gd name="T31" fmla="*/ 949 h 1015"/>
                <a:gd name="T32" fmla="*/ 600 w 961"/>
                <a:gd name="T33" fmla="*/ 973 h 1015"/>
                <a:gd name="T34" fmla="*/ 579 w 961"/>
                <a:gd name="T35" fmla="*/ 991 h 1015"/>
                <a:gd name="T36" fmla="*/ 554 w 961"/>
                <a:gd name="T37" fmla="*/ 1006 h 1015"/>
                <a:gd name="T38" fmla="*/ 530 w 961"/>
                <a:gd name="T39" fmla="*/ 1013 h 1015"/>
                <a:gd name="T40" fmla="*/ 506 w 961"/>
                <a:gd name="T41" fmla="*/ 1015 h 1015"/>
                <a:gd name="T42" fmla="*/ 482 w 961"/>
                <a:gd name="T43" fmla="*/ 1013 h 1015"/>
                <a:gd name="T44" fmla="*/ 460 w 961"/>
                <a:gd name="T45" fmla="*/ 1006 h 1015"/>
                <a:gd name="T46" fmla="*/ 438 w 961"/>
                <a:gd name="T47" fmla="*/ 995 h 1015"/>
                <a:gd name="T48" fmla="*/ 420 w 961"/>
                <a:gd name="T49" fmla="*/ 979 h 1015"/>
                <a:gd name="T50" fmla="*/ 35 w 961"/>
                <a:gd name="T51" fmla="*/ 594 h 1015"/>
                <a:gd name="T52" fmla="*/ 18 w 961"/>
                <a:gd name="T53" fmla="*/ 572 h 1015"/>
                <a:gd name="T54" fmla="*/ 5 w 961"/>
                <a:gd name="T55" fmla="*/ 548 h 1015"/>
                <a:gd name="T56" fmla="*/ 0 w 961"/>
                <a:gd name="T57" fmla="*/ 521 h 1015"/>
                <a:gd name="T58" fmla="*/ 0 w 961"/>
                <a:gd name="T59" fmla="*/ 494 h 1015"/>
                <a:gd name="T60" fmla="*/ 5 w 961"/>
                <a:gd name="T61" fmla="*/ 468 h 1015"/>
                <a:gd name="T62" fmla="*/ 18 w 961"/>
                <a:gd name="T63" fmla="*/ 443 h 1015"/>
                <a:gd name="T64" fmla="*/ 35 w 961"/>
                <a:gd name="T65" fmla="*/ 420 h 1015"/>
                <a:gd name="T66" fmla="*/ 420 w 961"/>
                <a:gd name="T67" fmla="*/ 36 h 1015"/>
                <a:gd name="T68" fmla="*/ 438 w 961"/>
                <a:gd name="T69" fmla="*/ 21 h 1015"/>
                <a:gd name="T70" fmla="*/ 460 w 961"/>
                <a:gd name="T71" fmla="*/ 10 h 1015"/>
                <a:gd name="T72" fmla="*/ 482 w 961"/>
                <a:gd name="T73" fmla="*/ 2 h 1015"/>
                <a:gd name="T74" fmla="*/ 506 w 961"/>
                <a:gd name="T7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1" h="1015">
                  <a:moveTo>
                    <a:pt x="506" y="0"/>
                  </a:moveTo>
                  <a:lnTo>
                    <a:pt x="530" y="2"/>
                  </a:lnTo>
                  <a:lnTo>
                    <a:pt x="554" y="10"/>
                  </a:lnTo>
                  <a:lnTo>
                    <a:pt x="575" y="21"/>
                  </a:lnTo>
                  <a:lnTo>
                    <a:pt x="594" y="36"/>
                  </a:lnTo>
                  <a:lnTo>
                    <a:pt x="609" y="55"/>
                  </a:lnTo>
                  <a:lnTo>
                    <a:pt x="620" y="76"/>
                  </a:lnTo>
                  <a:lnTo>
                    <a:pt x="626" y="99"/>
                  </a:lnTo>
                  <a:lnTo>
                    <a:pt x="629" y="124"/>
                  </a:lnTo>
                  <a:lnTo>
                    <a:pt x="629" y="370"/>
                  </a:lnTo>
                  <a:lnTo>
                    <a:pt x="961" y="370"/>
                  </a:lnTo>
                  <a:lnTo>
                    <a:pt x="961" y="646"/>
                  </a:lnTo>
                  <a:lnTo>
                    <a:pt x="629" y="646"/>
                  </a:lnTo>
                  <a:lnTo>
                    <a:pt x="629" y="892"/>
                  </a:lnTo>
                  <a:lnTo>
                    <a:pt x="626" y="921"/>
                  </a:lnTo>
                  <a:lnTo>
                    <a:pt x="616" y="949"/>
                  </a:lnTo>
                  <a:lnTo>
                    <a:pt x="600" y="973"/>
                  </a:lnTo>
                  <a:lnTo>
                    <a:pt x="579" y="991"/>
                  </a:lnTo>
                  <a:lnTo>
                    <a:pt x="554" y="1006"/>
                  </a:lnTo>
                  <a:lnTo>
                    <a:pt x="530" y="1013"/>
                  </a:lnTo>
                  <a:lnTo>
                    <a:pt x="506" y="1015"/>
                  </a:lnTo>
                  <a:lnTo>
                    <a:pt x="482" y="1013"/>
                  </a:lnTo>
                  <a:lnTo>
                    <a:pt x="460" y="1006"/>
                  </a:lnTo>
                  <a:lnTo>
                    <a:pt x="438" y="995"/>
                  </a:lnTo>
                  <a:lnTo>
                    <a:pt x="420" y="979"/>
                  </a:lnTo>
                  <a:lnTo>
                    <a:pt x="35" y="594"/>
                  </a:lnTo>
                  <a:lnTo>
                    <a:pt x="18" y="572"/>
                  </a:lnTo>
                  <a:lnTo>
                    <a:pt x="5" y="548"/>
                  </a:lnTo>
                  <a:lnTo>
                    <a:pt x="0" y="521"/>
                  </a:lnTo>
                  <a:lnTo>
                    <a:pt x="0" y="494"/>
                  </a:lnTo>
                  <a:lnTo>
                    <a:pt x="5" y="468"/>
                  </a:lnTo>
                  <a:lnTo>
                    <a:pt x="18" y="443"/>
                  </a:lnTo>
                  <a:lnTo>
                    <a:pt x="35" y="420"/>
                  </a:lnTo>
                  <a:lnTo>
                    <a:pt x="420" y="36"/>
                  </a:lnTo>
                  <a:lnTo>
                    <a:pt x="438" y="21"/>
                  </a:lnTo>
                  <a:lnTo>
                    <a:pt x="460" y="10"/>
                  </a:lnTo>
                  <a:lnTo>
                    <a:pt x="482" y="2"/>
                  </a:lnTo>
                  <a:lnTo>
                    <a:pt x="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503">
              <a:extLst>
                <a:ext uri="{FF2B5EF4-FFF2-40B4-BE49-F238E27FC236}">
                  <a16:creationId xmlns:a16="http://schemas.microsoft.com/office/drawing/2014/main" id="{0D66016B-724F-43DB-A547-2FCB2EA2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209"/>
              <a:ext cx="1237" cy="961"/>
            </a:xfrm>
            <a:custGeom>
              <a:avLst/>
              <a:gdLst>
                <a:gd name="T0" fmla="*/ 163 w 2476"/>
                <a:gd name="T1" fmla="*/ 0 h 1923"/>
                <a:gd name="T2" fmla="*/ 849 w 2476"/>
                <a:gd name="T3" fmla="*/ 0 h 1923"/>
                <a:gd name="T4" fmla="*/ 882 w 2476"/>
                <a:gd name="T5" fmla="*/ 3 h 1923"/>
                <a:gd name="T6" fmla="*/ 912 w 2476"/>
                <a:gd name="T7" fmla="*/ 13 h 1923"/>
                <a:gd name="T8" fmla="*/ 939 w 2476"/>
                <a:gd name="T9" fmla="*/ 28 h 1923"/>
                <a:gd name="T10" fmla="*/ 964 w 2476"/>
                <a:gd name="T11" fmla="*/ 48 h 1923"/>
                <a:gd name="T12" fmla="*/ 984 w 2476"/>
                <a:gd name="T13" fmla="*/ 71 h 1923"/>
                <a:gd name="T14" fmla="*/ 998 w 2476"/>
                <a:gd name="T15" fmla="*/ 99 h 1923"/>
                <a:gd name="T16" fmla="*/ 1008 w 2476"/>
                <a:gd name="T17" fmla="*/ 129 h 1923"/>
                <a:gd name="T18" fmla="*/ 1012 w 2476"/>
                <a:gd name="T19" fmla="*/ 161 h 1923"/>
                <a:gd name="T20" fmla="*/ 1012 w 2476"/>
                <a:gd name="T21" fmla="*/ 363 h 1923"/>
                <a:gd name="T22" fmla="*/ 1014 w 2476"/>
                <a:gd name="T23" fmla="*/ 376 h 1923"/>
                <a:gd name="T24" fmla="*/ 1023 w 2476"/>
                <a:gd name="T25" fmla="*/ 383 h 1923"/>
                <a:gd name="T26" fmla="*/ 1034 w 2476"/>
                <a:gd name="T27" fmla="*/ 387 h 1923"/>
                <a:gd name="T28" fmla="*/ 2314 w 2476"/>
                <a:gd name="T29" fmla="*/ 387 h 1923"/>
                <a:gd name="T30" fmla="*/ 2347 w 2476"/>
                <a:gd name="T31" fmla="*/ 389 h 1923"/>
                <a:gd name="T32" fmla="*/ 2377 w 2476"/>
                <a:gd name="T33" fmla="*/ 399 h 1923"/>
                <a:gd name="T34" fmla="*/ 2404 w 2476"/>
                <a:gd name="T35" fmla="*/ 414 h 1923"/>
                <a:gd name="T36" fmla="*/ 2428 w 2476"/>
                <a:gd name="T37" fmla="*/ 434 h 1923"/>
                <a:gd name="T38" fmla="*/ 2448 w 2476"/>
                <a:gd name="T39" fmla="*/ 458 h 1923"/>
                <a:gd name="T40" fmla="*/ 2463 w 2476"/>
                <a:gd name="T41" fmla="*/ 486 h 1923"/>
                <a:gd name="T42" fmla="*/ 2473 w 2476"/>
                <a:gd name="T43" fmla="*/ 516 h 1923"/>
                <a:gd name="T44" fmla="*/ 2476 w 2476"/>
                <a:gd name="T45" fmla="*/ 548 h 1923"/>
                <a:gd name="T46" fmla="*/ 2476 w 2476"/>
                <a:gd name="T47" fmla="*/ 1760 h 1923"/>
                <a:gd name="T48" fmla="*/ 2473 w 2476"/>
                <a:gd name="T49" fmla="*/ 1793 h 1923"/>
                <a:gd name="T50" fmla="*/ 2463 w 2476"/>
                <a:gd name="T51" fmla="*/ 1824 h 1923"/>
                <a:gd name="T52" fmla="*/ 2448 w 2476"/>
                <a:gd name="T53" fmla="*/ 1851 h 1923"/>
                <a:gd name="T54" fmla="*/ 2428 w 2476"/>
                <a:gd name="T55" fmla="*/ 1875 h 1923"/>
                <a:gd name="T56" fmla="*/ 2404 w 2476"/>
                <a:gd name="T57" fmla="*/ 1895 h 1923"/>
                <a:gd name="T58" fmla="*/ 2377 w 2476"/>
                <a:gd name="T59" fmla="*/ 1910 h 1923"/>
                <a:gd name="T60" fmla="*/ 2347 w 2476"/>
                <a:gd name="T61" fmla="*/ 1919 h 1923"/>
                <a:gd name="T62" fmla="*/ 2314 w 2476"/>
                <a:gd name="T63" fmla="*/ 1923 h 1923"/>
                <a:gd name="T64" fmla="*/ 1794 w 2476"/>
                <a:gd name="T65" fmla="*/ 1923 h 1923"/>
                <a:gd name="T66" fmla="*/ 1757 w 2476"/>
                <a:gd name="T67" fmla="*/ 1892 h 1923"/>
                <a:gd name="T68" fmla="*/ 1717 w 2476"/>
                <a:gd name="T69" fmla="*/ 1864 h 1923"/>
                <a:gd name="T70" fmla="*/ 1673 w 2476"/>
                <a:gd name="T71" fmla="*/ 1840 h 1923"/>
                <a:gd name="T72" fmla="*/ 1628 w 2476"/>
                <a:gd name="T73" fmla="*/ 1821 h 1923"/>
                <a:gd name="T74" fmla="*/ 1579 w 2476"/>
                <a:gd name="T75" fmla="*/ 1808 h 1923"/>
                <a:gd name="T76" fmla="*/ 1529 w 2476"/>
                <a:gd name="T77" fmla="*/ 1800 h 1923"/>
                <a:gd name="T78" fmla="*/ 1478 w 2476"/>
                <a:gd name="T79" fmla="*/ 1796 h 1923"/>
                <a:gd name="T80" fmla="*/ 225 w 2476"/>
                <a:gd name="T81" fmla="*/ 1796 h 1923"/>
                <a:gd name="T82" fmla="*/ 220 w 2476"/>
                <a:gd name="T83" fmla="*/ 1744 h 1923"/>
                <a:gd name="T84" fmla="*/ 210 w 2476"/>
                <a:gd name="T85" fmla="*/ 1691 h 1923"/>
                <a:gd name="T86" fmla="*/ 194 w 2476"/>
                <a:gd name="T87" fmla="*/ 1642 h 1923"/>
                <a:gd name="T88" fmla="*/ 173 w 2476"/>
                <a:gd name="T89" fmla="*/ 1596 h 1923"/>
                <a:gd name="T90" fmla="*/ 147 w 2476"/>
                <a:gd name="T91" fmla="*/ 1552 h 1923"/>
                <a:gd name="T92" fmla="*/ 117 w 2476"/>
                <a:gd name="T93" fmla="*/ 1511 h 1923"/>
                <a:gd name="T94" fmla="*/ 81 w 2476"/>
                <a:gd name="T95" fmla="*/ 1475 h 1923"/>
                <a:gd name="T96" fmla="*/ 43 w 2476"/>
                <a:gd name="T97" fmla="*/ 1441 h 1923"/>
                <a:gd name="T98" fmla="*/ 0 w 2476"/>
                <a:gd name="T99" fmla="*/ 1412 h 1923"/>
                <a:gd name="T100" fmla="*/ 0 w 2476"/>
                <a:gd name="T101" fmla="*/ 161 h 1923"/>
                <a:gd name="T102" fmla="*/ 4 w 2476"/>
                <a:gd name="T103" fmla="*/ 129 h 1923"/>
                <a:gd name="T104" fmla="*/ 14 w 2476"/>
                <a:gd name="T105" fmla="*/ 99 h 1923"/>
                <a:gd name="T106" fmla="*/ 29 w 2476"/>
                <a:gd name="T107" fmla="*/ 71 h 1923"/>
                <a:gd name="T108" fmla="*/ 48 w 2476"/>
                <a:gd name="T109" fmla="*/ 48 h 1923"/>
                <a:gd name="T110" fmla="*/ 73 w 2476"/>
                <a:gd name="T111" fmla="*/ 28 h 1923"/>
                <a:gd name="T112" fmla="*/ 100 w 2476"/>
                <a:gd name="T113" fmla="*/ 13 h 1923"/>
                <a:gd name="T114" fmla="*/ 130 w 2476"/>
                <a:gd name="T115" fmla="*/ 3 h 1923"/>
                <a:gd name="T116" fmla="*/ 163 w 2476"/>
                <a:gd name="T117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6" h="1923">
                  <a:moveTo>
                    <a:pt x="163" y="0"/>
                  </a:moveTo>
                  <a:lnTo>
                    <a:pt x="849" y="0"/>
                  </a:lnTo>
                  <a:lnTo>
                    <a:pt x="882" y="3"/>
                  </a:lnTo>
                  <a:lnTo>
                    <a:pt x="912" y="13"/>
                  </a:lnTo>
                  <a:lnTo>
                    <a:pt x="939" y="28"/>
                  </a:lnTo>
                  <a:lnTo>
                    <a:pt x="964" y="48"/>
                  </a:lnTo>
                  <a:lnTo>
                    <a:pt x="984" y="71"/>
                  </a:lnTo>
                  <a:lnTo>
                    <a:pt x="998" y="99"/>
                  </a:lnTo>
                  <a:lnTo>
                    <a:pt x="1008" y="129"/>
                  </a:lnTo>
                  <a:lnTo>
                    <a:pt x="1012" y="161"/>
                  </a:lnTo>
                  <a:lnTo>
                    <a:pt x="1012" y="363"/>
                  </a:lnTo>
                  <a:lnTo>
                    <a:pt x="1014" y="376"/>
                  </a:lnTo>
                  <a:lnTo>
                    <a:pt x="1023" y="383"/>
                  </a:lnTo>
                  <a:lnTo>
                    <a:pt x="1034" y="387"/>
                  </a:lnTo>
                  <a:lnTo>
                    <a:pt x="2314" y="387"/>
                  </a:lnTo>
                  <a:lnTo>
                    <a:pt x="2347" y="389"/>
                  </a:lnTo>
                  <a:lnTo>
                    <a:pt x="2377" y="399"/>
                  </a:lnTo>
                  <a:lnTo>
                    <a:pt x="2404" y="414"/>
                  </a:lnTo>
                  <a:lnTo>
                    <a:pt x="2428" y="434"/>
                  </a:lnTo>
                  <a:lnTo>
                    <a:pt x="2448" y="458"/>
                  </a:lnTo>
                  <a:lnTo>
                    <a:pt x="2463" y="486"/>
                  </a:lnTo>
                  <a:lnTo>
                    <a:pt x="2473" y="516"/>
                  </a:lnTo>
                  <a:lnTo>
                    <a:pt x="2476" y="548"/>
                  </a:lnTo>
                  <a:lnTo>
                    <a:pt x="2476" y="1760"/>
                  </a:lnTo>
                  <a:lnTo>
                    <a:pt x="2473" y="1793"/>
                  </a:lnTo>
                  <a:lnTo>
                    <a:pt x="2463" y="1824"/>
                  </a:lnTo>
                  <a:lnTo>
                    <a:pt x="2448" y="1851"/>
                  </a:lnTo>
                  <a:lnTo>
                    <a:pt x="2428" y="1875"/>
                  </a:lnTo>
                  <a:lnTo>
                    <a:pt x="2404" y="1895"/>
                  </a:lnTo>
                  <a:lnTo>
                    <a:pt x="2377" y="1910"/>
                  </a:lnTo>
                  <a:lnTo>
                    <a:pt x="2347" y="1919"/>
                  </a:lnTo>
                  <a:lnTo>
                    <a:pt x="2314" y="1923"/>
                  </a:lnTo>
                  <a:lnTo>
                    <a:pt x="1794" y="1923"/>
                  </a:lnTo>
                  <a:lnTo>
                    <a:pt x="1757" y="1892"/>
                  </a:lnTo>
                  <a:lnTo>
                    <a:pt x="1717" y="1864"/>
                  </a:lnTo>
                  <a:lnTo>
                    <a:pt x="1673" y="1840"/>
                  </a:lnTo>
                  <a:lnTo>
                    <a:pt x="1628" y="1821"/>
                  </a:lnTo>
                  <a:lnTo>
                    <a:pt x="1579" y="1808"/>
                  </a:lnTo>
                  <a:lnTo>
                    <a:pt x="1529" y="1800"/>
                  </a:lnTo>
                  <a:lnTo>
                    <a:pt x="1478" y="1796"/>
                  </a:lnTo>
                  <a:lnTo>
                    <a:pt x="225" y="1796"/>
                  </a:lnTo>
                  <a:lnTo>
                    <a:pt x="220" y="1744"/>
                  </a:lnTo>
                  <a:lnTo>
                    <a:pt x="210" y="1691"/>
                  </a:lnTo>
                  <a:lnTo>
                    <a:pt x="194" y="1642"/>
                  </a:lnTo>
                  <a:lnTo>
                    <a:pt x="173" y="1596"/>
                  </a:lnTo>
                  <a:lnTo>
                    <a:pt x="147" y="1552"/>
                  </a:lnTo>
                  <a:lnTo>
                    <a:pt x="117" y="1511"/>
                  </a:lnTo>
                  <a:lnTo>
                    <a:pt x="81" y="1475"/>
                  </a:lnTo>
                  <a:lnTo>
                    <a:pt x="43" y="1441"/>
                  </a:lnTo>
                  <a:lnTo>
                    <a:pt x="0" y="1412"/>
                  </a:lnTo>
                  <a:lnTo>
                    <a:pt x="0" y="161"/>
                  </a:lnTo>
                  <a:lnTo>
                    <a:pt x="4" y="129"/>
                  </a:lnTo>
                  <a:lnTo>
                    <a:pt x="14" y="99"/>
                  </a:lnTo>
                  <a:lnTo>
                    <a:pt x="29" y="71"/>
                  </a:lnTo>
                  <a:lnTo>
                    <a:pt x="48" y="48"/>
                  </a:lnTo>
                  <a:lnTo>
                    <a:pt x="73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504">
              <a:extLst>
                <a:ext uri="{FF2B5EF4-FFF2-40B4-BE49-F238E27FC236}">
                  <a16:creationId xmlns:a16="http://schemas.microsoft.com/office/drawing/2014/main" id="{5BEF29CF-B0F1-4908-92A7-E7F4E3020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3018"/>
              <a:ext cx="1452" cy="1128"/>
            </a:xfrm>
            <a:custGeom>
              <a:avLst/>
              <a:gdLst>
                <a:gd name="T0" fmla="*/ 190 w 2905"/>
                <a:gd name="T1" fmla="*/ 0 h 2257"/>
                <a:gd name="T2" fmla="*/ 995 w 2905"/>
                <a:gd name="T3" fmla="*/ 0 h 2257"/>
                <a:gd name="T4" fmla="*/ 1034 w 2905"/>
                <a:gd name="T5" fmla="*/ 3 h 2257"/>
                <a:gd name="T6" fmla="*/ 1069 w 2905"/>
                <a:gd name="T7" fmla="*/ 15 h 2257"/>
                <a:gd name="T8" fmla="*/ 1102 w 2905"/>
                <a:gd name="T9" fmla="*/ 32 h 2257"/>
                <a:gd name="T10" fmla="*/ 1131 w 2905"/>
                <a:gd name="T11" fmla="*/ 56 h 2257"/>
                <a:gd name="T12" fmla="*/ 1153 w 2905"/>
                <a:gd name="T13" fmla="*/ 84 h 2257"/>
                <a:gd name="T14" fmla="*/ 1171 w 2905"/>
                <a:gd name="T15" fmla="*/ 116 h 2257"/>
                <a:gd name="T16" fmla="*/ 1182 w 2905"/>
                <a:gd name="T17" fmla="*/ 152 h 2257"/>
                <a:gd name="T18" fmla="*/ 1186 w 2905"/>
                <a:gd name="T19" fmla="*/ 190 h 2257"/>
                <a:gd name="T20" fmla="*/ 1186 w 2905"/>
                <a:gd name="T21" fmla="*/ 427 h 2257"/>
                <a:gd name="T22" fmla="*/ 1190 w 2905"/>
                <a:gd name="T23" fmla="*/ 440 h 2257"/>
                <a:gd name="T24" fmla="*/ 1200 w 2905"/>
                <a:gd name="T25" fmla="*/ 450 h 2257"/>
                <a:gd name="T26" fmla="*/ 1213 w 2905"/>
                <a:gd name="T27" fmla="*/ 454 h 2257"/>
                <a:gd name="T28" fmla="*/ 2715 w 2905"/>
                <a:gd name="T29" fmla="*/ 454 h 2257"/>
                <a:gd name="T30" fmla="*/ 2753 w 2905"/>
                <a:gd name="T31" fmla="*/ 458 h 2257"/>
                <a:gd name="T32" fmla="*/ 2788 w 2905"/>
                <a:gd name="T33" fmla="*/ 469 h 2257"/>
                <a:gd name="T34" fmla="*/ 2821 w 2905"/>
                <a:gd name="T35" fmla="*/ 487 h 2257"/>
                <a:gd name="T36" fmla="*/ 2850 w 2905"/>
                <a:gd name="T37" fmla="*/ 509 h 2257"/>
                <a:gd name="T38" fmla="*/ 2872 w 2905"/>
                <a:gd name="T39" fmla="*/ 538 h 2257"/>
                <a:gd name="T40" fmla="*/ 2890 w 2905"/>
                <a:gd name="T41" fmla="*/ 570 h 2257"/>
                <a:gd name="T42" fmla="*/ 2901 w 2905"/>
                <a:gd name="T43" fmla="*/ 606 h 2257"/>
                <a:gd name="T44" fmla="*/ 2905 w 2905"/>
                <a:gd name="T45" fmla="*/ 644 h 2257"/>
                <a:gd name="T46" fmla="*/ 2905 w 2905"/>
                <a:gd name="T47" fmla="*/ 2066 h 2257"/>
                <a:gd name="T48" fmla="*/ 2901 w 2905"/>
                <a:gd name="T49" fmla="*/ 2105 h 2257"/>
                <a:gd name="T50" fmla="*/ 2890 w 2905"/>
                <a:gd name="T51" fmla="*/ 2140 h 2257"/>
                <a:gd name="T52" fmla="*/ 2872 w 2905"/>
                <a:gd name="T53" fmla="*/ 2173 h 2257"/>
                <a:gd name="T54" fmla="*/ 2850 w 2905"/>
                <a:gd name="T55" fmla="*/ 2202 h 2257"/>
                <a:gd name="T56" fmla="*/ 2821 w 2905"/>
                <a:gd name="T57" fmla="*/ 2224 h 2257"/>
                <a:gd name="T58" fmla="*/ 2788 w 2905"/>
                <a:gd name="T59" fmla="*/ 2242 h 2257"/>
                <a:gd name="T60" fmla="*/ 2753 w 2905"/>
                <a:gd name="T61" fmla="*/ 2253 h 2257"/>
                <a:gd name="T62" fmla="*/ 2715 w 2905"/>
                <a:gd name="T63" fmla="*/ 2257 h 2257"/>
                <a:gd name="T64" fmla="*/ 190 w 2905"/>
                <a:gd name="T65" fmla="*/ 2257 h 2257"/>
                <a:gd name="T66" fmla="*/ 153 w 2905"/>
                <a:gd name="T67" fmla="*/ 2253 h 2257"/>
                <a:gd name="T68" fmla="*/ 116 w 2905"/>
                <a:gd name="T69" fmla="*/ 2242 h 2257"/>
                <a:gd name="T70" fmla="*/ 84 w 2905"/>
                <a:gd name="T71" fmla="*/ 2224 h 2257"/>
                <a:gd name="T72" fmla="*/ 56 w 2905"/>
                <a:gd name="T73" fmla="*/ 2202 h 2257"/>
                <a:gd name="T74" fmla="*/ 33 w 2905"/>
                <a:gd name="T75" fmla="*/ 2173 h 2257"/>
                <a:gd name="T76" fmla="*/ 15 w 2905"/>
                <a:gd name="T77" fmla="*/ 2140 h 2257"/>
                <a:gd name="T78" fmla="*/ 4 w 2905"/>
                <a:gd name="T79" fmla="*/ 2105 h 2257"/>
                <a:gd name="T80" fmla="*/ 0 w 2905"/>
                <a:gd name="T81" fmla="*/ 2066 h 2257"/>
                <a:gd name="T82" fmla="*/ 0 w 2905"/>
                <a:gd name="T83" fmla="*/ 190 h 2257"/>
                <a:gd name="T84" fmla="*/ 4 w 2905"/>
                <a:gd name="T85" fmla="*/ 152 h 2257"/>
                <a:gd name="T86" fmla="*/ 15 w 2905"/>
                <a:gd name="T87" fmla="*/ 116 h 2257"/>
                <a:gd name="T88" fmla="*/ 33 w 2905"/>
                <a:gd name="T89" fmla="*/ 84 h 2257"/>
                <a:gd name="T90" fmla="*/ 56 w 2905"/>
                <a:gd name="T91" fmla="*/ 56 h 2257"/>
                <a:gd name="T92" fmla="*/ 84 w 2905"/>
                <a:gd name="T93" fmla="*/ 32 h 2257"/>
                <a:gd name="T94" fmla="*/ 116 w 2905"/>
                <a:gd name="T95" fmla="*/ 15 h 2257"/>
                <a:gd name="T96" fmla="*/ 153 w 2905"/>
                <a:gd name="T97" fmla="*/ 3 h 2257"/>
                <a:gd name="T98" fmla="*/ 190 w 2905"/>
                <a:gd name="T99" fmla="*/ 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5" h="2257">
                  <a:moveTo>
                    <a:pt x="190" y="0"/>
                  </a:moveTo>
                  <a:lnTo>
                    <a:pt x="995" y="0"/>
                  </a:lnTo>
                  <a:lnTo>
                    <a:pt x="1034" y="3"/>
                  </a:lnTo>
                  <a:lnTo>
                    <a:pt x="1069" y="15"/>
                  </a:lnTo>
                  <a:lnTo>
                    <a:pt x="1102" y="32"/>
                  </a:lnTo>
                  <a:lnTo>
                    <a:pt x="1131" y="56"/>
                  </a:lnTo>
                  <a:lnTo>
                    <a:pt x="1153" y="84"/>
                  </a:lnTo>
                  <a:lnTo>
                    <a:pt x="1171" y="116"/>
                  </a:lnTo>
                  <a:lnTo>
                    <a:pt x="1182" y="152"/>
                  </a:lnTo>
                  <a:lnTo>
                    <a:pt x="1186" y="190"/>
                  </a:lnTo>
                  <a:lnTo>
                    <a:pt x="1186" y="427"/>
                  </a:lnTo>
                  <a:lnTo>
                    <a:pt x="1190" y="440"/>
                  </a:lnTo>
                  <a:lnTo>
                    <a:pt x="1200" y="450"/>
                  </a:lnTo>
                  <a:lnTo>
                    <a:pt x="1213" y="454"/>
                  </a:lnTo>
                  <a:lnTo>
                    <a:pt x="2715" y="454"/>
                  </a:lnTo>
                  <a:lnTo>
                    <a:pt x="2753" y="458"/>
                  </a:lnTo>
                  <a:lnTo>
                    <a:pt x="2788" y="469"/>
                  </a:lnTo>
                  <a:lnTo>
                    <a:pt x="2821" y="487"/>
                  </a:lnTo>
                  <a:lnTo>
                    <a:pt x="2850" y="509"/>
                  </a:lnTo>
                  <a:lnTo>
                    <a:pt x="2872" y="538"/>
                  </a:lnTo>
                  <a:lnTo>
                    <a:pt x="2890" y="570"/>
                  </a:lnTo>
                  <a:lnTo>
                    <a:pt x="2901" y="606"/>
                  </a:lnTo>
                  <a:lnTo>
                    <a:pt x="2905" y="644"/>
                  </a:lnTo>
                  <a:lnTo>
                    <a:pt x="2905" y="2066"/>
                  </a:lnTo>
                  <a:lnTo>
                    <a:pt x="2901" y="2105"/>
                  </a:lnTo>
                  <a:lnTo>
                    <a:pt x="2890" y="2140"/>
                  </a:lnTo>
                  <a:lnTo>
                    <a:pt x="2872" y="2173"/>
                  </a:lnTo>
                  <a:lnTo>
                    <a:pt x="2850" y="2202"/>
                  </a:lnTo>
                  <a:lnTo>
                    <a:pt x="2821" y="2224"/>
                  </a:lnTo>
                  <a:lnTo>
                    <a:pt x="2788" y="2242"/>
                  </a:lnTo>
                  <a:lnTo>
                    <a:pt x="2753" y="2253"/>
                  </a:lnTo>
                  <a:lnTo>
                    <a:pt x="2715" y="2257"/>
                  </a:lnTo>
                  <a:lnTo>
                    <a:pt x="190" y="2257"/>
                  </a:lnTo>
                  <a:lnTo>
                    <a:pt x="153" y="2253"/>
                  </a:lnTo>
                  <a:lnTo>
                    <a:pt x="116" y="2242"/>
                  </a:lnTo>
                  <a:lnTo>
                    <a:pt x="84" y="2224"/>
                  </a:lnTo>
                  <a:lnTo>
                    <a:pt x="56" y="2202"/>
                  </a:lnTo>
                  <a:lnTo>
                    <a:pt x="33" y="2173"/>
                  </a:lnTo>
                  <a:lnTo>
                    <a:pt x="15" y="2140"/>
                  </a:lnTo>
                  <a:lnTo>
                    <a:pt x="4" y="2105"/>
                  </a:lnTo>
                  <a:lnTo>
                    <a:pt x="0" y="2066"/>
                  </a:lnTo>
                  <a:lnTo>
                    <a:pt x="0" y="190"/>
                  </a:lnTo>
                  <a:lnTo>
                    <a:pt x="4" y="152"/>
                  </a:lnTo>
                  <a:lnTo>
                    <a:pt x="15" y="116"/>
                  </a:lnTo>
                  <a:lnTo>
                    <a:pt x="33" y="84"/>
                  </a:lnTo>
                  <a:lnTo>
                    <a:pt x="56" y="56"/>
                  </a:lnTo>
                  <a:lnTo>
                    <a:pt x="84" y="32"/>
                  </a:lnTo>
                  <a:lnTo>
                    <a:pt x="116" y="15"/>
                  </a:lnTo>
                  <a:lnTo>
                    <a:pt x="153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Group 547">
            <a:extLst>
              <a:ext uri="{FF2B5EF4-FFF2-40B4-BE49-F238E27FC236}">
                <a16:creationId xmlns:a16="http://schemas.microsoft.com/office/drawing/2014/main" id="{587351B0-CACA-4799-973B-BE580E4FEC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99591" y="3209954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13" name="Freeform 549">
              <a:extLst>
                <a:ext uri="{FF2B5EF4-FFF2-40B4-BE49-F238E27FC236}">
                  <a16:creationId xmlns:a16="http://schemas.microsoft.com/office/drawing/2014/main" id="{D1704457-24FE-4EED-8E7E-9DB9347C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550">
              <a:extLst>
                <a:ext uri="{FF2B5EF4-FFF2-40B4-BE49-F238E27FC236}">
                  <a16:creationId xmlns:a16="http://schemas.microsoft.com/office/drawing/2014/main" id="{A5BCC78E-B063-43D3-BE00-4C6E69DF2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551">
              <a:extLst>
                <a:ext uri="{FF2B5EF4-FFF2-40B4-BE49-F238E27FC236}">
                  <a16:creationId xmlns:a16="http://schemas.microsoft.com/office/drawing/2014/main" id="{3F1BA3B9-49CD-44DD-9E4A-063D2716C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Freeform 552">
              <a:extLst>
                <a:ext uri="{FF2B5EF4-FFF2-40B4-BE49-F238E27FC236}">
                  <a16:creationId xmlns:a16="http://schemas.microsoft.com/office/drawing/2014/main" id="{A6AD75F8-7A39-4BA7-A6AC-E50D953E6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Freeform 553">
              <a:extLst>
                <a:ext uri="{FF2B5EF4-FFF2-40B4-BE49-F238E27FC236}">
                  <a16:creationId xmlns:a16="http://schemas.microsoft.com/office/drawing/2014/main" id="{43E38AE3-48B3-4F8D-BCCF-ADD776725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8" name="Freeform 866">
            <a:extLst>
              <a:ext uri="{FF2B5EF4-FFF2-40B4-BE49-F238E27FC236}">
                <a16:creationId xmlns:a16="http://schemas.microsoft.com/office/drawing/2014/main" id="{87B103F2-53BC-4688-841D-7DC9058F9563}"/>
              </a:ext>
            </a:extLst>
          </p:cNvPr>
          <p:cNvSpPr>
            <a:spLocks noEditPoints="1"/>
          </p:cNvSpPr>
          <p:nvPr/>
        </p:nvSpPr>
        <p:spPr bwMode="auto">
          <a:xfrm>
            <a:off x="2188931" y="3252770"/>
            <a:ext cx="432310" cy="431963"/>
          </a:xfrm>
          <a:custGeom>
            <a:avLst/>
            <a:gdLst>
              <a:gd name="T0" fmla="*/ 2396 w 3738"/>
              <a:gd name="T1" fmla="*/ 982 h 3735"/>
              <a:gd name="T2" fmla="*/ 957 w 3738"/>
              <a:gd name="T3" fmla="*/ 2421 h 3735"/>
              <a:gd name="T4" fmla="*/ 864 w 3738"/>
              <a:gd name="T5" fmla="*/ 2791 h 3735"/>
              <a:gd name="T6" fmla="*/ 872 w 3738"/>
              <a:gd name="T7" fmla="*/ 2842 h 3735"/>
              <a:gd name="T8" fmla="*/ 914 w 3738"/>
              <a:gd name="T9" fmla="*/ 2874 h 3735"/>
              <a:gd name="T10" fmla="*/ 948 w 3738"/>
              <a:gd name="T11" fmla="*/ 2875 h 3735"/>
              <a:gd name="T12" fmla="*/ 1317 w 3738"/>
              <a:gd name="T13" fmla="*/ 2782 h 3735"/>
              <a:gd name="T14" fmla="*/ 1419 w 3738"/>
              <a:gd name="T15" fmla="*/ 2681 h 3735"/>
              <a:gd name="T16" fmla="*/ 1556 w 3738"/>
              <a:gd name="T17" fmla="*/ 2544 h 3735"/>
              <a:gd name="T18" fmla="*/ 2219 w 3738"/>
              <a:gd name="T19" fmla="*/ 1160 h 3735"/>
              <a:gd name="T20" fmla="*/ 2767 w 3738"/>
              <a:gd name="T21" fmla="*/ 1330 h 3735"/>
              <a:gd name="T22" fmla="*/ 2767 w 3738"/>
              <a:gd name="T23" fmla="*/ 1282 h 3735"/>
              <a:gd name="T24" fmla="*/ 2458 w 3738"/>
              <a:gd name="T25" fmla="*/ 973 h 3735"/>
              <a:gd name="T26" fmla="*/ 1868 w 3738"/>
              <a:gd name="T27" fmla="*/ 0 h 3735"/>
              <a:gd name="T28" fmla="*/ 2205 w 3738"/>
              <a:gd name="T29" fmla="*/ 31 h 3735"/>
              <a:gd name="T30" fmla="*/ 2521 w 3738"/>
              <a:gd name="T31" fmla="*/ 117 h 3735"/>
              <a:gd name="T32" fmla="*/ 2813 w 3738"/>
              <a:gd name="T33" fmla="*/ 255 h 3735"/>
              <a:gd name="T34" fmla="*/ 3073 w 3738"/>
              <a:gd name="T35" fmla="*/ 439 h 3735"/>
              <a:gd name="T36" fmla="*/ 3299 w 3738"/>
              <a:gd name="T37" fmla="*/ 664 h 3735"/>
              <a:gd name="T38" fmla="*/ 3483 w 3738"/>
              <a:gd name="T39" fmla="*/ 925 h 3735"/>
              <a:gd name="T40" fmla="*/ 3621 w 3738"/>
              <a:gd name="T41" fmla="*/ 1216 h 3735"/>
              <a:gd name="T42" fmla="*/ 3707 w 3738"/>
              <a:gd name="T43" fmla="*/ 1531 h 3735"/>
              <a:gd name="T44" fmla="*/ 3738 w 3738"/>
              <a:gd name="T45" fmla="*/ 1866 h 3735"/>
              <a:gd name="T46" fmla="*/ 3707 w 3738"/>
              <a:gd name="T47" fmla="*/ 2204 h 3735"/>
              <a:gd name="T48" fmla="*/ 3621 w 3738"/>
              <a:gd name="T49" fmla="*/ 2519 h 3735"/>
              <a:gd name="T50" fmla="*/ 3483 w 3738"/>
              <a:gd name="T51" fmla="*/ 2810 h 3735"/>
              <a:gd name="T52" fmla="*/ 3299 w 3738"/>
              <a:gd name="T53" fmla="*/ 3071 h 3735"/>
              <a:gd name="T54" fmla="*/ 3073 w 3738"/>
              <a:gd name="T55" fmla="*/ 3296 h 3735"/>
              <a:gd name="T56" fmla="*/ 2813 w 3738"/>
              <a:gd name="T57" fmla="*/ 3480 h 3735"/>
              <a:gd name="T58" fmla="*/ 2521 w 3738"/>
              <a:gd name="T59" fmla="*/ 3618 h 3735"/>
              <a:gd name="T60" fmla="*/ 2205 w 3738"/>
              <a:gd name="T61" fmla="*/ 3704 h 3735"/>
              <a:gd name="T62" fmla="*/ 1868 w 3738"/>
              <a:gd name="T63" fmla="*/ 3735 h 3735"/>
              <a:gd name="T64" fmla="*/ 1533 w 3738"/>
              <a:gd name="T65" fmla="*/ 3704 h 3735"/>
              <a:gd name="T66" fmla="*/ 1217 w 3738"/>
              <a:gd name="T67" fmla="*/ 3618 h 3735"/>
              <a:gd name="T68" fmla="*/ 925 w 3738"/>
              <a:gd name="T69" fmla="*/ 3480 h 3735"/>
              <a:gd name="T70" fmla="*/ 665 w 3738"/>
              <a:gd name="T71" fmla="*/ 3296 h 3735"/>
              <a:gd name="T72" fmla="*/ 439 w 3738"/>
              <a:gd name="T73" fmla="*/ 3071 h 3735"/>
              <a:gd name="T74" fmla="*/ 255 w 3738"/>
              <a:gd name="T75" fmla="*/ 2810 h 3735"/>
              <a:gd name="T76" fmla="*/ 117 w 3738"/>
              <a:gd name="T77" fmla="*/ 2519 h 3735"/>
              <a:gd name="T78" fmla="*/ 31 w 3738"/>
              <a:gd name="T79" fmla="*/ 2204 h 3735"/>
              <a:gd name="T80" fmla="*/ 0 w 3738"/>
              <a:gd name="T81" fmla="*/ 1866 h 3735"/>
              <a:gd name="T82" fmla="*/ 31 w 3738"/>
              <a:gd name="T83" fmla="*/ 1531 h 3735"/>
              <a:gd name="T84" fmla="*/ 117 w 3738"/>
              <a:gd name="T85" fmla="*/ 1216 h 3735"/>
              <a:gd name="T86" fmla="*/ 255 w 3738"/>
              <a:gd name="T87" fmla="*/ 925 h 3735"/>
              <a:gd name="T88" fmla="*/ 439 w 3738"/>
              <a:gd name="T89" fmla="*/ 664 h 3735"/>
              <a:gd name="T90" fmla="*/ 665 w 3738"/>
              <a:gd name="T91" fmla="*/ 439 h 3735"/>
              <a:gd name="T92" fmla="*/ 925 w 3738"/>
              <a:gd name="T93" fmla="*/ 255 h 3735"/>
              <a:gd name="T94" fmla="*/ 1217 w 3738"/>
              <a:gd name="T95" fmla="*/ 117 h 3735"/>
              <a:gd name="T96" fmla="*/ 1533 w 3738"/>
              <a:gd name="T97" fmla="*/ 31 h 3735"/>
              <a:gd name="T98" fmla="*/ 1868 w 3738"/>
              <a:gd name="T99" fmla="*/ 0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38" h="3735">
                <a:moveTo>
                  <a:pt x="2425" y="968"/>
                </a:moveTo>
                <a:lnTo>
                  <a:pt x="2410" y="972"/>
                </a:lnTo>
                <a:lnTo>
                  <a:pt x="2396" y="982"/>
                </a:lnTo>
                <a:lnTo>
                  <a:pt x="970" y="2409"/>
                </a:lnTo>
                <a:lnTo>
                  <a:pt x="972" y="2410"/>
                </a:lnTo>
                <a:lnTo>
                  <a:pt x="957" y="2421"/>
                </a:lnTo>
                <a:lnTo>
                  <a:pt x="946" y="2437"/>
                </a:lnTo>
                <a:lnTo>
                  <a:pt x="939" y="2454"/>
                </a:lnTo>
                <a:lnTo>
                  <a:pt x="864" y="2791"/>
                </a:lnTo>
                <a:lnTo>
                  <a:pt x="862" y="2808"/>
                </a:lnTo>
                <a:lnTo>
                  <a:pt x="865" y="2826"/>
                </a:lnTo>
                <a:lnTo>
                  <a:pt x="872" y="2842"/>
                </a:lnTo>
                <a:lnTo>
                  <a:pt x="884" y="2856"/>
                </a:lnTo>
                <a:lnTo>
                  <a:pt x="898" y="2867"/>
                </a:lnTo>
                <a:lnTo>
                  <a:pt x="914" y="2874"/>
                </a:lnTo>
                <a:lnTo>
                  <a:pt x="932" y="2876"/>
                </a:lnTo>
                <a:lnTo>
                  <a:pt x="940" y="2876"/>
                </a:lnTo>
                <a:lnTo>
                  <a:pt x="948" y="2875"/>
                </a:lnTo>
                <a:lnTo>
                  <a:pt x="1285" y="2799"/>
                </a:lnTo>
                <a:lnTo>
                  <a:pt x="1303" y="2793"/>
                </a:lnTo>
                <a:lnTo>
                  <a:pt x="1317" y="2782"/>
                </a:lnTo>
                <a:lnTo>
                  <a:pt x="1330" y="2767"/>
                </a:lnTo>
                <a:lnTo>
                  <a:pt x="1331" y="2770"/>
                </a:lnTo>
                <a:lnTo>
                  <a:pt x="1419" y="2681"/>
                </a:lnTo>
                <a:lnTo>
                  <a:pt x="1058" y="2320"/>
                </a:lnTo>
                <a:lnTo>
                  <a:pt x="1195" y="2183"/>
                </a:lnTo>
                <a:lnTo>
                  <a:pt x="1556" y="2544"/>
                </a:lnTo>
                <a:lnTo>
                  <a:pt x="2443" y="1658"/>
                </a:lnTo>
                <a:lnTo>
                  <a:pt x="2082" y="1297"/>
                </a:lnTo>
                <a:lnTo>
                  <a:pt x="2219" y="1160"/>
                </a:lnTo>
                <a:lnTo>
                  <a:pt x="2580" y="1521"/>
                </a:lnTo>
                <a:lnTo>
                  <a:pt x="2757" y="1343"/>
                </a:lnTo>
                <a:lnTo>
                  <a:pt x="2767" y="1330"/>
                </a:lnTo>
                <a:lnTo>
                  <a:pt x="2773" y="1314"/>
                </a:lnTo>
                <a:lnTo>
                  <a:pt x="2773" y="1298"/>
                </a:lnTo>
                <a:lnTo>
                  <a:pt x="2767" y="1282"/>
                </a:lnTo>
                <a:lnTo>
                  <a:pt x="2757" y="1269"/>
                </a:lnTo>
                <a:lnTo>
                  <a:pt x="2472" y="982"/>
                </a:lnTo>
                <a:lnTo>
                  <a:pt x="2458" y="973"/>
                </a:lnTo>
                <a:lnTo>
                  <a:pt x="2442" y="968"/>
                </a:lnTo>
                <a:lnTo>
                  <a:pt x="2425" y="968"/>
                </a:lnTo>
                <a:close/>
                <a:moveTo>
                  <a:pt x="1868" y="0"/>
                </a:moveTo>
                <a:lnTo>
                  <a:pt x="1982" y="3"/>
                </a:lnTo>
                <a:lnTo>
                  <a:pt x="2094" y="14"/>
                </a:lnTo>
                <a:lnTo>
                  <a:pt x="2205" y="31"/>
                </a:lnTo>
                <a:lnTo>
                  <a:pt x="2313" y="53"/>
                </a:lnTo>
                <a:lnTo>
                  <a:pt x="2418" y="81"/>
                </a:lnTo>
                <a:lnTo>
                  <a:pt x="2521" y="117"/>
                </a:lnTo>
                <a:lnTo>
                  <a:pt x="2621" y="157"/>
                </a:lnTo>
                <a:lnTo>
                  <a:pt x="2719" y="204"/>
                </a:lnTo>
                <a:lnTo>
                  <a:pt x="2813" y="255"/>
                </a:lnTo>
                <a:lnTo>
                  <a:pt x="2903" y="311"/>
                </a:lnTo>
                <a:lnTo>
                  <a:pt x="2990" y="374"/>
                </a:lnTo>
                <a:lnTo>
                  <a:pt x="3073" y="439"/>
                </a:lnTo>
                <a:lnTo>
                  <a:pt x="3152" y="510"/>
                </a:lnTo>
                <a:lnTo>
                  <a:pt x="3227" y="585"/>
                </a:lnTo>
                <a:lnTo>
                  <a:pt x="3299" y="664"/>
                </a:lnTo>
                <a:lnTo>
                  <a:pt x="3364" y="747"/>
                </a:lnTo>
                <a:lnTo>
                  <a:pt x="3427" y="834"/>
                </a:lnTo>
                <a:lnTo>
                  <a:pt x="3483" y="925"/>
                </a:lnTo>
                <a:lnTo>
                  <a:pt x="3534" y="1019"/>
                </a:lnTo>
                <a:lnTo>
                  <a:pt x="3581" y="1116"/>
                </a:lnTo>
                <a:lnTo>
                  <a:pt x="3621" y="1216"/>
                </a:lnTo>
                <a:lnTo>
                  <a:pt x="3656" y="1319"/>
                </a:lnTo>
                <a:lnTo>
                  <a:pt x="3685" y="1424"/>
                </a:lnTo>
                <a:lnTo>
                  <a:pt x="3707" y="1531"/>
                </a:lnTo>
                <a:lnTo>
                  <a:pt x="3724" y="1642"/>
                </a:lnTo>
                <a:lnTo>
                  <a:pt x="3735" y="1753"/>
                </a:lnTo>
                <a:lnTo>
                  <a:pt x="3738" y="1866"/>
                </a:lnTo>
                <a:lnTo>
                  <a:pt x="3735" y="1981"/>
                </a:lnTo>
                <a:lnTo>
                  <a:pt x="3724" y="2093"/>
                </a:lnTo>
                <a:lnTo>
                  <a:pt x="3707" y="2204"/>
                </a:lnTo>
                <a:lnTo>
                  <a:pt x="3685" y="2311"/>
                </a:lnTo>
                <a:lnTo>
                  <a:pt x="3656" y="2416"/>
                </a:lnTo>
                <a:lnTo>
                  <a:pt x="3621" y="2519"/>
                </a:lnTo>
                <a:lnTo>
                  <a:pt x="3581" y="2619"/>
                </a:lnTo>
                <a:lnTo>
                  <a:pt x="3534" y="2716"/>
                </a:lnTo>
                <a:lnTo>
                  <a:pt x="3483" y="2810"/>
                </a:lnTo>
                <a:lnTo>
                  <a:pt x="3427" y="2901"/>
                </a:lnTo>
                <a:lnTo>
                  <a:pt x="3364" y="2988"/>
                </a:lnTo>
                <a:lnTo>
                  <a:pt x="3299" y="3071"/>
                </a:lnTo>
                <a:lnTo>
                  <a:pt x="3227" y="3150"/>
                </a:lnTo>
                <a:lnTo>
                  <a:pt x="3152" y="3225"/>
                </a:lnTo>
                <a:lnTo>
                  <a:pt x="3073" y="3296"/>
                </a:lnTo>
                <a:lnTo>
                  <a:pt x="2990" y="3362"/>
                </a:lnTo>
                <a:lnTo>
                  <a:pt x="2903" y="3424"/>
                </a:lnTo>
                <a:lnTo>
                  <a:pt x="2813" y="3480"/>
                </a:lnTo>
                <a:lnTo>
                  <a:pt x="2719" y="3531"/>
                </a:lnTo>
                <a:lnTo>
                  <a:pt x="2621" y="3578"/>
                </a:lnTo>
                <a:lnTo>
                  <a:pt x="2521" y="3618"/>
                </a:lnTo>
                <a:lnTo>
                  <a:pt x="2418" y="3654"/>
                </a:lnTo>
                <a:lnTo>
                  <a:pt x="2313" y="3682"/>
                </a:lnTo>
                <a:lnTo>
                  <a:pt x="2205" y="3704"/>
                </a:lnTo>
                <a:lnTo>
                  <a:pt x="2094" y="3721"/>
                </a:lnTo>
                <a:lnTo>
                  <a:pt x="1982" y="3732"/>
                </a:lnTo>
                <a:lnTo>
                  <a:pt x="1868" y="3735"/>
                </a:lnTo>
                <a:lnTo>
                  <a:pt x="1755" y="3732"/>
                </a:lnTo>
                <a:lnTo>
                  <a:pt x="1644" y="3721"/>
                </a:lnTo>
                <a:lnTo>
                  <a:pt x="1533" y="3704"/>
                </a:lnTo>
                <a:lnTo>
                  <a:pt x="1425" y="3682"/>
                </a:lnTo>
                <a:lnTo>
                  <a:pt x="1320" y="3654"/>
                </a:lnTo>
                <a:lnTo>
                  <a:pt x="1217" y="3618"/>
                </a:lnTo>
                <a:lnTo>
                  <a:pt x="1117" y="3578"/>
                </a:lnTo>
                <a:lnTo>
                  <a:pt x="1019" y="3531"/>
                </a:lnTo>
                <a:lnTo>
                  <a:pt x="925" y="3480"/>
                </a:lnTo>
                <a:lnTo>
                  <a:pt x="835" y="3424"/>
                </a:lnTo>
                <a:lnTo>
                  <a:pt x="748" y="3362"/>
                </a:lnTo>
                <a:lnTo>
                  <a:pt x="665" y="3296"/>
                </a:lnTo>
                <a:lnTo>
                  <a:pt x="586" y="3225"/>
                </a:lnTo>
                <a:lnTo>
                  <a:pt x="511" y="3150"/>
                </a:lnTo>
                <a:lnTo>
                  <a:pt x="439" y="3071"/>
                </a:lnTo>
                <a:lnTo>
                  <a:pt x="374" y="2988"/>
                </a:lnTo>
                <a:lnTo>
                  <a:pt x="312" y="2901"/>
                </a:lnTo>
                <a:lnTo>
                  <a:pt x="255" y="2810"/>
                </a:lnTo>
                <a:lnTo>
                  <a:pt x="204" y="2716"/>
                </a:lnTo>
                <a:lnTo>
                  <a:pt x="157" y="2619"/>
                </a:lnTo>
                <a:lnTo>
                  <a:pt x="117" y="2519"/>
                </a:lnTo>
                <a:lnTo>
                  <a:pt x="82" y="2416"/>
                </a:lnTo>
                <a:lnTo>
                  <a:pt x="53" y="2311"/>
                </a:lnTo>
                <a:lnTo>
                  <a:pt x="31" y="2204"/>
                </a:lnTo>
                <a:lnTo>
                  <a:pt x="14" y="2093"/>
                </a:lnTo>
                <a:lnTo>
                  <a:pt x="3" y="1981"/>
                </a:lnTo>
                <a:lnTo>
                  <a:pt x="0" y="1866"/>
                </a:lnTo>
                <a:lnTo>
                  <a:pt x="3" y="1753"/>
                </a:lnTo>
                <a:lnTo>
                  <a:pt x="14" y="1642"/>
                </a:lnTo>
                <a:lnTo>
                  <a:pt x="31" y="1531"/>
                </a:lnTo>
                <a:lnTo>
                  <a:pt x="53" y="1424"/>
                </a:lnTo>
                <a:lnTo>
                  <a:pt x="82" y="1319"/>
                </a:lnTo>
                <a:lnTo>
                  <a:pt x="117" y="1216"/>
                </a:lnTo>
                <a:lnTo>
                  <a:pt x="157" y="1116"/>
                </a:lnTo>
                <a:lnTo>
                  <a:pt x="204" y="1019"/>
                </a:lnTo>
                <a:lnTo>
                  <a:pt x="255" y="925"/>
                </a:lnTo>
                <a:lnTo>
                  <a:pt x="312" y="834"/>
                </a:lnTo>
                <a:lnTo>
                  <a:pt x="374" y="747"/>
                </a:lnTo>
                <a:lnTo>
                  <a:pt x="439" y="664"/>
                </a:lnTo>
                <a:lnTo>
                  <a:pt x="511" y="585"/>
                </a:lnTo>
                <a:lnTo>
                  <a:pt x="586" y="510"/>
                </a:lnTo>
                <a:lnTo>
                  <a:pt x="665" y="439"/>
                </a:lnTo>
                <a:lnTo>
                  <a:pt x="748" y="374"/>
                </a:lnTo>
                <a:lnTo>
                  <a:pt x="835" y="311"/>
                </a:lnTo>
                <a:lnTo>
                  <a:pt x="925" y="255"/>
                </a:lnTo>
                <a:lnTo>
                  <a:pt x="1019" y="204"/>
                </a:lnTo>
                <a:lnTo>
                  <a:pt x="1117" y="157"/>
                </a:lnTo>
                <a:lnTo>
                  <a:pt x="1217" y="117"/>
                </a:lnTo>
                <a:lnTo>
                  <a:pt x="1320" y="81"/>
                </a:lnTo>
                <a:lnTo>
                  <a:pt x="1425" y="53"/>
                </a:lnTo>
                <a:lnTo>
                  <a:pt x="1533" y="31"/>
                </a:lnTo>
                <a:lnTo>
                  <a:pt x="1644" y="14"/>
                </a:lnTo>
                <a:lnTo>
                  <a:pt x="1755" y="3"/>
                </a:lnTo>
                <a:lnTo>
                  <a:pt x="18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5B2F6C-A88C-4F36-AFC1-C461CCFE72C3}"/>
              </a:ext>
            </a:extLst>
          </p:cNvPr>
          <p:cNvSpPr txBox="1"/>
          <p:nvPr/>
        </p:nvSpPr>
        <p:spPr>
          <a:xfrm>
            <a:off x="2921012" y="3161513"/>
            <a:ext cx="317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01.Add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0" name="Rectangle 813">
            <a:extLst>
              <a:ext uri="{FF2B5EF4-FFF2-40B4-BE49-F238E27FC236}">
                <a16:creationId xmlns:a16="http://schemas.microsoft.com/office/drawing/2014/main" id="{6C6EAF76-34DB-445F-97E7-012CB8EF990E}"/>
              </a:ext>
            </a:extLst>
          </p:cNvPr>
          <p:cNvSpPr/>
          <p:nvPr/>
        </p:nvSpPr>
        <p:spPr>
          <a:xfrm>
            <a:off x="6459478" y="4397109"/>
            <a:ext cx="732081" cy="732081"/>
          </a:xfrm>
          <a:prstGeom prst="rect">
            <a:avLst/>
          </a:prstGeom>
          <a:solidFill>
            <a:srgbClr val="EC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547">
            <a:extLst>
              <a:ext uri="{FF2B5EF4-FFF2-40B4-BE49-F238E27FC236}">
                <a16:creationId xmlns:a16="http://schemas.microsoft.com/office/drawing/2014/main" id="{1ECF7008-7057-40C3-B692-133B8AF714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99591" y="4511580"/>
            <a:ext cx="475243" cy="474779"/>
            <a:chOff x="647" y="1848"/>
            <a:chExt cx="2051" cy="2049"/>
          </a:xfrm>
          <a:solidFill>
            <a:schemeClr val="bg1"/>
          </a:solidFill>
        </p:grpSpPr>
        <p:sp>
          <p:nvSpPr>
            <p:cNvPr id="22" name="Freeform 549">
              <a:extLst>
                <a:ext uri="{FF2B5EF4-FFF2-40B4-BE49-F238E27FC236}">
                  <a16:creationId xmlns:a16="http://schemas.microsoft.com/office/drawing/2014/main" id="{09AC4C67-FC0B-4FA9-9997-E557B388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550">
              <a:extLst>
                <a:ext uri="{FF2B5EF4-FFF2-40B4-BE49-F238E27FC236}">
                  <a16:creationId xmlns:a16="http://schemas.microsoft.com/office/drawing/2014/main" id="{B38B19DA-33AA-41DD-A164-D1B25B32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551">
              <a:extLst>
                <a:ext uri="{FF2B5EF4-FFF2-40B4-BE49-F238E27FC236}">
                  <a16:creationId xmlns:a16="http://schemas.microsoft.com/office/drawing/2014/main" id="{1D4EF178-6BB7-419B-8147-E2BFB1ABF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552">
              <a:extLst>
                <a:ext uri="{FF2B5EF4-FFF2-40B4-BE49-F238E27FC236}">
                  <a16:creationId xmlns:a16="http://schemas.microsoft.com/office/drawing/2014/main" id="{C4C53BCB-9A0B-4EB0-B336-6CA725267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553">
              <a:extLst>
                <a:ext uri="{FF2B5EF4-FFF2-40B4-BE49-F238E27FC236}">
                  <a16:creationId xmlns:a16="http://schemas.microsoft.com/office/drawing/2014/main" id="{EB45CC0C-1EA8-4C67-B684-D7E4624BF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D8B2AAE-96A1-450D-8B45-F8F5FE7C3ECE}"/>
              </a:ext>
            </a:extLst>
          </p:cNvPr>
          <p:cNvSpPr txBox="1"/>
          <p:nvPr/>
        </p:nvSpPr>
        <p:spPr>
          <a:xfrm>
            <a:off x="2921012" y="4501539"/>
            <a:ext cx="317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02.Add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60CF99E-F000-4566-B6F4-619333B9333D}"/>
              </a:ext>
            </a:extLst>
          </p:cNvPr>
          <p:cNvSpPr txBox="1"/>
          <p:nvPr/>
        </p:nvSpPr>
        <p:spPr>
          <a:xfrm>
            <a:off x="7429621" y="3147334"/>
            <a:ext cx="317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03.Add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20FCC63-3D08-4D38-8953-C4467A987CF0}"/>
              </a:ext>
            </a:extLst>
          </p:cNvPr>
          <p:cNvSpPr txBox="1"/>
          <p:nvPr/>
        </p:nvSpPr>
        <p:spPr>
          <a:xfrm>
            <a:off x="7429621" y="4487360"/>
            <a:ext cx="317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04.Add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063243E-AA60-4F6B-B77F-9399E77034A2}"/>
              </a:ext>
            </a:extLst>
          </p:cNvPr>
          <p:cNvSpPr txBox="1"/>
          <p:nvPr/>
        </p:nvSpPr>
        <p:spPr>
          <a:xfrm>
            <a:off x="3935485" y="1747970"/>
            <a:ext cx="401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CONTENTS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4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  <p:bldP spid="19" grpId="0"/>
      <p:bldP spid="20" grpId="0" animBg="1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4C7CD1-6160-436C-98FE-F6C5506A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1199714" y="945906"/>
            <a:ext cx="4896286" cy="51694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1B580D-A5BC-4FAC-AFE5-DC4CC64EE8F9}"/>
              </a:ext>
            </a:extLst>
          </p:cNvPr>
          <p:cNvSpPr txBox="1"/>
          <p:nvPr/>
        </p:nvSpPr>
        <p:spPr>
          <a:xfrm>
            <a:off x="2880747" y="2321004"/>
            <a:ext cx="2476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cs typeface="+mn-ea"/>
                <a:sym typeface="+mn-lt"/>
              </a:rPr>
              <a:t>04</a:t>
            </a:r>
            <a:endParaRPr lang="zh-CN" altLang="en-US" sz="138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86DC5E-7367-4A42-85B0-78BCD629DC12}"/>
              </a:ext>
            </a:extLst>
          </p:cNvPr>
          <p:cNvSpPr txBox="1"/>
          <p:nvPr/>
        </p:nvSpPr>
        <p:spPr>
          <a:xfrm>
            <a:off x="6686309" y="2608453"/>
            <a:ext cx="352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cs typeface="+mn-ea"/>
                <a:sym typeface="+mn-lt"/>
              </a:rPr>
              <a:t>Add title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14A597-1FEF-4FD5-9052-B155D295569F}"/>
              </a:ext>
            </a:extLst>
          </p:cNvPr>
          <p:cNvSpPr txBox="1"/>
          <p:nvPr/>
        </p:nvSpPr>
        <p:spPr>
          <a:xfrm>
            <a:off x="6740328" y="3741715"/>
            <a:ext cx="3057531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E6BB61-4389-4185-9BAC-3393C40FE4BE}"/>
              </a:ext>
            </a:extLst>
          </p:cNvPr>
          <p:cNvSpPr/>
          <p:nvPr/>
        </p:nvSpPr>
        <p:spPr>
          <a:xfrm>
            <a:off x="6331352" y="2689881"/>
            <a:ext cx="119605" cy="1812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1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TextBox 13464">
            <a:extLst>
              <a:ext uri="{FF2B5EF4-FFF2-40B4-BE49-F238E27FC236}">
                <a16:creationId xmlns:a16="http://schemas.microsoft.com/office/drawing/2014/main" id="{4D886034-3B75-4C34-BABC-D69BDEE7360D}"/>
              </a:ext>
            </a:extLst>
          </p:cNvPr>
          <p:cNvSpPr txBox="1"/>
          <p:nvPr/>
        </p:nvSpPr>
        <p:spPr>
          <a:xfrm>
            <a:off x="6529481" y="2984962"/>
            <a:ext cx="4336326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cons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adipis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tempor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incidi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dunt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adipis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eiusmod</a:t>
            </a:r>
            <a:endParaRPr lang="en-US" sz="14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" name="Oval 13469">
            <a:extLst>
              <a:ext uri="{FF2B5EF4-FFF2-40B4-BE49-F238E27FC236}">
                <a16:creationId xmlns:a16="http://schemas.microsoft.com/office/drawing/2014/main" id="{D37794E8-2D1D-4B01-A830-B53891D5E212}"/>
              </a:ext>
            </a:extLst>
          </p:cNvPr>
          <p:cNvSpPr/>
          <p:nvPr/>
        </p:nvSpPr>
        <p:spPr>
          <a:xfrm>
            <a:off x="6725246" y="4778599"/>
            <a:ext cx="774915" cy="774915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3470">
            <a:extLst>
              <a:ext uri="{FF2B5EF4-FFF2-40B4-BE49-F238E27FC236}">
                <a16:creationId xmlns:a16="http://schemas.microsoft.com/office/drawing/2014/main" id="{FDBEEF25-D3E7-4AEB-9173-23D369461A30}"/>
              </a:ext>
            </a:extLst>
          </p:cNvPr>
          <p:cNvSpPr txBox="1"/>
          <p:nvPr/>
        </p:nvSpPr>
        <p:spPr>
          <a:xfrm>
            <a:off x="6681416" y="49466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32%</a:t>
            </a:r>
          </a:p>
        </p:txBody>
      </p:sp>
      <p:sp>
        <p:nvSpPr>
          <p:cNvPr id="8" name="Oval 13471">
            <a:extLst>
              <a:ext uri="{FF2B5EF4-FFF2-40B4-BE49-F238E27FC236}">
                <a16:creationId xmlns:a16="http://schemas.microsoft.com/office/drawing/2014/main" id="{8D195C1C-87E8-4281-AF58-92F4ECE6B905}"/>
              </a:ext>
            </a:extLst>
          </p:cNvPr>
          <p:cNvSpPr/>
          <p:nvPr/>
        </p:nvSpPr>
        <p:spPr>
          <a:xfrm>
            <a:off x="7794396" y="4778599"/>
            <a:ext cx="774915" cy="774915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472">
            <a:extLst>
              <a:ext uri="{FF2B5EF4-FFF2-40B4-BE49-F238E27FC236}">
                <a16:creationId xmlns:a16="http://schemas.microsoft.com/office/drawing/2014/main" id="{75E096AD-5FC7-4787-8D71-1B419F9BCA8D}"/>
              </a:ext>
            </a:extLst>
          </p:cNvPr>
          <p:cNvSpPr txBox="1"/>
          <p:nvPr/>
        </p:nvSpPr>
        <p:spPr>
          <a:xfrm>
            <a:off x="7750566" y="49466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23%</a:t>
            </a:r>
          </a:p>
        </p:txBody>
      </p:sp>
      <p:sp>
        <p:nvSpPr>
          <p:cNvPr id="10" name="Oval 13473">
            <a:extLst>
              <a:ext uri="{FF2B5EF4-FFF2-40B4-BE49-F238E27FC236}">
                <a16:creationId xmlns:a16="http://schemas.microsoft.com/office/drawing/2014/main" id="{816D093A-D728-4B32-8197-C74B816F4ABF}"/>
              </a:ext>
            </a:extLst>
          </p:cNvPr>
          <p:cNvSpPr/>
          <p:nvPr/>
        </p:nvSpPr>
        <p:spPr>
          <a:xfrm>
            <a:off x="8863546" y="4778599"/>
            <a:ext cx="774915" cy="774915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3474">
            <a:extLst>
              <a:ext uri="{FF2B5EF4-FFF2-40B4-BE49-F238E27FC236}">
                <a16:creationId xmlns:a16="http://schemas.microsoft.com/office/drawing/2014/main" id="{46C7CA72-F588-40DD-995C-CF54299BCC3A}"/>
              </a:ext>
            </a:extLst>
          </p:cNvPr>
          <p:cNvSpPr txBox="1"/>
          <p:nvPr/>
        </p:nvSpPr>
        <p:spPr>
          <a:xfrm>
            <a:off x="8819716" y="49466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14%</a:t>
            </a:r>
          </a:p>
        </p:txBody>
      </p:sp>
      <p:sp>
        <p:nvSpPr>
          <p:cNvPr id="12" name="Oval 13475">
            <a:extLst>
              <a:ext uri="{FF2B5EF4-FFF2-40B4-BE49-F238E27FC236}">
                <a16:creationId xmlns:a16="http://schemas.microsoft.com/office/drawing/2014/main" id="{A2089529-6C55-4B9C-AFB0-1A5A350B426B}"/>
              </a:ext>
            </a:extLst>
          </p:cNvPr>
          <p:cNvSpPr/>
          <p:nvPr/>
        </p:nvSpPr>
        <p:spPr>
          <a:xfrm>
            <a:off x="9932696" y="4778599"/>
            <a:ext cx="774915" cy="774915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3476">
            <a:extLst>
              <a:ext uri="{FF2B5EF4-FFF2-40B4-BE49-F238E27FC236}">
                <a16:creationId xmlns:a16="http://schemas.microsoft.com/office/drawing/2014/main" id="{C7181A52-ECBE-484B-AB89-6A03634A220F}"/>
              </a:ext>
            </a:extLst>
          </p:cNvPr>
          <p:cNvSpPr txBox="1"/>
          <p:nvPr/>
        </p:nvSpPr>
        <p:spPr>
          <a:xfrm>
            <a:off x="9888866" y="49466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56%</a:t>
            </a:r>
          </a:p>
        </p:txBody>
      </p:sp>
      <p:pic>
        <p:nvPicPr>
          <p:cNvPr id="15" name="图片 14" descr="图片包含 室内, 人员, 笔记本电脑, 妇女&#10;&#10;描述已自动生成">
            <a:extLst>
              <a:ext uri="{FF2B5EF4-FFF2-40B4-BE49-F238E27FC236}">
                <a16:creationId xmlns:a16="http://schemas.microsoft.com/office/drawing/2014/main" id="{3D9FA6DC-EBEE-4F85-A148-DC66D09E6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3" y="2400187"/>
            <a:ext cx="4839997" cy="3226665"/>
          </a:xfrm>
          <a:prstGeom prst="rect">
            <a:avLst/>
          </a:prstGeom>
        </p:spPr>
      </p:pic>
      <p:sp>
        <p:nvSpPr>
          <p:cNvPr id="16" name="TextBox 139">
            <a:extLst>
              <a:ext uri="{FF2B5EF4-FFF2-40B4-BE49-F238E27FC236}">
                <a16:creationId xmlns:a16="http://schemas.microsoft.com/office/drawing/2014/main" id="{D2547F12-8517-4A40-9A05-F53EC9388043}"/>
              </a:ext>
            </a:extLst>
          </p:cNvPr>
          <p:cNvSpPr txBox="1"/>
          <p:nvPr/>
        </p:nvSpPr>
        <p:spPr>
          <a:xfrm>
            <a:off x="6529481" y="2400187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9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64EB03-99BC-4792-92B5-EA21811C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D789FC8-956F-4E2C-9EA6-7EFAD7E37AAE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Freeform 150">
            <a:extLst>
              <a:ext uri="{FF2B5EF4-FFF2-40B4-BE49-F238E27FC236}">
                <a16:creationId xmlns:a16="http://schemas.microsoft.com/office/drawing/2014/main" id="{37356B40-3A9C-48F2-922D-8A8325684B07}"/>
              </a:ext>
            </a:extLst>
          </p:cNvPr>
          <p:cNvSpPr/>
          <p:nvPr/>
        </p:nvSpPr>
        <p:spPr>
          <a:xfrm rot="5400000">
            <a:off x="8823055" y="2041910"/>
            <a:ext cx="1780674" cy="2053390"/>
          </a:xfrm>
          <a:custGeom>
            <a:avLst/>
            <a:gdLst>
              <a:gd name="connsiteX0" fmla="*/ 0 w 1780674"/>
              <a:gd name="connsiteY0" fmla="*/ 2053390 h 2053390"/>
              <a:gd name="connsiteX1" fmla="*/ 0 w 1780674"/>
              <a:gd name="connsiteY1" fmla="*/ 288758 h 2053390"/>
              <a:gd name="connsiteX2" fmla="*/ 890337 w 1780674"/>
              <a:gd name="connsiteY2" fmla="*/ 0 h 2053390"/>
              <a:gd name="connsiteX3" fmla="*/ 1780674 w 1780674"/>
              <a:gd name="connsiteY3" fmla="*/ 288758 h 2053390"/>
              <a:gd name="connsiteX4" fmla="*/ 1780674 w 1780674"/>
              <a:gd name="connsiteY4" fmla="*/ 2053390 h 2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74" h="2053390">
                <a:moveTo>
                  <a:pt x="0" y="2053390"/>
                </a:moveTo>
                <a:lnTo>
                  <a:pt x="0" y="288758"/>
                </a:lnTo>
                <a:lnTo>
                  <a:pt x="890337" y="0"/>
                </a:lnTo>
                <a:lnTo>
                  <a:pt x="1780674" y="288758"/>
                </a:lnTo>
                <a:lnTo>
                  <a:pt x="1780674" y="2053390"/>
                </a:lnTo>
                <a:close/>
              </a:path>
            </a:pathLst>
          </a:custGeom>
          <a:solidFill>
            <a:srgbClr val="EC6D6E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149">
            <a:extLst>
              <a:ext uri="{FF2B5EF4-FFF2-40B4-BE49-F238E27FC236}">
                <a16:creationId xmlns:a16="http://schemas.microsoft.com/office/drawing/2014/main" id="{557688AE-3BED-4A91-8D81-A2783D4672A9}"/>
              </a:ext>
            </a:extLst>
          </p:cNvPr>
          <p:cNvSpPr/>
          <p:nvPr/>
        </p:nvSpPr>
        <p:spPr>
          <a:xfrm rot="5400000">
            <a:off x="7066445" y="2041910"/>
            <a:ext cx="1780674" cy="2053390"/>
          </a:xfrm>
          <a:custGeom>
            <a:avLst/>
            <a:gdLst>
              <a:gd name="connsiteX0" fmla="*/ 0 w 1780674"/>
              <a:gd name="connsiteY0" fmla="*/ 2053390 h 2053390"/>
              <a:gd name="connsiteX1" fmla="*/ 0 w 1780674"/>
              <a:gd name="connsiteY1" fmla="*/ 288758 h 2053390"/>
              <a:gd name="connsiteX2" fmla="*/ 890337 w 1780674"/>
              <a:gd name="connsiteY2" fmla="*/ 0 h 2053390"/>
              <a:gd name="connsiteX3" fmla="*/ 1780674 w 1780674"/>
              <a:gd name="connsiteY3" fmla="*/ 288758 h 2053390"/>
              <a:gd name="connsiteX4" fmla="*/ 1780674 w 1780674"/>
              <a:gd name="connsiteY4" fmla="*/ 2053390 h 2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74" h="2053390">
                <a:moveTo>
                  <a:pt x="0" y="2053390"/>
                </a:moveTo>
                <a:lnTo>
                  <a:pt x="0" y="288758"/>
                </a:lnTo>
                <a:lnTo>
                  <a:pt x="890337" y="0"/>
                </a:lnTo>
                <a:lnTo>
                  <a:pt x="1780674" y="288758"/>
                </a:lnTo>
                <a:lnTo>
                  <a:pt x="1780674" y="2053390"/>
                </a:lnTo>
                <a:close/>
              </a:path>
            </a:pathLst>
          </a:custGeom>
          <a:solidFill>
            <a:srgbClr val="9ED7ED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48">
            <a:extLst>
              <a:ext uri="{FF2B5EF4-FFF2-40B4-BE49-F238E27FC236}">
                <a16:creationId xmlns:a16="http://schemas.microsoft.com/office/drawing/2014/main" id="{56150496-6F0B-4E3C-AF82-8030C608EE69}"/>
              </a:ext>
            </a:extLst>
          </p:cNvPr>
          <p:cNvSpPr/>
          <p:nvPr/>
        </p:nvSpPr>
        <p:spPr>
          <a:xfrm rot="5400000">
            <a:off x="5309835" y="2041910"/>
            <a:ext cx="1780674" cy="2053390"/>
          </a:xfrm>
          <a:custGeom>
            <a:avLst/>
            <a:gdLst>
              <a:gd name="connsiteX0" fmla="*/ 0 w 1780674"/>
              <a:gd name="connsiteY0" fmla="*/ 2053390 h 2053390"/>
              <a:gd name="connsiteX1" fmla="*/ 0 w 1780674"/>
              <a:gd name="connsiteY1" fmla="*/ 288758 h 2053390"/>
              <a:gd name="connsiteX2" fmla="*/ 890337 w 1780674"/>
              <a:gd name="connsiteY2" fmla="*/ 0 h 2053390"/>
              <a:gd name="connsiteX3" fmla="*/ 1780674 w 1780674"/>
              <a:gd name="connsiteY3" fmla="*/ 288758 h 2053390"/>
              <a:gd name="connsiteX4" fmla="*/ 1780674 w 1780674"/>
              <a:gd name="connsiteY4" fmla="*/ 2053390 h 2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74" h="2053390">
                <a:moveTo>
                  <a:pt x="0" y="2053390"/>
                </a:moveTo>
                <a:lnTo>
                  <a:pt x="0" y="288758"/>
                </a:lnTo>
                <a:lnTo>
                  <a:pt x="890337" y="0"/>
                </a:lnTo>
                <a:lnTo>
                  <a:pt x="1780674" y="288758"/>
                </a:lnTo>
                <a:lnTo>
                  <a:pt x="1780674" y="2053390"/>
                </a:lnTo>
                <a:close/>
              </a:path>
            </a:pathLst>
          </a:custGeom>
          <a:solidFill>
            <a:srgbClr val="EC6D6E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47">
            <a:extLst>
              <a:ext uri="{FF2B5EF4-FFF2-40B4-BE49-F238E27FC236}">
                <a16:creationId xmlns:a16="http://schemas.microsoft.com/office/drawing/2014/main" id="{953CEEBD-671A-45F6-993C-1CC6A9018C34}"/>
              </a:ext>
            </a:extLst>
          </p:cNvPr>
          <p:cNvSpPr/>
          <p:nvPr/>
        </p:nvSpPr>
        <p:spPr>
          <a:xfrm rot="5400000">
            <a:off x="3553225" y="2041910"/>
            <a:ext cx="1780674" cy="2053390"/>
          </a:xfrm>
          <a:custGeom>
            <a:avLst/>
            <a:gdLst>
              <a:gd name="connsiteX0" fmla="*/ 0 w 1780674"/>
              <a:gd name="connsiteY0" fmla="*/ 2053390 h 2053390"/>
              <a:gd name="connsiteX1" fmla="*/ 0 w 1780674"/>
              <a:gd name="connsiteY1" fmla="*/ 288758 h 2053390"/>
              <a:gd name="connsiteX2" fmla="*/ 890337 w 1780674"/>
              <a:gd name="connsiteY2" fmla="*/ 0 h 2053390"/>
              <a:gd name="connsiteX3" fmla="*/ 1780674 w 1780674"/>
              <a:gd name="connsiteY3" fmla="*/ 288758 h 2053390"/>
              <a:gd name="connsiteX4" fmla="*/ 1780674 w 1780674"/>
              <a:gd name="connsiteY4" fmla="*/ 2053390 h 2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74" h="2053390">
                <a:moveTo>
                  <a:pt x="0" y="2053390"/>
                </a:moveTo>
                <a:lnTo>
                  <a:pt x="0" y="288758"/>
                </a:lnTo>
                <a:lnTo>
                  <a:pt x="890337" y="0"/>
                </a:lnTo>
                <a:lnTo>
                  <a:pt x="1780674" y="288758"/>
                </a:lnTo>
                <a:lnTo>
                  <a:pt x="1780674" y="2053390"/>
                </a:lnTo>
                <a:close/>
              </a:path>
            </a:pathLst>
          </a:custGeom>
          <a:solidFill>
            <a:srgbClr val="9ED7ED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46">
            <a:extLst>
              <a:ext uri="{FF2B5EF4-FFF2-40B4-BE49-F238E27FC236}">
                <a16:creationId xmlns:a16="http://schemas.microsoft.com/office/drawing/2014/main" id="{C04CE5DF-D86F-487E-9D2B-47FE71EFD548}"/>
              </a:ext>
            </a:extLst>
          </p:cNvPr>
          <p:cNvSpPr/>
          <p:nvPr/>
        </p:nvSpPr>
        <p:spPr>
          <a:xfrm rot="5400000">
            <a:off x="1796615" y="2041910"/>
            <a:ext cx="1780674" cy="2053390"/>
          </a:xfrm>
          <a:custGeom>
            <a:avLst/>
            <a:gdLst>
              <a:gd name="connsiteX0" fmla="*/ 0 w 1780674"/>
              <a:gd name="connsiteY0" fmla="*/ 2053390 h 2053390"/>
              <a:gd name="connsiteX1" fmla="*/ 0 w 1780674"/>
              <a:gd name="connsiteY1" fmla="*/ 288758 h 2053390"/>
              <a:gd name="connsiteX2" fmla="*/ 890337 w 1780674"/>
              <a:gd name="connsiteY2" fmla="*/ 0 h 2053390"/>
              <a:gd name="connsiteX3" fmla="*/ 1780674 w 1780674"/>
              <a:gd name="connsiteY3" fmla="*/ 288758 h 2053390"/>
              <a:gd name="connsiteX4" fmla="*/ 1780674 w 1780674"/>
              <a:gd name="connsiteY4" fmla="*/ 2053390 h 2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674" h="2053390">
                <a:moveTo>
                  <a:pt x="0" y="2053390"/>
                </a:moveTo>
                <a:lnTo>
                  <a:pt x="0" y="288758"/>
                </a:lnTo>
                <a:lnTo>
                  <a:pt x="890337" y="0"/>
                </a:lnTo>
                <a:lnTo>
                  <a:pt x="1780674" y="288758"/>
                </a:lnTo>
                <a:lnTo>
                  <a:pt x="1780674" y="2053390"/>
                </a:lnTo>
                <a:close/>
              </a:path>
            </a:pathLst>
          </a:custGeom>
          <a:solidFill>
            <a:srgbClr val="EC6D6E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79">
            <a:extLst>
              <a:ext uri="{FF2B5EF4-FFF2-40B4-BE49-F238E27FC236}">
                <a16:creationId xmlns:a16="http://schemas.microsoft.com/office/drawing/2014/main" id="{A17052E4-885B-4E33-9E8D-2FA51BE943BC}"/>
              </a:ext>
            </a:extLst>
          </p:cNvPr>
          <p:cNvGrpSpPr/>
          <p:nvPr/>
        </p:nvGrpSpPr>
        <p:grpSpPr>
          <a:xfrm>
            <a:off x="1730308" y="2457942"/>
            <a:ext cx="1808836" cy="1494285"/>
            <a:chOff x="1562582" y="4690000"/>
            <a:chExt cx="1808836" cy="1494285"/>
          </a:xfrm>
        </p:grpSpPr>
        <p:sp>
          <p:nvSpPr>
            <p:cNvPr id="10" name="Rectangle 80">
              <a:extLst>
                <a:ext uri="{FF2B5EF4-FFF2-40B4-BE49-F238E27FC236}">
                  <a16:creationId xmlns:a16="http://schemas.microsoft.com/office/drawing/2014/main" id="{2B002A87-8040-496B-B7AB-BAF54767EF65}"/>
                </a:ext>
              </a:extLst>
            </p:cNvPr>
            <p:cNvSpPr/>
            <p:nvPr/>
          </p:nvSpPr>
          <p:spPr>
            <a:xfrm>
              <a:off x="1562582" y="5016593"/>
              <a:ext cx="1808836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sum dolor sit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sed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do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eius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mod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tempor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incidi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81">
              <a:extLst>
                <a:ext uri="{FF2B5EF4-FFF2-40B4-BE49-F238E27FC236}">
                  <a16:creationId xmlns:a16="http://schemas.microsoft.com/office/drawing/2014/main" id="{AFE6164D-AA6E-4E05-BA78-CC5D7A6C133F}"/>
                </a:ext>
              </a:extLst>
            </p:cNvPr>
            <p:cNvSpPr/>
            <p:nvPr/>
          </p:nvSpPr>
          <p:spPr>
            <a:xfrm>
              <a:off x="1650912" y="4690000"/>
              <a:ext cx="1632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82">
            <a:extLst>
              <a:ext uri="{FF2B5EF4-FFF2-40B4-BE49-F238E27FC236}">
                <a16:creationId xmlns:a16="http://schemas.microsoft.com/office/drawing/2014/main" id="{20126F4E-076F-45F6-8B23-B568A2614D2A}"/>
              </a:ext>
            </a:extLst>
          </p:cNvPr>
          <p:cNvGrpSpPr/>
          <p:nvPr/>
        </p:nvGrpSpPr>
        <p:grpSpPr>
          <a:xfrm>
            <a:off x="3629337" y="2457942"/>
            <a:ext cx="1808836" cy="1494285"/>
            <a:chOff x="1562582" y="4690000"/>
            <a:chExt cx="1808836" cy="1494285"/>
          </a:xfrm>
        </p:grpSpPr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62363DD2-F5D2-4732-AA0B-C7AAD2158F2D}"/>
                </a:ext>
              </a:extLst>
            </p:cNvPr>
            <p:cNvSpPr/>
            <p:nvPr/>
          </p:nvSpPr>
          <p:spPr>
            <a:xfrm>
              <a:off x="1562582" y="5016593"/>
              <a:ext cx="1808836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sum dolor sit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sed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do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eius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mod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tempor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incidi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84">
              <a:extLst>
                <a:ext uri="{FF2B5EF4-FFF2-40B4-BE49-F238E27FC236}">
                  <a16:creationId xmlns:a16="http://schemas.microsoft.com/office/drawing/2014/main" id="{AA1884FB-BF0D-40B5-B4BB-C4319FF00D29}"/>
                </a:ext>
              </a:extLst>
            </p:cNvPr>
            <p:cNvSpPr/>
            <p:nvPr/>
          </p:nvSpPr>
          <p:spPr>
            <a:xfrm>
              <a:off x="1650912" y="4690000"/>
              <a:ext cx="1632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85">
            <a:extLst>
              <a:ext uri="{FF2B5EF4-FFF2-40B4-BE49-F238E27FC236}">
                <a16:creationId xmlns:a16="http://schemas.microsoft.com/office/drawing/2014/main" id="{8C10E8E9-00CB-4D9E-A6C9-1C653FEB43BD}"/>
              </a:ext>
            </a:extLst>
          </p:cNvPr>
          <p:cNvGrpSpPr/>
          <p:nvPr/>
        </p:nvGrpSpPr>
        <p:grpSpPr>
          <a:xfrm>
            <a:off x="5402181" y="2464899"/>
            <a:ext cx="1808836" cy="1494285"/>
            <a:chOff x="1562582" y="4690000"/>
            <a:chExt cx="1808836" cy="1494285"/>
          </a:xfrm>
        </p:grpSpPr>
        <p:sp>
          <p:nvSpPr>
            <p:cNvPr id="16" name="Rectangle 86">
              <a:extLst>
                <a:ext uri="{FF2B5EF4-FFF2-40B4-BE49-F238E27FC236}">
                  <a16:creationId xmlns:a16="http://schemas.microsoft.com/office/drawing/2014/main" id="{F8171D8B-3ED1-4617-AF5A-952DAF5642CD}"/>
                </a:ext>
              </a:extLst>
            </p:cNvPr>
            <p:cNvSpPr/>
            <p:nvPr/>
          </p:nvSpPr>
          <p:spPr>
            <a:xfrm>
              <a:off x="1562582" y="5016593"/>
              <a:ext cx="1808836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sum dolor sit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sed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do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eius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mod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tempor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incidi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87">
              <a:extLst>
                <a:ext uri="{FF2B5EF4-FFF2-40B4-BE49-F238E27FC236}">
                  <a16:creationId xmlns:a16="http://schemas.microsoft.com/office/drawing/2014/main" id="{3FC5D320-90B7-4230-B45B-17D05C6EF28F}"/>
                </a:ext>
              </a:extLst>
            </p:cNvPr>
            <p:cNvSpPr/>
            <p:nvPr/>
          </p:nvSpPr>
          <p:spPr>
            <a:xfrm>
              <a:off x="1650912" y="4690000"/>
              <a:ext cx="1632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88">
            <a:extLst>
              <a:ext uri="{FF2B5EF4-FFF2-40B4-BE49-F238E27FC236}">
                <a16:creationId xmlns:a16="http://schemas.microsoft.com/office/drawing/2014/main" id="{2707E65A-0461-4E67-B169-37AAA9EEFA3A}"/>
              </a:ext>
            </a:extLst>
          </p:cNvPr>
          <p:cNvGrpSpPr/>
          <p:nvPr/>
        </p:nvGrpSpPr>
        <p:grpSpPr>
          <a:xfrm>
            <a:off x="7139300" y="2457942"/>
            <a:ext cx="1808836" cy="1494285"/>
            <a:chOff x="1562582" y="4690000"/>
            <a:chExt cx="1808836" cy="1494285"/>
          </a:xfrm>
        </p:grpSpPr>
        <p:sp>
          <p:nvSpPr>
            <p:cNvPr id="19" name="Rectangle 89">
              <a:extLst>
                <a:ext uri="{FF2B5EF4-FFF2-40B4-BE49-F238E27FC236}">
                  <a16:creationId xmlns:a16="http://schemas.microsoft.com/office/drawing/2014/main" id="{2E569AD8-C466-4352-B524-8C36A5808D01}"/>
                </a:ext>
              </a:extLst>
            </p:cNvPr>
            <p:cNvSpPr/>
            <p:nvPr/>
          </p:nvSpPr>
          <p:spPr>
            <a:xfrm>
              <a:off x="1562582" y="5016593"/>
              <a:ext cx="1808836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sum dolor sit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sed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do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eius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mod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tempor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incidi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90">
              <a:extLst>
                <a:ext uri="{FF2B5EF4-FFF2-40B4-BE49-F238E27FC236}">
                  <a16:creationId xmlns:a16="http://schemas.microsoft.com/office/drawing/2014/main" id="{0190C838-67D5-4D74-A0FD-A65C2E2E4111}"/>
                </a:ext>
              </a:extLst>
            </p:cNvPr>
            <p:cNvSpPr/>
            <p:nvPr/>
          </p:nvSpPr>
          <p:spPr>
            <a:xfrm>
              <a:off x="1650912" y="4690000"/>
              <a:ext cx="1632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91">
            <a:extLst>
              <a:ext uri="{FF2B5EF4-FFF2-40B4-BE49-F238E27FC236}">
                <a16:creationId xmlns:a16="http://schemas.microsoft.com/office/drawing/2014/main" id="{F8C8DE2F-BC62-4438-9D29-348432DC8831}"/>
              </a:ext>
            </a:extLst>
          </p:cNvPr>
          <p:cNvGrpSpPr/>
          <p:nvPr/>
        </p:nvGrpSpPr>
        <p:grpSpPr>
          <a:xfrm>
            <a:off x="8901306" y="2455815"/>
            <a:ext cx="1808836" cy="1494285"/>
            <a:chOff x="1562582" y="4690000"/>
            <a:chExt cx="1808836" cy="1494285"/>
          </a:xfrm>
        </p:grpSpPr>
        <p:sp>
          <p:nvSpPr>
            <p:cNvPr id="22" name="Rectangle 92">
              <a:extLst>
                <a:ext uri="{FF2B5EF4-FFF2-40B4-BE49-F238E27FC236}">
                  <a16:creationId xmlns:a16="http://schemas.microsoft.com/office/drawing/2014/main" id="{80270C64-48C4-4C20-B1BD-ABE6CBEF55F4}"/>
                </a:ext>
              </a:extLst>
            </p:cNvPr>
            <p:cNvSpPr/>
            <p:nvPr/>
          </p:nvSpPr>
          <p:spPr>
            <a:xfrm>
              <a:off x="1562582" y="5016593"/>
              <a:ext cx="1808836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ip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sum dolor sit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sed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do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eius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mod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tempor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incidi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conse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93">
              <a:extLst>
                <a:ext uri="{FF2B5EF4-FFF2-40B4-BE49-F238E27FC236}">
                  <a16:creationId xmlns:a16="http://schemas.microsoft.com/office/drawing/2014/main" id="{1736260E-CBD3-4F90-B3A7-CC5CA4734623}"/>
                </a:ext>
              </a:extLst>
            </p:cNvPr>
            <p:cNvSpPr/>
            <p:nvPr/>
          </p:nvSpPr>
          <p:spPr>
            <a:xfrm>
              <a:off x="1650912" y="4690000"/>
              <a:ext cx="1632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Subtitle Here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Oval 110">
            <a:extLst>
              <a:ext uri="{FF2B5EF4-FFF2-40B4-BE49-F238E27FC236}">
                <a16:creationId xmlns:a16="http://schemas.microsoft.com/office/drawing/2014/main" id="{21AD5983-86C2-419A-B125-0549B61B321A}"/>
              </a:ext>
            </a:extLst>
          </p:cNvPr>
          <p:cNvSpPr/>
          <p:nvPr/>
        </p:nvSpPr>
        <p:spPr>
          <a:xfrm>
            <a:off x="2378052" y="1821691"/>
            <a:ext cx="513348" cy="513348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111">
            <a:extLst>
              <a:ext uri="{FF2B5EF4-FFF2-40B4-BE49-F238E27FC236}">
                <a16:creationId xmlns:a16="http://schemas.microsoft.com/office/drawing/2014/main" id="{C3C830A2-E832-4606-9B14-BDFF8FDC691C}"/>
              </a:ext>
            </a:extLst>
          </p:cNvPr>
          <p:cNvSpPr/>
          <p:nvPr/>
        </p:nvSpPr>
        <p:spPr>
          <a:xfrm>
            <a:off x="4145323" y="1821690"/>
            <a:ext cx="513348" cy="513348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Oval 116">
            <a:extLst>
              <a:ext uri="{FF2B5EF4-FFF2-40B4-BE49-F238E27FC236}">
                <a16:creationId xmlns:a16="http://schemas.microsoft.com/office/drawing/2014/main" id="{21F5C238-E7A2-449F-984D-F91F1CA283BF}"/>
              </a:ext>
            </a:extLst>
          </p:cNvPr>
          <p:cNvSpPr/>
          <p:nvPr/>
        </p:nvSpPr>
        <p:spPr>
          <a:xfrm>
            <a:off x="5901932" y="1821690"/>
            <a:ext cx="513348" cy="513348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117">
            <a:extLst>
              <a:ext uri="{FF2B5EF4-FFF2-40B4-BE49-F238E27FC236}">
                <a16:creationId xmlns:a16="http://schemas.microsoft.com/office/drawing/2014/main" id="{4D500AB8-08DE-4544-9D89-4AE442AD1E15}"/>
              </a:ext>
            </a:extLst>
          </p:cNvPr>
          <p:cNvSpPr/>
          <p:nvPr/>
        </p:nvSpPr>
        <p:spPr>
          <a:xfrm>
            <a:off x="7620784" y="1825311"/>
            <a:ext cx="513348" cy="513348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124">
            <a:extLst>
              <a:ext uri="{FF2B5EF4-FFF2-40B4-BE49-F238E27FC236}">
                <a16:creationId xmlns:a16="http://schemas.microsoft.com/office/drawing/2014/main" id="{863E5926-5E30-4E61-B89E-7F7C6CEF09CD}"/>
              </a:ext>
            </a:extLst>
          </p:cNvPr>
          <p:cNvSpPr/>
          <p:nvPr/>
        </p:nvSpPr>
        <p:spPr>
          <a:xfrm>
            <a:off x="9401298" y="1821690"/>
            <a:ext cx="513348" cy="513348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126">
            <a:extLst>
              <a:ext uri="{FF2B5EF4-FFF2-40B4-BE49-F238E27FC236}">
                <a16:creationId xmlns:a16="http://schemas.microsoft.com/office/drawing/2014/main" id="{7C6AA1CC-C320-4EE5-8E54-09C9B7CCB178}"/>
              </a:ext>
            </a:extLst>
          </p:cNvPr>
          <p:cNvSpPr/>
          <p:nvPr/>
        </p:nvSpPr>
        <p:spPr>
          <a:xfrm>
            <a:off x="2399726" y="1893699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128">
            <a:extLst>
              <a:ext uri="{FF2B5EF4-FFF2-40B4-BE49-F238E27FC236}">
                <a16:creationId xmlns:a16="http://schemas.microsoft.com/office/drawing/2014/main" id="{DDAC1315-8EFA-42B4-B4B0-5F518553D3A2}"/>
              </a:ext>
            </a:extLst>
          </p:cNvPr>
          <p:cNvSpPr/>
          <p:nvPr/>
        </p:nvSpPr>
        <p:spPr>
          <a:xfrm>
            <a:off x="4163702" y="1889303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129">
            <a:extLst>
              <a:ext uri="{FF2B5EF4-FFF2-40B4-BE49-F238E27FC236}">
                <a16:creationId xmlns:a16="http://schemas.microsoft.com/office/drawing/2014/main" id="{3B760888-F7B4-450A-BAEF-C6D1ACFB98DC}"/>
              </a:ext>
            </a:extLst>
          </p:cNvPr>
          <p:cNvSpPr/>
          <p:nvPr/>
        </p:nvSpPr>
        <p:spPr>
          <a:xfrm>
            <a:off x="5926928" y="1889303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130">
            <a:extLst>
              <a:ext uri="{FF2B5EF4-FFF2-40B4-BE49-F238E27FC236}">
                <a16:creationId xmlns:a16="http://schemas.microsoft.com/office/drawing/2014/main" id="{49BCBDFD-FD8F-400B-832B-BC9A992D968B}"/>
              </a:ext>
            </a:extLst>
          </p:cNvPr>
          <p:cNvSpPr/>
          <p:nvPr/>
        </p:nvSpPr>
        <p:spPr>
          <a:xfrm>
            <a:off x="7642458" y="1889303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131">
            <a:extLst>
              <a:ext uri="{FF2B5EF4-FFF2-40B4-BE49-F238E27FC236}">
                <a16:creationId xmlns:a16="http://schemas.microsoft.com/office/drawing/2014/main" id="{6AB82831-C41B-46EC-9082-385BAFC7F969}"/>
              </a:ext>
            </a:extLst>
          </p:cNvPr>
          <p:cNvSpPr/>
          <p:nvPr/>
        </p:nvSpPr>
        <p:spPr>
          <a:xfrm>
            <a:off x="9422972" y="1893699"/>
            <a:ext cx="47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132">
            <a:extLst>
              <a:ext uri="{FF2B5EF4-FFF2-40B4-BE49-F238E27FC236}">
                <a16:creationId xmlns:a16="http://schemas.microsoft.com/office/drawing/2014/main" id="{8F25CDAE-2CBE-4779-9019-58C25E5AF3DD}"/>
              </a:ext>
            </a:extLst>
          </p:cNvPr>
          <p:cNvSpPr/>
          <p:nvPr/>
        </p:nvSpPr>
        <p:spPr>
          <a:xfrm>
            <a:off x="2269592" y="4459368"/>
            <a:ext cx="114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133">
            <a:extLst>
              <a:ext uri="{FF2B5EF4-FFF2-40B4-BE49-F238E27FC236}">
                <a16:creationId xmlns:a16="http://schemas.microsoft.com/office/drawing/2014/main" id="{6CE31F76-45BB-45D5-BFC5-13EFE8A1CF16}"/>
              </a:ext>
            </a:extLst>
          </p:cNvPr>
          <p:cNvSpPr/>
          <p:nvPr/>
        </p:nvSpPr>
        <p:spPr>
          <a:xfrm>
            <a:off x="1560909" y="4830511"/>
            <a:ext cx="254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tempor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in</a:t>
            </a:r>
          </a:p>
        </p:txBody>
      </p:sp>
      <p:sp>
        <p:nvSpPr>
          <p:cNvPr id="36" name="Rectangle 134">
            <a:extLst>
              <a:ext uri="{FF2B5EF4-FFF2-40B4-BE49-F238E27FC236}">
                <a16:creationId xmlns:a16="http://schemas.microsoft.com/office/drawing/2014/main" id="{D0BE89A0-210C-4996-B782-E74C01BE3F23}"/>
              </a:ext>
            </a:extLst>
          </p:cNvPr>
          <p:cNvSpPr/>
          <p:nvPr/>
        </p:nvSpPr>
        <p:spPr>
          <a:xfrm>
            <a:off x="5634253" y="4459368"/>
            <a:ext cx="114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135">
            <a:extLst>
              <a:ext uri="{FF2B5EF4-FFF2-40B4-BE49-F238E27FC236}">
                <a16:creationId xmlns:a16="http://schemas.microsoft.com/office/drawing/2014/main" id="{B708533C-4011-4ED5-93C2-808EAC8DA86A}"/>
              </a:ext>
            </a:extLst>
          </p:cNvPr>
          <p:cNvSpPr/>
          <p:nvPr/>
        </p:nvSpPr>
        <p:spPr>
          <a:xfrm>
            <a:off x="4925570" y="4830511"/>
            <a:ext cx="254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tempor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in</a:t>
            </a:r>
          </a:p>
        </p:txBody>
      </p:sp>
      <p:sp>
        <p:nvSpPr>
          <p:cNvPr id="38" name="Rectangle 136">
            <a:extLst>
              <a:ext uri="{FF2B5EF4-FFF2-40B4-BE49-F238E27FC236}">
                <a16:creationId xmlns:a16="http://schemas.microsoft.com/office/drawing/2014/main" id="{9105860F-341D-4EE3-97BA-6845A20A96D6}"/>
              </a:ext>
            </a:extLst>
          </p:cNvPr>
          <p:cNvSpPr/>
          <p:nvPr/>
        </p:nvSpPr>
        <p:spPr>
          <a:xfrm>
            <a:off x="8998915" y="4459368"/>
            <a:ext cx="114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137">
            <a:extLst>
              <a:ext uri="{FF2B5EF4-FFF2-40B4-BE49-F238E27FC236}">
                <a16:creationId xmlns:a16="http://schemas.microsoft.com/office/drawing/2014/main" id="{BEBE1DFA-76D8-41E7-9DFC-28318BF22BAE}"/>
              </a:ext>
            </a:extLst>
          </p:cNvPr>
          <p:cNvSpPr/>
          <p:nvPr/>
        </p:nvSpPr>
        <p:spPr>
          <a:xfrm>
            <a:off x="8290232" y="4830511"/>
            <a:ext cx="2546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tempor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34561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TextBox 139">
            <a:extLst>
              <a:ext uri="{FF2B5EF4-FFF2-40B4-BE49-F238E27FC236}">
                <a16:creationId xmlns:a16="http://schemas.microsoft.com/office/drawing/2014/main" id="{B562B4E6-A428-46DD-8244-01C8684E71BB}"/>
              </a:ext>
            </a:extLst>
          </p:cNvPr>
          <p:cNvSpPr txBox="1"/>
          <p:nvPr/>
        </p:nvSpPr>
        <p:spPr>
          <a:xfrm>
            <a:off x="6468503" y="2252221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41">
            <a:extLst>
              <a:ext uri="{FF2B5EF4-FFF2-40B4-BE49-F238E27FC236}">
                <a16:creationId xmlns:a16="http://schemas.microsoft.com/office/drawing/2014/main" id="{3B1CAEB6-CFB9-4869-BAE9-3929B57AFF87}"/>
              </a:ext>
            </a:extLst>
          </p:cNvPr>
          <p:cNvSpPr/>
          <p:nvPr/>
        </p:nvSpPr>
        <p:spPr>
          <a:xfrm>
            <a:off x="6468503" y="2906332"/>
            <a:ext cx="55003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labore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magna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aliqua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endParaRPr 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Group 1254">
            <a:extLst>
              <a:ext uri="{FF2B5EF4-FFF2-40B4-BE49-F238E27FC236}">
                <a16:creationId xmlns:a16="http://schemas.microsoft.com/office/drawing/2014/main" id="{EE7624D2-4A87-4F8D-8EFF-8BE9ECF65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58443" y="4770555"/>
            <a:ext cx="397430" cy="394293"/>
            <a:chOff x="3311" y="3798"/>
            <a:chExt cx="760" cy="754"/>
          </a:xfrm>
          <a:solidFill>
            <a:srgbClr val="EC6D6E"/>
          </a:solidFill>
        </p:grpSpPr>
        <p:sp>
          <p:nvSpPr>
            <p:cNvPr id="9" name="Freeform 1256">
              <a:extLst>
                <a:ext uri="{FF2B5EF4-FFF2-40B4-BE49-F238E27FC236}">
                  <a16:creationId xmlns:a16="http://schemas.microsoft.com/office/drawing/2014/main" id="{DC147087-52A4-4D9E-9DA8-42E87FD16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3874"/>
              <a:ext cx="419" cy="667"/>
            </a:xfrm>
            <a:custGeom>
              <a:avLst/>
              <a:gdLst>
                <a:gd name="T0" fmla="*/ 788 w 2091"/>
                <a:gd name="T1" fmla="*/ 34 h 3334"/>
                <a:gd name="T2" fmla="*/ 986 w 2091"/>
                <a:gd name="T3" fmla="*/ 288 h 3334"/>
                <a:gd name="T4" fmla="*/ 1263 w 2091"/>
                <a:gd name="T5" fmla="*/ 616 h 3334"/>
                <a:gd name="T6" fmla="*/ 1409 w 2091"/>
                <a:gd name="T7" fmla="*/ 500 h 3334"/>
                <a:gd name="T8" fmla="*/ 1769 w 2091"/>
                <a:gd name="T9" fmla="*/ 455 h 3334"/>
                <a:gd name="T10" fmla="*/ 1880 w 2091"/>
                <a:gd name="T11" fmla="*/ 643 h 3334"/>
                <a:gd name="T12" fmla="*/ 1971 w 2091"/>
                <a:gd name="T13" fmla="*/ 843 h 3334"/>
                <a:gd name="T14" fmla="*/ 2036 w 2091"/>
                <a:gd name="T15" fmla="*/ 1054 h 3334"/>
                <a:gd name="T16" fmla="*/ 2077 w 2091"/>
                <a:gd name="T17" fmla="*/ 1275 h 3334"/>
                <a:gd name="T18" fmla="*/ 2091 w 2091"/>
                <a:gd name="T19" fmla="*/ 1504 h 3334"/>
                <a:gd name="T20" fmla="*/ 2076 w 2091"/>
                <a:gd name="T21" fmla="*/ 1742 h 3334"/>
                <a:gd name="T22" fmla="*/ 2032 w 2091"/>
                <a:gd name="T23" fmla="*/ 1972 h 3334"/>
                <a:gd name="T24" fmla="*/ 1961 w 2091"/>
                <a:gd name="T25" fmla="*/ 2190 h 3334"/>
                <a:gd name="T26" fmla="*/ 1864 w 2091"/>
                <a:gd name="T27" fmla="*/ 2396 h 3334"/>
                <a:gd name="T28" fmla="*/ 1746 w 2091"/>
                <a:gd name="T29" fmla="*/ 2588 h 3334"/>
                <a:gd name="T30" fmla="*/ 1603 w 2091"/>
                <a:gd name="T31" fmla="*/ 2763 h 3334"/>
                <a:gd name="T32" fmla="*/ 1442 w 2091"/>
                <a:gd name="T33" fmla="*/ 2920 h 3334"/>
                <a:gd name="T34" fmla="*/ 1263 w 2091"/>
                <a:gd name="T35" fmla="*/ 3058 h 3334"/>
                <a:gd name="T36" fmla="*/ 1069 w 2091"/>
                <a:gd name="T37" fmla="*/ 3175 h 3334"/>
                <a:gd name="T38" fmla="*/ 859 w 2091"/>
                <a:gd name="T39" fmla="*/ 3267 h 3334"/>
                <a:gd name="T40" fmla="*/ 637 w 2091"/>
                <a:gd name="T41" fmla="*/ 3334 h 3334"/>
                <a:gd name="T42" fmla="*/ 998 w 2091"/>
                <a:gd name="T43" fmla="*/ 2993 h 3334"/>
                <a:gd name="T44" fmla="*/ 1309 w 2091"/>
                <a:gd name="T45" fmla="*/ 2658 h 3334"/>
                <a:gd name="T46" fmla="*/ 1193 w 2091"/>
                <a:gd name="T47" fmla="*/ 2061 h 3334"/>
                <a:gd name="T48" fmla="*/ 920 w 2091"/>
                <a:gd name="T49" fmla="*/ 1856 h 3334"/>
                <a:gd name="T50" fmla="*/ 544 w 2091"/>
                <a:gd name="T51" fmla="*/ 1775 h 3334"/>
                <a:gd name="T52" fmla="*/ 298 w 2091"/>
                <a:gd name="T53" fmla="*/ 1714 h 3334"/>
                <a:gd name="T54" fmla="*/ 214 w 2091"/>
                <a:gd name="T55" fmla="*/ 1548 h 3334"/>
                <a:gd name="T56" fmla="*/ 36 w 2091"/>
                <a:gd name="T57" fmla="*/ 1626 h 3334"/>
                <a:gd name="T58" fmla="*/ 147 w 2091"/>
                <a:gd name="T59" fmla="*/ 1402 h 3334"/>
                <a:gd name="T60" fmla="*/ 380 w 2091"/>
                <a:gd name="T61" fmla="*/ 1471 h 3334"/>
                <a:gd name="T62" fmla="*/ 637 w 2091"/>
                <a:gd name="T63" fmla="*/ 1082 h 3334"/>
                <a:gd name="T64" fmla="*/ 1134 w 2091"/>
                <a:gd name="T65" fmla="*/ 947 h 3334"/>
                <a:gd name="T66" fmla="*/ 924 w 2091"/>
                <a:gd name="T67" fmla="*/ 630 h 3334"/>
                <a:gd name="T68" fmla="*/ 714 w 2091"/>
                <a:gd name="T69" fmla="*/ 461 h 3334"/>
                <a:gd name="T70" fmla="*/ 470 w 2091"/>
                <a:gd name="T71" fmla="*/ 392 h 3334"/>
                <a:gd name="T72" fmla="*/ 233 w 2091"/>
                <a:gd name="T73" fmla="*/ 551 h 3334"/>
                <a:gd name="T74" fmla="*/ 372 w 2091"/>
                <a:gd name="T75" fmla="*/ 392 h 3334"/>
                <a:gd name="T76" fmla="*/ 578 w 2091"/>
                <a:gd name="T77" fmla="*/ 234 h 3334"/>
                <a:gd name="T78" fmla="*/ 692 w 2091"/>
                <a:gd name="T79" fmla="*/ 376 h 3334"/>
                <a:gd name="T80" fmla="*/ 866 w 2091"/>
                <a:gd name="T81" fmla="*/ 349 h 3334"/>
                <a:gd name="T82" fmla="*/ 605 w 2091"/>
                <a:gd name="T83" fmla="*/ 81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1" h="3334">
                  <a:moveTo>
                    <a:pt x="610" y="0"/>
                  </a:moveTo>
                  <a:lnTo>
                    <a:pt x="788" y="34"/>
                  </a:lnTo>
                  <a:lnTo>
                    <a:pt x="939" y="169"/>
                  </a:lnTo>
                  <a:lnTo>
                    <a:pt x="986" y="288"/>
                  </a:lnTo>
                  <a:lnTo>
                    <a:pt x="1022" y="400"/>
                  </a:lnTo>
                  <a:lnTo>
                    <a:pt x="1263" y="616"/>
                  </a:lnTo>
                  <a:lnTo>
                    <a:pt x="1325" y="635"/>
                  </a:lnTo>
                  <a:lnTo>
                    <a:pt x="1409" y="500"/>
                  </a:lnTo>
                  <a:lnTo>
                    <a:pt x="1712" y="473"/>
                  </a:lnTo>
                  <a:lnTo>
                    <a:pt x="1769" y="455"/>
                  </a:lnTo>
                  <a:lnTo>
                    <a:pt x="1827" y="547"/>
                  </a:lnTo>
                  <a:lnTo>
                    <a:pt x="1880" y="643"/>
                  </a:lnTo>
                  <a:lnTo>
                    <a:pt x="1929" y="741"/>
                  </a:lnTo>
                  <a:lnTo>
                    <a:pt x="1971" y="843"/>
                  </a:lnTo>
                  <a:lnTo>
                    <a:pt x="2007" y="947"/>
                  </a:lnTo>
                  <a:lnTo>
                    <a:pt x="2036" y="1054"/>
                  </a:lnTo>
                  <a:lnTo>
                    <a:pt x="2060" y="1163"/>
                  </a:lnTo>
                  <a:lnTo>
                    <a:pt x="2077" y="1275"/>
                  </a:lnTo>
                  <a:lnTo>
                    <a:pt x="2088" y="1389"/>
                  </a:lnTo>
                  <a:lnTo>
                    <a:pt x="2091" y="1504"/>
                  </a:lnTo>
                  <a:lnTo>
                    <a:pt x="2087" y="1624"/>
                  </a:lnTo>
                  <a:lnTo>
                    <a:pt x="2076" y="1742"/>
                  </a:lnTo>
                  <a:lnTo>
                    <a:pt x="2057" y="1859"/>
                  </a:lnTo>
                  <a:lnTo>
                    <a:pt x="2032" y="1972"/>
                  </a:lnTo>
                  <a:lnTo>
                    <a:pt x="2000" y="2082"/>
                  </a:lnTo>
                  <a:lnTo>
                    <a:pt x="1961" y="2190"/>
                  </a:lnTo>
                  <a:lnTo>
                    <a:pt x="1916" y="2295"/>
                  </a:lnTo>
                  <a:lnTo>
                    <a:pt x="1864" y="2396"/>
                  </a:lnTo>
                  <a:lnTo>
                    <a:pt x="1807" y="2493"/>
                  </a:lnTo>
                  <a:lnTo>
                    <a:pt x="1746" y="2588"/>
                  </a:lnTo>
                  <a:lnTo>
                    <a:pt x="1676" y="2677"/>
                  </a:lnTo>
                  <a:lnTo>
                    <a:pt x="1603" y="2763"/>
                  </a:lnTo>
                  <a:lnTo>
                    <a:pt x="1525" y="2844"/>
                  </a:lnTo>
                  <a:lnTo>
                    <a:pt x="1442" y="2920"/>
                  </a:lnTo>
                  <a:lnTo>
                    <a:pt x="1355" y="2992"/>
                  </a:lnTo>
                  <a:lnTo>
                    <a:pt x="1263" y="3058"/>
                  </a:lnTo>
                  <a:lnTo>
                    <a:pt x="1168" y="3119"/>
                  </a:lnTo>
                  <a:lnTo>
                    <a:pt x="1069" y="3175"/>
                  </a:lnTo>
                  <a:lnTo>
                    <a:pt x="965" y="3224"/>
                  </a:lnTo>
                  <a:lnTo>
                    <a:pt x="859" y="3267"/>
                  </a:lnTo>
                  <a:lnTo>
                    <a:pt x="750" y="3305"/>
                  </a:lnTo>
                  <a:lnTo>
                    <a:pt x="637" y="3334"/>
                  </a:lnTo>
                  <a:lnTo>
                    <a:pt x="672" y="3210"/>
                  </a:lnTo>
                  <a:lnTo>
                    <a:pt x="998" y="2993"/>
                  </a:lnTo>
                  <a:lnTo>
                    <a:pt x="1084" y="2762"/>
                  </a:lnTo>
                  <a:lnTo>
                    <a:pt x="1309" y="2658"/>
                  </a:lnTo>
                  <a:lnTo>
                    <a:pt x="1523" y="2254"/>
                  </a:lnTo>
                  <a:lnTo>
                    <a:pt x="1193" y="2061"/>
                  </a:lnTo>
                  <a:lnTo>
                    <a:pt x="1022" y="1869"/>
                  </a:lnTo>
                  <a:lnTo>
                    <a:pt x="920" y="1856"/>
                  </a:lnTo>
                  <a:lnTo>
                    <a:pt x="719" y="1802"/>
                  </a:lnTo>
                  <a:lnTo>
                    <a:pt x="544" y="1775"/>
                  </a:lnTo>
                  <a:lnTo>
                    <a:pt x="392" y="1818"/>
                  </a:lnTo>
                  <a:lnTo>
                    <a:pt x="298" y="1714"/>
                  </a:lnTo>
                  <a:lnTo>
                    <a:pt x="205" y="1687"/>
                  </a:lnTo>
                  <a:lnTo>
                    <a:pt x="214" y="1548"/>
                  </a:lnTo>
                  <a:lnTo>
                    <a:pt x="102" y="1552"/>
                  </a:lnTo>
                  <a:lnTo>
                    <a:pt x="36" y="1626"/>
                  </a:lnTo>
                  <a:lnTo>
                    <a:pt x="0" y="1471"/>
                  </a:lnTo>
                  <a:lnTo>
                    <a:pt x="147" y="1402"/>
                  </a:lnTo>
                  <a:lnTo>
                    <a:pt x="298" y="1471"/>
                  </a:lnTo>
                  <a:lnTo>
                    <a:pt x="380" y="1471"/>
                  </a:lnTo>
                  <a:lnTo>
                    <a:pt x="410" y="1352"/>
                  </a:lnTo>
                  <a:lnTo>
                    <a:pt x="637" y="1082"/>
                  </a:lnTo>
                  <a:lnTo>
                    <a:pt x="951" y="924"/>
                  </a:lnTo>
                  <a:lnTo>
                    <a:pt x="1134" y="947"/>
                  </a:lnTo>
                  <a:lnTo>
                    <a:pt x="1151" y="859"/>
                  </a:lnTo>
                  <a:lnTo>
                    <a:pt x="924" y="630"/>
                  </a:lnTo>
                  <a:lnTo>
                    <a:pt x="839" y="461"/>
                  </a:lnTo>
                  <a:lnTo>
                    <a:pt x="714" y="461"/>
                  </a:lnTo>
                  <a:lnTo>
                    <a:pt x="637" y="417"/>
                  </a:lnTo>
                  <a:lnTo>
                    <a:pt x="470" y="392"/>
                  </a:lnTo>
                  <a:lnTo>
                    <a:pt x="436" y="590"/>
                  </a:lnTo>
                  <a:lnTo>
                    <a:pt x="233" y="551"/>
                  </a:lnTo>
                  <a:lnTo>
                    <a:pt x="217" y="427"/>
                  </a:lnTo>
                  <a:lnTo>
                    <a:pt x="372" y="392"/>
                  </a:lnTo>
                  <a:lnTo>
                    <a:pt x="424" y="171"/>
                  </a:lnTo>
                  <a:lnTo>
                    <a:pt x="578" y="234"/>
                  </a:lnTo>
                  <a:lnTo>
                    <a:pt x="574" y="328"/>
                  </a:lnTo>
                  <a:lnTo>
                    <a:pt x="692" y="376"/>
                  </a:lnTo>
                  <a:lnTo>
                    <a:pt x="770" y="400"/>
                  </a:lnTo>
                  <a:lnTo>
                    <a:pt x="866" y="349"/>
                  </a:lnTo>
                  <a:lnTo>
                    <a:pt x="781" y="250"/>
                  </a:lnTo>
                  <a:lnTo>
                    <a:pt x="605" y="81"/>
                  </a:lnTo>
                  <a:lnTo>
                    <a:pt x="6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1257">
              <a:extLst>
                <a:ext uri="{FF2B5EF4-FFF2-40B4-BE49-F238E27FC236}">
                  <a16:creationId xmlns:a16="http://schemas.microsoft.com/office/drawing/2014/main" id="{E445E61D-2B2E-4B13-B435-77681FA6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979"/>
              <a:ext cx="441" cy="573"/>
            </a:xfrm>
            <a:custGeom>
              <a:avLst/>
              <a:gdLst>
                <a:gd name="T0" fmla="*/ 261 w 2205"/>
                <a:gd name="T1" fmla="*/ 106 h 2865"/>
                <a:gd name="T2" fmla="*/ 581 w 2205"/>
                <a:gd name="T3" fmla="*/ 176 h 2865"/>
                <a:gd name="T4" fmla="*/ 1098 w 2205"/>
                <a:gd name="T5" fmla="*/ 443 h 2865"/>
                <a:gd name="T6" fmla="*/ 1370 w 2205"/>
                <a:gd name="T7" fmla="*/ 1109 h 2865"/>
                <a:gd name="T8" fmla="*/ 1416 w 2205"/>
                <a:gd name="T9" fmla="*/ 980 h 2865"/>
                <a:gd name="T10" fmla="*/ 1837 w 2205"/>
                <a:gd name="T11" fmla="*/ 1269 h 2865"/>
                <a:gd name="T12" fmla="*/ 2106 w 2205"/>
                <a:gd name="T13" fmla="*/ 1448 h 2865"/>
                <a:gd name="T14" fmla="*/ 2118 w 2205"/>
                <a:gd name="T15" fmla="*/ 1964 h 2865"/>
                <a:gd name="T16" fmla="*/ 2121 w 2205"/>
                <a:gd name="T17" fmla="*/ 1978 h 2865"/>
                <a:gd name="T18" fmla="*/ 2131 w 2205"/>
                <a:gd name="T19" fmla="*/ 2011 h 2865"/>
                <a:gd name="T20" fmla="*/ 2146 w 2205"/>
                <a:gd name="T21" fmla="*/ 2058 h 2865"/>
                <a:gd name="T22" fmla="*/ 2162 w 2205"/>
                <a:gd name="T23" fmla="*/ 2113 h 2865"/>
                <a:gd name="T24" fmla="*/ 2177 w 2205"/>
                <a:gd name="T25" fmla="*/ 2168 h 2865"/>
                <a:gd name="T26" fmla="*/ 2192 w 2205"/>
                <a:gd name="T27" fmla="*/ 2217 h 2865"/>
                <a:gd name="T28" fmla="*/ 2202 w 2205"/>
                <a:gd name="T29" fmla="*/ 2253 h 2865"/>
                <a:gd name="T30" fmla="*/ 2205 w 2205"/>
                <a:gd name="T31" fmla="*/ 2270 h 2865"/>
                <a:gd name="T32" fmla="*/ 2202 w 2205"/>
                <a:gd name="T33" fmla="*/ 2286 h 2865"/>
                <a:gd name="T34" fmla="*/ 2193 w 2205"/>
                <a:gd name="T35" fmla="*/ 2323 h 2865"/>
                <a:gd name="T36" fmla="*/ 2181 w 2205"/>
                <a:gd name="T37" fmla="*/ 2374 h 2865"/>
                <a:gd name="T38" fmla="*/ 2166 w 2205"/>
                <a:gd name="T39" fmla="*/ 2433 h 2865"/>
                <a:gd name="T40" fmla="*/ 2150 w 2205"/>
                <a:gd name="T41" fmla="*/ 2495 h 2865"/>
                <a:gd name="T42" fmla="*/ 2136 w 2205"/>
                <a:gd name="T43" fmla="*/ 2549 h 2865"/>
                <a:gd name="T44" fmla="*/ 2125 w 2205"/>
                <a:gd name="T45" fmla="*/ 2592 h 2865"/>
                <a:gd name="T46" fmla="*/ 2119 w 2205"/>
                <a:gd name="T47" fmla="*/ 2616 h 2865"/>
                <a:gd name="T48" fmla="*/ 2137 w 2205"/>
                <a:gd name="T49" fmla="*/ 2848 h 2865"/>
                <a:gd name="T50" fmla="*/ 1979 w 2205"/>
                <a:gd name="T51" fmla="*/ 2863 h 2865"/>
                <a:gd name="T52" fmla="*/ 1779 w 2205"/>
                <a:gd name="T53" fmla="*/ 2862 h 2865"/>
                <a:gd name="T54" fmla="*/ 1545 w 2205"/>
                <a:gd name="T55" fmla="*/ 2832 h 2865"/>
                <a:gd name="T56" fmla="*/ 1321 w 2205"/>
                <a:gd name="T57" fmla="*/ 2776 h 2865"/>
                <a:gd name="T58" fmla="*/ 1108 w 2205"/>
                <a:gd name="T59" fmla="*/ 2693 h 2865"/>
                <a:gd name="T60" fmla="*/ 909 w 2205"/>
                <a:gd name="T61" fmla="*/ 2588 h 2865"/>
                <a:gd name="T62" fmla="*/ 723 w 2205"/>
                <a:gd name="T63" fmla="*/ 2460 h 2865"/>
                <a:gd name="T64" fmla="*/ 556 w 2205"/>
                <a:gd name="T65" fmla="*/ 2313 h 2865"/>
                <a:gd name="T66" fmla="*/ 407 w 2205"/>
                <a:gd name="T67" fmla="*/ 2146 h 2865"/>
                <a:gd name="T68" fmla="*/ 278 w 2205"/>
                <a:gd name="T69" fmla="*/ 1963 h 2865"/>
                <a:gd name="T70" fmla="*/ 172 w 2205"/>
                <a:gd name="T71" fmla="*/ 1766 h 2865"/>
                <a:gd name="T72" fmla="*/ 90 w 2205"/>
                <a:gd name="T73" fmla="*/ 1555 h 2865"/>
                <a:gd name="T74" fmla="*/ 33 w 2205"/>
                <a:gd name="T75" fmla="*/ 1331 h 2865"/>
                <a:gd name="T76" fmla="*/ 3 w 2205"/>
                <a:gd name="T77" fmla="*/ 1099 h 2865"/>
                <a:gd name="T78" fmla="*/ 3 w 2205"/>
                <a:gd name="T79" fmla="*/ 865 h 2865"/>
                <a:gd name="T80" fmla="*/ 31 w 2205"/>
                <a:gd name="T81" fmla="*/ 641 h 2865"/>
                <a:gd name="T82" fmla="*/ 84 w 2205"/>
                <a:gd name="T83" fmla="*/ 427 h 2865"/>
                <a:gd name="T84" fmla="*/ 162 w 2205"/>
                <a:gd name="T85" fmla="*/ 223 h 2865"/>
                <a:gd name="T86" fmla="*/ 261 w 2205"/>
                <a:gd name="T87" fmla="*/ 3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5" h="2865">
                  <a:moveTo>
                    <a:pt x="397" y="0"/>
                  </a:moveTo>
                  <a:lnTo>
                    <a:pt x="261" y="106"/>
                  </a:lnTo>
                  <a:lnTo>
                    <a:pt x="368" y="176"/>
                  </a:lnTo>
                  <a:lnTo>
                    <a:pt x="581" y="176"/>
                  </a:lnTo>
                  <a:lnTo>
                    <a:pt x="898" y="120"/>
                  </a:lnTo>
                  <a:lnTo>
                    <a:pt x="1098" y="443"/>
                  </a:lnTo>
                  <a:lnTo>
                    <a:pt x="1098" y="743"/>
                  </a:lnTo>
                  <a:lnTo>
                    <a:pt x="1370" y="1109"/>
                  </a:lnTo>
                  <a:lnTo>
                    <a:pt x="1416" y="1109"/>
                  </a:lnTo>
                  <a:lnTo>
                    <a:pt x="1416" y="980"/>
                  </a:lnTo>
                  <a:lnTo>
                    <a:pt x="1521" y="1199"/>
                  </a:lnTo>
                  <a:lnTo>
                    <a:pt x="1837" y="1269"/>
                  </a:lnTo>
                  <a:lnTo>
                    <a:pt x="1979" y="1410"/>
                  </a:lnTo>
                  <a:lnTo>
                    <a:pt x="2106" y="1448"/>
                  </a:lnTo>
                  <a:lnTo>
                    <a:pt x="1979" y="1710"/>
                  </a:lnTo>
                  <a:lnTo>
                    <a:pt x="2118" y="1964"/>
                  </a:lnTo>
                  <a:lnTo>
                    <a:pt x="2119" y="1968"/>
                  </a:lnTo>
                  <a:lnTo>
                    <a:pt x="2121" y="1978"/>
                  </a:lnTo>
                  <a:lnTo>
                    <a:pt x="2126" y="1993"/>
                  </a:lnTo>
                  <a:lnTo>
                    <a:pt x="2131" y="2011"/>
                  </a:lnTo>
                  <a:lnTo>
                    <a:pt x="2139" y="2033"/>
                  </a:lnTo>
                  <a:lnTo>
                    <a:pt x="2146" y="2058"/>
                  </a:lnTo>
                  <a:lnTo>
                    <a:pt x="2153" y="2085"/>
                  </a:lnTo>
                  <a:lnTo>
                    <a:pt x="2162" y="2113"/>
                  </a:lnTo>
                  <a:lnTo>
                    <a:pt x="2169" y="2141"/>
                  </a:lnTo>
                  <a:lnTo>
                    <a:pt x="2177" y="2168"/>
                  </a:lnTo>
                  <a:lnTo>
                    <a:pt x="2184" y="2194"/>
                  </a:lnTo>
                  <a:lnTo>
                    <a:pt x="2192" y="2217"/>
                  </a:lnTo>
                  <a:lnTo>
                    <a:pt x="2197" y="2237"/>
                  </a:lnTo>
                  <a:lnTo>
                    <a:pt x="2202" y="2253"/>
                  </a:lnTo>
                  <a:lnTo>
                    <a:pt x="2204" y="2264"/>
                  </a:lnTo>
                  <a:lnTo>
                    <a:pt x="2205" y="2270"/>
                  </a:lnTo>
                  <a:lnTo>
                    <a:pt x="2204" y="2275"/>
                  </a:lnTo>
                  <a:lnTo>
                    <a:pt x="2202" y="2286"/>
                  </a:lnTo>
                  <a:lnTo>
                    <a:pt x="2198" y="2302"/>
                  </a:lnTo>
                  <a:lnTo>
                    <a:pt x="2193" y="2323"/>
                  </a:lnTo>
                  <a:lnTo>
                    <a:pt x="2187" y="2347"/>
                  </a:lnTo>
                  <a:lnTo>
                    <a:pt x="2181" y="2374"/>
                  </a:lnTo>
                  <a:lnTo>
                    <a:pt x="2173" y="2404"/>
                  </a:lnTo>
                  <a:lnTo>
                    <a:pt x="2166" y="2433"/>
                  </a:lnTo>
                  <a:lnTo>
                    <a:pt x="2157" y="2464"/>
                  </a:lnTo>
                  <a:lnTo>
                    <a:pt x="2150" y="2495"/>
                  </a:lnTo>
                  <a:lnTo>
                    <a:pt x="2142" y="2523"/>
                  </a:lnTo>
                  <a:lnTo>
                    <a:pt x="2136" y="2549"/>
                  </a:lnTo>
                  <a:lnTo>
                    <a:pt x="2130" y="2572"/>
                  </a:lnTo>
                  <a:lnTo>
                    <a:pt x="2125" y="2592"/>
                  </a:lnTo>
                  <a:lnTo>
                    <a:pt x="2121" y="2608"/>
                  </a:lnTo>
                  <a:lnTo>
                    <a:pt x="2119" y="2616"/>
                  </a:lnTo>
                  <a:lnTo>
                    <a:pt x="2118" y="2620"/>
                  </a:lnTo>
                  <a:lnTo>
                    <a:pt x="2137" y="2848"/>
                  </a:lnTo>
                  <a:lnTo>
                    <a:pt x="2059" y="2857"/>
                  </a:lnTo>
                  <a:lnTo>
                    <a:pt x="1979" y="2863"/>
                  </a:lnTo>
                  <a:lnTo>
                    <a:pt x="1899" y="2865"/>
                  </a:lnTo>
                  <a:lnTo>
                    <a:pt x="1779" y="2862"/>
                  </a:lnTo>
                  <a:lnTo>
                    <a:pt x="1661" y="2851"/>
                  </a:lnTo>
                  <a:lnTo>
                    <a:pt x="1545" y="2832"/>
                  </a:lnTo>
                  <a:lnTo>
                    <a:pt x="1431" y="2808"/>
                  </a:lnTo>
                  <a:lnTo>
                    <a:pt x="1321" y="2776"/>
                  </a:lnTo>
                  <a:lnTo>
                    <a:pt x="1213" y="2738"/>
                  </a:lnTo>
                  <a:lnTo>
                    <a:pt x="1108" y="2693"/>
                  </a:lnTo>
                  <a:lnTo>
                    <a:pt x="1007" y="2644"/>
                  </a:lnTo>
                  <a:lnTo>
                    <a:pt x="909" y="2588"/>
                  </a:lnTo>
                  <a:lnTo>
                    <a:pt x="814" y="2528"/>
                  </a:lnTo>
                  <a:lnTo>
                    <a:pt x="723" y="2460"/>
                  </a:lnTo>
                  <a:lnTo>
                    <a:pt x="638" y="2389"/>
                  </a:lnTo>
                  <a:lnTo>
                    <a:pt x="556" y="2313"/>
                  </a:lnTo>
                  <a:lnTo>
                    <a:pt x="480" y="2232"/>
                  </a:lnTo>
                  <a:lnTo>
                    <a:pt x="407" y="2146"/>
                  </a:lnTo>
                  <a:lnTo>
                    <a:pt x="340" y="2057"/>
                  </a:lnTo>
                  <a:lnTo>
                    <a:pt x="278" y="1963"/>
                  </a:lnTo>
                  <a:lnTo>
                    <a:pt x="222" y="1866"/>
                  </a:lnTo>
                  <a:lnTo>
                    <a:pt x="172" y="1766"/>
                  </a:lnTo>
                  <a:lnTo>
                    <a:pt x="127" y="1661"/>
                  </a:lnTo>
                  <a:lnTo>
                    <a:pt x="90" y="1555"/>
                  </a:lnTo>
                  <a:lnTo>
                    <a:pt x="58" y="1444"/>
                  </a:lnTo>
                  <a:lnTo>
                    <a:pt x="33" y="1331"/>
                  </a:lnTo>
                  <a:lnTo>
                    <a:pt x="15" y="1217"/>
                  </a:lnTo>
                  <a:lnTo>
                    <a:pt x="3" y="1099"/>
                  </a:lnTo>
                  <a:lnTo>
                    <a:pt x="0" y="980"/>
                  </a:lnTo>
                  <a:lnTo>
                    <a:pt x="3" y="865"/>
                  </a:lnTo>
                  <a:lnTo>
                    <a:pt x="13" y="752"/>
                  </a:lnTo>
                  <a:lnTo>
                    <a:pt x="31" y="641"/>
                  </a:lnTo>
                  <a:lnTo>
                    <a:pt x="54" y="533"/>
                  </a:lnTo>
                  <a:lnTo>
                    <a:pt x="84" y="427"/>
                  </a:lnTo>
                  <a:lnTo>
                    <a:pt x="120" y="324"/>
                  </a:lnTo>
                  <a:lnTo>
                    <a:pt x="162" y="223"/>
                  </a:lnTo>
                  <a:lnTo>
                    <a:pt x="209" y="125"/>
                  </a:lnTo>
                  <a:lnTo>
                    <a:pt x="261" y="3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1258">
              <a:extLst>
                <a:ext uri="{FF2B5EF4-FFF2-40B4-BE49-F238E27FC236}">
                  <a16:creationId xmlns:a16="http://schemas.microsoft.com/office/drawing/2014/main" id="{E34B777A-C42B-46D8-8752-93BAEE3A0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" y="3798"/>
              <a:ext cx="455" cy="137"/>
            </a:xfrm>
            <a:custGeom>
              <a:avLst/>
              <a:gdLst>
                <a:gd name="T0" fmla="*/ 971 w 2275"/>
                <a:gd name="T1" fmla="*/ 203 h 686"/>
                <a:gd name="T2" fmla="*/ 967 w 2275"/>
                <a:gd name="T3" fmla="*/ 210 h 686"/>
                <a:gd name="T4" fmla="*/ 959 w 2275"/>
                <a:gd name="T5" fmla="*/ 220 h 686"/>
                <a:gd name="T6" fmla="*/ 946 w 2275"/>
                <a:gd name="T7" fmla="*/ 231 h 686"/>
                <a:gd name="T8" fmla="*/ 933 w 2275"/>
                <a:gd name="T9" fmla="*/ 243 h 686"/>
                <a:gd name="T10" fmla="*/ 915 w 2275"/>
                <a:gd name="T11" fmla="*/ 255 h 686"/>
                <a:gd name="T12" fmla="*/ 899 w 2275"/>
                <a:gd name="T13" fmla="*/ 268 h 686"/>
                <a:gd name="T14" fmla="*/ 883 w 2275"/>
                <a:gd name="T15" fmla="*/ 279 h 686"/>
                <a:gd name="T16" fmla="*/ 868 w 2275"/>
                <a:gd name="T17" fmla="*/ 289 h 686"/>
                <a:gd name="T18" fmla="*/ 857 w 2275"/>
                <a:gd name="T19" fmla="*/ 296 h 686"/>
                <a:gd name="T20" fmla="*/ 850 w 2275"/>
                <a:gd name="T21" fmla="*/ 301 h 686"/>
                <a:gd name="T22" fmla="*/ 846 w 2275"/>
                <a:gd name="T23" fmla="*/ 303 h 686"/>
                <a:gd name="T24" fmla="*/ 971 w 2275"/>
                <a:gd name="T25" fmla="*/ 376 h 686"/>
                <a:gd name="T26" fmla="*/ 1230 w 2275"/>
                <a:gd name="T27" fmla="*/ 308 h 686"/>
                <a:gd name="T28" fmla="*/ 1169 w 2275"/>
                <a:gd name="T29" fmla="*/ 203 h 686"/>
                <a:gd name="T30" fmla="*/ 1056 w 2275"/>
                <a:gd name="T31" fmla="*/ 238 h 686"/>
                <a:gd name="T32" fmla="*/ 971 w 2275"/>
                <a:gd name="T33" fmla="*/ 203 h 686"/>
                <a:gd name="T34" fmla="*/ 1740 w 2275"/>
                <a:gd name="T35" fmla="*/ 81 h 686"/>
                <a:gd name="T36" fmla="*/ 1545 w 2275"/>
                <a:gd name="T37" fmla="*/ 188 h 686"/>
                <a:gd name="T38" fmla="*/ 1435 w 2275"/>
                <a:gd name="T39" fmla="*/ 257 h 686"/>
                <a:gd name="T40" fmla="*/ 1512 w 2275"/>
                <a:gd name="T41" fmla="*/ 307 h 686"/>
                <a:gd name="T42" fmla="*/ 1684 w 2275"/>
                <a:gd name="T43" fmla="*/ 289 h 686"/>
                <a:gd name="T44" fmla="*/ 1864 w 2275"/>
                <a:gd name="T45" fmla="*/ 154 h 686"/>
                <a:gd name="T46" fmla="*/ 1740 w 2275"/>
                <a:gd name="T47" fmla="*/ 81 h 686"/>
                <a:gd name="T48" fmla="*/ 1465 w 2275"/>
                <a:gd name="T49" fmla="*/ 0 h 686"/>
                <a:gd name="T50" fmla="*/ 1573 w 2275"/>
                <a:gd name="T51" fmla="*/ 3 h 686"/>
                <a:gd name="T52" fmla="*/ 1680 w 2275"/>
                <a:gd name="T53" fmla="*/ 12 h 686"/>
                <a:gd name="T54" fmla="*/ 1784 w 2275"/>
                <a:gd name="T55" fmla="*/ 27 h 686"/>
                <a:gd name="T56" fmla="*/ 1886 w 2275"/>
                <a:gd name="T57" fmla="*/ 48 h 686"/>
                <a:gd name="T58" fmla="*/ 1987 w 2275"/>
                <a:gd name="T59" fmla="*/ 74 h 686"/>
                <a:gd name="T60" fmla="*/ 2086 w 2275"/>
                <a:gd name="T61" fmla="*/ 104 h 686"/>
                <a:gd name="T62" fmla="*/ 2181 w 2275"/>
                <a:gd name="T63" fmla="*/ 140 h 686"/>
                <a:gd name="T64" fmla="*/ 2275 w 2275"/>
                <a:gd name="T65" fmla="*/ 181 h 686"/>
                <a:gd name="T66" fmla="*/ 2206 w 2275"/>
                <a:gd name="T67" fmla="*/ 192 h 686"/>
                <a:gd name="T68" fmla="*/ 2020 w 2275"/>
                <a:gd name="T69" fmla="*/ 163 h 686"/>
                <a:gd name="T70" fmla="*/ 1888 w 2275"/>
                <a:gd name="T71" fmla="*/ 250 h 686"/>
                <a:gd name="T72" fmla="*/ 1794 w 2275"/>
                <a:gd name="T73" fmla="*/ 354 h 686"/>
                <a:gd name="T74" fmla="*/ 1455 w 2275"/>
                <a:gd name="T75" fmla="*/ 384 h 686"/>
                <a:gd name="T76" fmla="*/ 1315 w 2275"/>
                <a:gd name="T77" fmla="*/ 362 h 686"/>
                <a:gd name="T78" fmla="*/ 1220 w 2275"/>
                <a:gd name="T79" fmla="*/ 511 h 686"/>
                <a:gd name="T80" fmla="*/ 940 w 2275"/>
                <a:gd name="T81" fmla="*/ 527 h 686"/>
                <a:gd name="T82" fmla="*/ 764 w 2275"/>
                <a:gd name="T83" fmla="*/ 476 h 686"/>
                <a:gd name="T84" fmla="*/ 610 w 2275"/>
                <a:gd name="T85" fmla="*/ 561 h 686"/>
                <a:gd name="T86" fmla="*/ 272 w 2275"/>
                <a:gd name="T87" fmla="*/ 608 h 686"/>
                <a:gd name="T88" fmla="*/ 1 w 2275"/>
                <a:gd name="T89" fmla="*/ 686 h 686"/>
                <a:gd name="T90" fmla="*/ 0 w 2275"/>
                <a:gd name="T91" fmla="*/ 686 h 686"/>
                <a:gd name="T92" fmla="*/ 73 w 2275"/>
                <a:gd name="T93" fmla="*/ 604 h 686"/>
                <a:gd name="T94" fmla="*/ 150 w 2275"/>
                <a:gd name="T95" fmla="*/ 527 h 686"/>
                <a:gd name="T96" fmla="*/ 230 w 2275"/>
                <a:gd name="T97" fmla="*/ 453 h 686"/>
                <a:gd name="T98" fmla="*/ 315 w 2275"/>
                <a:gd name="T99" fmla="*/ 385 h 686"/>
                <a:gd name="T100" fmla="*/ 404 w 2275"/>
                <a:gd name="T101" fmla="*/ 322 h 686"/>
                <a:gd name="T102" fmla="*/ 497 w 2275"/>
                <a:gd name="T103" fmla="*/ 264 h 686"/>
                <a:gd name="T104" fmla="*/ 592 w 2275"/>
                <a:gd name="T105" fmla="*/ 210 h 686"/>
                <a:gd name="T106" fmla="*/ 693 w 2275"/>
                <a:gd name="T107" fmla="*/ 162 h 686"/>
                <a:gd name="T108" fmla="*/ 795 w 2275"/>
                <a:gd name="T109" fmla="*/ 120 h 686"/>
                <a:gd name="T110" fmla="*/ 901 w 2275"/>
                <a:gd name="T111" fmla="*/ 85 h 686"/>
                <a:gd name="T112" fmla="*/ 1009 w 2275"/>
                <a:gd name="T113" fmla="*/ 55 h 686"/>
                <a:gd name="T114" fmla="*/ 1119 w 2275"/>
                <a:gd name="T115" fmla="*/ 31 h 686"/>
                <a:gd name="T116" fmla="*/ 1233 w 2275"/>
                <a:gd name="T117" fmla="*/ 14 h 686"/>
                <a:gd name="T118" fmla="*/ 1348 w 2275"/>
                <a:gd name="T119" fmla="*/ 4 h 686"/>
                <a:gd name="T120" fmla="*/ 1465 w 2275"/>
                <a:gd name="T12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5" h="686">
                  <a:moveTo>
                    <a:pt x="971" y="203"/>
                  </a:moveTo>
                  <a:lnTo>
                    <a:pt x="967" y="210"/>
                  </a:lnTo>
                  <a:lnTo>
                    <a:pt x="959" y="220"/>
                  </a:lnTo>
                  <a:lnTo>
                    <a:pt x="946" y="231"/>
                  </a:lnTo>
                  <a:lnTo>
                    <a:pt x="933" y="243"/>
                  </a:lnTo>
                  <a:lnTo>
                    <a:pt x="915" y="255"/>
                  </a:lnTo>
                  <a:lnTo>
                    <a:pt x="899" y="268"/>
                  </a:lnTo>
                  <a:lnTo>
                    <a:pt x="883" y="279"/>
                  </a:lnTo>
                  <a:lnTo>
                    <a:pt x="868" y="289"/>
                  </a:lnTo>
                  <a:lnTo>
                    <a:pt x="857" y="296"/>
                  </a:lnTo>
                  <a:lnTo>
                    <a:pt x="850" y="301"/>
                  </a:lnTo>
                  <a:lnTo>
                    <a:pt x="846" y="303"/>
                  </a:lnTo>
                  <a:lnTo>
                    <a:pt x="971" y="376"/>
                  </a:lnTo>
                  <a:lnTo>
                    <a:pt x="1230" y="308"/>
                  </a:lnTo>
                  <a:lnTo>
                    <a:pt x="1169" y="203"/>
                  </a:lnTo>
                  <a:lnTo>
                    <a:pt x="1056" y="238"/>
                  </a:lnTo>
                  <a:lnTo>
                    <a:pt x="971" y="203"/>
                  </a:lnTo>
                  <a:close/>
                  <a:moveTo>
                    <a:pt x="1740" y="81"/>
                  </a:moveTo>
                  <a:lnTo>
                    <a:pt x="1545" y="188"/>
                  </a:lnTo>
                  <a:lnTo>
                    <a:pt x="1435" y="257"/>
                  </a:lnTo>
                  <a:lnTo>
                    <a:pt x="1512" y="307"/>
                  </a:lnTo>
                  <a:lnTo>
                    <a:pt x="1684" y="289"/>
                  </a:lnTo>
                  <a:lnTo>
                    <a:pt x="1864" y="154"/>
                  </a:lnTo>
                  <a:lnTo>
                    <a:pt x="1740" y="81"/>
                  </a:lnTo>
                  <a:close/>
                  <a:moveTo>
                    <a:pt x="1465" y="0"/>
                  </a:moveTo>
                  <a:lnTo>
                    <a:pt x="1573" y="3"/>
                  </a:lnTo>
                  <a:lnTo>
                    <a:pt x="1680" y="12"/>
                  </a:lnTo>
                  <a:lnTo>
                    <a:pt x="1784" y="27"/>
                  </a:lnTo>
                  <a:lnTo>
                    <a:pt x="1886" y="48"/>
                  </a:lnTo>
                  <a:lnTo>
                    <a:pt x="1987" y="74"/>
                  </a:lnTo>
                  <a:lnTo>
                    <a:pt x="2086" y="104"/>
                  </a:lnTo>
                  <a:lnTo>
                    <a:pt x="2181" y="140"/>
                  </a:lnTo>
                  <a:lnTo>
                    <a:pt x="2275" y="181"/>
                  </a:lnTo>
                  <a:lnTo>
                    <a:pt x="2206" y="192"/>
                  </a:lnTo>
                  <a:lnTo>
                    <a:pt x="2020" y="163"/>
                  </a:lnTo>
                  <a:lnTo>
                    <a:pt x="1888" y="250"/>
                  </a:lnTo>
                  <a:lnTo>
                    <a:pt x="1794" y="354"/>
                  </a:lnTo>
                  <a:lnTo>
                    <a:pt x="1455" y="384"/>
                  </a:lnTo>
                  <a:lnTo>
                    <a:pt x="1315" y="362"/>
                  </a:lnTo>
                  <a:lnTo>
                    <a:pt x="1220" y="511"/>
                  </a:lnTo>
                  <a:lnTo>
                    <a:pt x="940" y="527"/>
                  </a:lnTo>
                  <a:lnTo>
                    <a:pt x="764" y="476"/>
                  </a:lnTo>
                  <a:lnTo>
                    <a:pt x="610" y="561"/>
                  </a:lnTo>
                  <a:lnTo>
                    <a:pt x="272" y="608"/>
                  </a:lnTo>
                  <a:lnTo>
                    <a:pt x="1" y="686"/>
                  </a:lnTo>
                  <a:lnTo>
                    <a:pt x="0" y="686"/>
                  </a:lnTo>
                  <a:lnTo>
                    <a:pt x="73" y="604"/>
                  </a:lnTo>
                  <a:lnTo>
                    <a:pt x="150" y="527"/>
                  </a:lnTo>
                  <a:lnTo>
                    <a:pt x="230" y="453"/>
                  </a:lnTo>
                  <a:lnTo>
                    <a:pt x="315" y="385"/>
                  </a:lnTo>
                  <a:lnTo>
                    <a:pt x="404" y="322"/>
                  </a:lnTo>
                  <a:lnTo>
                    <a:pt x="497" y="264"/>
                  </a:lnTo>
                  <a:lnTo>
                    <a:pt x="592" y="210"/>
                  </a:lnTo>
                  <a:lnTo>
                    <a:pt x="693" y="162"/>
                  </a:lnTo>
                  <a:lnTo>
                    <a:pt x="795" y="120"/>
                  </a:lnTo>
                  <a:lnTo>
                    <a:pt x="901" y="85"/>
                  </a:lnTo>
                  <a:lnTo>
                    <a:pt x="1009" y="55"/>
                  </a:lnTo>
                  <a:lnTo>
                    <a:pt x="1119" y="31"/>
                  </a:lnTo>
                  <a:lnTo>
                    <a:pt x="1233" y="14"/>
                  </a:lnTo>
                  <a:lnTo>
                    <a:pt x="1348" y="4"/>
                  </a:lnTo>
                  <a:lnTo>
                    <a:pt x="1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Rectangle 146">
            <a:extLst>
              <a:ext uri="{FF2B5EF4-FFF2-40B4-BE49-F238E27FC236}">
                <a16:creationId xmlns:a16="http://schemas.microsoft.com/office/drawing/2014/main" id="{0D0251FD-B7F0-4B59-A42E-FC76AE0E07AA}"/>
              </a:ext>
            </a:extLst>
          </p:cNvPr>
          <p:cNvSpPr/>
          <p:nvPr/>
        </p:nvSpPr>
        <p:spPr>
          <a:xfrm>
            <a:off x="7426433" y="4686281"/>
            <a:ext cx="3904925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eiusmod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TextBox 147">
            <a:extLst>
              <a:ext uri="{FF2B5EF4-FFF2-40B4-BE49-F238E27FC236}">
                <a16:creationId xmlns:a16="http://schemas.microsoft.com/office/drawing/2014/main" id="{617778EC-ABFA-4170-9396-EA824EAA095E}"/>
              </a:ext>
            </a:extLst>
          </p:cNvPr>
          <p:cNvSpPr txBox="1"/>
          <p:nvPr/>
        </p:nvSpPr>
        <p:spPr>
          <a:xfrm>
            <a:off x="7516260" y="4250311"/>
            <a:ext cx="2045753" cy="369332"/>
          </a:xfrm>
          <a:prstGeom prst="rect">
            <a:avLst/>
          </a:prstGeom>
          <a:solidFill>
            <a:srgbClr val="EC6D6E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SUBTOPIC HERE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DAB58BD-85A7-43F9-85A1-9B4D25ED6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9" y="2082938"/>
            <a:ext cx="4958558" cy="33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1636473-B433-4E09-A6FE-04A4D71E09C8}"/>
              </a:ext>
            </a:extLst>
          </p:cNvPr>
          <p:cNvCxnSpPr/>
          <p:nvPr/>
        </p:nvCxnSpPr>
        <p:spPr>
          <a:xfrm>
            <a:off x="4652272" y="3615611"/>
            <a:ext cx="6306811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1D497C5-B9E1-45F4-9AFE-A811C95F8D61}"/>
              </a:ext>
            </a:extLst>
          </p:cNvPr>
          <p:cNvSpPr/>
          <p:nvPr/>
        </p:nvSpPr>
        <p:spPr>
          <a:xfrm rot="2717343">
            <a:off x="1336781" y="2180091"/>
            <a:ext cx="2836731" cy="2836731"/>
          </a:xfrm>
          <a:prstGeom prst="roundRect">
            <a:avLst>
              <a:gd name="adj" fmla="val 8448"/>
            </a:avLst>
          </a:prstGeom>
          <a:solidFill>
            <a:srgbClr val="EC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84DAE25-151B-4260-8177-FDE893BD4C09}"/>
              </a:ext>
            </a:extLst>
          </p:cNvPr>
          <p:cNvSpPr/>
          <p:nvPr/>
        </p:nvSpPr>
        <p:spPr>
          <a:xfrm>
            <a:off x="1317121" y="3515250"/>
            <a:ext cx="299722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Fusce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posuere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lectus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malesuada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libero,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eros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urna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36">
            <a:extLst>
              <a:ext uri="{FF2B5EF4-FFF2-40B4-BE49-F238E27FC236}">
                <a16:creationId xmlns:a16="http://schemas.microsoft.com/office/drawing/2014/main" id="{B570D241-6A1E-4274-9DDF-04007F6B8F75}"/>
              </a:ext>
            </a:extLst>
          </p:cNvPr>
          <p:cNvSpPr txBox="1"/>
          <p:nvPr/>
        </p:nvSpPr>
        <p:spPr>
          <a:xfrm>
            <a:off x="1785962" y="3000932"/>
            <a:ext cx="207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0" spc="-1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0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C960F7DD-31DF-49C4-B8D0-C430B1D1E061}"/>
              </a:ext>
            </a:extLst>
          </p:cNvPr>
          <p:cNvSpPr/>
          <p:nvPr/>
        </p:nvSpPr>
        <p:spPr>
          <a:xfrm rot="2717343">
            <a:off x="5741039" y="3208973"/>
            <a:ext cx="845871" cy="845871"/>
          </a:xfrm>
          <a:prstGeom prst="roundRect">
            <a:avLst>
              <a:gd name="adj" fmla="val 8448"/>
            </a:avLst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BC1ECCE-BBAD-469E-9CF6-0963969A9316}"/>
              </a:ext>
            </a:extLst>
          </p:cNvPr>
          <p:cNvSpPr/>
          <p:nvPr/>
        </p:nvSpPr>
        <p:spPr>
          <a:xfrm rot="2717343">
            <a:off x="7742134" y="3198138"/>
            <a:ext cx="845871" cy="845871"/>
          </a:xfrm>
          <a:prstGeom prst="roundRect">
            <a:avLst>
              <a:gd name="adj" fmla="val 8448"/>
            </a:avLst>
          </a:prstGeom>
          <a:solidFill>
            <a:srgbClr val="EC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70B9466-52AE-4146-A55A-A81C2240632E}"/>
              </a:ext>
            </a:extLst>
          </p:cNvPr>
          <p:cNvSpPr/>
          <p:nvPr/>
        </p:nvSpPr>
        <p:spPr>
          <a:xfrm rot="2717343">
            <a:off x="9584105" y="3198140"/>
            <a:ext cx="845871" cy="845871"/>
          </a:xfrm>
          <a:prstGeom prst="roundRect">
            <a:avLst>
              <a:gd name="adj" fmla="val 8448"/>
            </a:avLst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36">
            <a:extLst>
              <a:ext uri="{FF2B5EF4-FFF2-40B4-BE49-F238E27FC236}">
                <a16:creationId xmlns:a16="http://schemas.microsoft.com/office/drawing/2014/main" id="{BAB0CF91-4AD7-4A9B-8E64-AFCA01716200}"/>
              </a:ext>
            </a:extLst>
          </p:cNvPr>
          <p:cNvSpPr txBox="1"/>
          <p:nvPr/>
        </p:nvSpPr>
        <p:spPr>
          <a:xfrm>
            <a:off x="5637418" y="4244648"/>
            <a:ext cx="101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600" b="0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C6B44AE-8074-4416-AFA1-CC6A7DD80C89}"/>
              </a:ext>
            </a:extLst>
          </p:cNvPr>
          <p:cNvSpPr/>
          <p:nvPr/>
        </p:nvSpPr>
        <p:spPr>
          <a:xfrm>
            <a:off x="5079618" y="4579523"/>
            <a:ext cx="2029396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6">
            <a:extLst>
              <a:ext uri="{FF2B5EF4-FFF2-40B4-BE49-F238E27FC236}">
                <a16:creationId xmlns:a16="http://schemas.microsoft.com/office/drawing/2014/main" id="{DFE7E157-FFBA-45D9-BA82-8367D0031759}"/>
              </a:ext>
            </a:extLst>
          </p:cNvPr>
          <p:cNvSpPr txBox="1"/>
          <p:nvPr/>
        </p:nvSpPr>
        <p:spPr>
          <a:xfrm>
            <a:off x="7568855" y="4244648"/>
            <a:ext cx="101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600" b="0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C450C7F-D8A4-4301-96F0-CB6EF82BC060}"/>
              </a:ext>
            </a:extLst>
          </p:cNvPr>
          <p:cNvSpPr/>
          <p:nvPr/>
        </p:nvSpPr>
        <p:spPr>
          <a:xfrm>
            <a:off x="7289954" y="4608662"/>
            <a:ext cx="1571297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4" name="文本框 36">
            <a:extLst>
              <a:ext uri="{FF2B5EF4-FFF2-40B4-BE49-F238E27FC236}">
                <a16:creationId xmlns:a16="http://schemas.microsoft.com/office/drawing/2014/main" id="{22FB576C-B384-4815-9FDE-E798C50E59C3}"/>
              </a:ext>
            </a:extLst>
          </p:cNvPr>
          <p:cNvSpPr txBox="1"/>
          <p:nvPr/>
        </p:nvSpPr>
        <p:spPr>
          <a:xfrm>
            <a:off x="9500292" y="4244648"/>
            <a:ext cx="1013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0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1600" b="0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E0843D3-B53D-4708-AD03-97D5F3A16C50}"/>
              </a:ext>
            </a:extLst>
          </p:cNvPr>
          <p:cNvSpPr/>
          <p:nvPr/>
        </p:nvSpPr>
        <p:spPr>
          <a:xfrm>
            <a:off x="9179876" y="4578556"/>
            <a:ext cx="1989622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posuere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magna sed pulvinar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ultricies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purus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lectus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eros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urna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user_158995">
            <a:extLst>
              <a:ext uri="{FF2B5EF4-FFF2-40B4-BE49-F238E27FC236}">
                <a16:creationId xmlns:a16="http://schemas.microsoft.com/office/drawing/2014/main" id="{D0EBD91A-39AC-4D3E-84E7-E6B5D890A0F3}"/>
              </a:ext>
            </a:extLst>
          </p:cNvPr>
          <p:cNvSpPr>
            <a:spLocks noChangeAspect="1"/>
          </p:cNvSpPr>
          <p:nvPr/>
        </p:nvSpPr>
        <p:spPr bwMode="auto">
          <a:xfrm>
            <a:off x="6017227" y="3401042"/>
            <a:ext cx="381007" cy="343578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user_158995">
            <a:extLst>
              <a:ext uri="{FF2B5EF4-FFF2-40B4-BE49-F238E27FC236}">
                <a16:creationId xmlns:a16="http://schemas.microsoft.com/office/drawing/2014/main" id="{08E5479B-8978-49E7-BFFD-ECA3A3B460E3}"/>
              </a:ext>
            </a:extLst>
          </p:cNvPr>
          <p:cNvSpPr>
            <a:spLocks noChangeAspect="1"/>
          </p:cNvSpPr>
          <p:nvPr/>
        </p:nvSpPr>
        <p:spPr bwMode="auto">
          <a:xfrm>
            <a:off x="7974565" y="3382610"/>
            <a:ext cx="381007" cy="380441"/>
          </a:xfrm>
          <a:custGeom>
            <a:avLst/>
            <a:gdLst>
              <a:gd name="connsiteX0" fmla="*/ 482139 w 607624"/>
              <a:gd name="connsiteY0" fmla="*/ 527565 h 606722"/>
              <a:gd name="connsiteX1" fmla="*/ 462292 w 607624"/>
              <a:gd name="connsiteY1" fmla="*/ 547377 h 606722"/>
              <a:gd name="connsiteX2" fmla="*/ 482139 w 607624"/>
              <a:gd name="connsiteY2" fmla="*/ 567099 h 606722"/>
              <a:gd name="connsiteX3" fmla="*/ 501897 w 607624"/>
              <a:gd name="connsiteY3" fmla="*/ 547377 h 606722"/>
              <a:gd name="connsiteX4" fmla="*/ 482139 w 607624"/>
              <a:gd name="connsiteY4" fmla="*/ 527565 h 606722"/>
              <a:gd name="connsiteX5" fmla="*/ 257600 w 607624"/>
              <a:gd name="connsiteY5" fmla="*/ 527565 h 606722"/>
              <a:gd name="connsiteX6" fmla="*/ 237753 w 607624"/>
              <a:gd name="connsiteY6" fmla="*/ 547377 h 606722"/>
              <a:gd name="connsiteX7" fmla="*/ 257600 w 607624"/>
              <a:gd name="connsiteY7" fmla="*/ 567099 h 606722"/>
              <a:gd name="connsiteX8" fmla="*/ 277447 w 607624"/>
              <a:gd name="connsiteY8" fmla="*/ 547377 h 606722"/>
              <a:gd name="connsiteX9" fmla="*/ 257600 w 607624"/>
              <a:gd name="connsiteY9" fmla="*/ 527565 h 606722"/>
              <a:gd name="connsiteX10" fmla="*/ 482139 w 607624"/>
              <a:gd name="connsiteY10" fmla="*/ 488031 h 606722"/>
              <a:gd name="connsiteX11" fmla="*/ 541590 w 607624"/>
              <a:gd name="connsiteY11" fmla="*/ 547377 h 606722"/>
              <a:gd name="connsiteX12" fmla="*/ 482139 w 607624"/>
              <a:gd name="connsiteY12" fmla="*/ 606722 h 606722"/>
              <a:gd name="connsiteX13" fmla="*/ 422687 w 607624"/>
              <a:gd name="connsiteY13" fmla="*/ 547377 h 606722"/>
              <a:gd name="connsiteX14" fmla="*/ 482139 w 607624"/>
              <a:gd name="connsiteY14" fmla="*/ 488031 h 606722"/>
              <a:gd name="connsiteX15" fmla="*/ 257600 w 607624"/>
              <a:gd name="connsiteY15" fmla="*/ 488031 h 606722"/>
              <a:gd name="connsiteX16" fmla="*/ 317051 w 607624"/>
              <a:gd name="connsiteY16" fmla="*/ 547377 h 606722"/>
              <a:gd name="connsiteX17" fmla="*/ 257600 w 607624"/>
              <a:gd name="connsiteY17" fmla="*/ 606722 h 606722"/>
              <a:gd name="connsiteX18" fmla="*/ 198148 w 607624"/>
              <a:gd name="connsiteY18" fmla="*/ 547377 h 606722"/>
              <a:gd name="connsiteX19" fmla="*/ 257600 w 607624"/>
              <a:gd name="connsiteY19" fmla="*/ 488031 h 606722"/>
              <a:gd name="connsiteX20" fmla="*/ 482151 w 607624"/>
              <a:gd name="connsiteY20" fmla="*/ 171433 h 606722"/>
              <a:gd name="connsiteX21" fmla="*/ 462303 w 607624"/>
              <a:gd name="connsiteY21" fmla="*/ 191251 h 606722"/>
              <a:gd name="connsiteX22" fmla="*/ 462303 w 607624"/>
              <a:gd name="connsiteY22" fmla="*/ 270346 h 606722"/>
              <a:gd name="connsiteX23" fmla="*/ 482151 w 607624"/>
              <a:gd name="connsiteY23" fmla="*/ 290165 h 606722"/>
              <a:gd name="connsiteX24" fmla="*/ 501911 w 607624"/>
              <a:gd name="connsiteY24" fmla="*/ 270346 h 606722"/>
              <a:gd name="connsiteX25" fmla="*/ 501911 w 607624"/>
              <a:gd name="connsiteY25" fmla="*/ 191251 h 606722"/>
              <a:gd name="connsiteX26" fmla="*/ 482151 w 607624"/>
              <a:gd name="connsiteY26" fmla="*/ 171433 h 606722"/>
              <a:gd name="connsiteX27" fmla="*/ 363238 w 607624"/>
              <a:gd name="connsiteY27" fmla="*/ 171433 h 606722"/>
              <a:gd name="connsiteX28" fmla="*/ 343478 w 607624"/>
              <a:gd name="connsiteY28" fmla="*/ 191251 h 606722"/>
              <a:gd name="connsiteX29" fmla="*/ 343478 w 607624"/>
              <a:gd name="connsiteY29" fmla="*/ 270346 h 606722"/>
              <a:gd name="connsiteX30" fmla="*/ 363238 w 607624"/>
              <a:gd name="connsiteY30" fmla="*/ 290165 h 606722"/>
              <a:gd name="connsiteX31" fmla="*/ 383086 w 607624"/>
              <a:gd name="connsiteY31" fmla="*/ 270346 h 606722"/>
              <a:gd name="connsiteX32" fmla="*/ 383086 w 607624"/>
              <a:gd name="connsiteY32" fmla="*/ 191251 h 606722"/>
              <a:gd name="connsiteX33" fmla="*/ 363238 w 607624"/>
              <a:gd name="connsiteY33" fmla="*/ 171433 h 606722"/>
              <a:gd name="connsiteX34" fmla="*/ 244325 w 607624"/>
              <a:gd name="connsiteY34" fmla="*/ 171433 h 606722"/>
              <a:gd name="connsiteX35" fmla="*/ 224565 w 607624"/>
              <a:gd name="connsiteY35" fmla="*/ 191251 h 606722"/>
              <a:gd name="connsiteX36" fmla="*/ 224565 w 607624"/>
              <a:gd name="connsiteY36" fmla="*/ 270346 h 606722"/>
              <a:gd name="connsiteX37" fmla="*/ 244325 w 607624"/>
              <a:gd name="connsiteY37" fmla="*/ 290165 h 606722"/>
              <a:gd name="connsiteX38" fmla="*/ 264173 w 607624"/>
              <a:gd name="connsiteY38" fmla="*/ 270346 h 606722"/>
              <a:gd name="connsiteX39" fmla="*/ 264173 w 607624"/>
              <a:gd name="connsiteY39" fmla="*/ 191251 h 606722"/>
              <a:gd name="connsiteX40" fmla="*/ 244325 w 607624"/>
              <a:gd name="connsiteY40" fmla="*/ 171433 h 606722"/>
              <a:gd name="connsiteX41" fmla="*/ 19849 w 607624"/>
              <a:gd name="connsiteY41" fmla="*/ 0 h 606722"/>
              <a:gd name="connsiteX42" fmla="*/ 112238 w 607624"/>
              <a:gd name="connsiteY42" fmla="*/ 0 h 606722"/>
              <a:gd name="connsiteX43" fmla="*/ 131731 w 607624"/>
              <a:gd name="connsiteY43" fmla="*/ 15997 h 606722"/>
              <a:gd name="connsiteX44" fmla="*/ 146506 w 607624"/>
              <a:gd name="connsiteY44" fmla="*/ 92337 h 606722"/>
              <a:gd name="connsiteX45" fmla="*/ 587803 w 607624"/>
              <a:gd name="connsiteY45" fmla="*/ 92337 h 606722"/>
              <a:gd name="connsiteX46" fmla="*/ 602934 w 607624"/>
              <a:gd name="connsiteY46" fmla="*/ 99358 h 606722"/>
              <a:gd name="connsiteX47" fmla="*/ 607384 w 607624"/>
              <a:gd name="connsiteY47" fmla="*/ 115355 h 606722"/>
              <a:gd name="connsiteX48" fmla="*/ 567687 w 607624"/>
              <a:gd name="connsiteY48" fmla="*/ 352730 h 606722"/>
              <a:gd name="connsiteX49" fmla="*/ 548194 w 607624"/>
              <a:gd name="connsiteY49" fmla="*/ 369260 h 606722"/>
              <a:gd name="connsiteX50" fmla="*/ 200177 w 607624"/>
              <a:gd name="connsiteY50" fmla="*/ 369260 h 606722"/>
              <a:gd name="connsiteX51" fmla="*/ 207921 w 607624"/>
              <a:gd name="connsiteY51" fmla="*/ 408897 h 606722"/>
              <a:gd name="connsiteX52" fmla="*/ 548194 w 607624"/>
              <a:gd name="connsiteY52" fmla="*/ 408897 h 606722"/>
              <a:gd name="connsiteX53" fmla="*/ 567954 w 607624"/>
              <a:gd name="connsiteY53" fmla="*/ 428626 h 606722"/>
              <a:gd name="connsiteX54" fmla="*/ 548194 w 607624"/>
              <a:gd name="connsiteY54" fmla="*/ 448444 h 606722"/>
              <a:gd name="connsiteX55" fmla="*/ 191543 w 607624"/>
              <a:gd name="connsiteY55" fmla="*/ 448444 h 606722"/>
              <a:gd name="connsiteX56" fmla="*/ 172051 w 607624"/>
              <a:gd name="connsiteY56" fmla="*/ 432359 h 606722"/>
              <a:gd name="connsiteX57" fmla="*/ 148553 w 607624"/>
              <a:gd name="connsiteY57" fmla="*/ 311138 h 606722"/>
              <a:gd name="connsiteX58" fmla="*/ 110725 w 607624"/>
              <a:gd name="connsiteY58" fmla="*/ 115888 h 606722"/>
              <a:gd name="connsiteX59" fmla="*/ 110725 w 607624"/>
              <a:gd name="connsiteY59" fmla="*/ 115711 h 606722"/>
              <a:gd name="connsiteX60" fmla="*/ 95950 w 607624"/>
              <a:gd name="connsiteY60" fmla="*/ 39548 h 606722"/>
              <a:gd name="connsiteX61" fmla="*/ 19849 w 607624"/>
              <a:gd name="connsiteY61" fmla="*/ 39548 h 606722"/>
              <a:gd name="connsiteX62" fmla="*/ 0 w 607624"/>
              <a:gd name="connsiteY62" fmla="*/ 19819 h 606722"/>
              <a:gd name="connsiteX63" fmla="*/ 19849 w 607624"/>
              <a:gd name="connsiteY6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624" h="606722">
                <a:moveTo>
                  <a:pt x="482139" y="527565"/>
                </a:moveTo>
                <a:cubicBezTo>
                  <a:pt x="471192" y="527565"/>
                  <a:pt x="462292" y="536449"/>
                  <a:pt x="462292" y="547377"/>
                </a:cubicBezTo>
                <a:cubicBezTo>
                  <a:pt x="462292" y="558304"/>
                  <a:pt x="471192" y="567099"/>
                  <a:pt x="482139" y="567099"/>
                </a:cubicBezTo>
                <a:cubicBezTo>
                  <a:pt x="493086" y="567099"/>
                  <a:pt x="501897" y="558304"/>
                  <a:pt x="501897" y="547377"/>
                </a:cubicBezTo>
                <a:cubicBezTo>
                  <a:pt x="501897" y="536449"/>
                  <a:pt x="493086" y="527565"/>
                  <a:pt x="482139" y="527565"/>
                </a:cubicBezTo>
                <a:close/>
                <a:moveTo>
                  <a:pt x="257600" y="527565"/>
                </a:moveTo>
                <a:cubicBezTo>
                  <a:pt x="246653" y="527565"/>
                  <a:pt x="237753" y="536449"/>
                  <a:pt x="237753" y="547377"/>
                </a:cubicBezTo>
                <a:cubicBezTo>
                  <a:pt x="237753" y="558304"/>
                  <a:pt x="246653" y="567099"/>
                  <a:pt x="257600" y="567099"/>
                </a:cubicBezTo>
                <a:cubicBezTo>
                  <a:pt x="268547" y="567099"/>
                  <a:pt x="277447" y="558304"/>
                  <a:pt x="277447" y="547377"/>
                </a:cubicBezTo>
                <a:cubicBezTo>
                  <a:pt x="277447" y="536449"/>
                  <a:pt x="268547" y="527565"/>
                  <a:pt x="257600" y="527565"/>
                </a:cubicBezTo>
                <a:close/>
                <a:moveTo>
                  <a:pt x="482139" y="488031"/>
                </a:moveTo>
                <a:cubicBezTo>
                  <a:pt x="514890" y="488031"/>
                  <a:pt x="541590" y="514683"/>
                  <a:pt x="541590" y="547377"/>
                </a:cubicBezTo>
                <a:cubicBezTo>
                  <a:pt x="541590" y="580070"/>
                  <a:pt x="514890" y="606722"/>
                  <a:pt x="482139" y="606722"/>
                </a:cubicBezTo>
                <a:cubicBezTo>
                  <a:pt x="449387" y="606722"/>
                  <a:pt x="422687" y="580070"/>
                  <a:pt x="422687" y="547377"/>
                </a:cubicBezTo>
                <a:cubicBezTo>
                  <a:pt x="422687" y="514683"/>
                  <a:pt x="449387" y="488031"/>
                  <a:pt x="482139" y="488031"/>
                </a:cubicBezTo>
                <a:close/>
                <a:moveTo>
                  <a:pt x="257600" y="488031"/>
                </a:moveTo>
                <a:cubicBezTo>
                  <a:pt x="290351" y="488031"/>
                  <a:pt x="317051" y="514683"/>
                  <a:pt x="317051" y="547377"/>
                </a:cubicBezTo>
                <a:cubicBezTo>
                  <a:pt x="317051" y="580070"/>
                  <a:pt x="290351" y="606722"/>
                  <a:pt x="257600" y="606722"/>
                </a:cubicBezTo>
                <a:cubicBezTo>
                  <a:pt x="224848" y="606722"/>
                  <a:pt x="198148" y="580070"/>
                  <a:pt x="198148" y="547377"/>
                </a:cubicBezTo>
                <a:cubicBezTo>
                  <a:pt x="198148" y="514683"/>
                  <a:pt x="224848" y="488031"/>
                  <a:pt x="257600" y="488031"/>
                </a:cubicBezTo>
                <a:close/>
                <a:moveTo>
                  <a:pt x="482151" y="171433"/>
                </a:moveTo>
                <a:cubicBezTo>
                  <a:pt x="471203" y="171433"/>
                  <a:pt x="462303" y="180320"/>
                  <a:pt x="462303" y="191251"/>
                </a:cubicBezTo>
                <a:lnTo>
                  <a:pt x="462303" y="270346"/>
                </a:lnTo>
                <a:cubicBezTo>
                  <a:pt x="462303" y="281278"/>
                  <a:pt x="471203" y="290165"/>
                  <a:pt x="482151" y="290165"/>
                </a:cubicBezTo>
                <a:cubicBezTo>
                  <a:pt x="493099" y="290165"/>
                  <a:pt x="501911" y="281278"/>
                  <a:pt x="501911" y="270346"/>
                </a:cubicBezTo>
                <a:lnTo>
                  <a:pt x="501911" y="191251"/>
                </a:lnTo>
                <a:cubicBezTo>
                  <a:pt x="501911" y="180320"/>
                  <a:pt x="493099" y="171433"/>
                  <a:pt x="482151" y="171433"/>
                </a:cubicBezTo>
                <a:close/>
                <a:moveTo>
                  <a:pt x="363238" y="171433"/>
                </a:moveTo>
                <a:cubicBezTo>
                  <a:pt x="352290" y="171433"/>
                  <a:pt x="343478" y="180320"/>
                  <a:pt x="343478" y="191251"/>
                </a:cubicBezTo>
                <a:lnTo>
                  <a:pt x="343478" y="270346"/>
                </a:lnTo>
                <a:cubicBezTo>
                  <a:pt x="343478" y="281278"/>
                  <a:pt x="352290" y="290165"/>
                  <a:pt x="363238" y="290165"/>
                </a:cubicBezTo>
                <a:cubicBezTo>
                  <a:pt x="374186" y="290165"/>
                  <a:pt x="383086" y="281278"/>
                  <a:pt x="383086" y="270346"/>
                </a:cubicBezTo>
                <a:lnTo>
                  <a:pt x="383086" y="191251"/>
                </a:lnTo>
                <a:cubicBezTo>
                  <a:pt x="383086" y="180320"/>
                  <a:pt x="374186" y="171433"/>
                  <a:pt x="363238" y="171433"/>
                </a:cubicBezTo>
                <a:close/>
                <a:moveTo>
                  <a:pt x="244325" y="171433"/>
                </a:moveTo>
                <a:cubicBezTo>
                  <a:pt x="233466" y="171433"/>
                  <a:pt x="224565" y="180320"/>
                  <a:pt x="224565" y="191251"/>
                </a:cubicBezTo>
                <a:lnTo>
                  <a:pt x="224565" y="270346"/>
                </a:lnTo>
                <a:cubicBezTo>
                  <a:pt x="224565" y="281278"/>
                  <a:pt x="233466" y="290165"/>
                  <a:pt x="244325" y="290165"/>
                </a:cubicBezTo>
                <a:cubicBezTo>
                  <a:pt x="255272" y="290165"/>
                  <a:pt x="264173" y="281278"/>
                  <a:pt x="264173" y="270346"/>
                </a:cubicBezTo>
                <a:lnTo>
                  <a:pt x="264173" y="191251"/>
                </a:lnTo>
                <a:cubicBezTo>
                  <a:pt x="264173" y="180320"/>
                  <a:pt x="255272" y="171433"/>
                  <a:pt x="244325" y="171433"/>
                </a:cubicBezTo>
                <a:close/>
                <a:moveTo>
                  <a:pt x="19849" y="0"/>
                </a:moveTo>
                <a:lnTo>
                  <a:pt x="112238" y="0"/>
                </a:lnTo>
                <a:cubicBezTo>
                  <a:pt x="121762" y="0"/>
                  <a:pt x="129951" y="6754"/>
                  <a:pt x="131731" y="15997"/>
                </a:cubicBezTo>
                <a:lnTo>
                  <a:pt x="146506" y="92337"/>
                </a:lnTo>
                <a:lnTo>
                  <a:pt x="587803" y="92337"/>
                </a:lnTo>
                <a:cubicBezTo>
                  <a:pt x="593677" y="92337"/>
                  <a:pt x="599196" y="94915"/>
                  <a:pt x="602934" y="99358"/>
                </a:cubicBezTo>
                <a:cubicBezTo>
                  <a:pt x="606672" y="103802"/>
                  <a:pt x="608274" y="109578"/>
                  <a:pt x="607384" y="115355"/>
                </a:cubicBezTo>
                <a:lnTo>
                  <a:pt x="567687" y="352730"/>
                </a:lnTo>
                <a:cubicBezTo>
                  <a:pt x="566174" y="362328"/>
                  <a:pt x="557896" y="369260"/>
                  <a:pt x="548194" y="369260"/>
                </a:cubicBezTo>
                <a:lnTo>
                  <a:pt x="200177" y="369260"/>
                </a:lnTo>
                <a:lnTo>
                  <a:pt x="207921" y="408897"/>
                </a:lnTo>
                <a:lnTo>
                  <a:pt x="548194" y="408897"/>
                </a:lnTo>
                <a:cubicBezTo>
                  <a:pt x="559142" y="408897"/>
                  <a:pt x="567954" y="417695"/>
                  <a:pt x="567954" y="428626"/>
                </a:cubicBezTo>
                <a:cubicBezTo>
                  <a:pt x="567954" y="439557"/>
                  <a:pt x="559142" y="448444"/>
                  <a:pt x="548194" y="448444"/>
                </a:cubicBezTo>
                <a:lnTo>
                  <a:pt x="191543" y="448444"/>
                </a:lnTo>
                <a:cubicBezTo>
                  <a:pt x="182020" y="448444"/>
                  <a:pt x="173920" y="441690"/>
                  <a:pt x="172051" y="432359"/>
                </a:cubicBezTo>
                <a:lnTo>
                  <a:pt x="148553" y="311138"/>
                </a:lnTo>
                <a:lnTo>
                  <a:pt x="110725" y="115888"/>
                </a:lnTo>
                <a:cubicBezTo>
                  <a:pt x="110725" y="115799"/>
                  <a:pt x="110725" y="115799"/>
                  <a:pt x="110725" y="115711"/>
                </a:cubicBezTo>
                <a:lnTo>
                  <a:pt x="95950" y="39548"/>
                </a:lnTo>
                <a:lnTo>
                  <a:pt x="19849" y="39548"/>
                </a:lnTo>
                <a:cubicBezTo>
                  <a:pt x="8901" y="39548"/>
                  <a:pt x="0" y="30750"/>
                  <a:pt x="0" y="19819"/>
                </a:cubicBezTo>
                <a:cubicBezTo>
                  <a:pt x="0" y="8887"/>
                  <a:pt x="8901" y="0"/>
                  <a:pt x="19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user_158995">
            <a:extLst>
              <a:ext uri="{FF2B5EF4-FFF2-40B4-BE49-F238E27FC236}">
                <a16:creationId xmlns:a16="http://schemas.microsoft.com/office/drawing/2014/main" id="{B642D38A-7B73-4BEB-9D11-9F0341F4CB0B}"/>
              </a:ext>
            </a:extLst>
          </p:cNvPr>
          <p:cNvSpPr>
            <a:spLocks noChangeAspect="1"/>
          </p:cNvSpPr>
          <p:nvPr/>
        </p:nvSpPr>
        <p:spPr bwMode="auto">
          <a:xfrm>
            <a:off x="9864318" y="3382327"/>
            <a:ext cx="380919" cy="381007"/>
          </a:xfrm>
          <a:custGeom>
            <a:avLst/>
            <a:gdLst>
              <a:gd name="connsiteX0" fmla="*/ 180553 w 577502"/>
              <a:gd name="connsiteY0" fmla="*/ 192679 h 577634"/>
              <a:gd name="connsiteX1" fmla="*/ 253429 w 577502"/>
              <a:gd name="connsiteY1" fmla="*/ 218460 h 577634"/>
              <a:gd name="connsiteX2" fmla="*/ 229445 w 577502"/>
              <a:gd name="connsiteY2" fmla="*/ 301325 h 577634"/>
              <a:gd name="connsiteX3" fmla="*/ 242359 w 577502"/>
              <a:gd name="connsiteY3" fmla="*/ 334471 h 577634"/>
              <a:gd name="connsiteX4" fmla="*/ 275569 w 577502"/>
              <a:gd name="connsiteY4" fmla="*/ 347361 h 577634"/>
              <a:gd name="connsiteX5" fmla="*/ 359516 w 577502"/>
              <a:gd name="connsiteY5" fmla="*/ 323422 h 577634"/>
              <a:gd name="connsiteX6" fmla="*/ 374276 w 577502"/>
              <a:gd name="connsiteY6" fmla="*/ 351044 h 577634"/>
              <a:gd name="connsiteX7" fmla="*/ 369663 w 577502"/>
              <a:gd name="connsiteY7" fmla="*/ 437593 h 577634"/>
              <a:gd name="connsiteX8" fmla="*/ 329074 w 577502"/>
              <a:gd name="connsiteY8" fmla="*/ 452324 h 577634"/>
              <a:gd name="connsiteX9" fmla="*/ 197158 w 577502"/>
              <a:gd name="connsiteY9" fmla="*/ 379587 h 577634"/>
              <a:gd name="connsiteX10" fmla="*/ 135351 w 577502"/>
              <a:gd name="connsiteY10" fmla="*/ 293959 h 577634"/>
              <a:gd name="connsiteX11" fmla="*/ 139963 w 577502"/>
              <a:gd name="connsiteY11" fmla="*/ 207411 h 577634"/>
              <a:gd name="connsiteX12" fmla="*/ 180553 w 577502"/>
              <a:gd name="connsiteY12" fmla="*/ 192679 h 577634"/>
              <a:gd name="connsiteX13" fmla="*/ 130721 w 577502"/>
              <a:gd name="connsiteY13" fmla="*/ 88673 h 577634"/>
              <a:gd name="connsiteX14" fmla="*/ 302304 w 577502"/>
              <a:gd name="connsiteY14" fmla="*/ 151290 h 577634"/>
              <a:gd name="connsiteX15" fmla="*/ 299536 w 577502"/>
              <a:gd name="connsiteY15" fmla="*/ 154973 h 577634"/>
              <a:gd name="connsiteX16" fmla="*/ 265404 w 577502"/>
              <a:gd name="connsiteY16" fmla="*/ 197331 h 577634"/>
              <a:gd name="connsiteX17" fmla="*/ 130721 w 577502"/>
              <a:gd name="connsiteY17" fmla="*/ 147606 h 577634"/>
              <a:gd name="connsiteX18" fmla="*/ 77217 w 577502"/>
              <a:gd name="connsiteY18" fmla="*/ 166023 h 577634"/>
              <a:gd name="connsiteX19" fmla="*/ 161163 w 577502"/>
              <a:gd name="connsiteY19" fmla="*/ 416489 h 577634"/>
              <a:gd name="connsiteX20" fmla="*/ 358575 w 577502"/>
              <a:gd name="connsiteY20" fmla="*/ 518701 h 577634"/>
              <a:gd name="connsiteX21" fmla="*/ 411157 w 577502"/>
              <a:gd name="connsiteY21" fmla="*/ 500284 h 577634"/>
              <a:gd name="connsiteX22" fmla="*/ 423149 w 577502"/>
              <a:gd name="connsiteY22" fmla="*/ 399914 h 577634"/>
              <a:gd name="connsiteX23" fmla="*/ 379793 w 577502"/>
              <a:gd name="connsiteY23" fmla="*/ 312435 h 577634"/>
              <a:gd name="connsiteX24" fmla="*/ 423149 w 577502"/>
              <a:gd name="connsiteY24" fmla="*/ 278364 h 577634"/>
              <a:gd name="connsiteX25" fmla="*/ 425917 w 577502"/>
              <a:gd name="connsiteY25" fmla="*/ 274681 h 577634"/>
              <a:gd name="connsiteX26" fmla="*/ 479421 w 577502"/>
              <a:gd name="connsiteY26" fmla="*/ 384260 h 577634"/>
              <a:gd name="connsiteX27" fmla="*/ 453591 w 577502"/>
              <a:gd name="connsiteY27" fmla="*/ 541722 h 577634"/>
              <a:gd name="connsiteX28" fmla="*/ 358575 w 577502"/>
              <a:gd name="connsiteY28" fmla="*/ 577634 h 577634"/>
              <a:gd name="connsiteX29" fmla="*/ 118728 w 577502"/>
              <a:gd name="connsiteY29" fmla="*/ 457926 h 577634"/>
              <a:gd name="connsiteX30" fmla="*/ 35705 w 577502"/>
              <a:gd name="connsiteY30" fmla="*/ 124586 h 577634"/>
              <a:gd name="connsiteX31" fmla="*/ 130721 w 577502"/>
              <a:gd name="connsiteY31" fmla="*/ 88673 h 577634"/>
              <a:gd name="connsiteX32" fmla="*/ 483094 w 577502"/>
              <a:gd name="connsiteY32" fmla="*/ 235 h 577634"/>
              <a:gd name="connsiteX33" fmla="*/ 493240 w 577502"/>
              <a:gd name="connsiteY33" fmla="*/ 10361 h 577634"/>
              <a:gd name="connsiteX34" fmla="*/ 510764 w 577502"/>
              <a:gd name="connsiteY34" fmla="*/ 66518 h 577634"/>
              <a:gd name="connsiteX35" fmla="*/ 567025 w 577502"/>
              <a:gd name="connsiteY35" fmla="*/ 84009 h 577634"/>
              <a:gd name="connsiteX36" fmla="*/ 577170 w 577502"/>
              <a:gd name="connsiteY36" fmla="*/ 95056 h 577634"/>
              <a:gd name="connsiteX37" fmla="*/ 573481 w 577502"/>
              <a:gd name="connsiteY37" fmla="*/ 108865 h 577634"/>
              <a:gd name="connsiteX38" fmla="*/ 521831 w 577502"/>
              <a:gd name="connsiteY38" fmla="*/ 160419 h 577634"/>
              <a:gd name="connsiteX39" fmla="*/ 508919 w 577502"/>
              <a:gd name="connsiteY39" fmla="*/ 164101 h 577634"/>
              <a:gd name="connsiteX40" fmla="*/ 476638 w 577502"/>
              <a:gd name="connsiteY40" fmla="*/ 157657 h 577634"/>
              <a:gd name="connsiteX41" fmla="*/ 401931 w 577502"/>
              <a:gd name="connsiteY41" fmla="*/ 257082 h 577634"/>
              <a:gd name="connsiteX42" fmla="*/ 274653 w 577502"/>
              <a:gd name="connsiteY42" fmla="*/ 317841 h 577634"/>
              <a:gd name="connsiteX43" fmla="*/ 263585 w 577502"/>
              <a:gd name="connsiteY43" fmla="*/ 314159 h 577634"/>
              <a:gd name="connsiteX44" fmla="*/ 258973 w 577502"/>
              <a:gd name="connsiteY44" fmla="*/ 303112 h 577634"/>
              <a:gd name="connsiteX45" fmla="*/ 319846 w 577502"/>
              <a:gd name="connsiteY45" fmla="*/ 176069 h 577634"/>
              <a:gd name="connsiteX46" fmla="*/ 420377 w 577502"/>
              <a:gd name="connsiteY46" fmla="*/ 101501 h 577634"/>
              <a:gd name="connsiteX47" fmla="*/ 413921 w 577502"/>
              <a:gd name="connsiteY47" fmla="*/ 69280 h 577634"/>
              <a:gd name="connsiteX48" fmla="*/ 417610 w 577502"/>
              <a:gd name="connsiteY48" fmla="*/ 55471 h 577634"/>
              <a:gd name="connsiteX49" fmla="*/ 469260 w 577502"/>
              <a:gd name="connsiteY49" fmla="*/ 4838 h 577634"/>
              <a:gd name="connsiteX50" fmla="*/ 483094 w 577502"/>
              <a:gd name="connsiteY50" fmla="*/ 235 h 57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7502" h="577634">
                <a:moveTo>
                  <a:pt x="180553" y="192679"/>
                </a:moveTo>
                <a:cubicBezTo>
                  <a:pt x="201770" y="192679"/>
                  <a:pt x="226677" y="201887"/>
                  <a:pt x="253429" y="218460"/>
                </a:cubicBezTo>
                <a:cubicBezTo>
                  <a:pt x="231290" y="262654"/>
                  <a:pt x="229445" y="299484"/>
                  <a:pt x="229445" y="301325"/>
                </a:cubicBezTo>
                <a:cubicBezTo>
                  <a:pt x="229445" y="314215"/>
                  <a:pt x="234057" y="326185"/>
                  <a:pt x="242359" y="334471"/>
                </a:cubicBezTo>
                <a:cubicBezTo>
                  <a:pt x="251584" y="343678"/>
                  <a:pt x="263577" y="348282"/>
                  <a:pt x="275569" y="347361"/>
                </a:cubicBezTo>
                <a:cubicBezTo>
                  <a:pt x="278337" y="347361"/>
                  <a:pt x="315236" y="345520"/>
                  <a:pt x="359516" y="323422"/>
                </a:cubicBezTo>
                <a:cubicBezTo>
                  <a:pt x="365051" y="332630"/>
                  <a:pt x="370586" y="341837"/>
                  <a:pt x="374276" y="351044"/>
                </a:cubicBezTo>
                <a:cubicBezTo>
                  <a:pt x="396415" y="400764"/>
                  <a:pt x="380733" y="426544"/>
                  <a:pt x="369663" y="437593"/>
                </a:cubicBezTo>
                <a:cubicBezTo>
                  <a:pt x="362283" y="444038"/>
                  <a:pt x="350291" y="452324"/>
                  <a:pt x="329074" y="452324"/>
                </a:cubicBezTo>
                <a:cubicBezTo>
                  <a:pt x="293097" y="452324"/>
                  <a:pt x="242359" y="424702"/>
                  <a:pt x="197158" y="379587"/>
                </a:cubicBezTo>
                <a:cubicBezTo>
                  <a:pt x="169483" y="351965"/>
                  <a:pt x="147343" y="321581"/>
                  <a:pt x="135351" y="293959"/>
                </a:cubicBezTo>
                <a:cubicBezTo>
                  <a:pt x="114134" y="244240"/>
                  <a:pt x="128894" y="218460"/>
                  <a:pt x="139963" y="207411"/>
                </a:cubicBezTo>
                <a:cubicBezTo>
                  <a:pt x="147343" y="200966"/>
                  <a:pt x="160258" y="192679"/>
                  <a:pt x="180553" y="192679"/>
                </a:cubicBezTo>
                <a:close/>
                <a:moveTo>
                  <a:pt x="130721" y="88673"/>
                </a:moveTo>
                <a:cubicBezTo>
                  <a:pt x="184225" y="88673"/>
                  <a:pt x="245109" y="111694"/>
                  <a:pt x="302304" y="151290"/>
                </a:cubicBezTo>
                <a:cubicBezTo>
                  <a:pt x="301381" y="153131"/>
                  <a:pt x="300459" y="154052"/>
                  <a:pt x="299536" y="154973"/>
                </a:cubicBezTo>
                <a:cubicBezTo>
                  <a:pt x="284776" y="168786"/>
                  <a:pt x="274629" y="183519"/>
                  <a:pt x="265404" y="197331"/>
                </a:cubicBezTo>
                <a:cubicBezTo>
                  <a:pt x="218357" y="166023"/>
                  <a:pt x="170388" y="147606"/>
                  <a:pt x="130721" y="147606"/>
                </a:cubicBezTo>
                <a:cubicBezTo>
                  <a:pt x="107659" y="147606"/>
                  <a:pt x="89209" y="154052"/>
                  <a:pt x="77217" y="166023"/>
                </a:cubicBezTo>
                <a:cubicBezTo>
                  <a:pt x="37550" y="205619"/>
                  <a:pt x="62457" y="317960"/>
                  <a:pt x="161163" y="416489"/>
                </a:cubicBezTo>
                <a:cubicBezTo>
                  <a:pt x="223892" y="479105"/>
                  <a:pt x="299536" y="518701"/>
                  <a:pt x="358575" y="518701"/>
                </a:cubicBezTo>
                <a:cubicBezTo>
                  <a:pt x="381637" y="518701"/>
                  <a:pt x="399165" y="512255"/>
                  <a:pt x="411157" y="500284"/>
                </a:cubicBezTo>
                <a:cubicBezTo>
                  <a:pt x="431452" y="480026"/>
                  <a:pt x="435142" y="444114"/>
                  <a:pt x="423149" y="399914"/>
                </a:cubicBezTo>
                <a:cubicBezTo>
                  <a:pt x="414847" y="371368"/>
                  <a:pt x="400087" y="340981"/>
                  <a:pt x="379793" y="312435"/>
                </a:cubicBezTo>
                <a:cubicBezTo>
                  <a:pt x="394552" y="303227"/>
                  <a:pt x="408390" y="292177"/>
                  <a:pt x="423149" y="278364"/>
                </a:cubicBezTo>
                <a:cubicBezTo>
                  <a:pt x="424072" y="277443"/>
                  <a:pt x="424994" y="276523"/>
                  <a:pt x="425917" y="274681"/>
                </a:cubicBezTo>
                <a:cubicBezTo>
                  <a:pt x="450824" y="310593"/>
                  <a:pt x="469274" y="347427"/>
                  <a:pt x="479421" y="384260"/>
                </a:cubicBezTo>
                <a:cubicBezTo>
                  <a:pt x="498793" y="449639"/>
                  <a:pt x="489568" y="505809"/>
                  <a:pt x="453591" y="541722"/>
                </a:cubicBezTo>
                <a:cubicBezTo>
                  <a:pt x="429607" y="564743"/>
                  <a:pt x="397320" y="577634"/>
                  <a:pt x="358575" y="577634"/>
                </a:cubicBezTo>
                <a:cubicBezTo>
                  <a:pt x="282931" y="577634"/>
                  <a:pt x="193450" y="532514"/>
                  <a:pt x="118728" y="457926"/>
                </a:cubicBezTo>
                <a:cubicBezTo>
                  <a:pt x="1573" y="340981"/>
                  <a:pt x="-34404" y="194569"/>
                  <a:pt x="35705" y="124586"/>
                </a:cubicBezTo>
                <a:cubicBezTo>
                  <a:pt x="58767" y="101565"/>
                  <a:pt x="91976" y="88673"/>
                  <a:pt x="130721" y="88673"/>
                </a:cubicBezTo>
                <a:close/>
                <a:moveTo>
                  <a:pt x="483094" y="235"/>
                </a:moveTo>
                <a:cubicBezTo>
                  <a:pt x="487706" y="2076"/>
                  <a:pt x="492317" y="5758"/>
                  <a:pt x="493240" y="10361"/>
                </a:cubicBezTo>
                <a:lnTo>
                  <a:pt x="510764" y="66518"/>
                </a:lnTo>
                <a:lnTo>
                  <a:pt x="567025" y="84009"/>
                </a:lnTo>
                <a:cubicBezTo>
                  <a:pt x="572558" y="85850"/>
                  <a:pt x="576248" y="89533"/>
                  <a:pt x="577170" y="95056"/>
                </a:cubicBezTo>
                <a:cubicBezTo>
                  <a:pt x="578092" y="99659"/>
                  <a:pt x="577170" y="105183"/>
                  <a:pt x="573481" y="108865"/>
                </a:cubicBezTo>
                <a:lnTo>
                  <a:pt x="521831" y="160419"/>
                </a:lnTo>
                <a:cubicBezTo>
                  <a:pt x="519064" y="163181"/>
                  <a:pt x="513531" y="165022"/>
                  <a:pt x="508919" y="164101"/>
                </a:cubicBezTo>
                <a:lnTo>
                  <a:pt x="476638" y="157657"/>
                </a:lnTo>
                <a:cubicBezTo>
                  <a:pt x="461881" y="187116"/>
                  <a:pt x="434212" y="224861"/>
                  <a:pt x="401931" y="257082"/>
                </a:cubicBezTo>
                <a:cubicBezTo>
                  <a:pt x="344748" y="314159"/>
                  <a:pt x="277419" y="317841"/>
                  <a:pt x="274653" y="317841"/>
                </a:cubicBezTo>
                <a:cubicBezTo>
                  <a:pt x="270041" y="317841"/>
                  <a:pt x="266352" y="316921"/>
                  <a:pt x="263585" y="314159"/>
                </a:cubicBezTo>
                <a:cubicBezTo>
                  <a:pt x="260818" y="310476"/>
                  <a:pt x="258973" y="306794"/>
                  <a:pt x="258973" y="303112"/>
                </a:cubicBezTo>
                <a:cubicBezTo>
                  <a:pt x="258973" y="300350"/>
                  <a:pt x="262662" y="233146"/>
                  <a:pt x="319846" y="176069"/>
                </a:cubicBezTo>
                <a:cubicBezTo>
                  <a:pt x="352126" y="143848"/>
                  <a:pt x="389941" y="115310"/>
                  <a:pt x="420377" y="101501"/>
                </a:cubicBezTo>
                <a:lnTo>
                  <a:pt x="413921" y="69280"/>
                </a:lnTo>
                <a:cubicBezTo>
                  <a:pt x="412999" y="63756"/>
                  <a:pt x="413921" y="59153"/>
                  <a:pt x="417610" y="55471"/>
                </a:cubicBezTo>
                <a:lnTo>
                  <a:pt x="469260" y="4838"/>
                </a:lnTo>
                <a:cubicBezTo>
                  <a:pt x="472949" y="1155"/>
                  <a:pt x="477561" y="-686"/>
                  <a:pt x="483094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8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92AFAB-9128-4EC1-A214-FAFBD1B57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" b="553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6B387A9-2C53-48C1-A5AC-1342597512AB}"/>
              </a:ext>
            </a:extLst>
          </p:cNvPr>
          <p:cNvSpPr txBox="1"/>
          <p:nvPr/>
        </p:nvSpPr>
        <p:spPr>
          <a:xfrm>
            <a:off x="3664989" y="2774503"/>
            <a:ext cx="4862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THANKS </a:t>
            </a:r>
            <a:endParaRPr lang="zh-CN" altLang="en-US" sz="9600" dirty="0">
              <a:solidFill>
                <a:schemeClr val="bg1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465099C-B5B0-47A5-B196-EF52FBA4E99D}"/>
              </a:ext>
            </a:extLst>
          </p:cNvPr>
          <p:cNvSpPr/>
          <p:nvPr/>
        </p:nvSpPr>
        <p:spPr>
          <a:xfrm>
            <a:off x="5253699" y="32566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3">
            <a:hlinkClick r:id="rId3"/>
            <a:extLst>
              <a:ext uri="{FF2B5EF4-FFF2-40B4-BE49-F238E27FC236}">
                <a16:creationId xmlns:a16="http://schemas.microsoft.com/office/drawing/2014/main" id="{2AB49A95-9794-4454-B9F5-2440390CA7C9}"/>
              </a:ext>
            </a:extLst>
          </p:cNvPr>
          <p:cNvSpPr txBox="1"/>
          <p:nvPr/>
        </p:nvSpPr>
        <p:spPr>
          <a:xfrm>
            <a:off x="3511191" y="65323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4C7CD1-6160-436C-98FE-F6C5506A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1199714" y="945906"/>
            <a:ext cx="4896286" cy="51694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1B580D-A5BC-4FAC-AFE5-DC4CC64EE8F9}"/>
              </a:ext>
            </a:extLst>
          </p:cNvPr>
          <p:cNvSpPr txBox="1"/>
          <p:nvPr/>
        </p:nvSpPr>
        <p:spPr>
          <a:xfrm>
            <a:off x="2975077" y="2308888"/>
            <a:ext cx="2476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cs typeface="+mn-ea"/>
                <a:sym typeface="+mn-lt"/>
              </a:rPr>
              <a:t>01</a:t>
            </a:r>
            <a:endParaRPr lang="zh-CN" altLang="en-US" sz="138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86DC5E-7367-4A42-85B0-78BCD629DC12}"/>
              </a:ext>
            </a:extLst>
          </p:cNvPr>
          <p:cNvSpPr txBox="1"/>
          <p:nvPr/>
        </p:nvSpPr>
        <p:spPr>
          <a:xfrm>
            <a:off x="6686309" y="2608453"/>
            <a:ext cx="352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cs typeface="+mn-ea"/>
                <a:sym typeface="+mn-lt"/>
              </a:rPr>
              <a:t>Add title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14A597-1FEF-4FD5-9052-B155D295569F}"/>
              </a:ext>
            </a:extLst>
          </p:cNvPr>
          <p:cNvSpPr txBox="1"/>
          <p:nvPr/>
        </p:nvSpPr>
        <p:spPr>
          <a:xfrm>
            <a:off x="6740328" y="3741715"/>
            <a:ext cx="3057531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E6BB61-4389-4185-9BAC-3393C40FE4BE}"/>
              </a:ext>
            </a:extLst>
          </p:cNvPr>
          <p:cNvSpPr/>
          <p:nvPr/>
        </p:nvSpPr>
        <p:spPr>
          <a:xfrm>
            <a:off x="6331352" y="2689881"/>
            <a:ext cx="119605" cy="1812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6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1" name="Oval 89">
            <a:extLst>
              <a:ext uri="{FF2B5EF4-FFF2-40B4-BE49-F238E27FC236}">
                <a16:creationId xmlns:a16="http://schemas.microsoft.com/office/drawing/2014/main" id="{0308D872-8BF2-4EE1-BF62-495CAA8D0232}"/>
              </a:ext>
            </a:extLst>
          </p:cNvPr>
          <p:cNvSpPr/>
          <p:nvPr/>
        </p:nvSpPr>
        <p:spPr>
          <a:xfrm>
            <a:off x="6712669" y="3899499"/>
            <a:ext cx="705167" cy="705171"/>
          </a:xfrm>
          <a:prstGeom prst="ellipse">
            <a:avLst/>
          </a:prstGeom>
          <a:solidFill>
            <a:srgbClr val="EC6D6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547">
            <a:extLst>
              <a:ext uri="{FF2B5EF4-FFF2-40B4-BE49-F238E27FC236}">
                <a16:creationId xmlns:a16="http://schemas.microsoft.com/office/drawing/2014/main" id="{7D4D297C-0D87-449A-8EC8-A54B4F2A5C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20117" y="4092027"/>
            <a:ext cx="338026" cy="337698"/>
            <a:chOff x="647" y="1848"/>
            <a:chExt cx="2051" cy="2049"/>
          </a:xfrm>
          <a:solidFill>
            <a:sysClr val="window" lastClr="FFFFFF"/>
          </a:solidFill>
        </p:grpSpPr>
        <p:sp>
          <p:nvSpPr>
            <p:cNvPr id="23" name="Freeform 549">
              <a:extLst>
                <a:ext uri="{FF2B5EF4-FFF2-40B4-BE49-F238E27FC236}">
                  <a16:creationId xmlns:a16="http://schemas.microsoft.com/office/drawing/2014/main" id="{0B6223A1-4100-4F93-941A-3AF24B10F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" y="1982"/>
              <a:ext cx="1466" cy="1496"/>
            </a:xfrm>
            <a:custGeom>
              <a:avLst/>
              <a:gdLst>
                <a:gd name="T0" fmla="*/ 1428 w 2931"/>
                <a:gd name="T1" fmla="*/ 0 h 2992"/>
                <a:gd name="T2" fmla="*/ 1479 w 2931"/>
                <a:gd name="T3" fmla="*/ 18 h 2992"/>
                <a:gd name="T4" fmla="*/ 1519 w 2931"/>
                <a:gd name="T5" fmla="*/ 54 h 2992"/>
                <a:gd name="T6" fmla="*/ 1542 w 2931"/>
                <a:gd name="T7" fmla="*/ 104 h 2992"/>
                <a:gd name="T8" fmla="*/ 1544 w 2931"/>
                <a:gd name="T9" fmla="*/ 1407 h 2992"/>
                <a:gd name="T10" fmla="*/ 1557 w 2931"/>
                <a:gd name="T11" fmla="*/ 1464 h 2992"/>
                <a:gd name="T12" fmla="*/ 1593 w 2931"/>
                <a:gd name="T13" fmla="*/ 1508 h 2992"/>
                <a:gd name="T14" fmla="*/ 1645 w 2931"/>
                <a:gd name="T15" fmla="*/ 1534 h 2992"/>
                <a:gd name="T16" fmla="*/ 2931 w 2931"/>
                <a:gd name="T17" fmla="*/ 1536 h 2992"/>
                <a:gd name="T18" fmla="*/ 2860 w 2931"/>
                <a:gd name="T19" fmla="*/ 1596 h 2992"/>
                <a:gd name="T20" fmla="*/ 2807 w 2931"/>
                <a:gd name="T21" fmla="*/ 1673 h 2992"/>
                <a:gd name="T22" fmla="*/ 2778 w 2931"/>
                <a:gd name="T23" fmla="*/ 1766 h 2992"/>
                <a:gd name="T24" fmla="*/ 2701 w 2931"/>
                <a:gd name="T25" fmla="*/ 1746 h 2992"/>
                <a:gd name="T26" fmla="*/ 2619 w 2931"/>
                <a:gd name="T27" fmla="*/ 1746 h 2992"/>
                <a:gd name="T28" fmla="*/ 2536 w 2931"/>
                <a:gd name="T29" fmla="*/ 1768 h 2992"/>
                <a:gd name="T30" fmla="*/ 2463 w 2931"/>
                <a:gd name="T31" fmla="*/ 1811 h 2992"/>
                <a:gd name="T32" fmla="*/ 2402 w 2931"/>
                <a:gd name="T33" fmla="*/ 1870 h 2992"/>
                <a:gd name="T34" fmla="*/ 2232 w 2931"/>
                <a:gd name="T35" fmla="*/ 2159 h 2992"/>
                <a:gd name="T36" fmla="*/ 2201 w 2931"/>
                <a:gd name="T37" fmla="*/ 2235 h 2992"/>
                <a:gd name="T38" fmla="*/ 2155 w 2931"/>
                <a:gd name="T39" fmla="*/ 2254 h 2992"/>
                <a:gd name="T40" fmla="*/ 2071 w 2931"/>
                <a:gd name="T41" fmla="*/ 2228 h 2992"/>
                <a:gd name="T42" fmla="*/ 1793 w 2931"/>
                <a:gd name="T43" fmla="*/ 2224 h 2992"/>
                <a:gd name="T44" fmla="*/ 1707 w 2931"/>
                <a:gd name="T45" fmla="*/ 2237 h 2992"/>
                <a:gd name="T46" fmla="*/ 1631 w 2931"/>
                <a:gd name="T47" fmla="*/ 2271 h 2992"/>
                <a:gd name="T48" fmla="*/ 1569 w 2931"/>
                <a:gd name="T49" fmla="*/ 2325 h 2992"/>
                <a:gd name="T50" fmla="*/ 1522 w 2931"/>
                <a:gd name="T51" fmla="*/ 2394 h 2992"/>
                <a:gd name="T52" fmla="*/ 1476 w 2931"/>
                <a:gd name="T53" fmla="*/ 2427 h 2992"/>
                <a:gd name="T54" fmla="*/ 1404 w 2931"/>
                <a:gd name="T55" fmla="*/ 2428 h 2992"/>
                <a:gd name="T56" fmla="*/ 1328 w 2931"/>
                <a:gd name="T57" fmla="*/ 2448 h 2992"/>
                <a:gd name="T58" fmla="*/ 1260 w 2931"/>
                <a:gd name="T59" fmla="*/ 2488 h 2992"/>
                <a:gd name="T60" fmla="*/ 1205 w 2931"/>
                <a:gd name="T61" fmla="*/ 2543 h 2992"/>
                <a:gd name="T62" fmla="*/ 1067 w 2931"/>
                <a:gd name="T63" fmla="*/ 2777 h 2992"/>
                <a:gd name="T64" fmla="*/ 1034 w 2931"/>
                <a:gd name="T65" fmla="*/ 2862 h 2992"/>
                <a:gd name="T66" fmla="*/ 1028 w 2931"/>
                <a:gd name="T67" fmla="*/ 2949 h 2992"/>
                <a:gd name="T68" fmla="*/ 935 w 2931"/>
                <a:gd name="T69" fmla="*/ 2954 h 2992"/>
                <a:gd name="T70" fmla="*/ 748 w 2931"/>
                <a:gd name="T71" fmla="*/ 2858 h 2992"/>
                <a:gd name="T72" fmla="*/ 577 w 2931"/>
                <a:gd name="T73" fmla="*/ 2739 h 2992"/>
                <a:gd name="T74" fmla="*/ 424 w 2931"/>
                <a:gd name="T75" fmla="*/ 2598 h 2992"/>
                <a:gd name="T76" fmla="*/ 291 w 2931"/>
                <a:gd name="T77" fmla="*/ 2438 h 2992"/>
                <a:gd name="T78" fmla="*/ 180 w 2931"/>
                <a:gd name="T79" fmla="*/ 2262 h 2992"/>
                <a:gd name="T80" fmla="*/ 94 w 2931"/>
                <a:gd name="T81" fmla="*/ 2068 h 2992"/>
                <a:gd name="T82" fmla="*/ 35 w 2931"/>
                <a:gd name="T83" fmla="*/ 1864 h 2992"/>
                <a:gd name="T84" fmla="*/ 3 w 2931"/>
                <a:gd name="T85" fmla="*/ 1649 h 2992"/>
                <a:gd name="T86" fmla="*/ 3 w 2931"/>
                <a:gd name="T87" fmla="*/ 1428 h 2992"/>
                <a:gd name="T88" fmla="*/ 33 w 2931"/>
                <a:gd name="T89" fmla="*/ 1218 h 2992"/>
                <a:gd name="T90" fmla="*/ 89 w 2931"/>
                <a:gd name="T91" fmla="*/ 1016 h 2992"/>
                <a:gd name="T92" fmla="*/ 173 w 2931"/>
                <a:gd name="T93" fmla="*/ 828 h 2992"/>
                <a:gd name="T94" fmla="*/ 279 w 2931"/>
                <a:gd name="T95" fmla="*/ 653 h 2992"/>
                <a:gd name="T96" fmla="*/ 406 w 2931"/>
                <a:gd name="T97" fmla="*/ 494 h 2992"/>
                <a:gd name="T98" fmla="*/ 553 w 2931"/>
                <a:gd name="T99" fmla="*/ 354 h 2992"/>
                <a:gd name="T100" fmla="*/ 716 w 2931"/>
                <a:gd name="T101" fmla="*/ 233 h 2992"/>
                <a:gd name="T102" fmla="*/ 897 w 2931"/>
                <a:gd name="T103" fmla="*/ 135 h 2992"/>
                <a:gd name="T104" fmla="*/ 1090 w 2931"/>
                <a:gd name="T105" fmla="*/ 61 h 2992"/>
                <a:gd name="T106" fmla="*/ 1295 w 2931"/>
                <a:gd name="T107" fmla="*/ 14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1" h="2992">
                  <a:moveTo>
                    <a:pt x="1401" y="0"/>
                  </a:moveTo>
                  <a:lnTo>
                    <a:pt x="1428" y="0"/>
                  </a:lnTo>
                  <a:lnTo>
                    <a:pt x="1454" y="7"/>
                  </a:lnTo>
                  <a:lnTo>
                    <a:pt x="1479" y="18"/>
                  </a:lnTo>
                  <a:lnTo>
                    <a:pt x="1502" y="34"/>
                  </a:lnTo>
                  <a:lnTo>
                    <a:pt x="1519" y="54"/>
                  </a:lnTo>
                  <a:lnTo>
                    <a:pt x="1533" y="78"/>
                  </a:lnTo>
                  <a:lnTo>
                    <a:pt x="1542" y="104"/>
                  </a:lnTo>
                  <a:lnTo>
                    <a:pt x="1544" y="130"/>
                  </a:lnTo>
                  <a:lnTo>
                    <a:pt x="1544" y="1407"/>
                  </a:lnTo>
                  <a:lnTo>
                    <a:pt x="1548" y="1437"/>
                  </a:lnTo>
                  <a:lnTo>
                    <a:pt x="1557" y="1464"/>
                  </a:lnTo>
                  <a:lnTo>
                    <a:pt x="1573" y="1488"/>
                  </a:lnTo>
                  <a:lnTo>
                    <a:pt x="1593" y="1508"/>
                  </a:lnTo>
                  <a:lnTo>
                    <a:pt x="1618" y="1524"/>
                  </a:lnTo>
                  <a:lnTo>
                    <a:pt x="1645" y="1534"/>
                  </a:lnTo>
                  <a:lnTo>
                    <a:pt x="1675" y="1536"/>
                  </a:lnTo>
                  <a:lnTo>
                    <a:pt x="2931" y="1536"/>
                  </a:lnTo>
                  <a:lnTo>
                    <a:pt x="2894" y="1564"/>
                  </a:lnTo>
                  <a:lnTo>
                    <a:pt x="2860" y="1596"/>
                  </a:lnTo>
                  <a:lnTo>
                    <a:pt x="2830" y="1634"/>
                  </a:lnTo>
                  <a:lnTo>
                    <a:pt x="2807" y="1673"/>
                  </a:lnTo>
                  <a:lnTo>
                    <a:pt x="2789" y="1718"/>
                  </a:lnTo>
                  <a:lnTo>
                    <a:pt x="2778" y="1766"/>
                  </a:lnTo>
                  <a:lnTo>
                    <a:pt x="2741" y="1753"/>
                  </a:lnTo>
                  <a:lnTo>
                    <a:pt x="2701" y="1746"/>
                  </a:lnTo>
                  <a:lnTo>
                    <a:pt x="2661" y="1743"/>
                  </a:lnTo>
                  <a:lnTo>
                    <a:pt x="2619" y="1746"/>
                  </a:lnTo>
                  <a:lnTo>
                    <a:pt x="2576" y="1754"/>
                  </a:lnTo>
                  <a:lnTo>
                    <a:pt x="2536" y="1768"/>
                  </a:lnTo>
                  <a:lnTo>
                    <a:pt x="2498" y="1787"/>
                  </a:lnTo>
                  <a:lnTo>
                    <a:pt x="2463" y="1811"/>
                  </a:lnTo>
                  <a:lnTo>
                    <a:pt x="2430" y="1839"/>
                  </a:lnTo>
                  <a:lnTo>
                    <a:pt x="2402" y="1870"/>
                  </a:lnTo>
                  <a:lnTo>
                    <a:pt x="2378" y="1906"/>
                  </a:lnTo>
                  <a:lnTo>
                    <a:pt x="2232" y="2159"/>
                  </a:lnTo>
                  <a:lnTo>
                    <a:pt x="2213" y="2197"/>
                  </a:lnTo>
                  <a:lnTo>
                    <a:pt x="2201" y="2235"/>
                  </a:lnTo>
                  <a:lnTo>
                    <a:pt x="2192" y="2275"/>
                  </a:lnTo>
                  <a:lnTo>
                    <a:pt x="2155" y="2254"/>
                  </a:lnTo>
                  <a:lnTo>
                    <a:pt x="2114" y="2238"/>
                  </a:lnTo>
                  <a:lnTo>
                    <a:pt x="2071" y="2228"/>
                  </a:lnTo>
                  <a:lnTo>
                    <a:pt x="2025" y="2224"/>
                  </a:lnTo>
                  <a:lnTo>
                    <a:pt x="1793" y="2224"/>
                  </a:lnTo>
                  <a:lnTo>
                    <a:pt x="1750" y="2228"/>
                  </a:lnTo>
                  <a:lnTo>
                    <a:pt x="1707" y="2237"/>
                  </a:lnTo>
                  <a:lnTo>
                    <a:pt x="1669" y="2252"/>
                  </a:lnTo>
                  <a:lnTo>
                    <a:pt x="1631" y="2271"/>
                  </a:lnTo>
                  <a:lnTo>
                    <a:pt x="1598" y="2296"/>
                  </a:lnTo>
                  <a:lnTo>
                    <a:pt x="1569" y="2325"/>
                  </a:lnTo>
                  <a:lnTo>
                    <a:pt x="1543" y="2357"/>
                  </a:lnTo>
                  <a:lnTo>
                    <a:pt x="1522" y="2394"/>
                  </a:lnTo>
                  <a:lnTo>
                    <a:pt x="1507" y="2432"/>
                  </a:lnTo>
                  <a:lnTo>
                    <a:pt x="1476" y="2427"/>
                  </a:lnTo>
                  <a:lnTo>
                    <a:pt x="1444" y="2426"/>
                  </a:lnTo>
                  <a:lnTo>
                    <a:pt x="1404" y="2428"/>
                  </a:lnTo>
                  <a:lnTo>
                    <a:pt x="1366" y="2436"/>
                  </a:lnTo>
                  <a:lnTo>
                    <a:pt x="1328" y="2448"/>
                  </a:lnTo>
                  <a:lnTo>
                    <a:pt x="1294" y="2466"/>
                  </a:lnTo>
                  <a:lnTo>
                    <a:pt x="1260" y="2488"/>
                  </a:lnTo>
                  <a:lnTo>
                    <a:pt x="1231" y="2513"/>
                  </a:lnTo>
                  <a:lnTo>
                    <a:pt x="1205" y="2543"/>
                  </a:lnTo>
                  <a:lnTo>
                    <a:pt x="1183" y="2577"/>
                  </a:lnTo>
                  <a:lnTo>
                    <a:pt x="1067" y="2777"/>
                  </a:lnTo>
                  <a:lnTo>
                    <a:pt x="1047" y="2818"/>
                  </a:lnTo>
                  <a:lnTo>
                    <a:pt x="1034" y="2862"/>
                  </a:lnTo>
                  <a:lnTo>
                    <a:pt x="1027" y="2906"/>
                  </a:lnTo>
                  <a:lnTo>
                    <a:pt x="1028" y="2949"/>
                  </a:lnTo>
                  <a:lnTo>
                    <a:pt x="1034" y="2992"/>
                  </a:lnTo>
                  <a:lnTo>
                    <a:pt x="935" y="2954"/>
                  </a:lnTo>
                  <a:lnTo>
                    <a:pt x="840" y="2909"/>
                  </a:lnTo>
                  <a:lnTo>
                    <a:pt x="748" y="2858"/>
                  </a:lnTo>
                  <a:lnTo>
                    <a:pt x="660" y="2801"/>
                  </a:lnTo>
                  <a:lnTo>
                    <a:pt x="577" y="2739"/>
                  </a:lnTo>
                  <a:lnTo>
                    <a:pt x="498" y="2671"/>
                  </a:lnTo>
                  <a:lnTo>
                    <a:pt x="424" y="2598"/>
                  </a:lnTo>
                  <a:lnTo>
                    <a:pt x="355" y="2521"/>
                  </a:lnTo>
                  <a:lnTo>
                    <a:pt x="291" y="2438"/>
                  </a:lnTo>
                  <a:lnTo>
                    <a:pt x="233" y="2351"/>
                  </a:lnTo>
                  <a:lnTo>
                    <a:pt x="180" y="2262"/>
                  </a:lnTo>
                  <a:lnTo>
                    <a:pt x="134" y="2167"/>
                  </a:lnTo>
                  <a:lnTo>
                    <a:pt x="94" y="2068"/>
                  </a:lnTo>
                  <a:lnTo>
                    <a:pt x="61" y="1968"/>
                  </a:lnTo>
                  <a:lnTo>
                    <a:pt x="35" y="1864"/>
                  </a:lnTo>
                  <a:lnTo>
                    <a:pt x="16" y="1757"/>
                  </a:lnTo>
                  <a:lnTo>
                    <a:pt x="3" y="1649"/>
                  </a:lnTo>
                  <a:lnTo>
                    <a:pt x="0" y="1536"/>
                  </a:lnTo>
                  <a:lnTo>
                    <a:pt x="3" y="1428"/>
                  </a:lnTo>
                  <a:lnTo>
                    <a:pt x="15" y="1322"/>
                  </a:lnTo>
                  <a:lnTo>
                    <a:pt x="33" y="1218"/>
                  </a:lnTo>
                  <a:lnTo>
                    <a:pt x="58" y="1115"/>
                  </a:lnTo>
                  <a:lnTo>
                    <a:pt x="89" y="1016"/>
                  </a:lnTo>
                  <a:lnTo>
                    <a:pt x="128" y="920"/>
                  </a:lnTo>
                  <a:lnTo>
                    <a:pt x="173" y="828"/>
                  </a:lnTo>
                  <a:lnTo>
                    <a:pt x="223" y="738"/>
                  </a:lnTo>
                  <a:lnTo>
                    <a:pt x="279" y="653"/>
                  </a:lnTo>
                  <a:lnTo>
                    <a:pt x="340" y="571"/>
                  </a:lnTo>
                  <a:lnTo>
                    <a:pt x="406" y="494"/>
                  </a:lnTo>
                  <a:lnTo>
                    <a:pt x="477" y="421"/>
                  </a:lnTo>
                  <a:lnTo>
                    <a:pt x="553" y="354"/>
                  </a:lnTo>
                  <a:lnTo>
                    <a:pt x="633" y="291"/>
                  </a:lnTo>
                  <a:lnTo>
                    <a:pt x="716" y="233"/>
                  </a:lnTo>
                  <a:lnTo>
                    <a:pt x="805" y="182"/>
                  </a:lnTo>
                  <a:lnTo>
                    <a:pt x="897" y="135"/>
                  </a:lnTo>
                  <a:lnTo>
                    <a:pt x="992" y="95"/>
                  </a:lnTo>
                  <a:lnTo>
                    <a:pt x="1090" y="61"/>
                  </a:lnTo>
                  <a:lnTo>
                    <a:pt x="1191" y="34"/>
                  </a:lnTo>
                  <a:lnTo>
                    <a:pt x="1295" y="14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50">
              <a:extLst>
                <a:ext uri="{FF2B5EF4-FFF2-40B4-BE49-F238E27FC236}">
                  <a16:creationId xmlns:a16="http://schemas.microsoft.com/office/drawing/2014/main" id="{45E237FE-BCC6-4044-82D7-0786D84F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48"/>
              <a:ext cx="769" cy="768"/>
            </a:xfrm>
            <a:custGeom>
              <a:avLst/>
              <a:gdLst>
                <a:gd name="T0" fmla="*/ 143 w 1538"/>
                <a:gd name="T1" fmla="*/ 0 h 1537"/>
                <a:gd name="T2" fmla="*/ 248 w 1538"/>
                <a:gd name="T3" fmla="*/ 13 h 1537"/>
                <a:gd name="T4" fmla="*/ 350 w 1538"/>
                <a:gd name="T5" fmla="*/ 33 h 1537"/>
                <a:gd name="T6" fmla="*/ 449 w 1538"/>
                <a:gd name="T7" fmla="*/ 60 h 1537"/>
                <a:gd name="T8" fmla="*/ 546 w 1538"/>
                <a:gd name="T9" fmla="*/ 93 h 1537"/>
                <a:gd name="T10" fmla="*/ 641 w 1538"/>
                <a:gd name="T11" fmla="*/ 131 h 1537"/>
                <a:gd name="T12" fmla="*/ 730 w 1538"/>
                <a:gd name="T13" fmla="*/ 177 h 1537"/>
                <a:gd name="T14" fmla="*/ 818 w 1538"/>
                <a:gd name="T15" fmla="*/ 227 h 1537"/>
                <a:gd name="T16" fmla="*/ 901 w 1538"/>
                <a:gd name="T17" fmla="*/ 283 h 1537"/>
                <a:gd name="T18" fmla="*/ 981 w 1538"/>
                <a:gd name="T19" fmla="*/ 344 h 1537"/>
                <a:gd name="T20" fmla="*/ 1056 w 1538"/>
                <a:gd name="T21" fmla="*/ 410 h 1537"/>
                <a:gd name="T22" fmla="*/ 1127 w 1538"/>
                <a:gd name="T23" fmla="*/ 481 h 1537"/>
                <a:gd name="T24" fmla="*/ 1193 w 1538"/>
                <a:gd name="T25" fmla="*/ 556 h 1537"/>
                <a:gd name="T26" fmla="*/ 1254 w 1538"/>
                <a:gd name="T27" fmla="*/ 636 h 1537"/>
                <a:gd name="T28" fmla="*/ 1310 w 1538"/>
                <a:gd name="T29" fmla="*/ 719 h 1537"/>
                <a:gd name="T30" fmla="*/ 1361 w 1538"/>
                <a:gd name="T31" fmla="*/ 807 h 1537"/>
                <a:gd name="T32" fmla="*/ 1406 w 1538"/>
                <a:gd name="T33" fmla="*/ 897 h 1537"/>
                <a:gd name="T34" fmla="*/ 1445 w 1538"/>
                <a:gd name="T35" fmla="*/ 991 h 1537"/>
                <a:gd name="T36" fmla="*/ 1478 w 1538"/>
                <a:gd name="T37" fmla="*/ 1088 h 1537"/>
                <a:gd name="T38" fmla="*/ 1505 w 1538"/>
                <a:gd name="T39" fmla="*/ 1188 h 1537"/>
                <a:gd name="T40" fmla="*/ 1524 w 1538"/>
                <a:gd name="T41" fmla="*/ 1289 h 1537"/>
                <a:gd name="T42" fmla="*/ 1538 w 1538"/>
                <a:gd name="T43" fmla="*/ 1393 h 1537"/>
                <a:gd name="T44" fmla="*/ 1537 w 1538"/>
                <a:gd name="T45" fmla="*/ 1421 h 1537"/>
                <a:gd name="T46" fmla="*/ 1532 w 1538"/>
                <a:gd name="T47" fmla="*/ 1447 h 1537"/>
                <a:gd name="T48" fmla="*/ 1521 w 1538"/>
                <a:gd name="T49" fmla="*/ 1472 h 1537"/>
                <a:gd name="T50" fmla="*/ 1505 w 1538"/>
                <a:gd name="T51" fmla="*/ 1494 h 1537"/>
                <a:gd name="T52" fmla="*/ 1483 w 1538"/>
                <a:gd name="T53" fmla="*/ 1512 h 1537"/>
                <a:gd name="T54" fmla="*/ 1461 w 1538"/>
                <a:gd name="T55" fmla="*/ 1525 h 1537"/>
                <a:gd name="T56" fmla="*/ 1435 w 1538"/>
                <a:gd name="T57" fmla="*/ 1534 h 1537"/>
                <a:gd name="T58" fmla="*/ 1407 w 1538"/>
                <a:gd name="T59" fmla="*/ 1537 h 1537"/>
                <a:gd name="T60" fmla="*/ 131 w 1538"/>
                <a:gd name="T61" fmla="*/ 1537 h 1537"/>
                <a:gd name="T62" fmla="*/ 101 w 1538"/>
                <a:gd name="T63" fmla="*/ 1533 h 1537"/>
                <a:gd name="T64" fmla="*/ 74 w 1538"/>
                <a:gd name="T65" fmla="*/ 1523 h 1537"/>
                <a:gd name="T66" fmla="*/ 50 w 1538"/>
                <a:gd name="T67" fmla="*/ 1508 h 1537"/>
                <a:gd name="T68" fmla="*/ 29 w 1538"/>
                <a:gd name="T69" fmla="*/ 1488 h 1537"/>
                <a:gd name="T70" fmla="*/ 14 w 1538"/>
                <a:gd name="T71" fmla="*/ 1463 h 1537"/>
                <a:gd name="T72" fmla="*/ 4 w 1538"/>
                <a:gd name="T73" fmla="*/ 1436 h 1537"/>
                <a:gd name="T74" fmla="*/ 0 w 1538"/>
                <a:gd name="T75" fmla="*/ 1406 h 1537"/>
                <a:gd name="T76" fmla="*/ 0 w 1538"/>
                <a:gd name="T77" fmla="*/ 130 h 1537"/>
                <a:gd name="T78" fmla="*/ 4 w 1538"/>
                <a:gd name="T79" fmla="*/ 103 h 1537"/>
                <a:gd name="T80" fmla="*/ 11 w 1538"/>
                <a:gd name="T81" fmla="*/ 78 h 1537"/>
                <a:gd name="T82" fmla="*/ 25 w 1538"/>
                <a:gd name="T83" fmla="*/ 54 h 1537"/>
                <a:gd name="T84" fmla="*/ 44 w 1538"/>
                <a:gd name="T85" fmla="*/ 34 h 1537"/>
                <a:gd name="T86" fmla="*/ 65 w 1538"/>
                <a:gd name="T87" fmla="*/ 18 h 1537"/>
                <a:gd name="T88" fmla="*/ 90 w 1538"/>
                <a:gd name="T89" fmla="*/ 7 h 1537"/>
                <a:gd name="T90" fmla="*/ 116 w 1538"/>
                <a:gd name="T91" fmla="*/ 0 h 1537"/>
                <a:gd name="T92" fmla="*/ 143 w 1538"/>
                <a:gd name="T93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8" h="1537">
                  <a:moveTo>
                    <a:pt x="143" y="0"/>
                  </a:moveTo>
                  <a:lnTo>
                    <a:pt x="248" y="13"/>
                  </a:lnTo>
                  <a:lnTo>
                    <a:pt x="350" y="33"/>
                  </a:lnTo>
                  <a:lnTo>
                    <a:pt x="449" y="60"/>
                  </a:lnTo>
                  <a:lnTo>
                    <a:pt x="546" y="93"/>
                  </a:lnTo>
                  <a:lnTo>
                    <a:pt x="641" y="131"/>
                  </a:lnTo>
                  <a:lnTo>
                    <a:pt x="730" y="177"/>
                  </a:lnTo>
                  <a:lnTo>
                    <a:pt x="818" y="227"/>
                  </a:lnTo>
                  <a:lnTo>
                    <a:pt x="901" y="283"/>
                  </a:lnTo>
                  <a:lnTo>
                    <a:pt x="981" y="344"/>
                  </a:lnTo>
                  <a:lnTo>
                    <a:pt x="1056" y="410"/>
                  </a:lnTo>
                  <a:lnTo>
                    <a:pt x="1127" y="481"/>
                  </a:lnTo>
                  <a:lnTo>
                    <a:pt x="1193" y="556"/>
                  </a:lnTo>
                  <a:lnTo>
                    <a:pt x="1254" y="636"/>
                  </a:lnTo>
                  <a:lnTo>
                    <a:pt x="1310" y="719"/>
                  </a:lnTo>
                  <a:lnTo>
                    <a:pt x="1361" y="807"/>
                  </a:lnTo>
                  <a:lnTo>
                    <a:pt x="1406" y="897"/>
                  </a:lnTo>
                  <a:lnTo>
                    <a:pt x="1445" y="991"/>
                  </a:lnTo>
                  <a:lnTo>
                    <a:pt x="1478" y="1088"/>
                  </a:lnTo>
                  <a:lnTo>
                    <a:pt x="1505" y="1188"/>
                  </a:lnTo>
                  <a:lnTo>
                    <a:pt x="1524" y="1289"/>
                  </a:lnTo>
                  <a:lnTo>
                    <a:pt x="1538" y="1393"/>
                  </a:lnTo>
                  <a:lnTo>
                    <a:pt x="1537" y="1421"/>
                  </a:lnTo>
                  <a:lnTo>
                    <a:pt x="1532" y="1447"/>
                  </a:lnTo>
                  <a:lnTo>
                    <a:pt x="1521" y="1472"/>
                  </a:lnTo>
                  <a:lnTo>
                    <a:pt x="1505" y="1494"/>
                  </a:lnTo>
                  <a:lnTo>
                    <a:pt x="1483" y="1512"/>
                  </a:lnTo>
                  <a:lnTo>
                    <a:pt x="1461" y="1525"/>
                  </a:lnTo>
                  <a:lnTo>
                    <a:pt x="1435" y="1534"/>
                  </a:lnTo>
                  <a:lnTo>
                    <a:pt x="1407" y="1537"/>
                  </a:lnTo>
                  <a:lnTo>
                    <a:pt x="131" y="1537"/>
                  </a:lnTo>
                  <a:lnTo>
                    <a:pt x="101" y="1533"/>
                  </a:lnTo>
                  <a:lnTo>
                    <a:pt x="74" y="1523"/>
                  </a:lnTo>
                  <a:lnTo>
                    <a:pt x="50" y="1508"/>
                  </a:lnTo>
                  <a:lnTo>
                    <a:pt x="29" y="1488"/>
                  </a:lnTo>
                  <a:lnTo>
                    <a:pt x="14" y="1463"/>
                  </a:lnTo>
                  <a:lnTo>
                    <a:pt x="4" y="1436"/>
                  </a:lnTo>
                  <a:lnTo>
                    <a:pt x="0" y="1406"/>
                  </a:lnTo>
                  <a:lnTo>
                    <a:pt x="0" y="130"/>
                  </a:lnTo>
                  <a:lnTo>
                    <a:pt x="4" y="103"/>
                  </a:lnTo>
                  <a:lnTo>
                    <a:pt x="11" y="78"/>
                  </a:lnTo>
                  <a:lnTo>
                    <a:pt x="25" y="54"/>
                  </a:lnTo>
                  <a:lnTo>
                    <a:pt x="44" y="34"/>
                  </a:lnTo>
                  <a:lnTo>
                    <a:pt x="65" y="18"/>
                  </a:lnTo>
                  <a:lnTo>
                    <a:pt x="90" y="7"/>
                  </a:lnTo>
                  <a:lnTo>
                    <a:pt x="116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51">
              <a:extLst>
                <a:ext uri="{FF2B5EF4-FFF2-40B4-BE49-F238E27FC236}">
                  <a16:creationId xmlns:a16="http://schemas.microsoft.com/office/drawing/2014/main" id="{3FD435AE-BCDF-4A36-9BA8-889F057B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117"/>
              <a:ext cx="307" cy="307"/>
            </a:xfrm>
            <a:custGeom>
              <a:avLst/>
              <a:gdLst>
                <a:gd name="T0" fmla="*/ 307 w 614"/>
                <a:gd name="T1" fmla="*/ 0 h 613"/>
                <a:gd name="T2" fmla="*/ 352 w 614"/>
                <a:gd name="T3" fmla="*/ 4 h 613"/>
                <a:gd name="T4" fmla="*/ 395 w 614"/>
                <a:gd name="T5" fmla="*/ 14 h 613"/>
                <a:gd name="T6" fmla="*/ 435 w 614"/>
                <a:gd name="T7" fmla="*/ 29 h 613"/>
                <a:gd name="T8" fmla="*/ 473 w 614"/>
                <a:gd name="T9" fmla="*/ 50 h 613"/>
                <a:gd name="T10" fmla="*/ 508 w 614"/>
                <a:gd name="T11" fmla="*/ 76 h 613"/>
                <a:gd name="T12" fmla="*/ 538 w 614"/>
                <a:gd name="T13" fmla="*/ 106 h 613"/>
                <a:gd name="T14" fmla="*/ 564 w 614"/>
                <a:gd name="T15" fmla="*/ 141 h 613"/>
                <a:gd name="T16" fmla="*/ 585 w 614"/>
                <a:gd name="T17" fmla="*/ 178 h 613"/>
                <a:gd name="T18" fmla="*/ 600 w 614"/>
                <a:gd name="T19" fmla="*/ 218 h 613"/>
                <a:gd name="T20" fmla="*/ 610 w 614"/>
                <a:gd name="T21" fmla="*/ 262 h 613"/>
                <a:gd name="T22" fmla="*/ 614 w 614"/>
                <a:gd name="T23" fmla="*/ 307 h 613"/>
                <a:gd name="T24" fmla="*/ 610 w 614"/>
                <a:gd name="T25" fmla="*/ 353 h 613"/>
                <a:gd name="T26" fmla="*/ 600 w 614"/>
                <a:gd name="T27" fmla="*/ 395 h 613"/>
                <a:gd name="T28" fmla="*/ 585 w 614"/>
                <a:gd name="T29" fmla="*/ 436 h 613"/>
                <a:gd name="T30" fmla="*/ 564 w 614"/>
                <a:gd name="T31" fmla="*/ 474 h 613"/>
                <a:gd name="T32" fmla="*/ 538 w 614"/>
                <a:gd name="T33" fmla="*/ 509 h 613"/>
                <a:gd name="T34" fmla="*/ 508 w 614"/>
                <a:gd name="T35" fmla="*/ 538 h 613"/>
                <a:gd name="T36" fmla="*/ 473 w 614"/>
                <a:gd name="T37" fmla="*/ 565 h 613"/>
                <a:gd name="T38" fmla="*/ 435 w 614"/>
                <a:gd name="T39" fmla="*/ 585 h 613"/>
                <a:gd name="T40" fmla="*/ 395 w 614"/>
                <a:gd name="T41" fmla="*/ 601 h 613"/>
                <a:gd name="T42" fmla="*/ 352 w 614"/>
                <a:gd name="T43" fmla="*/ 611 h 613"/>
                <a:gd name="T44" fmla="*/ 307 w 614"/>
                <a:gd name="T45" fmla="*/ 613 h 613"/>
                <a:gd name="T46" fmla="*/ 261 w 614"/>
                <a:gd name="T47" fmla="*/ 611 h 613"/>
                <a:gd name="T48" fmla="*/ 218 w 614"/>
                <a:gd name="T49" fmla="*/ 601 h 613"/>
                <a:gd name="T50" fmla="*/ 177 w 614"/>
                <a:gd name="T51" fmla="*/ 585 h 613"/>
                <a:gd name="T52" fmla="*/ 140 w 614"/>
                <a:gd name="T53" fmla="*/ 565 h 613"/>
                <a:gd name="T54" fmla="*/ 105 w 614"/>
                <a:gd name="T55" fmla="*/ 538 h 613"/>
                <a:gd name="T56" fmla="*/ 75 w 614"/>
                <a:gd name="T57" fmla="*/ 509 h 613"/>
                <a:gd name="T58" fmla="*/ 49 w 614"/>
                <a:gd name="T59" fmla="*/ 474 h 613"/>
                <a:gd name="T60" fmla="*/ 28 w 614"/>
                <a:gd name="T61" fmla="*/ 436 h 613"/>
                <a:gd name="T62" fmla="*/ 13 w 614"/>
                <a:gd name="T63" fmla="*/ 395 h 613"/>
                <a:gd name="T64" fmla="*/ 3 w 614"/>
                <a:gd name="T65" fmla="*/ 353 h 613"/>
                <a:gd name="T66" fmla="*/ 0 w 614"/>
                <a:gd name="T67" fmla="*/ 307 h 613"/>
                <a:gd name="T68" fmla="*/ 3 w 614"/>
                <a:gd name="T69" fmla="*/ 262 h 613"/>
                <a:gd name="T70" fmla="*/ 13 w 614"/>
                <a:gd name="T71" fmla="*/ 218 h 613"/>
                <a:gd name="T72" fmla="*/ 28 w 614"/>
                <a:gd name="T73" fmla="*/ 178 h 613"/>
                <a:gd name="T74" fmla="*/ 49 w 614"/>
                <a:gd name="T75" fmla="*/ 141 h 613"/>
                <a:gd name="T76" fmla="*/ 75 w 614"/>
                <a:gd name="T77" fmla="*/ 106 h 613"/>
                <a:gd name="T78" fmla="*/ 105 w 614"/>
                <a:gd name="T79" fmla="*/ 76 h 613"/>
                <a:gd name="T80" fmla="*/ 140 w 614"/>
                <a:gd name="T81" fmla="*/ 50 h 613"/>
                <a:gd name="T82" fmla="*/ 177 w 614"/>
                <a:gd name="T83" fmla="*/ 29 h 613"/>
                <a:gd name="T84" fmla="*/ 218 w 614"/>
                <a:gd name="T85" fmla="*/ 14 h 613"/>
                <a:gd name="T86" fmla="*/ 261 w 614"/>
                <a:gd name="T87" fmla="*/ 4 h 613"/>
                <a:gd name="T88" fmla="*/ 307 w 614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3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5" y="29"/>
                  </a:lnTo>
                  <a:lnTo>
                    <a:pt x="473" y="50"/>
                  </a:lnTo>
                  <a:lnTo>
                    <a:pt x="508" y="76"/>
                  </a:lnTo>
                  <a:lnTo>
                    <a:pt x="538" y="106"/>
                  </a:lnTo>
                  <a:lnTo>
                    <a:pt x="564" y="141"/>
                  </a:lnTo>
                  <a:lnTo>
                    <a:pt x="585" y="178"/>
                  </a:lnTo>
                  <a:lnTo>
                    <a:pt x="600" y="218"/>
                  </a:lnTo>
                  <a:lnTo>
                    <a:pt x="610" y="262"/>
                  </a:lnTo>
                  <a:lnTo>
                    <a:pt x="614" y="307"/>
                  </a:lnTo>
                  <a:lnTo>
                    <a:pt x="610" y="353"/>
                  </a:lnTo>
                  <a:lnTo>
                    <a:pt x="600" y="395"/>
                  </a:lnTo>
                  <a:lnTo>
                    <a:pt x="585" y="436"/>
                  </a:lnTo>
                  <a:lnTo>
                    <a:pt x="564" y="474"/>
                  </a:lnTo>
                  <a:lnTo>
                    <a:pt x="538" y="509"/>
                  </a:lnTo>
                  <a:lnTo>
                    <a:pt x="508" y="538"/>
                  </a:lnTo>
                  <a:lnTo>
                    <a:pt x="473" y="565"/>
                  </a:lnTo>
                  <a:lnTo>
                    <a:pt x="435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3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40" y="565"/>
                  </a:lnTo>
                  <a:lnTo>
                    <a:pt x="105" y="538"/>
                  </a:lnTo>
                  <a:lnTo>
                    <a:pt x="75" y="509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3" y="353"/>
                  </a:lnTo>
                  <a:lnTo>
                    <a:pt x="0" y="307"/>
                  </a:lnTo>
                  <a:lnTo>
                    <a:pt x="3" y="262"/>
                  </a:lnTo>
                  <a:lnTo>
                    <a:pt x="13" y="218"/>
                  </a:lnTo>
                  <a:lnTo>
                    <a:pt x="28" y="178"/>
                  </a:lnTo>
                  <a:lnTo>
                    <a:pt x="49" y="141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52">
              <a:extLst>
                <a:ext uri="{FF2B5EF4-FFF2-40B4-BE49-F238E27FC236}">
                  <a16:creationId xmlns:a16="http://schemas.microsoft.com/office/drawing/2014/main" id="{9A7C596D-7B3C-4556-96D3-BBEA11E27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2830"/>
              <a:ext cx="853" cy="881"/>
            </a:xfrm>
            <a:custGeom>
              <a:avLst/>
              <a:gdLst>
                <a:gd name="T0" fmla="*/ 743 w 1706"/>
                <a:gd name="T1" fmla="*/ 451 h 1763"/>
                <a:gd name="T2" fmla="*/ 599 w 1706"/>
                <a:gd name="T3" fmla="*/ 517 h 1763"/>
                <a:gd name="T4" fmla="*/ 488 w 1706"/>
                <a:gd name="T5" fmla="*/ 628 h 1763"/>
                <a:gd name="T6" fmla="*/ 422 w 1706"/>
                <a:gd name="T7" fmla="*/ 772 h 1763"/>
                <a:gd name="T8" fmla="*/ 412 w 1706"/>
                <a:gd name="T9" fmla="*/ 937 h 1763"/>
                <a:gd name="T10" fmla="*/ 460 w 1706"/>
                <a:gd name="T11" fmla="*/ 1090 h 1763"/>
                <a:gd name="T12" fmla="*/ 558 w 1706"/>
                <a:gd name="T13" fmla="*/ 1213 h 1763"/>
                <a:gd name="T14" fmla="*/ 692 w 1706"/>
                <a:gd name="T15" fmla="*/ 1296 h 1763"/>
                <a:gd name="T16" fmla="*/ 853 w 1706"/>
                <a:gd name="T17" fmla="*/ 1325 h 1763"/>
                <a:gd name="T18" fmla="*/ 1012 w 1706"/>
                <a:gd name="T19" fmla="*/ 1296 h 1763"/>
                <a:gd name="T20" fmla="*/ 1147 w 1706"/>
                <a:gd name="T21" fmla="*/ 1213 h 1763"/>
                <a:gd name="T22" fmla="*/ 1244 w 1706"/>
                <a:gd name="T23" fmla="*/ 1090 h 1763"/>
                <a:gd name="T24" fmla="*/ 1293 w 1706"/>
                <a:gd name="T25" fmla="*/ 937 h 1763"/>
                <a:gd name="T26" fmla="*/ 1283 w 1706"/>
                <a:gd name="T27" fmla="*/ 772 h 1763"/>
                <a:gd name="T28" fmla="*/ 1217 w 1706"/>
                <a:gd name="T29" fmla="*/ 628 h 1763"/>
                <a:gd name="T30" fmla="*/ 1106 w 1706"/>
                <a:gd name="T31" fmla="*/ 517 h 1763"/>
                <a:gd name="T32" fmla="*/ 961 w 1706"/>
                <a:gd name="T33" fmla="*/ 451 h 1763"/>
                <a:gd name="T34" fmla="*/ 706 w 1706"/>
                <a:gd name="T35" fmla="*/ 0 h 1763"/>
                <a:gd name="T36" fmla="*/ 1051 w 1706"/>
                <a:gd name="T37" fmla="*/ 12 h 1763"/>
                <a:gd name="T38" fmla="*/ 1107 w 1706"/>
                <a:gd name="T39" fmla="*/ 67 h 1763"/>
                <a:gd name="T40" fmla="*/ 1120 w 1706"/>
                <a:gd name="T41" fmla="*/ 244 h 1763"/>
                <a:gd name="T42" fmla="*/ 1268 w 1706"/>
                <a:gd name="T43" fmla="*/ 334 h 1763"/>
                <a:gd name="T44" fmla="*/ 1418 w 1706"/>
                <a:gd name="T45" fmla="*/ 255 h 1763"/>
                <a:gd name="T46" fmla="*/ 1486 w 1706"/>
                <a:gd name="T47" fmla="*/ 264 h 1763"/>
                <a:gd name="T48" fmla="*/ 1542 w 1706"/>
                <a:gd name="T49" fmla="*/ 314 h 1763"/>
                <a:gd name="T50" fmla="*/ 1704 w 1706"/>
                <a:gd name="T51" fmla="*/ 612 h 1763"/>
                <a:gd name="T52" fmla="*/ 1693 w 1706"/>
                <a:gd name="T53" fmla="*/ 680 h 1763"/>
                <a:gd name="T54" fmla="*/ 1644 w 1706"/>
                <a:gd name="T55" fmla="*/ 731 h 1763"/>
                <a:gd name="T56" fmla="*/ 1543 w 1706"/>
                <a:gd name="T57" fmla="*/ 881 h 1763"/>
                <a:gd name="T58" fmla="*/ 1644 w 1706"/>
                <a:gd name="T59" fmla="*/ 1030 h 1763"/>
                <a:gd name="T60" fmla="*/ 1697 w 1706"/>
                <a:gd name="T61" fmla="*/ 1091 h 1763"/>
                <a:gd name="T62" fmla="*/ 1701 w 1706"/>
                <a:gd name="T63" fmla="*/ 1170 h 1763"/>
                <a:gd name="T64" fmla="*/ 1529 w 1706"/>
                <a:gd name="T65" fmla="*/ 1468 h 1763"/>
                <a:gd name="T66" fmla="*/ 1470 w 1706"/>
                <a:gd name="T67" fmla="*/ 1505 h 1763"/>
                <a:gd name="T68" fmla="*/ 1398 w 1706"/>
                <a:gd name="T69" fmla="*/ 1501 h 1763"/>
                <a:gd name="T70" fmla="*/ 1222 w 1706"/>
                <a:gd name="T71" fmla="*/ 1463 h 1763"/>
                <a:gd name="T72" fmla="*/ 1120 w 1706"/>
                <a:gd name="T73" fmla="*/ 1642 h 1763"/>
                <a:gd name="T74" fmla="*/ 1092 w 1706"/>
                <a:gd name="T75" fmla="*/ 1718 h 1763"/>
                <a:gd name="T76" fmla="*/ 1026 w 1706"/>
                <a:gd name="T77" fmla="*/ 1759 h 1763"/>
                <a:gd name="T78" fmla="*/ 678 w 1706"/>
                <a:gd name="T79" fmla="*/ 1759 h 1763"/>
                <a:gd name="T80" fmla="*/ 612 w 1706"/>
                <a:gd name="T81" fmla="*/ 1718 h 1763"/>
                <a:gd name="T82" fmla="*/ 586 w 1706"/>
                <a:gd name="T83" fmla="*/ 1642 h 1763"/>
                <a:gd name="T84" fmla="*/ 484 w 1706"/>
                <a:gd name="T85" fmla="*/ 1463 h 1763"/>
                <a:gd name="T86" fmla="*/ 338 w 1706"/>
                <a:gd name="T87" fmla="*/ 1455 h 1763"/>
                <a:gd name="T88" fmla="*/ 361 w 1706"/>
                <a:gd name="T89" fmla="*/ 1377 h 1763"/>
                <a:gd name="T90" fmla="*/ 396 w 1706"/>
                <a:gd name="T91" fmla="*/ 1263 h 1763"/>
                <a:gd name="T92" fmla="*/ 378 w 1706"/>
                <a:gd name="T93" fmla="*/ 1125 h 1763"/>
                <a:gd name="T94" fmla="*/ 221 w 1706"/>
                <a:gd name="T95" fmla="*/ 851 h 1763"/>
                <a:gd name="T96" fmla="*/ 170 w 1706"/>
                <a:gd name="T97" fmla="*/ 795 h 1763"/>
                <a:gd name="T98" fmla="*/ 60 w 1706"/>
                <a:gd name="T99" fmla="*/ 731 h 1763"/>
                <a:gd name="T100" fmla="*/ 8 w 1706"/>
                <a:gd name="T101" fmla="*/ 671 h 1763"/>
                <a:gd name="T102" fmla="*/ 4 w 1706"/>
                <a:gd name="T103" fmla="*/ 593 h 1763"/>
                <a:gd name="T104" fmla="*/ 176 w 1706"/>
                <a:gd name="T105" fmla="*/ 295 h 1763"/>
                <a:gd name="T106" fmla="*/ 235 w 1706"/>
                <a:gd name="T107" fmla="*/ 258 h 1763"/>
                <a:gd name="T108" fmla="*/ 307 w 1706"/>
                <a:gd name="T109" fmla="*/ 262 h 1763"/>
                <a:gd name="T110" fmla="*/ 484 w 1706"/>
                <a:gd name="T111" fmla="*/ 300 h 1763"/>
                <a:gd name="T112" fmla="*/ 586 w 1706"/>
                <a:gd name="T113" fmla="*/ 121 h 1763"/>
                <a:gd name="T114" fmla="*/ 612 w 1706"/>
                <a:gd name="T115" fmla="*/ 45 h 1763"/>
                <a:gd name="T116" fmla="*/ 678 w 1706"/>
                <a:gd name="T117" fmla="*/ 4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6" h="1763">
                  <a:moveTo>
                    <a:pt x="853" y="437"/>
                  </a:moveTo>
                  <a:lnTo>
                    <a:pt x="797" y="441"/>
                  </a:lnTo>
                  <a:lnTo>
                    <a:pt x="743" y="451"/>
                  </a:lnTo>
                  <a:lnTo>
                    <a:pt x="692" y="467"/>
                  </a:lnTo>
                  <a:lnTo>
                    <a:pt x="644" y="490"/>
                  </a:lnTo>
                  <a:lnTo>
                    <a:pt x="599" y="517"/>
                  </a:lnTo>
                  <a:lnTo>
                    <a:pt x="558" y="549"/>
                  </a:lnTo>
                  <a:lnTo>
                    <a:pt x="520" y="587"/>
                  </a:lnTo>
                  <a:lnTo>
                    <a:pt x="488" y="628"/>
                  </a:lnTo>
                  <a:lnTo>
                    <a:pt x="460" y="673"/>
                  </a:lnTo>
                  <a:lnTo>
                    <a:pt x="438" y="721"/>
                  </a:lnTo>
                  <a:lnTo>
                    <a:pt x="422" y="772"/>
                  </a:lnTo>
                  <a:lnTo>
                    <a:pt x="412" y="826"/>
                  </a:lnTo>
                  <a:lnTo>
                    <a:pt x="408" y="881"/>
                  </a:lnTo>
                  <a:lnTo>
                    <a:pt x="412" y="937"/>
                  </a:lnTo>
                  <a:lnTo>
                    <a:pt x="422" y="990"/>
                  </a:lnTo>
                  <a:lnTo>
                    <a:pt x="438" y="1041"/>
                  </a:lnTo>
                  <a:lnTo>
                    <a:pt x="460" y="1090"/>
                  </a:lnTo>
                  <a:lnTo>
                    <a:pt x="488" y="1135"/>
                  </a:lnTo>
                  <a:lnTo>
                    <a:pt x="520" y="1176"/>
                  </a:lnTo>
                  <a:lnTo>
                    <a:pt x="558" y="1213"/>
                  </a:lnTo>
                  <a:lnTo>
                    <a:pt x="599" y="1246"/>
                  </a:lnTo>
                  <a:lnTo>
                    <a:pt x="644" y="1273"/>
                  </a:lnTo>
                  <a:lnTo>
                    <a:pt x="692" y="1296"/>
                  </a:lnTo>
                  <a:lnTo>
                    <a:pt x="743" y="1312"/>
                  </a:lnTo>
                  <a:lnTo>
                    <a:pt x="797" y="1322"/>
                  </a:lnTo>
                  <a:lnTo>
                    <a:pt x="853" y="1325"/>
                  </a:lnTo>
                  <a:lnTo>
                    <a:pt x="908" y="1322"/>
                  </a:lnTo>
                  <a:lnTo>
                    <a:pt x="961" y="1312"/>
                  </a:lnTo>
                  <a:lnTo>
                    <a:pt x="1012" y="1296"/>
                  </a:lnTo>
                  <a:lnTo>
                    <a:pt x="1061" y="1273"/>
                  </a:lnTo>
                  <a:lnTo>
                    <a:pt x="1106" y="1246"/>
                  </a:lnTo>
                  <a:lnTo>
                    <a:pt x="1147" y="1213"/>
                  </a:lnTo>
                  <a:lnTo>
                    <a:pt x="1184" y="1176"/>
                  </a:lnTo>
                  <a:lnTo>
                    <a:pt x="1217" y="1135"/>
                  </a:lnTo>
                  <a:lnTo>
                    <a:pt x="1244" y="1090"/>
                  </a:lnTo>
                  <a:lnTo>
                    <a:pt x="1267" y="1041"/>
                  </a:lnTo>
                  <a:lnTo>
                    <a:pt x="1283" y="990"/>
                  </a:lnTo>
                  <a:lnTo>
                    <a:pt x="1293" y="937"/>
                  </a:lnTo>
                  <a:lnTo>
                    <a:pt x="1297" y="881"/>
                  </a:lnTo>
                  <a:lnTo>
                    <a:pt x="1293" y="826"/>
                  </a:lnTo>
                  <a:lnTo>
                    <a:pt x="1283" y="772"/>
                  </a:lnTo>
                  <a:lnTo>
                    <a:pt x="1267" y="721"/>
                  </a:lnTo>
                  <a:lnTo>
                    <a:pt x="1244" y="673"/>
                  </a:lnTo>
                  <a:lnTo>
                    <a:pt x="1217" y="628"/>
                  </a:lnTo>
                  <a:lnTo>
                    <a:pt x="1184" y="587"/>
                  </a:lnTo>
                  <a:lnTo>
                    <a:pt x="1147" y="549"/>
                  </a:lnTo>
                  <a:lnTo>
                    <a:pt x="1106" y="517"/>
                  </a:lnTo>
                  <a:lnTo>
                    <a:pt x="1061" y="490"/>
                  </a:lnTo>
                  <a:lnTo>
                    <a:pt x="1012" y="467"/>
                  </a:lnTo>
                  <a:lnTo>
                    <a:pt x="961" y="451"/>
                  </a:lnTo>
                  <a:lnTo>
                    <a:pt x="908" y="441"/>
                  </a:lnTo>
                  <a:lnTo>
                    <a:pt x="853" y="437"/>
                  </a:lnTo>
                  <a:close/>
                  <a:moveTo>
                    <a:pt x="706" y="0"/>
                  </a:moveTo>
                  <a:lnTo>
                    <a:pt x="999" y="0"/>
                  </a:lnTo>
                  <a:lnTo>
                    <a:pt x="1026" y="4"/>
                  </a:lnTo>
                  <a:lnTo>
                    <a:pt x="1051" y="12"/>
                  </a:lnTo>
                  <a:lnTo>
                    <a:pt x="1074" y="26"/>
                  </a:lnTo>
                  <a:lnTo>
                    <a:pt x="1092" y="45"/>
                  </a:lnTo>
                  <a:lnTo>
                    <a:pt x="1107" y="67"/>
                  </a:lnTo>
                  <a:lnTo>
                    <a:pt x="1116" y="92"/>
                  </a:lnTo>
                  <a:lnTo>
                    <a:pt x="1120" y="121"/>
                  </a:lnTo>
                  <a:lnTo>
                    <a:pt x="1120" y="244"/>
                  </a:lnTo>
                  <a:lnTo>
                    <a:pt x="1172" y="269"/>
                  </a:lnTo>
                  <a:lnTo>
                    <a:pt x="1221" y="300"/>
                  </a:lnTo>
                  <a:lnTo>
                    <a:pt x="1268" y="334"/>
                  </a:lnTo>
                  <a:lnTo>
                    <a:pt x="1379" y="270"/>
                  </a:lnTo>
                  <a:lnTo>
                    <a:pt x="1398" y="260"/>
                  </a:lnTo>
                  <a:lnTo>
                    <a:pt x="1418" y="255"/>
                  </a:lnTo>
                  <a:lnTo>
                    <a:pt x="1439" y="254"/>
                  </a:lnTo>
                  <a:lnTo>
                    <a:pt x="1464" y="257"/>
                  </a:lnTo>
                  <a:lnTo>
                    <a:pt x="1486" y="264"/>
                  </a:lnTo>
                  <a:lnTo>
                    <a:pt x="1509" y="276"/>
                  </a:lnTo>
                  <a:lnTo>
                    <a:pt x="1527" y="293"/>
                  </a:lnTo>
                  <a:lnTo>
                    <a:pt x="1542" y="314"/>
                  </a:lnTo>
                  <a:lnTo>
                    <a:pt x="1689" y="567"/>
                  </a:lnTo>
                  <a:lnTo>
                    <a:pt x="1699" y="589"/>
                  </a:lnTo>
                  <a:lnTo>
                    <a:pt x="1704" y="612"/>
                  </a:lnTo>
                  <a:lnTo>
                    <a:pt x="1706" y="635"/>
                  </a:lnTo>
                  <a:lnTo>
                    <a:pt x="1701" y="659"/>
                  </a:lnTo>
                  <a:lnTo>
                    <a:pt x="1693" y="680"/>
                  </a:lnTo>
                  <a:lnTo>
                    <a:pt x="1681" y="700"/>
                  </a:lnTo>
                  <a:lnTo>
                    <a:pt x="1664" y="718"/>
                  </a:lnTo>
                  <a:lnTo>
                    <a:pt x="1644" y="731"/>
                  </a:lnTo>
                  <a:lnTo>
                    <a:pt x="1535" y="795"/>
                  </a:lnTo>
                  <a:lnTo>
                    <a:pt x="1540" y="838"/>
                  </a:lnTo>
                  <a:lnTo>
                    <a:pt x="1543" y="881"/>
                  </a:lnTo>
                  <a:lnTo>
                    <a:pt x="1540" y="924"/>
                  </a:lnTo>
                  <a:lnTo>
                    <a:pt x="1535" y="967"/>
                  </a:lnTo>
                  <a:lnTo>
                    <a:pt x="1644" y="1030"/>
                  </a:lnTo>
                  <a:lnTo>
                    <a:pt x="1667" y="1048"/>
                  </a:lnTo>
                  <a:lnTo>
                    <a:pt x="1684" y="1068"/>
                  </a:lnTo>
                  <a:lnTo>
                    <a:pt x="1697" y="1091"/>
                  </a:lnTo>
                  <a:lnTo>
                    <a:pt x="1704" y="1117"/>
                  </a:lnTo>
                  <a:lnTo>
                    <a:pt x="1706" y="1144"/>
                  </a:lnTo>
                  <a:lnTo>
                    <a:pt x="1701" y="1170"/>
                  </a:lnTo>
                  <a:lnTo>
                    <a:pt x="1689" y="1195"/>
                  </a:lnTo>
                  <a:lnTo>
                    <a:pt x="1542" y="1449"/>
                  </a:lnTo>
                  <a:lnTo>
                    <a:pt x="1529" y="1468"/>
                  </a:lnTo>
                  <a:lnTo>
                    <a:pt x="1512" y="1484"/>
                  </a:lnTo>
                  <a:lnTo>
                    <a:pt x="1492" y="1496"/>
                  </a:lnTo>
                  <a:lnTo>
                    <a:pt x="1470" y="1505"/>
                  </a:lnTo>
                  <a:lnTo>
                    <a:pt x="1439" y="1509"/>
                  </a:lnTo>
                  <a:lnTo>
                    <a:pt x="1418" y="1507"/>
                  </a:lnTo>
                  <a:lnTo>
                    <a:pt x="1398" y="1501"/>
                  </a:lnTo>
                  <a:lnTo>
                    <a:pt x="1379" y="1492"/>
                  </a:lnTo>
                  <a:lnTo>
                    <a:pt x="1268" y="1429"/>
                  </a:lnTo>
                  <a:lnTo>
                    <a:pt x="1222" y="1463"/>
                  </a:lnTo>
                  <a:lnTo>
                    <a:pt x="1172" y="1492"/>
                  </a:lnTo>
                  <a:lnTo>
                    <a:pt x="1120" y="1519"/>
                  </a:lnTo>
                  <a:lnTo>
                    <a:pt x="1120" y="1642"/>
                  </a:lnTo>
                  <a:lnTo>
                    <a:pt x="1116" y="1669"/>
                  </a:lnTo>
                  <a:lnTo>
                    <a:pt x="1107" y="1696"/>
                  </a:lnTo>
                  <a:lnTo>
                    <a:pt x="1092" y="1718"/>
                  </a:lnTo>
                  <a:lnTo>
                    <a:pt x="1074" y="1737"/>
                  </a:lnTo>
                  <a:lnTo>
                    <a:pt x="1051" y="1750"/>
                  </a:lnTo>
                  <a:lnTo>
                    <a:pt x="1026" y="1759"/>
                  </a:lnTo>
                  <a:lnTo>
                    <a:pt x="999" y="1763"/>
                  </a:lnTo>
                  <a:lnTo>
                    <a:pt x="706" y="1763"/>
                  </a:lnTo>
                  <a:lnTo>
                    <a:pt x="678" y="1759"/>
                  </a:lnTo>
                  <a:lnTo>
                    <a:pt x="654" y="1750"/>
                  </a:lnTo>
                  <a:lnTo>
                    <a:pt x="631" y="1737"/>
                  </a:lnTo>
                  <a:lnTo>
                    <a:pt x="612" y="1718"/>
                  </a:lnTo>
                  <a:lnTo>
                    <a:pt x="597" y="1696"/>
                  </a:lnTo>
                  <a:lnTo>
                    <a:pt x="589" y="1669"/>
                  </a:lnTo>
                  <a:lnTo>
                    <a:pt x="586" y="1642"/>
                  </a:lnTo>
                  <a:lnTo>
                    <a:pt x="586" y="1519"/>
                  </a:lnTo>
                  <a:lnTo>
                    <a:pt x="533" y="1492"/>
                  </a:lnTo>
                  <a:lnTo>
                    <a:pt x="484" y="1463"/>
                  </a:lnTo>
                  <a:lnTo>
                    <a:pt x="437" y="1429"/>
                  </a:lnTo>
                  <a:lnTo>
                    <a:pt x="352" y="1477"/>
                  </a:lnTo>
                  <a:lnTo>
                    <a:pt x="338" y="1455"/>
                  </a:lnTo>
                  <a:lnTo>
                    <a:pt x="321" y="1434"/>
                  </a:lnTo>
                  <a:lnTo>
                    <a:pt x="343" y="1406"/>
                  </a:lnTo>
                  <a:lnTo>
                    <a:pt x="361" y="1377"/>
                  </a:lnTo>
                  <a:lnTo>
                    <a:pt x="376" y="1345"/>
                  </a:lnTo>
                  <a:lnTo>
                    <a:pt x="387" y="1311"/>
                  </a:lnTo>
                  <a:lnTo>
                    <a:pt x="396" y="1263"/>
                  </a:lnTo>
                  <a:lnTo>
                    <a:pt x="397" y="1217"/>
                  </a:lnTo>
                  <a:lnTo>
                    <a:pt x="392" y="1170"/>
                  </a:lnTo>
                  <a:lnTo>
                    <a:pt x="378" y="1125"/>
                  </a:lnTo>
                  <a:lnTo>
                    <a:pt x="358" y="1083"/>
                  </a:lnTo>
                  <a:lnTo>
                    <a:pt x="241" y="881"/>
                  </a:lnTo>
                  <a:lnTo>
                    <a:pt x="221" y="851"/>
                  </a:lnTo>
                  <a:lnTo>
                    <a:pt x="196" y="825"/>
                  </a:lnTo>
                  <a:lnTo>
                    <a:pt x="170" y="800"/>
                  </a:lnTo>
                  <a:lnTo>
                    <a:pt x="170" y="795"/>
                  </a:lnTo>
                  <a:lnTo>
                    <a:pt x="141" y="779"/>
                  </a:lnTo>
                  <a:lnTo>
                    <a:pt x="118" y="765"/>
                  </a:lnTo>
                  <a:lnTo>
                    <a:pt x="60" y="731"/>
                  </a:lnTo>
                  <a:lnTo>
                    <a:pt x="38" y="715"/>
                  </a:lnTo>
                  <a:lnTo>
                    <a:pt x="20" y="695"/>
                  </a:lnTo>
                  <a:lnTo>
                    <a:pt x="8" y="671"/>
                  </a:lnTo>
                  <a:lnTo>
                    <a:pt x="0" y="645"/>
                  </a:lnTo>
                  <a:lnTo>
                    <a:pt x="0" y="619"/>
                  </a:lnTo>
                  <a:lnTo>
                    <a:pt x="4" y="593"/>
                  </a:lnTo>
                  <a:lnTo>
                    <a:pt x="15" y="567"/>
                  </a:lnTo>
                  <a:lnTo>
                    <a:pt x="162" y="314"/>
                  </a:lnTo>
                  <a:lnTo>
                    <a:pt x="176" y="295"/>
                  </a:lnTo>
                  <a:lnTo>
                    <a:pt x="192" y="279"/>
                  </a:lnTo>
                  <a:lnTo>
                    <a:pt x="212" y="267"/>
                  </a:lnTo>
                  <a:lnTo>
                    <a:pt x="235" y="258"/>
                  </a:lnTo>
                  <a:lnTo>
                    <a:pt x="266" y="254"/>
                  </a:lnTo>
                  <a:lnTo>
                    <a:pt x="287" y="255"/>
                  </a:lnTo>
                  <a:lnTo>
                    <a:pt x="307" y="262"/>
                  </a:lnTo>
                  <a:lnTo>
                    <a:pt x="327" y="270"/>
                  </a:lnTo>
                  <a:lnTo>
                    <a:pt x="437" y="334"/>
                  </a:lnTo>
                  <a:lnTo>
                    <a:pt x="484" y="300"/>
                  </a:lnTo>
                  <a:lnTo>
                    <a:pt x="533" y="269"/>
                  </a:lnTo>
                  <a:lnTo>
                    <a:pt x="586" y="244"/>
                  </a:lnTo>
                  <a:lnTo>
                    <a:pt x="586" y="121"/>
                  </a:lnTo>
                  <a:lnTo>
                    <a:pt x="589" y="92"/>
                  </a:lnTo>
                  <a:lnTo>
                    <a:pt x="597" y="67"/>
                  </a:lnTo>
                  <a:lnTo>
                    <a:pt x="612" y="45"/>
                  </a:lnTo>
                  <a:lnTo>
                    <a:pt x="631" y="26"/>
                  </a:lnTo>
                  <a:lnTo>
                    <a:pt x="654" y="12"/>
                  </a:lnTo>
                  <a:lnTo>
                    <a:pt x="678" y="4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53">
              <a:extLst>
                <a:ext uri="{FF2B5EF4-FFF2-40B4-BE49-F238E27FC236}">
                  <a16:creationId xmlns:a16="http://schemas.microsoft.com/office/drawing/2014/main" id="{E2A63BE7-1098-49DE-B9FD-F12C9D8D9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4" y="3197"/>
              <a:ext cx="677" cy="700"/>
            </a:xfrm>
            <a:custGeom>
              <a:avLst/>
              <a:gdLst>
                <a:gd name="T0" fmla="*/ 594 w 1354"/>
                <a:gd name="T1" fmla="*/ 448 h 1399"/>
                <a:gd name="T2" fmla="*/ 492 w 1354"/>
                <a:gd name="T3" fmla="*/ 513 h 1399"/>
                <a:gd name="T4" fmla="*/ 427 w 1354"/>
                <a:gd name="T5" fmla="*/ 615 h 1399"/>
                <a:gd name="T6" fmla="*/ 417 w 1354"/>
                <a:gd name="T7" fmla="*/ 741 h 1399"/>
                <a:gd name="T8" fmla="*/ 464 w 1354"/>
                <a:gd name="T9" fmla="*/ 855 h 1399"/>
                <a:gd name="T10" fmla="*/ 556 w 1354"/>
                <a:gd name="T11" fmla="*/ 933 h 1399"/>
                <a:gd name="T12" fmla="*/ 677 w 1354"/>
                <a:gd name="T13" fmla="*/ 963 h 1399"/>
                <a:gd name="T14" fmla="*/ 798 w 1354"/>
                <a:gd name="T15" fmla="*/ 933 h 1399"/>
                <a:gd name="T16" fmla="*/ 890 w 1354"/>
                <a:gd name="T17" fmla="*/ 855 h 1399"/>
                <a:gd name="T18" fmla="*/ 938 w 1354"/>
                <a:gd name="T19" fmla="*/ 741 h 1399"/>
                <a:gd name="T20" fmla="*/ 928 w 1354"/>
                <a:gd name="T21" fmla="*/ 615 h 1399"/>
                <a:gd name="T22" fmla="*/ 864 w 1354"/>
                <a:gd name="T23" fmla="*/ 513 h 1399"/>
                <a:gd name="T24" fmla="*/ 761 w 1354"/>
                <a:gd name="T25" fmla="*/ 448 h 1399"/>
                <a:gd name="T26" fmla="*/ 561 w 1354"/>
                <a:gd name="T27" fmla="*/ 0 h 1399"/>
                <a:gd name="T28" fmla="*/ 842 w 1354"/>
                <a:gd name="T29" fmla="*/ 12 h 1399"/>
                <a:gd name="T30" fmla="*/ 885 w 1354"/>
                <a:gd name="T31" fmla="*/ 70 h 1399"/>
                <a:gd name="T32" fmla="*/ 930 w 1354"/>
                <a:gd name="T33" fmla="*/ 214 h 1399"/>
                <a:gd name="T34" fmla="*/ 1095 w 1354"/>
                <a:gd name="T35" fmla="*/ 214 h 1399"/>
                <a:gd name="T36" fmla="*/ 1162 w 1354"/>
                <a:gd name="T37" fmla="*/ 203 h 1399"/>
                <a:gd name="T38" fmla="*/ 1213 w 1354"/>
                <a:gd name="T39" fmla="*/ 232 h 1399"/>
                <a:gd name="T40" fmla="*/ 1352 w 1354"/>
                <a:gd name="T41" fmla="*/ 473 h 1399"/>
                <a:gd name="T42" fmla="*/ 1342 w 1354"/>
                <a:gd name="T43" fmla="*/ 546 h 1399"/>
                <a:gd name="T44" fmla="*/ 1218 w 1354"/>
                <a:gd name="T45" fmla="*/ 630 h 1399"/>
                <a:gd name="T46" fmla="*/ 1223 w 1354"/>
                <a:gd name="T47" fmla="*/ 734 h 1399"/>
                <a:gd name="T48" fmla="*/ 1324 w 1354"/>
                <a:gd name="T49" fmla="*/ 831 h 1399"/>
                <a:gd name="T50" fmla="*/ 1353 w 1354"/>
                <a:gd name="T51" fmla="*/ 886 h 1399"/>
                <a:gd name="T52" fmla="*/ 1342 w 1354"/>
                <a:gd name="T53" fmla="*/ 948 h 1399"/>
                <a:gd name="T54" fmla="*/ 1191 w 1354"/>
                <a:gd name="T55" fmla="*/ 1185 h 1399"/>
                <a:gd name="T56" fmla="*/ 1119 w 1354"/>
                <a:gd name="T57" fmla="*/ 1193 h 1399"/>
                <a:gd name="T58" fmla="*/ 970 w 1354"/>
                <a:gd name="T59" fmla="*/ 1161 h 1399"/>
                <a:gd name="T60" fmla="*/ 889 w 1354"/>
                <a:gd name="T61" fmla="*/ 1303 h 1399"/>
                <a:gd name="T62" fmla="*/ 861 w 1354"/>
                <a:gd name="T63" fmla="*/ 1370 h 1399"/>
                <a:gd name="T64" fmla="*/ 793 w 1354"/>
                <a:gd name="T65" fmla="*/ 1399 h 1399"/>
                <a:gd name="T66" fmla="*/ 513 w 1354"/>
                <a:gd name="T67" fmla="*/ 1385 h 1399"/>
                <a:gd name="T68" fmla="*/ 469 w 1354"/>
                <a:gd name="T69" fmla="*/ 1328 h 1399"/>
                <a:gd name="T70" fmla="*/ 424 w 1354"/>
                <a:gd name="T71" fmla="*/ 1185 h 1399"/>
                <a:gd name="T72" fmla="*/ 260 w 1354"/>
                <a:gd name="T73" fmla="*/ 1185 h 1399"/>
                <a:gd name="T74" fmla="*/ 187 w 1354"/>
                <a:gd name="T75" fmla="*/ 1193 h 1399"/>
                <a:gd name="T76" fmla="*/ 129 w 1354"/>
                <a:gd name="T77" fmla="*/ 1150 h 1399"/>
                <a:gd name="T78" fmla="*/ 0 w 1354"/>
                <a:gd name="T79" fmla="*/ 907 h 1399"/>
                <a:gd name="T80" fmla="*/ 17 w 1354"/>
                <a:gd name="T81" fmla="*/ 847 h 1399"/>
                <a:gd name="T82" fmla="*/ 136 w 1354"/>
                <a:gd name="T83" fmla="*/ 767 h 1399"/>
                <a:gd name="T84" fmla="*/ 131 w 1354"/>
                <a:gd name="T85" fmla="*/ 665 h 1399"/>
                <a:gd name="T86" fmla="*/ 30 w 1354"/>
                <a:gd name="T87" fmla="*/ 567 h 1399"/>
                <a:gd name="T88" fmla="*/ 2 w 1354"/>
                <a:gd name="T89" fmla="*/ 512 h 1399"/>
                <a:gd name="T90" fmla="*/ 13 w 1354"/>
                <a:gd name="T91" fmla="*/ 450 h 1399"/>
                <a:gd name="T92" fmla="*/ 164 w 1354"/>
                <a:gd name="T93" fmla="*/ 214 h 1399"/>
                <a:gd name="T94" fmla="*/ 237 w 1354"/>
                <a:gd name="T95" fmla="*/ 204 h 1399"/>
                <a:gd name="T96" fmla="*/ 384 w 1354"/>
                <a:gd name="T97" fmla="*/ 238 h 1399"/>
                <a:gd name="T98" fmla="*/ 465 w 1354"/>
                <a:gd name="T99" fmla="*/ 95 h 1399"/>
                <a:gd name="T100" fmla="*/ 494 w 1354"/>
                <a:gd name="T101" fmla="*/ 27 h 1399"/>
                <a:gd name="T102" fmla="*/ 561 w 1354"/>
                <a:gd name="T103" fmla="*/ 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4" h="1399">
                  <a:moveTo>
                    <a:pt x="677" y="436"/>
                  </a:moveTo>
                  <a:lnTo>
                    <a:pt x="635" y="438"/>
                  </a:lnTo>
                  <a:lnTo>
                    <a:pt x="594" y="448"/>
                  </a:lnTo>
                  <a:lnTo>
                    <a:pt x="556" y="465"/>
                  </a:lnTo>
                  <a:lnTo>
                    <a:pt x="521" y="487"/>
                  </a:lnTo>
                  <a:lnTo>
                    <a:pt x="492" y="513"/>
                  </a:lnTo>
                  <a:lnTo>
                    <a:pt x="464" y="543"/>
                  </a:lnTo>
                  <a:lnTo>
                    <a:pt x="443" y="578"/>
                  </a:lnTo>
                  <a:lnTo>
                    <a:pt x="427" y="615"/>
                  </a:lnTo>
                  <a:lnTo>
                    <a:pt x="417" y="657"/>
                  </a:lnTo>
                  <a:lnTo>
                    <a:pt x="414" y="699"/>
                  </a:lnTo>
                  <a:lnTo>
                    <a:pt x="417" y="741"/>
                  </a:lnTo>
                  <a:lnTo>
                    <a:pt x="427" y="782"/>
                  </a:lnTo>
                  <a:lnTo>
                    <a:pt x="443" y="820"/>
                  </a:lnTo>
                  <a:lnTo>
                    <a:pt x="464" y="855"/>
                  </a:lnTo>
                  <a:lnTo>
                    <a:pt x="492" y="886"/>
                  </a:lnTo>
                  <a:lnTo>
                    <a:pt x="521" y="912"/>
                  </a:lnTo>
                  <a:lnTo>
                    <a:pt x="556" y="933"/>
                  </a:lnTo>
                  <a:lnTo>
                    <a:pt x="594" y="949"/>
                  </a:lnTo>
                  <a:lnTo>
                    <a:pt x="635" y="959"/>
                  </a:lnTo>
                  <a:lnTo>
                    <a:pt x="677" y="963"/>
                  </a:lnTo>
                  <a:lnTo>
                    <a:pt x="720" y="959"/>
                  </a:lnTo>
                  <a:lnTo>
                    <a:pt x="761" y="949"/>
                  </a:lnTo>
                  <a:lnTo>
                    <a:pt x="798" y="933"/>
                  </a:lnTo>
                  <a:lnTo>
                    <a:pt x="833" y="912"/>
                  </a:lnTo>
                  <a:lnTo>
                    <a:pt x="864" y="886"/>
                  </a:lnTo>
                  <a:lnTo>
                    <a:pt x="890" y="855"/>
                  </a:lnTo>
                  <a:lnTo>
                    <a:pt x="912" y="820"/>
                  </a:lnTo>
                  <a:lnTo>
                    <a:pt x="928" y="782"/>
                  </a:lnTo>
                  <a:lnTo>
                    <a:pt x="938" y="741"/>
                  </a:lnTo>
                  <a:lnTo>
                    <a:pt x="942" y="699"/>
                  </a:lnTo>
                  <a:lnTo>
                    <a:pt x="938" y="657"/>
                  </a:lnTo>
                  <a:lnTo>
                    <a:pt x="928" y="615"/>
                  </a:lnTo>
                  <a:lnTo>
                    <a:pt x="912" y="578"/>
                  </a:lnTo>
                  <a:lnTo>
                    <a:pt x="890" y="543"/>
                  </a:lnTo>
                  <a:lnTo>
                    <a:pt x="864" y="513"/>
                  </a:lnTo>
                  <a:lnTo>
                    <a:pt x="833" y="487"/>
                  </a:lnTo>
                  <a:lnTo>
                    <a:pt x="798" y="465"/>
                  </a:lnTo>
                  <a:lnTo>
                    <a:pt x="761" y="448"/>
                  </a:lnTo>
                  <a:lnTo>
                    <a:pt x="720" y="438"/>
                  </a:lnTo>
                  <a:lnTo>
                    <a:pt x="677" y="436"/>
                  </a:lnTo>
                  <a:close/>
                  <a:moveTo>
                    <a:pt x="561" y="0"/>
                  </a:moveTo>
                  <a:lnTo>
                    <a:pt x="793" y="0"/>
                  </a:lnTo>
                  <a:lnTo>
                    <a:pt x="818" y="2"/>
                  </a:lnTo>
                  <a:lnTo>
                    <a:pt x="842" y="12"/>
                  </a:lnTo>
                  <a:lnTo>
                    <a:pt x="861" y="27"/>
                  </a:lnTo>
                  <a:lnTo>
                    <a:pt x="875" y="47"/>
                  </a:lnTo>
                  <a:lnTo>
                    <a:pt x="885" y="70"/>
                  </a:lnTo>
                  <a:lnTo>
                    <a:pt x="889" y="95"/>
                  </a:lnTo>
                  <a:lnTo>
                    <a:pt x="889" y="193"/>
                  </a:lnTo>
                  <a:lnTo>
                    <a:pt x="930" y="214"/>
                  </a:lnTo>
                  <a:lnTo>
                    <a:pt x="970" y="238"/>
                  </a:lnTo>
                  <a:lnTo>
                    <a:pt x="1008" y="264"/>
                  </a:lnTo>
                  <a:lnTo>
                    <a:pt x="1095" y="214"/>
                  </a:lnTo>
                  <a:lnTo>
                    <a:pt x="1119" y="204"/>
                  </a:lnTo>
                  <a:lnTo>
                    <a:pt x="1142" y="201"/>
                  </a:lnTo>
                  <a:lnTo>
                    <a:pt x="1162" y="203"/>
                  </a:lnTo>
                  <a:lnTo>
                    <a:pt x="1181" y="209"/>
                  </a:lnTo>
                  <a:lnTo>
                    <a:pt x="1198" y="219"/>
                  </a:lnTo>
                  <a:lnTo>
                    <a:pt x="1213" y="232"/>
                  </a:lnTo>
                  <a:lnTo>
                    <a:pt x="1226" y="249"/>
                  </a:lnTo>
                  <a:lnTo>
                    <a:pt x="1342" y="450"/>
                  </a:lnTo>
                  <a:lnTo>
                    <a:pt x="1352" y="473"/>
                  </a:lnTo>
                  <a:lnTo>
                    <a:pt x="1354" y="497"/>
                  </a:lnTo>
                  <a:lnTo>
                    <a:pt x="1352" y="522"/>
                  </a:lnTo>
                  <a:lnTo>
                    <a:pt x="1342" y="546"/>
                  </a:lnTo>
                  <a:lnTo>
                    <a:pt x="1327" y="566"/>
                  </a:lnTo>
                  <a:lnTo>
                    <a:pt x="1307" y="581"/>
                  </a:lnTo>
                  <a:lnTo>
                    <a:pt x="1218" y="630"/>
                  </a:lnTo>
                  <a:lnTo>
                    <a:pt x="1223" y="665"/>
                  </a:lnTo>
                  <a:lnTo>
                    <a:pt x="1226" y="699"/>
                  </a:lnTo>
                  <a:lnTo>
                    <a:pt x="1223" y="734"/>
                  </a:lnTo>
                  <a:lnTo>
                    <a:pt x="1218" y="767"/>
                  </a:lnTo>
                  <a:lnTo>
                    <a:pt x="1307" y="818"/>
                  </a:lnTo>
                  <a:lnTo>
                    <a:pt x="1324" y="831"/>
                  </a:lnTo>
                  <a:lnTo>
                    <a:pt x="1338" y="847"/>
                  </a:lnTo>
                  <a:lnTo>
                    <a:pt x="1348" y="866"/>
                  </a:lnTo>
                  <a:lnTo>
                    <a:pt x="1353" y="886"/>
                  </a:lnTo>
                  <a:lnTo>
                    <a:pt x="1354" y="907"/>
                  </a:lnTo>
                  <a:lnTo>
                    <a:pt x="1350" y="928"/>
                  </a:lnTo>
                  <a:lnTo>
                    <a:pt x="1342" y="948"/>
                  </a:lnTo>
                  <a:lnTo>
                    <a:pt x="1226" y="1150"/>
                  </a:lnTo>
                  <a:lnTo>
                    <a:pt x="1210" y="1169"/>
                  </a:lnTo>
                  <a:lnTo>
                    <a:pt x="1191" y="1185"/>
                  </a:lnTo>
                  <a:lnTo>
                    <a:pt x="1167" y="1193"/>
                  </a:lnTo>
                  <a:lnTo>
                    <a:pt x="1142" y="1197"/>
                  </a:lnTo>
                  <a:lnTo>
                    <a:pt x="1119" y="1193"/>
                  </a:lnTo>
                  <a:lnTo>
                    <a:pt x="1095" y="1185"/>
                  </a:lnTo>
                  <a:lnTo>
                    <a:pt x="1008" y="1134"/>
                  </a:lnTo>
                  <a:lnTo>
                    <a:pt x="970" y="1161"/>
                  </a:lnTo>
                  <a:lnTo>
                    <a:pt x="930" y="1185"/>
                  </a:lnTo>
                  <a:lnTo>
                    <a:pt x="889" y="1205"/>
                  </a:lnTo>
                  <a:lnTo>
                    <a:pt x="889" y="1303"/>
                  </a:lnTo>
                  <a:lnTo>
                    <a:pt x="885" y="1328"/>
                  </a:lnTo>
                  <a:lnTo>
                    <a:pt x="875" y="1352"/>
                  </a:lnTo>
                  <a:lnTo>
                    <a:pt x="861" y="1370"/>
                  </a:lnTo>
                  <a:lnTo>
                    <a:pt x="842" y="1385"/>
                  </a:lnTo>
                  <a:lnTo>
                    <a:pt x="818" y="1395"/>
                  </a:lnTo>
                  <a:lnTo>
                    <a:pt x="793" y="1399"/>
                  </a:lnTo>
                  <a:lnTo>
                    <a:pt x="561" y="1399"/>
                  </a:lnTo>
                  <a:lnTo>
                    <a:pt x="535" y="1395"/>
                  </a:lnTo>
                  <a:lnTo>
                    <a:pt x="513" y="1385"/>
                  </a:lnTo>
                  <a:lnTo>
                    <a:pt x="494" y="1370"/>
                  </a:lnTo>
                  <a:lnTo>
                    <a:pt x="479" y="1352"/>
                  </a:lnTo>
                  <a:lnTo>
                    <a:pt x="469" y="1328"/>
                  </a:lnTo>
                  <a:lnTo>
                    <a:pt x="465" y="1303"/>
                  </a:lnTo>
                  <a:lnTo>
                    <a:pt x="465" y="1205"/>
                  </a:lnTo>
                  <a:lnTo>
                    <a:pt x="424" y="1185"/>
                  </a:lnTo>
                  <a:lnTo>
                    <a:pt x="384" y="1161"/>
                  </a:lnTo>
                  <a:lnTo>
                    <a:pt x="347" y="1134"/>
                  </a:lnTo>
                  <a:lnTo>
                    <a:pt x="260" y="1185"/>
                  </a:lnTo>
                  <a:lnTo>
                    <a:pt x="237" y="1193"/>
                  </a:lnTo>
                  <a:lnTo>
                    <a:pt x="212" y="1197"/>
                  </a:lnTo>
                  <a:lnTo>
                    <a:pt x="187" y="1193"/>
                  </a:lnTo>
                  <a:lnTo>
                    <a:pt x="164" y="1185"/>
                  </a:lnTo>
                  <a:lnTo>
                    <a:pt x="145" y="1169"/>
                  </a:lnTo>
                  <a:lnTo>
                    <a:pt x="129" y="1150"/>
                  </a:lnTo>
                  <a:lnTo>
                    <a:pt x="13" y="948"/>
                  </a:lnTo>
                  <a:lnTo>
                    <a:pt x="4" y="928"/>
                  </a:lnTo>
                  <a:lnTo>
                    <a:pt x="0" y="907"/>
                  </a:lnTo>
                  <a:lnTo>
                    <a:pt x="2" y="886"/>
                  </a:lnTo>
                  <a:lnTo>
                    <a:pt x="7" y="866"/>
                  </a:lnTo>
                  <a:lnTo>
                    <a:pt x="17" y="847"/>
                  </a:lnTo>
                  <a:lnTo>
                    <a:pt x="30" y="831"/>
                  </a:lnTo>
                  <a:lnTo>
                    <a:pt x="48" y="817"/>
                  </a:lnTo>
                  <a:lnTo>
                    <a:pt x="136" y="767"/>
                  </a:lnTo>
                  <a:lnTo>
                    <a:pt x="131" y="734"/>
                  </a:lnTo>
                  <a:lnTo>
                    <a:pt x="129" y="699"/>
                  </a:lnTo>
                  <a:lnTo>
                    <a:pt x="131" y="665"/>
                  </a:lnTo>
                  <a:lnTo>
                    <a:pt x="136" y="630"/>
                  </a:lnTo>
                  <a:lnTo>
                    <a:pt x="48" y="581"/>
                  </a:lnTo>
                  <a:lnTo>
                    <a:pt x="30" y="567"/>
                  </a:lnTo>
                  <a:lnTo>
                    <a:pt x="17" y="551"/>
                  </a:lnTo>
                  <a:lnTo>
                    <a:pt x="7" y="532"/>
                  </a:lnTo>
                  <a:lnTo>
                    <a:pt x="2" y="512"/>
                  </a:lnTo>
                  <a:lnTo>
                    <a:pt x="0" y="491"/>
                  </a:lnTo>
                  <a:lnTo>
                    <a:pt x="4" y="470"/>
                  </a:lnTo>
                  <a:lnTo>
                    <a:pt x="13" y="450"/>
                  </a:lnTo>
                  <a:lnTo>
                    <a:pt x="129" y="249"/>
                  </a:lnTo>
                  <a:lnTo>
                    <a:pt x="145" y="229"/>
                  </a:lnTo>
                  <a:lnTo>
                    <a:pt x="164" y="214"/>
                  </a:lnTo>
                  <a:lnTo>
                    <a:pt x="187" y="204"/>
                  </a:lnTo>
                  <a:lnTo>
                    <a:pt x="212" y="201"/>
                  </a:lnTo>
                  <a:lnTo>
                    <a:pt x="237" y="204"/>
                  </a:lnTo>
                  <a:lnTo>
                    <a:pt x="260" y="214"/>
                  </a:lnTo>
                  <a:lnTo>
                    <a:pt x="347" y="264"/>
                  </a:lnTo>
                  <a:lnTo>
                    <a:pt x="384" y="238"/>
                  </a:lnTo>
                  <a:lnTo>
                    <a:pt x="424" y="214"/>
                  </a:lnTo>
                  <a:lnTo>
                    <a:pt x="465" y="193"/>
                  </a:lnTo>
                  <a:lnTo>
                    <a:pt x="465" y="95"/>
                  </a:lnTo>
                  <a:lnTo>
                    <a:pt x="469" y="70"/>
                  </a:lnTo>
                  <a:lnTo>
                    <a:pt x="479" y="47"/>
                  </a:lnTo>
                  <a:lnTo>
                    <a:pt x="494" y="27"/>
                  </a:lnTo>
                  <a:lnTo>
                    <a:pt x="513" y="12"/>
                  </a:lnTo>
                  <a:lnTo>
                    <a:pt x="535" y="2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Rectangle 96">
            <a:extLst>
              <a:ext uri="{FF2B5EF4-FFF2-40B4-BE49-F238E27FC236}">
                <a16:creationId xmlns:a16="http://schemas.microsoft.com/office/drawing/2014/main" id="{97062EA3-8D53-4508-B6E8-9F434673D3C1}"/>
              </a:ext>
            </a:extLst>
          </p:cNvPr>
          <p:cNvSpPr/>
          <p:nvPr/>
        </p:nvSpPr>
        <p:spPr>
          <a:xfrm>
            <a:off x="7583258" y="4202202"/>
            <a:ext cx="398784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 is simply dummy text for example 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for example lorem ipsum dolor </a:t>
            </a:r>
          </a:p>
        </p:txBody>
      </p:sp>
      <p:sp>
        <p:nvSpPr>
          <p:cNvPr id="29" name="Rectangle 97">
            <a:extLst>
              <a:ext uri="{FF2B5EF4-FFF2-40B4-BE49-F238E27FC236}">
                <a16:creationId xmlns:a16="http://schemas.microsoft.com/office/drawing/2014/main" id="{48CB0945-801A-4398-B349-1590BAD10357}"/>
              </a:ext>
            </a:extLst>
          </p:cNvPr>
          <p:cNvSpPr/>
          <p:nvPr/>
        </p:nvSpPr>
        <p:spPr>
          <a:xfrm>
            <a:off x="7581895" y="387280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SUBTITLE HERE</a:t>
            </a:r>
          </a:p>
        </p:txBody>
      </p:sp>
      <p:graphicFrame>
        <p:nvGraphicFramePr>
          <p:cNvPr id="30" name="Chart 98">
            <a:extLst>
              <a:ext uri="{FF2B5EF4-FFF2-40B4-BE49-F238E27FC236}">
                <a16:creationId xmlns:a16="http://schemas.microsoft.com/office/drawing/2014/main" id="{F4683273-68A0-43B1-AD55-15195EF3C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279021"/>
              </p:ext>
            </p:extLst>
          </p:nvPr>
        </p:nvGraphicFramePr>
        <p:xfrm>
          <a:off x="6199882" y="1885921"/>
          <a:ext cx="2435907" cy="16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99">
            <a:extLst>
              <a:ext uri="{FF2B5EF4-FFF2-40B4-BE49-F238E27FC236}">
                <a16:creationId xmlns:a16="http://schemas.microsoft.com/office/drawing/2014/main" id="{B4EABC5E-47E0-44E5-A19A-86DFAD14B94D}"/>
              </a:ext>
            </a:extLst>
          </p:cNvPr>
          <p:cNvSpPr txBox="1"/>
          <p:nvPr/>
        </p:nvSpPr>
        <p:spPr>
          <a:xfrm>
            <a:off x="6663594" y="2435935"/>
            <a:ext cx="153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4.6%</a:t>
            </a:r>
          </a:p>
        </p:txBody>
      </p:sp>
      <p:graphicFrame>
        <p:nvGraphicFramePr>
          <p:cNvPr id="32" name="Chart 100">
            <a:extLst>
              <a:ext uri="{FF2B5EF4-FFF2-40B4-BE49-F238E27FC236}">
                <a16:creationId xmlns:a16="http://schemas.microsoft.com/office/drawing/2014/main" id="{3A103BC3-A845-4843-8202-FB1C57A4B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576390"/>
              </p:ext>
            </p:extLst>
          </p:nvPr>
        </p:nvGraphicFramePr>
        <p:xfrm>
          <a:off x="7996724" y="1845242"/>
          <a:ext cx="2435907" cy="16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101">
            <a:extLst>
              <a:ext uri="{FF2B5EF4-FFF2-40B4-BE49-F238E27FC236}">
                <a16:creationId xmlns:a16="http://schemas.microsoft.com/office/drawing/2014/main" id="{55BE8322-A5AA-4962-99E6-B8CCA19D3229}"/>
              </a:ext>
            </a:extLst>
          </p:cNvPr>
          <p:cNvSpPr txBox="1"/>
          <p:nvPr/>
        </p:nvSpPr>
        <p:spPr>
          <a:xfrm>
            <a:off x="8460436" y="2411585"/>
            <a:ext cx="153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4.6%</a:t>
            </a:r>
          </a:p>
        </p:txBody>
      </p:sp>
      <p:sp>
        <p:nvSpPr>
          <p:cNvPr id="34" name="Rectangle 102">
            <a:extLst>
              <a:ext uri="{FF2B5EF4-FFF2-40B4-BE49-F238E27FC236}">
                <a16:creationId xmlns:a16="http://schemas.microsoft.com/office/drawing/2014/main" id="{786003AE-E30B-4203-955A-3755ABECA8D1}"/>
              </a:ext>
            </a:extLst>
          </p:cNvPr>
          <p:cNvSpPr/>
          <p:nvPr/>
        </p:nvSpPr>
        <p:spPr>
          <a:xfrm>
            <a:off x="7581895" y="4978975"/>
            <a:ext cx="398784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 is simply dummy text for example 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for example lorem ipsum dolor </a:t>
            </a:r>
          </a:p>
        </p:txBody>
      </p:sp>
      <p:sp>
        <p:nvSpPr>
          <p:cNvPr id="35" name="Oval 103">
            <a:extLst>
              <a:ext uri="{FF2B5EF4-FFF2-40B4-BE49-F238E27FC236}">
                <a16:creationId xmlns:a16="http://schemas.microsoft.com/office/drawing/2014/main" id="{746EA321-1D7B-4697-AF4B-DA2EC7063FD7}"/>
              </a:ext>
            </a:extLst>
          </p:cNvPr>
          <p:cNvSpPr/>
          <p:nvPr/>
        </p:nvSpPr>
        <p:spPr>
          <a:xfrm>
            <a:off x="6994423" y="5055866"/>
            <a:ext cx="246273" cy="246274"/>
          </a:xfrm>
          <a:prstGeom prst="ellipse">
            <a:avLst/>
          </a:prstGeom>
          <a:solidFill>
            <a:srgbClr val="9ED7ED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7" name="图片 36" descr="图片包含 室内, 人员, 墙壁, 男士&#10;&#10;描述已自动生成">
            <a:extLst>
              <a:ext uri="{FF2B5EF4-FFF2-40B4-BE49-F238E27FC236}">
                <a16:creationId xmlns:a16="http://schemas.microsoft.com/office/drawing/2014/main" id="{957960AC-3082-4C14-B89C-F9841AD3D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9" y="2305568"/>
            <a:ext cx="4936711" cy="32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29" grpId="0"/>
      <p:bldGraphic spid="30" grpId="0">
        <p:bldAsOne/>
      </p:bldGraphic>
      <p:bldP spid="31" grpId="0"/>
      <p:bldGraphic spid="32" grpId="0">
        <p:bldAsOne/>
      </p:bldGraphic>
      <p:bldP spid="33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64EB03-99BC-4792-92B5-EA21811C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D789FC8-956F-4E2C-9EA6-7EFAD7E37AAE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4" name="Star: 4 Points 1">
            <a:extLst>
              <a:ext uri="{FF2B5EF4-FFF2-40B4-BE49-F238E27FC236}">
                <a16:creationId xmlns:a16="http://schemas.microsoft.com/office/drawing/2014/main" id="{496186AA-035C-4299-BA4D-20346F0A7B06}"/>
              </a:ext>
            </a:extLst>
          </p:cNvPr>
          <p:cNvSpPr/>
          <p:nvPr/>
        </p:nvSpPr>
        <p:spPr>
          <a:xfrm>
            <a:off x="4555112" y="2066649"/>
            <a:ext cx="3081776" cy="3081776"/>
          </a:xfrm>
          <a:prstGeom prst="star4">
            <a:avLst>
              <a:gd name="adj" fmla="val 15741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B5A4F78C-EB08-4B3F-B3B4-E19DB0AE4577}"/>
              </a:ext>
            </a:extLst>
          </p:cNvPr>
          <p:cNvSpPr/>
          <p:nvPr/>
        </p:nvSpPr>
        <p:spPr>
          <a:xfrm>
            <a:off x="4555112" y="3275359"/>
            <a:ext cx="726366" cy="726366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120">
            <a:extLst>
              <a:ext uri="{FF2B5EF4-FFF2-40B4-BE49-F238E27FC236}">
                <a16:creationId xmlns:a16="http://schemas.microsoft.com/office/drawing/2014/main" id="{13E8CE11-D05F-417B-B300-2E03A72D6BCA}"/>
              </a:ext>
            </a:extLst>
          </p:cNvPr>
          <p:cNvSpPr>
            <a:spLocks noEditPoints="1"/>
          </p:cNvSpPr>
          <p:nvPr/>
        </p:nvSpPr>
        <p:spPr bwMode="auto">
          <a:xfrm>
            <a:off x="4769420" y="3503114"/>
            <a:ext cx="302820" cy="2397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C099991B-60BE-4922-B6FE-FD09F887D814}"/>
              </a:ext>
            </a:extLst>
          </p:cNvPr>
          <p:cNvSpPr/>
          <p:nvPr/>
        </p:nvSpPr>
        <p:spPr>
          <a:xfrm>
            <a:off x="6910522" y="3277457"/>
            <a:ext cx="726366" cy="726366"/>
          </a:xfrm>
          <a:prstGeom prst="ellipse">
            <a:avLst/>
          </a:prstGeom>
          <a:solidFill>
            <a:srgbClr val="9ED7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1271">
            <a:extLst>
              <a:ext uri="{FF2B5EF4-FFF2-40B4-BE49-F238E27FC236}">
                <a16:creationId xmlns:a16="http://schemas.microsoft.com/office/drawing/2014/main" id="{646840EA-4743-44DB-8362-758F207707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46355" y="3503114"/>
            <a:ext cx="238593" cy="238353"/>
            <a:chOff x="5516" y="3626"/>
            <a:chExt cx="1981" cy="1979"/>
          </a:xfrm>
          <a:solidFill>
            <a:sysClr val="window" lastClr="FFFFFF"/>
          </a:solidFill>
        </p:grpSpPr>
        <p:sp>
          <p:nvSpPr>
            <p:cNvPr id="9" name="Freeform 1273">
              <a:extLst>
                <a:ext uri="{FF2B5EF4-FFF2-40B4-BE49-F238E27FC236}">
                  <a16:creationId xmlns:a16="http://schemas.microsoft.com/office/drawing/2014/main" id="{6227A754-8350-4A15-A7C9-7C3ED2734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274">
              <a:extLst>
                <a:ext uri="{FF2B5EF4-FFF2-40B4-BE49-F238E27FC236}">
                  <a16:creationId xmlns:a16="http://schemas.microsoft.com/office/drawing/2014/main" id="{7510C572-6344-4580-B766-20E84BF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275">
              <a:extLst>
                <a:ext uri="{FF2B5EF4-FFF2-40B4-BE49-F238E27FC236}">
                  <a16:creationId xmlns:a16="http://schemas.microsoft.com/office/drawing/2014/main" id="{AFED867A-ED5C-422C-842B-88522F9B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76">
              <a:extLst>
                <a:ext uri="{FF2B5EF4-FFF2-40B4-BE49-F238E27FC236}">
                  <a16:creationId xmlns:a16="http://schemas.microsoft.com/office/drawing/2014/main" id="{735A8B45-FCCC-49C5-A760-AD1D670204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Oval 28">
            <a:extLst>
              <a:ext uri="{FF2B5EF4-FFF2-40B4-BE49-F238E27FC236}">
                <a16:creationId xmlns:a16="http://schemas.microsoft.com/office/drawing/2014/main" id="{884661CF-4A15-498B-A58E-BE9639555CA1}"/>
              </a:ext>
            </a:extLst>
          </p:cNvPr>
          <p:cNvSpPr/>
          <p:nvPr/>
        </p:nvSpPr>
        <p:spPr>
          <a:xfrm>
            <a:off x="5732817" y="4422059"/>
            <a:ext cx="726366" cy="726366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1036">
            <a:extLst>
              <a:ext uri="{FF2B5EF4-FFF2-40B4-BE49-F238E27FC236}">
                <a16:creationId xmlns:a16="http://schemas.microsoft.com/office/drawing/2014/main" id="{2FF94F16-D080-49C4-9EDB-90193618A9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93796" y="4639240"/>
            <a:ext cx="245904" cy="244408"/>
            <a:chOff x="9876" y="-1946"/>
            <a:chExt cx="822" cy="817"/>
          </a:xfrm>
          <a:solidFill>
            <a:sysClr val="window" lastClr="FFFFFF"/>
          </a:solidFill>
        </p:grpSpPr>
        <p:sp>
          <p:nvSpPr>
            <p:cNvPr id="15" name="Freeform 1038">
              <a:extLst>
                <a:ext uri="{FF2B5EF4-FFF2-40B4-BE49-F238E27FC236}">
                  <a16:creationId xmlns:a16="http://schemas.microsoft.com/office/drawing/2014/main" id="{50603051-2B26-4287-83DD-009776453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039">
              <a:extLst>
                <a:ext uri="{FF2B5EF4-FFF2-40B4-BE49-F238E27FC236}">
                  <a16:creationId xmlns:a16="http://schemas.microsoft.com/office/drawing/2014/main" id="{4AC988FF-BCAC-418A-B853-51E3974A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040">
              <a:extLst>
                <a:ext uri="{FF2B5EF4-FFF2-40B4-BE49-F238E27FC236}">
                  <a16:creationId xmlns:a16="http://schemas.microsoft.com/office/drawing/2014/main" id="{31C42072-86CB-4721-9B8A-13B5BC19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041">
              <a:extLst>
                <a:ext uri="{FF2B5EF4-FFF2-40B4-BE49-F238E27FC236}">
                  <a16:creationId xmlns:a16="http://schemas.microsoft.com/office/drawing/2014/main" id="{90645E78-141B-4C5E-BCE7-04C93230C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042">
              <a:extLst>
                <a:ext uri="{FF2B5EF4-FFF2-40B4-BE49-F238E27FC236}">
                  <a16:creationId xmlns:a16="http://schemas.microsoft.com/office/drawing/2014/main" id="{915F1E5E-4879-4B91-AFEA-B12292DDB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043">
              <a:extLst>
                <a:ext uri="{FF2B5EF4-FFF2-40B4-BE49-F238E27FC236}">
                  <a16:creationId xmlns:a16="http://schemas.microsoft.com/office/drawing/2014/main" id="{8BEA458D-2E42-497E-9B4C-5AE9445D3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Oval 36">
            <a:extLst>
              <a:ext uri="{FF2B5EF4-FFF2-40B4-BE49-F238E27FC236}">
                <a16:creationId xmlns:a16="http://schemas.microsoft.com/office/drawing/2014/main" id="{DADA085D-2F58-4B5B-BA4E-147A863F9A7A}"/>
              </a:ext>
            </a:extLst>
          </p:cNvPr>
          <p:cNvSpPr/>
          <p:nvPr/>
        </p:nvSpPr>
        <p:spPr>
          <a:xfrm>
            <a:off x="5732817" y="2066649"/>
            <a:ext cx="726366" cy="726366"/>
          </a:xfrm>
          <a:prstGeom prst="ellipse">
            <a:avLst/>
          </a:prstGeom>
          <a:solidFill>
            <a:srgbClr val="EC6D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1171">
            <a:extLst>
              <a:ext uri="{FF2B5EF4-FFF2-40B4-BE49-F238E27FC236}">
                <a16:creationId xmlns:a16="http://schemas.microsoft.com/office/drawing/2014/main" id="{0649EABA-8A69-4ED8-BAF4-39506C4586D5}"/>
              </a:ext>
            </a:extLst>
          </p:cNvPr>
          <p:cNvSpPr>
            <a:spLocks/>
          </p:cNvSpPr>
          <p:nvPr/>
        </p:nvSpPr>
        <p:spPr bwMode="auto">
          <a:xfrm>
            <a:off x="5947654" y="2296821"/>
            <a:ext cx="310007" cy="232481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03D214A5-D380-42AC-9938-50B425701F7A}"/>
              </a:ext>
            </a:extLst>
          </p:cNvPr>
          <p:cNvSpPr/>
          <p:nvPr/>
        </p:nvSpPr>
        <p:spPr>
          <a:xfrm>
            <a:off x="876387" y="3447435"/>
            <a:ext cx="2981178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tempor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B243184B-F135-438A-8A8C-93AE1C580CAC}"/>
              </a:ext>
            </a:extLst>
          </p:cNvPr>
          <p:cNvSpPr txBox="1"/>
          <p:nvPr/>
        </p:nvSpPr>
        <p:spPr>
          <a:xfrm>
            <a:off x="2286301" y="3195337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SUBTITLE HERE</a:t>
            </a:r>
          </a:p>
        </p:txBody>
      </p:sp>
      <p:sp>
        <p:nvSpPr>
          <p:cNvPr id="25" name="Rectangle 40">
            <a:extLst>
              <a:ext uri="{FF2B5EF4-FFF2-40B4-BE49-F238E27FC236}">
                <a16:creationId xmlns:a16="http://schemas.microsoft.com/office/drawing/2014/main" id="{ECCF814E-A18D-41A1-A696-88172AF4FBA1}"/>
              </a:ext>
            </a:extLst>
          </p:cNvPr>
          <p:cNvSpPr/>
          <p:nvPr/>
        </p:nvSpPr>
        <p:spPr>
          <a:xfrm>
            <a:off x="8334435" y="3472652"/>
            <a:ext cx="2981178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eiusmod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tempor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9CA98492-FB2A-4109-A61D-1AAFBD92B8C2}"/>
              </a:ext>
            </a:extLst>
          </p:cNvPr>
          <p:cNvSpPr txBox="1"/>
          <p:nvPr/>
        </p:nvSpPr>
        <p:spPr>
          <a:xfrm>
            <a:off x="8334435" y="3220554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SUBTITLE HERE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5C0A1D03-3147-4EE7-98C7-A2EF3F798E0C}"/>
              </a:ext>
            </a:extLst>
          </p:cNvPr>
          <p:cNvSpPr txBox="1"/>
          <p:nvPr/>
        </p:nvSpPr>
        <p:spPr>
          <a:xfrm>
            <a:off x="5303294" y="5326678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SUBTITLE HERE</a:t>
            </a: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32A887CB-0721-4724-A29E-98C1C5E344CD}"/>
              </a:ext>
            </a:extLst>
          </p:cNvPr>
          <p:cNvSpPr txBox="1"/>
          <p:nvPr/>
        </p:nvSpPr>
        <p:spPr>
          <a:xfrm>
            <a:off x="8417343" y="4724199"/>
            <a:ext cx="1146148" cy="369332"/>
          </a:xfrm>
          <a:prstGeom prst="rect">
            <a:avLst/>
          </a:prstGeom>
          <a:solidFill>
            <a:srgbClr val="EC6D6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47">
            <a:extLst>
              <a:ext uri="{FF2B5EF4-FFF2-40B4-BE49-F238E27FC236}">
                <a16:creationId xmlns:a16="http://schemas.microsoft.com/office/drawing/2014/main" id="{64B90B73-0E38-49F4-A908-8203A9B25C70}"/>
              </a:ext>
            </a:extLst>
          </p:cNvPr>
          <p:cNvSpPr txBox="1"/>
          <p:nvPr/>
        </p:nvSpPr>
        <p:spPr>
          <a:xfrm>
            <a:off x="8417343" y="2296821"/>
            <a:ext cx="1146148" cy="369332"/>
          </a:xfrm>
          <a:prstGeom prst="rect">
            <a:avLst/>
          </a:prstGeom>
          <a:solidFill>
            <a:srgbClr val="9ED7E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31F8A53F-E0CB-4E1D-A856-B30702B4AE9B}"/>
              </a:ext>
            </a:extLst>
          </p:cNvPr>
          <p:cNvSpPr txBox="1"/>
          <p:nvPr/>
        </p:nvSpPr>
        <p:spPr>
          <a:xfrm>
            <a:off x="2628509" y="4666708"/>
            <a:ext cx="1146148" cy="369332"/>
          </a:xfrm>
          <a:prstGeom prst="rect">
            <a:avLst/>
          </a:prstGeom>
          <a:solidFill>
            <a:srgbClr val="9ED7E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9C4CAA61-5E92-43C8-8333-686BF2C0C5A4}"/>
              </a:ext>
            </a:extLst>
          </p:cNvPr>
          <p:cNvSpPr txBox="1"/>
          <p:nvPr/>
        </p:nvSpPr>
        <p:spPr>
          <a:xfrm>
            <a:off x="2628509" y="2448617"/>
            <a:ext cx="1146148" cy="369332"/>
          </a:xfrm>
          <a:prstGeom prst="rect">
            <a:avLst/>
          </a:prstGeom>
          <a:solidFill>
            <a:srgbClr val="EC6D6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0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2" name="圆角矩形 106">
            <a:extLst>
              <a:ext uri="{FF2B5EF4-FFF2-40B4-BE49-F238E27FC236}">
                <a16:creationId xmlns:a16="http://schemas.microsoft.com/office/drawing/2014/main" id="{2A57D8CD-A2C4-4DD4-A27F-ED1D86B92F1F}"/>
              </a:ext>
            </a:extLst>
          </p:cNvPr>
          <p:cNvSpPr>
            <a:spLocks noChangeAspect="1"/>
          </p:cNvSpPr>
          <p:nvPr/>
        </p:nvSpPr>
        <p:spPr>
          <a:xfrm rot="2700000">
            <a:off x="6829425" y="2728514"/>
            <a:ext cx="1998980" cy="1998980"/>
          </a:xfrm>
          <a:prstGeom prst="roundRect">
            <a:avLst/>
          </a:prstGeom>
          <a:solidFill>
            <a:srgbClr val="9ED7E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noProof="1">
              <a:cs typeface="+mn-ea"/>
              <a:sym typeface="+mn-lt"/>
            </a:endParaRPr>
          </a:p>
        </p:txBody>
      </p:sp>
      <p:sp>
        <p:nvSpPr>
          <p:cNvPr id="33" name="圆角矩形 107">
            <a:extLst>
              <a:ext uri="{FF2B5EF4-FFF2-40B4-BE49-F238E27FC236}">
                <a16:creationId xmlns:a16="http://schemas.microsoft.com/office/drawing/2014/main" id="{25B50721-8566-4637-88A2-E720BE698D23}"/>
              </a:ext>
            </a:extLst>
          </p:cNvPr>
          <p:cNvSpPr>
            <a:spLocks noChangeAspect="1"/>
          </p:cNvSpPr>
          <p:nvPr/>
        </p:nvSpPr>
        <p:spPr>
          <a:xfrm rot="2700000">
            <a:off x="3299460" y="2728514"/>
            <a:ext cx="1998980" cy="1998980"/>
          </a:xfrm>
          <a:prstGeom prst="roundRect">
            <a:avLst/>
          </a:prstGeom>
          <a:solidFill>
            <a:srgbClr val="9ED7E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noProof="1">
              <a:cs typeface="+mn-ea"/>
              <a:sym typeface="+mn-lt"/>
            </a:endParaRPr>
          </a:p>
        </p:txBody>
      </p:sp>
      <p:sp>
        <p:nvSpPr>
          <p:cNvPr id="34" name="圆角矩形 108">
            <a:extLst>
              <a:ext uri="{FF2B5EF4-FFF2-40B4-BE49-F238E27FC236}">
                <a16:creationId xmlns:a16="http://schemas.microsoft.com/office/drawing/2014/main" id="{CDB74466-557E-4A39-9AD1-A64C4E2B4A33}"/>
              </a:ext>
            </a:extLst>
          </p:cNvPr>
          <p:cNvSpPr>
            <a:spLocks noChangeAspect="1"/>
          </p:cNvSpPr>
          <p:nvPr/>
        </p:nvSpPr>
        <p:spPr>
          <a:xfrm rot="2700000">
            <a:off x="4417060" y="2891709"/>
            <a:ext cx="1555115" cy="1556385"/>
          </a:xfrm>
          <a:prstGeom prst="roundRect">
            <a:avLst/>
          </a:prstGeom>
          <a:solidFill>
            <a:srgbClr val="EC6D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noProof="1">
              <a:cs typeface="+mn-ea"/>
              <a:sym typeface="+mn-lt"/>
            </a:endParaRPr>
          </a:p>
        </p:txBody>
      </p:sp>
      <p:sp>
        <p:nvSpPr>
          <p:cNvPr id="35" name="圆角矩形 109">
            <a:extLst>
              <a:ext uri="{FF2B5EF4-FFF2-40B4-BE49-F238E27FC236}">
                <a16:creationId xmlns:a16="http://schemas.microsoft.com/office/drawing/2014/main" id="{09094E33-667F-4B3A-AE8B-2DF8257B2211}"/>
              </a:ext>
            </a:extLst>
          </p:cNvPr>
          <p:cNvSpPr>
            <a:spLocks noChangeAspect="1"/>
          </p:cNvSpPr>
          <p:nvPr/>
        </p:nvSpPr>
        <p:spPr>
          <a:xfrm rot="2700000">
            <a:off x="6146165" y="2892344"/>
            <a:ext cx="1555115" cy="1555115"/>
          </a:xfrm>
          <a:prstGeom prst="roundRect">
            <a:avLst/>
          </a:prstGeom>
          <a:solidFill>
            <a:srgbClr val="EC6D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noProof="1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EAAB60C-1845-4C0B-818B-BD62BFA907BB}"/>
              </a:ext>
            </a:extLst>
          </p:cNvPr>
          <p:cNvGrpSpPr/>
          <p:nvPr/>
        </p:nvGrpSpPr>
        <p:grpSpPr>
          <a:xfrm>
            <a:off x="5468620" y="3113959"/>
            <a:ext cx="1109345" cy="1110615"/>
            <a:chOff x="8712" y="4631"/>
            <a:chExt cx="1844" cy="1844"/>
          </a:xfrm>
          <a:solidFill>
            <a:srgbClr val="9ED7ED"/>
          </a:solidFill>
        </p:grpSpPr>
        <p:sp>
          <p:nvSpPr>
            <p:cNvPr id="37" name="圆角矩形 110">
              <a:extLst>
                <a:ext uri="{FF2B5EF4-FFF2-40B4-BE49-F238E27FC236}">
                  <a16:creationId xmlns:a16="http://schemas.microsoft.com/office/drawing/2014/main" id="{F17D661A-1198-4EBD-A8C0-4CE5A3BE508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710" y="4629"/>
              <a:ext cx="1845" cy="1845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600" noProof="1"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197879A-A6B7-4A64-8EA5-FF98035C819E}"/>
                </a:ext>
              </a:extLst>
            </p:cNvPr>
            <p:cNvGrpSpPr/>
            <p:nvPr/>
          </p:nvGrpSpPr>
          <p:grpSpPr>
            <a:xfrm>
              <a:off x="9248" y="5253"/>
              <a:ext cx="723" cy="691"/>
              <a:chOff x="1004888" y="993775"/>
              <a:chExt cx="2438400" cy="2332038"/>
            </a:xfrm>
            <a:grpFill/>
          </p:grpSpPr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DE8AE35B-E630-47A9-9DDC-BF199FE2893C}"/>
                  </a:ext>
                </a:extLst>
              </p:cNvPr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/>
              <a:lstStyle/>
              <a:p>
                <a:pPr fontAlgn="base"/>
                <a:endParaRPr lang="zh-CN" altLang="en-US" noProof="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 113">
                <a:extLst>
                  <a:ext uri="{FF2B5EF4-FFF2-40B4-BE49-F238E27FC236}">
                    <a16:creationId xmlns:a16="http://schemas.microsoft.com/office/drawing/2014/main" id="{1265A99A-05BE-45FB-B5FA-2601083DB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noAutofit/>
              </a:bodyPr>
              <a:lstStyle/>
              <a:p>
                <a:pPr fontAlgn="base"/>
                <a:endParaRPr lang="zh-CN" altLang="en-US" noProof="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388E071-F55F-44A4-B4A7-53B68896C0B4}"/>
              </a:ext>
            </a:extLst>
          </p:cNvPr>
          <p:cNvSpPr txBox="1"/>
          <p:nvPr/>
        </p:nvSpPr>
        <p:spPr>
          <a:xfrm>
            <a:off x="3201670" y="3305094"/>
            <a:ext cx="1031051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BE6C351-0FD0-4E70-B853-98CC58742979}"/>
              </a:ext>
            </a:extLst>
          </p:cNvPr>
          <p:cNvSpPr txBox="1"/>
          <p:nvPr/>
        </p:nvSpPr>
        <p:spPr>
          <a:xfrm>
            <a:off x="4371340" y="3363514"/>
            <a:ext cx="906017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8CF702A-1D63-4733-B622-F678E6380FAB}"/>
              </a:ext>
            </a:extLst>
          </p:cNvPr>
          <p:cNvSpPr txBox="1"/>
          <p:nvPr/>
        </p:nvSpPr>
        <p:spPr>
          <a:xfrm>
            <a:off x="6760210" y="3341289"/>
            <a:ext cx="906017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65C5FF6-8904-4990-A577-B9C5BDD9B054}"/>
              </a:ext>
            </a:extLst>
          </p:cNvPr>
          <p:cNvSpPr txBox="1"/>
          <p:nvPr/>
        </p:nvSpPr>
        <p:spPr>
          <a:xfrm>
            <a:off x="7940040" y="3282234"/>
            <a:ext cx="1031051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EC6AB7C-2FDA-4C73-9A51-77B9B38BF680}"/>
              </a:ext>
            </a:extLst>
          </p:cNvPr>
          <p:cNvSpPr txBox="1"/>
          <p:nvPr/>
        </p:nvSpPr>
        <p:spPr>
          <a:xfrm>
            <a:off x="1437429" y="1954110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A8BAF20-C429-4EBC-815A-8A940FA6686D}"/>
              </a:ext>
            </a:extLst>
          </p:cNvPr>
          <p:cNvSpPr txBox="1"/>
          <p:nvPr/>
        </p:nvSpPr>
        <p:spPr>
          <a:xfrm>
            <a:off x="1178151" y="2354220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0810414-7398-4FCE-9BEC-8B8DAC2ADD44}"/>
              </a:ext>
            </a:extLst>
          </p:cNvPr>
          <p:cNvSpPr txBox="1"/>
          <p:nvPr/>
        </p:nvSpPr>
        <p:spPr>
          <a:xfrm>
            <a:off x="1437429" y="4245898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8D420F6-4497-4ABC-BFC0-49A7C9C9B6AB}"/>
              </a:ext>
            </a:extLst>
          </p:cNvPr>
          <p:cNvSpPr txBox="1"/>
          <p:nvPr/>
        </p:nvSpPr>
        <p:spPr>
          <a:xfrm>
            <a:off x="1178151" y="4646008"/>
            <a:ext cx="1796189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D9CA335-6421-4A77-BD15-CB2D4181363D}"/>
              </a:ext>
            </a:extLst>
          </p:cNvPr>
          <p:cNvSpPr txBox="1"/>
          <p:nvPr/>
        </p:nvSpPr>
        <p:spPr>
          <a:xfrm>
            <a:off x="9711193" y="1954110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9FF0388-FAFB-40A9-81C7-5AE949EDFC94}"/>
              </a:ext>
            </a:extLst>
          </p:cNvPr>
          <p:cNvSpPr txBox="1"/>
          <p:nvPr/>
        </p:nvSpPr>
        <p:spPr>
          <a:xfrm>
            <a:off x="9451915" y="2354220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AC2ADF2-F3CB-400F-B0D9-3110CE8C098E}"/>
              </a:ext>
            </a:extLst>
          </p:cNvPr>
          <p:cNvSpPr txBox="1"/>
          <p:nvPr/>
        </p:nvSpPr>
        <p:spPr>
          <a:xfrm>
            <a:off x="9711193" y="4245898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90FC7CA-D67D-48AF-8BA8-5835A4267E4E}"/>
              </a:ext>
            </a:extLst>
          </p:cNvPr>
          <p:cNvSpPr txBox="1"/>
          <p:nvPr/>
        </p:nvSpPr>
        <p:spPr>
          <a:xfrm>
            <a:off x="9451915" y="4646008"/>
            <a:ext cx="1796189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</p:spTree>
    <p:extLst>
      <p:ext uri="{BB962C8B-B14F-4D97-AF65-F5344CB8AC3E}">
        <p14:creationId xmlns:p14="http://schemas.microsoft.com/office/powerpoint/2010/main" val="368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稻壳儿流芳广告出品">
            <a:extLst>
              <a:ext uri="{FF2B5EF4-FFF2-40B4-BE49-F238E27FC236}">
                <a16:creationId xmlns:a16="http://schemas.microsoft.com/office/drawing/2014/main" id="{2C807F81-337E-4265-A33D-7676CBBD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32" y="2200309"/>
            <a:ext cx="2926899" cy="1591368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EC6D6E"/>
          </a:solidFill>
          <a:ln>
            <a:noFill/>
          </a:ln>
          <a:effectLst/>
        </p:spPr>
        <p:txBody>
          <a:bodyPr wrap="none" lIns="182839" tIns="91419" rIns="182839" bIns="91419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6" name="稻壳儿流芳广告出品">
            <a:extLst>
              <a:ext uri="{FF2B5EF4-FFF2-40B4-BE49-F238E27FC236}">
                <a16:creationId xmlns:a16="http://schemas.microsoft.com/office/drawing/2014/main" id="{B82D5675-730B-48EB-8FCE-7D50D268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337" y="2200309"/>
            <a:ext cx="2926899" cy="1591368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9ED7ED"/>
          </a:solidFill>
          <a:ln>
            <a:noFill/>
          </a:ln>
          <a:effectLst/>
        </p:spPr>
        <p:txBody>
          <a:bodyPr wrap="none" lIns="182839" tIns="91419" rIns="182839" bIns="91419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7" name="稻壳儿流芳广告出品">
            <a:extLst>
              <a:ext uri="{FF2B5EF4-FFF2-40B4-BE49-F238E27FC236}">
                <a16:creationId xmlns:a16="http://schemas.microsoft.com/office/drawing/2014/main" id="{7EC52B57-2446-4DA2-AB75-F552720C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462" y="2200309"/>
            <a:ext cx="2926899" cy="1591368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EC6D6E"/>
          </a:solidFill>
          <a:ln>
            <a:noFill/>
          </a:ln>
          <a:effectLst/>
        </p:spPr>
        <p:txBody>
          <a:bodyPr wrap="none" lIns="182839" tIns="91419" rIns="182839" bIns="91419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8" name="稻壳儿流芳广告出品">
            <a:extLst>
              <a:ext uri="{FF2B5EF4-FFF2-40B4-BE49-F238E27FC236}">
                <a16:creationId xmlns:a16="http://schemas.microsoft.com/office/drawing/2014/main" id="{752000D3-F052-4F1F-943B-A5C1CB8B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039" y="2200309"/>
            <a:ext cx="2926899" cy="1591368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9ED7ED"/>
          </a:solidFill>
          <a:ln>
            <a:noFill/>
          </a:ln>
          <a:effectLst/>
        </p:spPr>
        <p:txBody>
          <a:bodyPr wrap="none" lIns="182839" tIns="91419" rIns="182839" bIns="91419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grpSp>
        <p:nvGrpSpPr>
          <p:cNvPr id="9" name="稻壳儿流芳广告出品">
            <a:extLst>
              <a:ext uri="{FF2B5EF4-FFF2-40B4-BE49-F238E27FC236}">
                <a16:creationId xmlns:a16="http://schemas.microsoft.com/office/drawing/2014/main" id="{AA358B8A-2E44-4509-A822-5CF67763C1E3}"/>
              </a:ext>
            </a:extLst>
          </p:cNvPr>
          <p:cNvGrpSpPr/>
          <p:nvPr/>
        </p:nvGrpSpPr>
        <p:grpSpPr>
          <a:xfrm>
            <a:off x="2409767" y="2831503"/>
            <a:ext cx="361300" cy="328980"/>
            <a:chOff x="8045441" y="1870148"/>
            <a:chExt cx="361455" cy="329121"/>
          </a:xfrm>
          <a:solidFill>
            <a:schemeClr val="bg1"/>
          </a:solidFill>
        </p:grpSpPr>
        <p:sp>
          <p:nvSpPr>
            <p:cNvPr id="10" name="稻壳儿流芳广告出品">
              <a:extLst>
                <a:ext uri="{FF2B5EF4-FFF2-40B4-BE49-F238E27FC236}">
                  <a16:creationId xmlns:a16="http://schemas.microsoft.com/office/drawing/2014/main" id="{755FDA82-384F-431A-BEF4-433CEE64A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441" y="1870148"/>
              <a:ext cx="361455" cy="198627"/>
            </a:xfrm>
            <a:custGeom>
              <a:avLst/>
              <a:gdLst>
                <a:gd name="T0" fmla="*/ 690 w 1380"/>
                <a:gd name="T1" fmla="*/ 759 h 760"/>
                <a:gd name="T2" fmla="*/ 690 w 1380"/>
                <a:gd name="T3" fmla="*/ 759 h 760"/>
                <a:gd name="T4" fmla="*/ 638 w 1380"/>
                <a:gd name="T5" fmla="*/ 759 h 760"/>
                <a:gd name="T6" fmla="*/ 86 w 1380"/>
                <a:gd name="T7" fmla="*/ 517 h 760"/>
                <a:gd name="T8" fmla="*/ 0 w 1380"/>
                <a:gd name="T9" fmla="*/ 379 h 760"/>
                <a:gd name="T10" fmla="*/ 86 w 1380"/>
                <a:gd name="T11" fmla="*/ 259 h 760"/>
                <a:gd name="T12" fmla="*/ 638 w 1380"/>
                <a:gd name="T13" fmla="*/ 17 h 760"/>
                <a:gd name="T14" fmla="*/ 742 w 1380"/>
                <a:gd name="T15" fmla="*/ 17 h 760"/>
                <a:gd name="T16" fmla="*/ 1293 w 1380"/>
                <a:gd name="T17" fmla="*/ 259 h 760"/>
                <a:gd name="T18" fmla="*/ 1379 w 1380"/>
                <a:gd name="T19" fmla="*/ 379 h 760"/>
                <a:gd name="T20" fmla="*/ 1293 w 1380"/>
                <a:gd name="T21" fmla="*/ 517 h 760"/>
                <a:gd name="T22" fmla="*/ 742 w 1380"/>
                <a:gd name="T23" fmla="*/ 759 h 760"/>
                <a:gd name="T24" fmla="*/ 690 w 1380"/>
                <a:gd name="T25" fmla="*/ 759 h 760"/>
                <a:gd name="T26" fmla="*/ 690 w 1380"/>
                <a:gd name="T27" fmla="*/ 69 h 760"/>
                <a:gd name="T28" fmla="*/ 690 w 1380"/>
                <a:gd name="T29" fmla="*/ 69 h 760"/>
                <a:gd name="T30" fmla="*/ 673 w 1380"/>
                <a:gd name="T31" fmla="*/ 86 h 760"/>
                <a:gd name="T32" fmla="*/ 103 w 1380"/>
                <a:gd name="T33" fmla="*/ 328 h 760"/>
                <a:gd name="T34" fmla="*/ 69 w 1380"/>
                <a:gd name="T35" fmla="*/ 379 h 760"/>
                <a:gd name="T36" fmla="*/ 103 w 1380"/>
                <a:gd name="T37" fmla="*/ 448 h 760"/>
                <a:gd name="T38" fmla="*/ 673 w 1380"/>
                <a:gd name="T39" fmla="*/ 690 h 760"/>
                <a:gd name="T40" fmla="*/ 724 w 1380"/>
                <a:gd name="T41" fmla="*/ 690 h 760"/>
                <a:gd name="T42" fmla="*/ 1276 w 1380"/>
                <a:gd name="T43" fmla="*/ 448 h 760"/>
                <a:gd name="T44" fmla="*/ 1310 w 1380"/>
                <a:gd name="T45" fmla="*/ 379 h 760"/>
                <a:gd name="T46" fmla="*/ 1276 w 1380"/>
                <a:gd name="T47" fmla="*/ 328 h 760"/>
                <a:gd name="T48" fmla="*/ 724 w 1380"/>
                <a:gd name="T49" fmla="*/ 86 h 760"/>
                <a:gd name="T50" fmla="*/ 690 w 1380"/>
                <a:gd name="T51" fmla="*/ 6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0" h="760">
                  <a:moveTo>
                    <a:pt x="690" y="759"/>
                  </a:moveTo>
                  <a:lnTo>
                    <a:pt x="690" y="759"/>
                  </a:lnTo>
                  <a:cubicBezTo>
                    <a:pt x="673" y="759"/>
                    <a:pt x="655" y="759"/>
                    <a:pt x="638" y="759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34" y="483"/>
                    <a:pt x="0" y="448"/>
                    <a:pt x="0" y="379"/>
                  </a:cubicBezTo>
                  <a:cubicBezTo>
                    <a:pt x="0" y="328"/>
                    <a:pt x="34" y="276"/>
                    <a:pt x="86" y="259"/>
                  </a:cubicBezTo>
                  <a:cubicBezTo>
                    <a:pt x="638" y="17"/>
                    <a:pt x="638" y="17"/>
                    <a:pt x="638" y="17"/>
                  </a:cubicBezTo>
                  <a:cubicBezTo>
                    <a:pt x="673" y="0"/>
                    <a:pt x="707" y="0"/>
                    <a:pt x="742" y="17"/>
                  </a:cubicBezTo>
                  <a:cubicBezTo>
                    <a:pt x="1293" y="259"/>
                    <a:pt x="1293" y="259"/>
                    <a:pt x="1293" y="259"/>
                  </a:cubicBezTo>
                  <a:cubicBezTo>
                    <a:pt x="1345" y="276"/>
                    <a:pt x="1379" y="328"/>
                    <a:pt x="1379" y="379"/>
                  </a:cubicBezTo>
                  <a:cubicBezTo>
                    <a:pt x="1379" y="448"/>
                    <a:pt x="1345" y="483"/>
                    <a:pt x="1293" y="517"/>
                  </a:cubicBezTo>
                  <a:cubicBezTo>
                    <a:pt x="742" y="759"/>
                    <a:pt x="742" y="759"/>
                    <a:pt x="742" y="759"/>
                  </a:cubicBezTo>
                  <a:cubicBezTo>
                    <a:pt x="724" y="759"/>
                    <a:pt x="707" y="759"/>
                    <a:pt x="690" y="759"/>
                  </a:cubicBezTo>
                  <a:close/>
                  <a:moveTo>
                    <a:pt x="690" y="69"/>
                  </a:moveTo>
                  <a:lnTo>
                    <a:pt x="690" y="69"/>
                  </a:lnTo>
                  <a:cubicBezTo>
                    <a:pt x="690" y="69"/>
                    <a:pt x="673" y="69"/>
                    <a:pt x="673" y="86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86" y="328"/>
                    <a:pt x="69" y="362"/>
                    <a:pt x="69" y="379"/>
                  </a:cubicBezTo>
                  <a:cubicBezTo>
                    <a:pt x="69" y="414"/>
                    <a:pt x="86" y="431"/>
                    <a:pt x="103" y="448"/>
                  </a:cubicBezTo>
                  <a:cubicBezTo>
                    <a:pt x="673" y="690"/>
                    <a:pt x="673" y="690"/>
                    <a:pt x="673" y="690"/>
                  </a:cubicBezTo>
                  <a:cubicBezTo>
                    <a:pt x="690" y="690"/>
                    <a:pt x="707" y="690"/>
                    <a:pt x="724" y="690"/>
                  </a:cubicBezTo>
                  <a:cubicBezTo>
                    <a:pt x="1276" y="448"/>
                    <a:pt x="1276" y="448"/>
                    <a:pt x="1276" y="448"/>
                  </a:cubicBezTo>
                  <a:cubicBezTo>
                    <a:pt x="1293" y="431"/>
                    <a:pt x="1310" y="414"/>
                    <a:pt x="1310" y="379"/>
                  </a:cubicBezTo>
                  <a:cubicBezTo>
                    <a:pt x="1310" y="362"/>
                    <a:pt x="1293" y="328"/>
                    <a:pt x="1276" y="328"/>
                  </a:cubicBezTo>
                  <a:cubicBezTo>
                    <a:pt x="724" y="86"/>
                    <a:pt x="724" y="86"/>
                    <a:pt x="724" y="86"/>
                  </a:cubicBezTo>
                  <a:cubicBezTo>
                    <a:pt x="707" y="69"/>
                    <a:pt x="707" y="69"/>
                    <a:pt x="690" y="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稻壳儿流芳广告出品">
              <a:extLst>
                <a:ext uri="{FF2B5EF4-FFF2-40B4-BE49-F238E27FC236}">
                  <a16:creationId xmlns:a16="http://schemas.microsoft.com/office/drawing/2014/main" id="{66FAF646-5E8A-42BF-8502-38B3903B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441" y="2064156"/>
              <a:ext cx="361455" cy="135113"/>
            </a:xfrm>
            <a:custGeom>
              <a:avLst/>
              <a:gdLst>
                <a:gd name="T0" fmla="*/ 690 w 1380"/>
                <a:gd name="T1" fmla="*/ 517 h 518"/>
                <a:gd name="T2" fmla="*/ 690 w 1380"/>
                <a:gd name="T3" fmla="*/ 517 h 518"/>
                <a:gd name="T4" fmla="*/ 638 w 1380"/>
                <a:gd name="T5" fmla="*/ 500 h 518"/>
                <a:gd name="T6" fmla="*/ 86 w 1380"/>
                <a:gd name="T7" fmla="*/ 258 h 518"/>
                <a:gd name="T8" fmla="*/ 0 w 1380"/>
                <a:gd name="T9" fmla="*/ 138 h 518"/>
                <a:gd name="T10" fmla="*/ 86 w 1380"/>
                <a:gd name="T11" fmla="*/ 17 h 518"/>
                <a:gd name="T12" fmla="*/ 138 w 1380"/>
                <a:gd name="T13" fmla="*/ 34 h 518"/>
                <a:gd name="T14" fmla="*/ 121 w 1380"/>
                <a:gd name="T15" fmla="*/ 69 h 518"/>
                <a:gd name="T16" fmla="*/ 69 w 1380"/>
                <a:gd name="T17" fmla="*/ 138 h 518"/>
                <a:gd name="T18" fmla="*/ 121 w 1380"/>
                <a:gd name="T19" fmla="*/ 207 h 518"/>
                <a:gd name="T20" fmla="*/ 673 w 1380"/>
                <a:gd name="T21" fmla="*/ 431 h 518"/>
                <a:gd name="T22" fmla="*/ 724 w 1380"/>
                <a:gd name="T23" fmla="*/ 431 h 518"/>
                <a:gd name="T24" fmla="*/ 1276 w 1380"/>
                <a:gd name="T25" fmla="*/ 207 h 518"/>
                <a:gd name="T26" fmla="*/ 1310 w 1380"/>
                <a:gd name="T27" fmla="*/ 138 h 518"/>
                <a:gd name="T28" fmla="*/ 1276 w 1380"/>
                <a:gd name="T29" fmla="*/ 69 h 518"/>
                <a:gd name="T30" fmla="*/ 1259 w 1380"/>
                <a:gd name="T31" fmla="*/ 34 h 518"/>
                <a:gd name="T32" fmla="*/ 1293 w 1380"/>
                <a:gd name="T33" fmla="*/ 17 h 518"/>
                <a:gd name="T34" fmla="*/ 1379 w 1380"/>
                <a:gd name="T35" fmla="*/ 138 h 518"/>
                <a:gd name="T36" fmla="*/ 1293 w 1380"/>
                <a:gd name="T37" fmla="*/ 258 h 518"/>
                <a:gd name="T38" fmla="*/ 742 w 1380"/>
                <a:gd name="T39" fmla="*/ 500 h 518"/>
                <a:gd name="T40" fmla="*/ 690 w 1380"/>
                <a:gd name="T41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0" h="518">
                  <a:moveTo>
                    <a:pt x="690" y="517"/>
                  </a:moveTo>
                  <a:lnTo>
                    <a:pt x="690" y="517"/>
                  </a:lnTo>
                  <a:cubicBezTo>
                    <a:pt x="673" y="517"/>
                    <a:pt x="655" y="500"/>
                    <a:pt x="638" y="500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34" y="241"/>
                    <a:pt x="0" y="189"/>
                    <a:pt x="0" y="138"/>
                  </a:cubicBezTo>
                  <a:cubicBezTo>
                    <a:pt x="0" y="86"/>
                    <a:pt x="34" y="34"/>
                    <a:pt x="86" y="17"/>
                  </a:cubicBezTo>
                  <a:cubicBezTo>
                    <a:pt x="103" y="0"/>
                    <a:pt x="121" y="17"/>
                    <a:pt x="138" y="34"/>
                  </a:cubicBezTo>
                  <a:cubicBezTo>
                    <a:pt x="138" y="51"/>
                    <a:pt x="138" y="69"/>
                    <a:pt x="121" y="69"/>
                  </a:cubicBezTo>
                  <a:cubicBezTo>
                    <a:pt x="86" y="86"/>
                    <a:pt x="69" y="103"/>
                    <a:pt x="69" y="138"/>
                  </a:cubicBezTo>
                  <a:cubicBezTo>
                    <a:pt x="69" y="172"/>
                    <a:pt x="86" y="189"/>
                    <a:pt x="121" y="207"/>
                  </a:cubicBezTo>
                  <a:cubicBezTo>
                    <a:pt x="673" y="431"/>
                    <a:pt x="673" y="431"/>
                    <a:pt x="673" y="431"/>
                  </a:cubicBezTo>
                  <a:cubicBezTo>
                    <a:pt x="690" y="448"/>
                    <a:pt x="707" y="448"/>
                    <a:pt x="724" y="431"/>
                  </a:cubicBezTo>
                  <a:cubicBezTo>
                    <a:pt x="1276" y="207"/>
                    <a:pt x="1276" y="207"/>
                    <a:pt x="1276" y="207"/>
                  </a:cubicBezTo>
                  <a:cubicBezTo>
                    <a:pt x="1293" y="189"/>
                    <a:pt x="1310" y="172"/>
                    <a:pt x="1310" y="138"/>
                  </a:cubicBezTo>
                  <a:cubicBezTo>
                    <a:pt x="1310" y="103"/>
                    <a:pt x="1293" y="86"/>
                    <a:pt x="1276" y="69"/>
                  </a:cubicBezTo>
                  <a:cubicBezTo>
                    <a:pt x="1259" y="69"/>
                    <a:pt x="1241" y="51"/>
                    <a:pt x="1259" y="34"/>
                  </a:cubicBezTo>
                  <a:cubicBezTo>
                    <a:pt x="1259" y="17"/>
                    <a:pt x="1276" y="0"/>
                    <a:pt x="1293" y="17"/>
                  </a:cubicBezTo>
                  <a:cubicBezTo>
                    <a:pt x="1345" y="34"/>
                    <a:pt x="1379" y="86"/>
                    <a:pt x="1379" y="138"/>
                  </a:cubicBezTo>
                  <a:cubicBezTo>
                    <a:pt x="1379" y="189"/>
                    <a:pt x="1345" y="241"/>
                    <a:pt x="1293" y="258"/>
                  </a:cubicBezTo>
                  <a:cubicBezTo>
                    <a:pt x="742" y="500"/>
                    <a:pt x="742" y="500"/>
                    <a:pt x="742" y="500"/>
                  </a:cubicBezTo>
                  <a:cubicBezTo>
                    <a:pt x="724" y="500"/>
                    <a:pt x="707" y="517"/>
                    <a:pt x="690" y="517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稻壳儿流芳广告出品">
              <a:extLst>
                <a:ext uri="{FF2B5EF4-FFF2-40B4-BE49-F238E27FC236}">
                  <a16:creationId xmlns:a16="http://schemas.microsoft.com/office/drawing/2014/main" id="{646C9EAB-2444-4576-90E2-FA4046E2E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860" y="2041060"/>
              <a:ext cx="285237" cy="77372"/>
            </a:xfrm>
            <a:custGeom>
              <a:avLst/>
              <a:gdLst>
                <a:gd name="T0" fmla="*/ 535 w 1087"/>
                <a:gd name="T1" fmla="*/ 294 h 295"/>
                <a:gd name="T2" fmla="*/ 535 w 1087"/>
                <a:gd name="T3" fmla="*/ 294 h 295"/>
                <a:gd name="T4" fmla="*/ 483 w 1087"/>
                <a:gd name="T5" fmla="*/ 276 h 295"/>
                <a:gd name="T6" fmla="*/ 17 w 1087"/>
                <a:gd name="T7" fmla="*/ 87 h 295"/>
                <a:gd name="T8" fmla="*/ 0 w 1087"/>
                <a:gd name="T9" fmla="*/ 35 h 295"/>
                <a:gd name="T10" fmla="*/ 52 w 1087"/>
                <a:gd name="T11" fmla="*/ 18 h 295"/>
                <a:gd name="T12" fmla="*/ 518 w 1087"/>
                <a:gd name="T13" fmla="*/ 225 h 295"/>
                <a:gd name="T14" fmla="*/ 552 w 1087"/>
                <a:gd name="T15" fmla="*/ 225 h 295"/>
                <a:gd name="T16" fmla="*/ 1035 w 1087"/>
                <a:gd name="T17" fmla="*/ 18 h 295"/>
                <a:gd name="T18" fmla="*/ 1069 w 1087"/>
                <a:gd name="T19" fmla="*/ 35 h 295"/>
                <a:gd name="T20" fmla="*/ 1052 w 1087"/>
                <a:gd name="T21" fmla="*/ 87 h 295"/>
                <a:gd name="T22" fmla="*/ 587 w 1087"/>
                <a:gd name="T23" fmla="*/ 276 h 295"/>
                <a:gd name="T24" fmla="*/ 535 w 1087"/>
                <a:gd name="T25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7" h="295">
                  <a:moveTo>
                    <a:pt x="535" y="294"/>
                  </a:moveTo>
                  <a:lnTo>
                    <a:pt x="535" y="294"/>
                  </a:lnTo>
                  <a:cubicBezTo>
                    <a:pt x="518" y="294"/>
                    <a:pt x="500" y="294"/>
                    <a:pt x="483" y="276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69"/>
                    <a:pt x="0" y="52"/>
                    <a:pt x="0" y="35"/>
                  </a:cubicBezTo>
                  <a:cubicBezTo>
                    <a:pt x="17" y="18"/>
                    <a:pt x="34" y="0"/>
                    <a:pt x="52" y="18"/>
                  </a:cubicBezTo>
                  <a:cubicBezTo>
                    <a:pt x="518" y="225"/>
                    <a:pt x="518" y="225"/>
                    <a:pt x="518" y="225"/>
                  </a:cubicBezTo>
                  <a:cubicBezTo>
                    <a:pt x="535" y="225"/>
                    <a:pt x="552" y="225"/>
                    <a:pt x="552" y="225"/>
                  </a:cubicBezTo>
                  <a:cubicBezTo>
                    <a:pt x="1035" y="18"/>
                    <a:pt x="1035" y="18"/>
                    <a:pt x="1035" y="18"/>
                  </a:cubicBezTo>
                  <a:cubicBezTo>
                    <a:pt x="1052" y="0"/>
                    <a:pt x="1069" y="18"/>
                    <a:pt x="1069" y="35"/>
                  </a:cubicBezTo>
                  <a:cubicBezTo>
                    <a:pt x="1086" y="52"/>
                    <a:pt x="1069" y="69"/>
                    <a:pt x="1052" y="87"/>
                  </a:cubicBezTo>
                  <a:cubicBezTo>
                    <a:pt x="587" y="276"/>
                    <a:pt x="587" y="276"/>
                    <a:pt x="587" y="276"/>
                  </a:cubicBezTo>
                  <a:cubicBezTo>
                    <a:pt x="569" y="294"/>
                    <a:pt x="552" y="294"/>
                    <a:pt x="535" y="294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PA_任意多边形 12">
            <a:extLst>
              <a:ext uri="{FF2B5EF4-FFF2-40B4-BE49-F238E27FC236}">
                <a16:creationId xmlns:a16="http://schemas.microsoft.com/office/drawing/2014/main" id="{0E33A84D-B794-4A37-9491-399B62B38251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328444" y="2793137"/>
            <a:ext cx="454328" cy="405713"/>
          </a:xfrm>
          <a:custGeom>
            <a:avLst/>
            <a:gdLst>
              <a:gd name="T0" fmla="*/ 89 w 221"/>
              <a:gd name="T1" fmla="*/ 52 h 198"/>
              <a:gd name="T2" fmla="*/ 65 w 221"/>
              <a:gd name="T3" fmla="*/ 37 h 198"/>
              <a:gd name="T4" fmla="*/ 75 w 221"/>
              <a:gd name="T5" fmla="*/ 27 h 198"/>
              <a:gd name="T6" fmla="*/ 69 w 221"/>
              <a:gd name="T7" fmla="*/ 59 h 198"/>
              <a:gd name="T8" fmla="*/ 88 w 221"/>
              <a:gd name="T9" fmla="*/ 62 h 198"/>
              <a:gd name="T10" fmla="*/ 104 w 221"/>
              <a:gd name="T11" fmla="*/ 48 h 198"/>
              <a:gd name="T12" fmla="*/ 165 w 221"/>
              <a:gd name="T13" fmla="*/ 56 h 198"/>
              <a:gd name="T14" fmla="*/ 180 w 221"/>
              <a:gd name="T15" fmla="*/ 92 h 198"/>
              <a:gd name="T16" fmla="*/ 173 w 221"/>
              <a:gd name="T17" fmla="*/ 117 h 198"/>
              <a:gd name="T18" fmla="*/ 168 w 221"/>
              <a:gd name="T19" fmla="*/ 183 h 198"/>
              <a:gd name="T20" fmla="*/ 69 w 221"/>
              <a:gd name="T21" fmla="*/ 198 h 198"/>
              <a:gd name="T22" fmla="*/ 0 w 221"/>
              <a:gd name="T23" fmla="*/ 128 h 198"/>
              <a:gd name="T24" fmla="*/ 69 w 221"/>
              <a:gd name="T25" fmla="*/ 59 h 198"/>
              <a:gd name="T26" fmla="*/ 102 w 221"/>
              <a:gd name="T27" fmla="*/ 67 h 198"/>
              <a:gd name="T28" fmla="*/ 130 w 221"/>
              <a:gd name="T29" fmla="*/ 96 h 198"/>
              <a:gd name="T30" fmla="*/ 163 w 221"/>
              <a:gd name="T31" fmla="*/ 106 h 198"/>
              <a:gd name="T32" fmla="*/ 166 w 221"/>
              <a:gd name="T33" fmla="*/ 92 h 198"/>
              <a:gd name="T34" fmla="*/ 155 w 221"/>
              <a:gd name="T35" fmla="*/ 66 h 198"/>
              <a:gd name="T36" fmla="*/ 111 w 221"/>
              <a:gd name="T37" fmla="*/ 60 h 198"/>
              <a:gd name="T38" fmla="*/ 102 w 221"/>
              <a:gd name="T39" fmla="*/ 67 h 198"/>
              <a:gd name="T40" fmla="*/ 193 w 221"/>
              <a:gd name="T41" fmla="*/ 99 h 198"/>
              <a:gd name="T42" fmla="*/ 193 w 221"/>
              <a:gd name="T43" fmla="*/ 85 h 198"/>
              <a:gd name="T44" fmla="*/ 221 w 221"/>
              <a:gd name="T45" fmla="*/ 92 h 198"/>
              <a:gd name="T46" fmla="*/ 193 w 221"/>
              <a:gd name="T47" fmla="*/ 99 h 198"/>
              <a:gd name="T48" fmla="*/ 179 w 221"/>
              <a:gd name="T49" fmla="*/ 52 h 198"/>
              <a:gd name="T50" fmla="*/ 169 w 221"/>
              <a:gd name="T51" fmla="*/ 42 h 198"/>
              <a:gd name="T52" fmla="*/ 194 w 221"/>
              <a:gd name="T53" fmla="*/ 27 h 198"/>
              <a:gd name="T54" fmla="*/ 179 w 221"/>
              <a:gd name="T55" fmla="*/ 52 h 198"/>
              <a:gd name="T56" fmla="*/ 136 w 221"/>
              <a:gd name="T57" fmla="*/ 28 h 198"/>
              <a:gd name="T58" fmla="*/ 122 w 221"/>
              <a:gd name="T59" fmla="*/ 28 h 198"/>
              <a:gd name="T60" fmla="*/ 129 w 221"/>
              <a:gd name="T61" fmla="*/ 0 h 198"/>
              <a:gd name="T62" fmla="*/ 136 w 221"/>
              <a:gd name="T63" fmla="*/ 28 h 198"/>
              <a:gd name="T64" fmla="*/ 99 w 221"/>
              <a:gd name="T65" fmla="*/ 82 h 198"/>
              <a:gd name="T66" fmla="*/ 30 w 221"/>
              <a:gd name="T67" fmla="*/ 89 h 198"/>
              <a:gd name="T68" fmla="*/ 30 w 221"/>
              <a:gd name="T69" fmla="*/ 167 h 198"/>
              <a:gd name="T70" fmla="*/ 132 w 221"/>
              <a:gd name="T71" fmla="*/ 183 h 198"/>
              <a:gd name="T72" fmla="*/ 169 w 221"/>
              <a:gd name="T73" fmla="*/ 146 h 198"/>
              <a:gd name="T74" fmla="*/ 132 w 221"/>
              <a:gd name="T75" fmla="*/ 109 h 198"/>
              <a:gd name="T76" fmla="*/ 127 w 221"/>
              <a:gd name="T77" fmla="*/ 110 h 198"/>
              <a:gd name="T78" fmla="*/ 99 w 221"/>
              <a:gd name="T79" fmla="*/ 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1" h="198">
                <a:moveTo>
                  <a:pt x="89" y="42"/>
                </a:moveTo>
                <a:cubicBezTo>
                  <a:pt x="92" y="44"/>
                  <a:pt x="92" y="49"/>
                  <a:pt x="89" y="52"/>
                </a:cubicBezTo>
                <a:cubicBezTo>
                  <a:pt x="86" y="54"/>
                  <a:pt x="82" y="54"/>
                  <a:pt x="79" y="52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4"/>
                  <a:pt x="62" y="30"/>
                  <a:pt x="65" y="27"/>
                </a:cubicBezTo>
                <a:cubicBezTo>
                  <a:pt x="67" y="24"/>
                  <a:pt x="72" y="24"/>
                  <a:pt x="75" y="27"/>
                </a:cubicBezTo>
                <a:cubicBezTo>
                  <a:pt x="89" y="42"/>
                  <a:pt x="89" y="42"/>
                  <a:pt x="89" y="42"/>
                </a:cubicBezTo>
                <a:close/>
                <a:moveTo>
                  <a:pt x="69" y="59"/>
                </a:moveTo>
                <a:cubicBezTo>
                  <a:pt x="69" y="59"/>
                  <a:pt x="69" y="59"/>
                  <a:pt x="69" y="59"/>
                </a:cubicBezTo>
                <a:cubicBezTo>
                  <a:pt x="76" y="59"/>
                  <a:pt x="82" y="60"/>
                  <a:pt x="88" y="62"/>
                </a:cubicBezTo>
                <a:cubicBezTo>
                  <a:pt x="92" y="56"/>
                  <a:pt x="97" y="52"/>
                  <a:pt x="103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11" y="43"/>
                  <a:pt x="120" y="41"/>
                  <a:pt x="129" y="41"/>
                </a:cubicBezTo>
                <a:cubicBezTo>
                  <a:pt x="143" y="41"/>
                  <a:pt x="156" y="47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5" y="65"/>
                  <a:pt x="180" y="78"/>
                  <a:pt x="180" y="92"/>
                </a:cubicBezTo>
                <a:cubicBezTo>
                  <a:pt x="180" y="97"/>
                  <a:pt x="179" y="103"/>
                  <a:pt x="178" y="108"/>
                </a:cubicBezTo>
                <a:cubicBezTo>
                  <a:pt x="177" y="111"/>
                  <a:pt x="175" y="114"/>
                  <a:pt x="173" y="117"/>
                </a:cubicBezTo>
                <a:cubicBezTo>
                  <a:pt x="179" y="126"/>
                  <a:pt x="183" y="136"/>
                  <a:pt x="183" y="146"/>
                </a:cubicBezTo>
                <a:cubicBezTo>
                  <a:pt x="183" y="161"/>
                  <a:pt x="177" y="173"/>
                  <a:pt x="168" y="183"/>
                </a:cubicBezTo>
                <a:cubicBezTo>
                  <a:pt x="158" y="192"/>
                  <a:pt x="146" y="198"/>
                  <a:pt x="132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0" y="198"/>
                  <a:pt x="32" y="190"/>
                  <a:pt x="20" y="177"/>
                </a:cubicBezTo>
                <a:cubicBezTo>
                  <a:pt x="7" y="165"/>
                  <a:pt x="0" y="147"/>
                  <a:pt x="0" y="128"/>
                </a:cubicBezTo>
                <a:cubicBezTo>
                  <a:pt x="0" y="109"/>
                  <a:pt x="7" y="92"/>
                  <a:pt x="20" y="79"/>
                </a:cubicBezTo>
                <a:cubicBezTo>
                  <a:pt x="32" y="67"/>
                  <a:pt x="50" y="59"/>
                  <a:pt x="69" y="59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3" y="68"/>
                  <a:pt x="105" y="69"/>
                  <a:pt x="106" y="70"/>
                </a:cubicBezTo>
                <a:cubicBezTo>
                  <a:pt x="116" y="77"/>
                  <a:pt x="124" y="85"/>
                  <a:pt x="130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4" y="96"/>
                  <a:pt x="154" y="100"/>
                  <a:pt x="163" y="106"/>
                </a:cubicBezTo>
                <a:cubicBezTo>
                  <a:pt x="164" y="105"/>
                  <a:pt x="164" y="104"/>
                  <a:pt x="164" y="103"/>
                </a:cubicBezTo>
                <a:cubicBezTo>
                  <a:pt x="166" y="100"/>
                  <a:pt x="166" y="96"/>
                  <a:pt x="166" y="92"/>
                </a:cubicBezTo>
                <a:cubicBezTo>
                  <a:pt x="166" y="82"/>
                  <a:pt x="162" y="72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49" y="59"/>
                  <a:pt x="139" y="55"/>
                  <a:pt x="129" y="55"/>
                </a:cubicBezTo>
                <a:cubicBezTo>
                  <a:pt x="122" y="55"/>
                  <a:pt x="116" y="57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7" y="62"/>
                  <a:pt x="104" y="65"/>
                  <a:pt x="102" y="67"/>
                </a:cubicBezTo>
                <a:close/>
                <a:moveTo>
                  <a:pt x="193" y="99"/>
                </a:moveTo>
                <a:cubicBezTo>
                  <a:pt x="193" y="99"/>
                  <a:pt x="193" y="99"/>
                  <a:pt x="193" y="99"/>
                </a:cubicBezTo>
                <a:cubicBezTo>
                  <a:pt x="189" y="99"/>
                  <a:pt x="186" y="96"/>
                  <a:pt x="186" y="92"/>
                </a:cubicBezTo>
                <a:cubicBezTo>
                  <a:pt x="186" y="88"/>
                  <a:pt x="189" y="85"/>
                  <a:pt x="193" y="85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18" y="85"/>
                  <a:pt x="221" y="88"/>
                  <a:pt x="221" y="92"/>
                </a:cubicBezTo>
                <a:cubicBezTo>
                  <a:pt x="221" y="96"/>
                  <a:pt x="218" y="99"/>
                  <a:pt x="214" y="99"/>
                </a:cubicBezTo>
                <a:cubicBezTo>
                  <a:pt x="193" y="99"/>
                  <a:pt x="193" y="99"/>
                  <a:pt x="193" y="99"/>
                </a:cubicBezTo>
                <a:close/>
                <a:moveTo>
                  <a:pt x="179" y="52"/>
                </a:moveTo>
                <a:cubicBezTo>
                  <a:pt x="179" y="52"/>
                  <a:pt x="179" y="52"/>
                  <a:pt x="179" y="52"/>
                </a:cubicBezTo>
                <a:cubicBezTo>
                  <a:pt x="177" y="54"/>
                  <a:pt x="172" y="54"/>
                  <a:pt x="169" y="52"/>
                </a:cubicBezTo>
                <a:cubicBezTo>
                  <a:pt x="167" y="49"/>
                  <a:pt x="167" y="44"/>
                  <a:pt x="169" y="4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87" y="24"/>
                  <a:pt x="191" y="24"/>
                  <a:pt x="194" y="27"/>
                </a:cubicBezTo>
                <a:cubicBezTo>
                  <a:pt x="197" y="30"/>
                  <a:pt x="197" y="34"/>
                  <a:pt x="194" y="37"/>
                </a:cubicBezTo>
                <a:cubicBezTo>
                  <a:pt x="179" y="52"/>
                  <a:pt x="179" y="52"/>
                  <a:pt x="179" y="52"/>
                </a:cubicBezTo>
                <a:close/>
                <a:moveTo>
                  <a:pt x="136" y="28"/>
                </a:moveTo>
                <a:cubicBezTo>
                  <a:pt x="136" y="28"/>
                  <a:pt x="136" y="28"/>
                  <a:pt x="136" y="28"/>
                </a:cubicBezTo>
                <a:cubicBezTo>
                  <a:pt x="136" y="32"/>
                  <a:pt x="133" y="35"/>
                  <a:pt x="129" y="35"/>
                </a:cubicBezTo>
                <a:cubicBezTo>
                  <a:pt x="125" y="35"/>
                  <a:pt x="122" y="32"/>
                  <a:pt x="122" y="2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3"/>
                  <a:pt x="125" y="0"/>
                  <a:pt x="129" y="0"/>
                </a:cubicBezTo>
                <a:cubicBezTo>
                  <a:pt x="133" y="0"/>
                  <a:pt x="136" y="3"/>
                  <a:pt x="136" y="7"/>
                </a:cubicBezTo>
                <a:cubicBezTo>
                  <a:pt x="136" y="28"/>
                  <a:pt x="136" y="28"/>
                  <a:pt x="136" y="28"/>
                </a:cubicBez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  <a:cubicBezTo>
                  <a:pt x="90" y="76"/>
                  <a:pt x="80" y="73"/>
                  <a:pt x="69" y="73"/>
                </a:cubicBezTo>
                <a:cubicBezTo>
                  <a:pt x="54" y="73"/>
                  <a:pt x="40" y="79"/>
                  <a:pt x="30" y="89"/>
                </a:cubicBezTo>
                <a:cubicBezTo>
                  <a:pt x="20" y="99"/>
                  <a:pt x="14" y="113"/>
                  <a:pt x="14" y="128"/>
                </a:cubicBezTo>
                <a:cubicBezTo>
                  <a:pt x="14" y="144"/>
                  <a:pt x="20" y="157"/>
                  <a:pt x="30" y="167"/>
                </a:cubicBezTo>
                <a:cubicBezTo>
                  <a:pt x="40" y="177"/>
                  <a:pt x="54" y="183"/>
                  <a:pt x="69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2" y="183"/>
                  <a:pt x="151" y="179"/>
                  <a:pt x="158" y="173"/>
                </a:cubicBezTo>
                <a:cubicBezTo>
                  <a:pt x="164" y="166"/>
                  <a:pt x="169" y="157"/>
                  <a:pt x="169" y="146"/>
                </a:cubicBezTo>
                <a:cubicBezTo>
                  <a:pt x="169" y="136"/>
                  <a:pt x="164" y="127"/>
                  <a:pt x="158" y="120"/>
                </a:cubicBezTo>
                <a:cubicBezTo>
                  <a:pt x="151" y="114"/>
                  <a:pt x="142" y="109"/>
                  <a:pt x="132" y="109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7" y="110"/>
                  <a:pt x="127" y="110"/>
                </a:cubicBezTo>
                <a:cubicBezTo>
                  <a:pt x="124" y="110"/>
                  <a:pt x="121" y="109"/>
                  <a:pt x="119" y="106"/>
                </a:cubicBezTo>
                <a:cubicBezTo>
                  <a:pt x="115" y="96"/>
                  <a:pt x="108" y="88"/>
                  <a:pt x="99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PA_任意多边形 13">
            <a:extLst>
              <a:ext uri="{FF2B5EF4-FFF2-40B4-BE49-F238E27FC236}">
                <a16:creationId xmlns:a16="http://schemas.microsoft.com/office/drawing/2014/main" id="{3AADC159-1881-4504-A7B7-99B0BC3A8D18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739021" y="2817515"/>
            <a:ext cx="375995" cy="356957"/>
          </a:xfrm>
          <a:custGeom>
            <a:avLst/>
            <a:gdLst>
              <a:gd name="T0" fmla="*/ 27 w 183"/>
              <a:gd name="T1" fmla="*/ 96 h 174"/>
              <a:gd name="T2" fmla="*/ 19 w 183"/>
              <a:gd name="T3" fmla="*/ 96 h 174"/>
              <a:gd name="T4" fmla="*/ 152 w 183"/>
              <a:gd name="T5" fmla="*/ 0 h 174"/>
              <a:gd name="T6" fmla="*/ 152 w 183"/>
              <a:gd name="T7" fmla="*/ 8 h 174"/>
              <a:gd name="T8" fmla="*/ 27 w 183"/>
              <a:gd name="T9" fmla="*/ 4 h 174"/>
              <a:gd name="T10" fmla="*/ 152 w 183"/>
              <a:gd name="T11" fmla="*/ 0 h 174"/>
              <a:gd name="T12" fmla="*/ 152 w 183"/>
              <a:gd name="T13" fmla="*/ 17 h 174"/>
              <a:gd name="T14" fmla="*/ 152 w 183"/>
              <a:gd name="T15" fmla="*/ 25 h 174"/>
              <a:gd name="T16" fmla="*/ 27 w 183"/>
              <a:gd name="T17" fmla="*/ 21 h 174"/>
              <a:gd name="T18" fmla="*/ 152 w 183"/>
              <a:gd name="T19" fmla="*/ 17 h 174"/>
              <a:gd name="T20" fmla="*/ 36 w 183"/>
              <a:gd name="T21" fmla="*/ 96 h 174"/>
              <a:gd name="T22" fmla="*/ 49 w 183"/>
              <a:gd name="T23" fmla="*/ 96 h 174"/>
              <a:gd name="T24" fmla="*/ 68 w 183"/>
              <a:gd name="T25" fmla="*/ 124 h 174"/>
              <a:gd name="T26" fmla="*/ 116 w 183"/>
              <a:gd name="T27" fmla="*/ 124 h 174"/>
              <a:gd name="T28" fmla="*/ 135 w 183"/>
              <a:gd name="T29" fmla="*/ 96 h 174"/>
              <a:gd name="T30" fmla="*/ 148 w 183"/>
              <a:gd name="T31" fmla="*/ 42 h 174"/>
              <a:gd name="T32" fmla="*/ 36 w 183"/>
              <a:gd name="T33" fmla="*/ 96 h 174"/>
              <a:gd name="T34" fmla="*/ 156 w 183"/>
              <a:gd name="T35" fmla="*/ 96 h 174"/>
              <a:gd name="T36" fmla="*/ 156 w 183"/>
              <a:gd name="T37" fmla="*/ 80 h 174"/>
              <a:gd name="T38" fmla="*/ 156 w 183"/>
              <a:gd name="T39" fmla="*/ 52 h 174"/>
              <a:gd name="T40" fmla="*/ 182 w 183"/>
              <a:gd name="T41" fmla="*/ 97 h 174"/>
              <a:gd name="T42" fmla="*/ 183 w 183"/>
              <a:gd name="T43" fmla="*/ 103 h 174"/>
              <a:gd name="T44" fmla="*/ 183 w 183"/>
              <a:gd name="T45" fmla="*/ 167 h 174"/>
              <a:gd name="T46" fmla="*/ 176 w 183"/>
              <a:gd name="T47" fmla="*/ 174 h 174"/>
              <a:gd name="T48" fmla="*/ 0 w 183"/>
              <a:gd name="T49" fmla="*/ 167 h 174"/>
              <a:gd name="T50" fmla="*/ 0 w 183"/>
              <a:gd name="T51" fmla="*/ 103 h 174"/>
              <a:gd name="T52" fmla="*/ 1 w 183"/>
              <a:gd name="T53" fmla="*/ 97 h 174"/>
              <a:gd name="T54" fmla="*/ 27 w 183"/>
              <a:gd name="T55" fmla="*/ 38 h 174"/>
              <a:gd name="T56" fmla="*/ 32 w 183"/>
              <a:gd name="T57" fmla="*/ 34 h 174"/>
              <a:gd name="T58" fmla="*/ 152 w 183"/>
              <a:gd name="T59" fmla="*/ 34 h 174"/>
              <a:gd name="T60" fmla="*/ 156 w 183"/>
              <a:gd name="T61" fmla="*/ 52 h 174"/>
              <a:gd name="T62" fmla="*/ 43 w 183"/>
              <a:gd name="T63" fmla="*/ 110 h 174"/>
              <a:gd name="T64" fmla="*/ 15 w 183"/>
              <a:gd name="T65" fmla="*/ 160 h 174"/>
              <a:gd name="T66" fmla="*/ 169 w 183"/>
              <a:gd name="T67" fmla="*/ 110 h 174"/>
              <a:gd name="T68" fmla="*/ 125 w 183"/>
              <a:gd name="T69" fmla="*/ 134 h 174"/>
              <a:gd name="T70" fmla="*/ 59 w 183"/>
              <a:gd name="T71" fmla="*/ 13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74">
                <a:moveTo>
                  <a:pt x="19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80"/>
                  <a:pt x="27" y="80"/>
                  <a:pt x="27" y="80"/>
                </a:cubicBezTo>
                <a:cubicBezTo>
                  <a:pt x="19" y="96"/>
                  <a:pt x="19" y="96"/>
                  <a:pt x="19" y="96"/>
                </a:cubicBezTo>
                <a:close/>
                <a:moveTo>
                  <a:pt x="152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7"/>
                  <a:pt x="154" y="8"/>
                  <a:pt x="15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7" y="7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152" y="0"/>
                  <a:pt x="152" y="0"/>
                  <a:pt x="152" y="0"/>
                </a:cubicBezTo>
                <a:close/>
                <a:moveTo>
                  <a:pt x="152" y="17"/>
                </a:moveTo>
                <a:cubicBezTo>
                  <a:pt x="152" y="17"/>
                  <a:pt x="152" y="17"/>
                  <a:pt x="152" y="17"/>
                </a:cubicBezTo>
                <a:cubicBezTo>
                  <a:pt x="154" y="17"/>
                  <a:pt x="156" y="19"/>
                  <a:pt x="156" y="21"/>
                </a:cubicBezTo>
                <a:cubicBezTo>
                  <a:pt x="156" y="23"/>
                  <a:pt x="154" y="25"/>
                  <a:pt x="15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9" y="25"/>
                  <a:pt x="27" y="23"/>
                  <a:pt x="27" y="21"/>
                </a:cubicBezTo>
                <a:cubicBezTo>
                  <a:pt x="27" y="19"/>
                  <a:pt x="29" y="17"/>
                  <a:pt x="32" y="17"/>
                </a:cubicBezTo>
                <a:cubicBezTo>
                  <a:pt x="152" y="17"/>
                  <a:pt x="152" y="17"/>
                  <a:pt x="152" y="17"/>
                </a:cubicBezTo>
                <a:close/>
                <a:moveTo>
                  <a:pt x="36" y="96"/>
                </a:moveTo>
                <a:cubicBezTo>
                  <a:pt x="36" y="96"/>
                  <a:pt x="36" y="96"/>
                  <a:pt x="36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3" y="96"/>
                  <a:pt x="55" y="98"/>
                  <a:pt x="56" y="102"/>
                </a:cubicBezTo>
                <a:cubicBezTo>
                  <a:pt x="57" y="111"/>
                  <a:pt x="62" y="118"/>
                  <a:pt x="68" y="124"/>
                </a:cubicBezTo>
                <a:cubicBezTo>
                  <a:pt x="74" y="129"/>
                  <a:pt x="83" y="132"/>
                  <a:pt x="92" y="132"/>
                </a:cubicBezTo>
                <a:cubicBezTo>
                  <a:pt x="101" y="132"/>
                  <a:pt x="109" y="129"/>
                  <a:pt x="116" y="124"/>
                </a:cubicBezTo>
                <a:cubicBezTo>
                  <a:pt x="122" y="118"/>
                  <a:pt x="127" y="110"/>
                  <a:pt x="128" y="102"/>
                </a:cubicBezTo>
                <a:cubicBezTo>
                  <a:pt x="129" y="98"/>
                  <a:pt x="132" y="96"/>
                  <a:pt x="135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96"/>
                  <a:pt x="36" y="96"/>
                  <a:pt x="36" y="96"/>
                </a:cubicBezTo>
                <a:close/>
                <a:moveTo>
                  <a:pt x="156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96"/>
                  <a:pt x="156" y="96"/>
                  <a:pt x="156" y="96"/>
                </a:cubicBezTo>
                <a:close/>
                <a:moveTo>
                  <a:pt x="156" y="52"/>
                </a:moveTo>
                <a:cubicBezTo>
                  <a:pt x="156" y="52"/>
                  <a:pt x="156" y="52"/>
                  <a:pt x="156" y="52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9"/>
                  <a:pt x="183" y="100"/>
                  <a:pt x="183" y="102"/>
                </a:cubicBezTo>
                <a:cubicBezTo>
                  <a:pt x="183" y="102"/>
                  <a:pt x="183" y="102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71"/>
                  <a:pt x="180" y="174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7" y="174"/>
                  <a:pt x="7" y="174"/>
                  <a:pt x="7" y="174"/>
                </a:cubicBezTo>
                <a:cubicBezTo>
                  <a:pt x="4" y="174"/>
                  <a:pt x="0" y="171"/>
                  <a:pt x="0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1" y="97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6"/>
                  <a:pt x="29" y="34"/>
                  <a:pt x="3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4"/>
                  <a:pt x="156" y="36"/>
                  <a:pt x="156" y="38"/>
                </a:cubicBezTo>
                <a:cubicBezTo>
                  <a:pt x="156" y="52"/>
                  <a:pt x="156" y="52"/>
                  <a:pt x="156" y="52"/>
                </a:cubicBezTo>
                <a:close/>
                <a:moveTo>
                  <a:pt x="43" y="110"/>
                </a:moveTo>
                <a:cubicBezTo>
                  <a:pt x="43" y="110"/>
                  <a:pt x="43" y="110"/>
                  <a:pt x="43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8" y="119"/>
                  <a:pt x="132" y="128"/>
                  <a:pt x="125" y="134"/>
                </a:cubicBezTo>
                <a:cubicBezTo>
                  <a:pt x="116" y="142"/>
                  <a:pt x="104" y="147"/>
                  <a:pt x="92" y="147"/>
                </a:cubicBezTo>
                <a:cubicBezTo>
                  <a:pt x="79" y="147"/>
                  <a:pt x="68" y="142"/>
                  <a:pt x="59" y="134"/>
                </a:cubicBezTo>
                <a:cubicBezTo>
                  <a:pt x="51" y="128"/>
                  <a:pt x="46" y="119"/>
                  <a:pt x="43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PA_任意多边形 16">
            <a:extLst>
              <a:ext uri="{FF2B5EF4-FFF2-40B4-BE49-F238E27FC236}">
                <a16:creationId xmlns:a16="http://schemas.microsoft.com/office/drawing/2014/main" id="{8E60F1D0-4A3C-4F75-B760-390CE96B3969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888606" y="2819255"/>
            <a:ext cx="377736" cy="353476"/>
          </a:xfrm>
          <a:custGeom>
            <a:avLst/>
            <a:gdLst>
              <a:gd name="T0" fmla="*/ 52 w 183"/>
              <a:gd name="T1" fmla="*/ 142 h 172"/>
              <a:gd name="T2" fmla="*/ 156 w 183"/>
              <a:gd name="T3" fmla="*/ 138 h 172"/>
              <a:gd name="T4" fmla="*/ 156 w 183"/>
              <a:gd name="T5" fmla="*/ 146 h 172"/>
              <a:gd name="T6" fmla="*/ 56 w 183"/>
              <a:gd name="T7" fmla="*/ 24 h 172"/>
              <a:gd name="T8" fmla="*/ 52 w 183"/>
              <a:gd name="T9" fmla="*/ 28 h 172"/>
              <a:gd name="T10" fmla="*/ 52 w 183"/>
              <a:gd name="T11" fmla="*/ 58 h 172"/>
              <a:gd name="T12" fmla="*/ 57 w 183"/>
              <a:gd name="T13" fmla="*/ 62 h 172"/>
              <a:gd name="T14" fmla="*/ 156 w 183"/>
              <a:gd name="T15" fmla="*/ 62 h 172"/>
              <a:gd name="T16" fmla="*/ 160 w 183"/>
              <a:gd name="T17" fmla="*/ 28 h 172"/>
              <a:gd name="T18" fmla="*/ 156 w 183"/>
              <a:gd name="T19" fmla="*/ 24 h 172"/>
              <a:gd name="T20" fmla="*/ 61 w 183"/>
              <a:gd name="T21" fmla="*/ 54 h 172"/>
              <a:gd name="T22" fmla="*/ 61 w 183"/>
              <a:gd name="T23" fmla="*/ 32 h 172"/>
              <a:gd name="T24" fmla="*/ 152 w 183"/>
              <a:gd name="T25" fmla="*/ 54 h 172"/>
              <a:gd name="T26" fmla="*/ 29 w 183"/>
              <a:gd name="T27" fmla="*/ 52 h 172"/>
              <a:gd name="T28" fmla="*/ 14 w 183"/>
              <a:gd name="T29" fmla="*/ 52 h 172"/>
              <a:gd name="T30" fmla="*/ 29 w 183"/>
              <a:gd name="T31" fmla="*/ 150 h 172"/>
              <a:gd name="T32" fmla="*/ 22 w 183"/>
              <a:gd name="T33" fmla="*/ 172 h 172"/>
              <a:gd name="T34" fmla="*/ 7 w 183"/>
              <a:gd name="T35" fmla="*/ 166 h 172"/>
              <a:gd name="T36" fmla="*/ 0 w 183"/>
              <a:gd name="T37" fmla="*/ 150 h 172"/>
              <a:gd name="T38" fmla="*/ 0 w 183"/>
              <a:gd name="T39" fmla="*/ 45 h 172"/>
              <a:gd name="T40" fmla="*/ 29 w 183"/>
              <a:gd name="T41" fmla="*/ 38 h 172"/>
              <a:gd name="T42" fmla="*/ 37 w 183"/>
              <a:gd name="T43" fmla="*/ 0 h 172"/>
              <a:gd name="T44" fmla="*/ 176 w 183"/>
              <a:gd name="T45" fmla="*/ 0 h 172"/>
              <a:gd name="T46" fmla="*/ 183 w 183"/>
              <a:gd name="T47" fmla="*/ 7 h 172"/>
              <a:gd name="T48" fmla="*/ 177 w 183"/>
              <a:gd name="T49" fmla="*/ 166 h 172"/>
              <a:gd name="T50" fmla="*/ 177 w 183"/>
              <a:gd name="T51" fmla="*/ 166 h 172"/>
              <a:gd name="T52" fmla="*/ 22 w 183"/>
              <a:gd name="T53" fmla="*/ 172 h 172"/>
              <a:gd name="T54" fmla="*/ 22 w 183"/>
              <a:gd name="T55" fmla="*/ 172 h 172"/>
              <a:gd name="T56" fmla="*/ 169 w 183"/>
              <a:gd name="T57" fmla="*/ 150 h 172"/>
              <a:gd name="T58" fmla="*/ 44 w 183"/>
              <a:gd name="T59" fmla="*/ 14 h 172"/>
              <a:gd name="T60" fmla="*/ 42 w 183"/>
              <a:gd name="T61" fmla="*/ 158 h 172"/>
              <a:gd name="T62" fmla="*/ 167 w 183"/>
              <a:gd name="T63" fmla="*/ 156 h 172"/>
              <a:gd name="T64" fmla="*/ 169 w 183"/>
              <a:gd name="T65" fmla="*/ 150 h 172"/>
              <a:gd name="T66" fmla="*/ 111 w 183"/>
              <a:gd name="T67" fmla="*/ 70 h 172"/>
              <a:gd name="T68" fmla="*/ 156 w 183"/>
              <a:gd name="T69" fmla="*/ 70 h 172"/>
              <a:gd name="T70" fmla="*/ 160 w 183"/>
              <a:gd name="T71" fmla="*/ 75 h 172"/>
              <a:gd name="T72" fmla="*/ 156 w 183"/>
              <a:gd name="T73" fmla="*/ 101 h 172"/>
              <a:gd name="T74" fmla="*/ 111 w 183"/>
              <a:gd name="T75" fmla="*/ 101 h 172"/>
              <a:gd name="T76" fmla="*/ 107 w 183"/>
              <a:gd name="T77" fmla="*/ 97 h 172"/>
              <a:gd name="T78" fmla="*/ 111 w 183"/>
              <a:gd name="T79" fmla="*/ 70 h 172"/>
              <a:gd name="T80" fmla="*/ 152 w 183"/>
              <a:gd name="T81" fmla="*/ 79 h 172"/>
              <a:gd name="T82" fmla="*/ 115 w 183"/>
              <a:gd name="T83" fmla="*/ 93 h 172"/>
              <a:gd name="T84" fmla="*/ 152 w 183"/>
              <a:gd name="T85" fmla="*/ 79 h 172"/>
              <a:gd name="T86" fmla="*/ 56 w 183"/>
              <a:gd name="T87" fmla="*/ 79 h 172"/>
              <a:gd name="T88" fmla="*/ 56 w 183"/>
              <a:gd name="T89" fmla="*/ 70 h 172"/>
              <a:gd name="T90" fmla="*/ 102 w 183"/>
              <a:gd name="T91" fmla="*/ 75 h 172"/>
              <a:gd name="T92" fmla="*/ 56 w 183"/>
              <a:gd name="T93" fmla="*/ 79 h 172"/>
              <a:gd name="T94" fmla="*/ 56 w 183"/>
              <a:gd name="T95" fmla="*/ 101 h 172"/>
              <a:gd name="T96" fmla="*/ 56 w 183"/>
              <a:gd name="T97" fmla="*/ 93 h 172"/>
              <a:gd name="T98" fmla="*/ 102 w 183"/>
              <a:gd name="T99" fmla="*/ 97 h 172"/>
              <a:gd name="T100" fmla="*/ 56 w 183"/>
              <a:gd name="T101" fmla="*/ 101 h 172"/>
              <a:gd name="T102" fmla="*/ 56 w 183"/>
              <a:gd name="T103" fmla="*/ 124 h 172"/>
              <a:gd name="T104" fmla="*/ 56 w 183"/>
              <a:gd name="T105" fmla="*/ 115 h 172"/>
              <a:gd name="T106" fmla="*/ 160 w 183"/>
              <a:gd name="T107" fmla="*/ 120 h 172"/>
              <a:gd name="T108" fmla="*/ 56 w 183"/>
              <a:gd name="T109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72">
                <a:moveTo>
                  <a:pt x="56" y="146"/>
                </a:moveTo>
                <a:cubicBezTo>
                  <a:pt x="54" y="146"/>
                  <a:pt x="52" y="145"/>
                  <a:pt x="52" y="142"/>
                </a:cubicBezTo>
                <a:cubicBezTo>
                  <a:pt x="52" y="140"/>
                  <a:pt x="54" y="138"/>
                  <a:pt x="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8" y="138"/>
                  <a:pt x="160" y="140"/>
                  <a:pt x="160" y="142"/>
                </a:cubicBezTo>
                <a:cubicBezTo>
                  <a:pt x="160" y="145"/>
                  <a:pt x="158" y="146"/>
                  <a:pt x="156" y="146"/>
                </a:cubicBezTo>
                <a:cubicBezTo>
                  <a:pt x="56" y="146"/>
                  <a:pt x="56" y="146"/>
                  <a:pt x="56" y="146"/>
                </a:cubicBez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4" y="24"/>
                  <a:pt x="52" y="26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60"/>
                  <a:pt x="54" y="62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8" y="62"/>
                  <a:pt x="160" y="60"/>
                  <a:pt x="160" y="5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6"/>
                  <a:pt x="158" y="24"/>
                  <a:pt x="1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32"/>
                  <a:pt x="61" y="32"/>
                  <a:pt x="6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60"/>
                  <a:pt x="29" y="160"/>
                  <a:pt x="29" y="150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22" y="172"/>
                </a:move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0" y="170"/>
                  <a:pt x="7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3" y="162"/>
                  <a:pt x="0" y="156"/>
                  <a:pt x="0" y="1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3" y="38"/>
                  <a:pt x="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33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0"/>
                  <a:pt x="183" y="150"/>
                  <a:pt x="183" y="150"/>
                </a:cubicBezTo>
                <a:cubicBezTo>
                  <a:pt x="183" y="156"/>
                  <a:pt x="181" y="162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3" y="170"/>
                  <a:pt x="167" y="172"/>
                  <a:pt x="161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lose/>
                <a:moveTo>
                  <a:pt x="169" y="150"/>
                </a:moveTo>
                <a:cubicBezTo>
                  <a:pt x="169" y="150"/>
                  <a:pt x="169" y="150"/>
                  <a:pt x="169" y="150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9"/>
                  <a:pt x="44" y="105"/>
                  <a:pt x="44" y="150"/>
                </a:cubicBezTo>
                <a:cubicBezTo>
                  <a:pt x="44" y="153"/>
                  <a:pt x="43" y="156"/>
                  <a:pt x="42" y="15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3" y="158"/>
                  <a:pt x="165" y="157"/>
                  <a:pt x="167" y="15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8" y="154"/>
                  <a:pt x="169" y="153"/>
                  <a:pt x="169" y="150"/>
                </a:cubicBezTo>
                <a:close/>
                <a:moveTo>
                  <a:pt x="111" y="70"/>
                </a:move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8" y="70"/>
                  <a:pt x="160" y="72"/>
                  <a:pt x="160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0" y="99"/>
                  <a:pt x="158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09" y="101"/>
                  <a:pt x="107" y="99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2"/>
                  <a:pt x="109" y="70"/>
                  <a:pt x="111" y="70"/>
                </a:cubicBezTo>
                <a:close/>
                <a:moveTo>
                  <a:pt x="152" y="79"/>
                </a:moveTo>
                <a:cubicBezTo>
                  <a:pt x="152" y="79"/>
                  <a:pt x="152" y="79"/>
                  <a:pt x="152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79"/>
                  <a:pt x="152" y="79"/>
                  <a:pt x="152" y="79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2" y="77"/>
                  <a:pt x="52" y="75"/>
                </a:cubicBezTo>
                <a:cubicBezTo>
                  <a:pt x="52" y="72"/>
                  <a:pt x="54" y="70"/>
                  <a:pt x="5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100" y="70"/>
                  <a:pt x="102" y="72"/>
                  <a:pt x="102" y="75"/>
                </a:cubicBezTo>
                <a:cubicBezTo>
                  <a:pt x="102" y="77"/>
                  <a:pt x="100" y="79"/>
                  <a:pt x="97" y="79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56" y="101"/>
                </a:moveTo>
                <a:cubicBezTo>
                  <a:pt x="56" y="101"/>
                  <a:pt x="56" y="101"/>
                  <a:pt x="56" y="101"/>
                </a:cubicBezTo>
                <a:cubicBezTo>
                  <a:pt x="54" y="101"/>
                  <a:pt x="52" y="99"/>
                  <a:pt x="52" y="97"/>
                </a:cubicBezTo>
                <a:cubicBezTo>
                  <a:pt x="52" y="95"/>
                  <a:pt x="54" y="93"/>
                  <a:pt x="56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100" y="93"/>
                  <a:pt x="102" y="95"/>
                  <a:pt x="102" y="97"/>
                </a:cubicBezTo>
                <a:cubicBezTo>
                  <a:pt x="102" y="99"/>
                  <a:pt x="100" y="101"/>
                  <a:pt x="97" y="101"/>
                </a:cubicBezTo>
                <a:cubicBezTo>
                  <a:pt x="56" y="101"/>
                  <a:pt x="56" y="101"/>
                  <a:pt x="56" y="101"/>
                </a:cubicBezTo>
                <a:close/>
                <a:moveTo>
                  <a:pt x="56" y="124"/>
                </a:moveTo>
                <a:cubicBezTo>
                  <a:pt x="56" y="124"/>
                  <a:pt x="56" y="124"/>
                  <a:pt x="56" y="124"/>
                </a:cubicBezTo>
                <a:cubicBezTo>
                  <a:pt x="54" y="124"/>
                  <a:pt x="52" y="122"/>
                  <a:pt x="52" y="120"/>
                </a:cubicBezTo>
                <a:cubicBezTo>
                  <a:pt x="52" y="117"/>
                  <a:pt x="54" y="115"/>
                  <a:pt x="56" y="115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8" y="115"/>
                  <a:pt x="160" y="117"/>
                  <a:pt x="160" y="120"/>
                </a:cubicBezTo>
                <a:cubicBezTo>
                  <a:pt x="160" y="122"/>
                  <a:pt x="158" y="124"/>
                  <a:pt x="156" y="124"/>
                </a:cubicBezTo>
                <a:cubicBezTo>
                  <a:pt x="56" y="124"/>
                  <a:pt x="56" y="124"/>
                  <a:pt x="5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59E88B-34B0-49EF-874A-90ED3EB4E778}"/>
              </a:ext>
            </a:extLst>
          </p:cNvPr>
          <p:cNvSpPr txBox="1"/>
          <p:nvPr/>
        </p:nvSpPr>
        <p:spPr>
          <a:xfrm>
            <a:off x="1608347" y="4779198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CB0AB4-C036-4204-A420-B829853784B7}"/>
              </a:ext>
            </a:extLst>
          </p:cNvPr>
          <p:cNvSpPr txBox="1"/>
          <p:nvPr/>
        </p:nvSpPr>
        <p:spPr>
          <a:xfrm>
            <a:off x="4107776" y="4779198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E780705-15CE-4ADF-B2CF-6A7096FD7777}"/>
              </a:ext>
            </a:extLst>
          </p:cNvPr>
          <p:cNvSpPr txBox="1"/>
          <p:nvPr/>
        </p:nvSpPr>
        <p:spPr>
          <a:xfrm>
            <a:off x="6674563" y="4779198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CF73DD-2660-465B-9E72-C290194BA5B2}"/>
              </a:ext>
            </a:extLst>
          </p:cNvPr>
          <p:cNvSpPr txBox="1"/>
          <p:nvPr/>
        </p:nvSpPr>
        <p:spPr>
          <a:xfrm>
            <a:off x="9173992" y="4779198"/>
            <a:ext cx="1796189" cy="1219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168360-A176-4AC8-B0EC-9F0E4FB41B04}"/>
              </a:ext>
            </a:extLst>
          </p:cNvPr>
          <p:cNvSpPr txBox="1"/>
          <p:nvPr/>
        </p:nvSpPr>
        <p:spPr>
          <a:xfrm>
            <a:off x="1850172" y="4395523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C09B5B-AAA6-4CC2-B5DD-9E25584EF43B}"/>
              </a:ext>
            </a:extLst>
          </p:cNvPr>
          <p:cNvSpPr txBox="1"/>
          <p:nvPr/>
        </p:nvSpPr>
        <p:spPr>
          <a:xfrm>
            <a:off x="4287536" y="4379088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DB8122D-1948-4DBF-97C3-AC6FEBAFFED8}"/>
              </a:ext>
            </a:extLst>
          </p:cNvPr>
          <p:cNvSpPr txBox="1"/>
          <p:nvPr/>
        </p:nvSpPr>
        <p:spPr>
          <a:xfrm>
            <a:off x="6884218" y="4426116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9762E8A-74A8-4DEF-AF85-4CA452F7CD62}"/>
              </a:ext>
            </a:extLst>
          </p:cNvPr>
          <p:cNvSpPr txBox="1"/>
          <p:nvPr/>
        </p:nvSpPr>
        <p:spPr>
          <a:xfrm>
            <a:off x="9321582" y="4409681"/>
            <a:ext cx="129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4C7CD1-6160-436C-98FE-F6C5506A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1199714" y="945906"/>
            <a:ext cx="4896286" cy="51694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1B580D-A5BC-4FAC-AFE5-DC4CC64EE8F9}"/>
              </a:ext>
            </a:extLst>
          </p:cNvPr>
          <p:cNvSpPr txBox="1"/>
          <p:nvPr/>
        </p:nvSpPr>
        <p:spPr>
          <a:xfrm>
            <a:off x="2880747" y="2298418"/>
            <a:ext cx="24765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cs typeface="+mn-ea"/>
                <a:sym typeface="+mn-lt"/>
              </a:rPr>
              <a:t>02</a:t>
            </a:r>
            <a:endParaRPr lang="zh-CN" altLang="en-US" sz="138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86DC5E-7367-4A42-85B0-78BCD629DC12}"/>
              </a:ext>
            </a:extLst>
          </p:cNvPr>
          <p:cNvSpPr txBox="1"/>
          <p:nvPr/>
        </p:nvSpPr>
        <p:spPr>
          <a:xfrm>
            <a:off x="6686309" y="2608453"/>
            <a:ext cx="352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cs typeface="+mn-ea"/>
                <a:sym typeface="+mn-lt"/>
              </a:rPr>
              <a:t>Add title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14A597-1FEF-4FD5-9052-B155D295569F}"/>
              </a:ext>
            </a:extLst>
          </p:cNvPr>
          <p:cNvSpPr txBox="1"/>
          <p:nvPr/>
        </p:nvSpPr>
        <p:spPr>
          <a:xfrm>
            <a:off x="6740328" y="3741715"/>
            <a:ext cx="3057531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E6BB61-4389-4185-9BAC-3393C40FE4BE}"/>
              </a:ext>
            </a:extLst>
          </p:cNvPr>
          <p:cNvSpPr/>
          <p:nvPr/>
        </p:nvSpPr>
        <p:spPr>
          <a:xfrm>
            <a:off x="6331352" y="2689881"/>
            <a:ext cx="119605" cy="1812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CD3A0C-5118-47E2-8CCD-A9E17C9E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3778" r="35736" b="21555"/>
          <a:stretch/>
        </p:blipFill>
        <p:spPr>
          <a:xfrm>
            <a:off x="335279" y="200700"/>
            <a:ext cx="929641" cy="9815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8D15BB-1824-448C-BF5E-3F6DB30C1061}"/>
              </a:ext>
            </a:extLst>
          </p:cNvPr>
          <p:cNvSpPr txBox="1"/>
          <p:nvPr/>
        </p:nvSpPr>
        <p:spPr>
          <a:xfrm>
            <a:off x="1458796" y="399066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5" name="Oval 132">
            <a:extLst>
              <a:ext uri="{FF2B5EF4-FFF2-40B4-BE49-F238E27FC236}">
                <a16:creationId xmlns:a16="http://schemas.microsoft.com/office/drawing/2014/main" id="{45DBA219-501C-4091-B034-C86254D99BBA}"/>
              </a:ext>
            </a:extLst>
          </p:cNvPr>
          <p:cNvSpPr/>
          <p:nvPr/>
        </p:nvSpPr>
        <p:spPr>
          <a:xfrm>
            <a:off x="4994031" y="2099287"/>
            <a:ext cx="752053" cy="752053"/>
          </a:xfrm>
          <a:prstGeom prst="ellipse">
            <a:avLst/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Group 983">
            <a:extLst>
              <a:ext uri="{FF2B5EF4-FFF2-40B4-BE49-F238E27FC236}">
                <a16:creationId xmlns:a16="http://schemas.microsoft.com/office/drawing/2014/main" id="{38AB7AA7-4784-43F8-A0B3-30A0DCF411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8902" y="2259133"/>
            <a:ext cx="402312" cy="421505"/>
            <a:chOff x="-2695" y="580"/>
            <a:chExt cx="2138" cy="2240"/>
          </a:xfrm>
          <a:solidFill>
            <a:schemeClr val="bg1"/>
          </a:solidFill>
        </p:grpSpPr>
        <p:sp>
          <p:nvSpPr>
            <p:cNvPr id="7" name="Freeform 985">
              <a:extLst>
                <a:ext uri="{FF2B5EF4-FFF2-40B4-BE49-F238E27FC236}">
                  <a16:creationId xmlns:a16="http://schemas.microsoft.com/office/drawing/2014/main" id="{87654345-9542-4DA9-B96D-77DC2992F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52" y="580"/>
              <a:ext cx="1034" cy="1263"/>
            </a:xfrm>
            <a:custGeom>
              <a:avLst/>
              <a:gdLst>
                <a:gd name="T0" fmla="*/ 528 w 2068"/>
                <a:gd name="T1" fmla="*/ 773 h 2527"/>
                <a:gd name="T2" fmla="*/ 339 w 2068"/>
                <a:gd name="T3" fmla="*/ 850 h 2527"/>
                <a:gd name="T4" fmla="*/ 214 w 2068"/>
                <a:gd name="T5" fmla="*/ 961 h 2527"/>
                <a:gd name="T6" fmla="*/ 151 w 2068"/>
                <a:gd name="T7" fmla="*/ 1158 h 2527"/>
                <a:gd name="T8" fmla="*/ 172 w 2068"/>
                <a:gd name="T9" fmla="*/ 1506 h 2527"/>
                <a:gd name="T10" fmla="*/ 253 w 2068"/>
                <a:gd name="T11" fmla="*/ 1770 h 2527"/>
                <a:gd name="T12" fmla="*/ 372 w 2068"/>
                <a:gd name="T13" fmla="*/ 1972 h 2527"/>
                <a:gd name="T14" fmla="*/ 504 w 2068"/>
                <a:gd name="T15" fmla="*/ 2119 h 2527"/>
                <a:gd name="T16" fmla="*/ 727 w 2068"/>
                <a:gd name="T17" fmla="*/ 2280 h 2527"/>
                <a:gd name="T18" fmla="*/ 926 w 2068"/>
                <a:gd name="T19" fmla="*/ 2359 h 2527"/>
                <a:gd name="T20" fmla="*/ 1065 w 2068"/>
                <a:gd name="T21" fmla="*/ 2374 h 2527"/>
                <a:gd name="T22" fmla="*/ 1235 w 2068"/>
                <a:gd name="T23" fmla="*/ 2329 h 2527"/>
                <a:gd name="T24" fmla="*/ 1451 w 2068"/>
                <a:gd name="T25" fmla="*/ 2211 h 2527"/>
                <a:gd name="T26" fmla="*/ 1630 w 2068"/>
                <a:gd name="T27" fmla="*/ 2052 h 2527"/>
                <a:gd name="T28" fmla="*/ 1758 w 2068"/>
                <a:gd name="T29" fmla="*/ 1879 h 2527"/>
                <a:gd name="T30" fmla="*/ 1861 w 2068"/>
                <a:gd name="T31" fmla="*/ 1646 h 2527"/>
                <a:gd name="T32" fmla="*/ 1914 w 2068"/>
                <a:gd name="T33" fmla="*/ 1349 h 2527"/>
                <a:gd name="T34" fmla="*/ 1812 w 2068"/>
                <a:gd name="T35" fmla="*/ 1046 h 2527"/>
                <a:gd name="T36" fmla="*/ 1468 w 2068"/>
                <a:gd name="T37" fmla="*/ 1083 h 2527"/>
                <a:gd name="T38" fmla="*/ 1201 w 2068"/>
                <a:gd name="T39" fmla="*/ 1061 h 2527"/>
                <a:gd name="T40" fmla="*/ 1003 w 2068"/>
                <a:gd name="T41" fmla="*/ 1002 h 2527"/>
                <a:gd name="T42" fmla="*/ 867 w 2068"/>
                <a:gd name="T43" fmla="*/ 923 h 2527"/>
                <a:gd name="T44" fmla="*/ 780 w 2068"/>
                <a:gd name="T45" fmla="*/ 843 h 2527"/>
                <a:gd name="T46" fmla="*/ 735 w 2068"/>
                <a:gd name="T47" fmla="*/ 781 h 2527"/>
                <a:gd name="T48" fmla="*/ 722 w 2068"/>
                <a:gd name="T49" fmla="*/ 757 h 2527"/>
                <a:gd name="T50" fmla="*/ 1307 w 2068"/>
                <a:gd name="T51" fmla="*/ 19 h 2527"/>
                <a:gd name="T52" fmla="*/ 1592 w 2068"/>
                <a:gd name="T53" fmla="*/ 100 h 2527"/>
                <a:gd name="T54" fmla="*/ 1796 w 2068"/>
                <a:gd name="T55" fmla="*/ 236 h 2527"/>
                <a:gd name="T56" fmla="*/ 1932 w 2068"/>
                <a:gd name="T57" fmla="*/ 420 h 2527"/>
                <a:gd name="T58" fmla="*/ 2014 w 2068"/>
                <a:gd name="T59" fmla="*/ 646 h 2527"/>
                <a:gd name="T60" fmla="*/ 2054 w 2068"/>
                <a:gd name="T61" fmla="*/ 904 h 2527"/>
                <a:gd name="T62" fmla="*/ 2067 w 2068"/>
                <a:gd name="T63" fmla="*/ 1189 h 2527"/>
                <a:gd name="T64" fmla="*/ 2042 w 2068"/>
                <a:gd name="T65" fmla="*/ 1541 h 2527"/>
                <a:gd name="T66" fmla="*/ 1941 w 2068"/>
                <a:gd name="T67" fmla="*/ 1855 h 2527"/>
                <a:gd name="T68" fmla="*/ 1784 w 2068"/>
                <a:gd name="T69" fmla="*/ 2104 h 2527"/>
                <a:gd name="T70" fmla="*/ 1592 w 2068"/>
                <a:gd name="T71" fmla="*/ 2294 h 2527"/>
                <a:gd name="T72" fmla="*/ 1387 w 2068"/>
                <a:gd name="T73" fmla="*/ 2425 h 2527"/>
                <a:gd name="T74" fmla="*/ 1194 w 2068"/>
                <a:gd name="T75" fmla="*/ 2502 h 2527"/>
                <a:gd name="T76" fmla="*/ 1033 w 2068"/>
                <a:gd name="T77" fmla="*/ 2527 h 2527"/>
                <a:gd name="T78" fmla="*/ 873 w 2068"/>
                <a:gd name="T79" fmla="*/ 2502 h 2527"/>
                <a:gd name="T80" fmla="*/ 679 w 2068"/>
                <a:gd name="T81" fmla="*/ 2425 h 2527"/>
                <a:gd name="T82" fmla="*/ 475 w 2068"/>
                <a:gd name="T83" fmla="*/ 2294 h 2527"/>
                <a:gd name="T84" fmla="*/ 283 w 2068"/>
                <a:gd name="T85" fmla="*/ 2104 h 2527"/>
                <a:gd name="T86" fmla="*/ 125 w 2068"/>
                <a:gd name="T87" fmla="*/ 1855 h 2527"/>
                <a:gd name="T88" fmla="*/ 25 w 2068"/>
                <a:gd name="T89" fmla="*/ 1541 h 2527"/>
                <a:gd name="T90" fmla="*/ 0 w 2068"/>
                <a:gd name="T91" fmla="*/ 1189 h 2527"/>
                <a:gd name="T92" fmla="*/ 12 w 2068"/>
                <a:gd name="T93" fmla="*/ 904 h 2527"/>
                <a:gd name="T94" fmla="*/ 53 w 2068"/>
                <a:gd name="T95" fmla="*/ 646 h 2527"/>
                <a:gd name="T96" fmla="*/ 136 w 2068"/>
                <a:gd name="T97" fmla="*/ 420 h 2527"/>
                <a:gd name="T98" fmla="*/ 272 w 2068"/>
                <a:gd name="T99" fmla="*/ 236 h 2527"/>
                <a:gd name="T100" fmla="*/ 475 w 2068"/>
                <a:gd name="T101" fmla="*/ 100 h 2527"/>
                <a:gd name="T102" fmla="*/ 760 w 2068"/>
                <a:gd name="T103" fmla="*/ 19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8" h="2527">
                  <a:moveTo>
                    <a:pt x="722" y="757"/>
                  </a:moveTo>
                  <a:lnTo>
                    <a:pt x="652" y="757"/>
                  </a:lnTo>
                  <a:lnTo>
                    <a:pt x="588" y="764"/>
                  </a:lnTo>
                  <a:lnTo>
                    <a:pt x="528" y="773"/>
                  </a:lnTo>
                  <a:lnTo>
                    <a:pt x="474" y="787"/>
                  </a:lnTo>
                  <a:lnTo>
                    <a:pt x="425" y="805"/>
                  </a:lnTo>
                  <a:lnTo>
                    <a:pt x="380" y="825"/>
                  </a:lnTo>
                  <a:lnTo>
                    <a:pt x="339" y="850"/>
                  </a:lnTo>
                  <a:lnTo>
                    <a:pt x="301" y="874"/>
                  </a:lnTo>
                  <a:lnTo>
                    <a:pt x="268" y="903"/>
                  </a:lnTo>
                  <a:lnTo>
                    <a:pt x="240" y="931"/>
                  </a:lnTo>
                  <a:lnTo>
                    <a:pt x="214" y="961"/>
                  </a:lnTo>
                  <a:lnTo>
                    <a:pt x="191" y="991"/>
                  </a:lnTo>
                  <a:lnTo>
                    <a:pt x="172" y="1023"/>
                  </a:lnTo>
                  <a:lnTo>
                    <a:pt x="154" y="1053"/>
                  </a:lnTo>
                  <a:lnTo>
                    <a:pt x="151" y="1158"/>
                  </a:lnTo>
                  <a:lnTo>
                    <a:pt x="150" y="1263"/>
                  </a:lnTo>
                  <a:lnTo>
                    <a:pt x="153" y="1349"/>
                  </a:lnTo>
                  <a:lnTo>
                    <a:pt x="159" y="1429"/>
                  </a:lnTo>
                  <a:lnTo>
                    <a:pt x="172" y="1506"/>
                  </a:lnTo>
                  <a:lnTo>
                    <a:pt x="187" y="1578"/>
                  </a:lnTo>
                  <a:lnTo>
                    <a:pt x="206" y="1646"/>
                  </a:lnTo>
                  <a:lnTo>
                    <a:pt x="228" y="1710"/>
                  </a:lnTo>
                  <a:lnTo>
                    <a:pt x="253" y="1770"/>
                  </a:lnTo>
                  <a:lnTo>
                    <a:pt x="281" y="1826"/>
                  </a:lnTo>
                  <a:lnTo>
                    <a:pt x="309" y="1879"/>
                  </a:lnTo>
                  <a:lnTo>
                    <a:pt x="341" y="1927"/>
                  </a:lnTo>
                  <a:lnTo>
                    <a:pt x="372" y="1972"/>
                  </a:lnTo>
                  <a:lnTo>
                    <a:pt x="405" y="2014"/>
                  </a:lnTo>
                  <a:lnTo>
                    <a:pt x="437" y="2052"/>
                  </a:lnTo>
                  <a:lnTo>
                    <a:pt x="471" y="2088"/>
                  </a:lnTo>
                  <a:lnTo>
                    <a:pt x="504" y="2119"/>
                  </a:lnTo>
                  <a:lnTo>
                    <a:pt x="560" y="2167"/>
                  </a:lnTo>
                  <a:lnTo>
                    <a:pt x="616" y="2211"/>
                  </a:lnTo>
                  <a:lnTo>
                    <a:pt x="671" y="2247"/>
                  </a:lnTo>
                  <a:lnTo>
                    <a:pt x="727" y="2280"/>
                  </a:lnTo>
                  <a:lnTo>
                    <a:pt x="780" y="2306"/>
                  </a:lnTo>
                  <a:lnTo>
                    <a:pt x="832" y="2329"/>
                  </a:lnTo>
                  <a:lnTo>
                    <a:pt x="881" y="2347"/>
                  </a:lnTo>
                  <a:lnTo>
                    <a:pt x="926" y="2359"/>
                  </a:lnTo>
                  <a:lnTo>
                    <a:pt x="967" y="2369"/>
                  </a:lnTo>
                  <a:lnTo>
                    <a:pt x="1003" y="2374"/>
                  </a:lnTo>
                  <a:lnTo>
                    <a:pt x="1033" y="2376"/>
                  </a:lnTo>
                  <a:lnTo>
                    <a:pt x="1065" y="2374"/>
                  </a:lnTo>
                  <a:lnTo>
                    <a:pt x="1100" y="2369"/>
                  </a:lnTo>
                  <a:lnTo>
                    <a:pt x="1141" y="2359"/>
                  </a:lnTo>
                  <a:lnTo>
                    <a:pt x="1187" y="2347"/>
                  </a:lnTo>
                  <a:lnTo>
                    <a:pt x="1235" y="2329"/>
                  </a:lnTo>
                  <a:lnTo>
                    <a:pt x="1287" y="2306"/>
                  </a:lnTo>
                  <a:lnTo>
                    <a:pt x="1341" y="2280"/>
                  </a:lnTo>
                  <a:lnTo>
                    <a:pt x="1396" y="2247"/>
                  </a:lnTo>
                  <a:lnTo>
                    <a:pt x="1451" y="2211"/>
                  </a:lnTo>
                  <a:lnTo>
                    <a:pt x="1509" y="2167"/>
                  </a:lnTo>
                  <a:lnTo>
                    <a:pt x="1564" y="2119"/>
                  </a:lnTo>
                  <a:lnTo>
                    <a:pt x="1597" y="2088"/>
                  </a:lnTo>
                  <a:lnTo>
                    <a:pt x="1630" y="2052"/>
                  </a:lnTo>
                  <a:lnTo>
                    <a:pt x="1662" y="2014"/>
                  </a:lnTo>
                  <a:lnTo>
                    <a:pt x="1695" y="1972"/>
                  </a:lnTo>
                  <a:lnTo>
                    <a:pt x="1728" y="1927"/>
                  </a:lnTo>
                  <a:lnTo>
                    <a:pt x="1758" y="1879"/>
                  </a:lnTo>
                  <a:lnTo>
                    <a:pt x="1788" y="1826"/>
                  </a:lnTo>
                  <a:lnTo>
                    <a:pt x="1815" y="1770"/>
                  </a:lnTo>
                  <a:lnTo>
                    <a:pt x="1839" y="1710"/>
                  </a:lnTo>
                  <a:lnTo>
                    <a:pt x="1861" y="1646"/>
                  </a:lnTo>
                  <a:lnTo>
                    <a:pt x="1880" y="1578"/>
                  </a:lnTo>
                  <a:lnTo>
                    <a:pt x="1896" y="1506"/>
                  </a:lnTo>
                  <a:lnTo>
                    <a:pt x="1907" y="1429"/>
                  </a:lnTo>
                  <a:lnTo>
                    <a:pt x="1914" y="1349"/>
                  </a:lnTo>
                  <a:lnTo>
                    <a:pt x="1917" y="1263"/>
                  </a:lnTo>
                  <a:lnTo>
                    <a:pt x="1916" y="1144"/>
                  </a:lnTo>
                  <a:lnTo>
                    <a:pt x="1911" y="1026"/>
                  </a:lnTo>
                  <a:lnTo>
                    <a:pt x="1812" y="1046"/>
                  </a:lnTo>
                  <a:lnTo>
                    <a:pt x="1718" y="1062"/>
                  </a:lnTo>
                  <a:lnTo>
                    <a:pt x="1630" y="1073"/>
                  </a:lnTo>
                  <a:lnTo>
                    <a:pt x="1547" y="1080"/>
                  </a:lnTo>
                  <a:lnTo>
                    <a:pt x="1468" y="1083"/>
                  </a:lnTo>
                  <a:lnTo>
                    <a:pt x="1394" y="1081"/>
                  </a:lnTo>
                  <a:lnTo>
                    <a:pt x="1325" y="1079"/>
                  </a:lnTo>
                  <a:lnTo>
                    <a:pt x="1261" y="1072"/>
                  </a:lnTo>
                  <a:lnTo>
                    <a:pt x="1201" y="1061"/>
                  </a:lnTo>
                  <a:lnTo>
                    <a:pt x="1146" y="1050"/>
                  </a:lnTo>
                  <a:lnTo>
                    <a:pt x="1095" y="1035"/>
                  </a:lnTo>
                  <a:lnTo>
                    <a:pt x="1047" y="1020"/>
                  </a:lnTo>
                  <a:lnTo>
                    <a:pt x="1003" y="1002"/>
                  </a:lnTo>
                  <a:lnTo>
                    <a:pt x="964" y="983"/>
                  </a:lnTo>
                  <a:lnTo>
                    <a:pt x="929" y="964"/>
                  </a:lnTo>
                  <a:lnTo>
                    <a:pt x="896" y="944"/>
                  </a:lnTo>
                  <a:lnTo>
                    <a:pt x="867" y="923"/>
                  </a:lnTo>
                  <a:lnTo>
                    <a:pt x="840" y="903"/>
                  </a:lnTo>
                  <a:lnTo>
                    <a:pt x="817" y="882"/>
                  </a:lnTo>
                  <a:lnTo>
                    <a:pt x="798" y="862"/>
                  </a:lnTo>
                  <a:lnTo>
                    <a:pt x="780" y="843"/>
                  </a:lnTo>
                  <a:lnTo>
                    <a:pt x="765" y="825"/>
                  </a:lnTo>
                  <a:lnTo>
                    <a:pt x="753" y="809"/>
                  </a:lnTo>
                  <a:lnTo>
                    <a:pt x="742" y="794"/>
                  </a:lnTo>
                  <a:lnTo>
                    <a:pt x="735" y="781"/>
                  </a:lnTo>
                  <a:lnTo>
                    <a:pt x="728" y="771"/>
                  </a:lnTo>
                  <a:lnTo>
                    <a:pt x="724" y="764"/>
                  </a:lnTo>
                  <a:lnTo>
                    <a:pt x="723" y="758"/>
                  </a:lnTo>
                  <a:lnTo>
                    <a:pt x="722" y="757"/>
                  </a:lnTo>
                  <a:close/>
                  <a:moveTo>
                    <a:pt x="1033" y="0"/>
                  </a:moveTo>
                  <a:lnTo>
                    <a:pt x="1131" y="3"/>
                  </a:lnTo>
                  <a:lnTo>
                    <a:pt x="1223" y="8"/>
                  </a:lnTo>
                  <a:lnTo>
                    <a:pt x="1307" y="19"/>
                  </a:lnTo>
                  <a:lnTo>
                    <a:pt x="1387" y="34"/>
                  </a:lnTo>
                  <a:lnTo>
                    <a:pt x="1461" y="52"/>
                  </a:lnTo>
                  <a:lnTo>
                    <a:pt x="1529" y="74"/>
                  </a:lnTo>
                  <a:lnTo>
                    <a:pt x="1592" y="100"/>
                  </a:lnTo>
                  <a:lnTo>
                    <a:pt x="1650" y="128"/>
                  </a:lnTo>
                  <a:lnTo>
                    <a:pt x="1703" y="161"/>
                  </a:lnTo>
                  <a:lnTo>
                    <a:pt x="1751" y="196"/>
                  </a:lnTo>
                  <a:lnTo>
                    <a:pt x="1796" y="236"/>
                  </a:lnTo>
                  <a:lnTo>
                    <a:pt x="1835" y="278"/>
                  </a:lnTo>
                  <a:lnTo>
                    <a:pt x="1871" y="323"/>
                  </a:lnTo>
                  <a:lnTo>
                    <a:pt x="1903" y="370"/>
                  </a:lnTo>
                  <a:lnTo>
                    <a:pt x="1932" y="420"/>
                  </a:lnTo>
                  <a:lnTo>
                    <a:pt x="1956" y="473"/>
                  </a:lnTo>
                  <a:lnTo>
                    <a:pt x="1978" y="529"/>
                  </a:lnTo>
                  <a:lnTo>
                    <a:pt x="1997" y="586"/>
                  </a:lnTo>
                  <a:lnTo>
                    <a:pt x="2014" y="646"/>
                  </a:lnTo>
                  <a:lnTo>
                    <a:pt x="2027" y="708"/>
                  </a:lnTo>
                  <a:lnTo>
                    <a:pt x="2038" y="772"/>
                  </a:lnTo>
                  <a:lnTo>
                    <a:pt x="2048" y="837"/>
                  </a:lnTo>
                  <a:lnTo>
                    <a:pt x="2054" y="904"/>
                  </a:lnTo>
                  <a:lnTo>
                    <a:pt x="2060" y="974"/>
                  </a:lnTo>
                  <a:lnTo>
                    <a:pt x="2064" y="1045"/>
                  </a:lnTo>
                  <a:lnTo>
                    <a:pt x="2065" y="1116"/>
                  </a:lnTo>
                  <a:lnTo>
                    <a:pt x="2067" y="1189"/>
                  </a:lnTo>
                  <a:lnTo>
                    <a:pt x="2068" y="1263"/>
                  </a:lnTo>
                  <a:lnTo>
                    <a:pt x="2065" y="1361"/>
                  </a:lnTo>
                  <a:lnTo>
                    <a:pt x="2056" y="1454"/>
                  </a:lnTo>
                  <a:lnTo>
                    <a:pt x="2042" y="1541"/>
                  </a:lnTo>
                  <a:lnTo>
                    <a:pt x="2023" y="1626"/>
                  </a:lnTo>
                  <a:lnTo>
                    <a:pt x="2000" y="1706"/>
                  </a:lnTo>
                  <a:lnTo>
                    <a:pt x="1973" y="1782"/>
                  </a:lnTo>
                  <a:lnTo>
                    <a:pt x="1941" y="1855"/>
                  </a:lnTo>
                  <a:lnTo>
                    <a:pt x="1906" y="1923"/>
                  </a:lnTo>
                  <a:lnTo>
                    <a:pt x="1868" y="1987"/>
                  </a:lnTo>
                  <a:lnTo>
                    <a:pt x="1827" y="2047"/>
                  </a:lnTo>
                  <a:lnTo>
                    <a:pt x="1784" y="2104"/>
                  </a:lnTo>
                  <a:lnTo>
                    <a:pt x="1739" y="2157"/>
                  </a:lnTo>
                  <a:lnTo>
                    <a:pt x="1691" y="2206"/>
                  </a:lnTo>
                  <a:lnTo>
                    <a:pt x="1642" y="2251"/>
                  </a:lnTo>
                  <a:lnTo>
                    <a:pt x="1592" y="2294"/>
                  </a:lnTo>
                  <a:lnTo>
                    <a:pt x="1541" y="2332"/>
                  </a:lnTo>
                  <a:lnTo>
                    <a:pt x="1489" y="2366"/>
                  </a:lnTo>
                  <a:lnTo>
                    <a:pt x="1439" y="2397"/>
                  </a:lnTo>
                  <a:lnTo>
                    <a:pt x="1387" y="2425"/>
                  </a:lnTo>
                  <a:lnTo>
                    <a:pt x="1338" y="2449"/>
                  </a:lnTo>
                  <a:lnTo>
                    <a:pt x="1288" y="2470"/>
                  </a:lnTo>
                  <a:lnTo>
                    <a:pt x="1240" y="2487"/>
                  </a:lnTo>
                  <a:lnTo>
                    <a:pt x="1194" y="2502"/>
                  </a:lnTo>
                  <a:lnTo>
                    <a:pt x="1150" y="2513"/>
                  </a:lnTo>
                  <a:lnTo>
                    <a:pt x="1108" y="2520"/>
                  </a:lnTo>
                  <a:lnTo>
                    <a:pt x="1070" y="2526"/>
                  </a:lnTo>
                  <a:lnTo>
                    <a:pt x="1033" y="2527"/>
                  </a:lnTo>
                  <a:lnTo>
                    <a:pt x="998" y="2526"/>
                  </a:lnTo>
                  <a:lnTo>
                    <a:pt x="959" y="2520"/>
                  </a:lnTo>
                  <a:lnTo>
                    <a:pt x="916" y="2513"/>
                  </a:lnTo>
                  <a:lnTo>
                    <a:pt x="873" y="2502"/>
                  </a:lnTo>
                  <a:lnTo>
                    <a:pt x="827" y="2487"/>
                  </a:lnTo>
                  <a:lnTo>
                    <a:pt x="779" y="2470"/>
                  </a:lnTo>
                  <a:lnTo>
                    <a:pt x="730" y="2449"/>
                  </a:lnTo>
                  <a:lnTo>
                    <a:pt x="679" y="2425"/>
                  </a:lnTo>
                  <a:lnTo>
                    <a:pt x="628" y="2397"/>
                  </a:lnTo>
                  <a:lnTo>
                    <a:pt x="577" y="2366"/>
                  </a:lnTo>
                  <a:lnTo>
                    <a:pt x="526" y="2332"/>
                  </a:lnTo>
                  <a:lnTo>
                    <a:pt x="475" y="2294"/>
                  </a:lnTo>
                  <a:lnTo>
                    <a:pt x="425" y="2251"/>
                  </a:lnTo>
                  <a:lnTo>
                    <a:pt x="377" y="2206"/>
                  </a:lnTo>
                  <a:lnTo>
                    <a:pt x="330" y="2157"/>
                  </a:lnTo>
                  <a:lnTo>
                    <a:pt x="283" y="2104"/>
                  </a:lnTo>
                  <a:lnTo>
                    <a:pt x="240" y="2047"/>
                  </a:lnTo>
                  <a:lnTo>
                    <a:pt x="199" y="1987"/>
                  </a:lnTo>
                  <a:lnTo>
                    <a:pt x="161" y="1923"/>
                  </a:lnTo>
                  <a:lnTo>
                    <a:pt x="125" y="1855"/>
                  </a:lnTo>
                  <a:lnTo>
                    <a:pt x="94" y="1782"/>
                  </a:lnTo>
                  <a:lnTo>
                    <a:pt x="67" y="1706"/>
                  </a:lnTo>
                  <a:lnTo>
                    <a:pt x="44" y="1626"/>
                  </a:lnTo>
                  <a:lnTo>
                    <a:pt x="25" y="1541"/>
                  </a:lnTo>
                  <a:lnTo>
                    <a:pt x="11" y="1454"/>
                  </a:lnTo>
                  <a:lnTo>
                    <a:pt x="3" y="1361"/>
                  </a:lnTo>
                  <a:lnTo>
                    <a:pt x="0" y="1263"/>
                  </a:lnTo>
                  <a:lnTo>
                    <a:pt x="0" y="1189"/>
                  </a:lnTo>
                  <a:lnTo>
                    <a:pt x="2" y="1116"/>
                  </a:lnTo>
                  <a:lnTo>
                    <a:pt x="4" y="1045"/>
                  </a:lnTo>
                  <a:lnTo>
                    <a:pt x="7" y="974"/>
                  </a:lnTo>
                  <a:lnTo>
                    <a:pt x="12" y="904"/>
                  </a:lnTo>
                  <a:lnTo>
                    <a:pt x="21" y="837"/>
                  </a:lnTo>
                  <a:lnTo>
                    <a:pt x="29" y="772"/>
                  </a:lnTo>
                  <a:lnTo>
                    <a:pt x="40" y="708"/>
                  </a:lnTo>
                  <a:lnTo>
                    <a:pt x="53" y="646"/>
                  </a:lnTo>
                  <a:lnTo>
                    <a:pt x="70" y="586"/>
                  </a:lnTo>
                  <a:lnTo>
                    <a:pt x="89" y="529"/>
                  </a:lnTo>
                  <a:lnTo>
                    <a:pt x="110" y="473"/>
                  </a:lnTo>
                  <a:lnTo>
                    <a:pt x="136" y="420"/>
                  </a:lnTo>
                  <a:lnTo>
                    <a:pt x="164" y="370"/>
                  </a:lnTo>
                  <a:lnTo>
                    <a:pt x="196" y="323"/>
                  </a:lnTo>
                  <a:lnTo>
                    <a:pt x="232" y="278"/>
                  </a:lnTo>
                  <a:lnTo>
                    <a:pt x="272" y="236"/>
                  </a:lnTo>
                  <a:lnTo>
                    <a:pt x="316" y="196"/>
                  </a:lnTo>
                  <a:lnTo>
                    <a:pt x="365" y="161"/>
                  </a:lnTo>
                  <a:lnTo>
                    <a:pt x="418" y="128"/>
                  </a:lnTo>
                  <a:lnTo>
                    <a:pt x="475" y="100"/>
                  </a:lnTo>
                  <a:lnTo>
                    <a:pt x="538" y="74"/>
                  </a:lnTo>
                  <a:lnTo>
                    <a:pt x="607" y="52"/>
                  </a:lnTo>
                  <a:lnTo>
                    <a:pt x="681" y="34"/>
                  </a:lnTo>
                  <a:lnTo>
                    <a:pt x="760" y="19"/>
                  </a:lnTo>
                  <a:lnTo>
                    <a:pt x="844" y="8"/>
                  </a:lnTo>
                  <a:lnTo>
                    <a:pt x="937" y="3"/>
                  </a:lnTo>
                  <a:lnTo>
                    <a:pt x="10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986">
              <a:extLst>
                <a:ext uri="{FF2B5EF4-FFF2-40B4-BE49-F238E27FC236}">
                  <a16:creationId xmlns:a16="http://schemas.microsoft.com/office/drawing/2014/main" id="{E0C0EC0F-F5A0-46C7-B682-F3210657A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32" y="1143"/>
              <a:ext cx="794" cy="269"/>
            </a:xfrm>
            <a:custGeom>
              <a:avLst/>
              <a:gdLst>
                <a:gd name="T0" fmla="*/ 1078 w 1587"/>
                <a:gd name="T1" fmla="*/ 96 h 538"/>
                <a:gd name="T2" fmla="*/ 955 w 1587"/>
                <a:gd name="T3" fmla="*/ 129 h 538"/>
                <a:gd name="T4" fmla="*/ 930 w 1587"/>
                <a:gd name="T5" fmla="*/ 150 h 538"/>
                <a:gd name="T6" fmla="*/ 925 w 1587"/>
                <a:gd name="T7" fmla="*/ 206 h 538"/>
                <a:gd name="T8" fmla="*/ 983 w 1587"/>
                <a:gd name="T9" fmla="*/ 363 h 538"/>
                <a:gd name="T10" fmla="*/ 1130 w 1587"/>
                <a:gd name="T11" fmla="*/ 455 h 538"/>
                <a:gd name="T12" fmla="*/ 1342 w 1587"/>
                <a:gd name="T13" fmla="*/ 445 h 538"/>
                <a:gd name="T14" fmla="*/ 1447 w 1587"/>
                <a:gd name="T15" fmla="*/ 351 h 538"/>
                <a:gd name="T16" fmla="*/ 1467 w 1587"/>
                <a:gd name="T17" fmla="*/ 227 h 538"/>
                <a:gd name="T18" fmla="*/ 1436 w 1587"/>
                <a:gd name="T19" fmla="*/ 126 h 538"/>
                <a:gd name="T20" fmla="*/ 1342 w 1587"/>
                <a:gd name="T21" fmla="*/ 88 h 538"/>
                <a:gd name="T22" fmla="*/ 245 w 1587"/>
                <a:gd name="T23" fmla="*/ 88 h 538"/>
                <a:gd name="T24" fmla="*/ 151 w 1587"/>
                <a:gd name="T25" fmla="*/ 126 h 538"/>
                <a:gd name="T26" fmla="*/ 120 w 1587"/>
                <a:gd name="T27" fmla="*/ 227 h 538"/>
                <a:gd name="T28" fmla="*/ 140 w 1587"/>
                <a:gd name="T29" fmla="*/ 351 h 538"/>
                <a:gd name="T30" fmla="*/ 245 w 1587"/>
                <a:gd name="T31" fmla="*/ 445 h 538"/>
                <a:gd name="T32" fmla="*/ 457 w 1587"/>
                <a:gd name="T33" fmla="*/ 455 h 538"/>
                <a:gd name="T34" fmla="*/ 606 w 1587"/>
                <a:gd name="T35" fmla="*/ 363 h 538"/>
                <a:gd name="T36" fmla="*/ 661 w 1587"/>
                <a:gd name="T37" fmla="*/ 208 h 538"/>
                <a:gd name="T38" fmla="*/ 659 w 1587"/>
                <a:gd name="T39" fmla="*/ 152 h 538"/>
                <a:gd name="T40" fmla="*/ 623 w 1587"/>
                <a:gd name="T41" fmla="*/ 125 h 538"/>
                <a:gd name="T42" fmla="*/ 469 w 1587"/>
                <a:gd name="T43" fmla="*/ 92 h 538"/>
                <a:gd name="T44" fmla="*/ 390 w 1587"/>
                <a:gd name="T45" fmla="*/ 2 h 538"/>
                <a:gd name="T46" fmla="*/ 587 w 1587"/>
                <a:gd name="T47" fmla="*/ 20 h 538"/>
                <a:gd name="T48" fmla="*/ 712 w 1587"/>
                <a:gd name="T49" fmla="*/ 69 h 538"/>
                <a:gd name="T50" fmla="*/ 804 w 1587"/>
                <a:gd name="T51" fmla="*/ 89 h 538"/>
                <a:gd name="T52" fmla="*/ 893 w 1587"/>
                <a:gd name="T53" fmla="*/ 60 h 538"/>
                <a:gd name="T54" fmla="*/ 1037 w 1587"/>
                <a:gd name="T55" fmla="*/ 13 h 538"/>
                <a:gd name="T56" fmla="*/ 1260 w 1587"/>
                <a:gd name="T57" fmla="*/ 0 h 538"/>
                <a:gd name="T58" fmla="*/ 1533 w 1587"/>
                <a:gd name="T59" fmla="*/ 28 h 538"/>
                <a:gd name="T60" fmla="*/ 1584 w 1587"/>
                <a:gd name="T61" fmla="*/ 75 h 538"/>
                <a:gd name="T62" fmla="*/ 1587 w 1587"/>
                <a:gd name="T63" fmla="*/ 141 h 538"/>
                <a:gd name="T64" fmla="*/ 1578 w 1587"/>
                <a:gd name="T65" fmla="*/ 193 h 538"/>
                <a:gd name="T66" fmla="*/ 1560 w 1587"/>
                <a:gd name="T67" fmla="*/ 217 h 538"/>
                <a:gd name="T68" fmla="*/ 1534 w 1587"/>
                <a:gd name="T69" fmla="*/ 355 h 538"/>
                <a:gd name="T70" fmla="*/ 1485 w 1587"/>
                <a:gd name="T71" fmla="*/ 464 h 538"/>
                <a:gd name="T72" fmla="*/ 1376 w 1587"/>
                <a:gd name="T73" fmla="*/ 520 h 538"/>
                <a:gd name="T74" fmla="*/ 1191 w 1587"/>
                <a:gd name="T75" fmla="*/ 536 h 538"/>
                <a:gd name="T76" fmla="*/ 992 w 1587"/>
                <a:gd name="T77" fmla="*/ 489 h 538"/>
                <a:gd name="T78" fmla="*/ 885 w 1587"/>
                <a:gd name="T79" fmla="*/ 365 h 538"/>
                <a:gd name="T80" fmla="*/ 838 w 1587"/>
                <a:gd name="T81" fmla="*/ 238 h 538"/>
                <a:gd name="T82" fmla="*/ 814 w 1587"/>
                <a:gd name="T83" fmla="*/ 204 h 538"/>
                <a:gd name="T84" fmla="*/ 759 w 1587"/>
                <a:gd name="T85" fmla="*/ 209 h 538"/>
                <a:gd name="T86" fmla="*/ 749 w 1587"/>
                <a:gd name="T87" fmla="*/ 235 h 538"/>
                <a:gd name="T88" fmla="*/ 704 w 1587"/>
                <a:gd name="T89" fmla="*/ 363 h 538"/>
                <a:gd name="T90" fmla="*/ 595 w 1587"/>
                <a:gd name="T91" fmla="*/ 489 h 538"/>
                <a:gd name="T92" fmla="*/ 396 w 1587"/>
                <a:gd name="T93" fmla="*/ 536 h 538"/>
                <a:gd name="T94" fmla="*/ 211 w 1587"/>
                <a:gd name="T95" fmla="*/ 520 h 538"/>
                <a:gd name="T96" fmla="*/ 102 w 1587"/>
                <a:gd name="T97" fmla="*/ 464 h 538"/>
                <a:gd name="T98" fmla="*/ 54 w 1587"/>
                <a:gd name="T99" fmla="*/ 355 h 538"/>
                <a:gd name="T100" fmla="*/ 27 w 1587"/>
                <a:gd name="T101" fmla="*/ 217 h 538"/>
                <a:gd name="T102" fmla="*/ 9 w 1587"/>
                <a:gd name="T103" fmla="*/ 193 h 538"/>
                <a:gd name="T104" fmla="*/ 0 w 1587"/>
                <a:gd name="T105" fmla="*/ 142 h 538"/>
                <a:gd name="T106" fmla="*/ 0 w 1587"/>
                <a:gd name="T107" fmla="*/ 95 h 538"/>
                <a:gd name="T108" fmla="*/ 43 w 1587"/>
                <a:gd name="T109" fmla="*/ 32 h 538"/>
                <a:gd name="T110" fmla="*/ 257 w 1587"/>
                <a:gd name="T111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7" h="538">
                  <a:moveTo>
                    <a:pt x="1267" y="84"/>
                  </a:moveTo>
                  <a:lnTo>
                    <a:pt x="1222" y="85"/>
                  </a:lnTo>
                  <a:lnTo>
                    <a:pt x="1171" y="88"/>
                  </a:lnTo>
                  <a:lnTo>
                    <a:pt x="1122" y="90"/>
                  </a:lnTo>
                  <a:lnTo>
                    <a:pt x="1078" y="96"/>
                  </a:lnTo>
                  <a:lnTo>
                    <a:pt x="1043" y="101"/>
                  </a:lnTo>
                  <a:lnTo>
                    <a:pt x="1013" y="108"/>
                  </a:lnTo>
                  <a:lnTo>
                    <a:pt x="989" y="115"/>
                  </a:lnTo>
                  <a:lnTo>
                    <a:pt x="970" y="122"/>
                  </a:lnTo>
                  <a:lnTo>
                    <a:pt x="955" y="129"/>
                  </a:lnTo>
                  <a:lnTo>
                    <a:pt x="945" y="134"/>
                  </a:lnTo>
                  <a:lnTo>
                    <a:pt x="938" y="140"/>
                  </a:lnTo>
                  <a:lnTo>
                    <a:pt x="932" y="145"/>
                  </a:lnTo>
                  <a:lnTo>
                    <a:pt x="930" y="148"/>
                  </a:lnTo>
                  <a:lnTo>
                    <a:pt x="930" y="150"/>
                  </a:lnTo>
                  <a:lnTo>
                    <a:pt x="928" y="153"/>
                  </a:lnTo>
                  <a:lnTo>
                    <a:pt x="927" y="160"/>
                  </a:lnTo>
                  <a:lnTo>
                    <a:pt x="925" y="171"/>
                  </a:lnTo>
                  <a:lnTo>
                    <a:pt x="924" y="187"/>
                  </a:lnTo>
                  <a:lnTo>
                    <a:pt x="925" y="206"/>
                  </a:lnTo>
                  <a:lnTo>
                    <a:pt x="928" y="231"/>
                  </a:lnTo>
                  <a:lnTo>
                    <a:pt x="935" y="258"/>
                  </a:lnTo>
                  <a:lnTo>
                    <a:pt x="946" y="290"/>
                  </a:lnTo>
                  <a:lnTo>
                    <a:pt x="961" y="325"/>
                  </a:lnTo>
                  <a:lnTo>
                    <a:pt x="983" y="363"/>
                  </a:lnTo>
                  <a:lnTo>
                    <a:pt x="1000" y="389"/>
                  </a:lnTo>
                  <a:lnTo>
                    <a:pt x="1026" y="411"/>
                  </a:lnTo>
                  <a:lnTo>
                    <a:pt x="1056" y="429"/>
                  </a:lnTo>
                  <a:lnTo>
                    <a:pt x="1090" y="444"/>
                  </a:lnTo>
                  <a:lnTo>
                    <a:pt x="1130" y="455"/>
                  </a:lnTo>
                  <a:lnTo>
                    <a:pt x="1173" y="460"/>
                  </a:lnTo>
                  <a:lnTo>
                    <a:pt x="1220" y="463"/>
                  </a:lnTo>
                  <a:lnTo>
                    <a:pt x="1263" y="461"/>
                  </a:lnTo>
                  <a:lnTo>
                    <a:pt x="1305" y="455"/>
                  </a:lnTo>
                  <a:lnTo>
                    <a:pt x="1342" y="445"/>
                  </a:lnTo>
                  <a:lnTo>
                    <a:pt x="1375" y="433"/>
                  </a:lnTo>
                  <a:lnTo>
                    <a:pt x="1399" y="418"/>
                  </a:lnTo>
                  <a:lnTo>
                    <a:pt x="1420" y="399"/>
                  </a:lnTo>
                  <a:lnTo>
                    <a:pt x="1435" y="375"/>
                  </a:lnTo>
                  <a:lnTo>
                    <a:pt x="1447" y="351"/>
                  </a:lnTo>
                  <a:lnTo>
                    <a:pt x="1455" y="325"/>
                  </a:lnTo>
                  <a:lnTo>
                    <a:pt x="1462" y="298"/>
                  </a:lnTo>
                  <a:lnTo>
                    <a:pt x="1465" y="272"/>
                  </a:lnTo>
                  <a:lnTo>
                    <a:pt x="1467" y="249"/>
                  </a:lnTo>
                  <a:lnTo>
                    <a:pt x="1467" y="227"/>
                  </a:lnTo>
                  <a:lnTo>
                    <a:pt x="1466" y="204"/>
                  </a:lnTo>
                  <a:lnTo>
                    <a:pt x="1462" y="179"/>
                  </a:lnTo>
                  <a:lnTo>
                    <a:pt x="1454" y="156"/>
                  </a:lnTo>
                  <a:lnTo>
                    <a:pt x="1445" y="137"/>
                  </a:lnTo>
                  <a:lnTo>
                    <a:pt x="1436" y="126"/>
                  </a:lnTo>
                  <a:lnTo>
                    <a:pt x="1425" y="115"/>
                  </a:lnTo>
                  <a:lnTo>
                    <a:pt x="1411" y="105"/>
                  </a:lnTo>
                  <a:lnTo>
                    <a:pt x="1392" y="99"/>
                  </a:lnTo>
                  <a:lnTo>
                    <a:pt x="1371" y="92"/>
                  </a:lnTo>
                  <a:lnTo>
                    <a:pt x="1342" y="88"/>
                  </a:lnTo>
                  <a:lnTo>
                    <a:pt x="1308" y="85"/>
                  </a:lnTo>
                  <a:lnTo>
                    <a:pt x="1267" y="84"/>
                  </a:lnTo>
                  <a:close/>
                  <a:moveTo>
                    <a:pt x="320" y="84"/>
                  </a:moveTo>
                  <a:lnTo>
                    <a:pt x="279" y="85"/>
                  </a:lnTo>
                  <a:lnTo>
                    <a:pt x="245" y="88"/>
                  </a:lnTo>
                  <a:lnTo>
                    <a:pt x="216" y="92"/>
                  </a:lnTo>
                  <a:lnTo>
                    <a:pt x="194" y="99"/>
                  </a:lnTo>
                  <a:lnTo>
                    <a:pt x="175" y="105"/>
                  </a:lnTo>
                  <a:lnTo>
                    <a:pt x="162" y="115"/>
                  </a:lnTo>
                  <a:lnTo>
                    <a:pt x="151" y="126"/>
                  </a:lnTo>
                  <a:lnTo>
                    <a:pt x="141" y="137"/>
                  </a:lnTo>
                  <a:lnTo>
                    <a:pt x="133" y="156"/>
                  </a:lnTo>
                  <a:lnTo>
                    <a:pt x="126" y="179"/>
                  </a:lnTo>
                  <a:lnTo>
                    <a:pt x="121" y="204"/>
                  </a:lnTo>
                  <a:lnTo>
                    <a:pt x="120" y="227"/>
                  </a:lnTo>
                  <a:lnTo>
                    <a:pt x="120" y="249"/>
                  </a:lnTo>
                  <a:lnTo>
                    <a:pt x="122" y="273"/>
                  </a:lnTo>
                  <a:lnTo>
                    <a:pt x="125" y="298"/>
                  </a:lnTo>
                  <a:lnTo>
                    <a:pt x="132" y="325"/>
                  </a:lnTo>
                  <a:lnTo>
                    <a:pt x="140" y="351"/>
                  </a:lnTo>
                  <a:lnTo>
                    <a:pt x="152" y="375"/>
                  </a:lnTo>
                  <a:lnTo>
                    <a:pt x="169" y="399"/>
                  </a:lnTo>
                  <a:lnTo>
                    <a:pt x="188" y="418"/>
                  </a:lnTo>
                  <a:lnTo>
                    <a:pt x="212" y="433"/>
                  </a:lnTo>
                  <a:lnTo>
                    <a:pt x="245" y="445"/>
                  </a:lnTo>
                  <a:lnTo>
                    <a:pt x="283" y="455"/>
                  </a:lnTo>
                  <a:lnTo>
                    <a:pt x="324" y="461"/>
                  </a:lnTo>
                  <a:lnTo>
                    <a:pt x="367" y="463"/>
                  </a:lnTo>
                  <a:lnTo>
                    <a:pt x="414" y="460"/>
                  </a:lnTo>
                  <a:lnTo>
                    <a:pt x="457" y="455"/>
                  </a:lnTo>
                  <a:lnTo>
                    <a:pt x="497" y="444"/>
                  </a:lnTo>
                  <a:lnTo>
                    <a:pt x="531" y="429"/>
                  </a:lnTo>
                  <a:lnTo>
                    <a:pt x="562" y="411"/>
                  </a:lnTo>
                  <a:lnTo>
                    <a:pt x="587" y="389"/>
                  </a:lnTo>
                  <a:lnTo>
                    <a:pt x="606" y="363"/>
                  </a:lnTo>
                  <a:lnTo>
                    <a:pt x="626" y="325"/>
                  </a:lnTo>
                  <a:lnTo>
                    <a:pt x="641" y="291"/>
                  </a:lnTo>
                  <a:lnTo>
                    <a:pt x="652" y="260"/>
                  </a:lnTo>
                  <a:lnTo>
                    <a:pt x="659" y="232"/>
                  </a:lnTo>
                  <a:lnTo>
                    <a:pt x="661" y="208"/>
                  </a:lnTo>
                  <a:lnTo>
                    <a:pt x="663" y="189"/>
                  </a:lnTo>
                  <a:lnTo>
                    <a:pt x="661" y="172"/>
                  </a:lnTo>
                  <a:lnTo>
                    <a:pt x="660" y="161"/>
                  </a:lnTo>
                  <a:lnTo>
                    <a:pt x="659" y="155"/>
                  </a:lnTo>
                  <a:lnTo>
                    <a:pt x="659" y="152"/>
                  </a:lnTo>
                  <a:lnTo>
                    <a:pt x="657" y="148"/>
                  </a:lnTo>
                  <a:lnTo>
                    <a:pt x="653" y="144"/>
                  </a:lnTo>
                  <a:lnTo>
                    <a:pt x="648" y="138"/>
                  </a:lnTo>
                  <a:lnTo>
                    <a:pt x="637" y="131"/>
                  </a:lnTo>
                  <a:lnTo>
                    <a:pt x="623" y="125"/>
                  </a:lnTo>
                  <a:lnTo>
                    <a:pt x="606" y="118"/>
                  </a:lnTo>
                  <a:lnTo>
                    <a:pt x="581" y="110"/>
                  </a:lnTo>
                  <a:lnTo>
                    <a:pt x="551" y="103"/>
                  </a:lnTo>
                  <a:lnTo>
                    <a:pt x="514" y="97"/>
                  </a:lnTo>
                  <a:lnTo>
                    <a:pt x="469" y="92"/>
                  </a:lnTo>
                  <a:lnTo>
                    <a:pt x="416" y="88"/>
                  </a:lnTo>
                  <a:lnTo>
                    <a:pt x="365" y="85"/>
                  </a:lnTo>
                  <a:lnTo>
                    <a:pt x="320" y="84"/>
                  </a:lnTo>
                  <a:close/>
                  <a:moveTo>
                    <a:pt x="327" y="0"/>
                  </a:moveTo>
                  <a:lnTo>
                    <a:pt x="390" y="2"/>
                  </a:lnTo>
                  <a:lnTo>
                    <a:pt x="454" y="5"/>
                  </a:lnTo>
                  <a:lnTo>
                    <a:pt x="461" y="6"/>
                  </a:lnTo>
                  <a:lnTo>
                    <a:pt x="509" y="9"/>
                  </a:lnTo>
                  <a:lnTo>
                    <a:pt x="551" y="13"/>
                  </a:lnTo>
                  <a:lnTo>
                    <a:pt x="587" y="20"/>
                  </a:lnTo>
                  <a:lnTo>
                    <a:pt x="622" y="28"/>
                  </a:lnTo>
                  <a:lnTo>
                    <a:pt x="656" y="41"/>
                  </a:lnTo>
                  <a:lnTo>
                    <a:pt x="675" y="50"/>
                  </a:lnTo>
                  <a:lnTo>
                    <a:pt x="695" y="60"/>
                  </a:lnTo>
                  <a:lnTo>
                    <a:pt x="712" y="69"/>
                  </a:lnTo>
                  <a:lnTo>
                    <a:pt x="729" y="75"/>
                  </a:lnTo>
                  <a:lnTo>
                    <a:pt x="746" y="82"/>
                  </a:lnTo>
                  <a:lnTo>
                    <a:pt x="761" y="86"/>
                  </a:lnTo>
                  <a:lnTo>
                    <a:pt x="784" y="89"/>
                  </a:lnTo>
                  <a:lnTo>
                    <a:pt x="804" y="89"/>
                  </a:lnTo>
                  <a:lnTo>
                    <a:pt x="827" y="86"/>
                  </a:lnTo>
                  <a:lnTo>
                    <a:pt x="841" y="82"/>
                  </a:lnTo>
                  <a:lnTo>
                    <a:pt x="857" y="75"/>
                  </a:lnTo>
                  <a:lnTo>
                    <a:pt x="876" y="69"/>
                  </a:lnTo>
                  <a:lnTo>
                    <a:pt x="893" y="60"/>
                  </a:lnTo>
                  <a:lnTo>
                    <a:pt x="913" y="50"/>
                  </a:lnTo>
                  <a:lnTo>
                    <a:pt x="931" y="41"/>
                  </a:lnTo>
                  <a:lnTo>
                    <a:pt x="966" y="28"/>
                  </a:lnTo>
                  <a:lnTo>
                    <a:pt x="1000" y="20"/>
                  </a:lnTo>
                  <a:lnTo>
                    <a:pt x="1037" y="13"/>
                  </a:lnTo>
                  <a:lnTo>
                    <a:pt x="1078" y="9"/>
                  </a:lnTo>
                  <a:lnTo>
                    <a:pt x="1126" y="6"/>
                  </a:lnTo>
                  <a:lnTo>
                    <a:pt x="1134" y="5"/>
                  </a:lnTo>
                  <a:lnTo>
                    <a:pt x="1198" y="2"/>
                  </a:lnTo>
                  <a:lnTo>
                    <a:pt x="1260" y="0"/>
                  </a:lnTo>
                  <a:lnTo>
                    <a:pt x="1331" y="2"/>
                  </a:lnTo>
                  <a:lnTo>
                    <a:pt x="1398" y="6"/>
                  </a:lnTo>
                  <a:lnTo>
                    <a:pt x="1462" y="14"/>
                  </a:lnTo>
                  <a:lnTo>
                    <a:pt x="1523" y="25"/>
                  </a:lnTo>
                  <a:lnTo>
                    <a:pt x="1533" y="28"/>
                  </a:lnTo>
                  <a:lnTo>
                    <a:pt x="1545" y="32"/>
                  </a:lnTo>
                  <a:lnTo>
                    <a:pt x="1556" y="39"/>
                  </a:lnTo>
                  <a:lnTo>
                    <a:pt x="1568" y="48"/>
                  </a:lnTo>
                  <a:lnTo>
                    <a:pt x="1578" y="60"/>
                  </a:lnTo>
                  <a:lnTo>
                    <a:pt x="1584" y="75"/>
                  </a:lnTo>
                  <a:lnTo>
                    <a:pt x="1587" y="95"/>
                  </a:lnTo>
                  <a:lnTo>
                    <a:pt x="1587" y="111"/>
                  </a:lnTo>
                  <a:lnTo>
                    <a:pt x="1587" y="131"/>
                  </a:lnTo>
                  <a:lnTo>
                    <a:pt x="1587" y="133"/>
                  </a:lnTo>
                  <a:lnTo>
                    <a:pt x="1587" y="141"/>
                  </a:lnTo>
                  <a:lnTo>
                    <a:pt x="1587" y="146"/>
                  </a:lnTo>
                  <a:lnTo>
                    <a:pt x="1587" y="152"/>
                  </a:lnTo>
                  <a:lnTo>
                    <a:pt x="1586" y="168"/>
                  </a:lnTo>
                  <a:lnTo>
                    <a:pt x="1583" y="182"/>
                  </a:lnTo>
                  <a:lnTo>
                    <a:pt x="1578" y="193"/>
                  </a:lnTo>
                  <a:lnTo>
                    <a:pt x="1572" y="200"/>
                  </a:lnTo>
                  <a:lnTo>
                    <a:pt x="1567" y="206"/>
                  </a:lnTo>
                  <a:lnTo>
                    <a:pt x="1564" y="209"/>
                  </a:lnTo>
                  <a:lnTo>
                    <a:pt x="1563" y="212"/>
                  </a:lnTo>
                  <a:lnTo>
                    <a:pt x="1560" y="217"/>
                  </a:lnTo>
                  <a:lnTo>
                    <a:pt x="1557" y="223"/>
                  </a:lnTo>
                  <a:lnTo>
                    <a:pt x="1556" y="230"/>
                  </a:lnTo>
                  <a:lnTo>
                    <a:pt x="1548" y="279"/>
                  </a:lnTo>
                  <a:lnTo>
                    <a:pt x="1541" y="320"/>
                  </a:lnTo>
                  <a:lnTo>
                    <a:pt x="1534" y="355"/>
                  </a:lnTo>
                  <a:lnTo>
                    <a:pt x="1526" y="385"/>
                  </a:lnTo>
                  <a:lnTo>
                    <a:pt x="1518" y="410"/>
                  </a:lnTo>
                  <a:lnTo>
                    <a:pt x="1509" y="431"/>
                  </a:lnTo>
                  <a:lnTo>
                    <a:pt x="1499" y="449"/>
                  </a:lnTo>
                  <a:lnTo>
                    <a:pt x="1485" y="464"/>
                  </a:lnTo>
                  <a:lnTo>
                    <a:pt x="1470" y="478"/>
                  </a:lnTo>
                  <a:lnTo>
                    <a:pt x="1451" y="490"/>
                  </a:lnTo>
                  <a:lnTo>
                    <a:pt x="1429" y="502"/>
                  </a:lnTo>
                  <a:lnTo>
                    <a:pt x="1406" y="512"/>
                  </a:lnTo>
                  <a:lnTo>
                    <a:pt x="1376" y="520"/>
                  </a:lnTo>
                  <a:lnTo>
                    <a:pt x="1343" y="528"/>
                  </a:lnTo>
                  <a:lnTo>
                    <a:pt x="1305" y="534"/>
                  </a:lnTo>
                  <a:lnTo>
                    <a:pt x="1266" y="536"/>
                  </a:lnTo>
                  <a:lnTo>
                    <a:pt x="1225" y="538"/>
                  </a:lnTo>
                  <a:lnTo>
                    <a:pt x="1191" y="536"/>
                  </a:lnTo>
                  <a:lnTo>
                    <a:pt x="1154" y="534"/>
                  </a:lnTo>
                  <a:lnTo>
                    <a:pt x="1113" y="528"/>
                  </a:lnTo>
                  <a:lnTo>
                    <a:pt x="1072" y="520"/>
                  </a:lnTo>
                  <a:lnTo>
                    <a:pt x="1032" y="506"/>
                  </a:lnTo>
                  <a:lnTo>
                    <a:pt x="992" y="489"/>
                  </a:lnTo>
                  <a:lnTo>
                    <a:pt x="965" y="471"/>
                  </a:lnTo>
                  <a:lnTo>
                    <a:pt x="942" y="449"/>
                  </a:lnTo>
                  <a:lnTo>
                    <a:pt x="920" y="423"/>
                  </a:lnTo>
                  <a:lnTo>
                    <a:pt x="901" y="395"/>
                  </a:lnTo>
                  <a:lnTo>
                    <a:pt x="885" y="365"/>
                  </a:lnTo>
                  <a:lnTo>
                    <a:pt x="871" y="335"/>
                  </a:lnTo>
                  <a:lnTo>
                    <a:pt x="860" y="306"/>
                  </a:lnTo>
                  <a:lnTo>
                    <a:pt x="851" y="279"/>
                  </a:lnTo>
                  <a:lnTo>
                    <a:pt x="844" y="255"/>
                  </a:lnTo>
                  <a:lnTo>
                    <a:pt x="838" y="238"/>
                  </a:lnTo>
                  <a:lnTo>
                    <a:pt x="836" y="224"/>
                  </a:lnTo>
                  <a:lnTo>
                    <a:pt x="834" y="219"/>
                  </a:lnTo>
                  <a:lnTo>
                    <a:pt x="833" y="213"/>
                  </a:lnTo>
                  <a:lnTo>
                    <a:pt x="826" y="208"/>
                  </a:lnTo>
                  <a:lnTo>
                    <a:pt x="814" y="204"/>
                  </a:lnTo>
                  <a:lnTo>
                    <a:pt x="796" y="202"/>
                  </a:lnTo>
                  <a:lnTo>
                    <a:pt x="793" y="202"/>
                  </a:lnTo>
                  <a:lnTo>
                    <a:pt x="777" y="204"/>
                  </a:lnTo>
                  <a:lnTo>
                    <a:pt x="766" y="206"/>
                  </a:lnTo>
                  <a:lnTo>
                    <a:pt x="759" y="209"/>
                  </a:lnTo>
                  <a:lnTo>
                    <a:pt x="755" y="213"/>
                  </a:lnTo>
                  <a:lnTo>
                    <a:pt x="754" y="215"/>
                  </a:lnTo>
                  <a:lnTo>
                    <a:pt x="753" y="216"/>
                  </a:lnTo>
                  <a:lnTo>
                    <a:pt x="751" y="223"/>
                  </a:lnTo>
                  <a:lnTo>
                    <a:pt x="749" y="235"/>
                  </a:lnTo>
                  <a:lnTo>
                    <a:pt x="744" y="254"/>
                  </a:lnTo>
                  <a:lnTo>
                    <a:pt x="738" y="277"/>
                  </a:lnTo>
                  <a:lnTo>
                    <a:pt x="728" y="305"/>
                  </a:lnTo>
                  <a:lnTo>
                    <a:pt x="717" y="333"/>
                  </a:lnTo>
                  <a:lnTo>
                    <a:pt x="704" y="363"/>
                  </a:lnTo>
                  <a:lnTo>
                    <a:pt x="687" y="393"/>
                  </a:lnTo>
                  <a:lnTo>
                    <a:pt x="668" y="422"/>
                  </a:lnTo>
                  <a:lnTo>
                    <a:pt x="646" y="448"/>
                  </a:lnTo>
                  <a:lnTo>
                    <a:pt x="622" y="471"/>
                  </a:lnTo>
                  <a:lnTo>
                    <a:pt x="595" y="489"/>
                  </a:lnTo>
                  <a:lnTo>
                    <a:pt x="555" y="506"/>
                  </a:lnTo>
                  <a:lnTo>
                    <a:pt x="514" y="520"/>
                  </a:lnTo>
                  <a:lnTo>
                    <a:pt x="474" y="528"/>
                  </a:lnTo>
                  <a:lnTo>
                    <a:pt x="434" y="534"/>
                  </a:lnTo>
                  <a:lnTo>
                    <a:pt x="396" y="536"/>
                  </a:lnTo>
                  <a:lnTo>
                    <a:pt x="362" y="538"/>
                  </a:lnTo>
                  <a:lnTo>
                    <a:pt x="321" y="536"/>
                  </a:lnTo>
                  <a:lnTo>
                    <a:pt x="282" y="534"/>
                  </a:lnTo>
                  <a:lnTo>
                    <a:pt x="245" y="528"/>
                  </a:lnTo>
                  <a:lnTo>
                    <a:pt x="211" y="520"/>
                  </a:lnTo>
                  <a:lnTo>
                    <a:pt x="181" y="512"/>
                  </a:lnTo>
                  <a:lnTo>
                    <a:pt x="158" y="502"/>
                  </a:lnTo>
                  <a:lnTo>
                    <a:pt x="136" y="490"/>
                  </a:lnTo>
                  <a:lnTo>
                    <a:pt x="117" y="478"/>
                  </a:lnTo>
                  <a:lnTo>
                    <a:pt x="102" y="464"/>
                  </a:lnTo>
                  <a:lnTo>
                    <a:pt x="90" y="449"/>
                  </a:lnTo>
                  <a:lnTo>
                    <a:pt x="79" y="431"/>
                  </a:lnTo>
                  <a:lnTo>
                    <a:pt x="69" y="410"/>
                  </a:lnTo>
                  <a:lnTo>
                    <a:pt x="61" y="385"/>
                  </a:lnTo>
                  <a:lnTo>
                    <a:pt x="54" y="355"/>
                  </a:lnTo>
                  <a:lnTo>
                    <a:pt x="46" y="321"/>
                  </a:lnTo>
                  <a:lnTo>
                    <a:pt x="39" y="279"/>
                  </a:lnTo>
                  <a:lnTo>
                    <a:pt x="31" y="230"/>
                  </a:lnTo>
                  <a:lnTo>
                    <a:pt x="30" y="223"/>
                  </a:lnTo>
                  <a:lnTo>
                    <a:pt x="27" y="217"/>
                  </a:lnTo>
                  <a:lnTo>
                    <a:pt x="26" y="212"/>
                  </a:lnTo>
                  <a:lnTo>
                    <a:pt x="23" y="209"/>
                  </a:lnTo>
                  <a:lnTo>
                    <a:pt x="20" y="206"/>
                  </a:lnTo>
                  <a:lnTo>
                    <a:pt x="15" y="200"/>
                  </a:lnTo>
                  <a:lnTo>
                    <a:pt x="9" y="193"/>
                  </a:lnTo>
                  <a:lnTo>
                    <a:pt x="5" y="182"/>
                  </a:lnTo>
                  <a:lnTo>
                    <a:pt x="1" y="168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4" y="75"/>
                  </a:lnTo>
                  <a:lnTo>
                    <a:pt x="11" y="60"/>
                  </a:lnTo>
                  <a:lnTo>
                    <a:pt x="20" y="48"/>
                  </a:lnTo>
                  <a:lnTo>
                    <a:pt x="31" y="39"/>
                  </a:lnTo>
                  <a:lnTo>
                    <a:pt x="43" y="32"/>
                  </a:lnTo>
                  <a:lnTo>
                    <a:pt x="56" y="26"/>
                  </a:lnTo>
                  <a:lnTo>
                    <a:pt x="65" y="25"/>
                  </a:lnTo>
                  <a:lnTo>
                    <a:pt x="125" y="14"/>
                  </a:lnTo>
                  <a:lnTo>
                    <a:pt x="189" y="6"/>
                  </a:lnTo>
                  <a:lnTo>
                    <a:pt x="257" y="2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987">
              <a:extLst>
                <a:ext uri="{FF2B5EF4-FFF2-40B4-BE49-F238E27FC236}">
                  <a16:creationId xmlns:a16="http://schemas.microsoft.com/office/drawing/2014/main" id="{535DBD0A-9B7B-4E64-BA73-486D4594B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66" y="1785"/>
              <a:ext cx="809" cy="999"/>
            </a:xfrm>
            <a:custGeom>
              <a:avLst/>
              <a:gdLst>
                <a:gd name="T0" fmla="*/ 737 w 1617"/>
                <a:gd name="T1" fmla="*/ 1508 h 1997"/>
                <a:gd name="T2" fmla="*/ 710 w 1617"/>
                <a:gd name="T3" fmla="*/ 1535 h 1997"/>
                <a:gd name="T4" fmla="*/ 710 w 1617"/>
                <a:gd name="T5" fmla="*/ 1575 h 1997"/>
                <a:gd name="T6" fmla="*/ 737 w 1617"/>
                <a:gd name="T7" fmla="*/ 1602 h 1997"/>
                <a:gd name="T8" fmla="*/ 777 w 1617"/>
                <a:gd name="T9" fmla="*/ 1602 h 1997"/>
                <a:gd name="T10" fmla="*/ 804 w 1617"/>
                <a:gd name="T11" fmla="*/ 1575 h 1997"/>
                <a:gd name="T12" fmla="*/ 804 w 1617"/>
                <a:gd name="T13" fmla="*/ 1535 h 1997"/>
                <a:gd name="T14" fmla="*/ 777 w 1617"/>
                <a:gd name="T15" fmla="*/ 1508 h 1997"/>
                <a:gd name="T16" fmla="*/ 1087 w 1617"/>
                <a:gd name="T17" fmla="*/ 1403 h 1997"/>
                <a:gd name="T18" fmla="*/ 1041 w 1617"/>
                <a:gd name="T19" fmla="*/ 1415 h 1997"/>
                <a:gd name="T20" fmla="*/ 1008 w 1617"/>
                <a:gd name="T21" fmla="*/ 1448 h 1997"/>
                <a:gd name="T22" fmla="*/ 996 w 1617"/>
                <a:gd name="T23" fmla="*/ 1494 h 1997"/>
                <a:gd name="T24" fmla="*/ 1008 w 1617"/>
                <a:gd name="T25" fmla="*/ 1539 h 1997"/>
                <a:gd name="T26" fmla="*/ 1041 w 1617"/>
                <a:gd name="T27" fmla="*/ 1573 h 1997"/>
                <a:gd name="T28" fmla="*/ 1087 w 1617"/>
                <a:gd name="T29" fmla="*/ 1586 h 1997"/>
                <a:gd name="T30" fmla="*/ 1134 w 1617"/>
                <a:gd name="T31" fmla="*/ 1573 h 1997"/>
                <a:gd name="T32" fmla="*/ 1166 w 1617"/>
                <a:gd name="T33" fmla="*/ 1539 h 1997"/>
                <a:gd name="T34" fmla="*/ 1178 w 1617"/>
                <a:gd name="T35" fmla="*/ 1494 h 1997"/>
                <a:gd name="T36" fmla="*/ 1166 w 1617"/>
                <a:gd name="T37" fmla="*/ 1448 h 1997"/>
                <a:gd name="T38" fmla="*/ 1134 w 1617"/>
                <a:gd name="T39" fmla="*/ 1415 h 1997"/>
                <a:gd name="T40" fmla="*/ 1087 w 1617"/>
                <a:gd name="T41" fmla="*/ 1403 h 1997"/>
                <a:gd name="T42" fmla="*/ 735 w 1617"/>
                <a:gd name="T43" fmla="*/ 1208 h 1997"/>
                <a:gd name="T44" fmla="*/ 701 w 1617"/>
                <a:gd name="T45" fmla="*/ 1232 h 1997"/>
                <a:gd name="T46" fmla="*/ 686 w 1617"/>
                <a:gd name="T47" fmla="*/ 1275 h 1997"/>
                <a:gd name="T48" fmla="*/ 701 w 1617"/>
                <a:gd name="T49" fmla="*/ 1317 h 1997"/>
                <a:gd name="T50" fmla="*/ 735 w 1617"/>
                <a:gd name="T51" fmla="*/ 1343 h 1997"/>
                <a:gd name="T52" fmla="*/ 780 w 1617"/>
                <a:gd name="T53" fmla="*/ 1343 h 1997"/>
                <a:gd name="T54" fmla="*/ 815 w 1617"/>
                <a:gd name="T55" fmla="*/ 1317 h 1997"/>
                <a:gd name="T56" fmla="*/ 829 w 1617"/>
                <a:gd name="T57" fmla="*/ 1275 h 1997"/>
                <a:gd name="T58" fmla="*/ 815 w 1617"/>
                <a:gd name="T59" fmla="*/ 1232 h 1997"/>
                <a:gd name="T60" fmla="*/ 780 w 1617"/>
                <a:gd name="T61" fmla="*/ 1208 h 1997"/>
                <a:gd name="T62" fmla="*/ 644 w 1617"/>
                <a:gd name="T63" fmla="*/ 364 h 1997"/>
                <a:gd name="T64" fmla="*/ 642 w 1617"/>
                <a:gd name="T65" fmla="*/ 950 h 1997"/>
                <a:gd name="T66" fmla="*/ 601 w 1617"/>
                <a:gd name="T67" fmla="*/ 1040 h 1997"/>
                <a:gd name="T68" fmla="*/ 981 w 1617"/>
                <a:gd name="T69" fmla="*/ 968 h 1997"/>
                <a:gd name="T70" fmla="*/ 972 w 1617"/>
                <a:gd name="T71" fmla="*/ 931 h 1997"/>
                <a:gd name="T72" fmla="*/ 644 w 1617"/>
                <a:gd name="T73" fmla="*/ 364 h 1997"/>
                <a:gd name="T74" fmla="*/ 1164 w 1617"/>
                <a:gd name="T75" fmla="*/ 0 h 1997"/>
                <a:gd name="T76" fmla="*/ 1208 w 1617"/>
                <a:gd name="T77" fmla="*/ 15 h 1997"/>
                <a:gd name="T78" fmla="*/ 1236 w 1617"/>
                <a:gd name="T79" fmla="*/ 51 h 1997"/>
                <a:gd name="T80" fmla="*/ 1238 w 1617"/>
                <a:gd name="T81" fmla="*/ 289 h 1997"/>
                <a:gd name="T82" fmla="*/ 1225 w 1617"/>
                <a:gd name="T83" fmla="*/ 334 h 1997"/>
                <a:gd name="T84" fmla="*/ 1187 w 1617"/>
                <a:gd name="T85" fmla="*/ 361 h 1997"/>
                <a:gd name="T86" fmla="*/ 1144 w 1617"/>
                <a:gd name="T87" fmla="*/ 364 h 1997"/>
                <a:gd name="T88" fmla="*/ 1609 w 1617"/>
                <a:gd name="T89" fmla="*/ 1873 h 1997"/>
                <a:gd name="T90" fmla="*/ 1617 w 1617"/>
                <a:gd name="T91" fmla="*/ 1916 h 1997"/>
                <a:gd name="T92" fmla="*/ 1603 w 1617"/>
                <a:gd name="T93" fmla="*/ 1956 h 1997"/>
                <a:gd name="T94" fmla="*/ 1572 w 1617"/>
                <a:gd name="T95" fmla="*/ 1986 h 1997"/>
                <a:gd name="T96" fmla="*/ 1531 w 1617"/>
                <a:gd name="T97" fmla="*/ 1997 h 1997"/>
                <a:gd name="T98" fmla="*/ 64 w 1617"/>
                <a:gd name="T99" fmla="*/ 1995 h 1997"/>
                <a:gd name="T100" fmla="*/ 27 w 1617"/>
                <a:gd name="T101" fmla="*/ 1973 h 1997"/>
                <a:gd name="T102" fmla="*/ 4 w 1617"/>
                <a:gd name="T103" fmla="*/ 1936 h 1997"/>
                <a:gd name="T104" fmla="*/ 1 w 1617"/>
                <a:gd name="T105" fmla="*/ 1894 h 1997"/>
                <a:gd name="T106" fmla="*/ 472 w 1617"/>
                <a:gd name="T107" fmla="*/ 911 h 1997"/>
                <a:gd name="T108" fmla="*/ 453 w 1617"/>
                <a:gd name="T109" fmla="*/ 364 h 1997"/>
                <a:gd name="T110" fmla="*/ 408 w 1617"/>
                <a:gd name="T111" fmla="*/ 350 h 1997"/>
                <a:gd name="T112" fmla="*/ 381 w 1617"/>
                <a:gd name="T113" fmla="*/ 313 h 1997"/>
                <a:gd name="T114" fmla="*/ 378 w 1617"/>
                <a:gd name="T115" fmla="*/ 75 h 1997"/>
                <a:gd name="T116" fmla="*/ 392 w 1617"/>
                <a:gd name="T117" fmla="*/ 31 h 1997"/>
                <a:gd name="T118" fmla="*/ 428 w 1617"/>
                <a:gd name="T119" fmla="*/ 4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7" h="1997">
                  <a:moveTo>
                    <a:pt x="758" y="1504"/>
                  </a:moveTo>
                  <a:lnTo>
                    <a:pt x="737" y="1508"/>
                  </a:lnTo>
                  <a:lnTo>
                    <a:pt x="721" y="1519"/>
                  </a:lnTo>
                  <a:lnTo>
                    <a:pt x="710" y="1535"/>
                  </a:lnTo>
                  <a:lnTo>
                    <a:pt x="706" y="1554"/>
                  </a:lnTo>
                  <a:lnTo>
                    <a:pt x="710" y="1575"/>
                  </a:lnTo>
                  <a:lnTo>
                    <a:pt x="721" y="1591"/>
                  </a:lnTo>
                  <a:lnTo>
                    <a:pt x="737" y="1602"/>
                  </a:lnTo>
                  <a:lnTo>
                    <a:pt x="758" y="1606"/>
                  </a:lnTo>
                  <a:lnTo>
                    <a:pt x="777" y="1602"/>
                  </a:lnTo>
                  <a:lnTo>
                    <a:pt x="793" y="1591"/>
                  </a:lnTo>
                  <a:lnTo>
                    <a:pt x="804" y="1575"/>
                  </a:lnTo>
                  <a:lnTo>
                    <a:pt x="808" y="1554"/>
                  </a:lnTo>
                  <a:lnTo>
                    <a:pt x="804" y="1535"/>
                  </a:lnTo>
                  <a:lnTo>
                    <a:pt x="793" y="1519"/>
                  </a:lnTo>
                  <a:lnTo>
                    <a:pt x="777" y="1508"/>
                  </a:lnTo>
                  <a:lnTo>
                    <a:pt x="758" y="1504"/>
                  </a:lnTo>
                  <a:close/>
                  <a:moveTo>
                    <a:pt x="1087" y="1403"/>
                  </a:moveTo>
                  <a:lnTo>
                    <a:pt x="1063" y="1406"/>
                  </a:lnTo>
                  <a:lnTo>
                    <a:pt x="1041" y="1415"/>
                  </a:lnTo>
                  <a:lnTo>
                    <a:pt x="1023" y="1429"/>
                  </a:lnTo>
                  <a:lnTo>
                    <a:pt x="1008" y="1448"/>
                  </a:lnTo>
                  <a:lnTo>
                    <a:pt x="999" y="1470"/>
                  </a:lnTo>
                  <a:lnTo>
                    <a:pt x="996" y="1494"/>
                  </a:lnTo>
                  <a:lnTo>
                    <a:pt x="999" y="1517"/>
                  </a:lnTo>
                  <a:lnTo>
                    <a:pt x="1008" y="1539"/>
                  </a:lnTo>
                  <a:lnTo>
                    <a:pt x="1023" y="1558"/>
                  </a:lnTo>
                  <a:lnTo>
                    <a:pt x="1041" y="1573"/>
                  </a:lnTo>
                  <a:lnTo>
                    <a:pt x="1063" y="1581"/>
                  </a:lnTo>
                  <a:lnTo>
                    <a:pt x="1087" y="1586"/>
                  </a:lnTo>
                  <a:lnTo>
                    <a:pt x="1112" y="1581"/>
                  </a:lnTo>
                  <a:lnTo>
                    <a:pt x="1134" y="1573"/>
                  </a:lnTo>
                  <a:lnTo>
                    <a:pt x="1151" y="1558"/>
                  </a:lnTo>
                  <a:lnTo>
                    <a:pt x="1166" y="1539"/>
                  </a:lnTo>
                  <a:lnTo>
                    <a:pt x="1176" y="1517"/>
                  </a:lnTo>
                  <a:lnTo>
                    <a:pt x="1178" y="1494"/>
                  </a:lnTo>
                  <a:lnTo>
                    <a:pt x="1176" y="1470"/>
                  </a:lnTo>
                  <a:lnTo>
                    <a:pt x="1166" y="1448"/>
                  </a:lnTo>
                  <a:lnTo>
                    <a:pt x="1151" y="1429"/>
                  </a:lnTo>
                  <a:lnTo>
                    <a:pt x="1134" y="1415"/>
                  </a:lnTo>
                  <a:lnTo>
                    <a:pt x="1112" y="1406"/>
                  </a:lnTo>
                  <a:lnTo>
                    <a:pt x="1087" y="1403"/>
                  </a:lnTo>
                  <a:close/>
                  <a:moveTo>
                    <a:pt x="758" y="1204"/>
                  </a:moveTo>
                  <a:lnTo>
                    <a:pt x="735" y="1208"/>
                  </a:lnTo>
                  <a:lnTo>
                    <a:pt x="716" y="1217"/>
                  </a:lnTo>
                  <a:lnTo>
                    <a:pt x="701" y="1232"/>
                  </a:lnTo>
                  <a:lnTo>
                    <a:pt x="690" y="1253"/>
                  </a:lnTo>
                  <a:lnTo>
                    <a:pt x="686" y="1275"/>
                  </a:lnTo>
                  <a:lnTo>
                    <a:pt x="690" y="1298"/>
                  </a:lnTo>
                  <a:lnTo>
                    <a:pt x="701" y="1317"/>
                  </a:lnTo>
                  <a:lnTo>
                    <a:pt x="716" y="1332"/>
                  </a:lnTo>
                  <a:lnTo>
                    <a:pt x="735" y="1343"/>
                  </a:lnTo>
                  <a:lnTo>
                    <a:pt x="758" y="1346"/>
                  </a:lnTo>
                  <a:lnTo>
                    <a:pt x="780" y="1343"/>
                  </a:lnTo>
                  <a:lnTo>
                    <a:pt x="799" y="1332"/>
                  </a:lnTo>
                  <a:lnTo>
                    <a:pt x="815" y="1317"/>
                  </a:lnTo>
                  <a:lnTo>
                    <a:pt x="825" y="1298"/>
                  </a:lnTo>
                  <a:lnTo>
                    <a:pt x="829" y="1275"/>
                  </a:lnTo>
                  <a:lnTo>
                    <a:pt x="825" y="1253"/>
                  </a:lnTo>
                  <a:lnTo>
                    <a:pt x="815" y="1232"/>
                  </a:lnTo>
                  <a:lnTo>
                    <a:pt x="799" y="1217"/>
                  </a:lnTo>
                  <a:lnTo>
                    <a:pt x="780" y="1208"/>
                  </a:lnTo>
                  <a:lnTo>
                    <a:pt x="758" y="1204"/>
                  </a:lnTo>
                  <a:close/>
                  <a:moveTo>
                    <a:pt x="644" y="364"/>
                  </a:moveTo>
                  <a:lnTo>
                    <a:pt x="644" y="931"/>
                  </a:lnTo>
                  <a:lnTo>
                    <a:pt x="642" y="950"/>
                  </a:lnTo>
                  <a:lnTo>
                    <a:pt x="635" y="968"/>
                  </a:lnTo>
                  <a:lnTo>
                    <a:pt x="601" y="1040"/>
                  </a:lnTo>
                  <a:lnTo>
                    <a:pt x="1015" y="1040"/>
                  </a:lnTo>
                  <a:lnTo>
                    <a:pt x="981" y="968"/>
                  </a:lnTo>
                  <a:lnTo>
                    <a:pt x="974" y="950"/>
                  </a:lnTo>
                  <a:lnTo>
                    <a:pt x="972" y="931"/>
                  </a:lnTo>
                  <a:lnTo>
                    <a:pt x="972" y="364"/>
                  </a:lnTo>
                  <a:lnTo>
                    <a:pt x="644" y="364"/>
                  </a:lnTo>
                  <a:close/>
                  <a:moveTo>
                    <a:pt x="453" y="0"/>
                  </a:moveTo>
                  <a:lnTo>
                    <a:pt x="1164" y="0"/>
                  </a:lnTo>
                  <a:lnTo>
                    <a:pt x="1187" y="4"/>
                  </a:lnTo>
                  <a:lnTo>
                    <a:pt x="1208" y="15"/>
                  </a:lnTo>
                  <a:lnTo>
                    <a:pt x="1225" y="31"/>
                  </a:lnTo>
                  <a:lnTo>
                    <a:pt x="1236" y="51"/>
                  </a:lnTo>
                  <a:lnTo>
                    <a:pt x="1238" y="75"/>
                  </a:lnTo>
                  <a:lnTo>
                    <a:pt x="1238" y="289"/>
                  </a:lnTo>
                  <a:lnTo>
                    <a:pt x="1236" y="313"/>
                  </a:lnTo>
                  <a:lnTo>
                    <a:pt x="1225" y="334"/>
                  </a:lnTo>
                  <a:lnTo>
                    <a:pt x="1208" y="350"/>
                  </a:lnTo>
                  <a:lnTo>
                    <a:pt x="1187" y="361"/>
                  </a:lnTo>
                  <a:lnTo>
                    <a:pt x="1164" y="364"/>
                  </a:lnTo>
                  <a:lnTo>
                    <a:pt x="1144" y="364"/>
                  </a:lnTo>
                  <a:lnTo>
                    <a:pt x="1144" y="911"/>
                  </a:lnTo>
                  <a:lnTo>
                    <a:pt x="1609" y="1873"/>
                  </a:lnTo>
                  <a:lnTo>
                    <a:pt x="1615" y="1894"/>
                  </a:lnTo>
                  <a:lnTo>
                    <a:pt x="1617" y="1916"/>
                  </a:lnTo>
                  <a:lnTo>
                    <a:pt x="1613" y="1936"/>
                  </a:lnTo>
                  <a:lnTo>
                    <a:pt x="1603" y="1956"/>
                  </a:lnTo>
                  <a:lnTo>
                    <a:pt x="1590" y="1973"/>
                  </a:lnTo>
                  <a:lnTo>
                    <a:pt x="1572" y="1986"/>
                  </a:lnTo>
                  <a:lnTo>
                    <a:pt x="1553" y="1995"/>
                  </a:lnTo>
                  <a:lnTo>
                    <a:pt x="1531" y="1997"/>
                  </a:lnTo>
                  <a:lnTo>
                    <a:pt x="85" y="1997"/>
                  </a:lnTo>
                  <a:lnTo>
                    <a:pt x="64" y="1995"/>
                  </a:lnTo>
                  <a:lnTo>
                    <a:pt x="45" y="1986"/>
                  </a:lnTo>
                  <a:lnTo>
                    <a:pt x="27" y="1973"/>
                  </a:lnTo>
                  <a:lnTo>
                    <a:pt x="13" y="1956"/>
                  </a:lnTo>
                  <a:lnTo>
                    <a:pt x="4" y="1936"/>
                  </a:lnTo>
                  <a:lnTo>
                    <a:pt x="0" y="1916"/>
                  </a:lnTo>
                  <a:lnTo>
                    <a:pt x="1" y="1894"/>
                  </a:lnTo>
                  <a:lnTo>
                    <a:pt x="8" y="1873"/>
                  </a:lnTo>
                  <a:lnTo>
                    <a:pt x="472" y="911"/>
                  </a:lnTo>
                  <a:lnTo>
                    <a:pt x="472" y="364"/>
                  </a:lnTo>
                  <a:lnTo>
                    <a:pt x="453" y="364"/>
                  </a:lnTo>
                  <a:lnTo>
                    <a:pt x="428" y="361"/>
                  </a:lnTo>
                  <a:lnTo>
                    <a:pt x="408" y="350"/>
                  </a:lnTo>
                  <a:lnTo>
                    <a:pt x="392" y="334"/>
                  </a:lnTo>
                  <a:lnTo>
                    <a:pt x="381" y="313"/>
                  </a:lnTo>
                  <a:lnTo>
                    <a:pt x="378" y="289"/>
                  </a:lnTo>
                  <a:lnTo>
                    <a:pt x="378" y="75"/>
                  </a:lnTo>
                  <a:lnTo>
                    <a:pt x="381" y="51"/>
                  </a:lnTo>
                  <a:lnTo>
                    <a:pt x="392" y="31"/>
                  </a:lnTo>
                  <a:lnTo>
                    <a:pt x="408" y="15"/>
                  </a:lnTo>
                  <a:lnTo>
                    <a:pt x="428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988">
              <a:extLst>
                <a:ext uri="{FF2B5EF4-FFF2-40B4-BE49-F238E27FC236}">
                  <a16:creationId xmlns:a16="http://schemas.microsoft.com/office/drawing/2014/main" id="{4419E5CD-42F6-4EA9-A4DC-BA8D6699A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95" y="1785"/>
              <a:ext cx="1495" cy="1035"/>
            </a:xfrm>
            <a:custGeom>
              <a:avLst/>
              <a:gdLst>
                <a:gd name="T0" fmla="*/ 1105 w 2989"/>
                <a:gd name="T1" fmla="*/ 808 h 2070"/>
                <a:gd name="T2" fmla="*/ 1093 w 2989"/>
                <a:gd name="T3" fmla="*/ 851 h 2070"/>
                <a:gd name="T4" fmla="*/ 655 w 2989"/>
                <a:gd name="T5" fmla="*/ 983 h 2070"/>
                <a:gd name="T6" fmla="*/ 1311 w 2989"/>
                <a:gd name="T7" fmla="*/ 983 h 2070"/>
                <a:gd name="T8" fmla="*/ 1252 w 2989"/>
                <a:gd name="T9" fmla="*/ 897 h 2070"/>
                <a:gd name="T10" fmla="*/ 1218 w 2989"/>
                <a:gd name="T11" fmla="*/ 863 h 2070"/>
                <a:gd name="T12" fmla="*/ 1197 w 2989"/>
                <a:gd name="T13" fmla="*/ 851 h 2070"/>
                <a:gd name="T14" fmla="*/ 1176 w 2989"/>
                <a:gd name="T15" fmla="*/ 823 h 2070"/>
                <a:gd name="T16" fmla="*/ 1137 w 2989"/>
                <a:gd name="T17" fmla="*/ 796 h 2070"/>
                <a:gd name="T18" fmla="*/ 1352 w 2989"/>
                <a:gd name="T19" fmla="*/ 15 h 2070"/>
                <a:gd name="T20" fmla="*/ 1572 w 2989"/>
                <a:gd name="T21" fmla="*/ 147 h 2070"/>
                <a:gd name="T22" fmla="*/ 1752 w 2989"/>
                <a:gd name="T23" fmla="*/ 207 h 2070"/>
                <a:gd name="T24" fmla="*/ 1919 w 2989"/>
                <a:gd name="T25" fmla="*/ 576 h 2070"/>
                <a:gd name="T26" fmla="*/ 2087 w 2989"/>
                <a:gd name="T27" fmla="*/ 207 h 2070"/>
                <a:gd name="T28" fmla="*/ 2267 w 2989"/>
                <a:gd name="T29" fmla="*/ 147 h 2070"/>
                <a:gd name="T30" fmla="*/ 2487 w 2989"/>
                <a:gd name="T31" fmla="*/ 15 h 2070"/>
                <a:gd name="T32" fmla="*/ 2546 w 2989"/>
                <a:gd name="T33" fmla="*/ 1 h 2070"/>
                <a:gd name="T34" fmla="*/ 2614 w 2989"/>
                <a:gd name="T35" fmla="*/ 34 h 2070"/>
                <a:gd name="T36" fmla="*/ 2773 w 2989"/>
                <a:gd name="T37" fmla="*/ 120 h 2070"/>
                <a:gd name="T38" fmla="*/ 2895 w 2989"/>
                <a:gd name="T39" fmla="*/ 289 h 2070"/>
                <a:gd name="T40" fmla="*/ 2921 w 2989"/>
                <a:gd name="T41" fmla="*/ 391 h 2070"/>
                <a:gd name="T42" fmla="*/ 2989 w 2989"/>
                <a:gd name="T43" fmla="*/ 467 h 2070"/>
                <a:gd name="T44" fmla="*/ 2527 w 2989"/>
                <a:gd name="T45" fmla="*/ 1847 h 2070"/>
                <a:gd name="T46" fmla="*/ 2522 w 2989"/>
                <a:gd name="T47" fmla="*/ 1961 h 2070"/>
                <a:gd name="T48" fmla="*/ 2557 w 2989"/>
                <a:gd name="T49" fmla="*/ 2037 h 2070"/>
                <a:gd name="T50" fmla="*/ 2194 w 2989"/>
                <a:gd name="T51" fmla="*/ 2064 h 2070"/>
                <a:gd name="T52" fmla="*/ 1775 w 2989"/>
                <a:gd name="T53" fmla="*/ 2068 h 2070"/>
                <a:gd name="T54" fmla="*/ 1386 w 2989"/>
                <a:gd name="T55" fmla="*/ 2046 h 2070"/>
                <a:gd name="T56" fmla="*/ 1058 w 2989"/>
                <a:gd name="T57" fmla="*/ 2004 h 2070"/>
                <a:gd name="T58" fmla="*/ 784 w 2989"/>
                <a:gd name="T59" fmla="*/ 1946 h 2070"/>
                <a:gd name="T60" fmla="*/ 562 w 2989"/>
                <a:gd name="T61" fmla="*/ 1873 h 2070"/>
                <a:gd name="T62" fmla="*/ 385 w 2989"/>
                <a:gd name="T63" fmla="*/ 1796 h 2070"/>
                <a:gd name="T64" fmla="*/ 249 w 2989"/>
                <a:gd name="T65" fmla="*/ 1715 h 2070"/>
                <a:gd name="T66" fmla="*/ 150 w 2989"/>
                <a:gd name="T67" fmla="*/ 1637 h 2070"/>
                <a:gd name="T68" fmla="*/ 79 w 2989"/>
                <a:gd name="T69" fmla="*/ 1566 h 2070"/>
                <a:gd name="T70" fmla="*/ 35 w 2989"/>
                <a:gd name="T71" fmla="*/ 1508 h 2070"/>
                <a:gd name="T72" fmla="*/ 12 w 2989"/>
                <a:gd name="T73" fmla="*/ 1467 h 2070"/>
                <a:gd name="T74" fmla="*/ 3 w 2989"/>
                <a:gd name="T75" fmla="*/ 1448 h 2070"/>
                <a:gd name="T76" fmla="*/ 4 w 2989"/>
                <a:gd name="T77" fmla="*/ 1388 h 2070"/>
                <a:gd name="T78" fmla="*/ 27 w 2989"/>
                <a:gd name="T79" fmla="*/ 1269 h 2070"/>
                <a:gd name="T80" fmla="*/ 67 w 2989"/>
                <a:gd name="T81" fmla="*/ 1103 h 2070"/>
                <a:gd name="T82" fmla="*/ 125 w 2989"/>
                <a:gd name="T83" fmla="*/ 916 h 2070"/>
                <a:gd name="T84" fmla="*/ 203 w 2989"/>
                <a:gd name="T85" fmla="*/ 733 h 2070"/>
                <a:gd name="T86" fmla="*/ 302 w 2989"/>
                <a:gd name="T87" fmla="*/ 581 h 2070"/>
                <a:gd name="T88" fmla="*/ 408 w 2989"/>
                <a:gd name="T89" fmla="*/ 491 h 2070"/>
                <a:gd name="T90" fmla="*/ 527 w 2989"/>
                <a:gd name="T91" fmla="*/ 418 h 2070"/>
                <a:gd name="T92" fmla="*/ 683 w 2989"/>
                <a:gd name="T93" fmla="*/ 330 h 2070"/>
                <a:gd name="T94" fmla="*/ 859 w 2989"/>
                <a:gd name="T95" fmla="*/ 233 h 2070"/>
                <a:gd name="T96" fmla="*/ 1035 w 2989"/>
                <a:gd name="T97" fmla="*/ 137 h 2070"/>
                <a:gd name="T98" fmla="*/ 1190 w 2989"/>
                <a:gd name="T99" fmla="*/ 53 h 2070"/>
                <a:gd name="T100" fmla="*/ 1293 w 2989"/>
                <a:gd name="T101" fmla="*/ 1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89" h="2070">
                  <a:moveTo>
                    <a:pt x="1137" y="796"/>
                  </a:moveTo>
                  <a:lnTo>
                    <a:pt x="1119" y="800"/>
                  </a:lnTo>
                  <a:lnTo>
                    <a:pt x="1105" y="808"/>
                  </a:lnTo>
                  <a:lnTo>
                    <a:pt x="1096" y="823"/>
                  </a:lnTo>
                  <a:lnTo>
                    <a:pt x="1093" y="840"/>
                  </a:lnTo>
                  <a:lnTo>
                    <a:pt x="1093" y="851"/>
                  </a:lnTo>
                  <a:lnTo>
                    <a:pt x="1075" y="851"/>
                  </a:lnTo>
                  <a:lnTo>
                    <a:pt x="1075" y="983"/>
                  </a:lnTo>
                  <a:lnTo>
                    <a:pt x="655" y="983"/>
                  </a:lnTo>
                  <a:lnTo>
                    <a:pt x="655" y="1122"/>
                  </a:lnTo>
                  <a:lnTo>
                    <a:pt x="1311" y="1122"/>
                  </a:lnTo>
                  <a:lnTo>
                    <a:pt x="1311" y="983"/>
                  </a:lnTo>
                  <a:lnTo>
                    <a:pt x="1255" y="983"/>
                  </a:lnTo>
                  <a:lnTo>
                    <a:pt x="1255" y="913"/>
                  </a:lnTo>
                  <a:lnTo>
                    <a:pt x="1252" y="897"/>
                  </a:lnTo>
                  <a:lnTo>
                    <a:pt x="1244" y="882"/>
                  </a:lnTo>
                  <a:lnTo>
                    <a:pt x="1233" y="871"/>
                  </a:lnTo>
                  <a:lnTo>
                    <a:pt x="1218" y="863"/>
                  </a:lnTo>
                  <a:lnTo>
                    <a:pt x="1202" y="860"/>
                  </a:lnTo>
                  <a:lnTo>
                    <a:pt x="1197" y="860"/>
                  </a:lnTo>
                  <a:lnTo>
                    <a:pt x="1197" y="851"/>
                  </a:lnTo>
                  <a:lnTo>
                    <a:pt x="1180" y="851"/>
                  </a:lnTo>
                  <a:lnTo>
                    <a:pt x="1180" y="840"/>
                  </a:lnTo>
                  <a:lnTo>
                    <a:pt x="1176" y="823"/>
                  </a:lnTo>
                  <a:lnTo>
                    <a:pt x="1167" y="808"/>
                  </a:lnTo>
                  <a:lnTo>
                    <a:pt x="1153" y="800"/>
                  </a:lnTo>
                  <a:lnTo>
                    <a:pt x="1137" y="796"/>
                  </a:lnTo>
                  <a:close/>
                  <a:moveTo>
                    <a:pt x="1314" y="0"/>
                  </a:moveTo>
                  <a:lnTo>
                    <a:pt x="1334" y="4"/>
                  </a:lnTo>
                  <a:lnTo>
                    <a:pt x="1352" y="15"/>
                  </a:lnTo>
                  <a:lnTo>
                    <a:pt x="1423" y="66"/>
                  </a:lnTo>
                  <a:lnTo>
                    <a:pt x="1496" y="110"/>
                  </a:lnTo>
                  <a:lnTo>
                    <a:pt x="1572" y="147"/>
                  </a:lnTo>
                  <a:lnTo>
                    <a:pt x="1650" y="176"/>
                  </a:lnTo>
                  <a:lnTo>
                    <a:pt x="1730" y="197"/>
                  </a:lnTo>
                  <a:lnTo>
                    <a:pt x="1752" y="207"/>
                  </a:lnTo>
                  <a:lnTo>
                    <a:pt x="1770" y="222"/>
                  </a:lnTo>
                  <a:lnTo>
                    <a:pt x="1782" y="241"/>
                  </a:lnTo>
                  <a:lnTo>
                    <a:pt x="1919" y="576"/>
                  </a:lnTo>
                  <a:lnTo>
                    <a:pt x="2058" y="241"/>
                  </a:lnTo>
                  <a:lnTo>
                    <a:pt x="2069" y="222"/>
                  </a:lnTo>
                  <a:lnTo>
                    <a:pt x="2087" y="207"/>
                  </a:lnTo>
                  <a:lnTo>
                    <a:pt x="2109" y="197"/>
                  </a:lnTo>
                  <a:lnTo>
                    <a:pt x="2189" y="176"/>
                  </a:lnTo>
                  <a:lnTo>
                    <a:pt x="2267" y="147"/>
                  </a:lnTo>
                  <a:lnTo>
                    <a:pt x="2343" y="110"/>
                  </a:lnTo>
                  <a:lnTo>
                    <a:pt x="2416" y="66"/>
                  </a:lnTo>
                  <a:lnTo>
                    <a:pt x="2487" y="15"/>
                  </a:lnTo>
                  <a:lnTo>
                    <a:pt x="2505" y="4"/>
                  </a:lnTo>
                  <a:lnTo>
                    <a:pt x="2525" y="0"/>
                  </a:lnTo>
                  <a:lnTo>
                    <a:pt x="2546" y="1"/>
                  </a:lnTo>
                  <a:lnTo>
                    <a:pt x="2566" y="8"/>
                  </a:lnTo>
                  <a:lnTo>
                    <a:pt x="2570" y="11"/>
                  </a:lnTo>
                  <a:lnTo>
                    <a:pt x="2614" y="34"/>
                  </a:lnTo>
                  <a:lnTo>
                    <a:pt x="2661" y="60"/>
                  </a:lnTo>
                  <a:lnTo>
                    <a:pt x="2716" y="88"/>
                  </a:lnTo>
                  <a:lnTo>
                    <a:pt x="2773" y="120"/>
                  </a:lnTo>
                  <a:lnTo>
                    <a:pt x="2833" y="151"/>
                  </a:lnTo>
                  <a:lnTo>
                    <a:pt x="2895" y="185"/>
                  </a:lnTo>
                  <a:lnTo>
                    <a:pt x="2895" y="289"/>
                  </a:lnTo>
                  <a:lnTo>
                    <a:pt x="2898" y="326"/>
                  </a:lnTo>
                  <a:lnTo>
                    <a:pt x="2908" y="360"/>
                  </a:lnTo>
                  <a:lnTo>
                    <a:pt x="2921" y="391"/>
                  </a:lnTo>
                  <a:lnTo>
                    <a:pt x="2940" y="420"/>
                  </a:lnTo>
                  <a:lnTo>
                    <a:pt x="2964" y="446"/>
                  </a:lnTo>
                  <a:lnTo>
                    <a:pt x="2989" y="467"/>
                  </a:lnTo>
                  <a:lnTo>
                    <a:pt x="2989" y="879"/>
                  </a:lnTo>
                  <a:lnTo>
                    <a:pt x="2540" y="1812"/>
                  </a:lnTo>
                  <a:lnTo>
                    <a:pt x="2527" y="1847"/>
                  </a:lnTo>
                  <a:lnTo>
                    <a:pt x="2518" y="1886"/>
                  </a:lnTo>
                  <a:lnTo>
                    <a:pt x="2518" y="1924"/>
                  </a:lnTo>
                  <a:lnTo>
                    <a:pt x="2522" y="1961"/>
                  </a:lnTo>
                  <a:lnTo>
                    <a:pt x="2535" y="1997"/>
                  </a:lnTo>
                  <a:lnTo>
                    <a:pt x="2552" y="2031"/>
                  </a:lnTo>
                  <a:lnTo>
                    <a:pt x="2557" y="2037"/>
                  </a:lnTo>
                  <a:lnTo>
                    <a:pt x="2442" y="2048"/>
                  </a:lnTo>
                  <a:lnTo>
                    <a:pt x="2321" y="2057"/>
                  </a:lnTo>
                  <a:lnTo>
                    <a:pt x="2194" y="2064"/>
                  </a:lnTo>
                  <a:lnTo>
                    <a:pt x="2061" y="2068"/>
                  </a:lnTo>
                  <a:lnTo>
                    <a:pt x="1919" y="2070"/>
                  </a:lnTo>
                  <a:lnTo>
                    <a:pt x="1775" y="2068"/>
                  </a:lnTo>
                  <a:lnTo>
                    <a:pt x="1639" y="2064"/>
                  </a:lnTo>
                  <a:lnTo>
                    <a:pt x="1508" y="2057"/>
                  </a:lnTo>
                  <a:lnTo>
                    <a:pt x="1386" y="2046"/>
                  </a:lnTo>
                  <a:lnTo>
                    <a:pt x="1270" y="2036"/>
                  </a:lnTo>
                  <a:lnTo>
                    <a:pt x="1160" y="2021"/>
                  </a:lnTo>
                  <a:lnTo>
                    <a:pt x="1058" y="2004"/>
                  </a:lnTo>
                  <a:lnTo>
                    <a:pt x="960" y="1986"/>
                  </a:lnTo>
                  <a:lnTo>
                    <a:pt x="870" y="1966"/>
                  </a:lnTo>
                  <a:lnTo>
                    <a:pt x="784" y="1946"/>
                  </a:lnTo>
                  <a:lnTo>
                    <a:pt x="705" y="1922"/>
                  </a:lnTo>
                  <a:lnTo>
                    <a:pt x="630" y="1898"/>
                  </a:lnTo>
                  <a:lnTo>
                    <a:pt x="562" y="1873"/>
                  </a:lnTo>
                  <a:lnTo>
                    <a:pt x="498" y="1849"/>
                  </a:lnTo>
                  <a:lnTo>
                    <a:pt x="440" y="1821"/>
                  </a:lnTo>
                  <a:lnTo>
                    <a:pt x="385" y="1796"/>
                  </a:lnTo>
                  <a:lnTo>
                    <a:pt x="336" y="1768"/>
                  </a:lnTo>
                  <a:lnTo>
                    <a:pt x="291" y="1741"/>
                  </a:lnTo>
                  <a:lnTo>
                    <a:pt x="249" y="1715"/>
                  </a:lnTo>
                  <a:lnTo>
                    <a:pt x="212" y="1688"/>
                  </a:lnTo>
                  <a:lnTo>
                    <a:pt x="180" y="1662"/>
                  </a:lnTo>
                  <a:lnTo>
                    <a:pt x="150" y="1637"/>
                  </a:lnTo>
                  <a:lnTo>
                    <a:pt x="123" y="1613"/>
                  </a:lnTo>
                  <a:lnTo>
                    <a:pt x="99" y="1588"/>
                  </a:lnTo>
                  <a:lnTo>
                    <a:pt x="79" y="1566"/>
                  </a:lnTo>
                  <a:lnTo>
                    <a:pt x="63" y="1546"/>
                  </a:lnTo>
                  <a:lnTo>
                    <a:pt x="48" y="1526"/>
                  </a:lnTo>
                  <a:lnTo>
                    <a:pt x="35" y="1508"/>
                  </a:lnTo>
                  <a:lnTo>
                    <a:pt x="26" y="1493"/>
                  </a:lnTo>
                  <a:lnTo>
                    <a:pt x="18" y="1479"/>
                  </a:lnTo>
                  <a:lnTo>
                    <a:pt x="12" y="1467"/>
                  </a:lnTo>
                  <a:lnTo>
                    <a:pt x="7" y="1459"/>
                  </a:lnTo>
                  <a:lnTo>
                    <a:pt x="4" y="1452"/>
                  </a:lnTo>
                  <a:lnTo>
                    <a:pt x="3" y="1448"/>
                  </a:lnTo>
                  <a:lnTo>
                    <a:pt x="0" y="1430"/>
                  </a:lnTo>
                  <a:lnTo>
                    <a:pt x="0" y="1412"/>
                  </a:lnTo>
                  <a:lnTo>
                    <a:pt x="4" y="1388"/>
                  </a:lnTo>
                  <a:lnTo>
                    <a:pt x="10" y="1355"/>
                  </a:lnTo>
                  <a:lnTo>
                    <a:pt x="18" y="1316"/>
                  </a:lnTo>
                  <a:lnTo>
                    <a:pt x="27" y="1269"/>
                  </a:lnTo>
                  <a:lnTo>
                    <a:pt x="38" y="1217"/>
                  </a:lnTo>
                  <a:lnTo>
                    <a:pt x="52" y="1161"/>
                  </a:lnTo>
                  <a:lnTo>
                    <a:pt x="67" y="1103"/>
                  </a:lnTo>
                  <a:lnTo>
                    <a:pt x="84" y="1041"/>
                  </a:lnTo>
                  <a:lnTo>
                    <a:pt x="103" y="979"/>
                  </a:lnTo>
                  <a:lnTo>
                    <a:pt x="125" y="916"/>
                  </a:lnTo>
                  <a:lnTo>
                    <a:pt x="148" y="853"/>
                  </a:lnTo>
                  <a:lnTo>
                    <a:pt x="174" y="792"/>
                  </a:lnTo>
                  <a:lnTo>
                    <a:pt x="203" y="733"/>
                  </a:lnTo>
                  <a:lnTo>
                    <a:pt x="233" y="677"/>
                  </a:lnTo>
                  <a:lnTo>
                    <a:pt x="267" y="627"/>
                  </a:lnTo>
                  <a:lnTo>
                    <a:pt x="302" y="581"/>
                  </a:lnTo>
                  <a:lnTo>
                    <a:pt x="339" y="541"/>
                  </a:lnTo>
                  <a:lnTo>
                    <a:pt x="380" y="510"/>
                  </a:lnTo>
                  <a:lnTo>
                    <a:pt x="408" y="491"/>
                  </a:lnTo>
                  <a:lnTo>
                    <a:pt x="442" y="469"/>
                  </a:lnTo>
                  <a:lnTo>
                    <a:pt x="482" y="446"/>
                  </a:lnTo>
                  <a:lnTo>
                    <a:pt x="527" y="418"/>
                  </a:lnTo>
                  <a:lnTo>
                    <a:pt x="576" y="391"/>
                  </a:lnTo>
                  <a:lnTo>
                    <a:pt x="629" y="361"/>
                  </a:lnTo>
                  <a:lnTo>
                    <a:pt x="683" y="330"/>
                  </a:lnTo>
                  <a:lnTo>
                    <a:pt x="742" y="297"/>
                  </a:lnTo>
                  <a:lnTo>
                    <a:pt x="800" y="266"/>
                  </a:lnTo>
                  <a:lnTo>
                    <a:pt x="859" y="233"/>
                  </a:lnTo>
                  <a:lnTo>
                    <a:pt x="919" y="200"/>
                  </a:lnTo>
                  <a:lnTo>
                    <a:pt x="977" y="167"/>
                  </a:lnTo>
                  <a:lnTo>
                    <a:pt x="1035" y="137"/>
                  </a:lnTo>
                  <a:lnTo>
                    <a:pt x="1089" y="107"/>
                  </a:lnTo>
                  <a:lnTo>
                    <a:pt x="1141" y="79"/>
                  </a:lnTo>
                  <a:lnTo>
                    <a:pt x="1190" y="53"/>
                  </a:lnTo>
                  <a:lnTo>
                    <a:pt x="1233" y="30"/>
                  </a:lnTo>
                  <a:lnTo>
                    <a:pt x="1273" y="8"/>
                  </a:lnTo>
                  <a:lnTo>
                    <a:pt x="1293" y="1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989">
              <a:extLst>
                <a:ext uri="{FF2B5EF4-FFF2-40B4-BE49-F238E27FC236}">
                  <a16:creationId xmlns:a16="http://schemas.microsoft.com/office/drawing/2014/main" id="{C76AB611-6CB0-4D48-B7A4-3B1B1EA4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7" y="2231"/>
              <a:ext cx="13" cy="45"/>
            </a:xfrm>
            <a:custGeom>
              <a:avLst/>
              <a:gdLst>
                <a:gd name="T0" fmla="*/ 5 w 25"/>
                <a:gd name="T1" fmla="*/ 0 h 90"/>
                <a:gd name="T2" fmla="*/ 10 w 25"/>
                <a:gd name="T3" fmla="*/ 1 h 90"/>
                <a:gd name="T4" fmla="*/ 16 w 25"/>
                <a:gd name="T5" fmla="*/ 4 h 90"/>
                <a:gd name="T6" fmla="*/ 21 w 25"/>
                <a:gd name="T7" fmla="*/ 9 h 90"/>
                <a:gd name="T8" fmla="*/ 24 w 25"/>
                <a:gd name="T9" fmla="*/ 15 h 90"/>
                <a:gd name="T10" fmla="*/ 25 w 25"/>
                <a:gd name="T11" fmla="*/ 20 h 90"/>
                <a:gd name="T12" fmla="*/ 25 w 25"/>
                <a:gd name="T13" fmla="*/ 90 h 90"/>
                <a:gd name="T14" fmla="*/ 0 w 25"/>
                <a:gd name="T15" fmla="*/ 90 h 90"/>
                <a:gd name="T16" fmla="*/ 0 w 25"/>
                <a:gd name="T17" fmla="*/ 1 h 90"/>
                <a:gd name="T18" fmla="*/ 5 w 2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90">
                  <a:moveTo>
                    <a:pt x="5" y="0"/>
                  </a:moveTo>
                  <a:lnTo>
                    <a:pt x="10" y="1"/>
                  </a:lnTo>
                  <a:lnTo>
                    <a:pt x="16" y="4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5" y="90"/>
                  </a:lnTo>
                  <a:lnTo>
                    <a:pt x="0" y="90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Oval 194">
            <a:extLst>
              <a:ext uri="{FF2B5EF4-FFF2-40B4-BE49-F238E27FC236}">
                <a16:creationId xmlns:a16="http://schemas.microsoft.com/office/drawing/2014/main" id="{24D6A7E6-4D14-434A-ABD0-6A0544FDDACB}"/>
              </a:ext>
            </a:extLst>
          </p:cNvPr>
          <p:cNvSpPr/>
          <p:nvPr/>
        </p:nvSpPr>
        <p:spPr>
          <a:xfrm>
            <a:off x="4980357" y="3441837"/>
            <a:ext cx="752053" cy="752053"/>
          </a:xfrm>
          <a:prstGeom prst="ellipse">
            <a:avLst/>
          </a:prstGeom>
          <a:solidFill>
            <a:srgbClr val="EC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1171">
            <a:extLst>
              <a:ext uri="{FF2B5EF4-FFF2-40B4-BE49-F238E27FC236}">
                <a16:creationId xmlns:a16="http://schemas.microsoft.com/office/drawing/2014/main" id="{90E48073-17E4-49AD-848F-0ACC7164B5AE}"/>
              </a:ext>
            </a:extLst>
          </p:cNvPr>
          <p:cNvSpPr>
            <a:spLocks/>
          </p:cNvSpPr>
          <p:nvPr/>
        </p:nvSpPr>
        <p:spPr bwMode="auto">
          <a:xfrm>
            <a:off x="5163311" y="3692999"/>
            <a:ext cx="384167" cy="28809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" name="Oval 196">
            <a:extLst>
              <a:ext uri="{FF2B5EF4-FFF2-40B4-BE49-F238E27FC236}">
                <a16:creationId xmlns:a16="http://schemas.microsoft.com/office/drawing/2014/main" id="{27317CB7-91CB-4AAD-9675-ADBF4621673A}"/>
              </a:ext>
            </a:extLst>
          </p:cNvPr>
          <p:cNvSpPr/>
          <p:nvPr/>
        </p:nvSpPr>
        <p:spPr>
          <a:xfrm>
            <a:off x="4987194" y="4789416"/>
            <a:ext cx="752053" cy="752053"/>
          </a:xfrm>
          <a:prstGeom prst="ellipse">
            <a:avLst/>
          </a:prstGeom>
          <a:solidFill>
            <a:srgbClr val="9E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Freeform 1233">
            <a:extLst>
              <a:ext uri="{FF2B5EF4-FFF2-40B4-BE49-F238E27FC236}">
                <a16:creationId xmlns:a16="http://schemas.microsoft.com/office/drawing/2014/main" id="{C65E8BA9-4692-4031-91F3-D92EE85C147E}"/>
              </a:ext>
            </a:extLst>
          </p:cNvPr>
          <p:cNvSpPr>
            <a:spLocks noEditPoints="1"/>
          </p:cNvSpPr>
          <p:nvPr/>
        </p:nvSpPr>
        <p:spPr bwMode="auto">
          <a:xfrm>
            <a:off x="5206154" y="4981457"/>
            <a:ext cx="368195" cy="367970"/>
          </a:xfrm>
          <a:custGeom>
            <a:avLst/>
            <a:gdLst>
              <a:gd name="T0" fmla="*/ 4899 w 6560"/>
              <a:gd name="T1" fmla="*/ 4212 h 6556"/>
              <a:gd name="T2" fmla="*/ 5625 w 6560"/>
              <a:gd name="T3" fmla="*/ 4937 h 6556"/>
              <a:gd name="T4" fmla="*/ 5734 w 6560"/>
              <a:gd name="T5" fmla="*/ 5169 h 6556"/>
              <a:gd name="T6" fmla="*/ 5535 w 6560"/>
              <a:gd name="T7" fmla="*/ 5326 h 6556"/>
              <a:gd name="T8" fmla="*/ 4530 w 6560"/>
              <a:gd name="T9" fmla="*/ 5213 h 6556"/>
              <a:gd name="T10" fmla="*/ 4556 w 6560"/>
              <a:gd name="T11" fmla="*/ 4174 h 6556"/>
              <a:gd name="T12" fmla="*/ 4795 w 6560"/>
              <a:gd name="T13" fmla="*/ 3694 h 6556"/>
              <a:gd name="T14" fmla="*/ 4139 w 6560"/>
              <a:gd name="T15" fmla="*/ 3969 h 6556"/>
              <a:gd name="T16" fmla="*/ 3746 w 6560"/>
              <a:gd name="T17" fmla="*/ 4553 h 6556"/>
              <a:gd name="T18" fmla="*/ 3746 w 6560"/>
              <a:gd name="T19" fmla="*/ 5282 h 6556"/>
              <a:gd name="T20" fmla="*/ 4139 w 6560"/>
              <a:gd name="T21" fmla="*/ 5864 h 6556"/>
              <a:gd name="T22" fmla="*/ 4795 w 6560"/>
              <a:gd name="T23" fmla="*/ 6139 h 6556"/>
              <a:gd name="T24" fmla="*/ 5505 w 6560"/>
              <a:gd name="T25" fmla="*/ 5998 h 6556"/>
              <a:gd name="T26" fmla="*/ 6002 w 6560"/>
              <a:gd name="T27" fmla="*/ 5502 h 6556"/>
              <a:gd name="T28" fmla="*/ 6143 w 6560"/>
              <a:gd name="T29" fmla="*/ 4792 h 6556"/>
              <a:gd name="T30" fmla="*/ 5868 w 6560"/>
              <a:gd name="T31" fmla="*/ 4136 h 6556"/>
              <a:gd name="T32" fmla="*/ 5286 w 6560"/>
              <a:gd name="T33" fmla="*/ 3743 h 6556"/>
              <a:gd name="T34" fmla="*/ 2870 w 6560"/>
              <a:gd name="T35" fmla="*/ 4507 h 6556"/>
              <a:gd name="T36" fmla="*/ 820 w 6560"/>
              <a:gd name="T37" fmla="*/ 4507 h 6556"/>
              <a:gd name="T38" fmla="*/ 5463 w 6560"/>
              <a:gd name="T39" fmla="*/ 3371 h 6556"/>
              <a:gd name="T40" fmla="*/ 6125 w 6560"/>
              <a:gd name="T41" fmla="*/ 3805 h 6556"/>
              <a:gd name="T42" fmla="*/ 6506 w 6560"/>
              <a:gd name="T43" fmla="*/ 4503 h 6556"/>
              <a:gd name="T44" fmla="*/ 6506 w 6560"/>
              <a:gd name="T45" fmla="*/ 5330 h 6556"/>
              <a:gd name="T46" fmla="*/ 6125 w 6560"/>
              <a:gd name="T47" fmla="*/ 6028 h 6556"/>
              <a:gd name="T48" fmla="*/ 5463 w 6560"/>
              <a:gd name="T49" fmla="*/ 6464 h 6556"/>
              <a:gd name="T50" fmla="*/ 4639 w 6560"/>
              <a:gd name="T51" fmla="*/ 6532 h 6556"/>
              <a:gd name="T52" fmla="*/ 3909 w 6560"/>
              <a:gd name="T53" fmla="*/ 6207 h 6556"/>
              <a:gd name="T54" fmla="*/ 3423 w 6560"/>
              <a:gd name="T55" fmla="*/ 5585 h 6556"/>
              <a:gd name="T56" fmla="*/ 3285 w 6560"/>
              <a:gd name="T57" fmla="*/ 4776 h 6556"/>
              <a:gd name="T58" fmla="*/ 3550 w 6560"/>
              <a:gd name="T59" fmla="*/ 4015 h 6556"/>
              <a:gd name="T60" fmla="*/ 4131 w 6560"/>
              <a:gd name="T61" fmla="*/ 3480 h 6556"/>
              <a:gd name="T62" fmla="*/ 4921 w 6560"/>
              <a:gd name="T63" fmla="*/ 3279 h 6556"/>
              <a:gd name="T64" fmla="*/ 2050 w 6560"/>
              <a:gd name="T65" fmla="*/ 2460 h 6556"/>
              <a:gd name="T66" fmla="*/ 1640 w 6560"/>
              <a:gd name="T67" fmla="*/ 2460 h 6556"/>
              <a:gd name="T68" fmla="*/ 614 w 6560"/>
              <a:gd name="T69" fmla="*/ 1025 h 6556"/>
              <a:gd name="T70" fmla="*/ 784 w 6560"/>
              <a:gd name="T71" fmla="*/ 1355 h 6556"/>
              <a:gd name="T72" fmla="*/ 1155 w 6560"/>
              <a:gd name="T73" fmla="*/ 1413 h 6556"/>
              <a:gd name="T74" fmla="*/ 1414 w 6560"/>
              <a:gd name="T75" fmla="*/ 1154 h 6556"/>
              <a:gd name="T76" fmla="*/ 3899 w 6560"/>
              <a:gd name="T77" fmla="*/ 1090 h 6556"/>
              <a:gd name="T78" fmla="*/ 4117 w 6560"/>
              <a:gd name="T79" fmla="*/ 1389 h 6556"/>
              <a:gd name="T80" fmla="*/ 4494 w 6560"/>
              <a:gd name="T81" fmla="*/ 1389 h 6556"/>
              <a:gd name="T82" fmla="*/ 4709 w 6560"/>
              <a:gd name="T83" fmla="*/ 1090 h 6556"/>
              <a:gd name="T84" fmla="*/ 5090 w 6560"/>
              <a:gd name="T85" fmla="*/ 871 h 6556"/>
              <a:gd name="T86" fmla="*/ 5323 w 6560"/>
              <a:gd name="T87" fmla="*/ 1198 h 6556"/>
              <a:gd name="T88" fmla="*/ 411 w 6560"/>
              <a:gd name="T89" fmla="*/ 4876 h 6556"/>
              <a:gd name="T90" fmla="*/ 445 w 6560"/>
              <a:gd name="T91" fmla="*/ 5326 h 6556"/>
              <a:gd name="T92" fmla="*/ 86 w 6560"/>
              <a:gd name="T93" fmla="*/ 5143 h 6556"/>
              <a:gd name="T94" fmla="*/ 6 w 6560"/>
              <a:gd name="T95" fmla="*/ 1198 h 6556"/>
              <a:gd name="T96" fmla="*/ 239 w 6560"/>
              <a:gd name="T97" fmla="*/ 871 h 6556"/>
              <a:gd name="T98" fmla="*/ 4394 w 6560"/>
              <a:gd name="T99" fmla="*/ 22 h 6556"/>
              <a:gd name="T100" fmla="*/ 4510 w 6560"/>
              <a:gd name="T101" fmla="*/ 1025 h 6556"/>
              <a:gd name="T102" fmla="*/ 4352 w 6560"/>
              <a:gd name="T103" fmla="*/ 1224 h 6556"/>
              <a:gd name="T104" fmla="*/ 4121 w 6560"/>
              <a:gd name="T105" fmla="*/ 1114 h 6556"/>
              <a:gd name="T106" fmla="*/ 4145 w 6560"/>
              <a:gd name="T107" fmla="*/ 78 h 6556"/>
              <a:gd name="T108" fmla="*/ 1071 w 6560"/>
              <a:gd name="T109" fmla="*/ 6 h 6556"/>
              <a:gd name="T110" fmla="*/ 1231 w 6560"/>
              <a:gd name="T111" fmla="*/ 205 h 6556"/>
              <a:gd name="T112" fmla="*/ 1115 w 6560"/>
              <a:gd name="T113" fmla="*/ 1208 h 6556"/>
              <a:gd name="T114" fmla="*/ 866 w 6560"/>
              <a:gd name="T115" fmla="*/ 1152 h 6556"/>
              <a:gd name="T116" fmla="*/ 842 w 6560"/>
              <a:gd name="T117" fmla="*/ 116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60" h="6556">
                <a:moveTo>
                  <a:pt x="4715" y="4098"/>
                </a:moveTo>
                <a:lnTo>
                  <a:pt x="4761" y="4102"/>
                </a:lnTo>
                <a:lnTo>
                  <a:pt x="4805" y="4118"/>
                </a:lnTo>
                <a:lnTo>
                  <a:pt x="4843" y="4142"/>
                </a:lnTo>
                <a:lnTo>
                  <a:pt x="4875" y="4174"/>
                </a:lnTo>
                <a:lnTo>
                  <a:pt x="4899" y="4212"/>
                </a:lnTo>
                <a:lnTo>
                  <a:pt x="4915" y="4256"/>
                </a:lnTo>
                <a:lnTo>
                  <a:pt x="4921" y="4302"/>
                </a:lnTo>
                <a:lnTo>
                  <a:pt x="4921" y="4918"/>
                </a:lnTo>
                <a:lnTo>
                  <a:pt x="5535" y="4918"/>
                </a:lnTo>
                <a:lnTo>
                  <a:pt x="5581" y="4922"/>
                </a:lnTo>
                <a:lnTo>
                  <a:pt x="5625" y="4937"/>
                </a:lnTo>
                <a:lnTo>
                  <a:pt x="5662" y="4961"/>
                </a:lnTo>
                <a:lnTo>
                  <a:pt x="5694" y="4993"/>
                </a:lnTo>
                <a:lnTo>
                  <a:pt x="5718" y="5031"/>
                </a:lnTo>
                <a:lnTo>
                  <a:pt x="5734" y="5075"/>
                </a:lnTo>
                <a:lnTo>
                  <a:pt x="5740" y="5123"/>
                </a:lnTo>
                <a:lnTo>
                  <a:pt x="5734" y="5169"/>
                </a:lnTo>
                <a:lnTo>
                  <a:pt x="5718" y="5213"/>
                </a:lnTo>
                <a:lnTo>
                  <a:pt x="5694" y="5250"/>
                </a:lnTo>
                <a:lnTo>
                  <a:pt x="5662" y="5282"/>
                </a:lnTo>
                <a:lnTo>
                  <a:pt x="5625" y="5306"/>
                </a:lnTo>
                <a:lnTo>
                  <a:pt x="5581" y="5322"/>
                </a:lnTo>
                <a:lnTo>
                  <a:pt x="5535" y="5326"/>
                </a:lnTo>
                <a:lnTo>
                  <a:pt x="4715" y="5326"/>
                </a:lnTo>
                <a:lnTo>
                  <a:pt x="4667" y="5322"/>
                </a:lnTo>
                <a:lnTo>
                  <a:pt x="4625" y="5306"/>
                </a:lnTo>
                <a:lnTo>
                  <a:pt x="4587" y="5282"/>
                </a:lnTo>
                <a:lnTo>
                  <a:pt x="4556" y="5250"/>
                </a:lnTo>
                <a:lnTo>
                  <a:pt x="4530" y="5213"/>
                </a:lnTo>
                <a:lnTo>
                  <a:pt x="4516" y="5169"/>
                </a:lnTo>
                <a:lnTo>
                  <a:pt x="4510" y="5123"/>
                </a:lnTo>
                <a:lnTo>
                  <a:pt x="4510" y="4302"/>
                </a:lnTo>
                <a:lnTo>
                  <a:pt x="4516" y="4256"/>
                </a:lnTo>
                <a:lnTo>
                  <a:pt x="4530" y="4212"/>
                </a:lnTo>
                <a:lnTo>
                  <a:pt x="4556" y="4174"/>
                </a:lnTo>
                <a:lnTo>
                  <a:pt x="4587" y="4142"/>
                </a:lnTo>
                <a:lnTo>
                  <a:pt x="4625" y="4118"/>
                </a:lnTo>
                <a:lnTo>
                  <a:pt x="4667" y="4102"/>
                </a:lnTo>
                <a:lnTo>
                  <a:pt x="4715" y="4098"/>
                </a:lnTo>
                <a:close/>
                <a:moveTo>
                  <a:pt x="4921" y="3688"/>
                </a:moveTo>
                <a:lnTo>
                  <a:pt x="4795" y="3694"/>
                </a:lnTo>
                <a:lnTo>
                  <a:pt x="4671" y="3714"/>
                </a:lnTo>
                <a:lnTo>
                  <a:pt x="4554" y="3743"/>
                </a:lnTo>
                <a:lnTo>
                  <a:pt x="4442" y="3785"/>
                </a:lnTo>
                <a:lnTo>
                  <a:pt x="4334" y="3837"/>
                </a:lnTo>
                <a:lnTo>
                  <a:pt x="4232" y="3899"/>
                </a:lnTo>
                <a:lnTo>
                  <a:pt x="4139" y="3969"/>
                </a:lnTo>
                <a:lnTo>
                  <a:pt x="4051" y="4048"/>
                </a:lnTo>
                <a:lnTo>
                  <a:pt x="3971" y="4136"/>
                </a:lnTo>
                <a:lnTo>
                  <a:pt x="3899" y="4230"/>
                </a:lnTo>
                <a:lnTo>
                  <a:pt x="3837" y="4331"/>
                </a:lnTo>
                <a:lnTo>
                  <a:pt x="3786" y="4439"/>
                </a:lnTo>
                <a:lnTo>
                  <a:pt x="3746" y="4553"/>
                </a:lnTo>
                <a:lnTo>
                  <a:pt x="3714" y="4670"/>
                </a:lnTo>
                <a:lnTo>
                  <a:pt x="3696" y="4792"/>
                </a:lnTo>
                <a:lnTo>
                  <a:pt x="3690" y="4918"/>
                </a:lnTo>
                <a:lnTo>
                  <a:pt x="3696" y="5043"/>
                </a:lnTo>
                <a:lnTo>
                  <a:pt x="3714" y="5165"/>
                </a:lnTo>
                <a:lnTo>
                  <a:pt x="3746" y="5282"/>
                </a:lnTo>
                <a:lnTo>
                  <a:pt x="3786" y="5396"/>
                </a:lnTo>
                <a:lnTo>
                  <a:pt x="3837" y="5502"/>
                </a:lnTo>
                <a:lnTo>
                  <a:pt x="3899" y="5603"/>
                </a:lnTo>
                <a:lnTo>
                  <a:pt x="3971" y="5699"/>
                </a:lnTo>
                <a:lnTo>
                  <a:pt x="4051" y="5787"/>
                </a:lnTo>
                <a:lnTo>
                  <a:pt x="4139" y="5864"/>
                </a:lnTo>
                <a:lnTo>
                  <a:pt x="4232" y="5936"/>
                </a:lnTo>
                <a:lnTo>
                  <a:pt x="4334" y="5998"/>
                </a:lnTo>
                <a:lnTo>
                  <a:pt x="4442" y="6050"/>
                </a:lnTo>
                <a:lnTo>
                  <a:pt x="4554" y="6092"/>
                </a:lnTo>
                <a:lnTo>
                  <a:pt x="4671" y="6122"/>
                </a:lnTo>
                <a:lnTo>
                  <a:pt x="4795" y="6139"/>
                </a:lnTo>
                <a:lnTo>
                  <a:pt x="4921" y="6145"/>
                </a:lnTo>
                <a:lnTo>
                  <a:pt x="5046" y="6139"/>
                </a:lnTo>
                <a:lnTo>
                  <a:pt x="5168" y="6122"/>
                </a:lnTo>
                <a:lnTo>
                  <a:pt x="5286" y="6092"/>
                </a:lnTo>
                <a:lnTo>
                  <a:pt x="5397" y="6050"/>
                </a:lnTo>
                <a:lnTo>
                  <a:pt x="5505" y="5998"/>
                </a:lnTo>
                <a:lnTo>
                  <a:pt x="5607" y="5936"/>
                </a:lnTo>
                <a:lnTo>
                  <a:pt x="5702" y="5864"/>
                </a:lnTo>
                <a:lnTo>
                  <a:pt x="5788" y="5787"/>
                </a:lnTo>
                <a:lnTo>
                  <a:pt x="5868" y="5699"/>
                </a:lnTo>
                <a:lnTo>
                  <a:pt x="5940" y="5603"/>
                </a:lnTo>
                <a:lnTo>
                  <a:pt x="6002" y="5502"/>
                </a:lnTo>
                <a:lnTo>
                  <a:pt x="6053" y="5396"/>
                </a:lnTo>
                <a:lnTo>
                  <a:pt x="6093" y="5282"/>
                </a:lnTo>
                <a:lnTo>
                  <a:pt x="6125" y="5165"/>
                </a:lnTo>
                <a:lnTo>
                  <a:pt x="6143" y="5043"/>
                </a:lnTo>
                <a:lnTo>
                  <a:pt x="6149" y="4918"/>
                </a:lnTo>
                <a:lnTo>
                  <a:pt x="6143" y="4792"/>
                </a:lnTo>
                <a:lnTo>
                  <a:pt x="6125" y="4670"/>
                </a:lnTo>
                <a:lnTo>
                  <a:pt x="6093" y="4553"/>
                </a:lnTo>
                <a:lnTo>
                  <a:pt x="6053" y="4439"/>
                </a:lnTo>
                <a:lnTo>
                  <a:pt x="6002" y="4331"/>
                </a:lnTo>
                <a:lnTo>
                  <a:pt x="5940" y="4230"/>
                </a:lnTo>
                <a:lnTo>
                  <a:pt x="5868" y="4136"/>
                </a:lnTo>
                <a:lnTo>
                  <a:pt x="5788" y="4048"/>
                </a:lnTo>
                <a:lnTo>
                  <a:pt x="5702" y="3969"/>
                </a:lnTo>
                <a:lnTo>
                  <a:pt x="5607" y="3899"/>
                </a:lnTo>
                <a:lnTo>
                  <a:pt x="5505" y="3837"/>
                </a:lnTo>
                <a:lnTo>
                  <a:pt x="5397" y="3785"/>
                </a:lnTo>
                <a:lnTo>
                  <a:pt x="5286" y="3743"/>
                </a:lnTo>
                <a:lnTo>
                  <a:pt x="5168" y="3714"/>
                </a:lnTo>
                <a:lnTo>
                  <a:pt x="5046" y="3694"/>
                </a:lnTo>
                <a:lnTo>
                  <a:pt x="4921" y="3688"/>
                </a:lnTo>
                <a:close/>
                <a:moveTo>
                  <a:pt x="2050" y="3688"/>
                </a:moveTo>
                <a:lnTo>
                  <a:pt x="2870" y="3688"/>
                </a:lnTo>
                <a:lnTo>
                  <a:pt x="2870" y="4507"/>
                </a:lnTo>
                <a:lnTo>
                  <a:pt x="2050" y="4507"/>
                </a:lnTo>
                <a:lnTo>
                  <a:pt x="2050" y="3688"/>
                </a:lnTo>
                <a:close/>
                <a:moveTo>
                  <a:pt x="820" y="3688"/>
                </a:moveTo>
                <a:lnTo>
                  <a:pt x="1640" y="3688"/>
                </a:lnTo>
                <a:lnTo>
                  <a:pt x="1640" y="4507"/>
                </a:lnTo>
                <a:lnTo>
                  <a:pt x="820" y="4507"/>
                </a:lnTo>
                <a:lnTo>
                  <a:pt x="820" y="3688"/>
                </a:lnTo>
                <a:close/>
                <a:moveTo>
                  <a:pt x="4921" y="3279"/>
                </a:moveTo>
                <a:lnTo>
                  <a:pt x="5062" y="3285"/>
                </a:lnTo>
                <a:lnTo>
                  <a:pt x="5200" y="3303"/>
                </a:lnTo>
                <a:lnTo>
                  <a:pt x="5333" y="3331"/>
                </a:lnTo>
                <a:lnTo>
                  <a:pt x="5463" y="3371"/>
                </a:lnTo>
                <a:lnTo>
                  <a:pt x="5589" y="3421"/>
                </a:lnTo>
                <a:lnTo>
                  <a:pt x="5708" y="3480"/>
                </a:lnTo>
                <a:lnTo>
                  <a:pt x="5822" y="3548"/>
                </a:lnTo>
                <a:lnTo>
                  <a:pt x="5930" y="3626"/>
                </a:lnTo>
                <a:lnTo>
                  <a:pt x="6031" y="3712"/>
                </a:lnTo>
                <a:lnTo>
                  <a:pt x="6125" y="3805"/>
                </a:lnTo>
                <a:lnTo>
                  <a:pt x="6211" y="3907"/>
                </a:lnTo>
                <a:lnTo>
                  <a:pt x="6289" y="4015"/>
                </a:lnTo>
                <a:lnTo>
                  <a:pt x="6359" y="4128"/>
                </a:lnTo>
                <a:lnTo>
                  <a:pt x="6416" y="4248"/>
                </a:lnTo>
                <a:lnTo>
                  <a:pt x="6466" y="4373"/>
                </a:lnTo>
                <a:lnTo>
                  <a:pt x="6506" y="4503"/>
                </a:lnTo>
                <a:lnTo>
                  <a:pt x="6536" y="4638"/>
                </a:lnTo>
                <a:lnTo>
                  <a:pt x="6554" y="4776"/>
                </a:lnTo>
                <a:lnTo>
                  <a:pt x="6560" y="4918"/>
                </a:lnTo>
                <a:lnTo>
                  <a:pt x="6554" y="5059"/>
                </a:lnTo>
                <a:lnTo>
                  <a:pt x="6536" y="5197"/>
                </a:lnTo>
                <a:lnTo>
                  <a:pt x="6506" y="5330"/>
                </a:lnTo>
                <a:lnTo>
                  <a:pt x="6466" y="5460"/>
                </a:lnTo>
                <a:lnTo>
                  <a:pt x="6416" y="5585"/>
                </a:lnTo>
                <a:lnTo>
                  <a:pt x="6359" y="5705"/>
                </a:lnTo>
                <a:lnTo>
                  <a:pt x="6289" y="5821"/>
                </a:lnTo>
                <a:lnTo>
                  <a:pt x="6211" y="5928"/>
                </a:lnTo>
                <a:lnTo>
                  <a:pt x="6125" y="6028"/>
                </a:lnTo>
                <a:lnTo>
                  <a:pt x="6031" y="6122"/>
                </a:lnTo>
                <a:lnTo>
                  <a:pt x="5930" y="6207"/>
                </a:lnTo>
                <a:lnTo>
                  <a:pt x="5822" y="6285"/>
                </a:lnTo>
                <a:lnTo>
                  <a:pt x="5708" y="6355"/>
                </a:lnTo>
                <a:lnTo>
                  <a:pt x="5589" y="6415"/>
                </a:lnTo>
                <a:lnTo>
                  <a:pt x="5463" y="6464"/>
                </a:lnTo>
                <a:lnTo>
                  <a:pt x="5333" y="6504"/>
                </a:lnTo>
                <a:lnTo>
                  <a:pt x="5200" y="6532"/>
                </a:lnTo>
                <a:lnTo>
                  <a:pt x="5062" y="6550"/>
                </a:lnTo>
                <a:lnTo>
                  <a:pt x="4921" y="6556"/>
                </a:lnTo>
                <a:lnTo>
                  <a:pt x="4779" y="6550"/>
                </a:lnTo>
                <a:lnTo>
                  <a:pt x="4639" y="6532"/>
                </a:lnTo>
                <a:lnTo>
                  <a:pt x="4506" y="6504"/>
                </a:lnTo>
                <a:lnTo>
                  <a:pt x="4376" y="6464"/>
                </a:lnTo>
                <a:lnTo>
                  <a:pt x="4250" y="6415"/>
                </a:lnTo>
                <a:lnTo>
                  <a:pt x="4131" y="6355"/>
                </a:lnTo>
                <a:lnTo>
                  <a:pt x="4017" y="6285"/>
                </a:lnTo>
                <a:lnTo>
                  <a:pt x="3909" y="6207"/>
                </a:lnTo>
                <a:lnTo>
                  <a:pt x="3808" y="6122"/>
                </a:lnTo>
                <a:lnTo>
                  <a:pt x="3714" y="6028"/>
                </a:lnTo>
                <a:lnTo>
                  <a:pt x="3628" y="5928"/>
                </a:lnTo>
                <a:lnTo>
                  <a:pt x="3550" y="5821"/>
                </a:lnTo>
                <a:lnTo>
                  <a:pt x="3482" y="5705"/>
                </a:lnTo>
                <a:lnTo>
                  <a:pt x="3423" y="5585"/>
                </a:lnTo>
                <a:lnTo>
                  <a:pt x="3373" y="5460"/>
                </a:lnTo>
                <a:lnTo>
                  <a:pt x="3333" y="5330"/>
                </a:lnTo>
                <a:lnTo>
                  <a:pt x="3303" y="5197"/>
                </a:lnTo>
                <a:lnTo>
                  <a:pt x="3285" y="5059"/>
                </a:lnTo>
                <a:lnTo>
                  <a:pt x="3279" y="4918"/>
                </a:lnTo>
                <a:lnTo>
                  <a:pt x="3285" y="4776"/>
                </a:lnTo>
                <a:lnTo>
                  <a:pt x="3303" y="4638"/>
                </a:lnTo>
                <a:lnTo>
                  <a:pt x="3333" y="4503"/>
                </a:lnTo>
                <a:lnTo>
                  <a:pt x="3373" y="4373"/>
                </a:lnTo>
                <a:lnTo>
                  <a:pt x="3423" y="4248"/>
                </a:lnTo>
                <a:lnTo>
                  <a:pt x="3482" y="4128"/>
                </a:lnTo>
                <a:lnTo>
                  <a:pt x="3550" y="4015"/>
                </a:lnTo>
                <a:lnTo>
                  <a:pt x="3628" y="3907"/>
                </a:lnTo>
                <a:lnTo>
                  <a:pt x="3714" y="3805"/>
                </a:lnTo>
                <a:lnTo>
                  <a:pt x="3808" y="3712"/>
                </a:lnTo>
                <a:lnTo>
                  <a:pt x="3909" y="3626"/>
                </a:lnTo>
                <a:lnTo>
                  <a:pt x="4017" y="3548"/>
                </a:lnTo>
                <a:lnTo>
                  <a:pt x="4131" y="3480"/>
                </a:lnTo>
                <a:lnTo>
                  <a:pt x="4250" y="3421"/>
                </a:lnTo>
                <a:lnTo>
                  <a:pt x="4376" y="3371"/>
                </a:lnTo>
                <a:lnTo>
                  <a:pt x="4506" y="3331"/>
                </a:lnTo>
                <a:lnTo>
                  <a:pt x="4639" y="3303"/>
                </a:lnTo>
                <a:lnTo>
                  <a:pt x="4779" y="3285"/>
                </a:lnTo>
                <a:lnTo>
                  <a:pt x="4921" y="3279"/>
                </a:lnTo>
                <a:close/>
                <a:moveTo>
                  <a:pt x="3279" y="2460"/>
                </a:moveTo>
                <a:lnTo>
                  <a:pt x="4099" y="2460"/>
                </a:lnTo>
                <a:lnTo>
                  <a:pt x="4099" y="3279"/>
                </a:lnTo>
                <a:lnTo>
                  <a:pt x="3279" y="3279"/>
                </a:lnTo>
                <a:lnTo>
                  <a:pt x="3279" y="2460"/>
                </a:lnTo>
                <a:close/>
                <a:moveTo>
                  <a:pt x="2050" y="2460"/>
                </a:moveTo>
                <a:lnTo>
                  <a:pt x="2870" y="2460"/>
                </a:lnTo>
                <a:lnTo>
                  <a:pt x="2870" y="3279"/>
                </a:lnTo>
                <a:lnTo>
                  <a:pt x="2050" y="3279"/>
                </a:lnTo>
                <a:lnTo>
                  <a:pt x="2050" y="2460"/>
                </a:lnTo>
                <a:close/>
                <a:moveTo>
                  <a:pt x="820" y="2460"/>
                </a:moveTo>
                <a:lnTo>
                  <a:pt x="1640" y="2460"/>
                </a:lnTo>
                <a:lnTo>
                  <a:pt x="1640" y="3279"/>
                </a:lnTo>
                <a:lnTo>
                  <a:pt x="820" y="3279"/>
                </a:lnTo>
                <a:lnTo>
                  <a:pt x="820" y="2460"/>
                </a:lnTo>
                <a:close/>
                <a:moveTo>
                  <a:pt x="445" y="819"/>
                </a:moveTo>
                <a:lnTo>
                  <a:pt x="614" y="819"/>
                </a:lnTo>
                <a:lnTo>
                  <a:pt x="614" y="1025"/>
                </a:lnTo>
                <a:lnTo>
                  <a:pt x="620" y="1090"/>
                </a:lnTo>
                <a:lnTo>
                  <a:pt x="636" y="1154"/>
                </a:lnTo>
                <a:lnTo>
                  <a:pt x="660" y="1212"/>
                </a:lnTo>
                <a:lnTo>
                  <a:pt x="694" y="1266"/>
                </a:lnTo>
                <a:lnTo>
                  <a:pt x="736" y="1314"/>
                </a:lnTo>
                <a:lnTo>
                  <a:pt x="784" y="1355"/>
                </a:lnTo>
                <a:lnTo>
                  <a:pt x="836" y="1389"/>
                </a:lnTo>
                <a:lnTo>
                  <a:pt x="896" y="1413"/>
                </a:lnTo>
                <a:lnTo>
                  <a:pt x="959" y="1429"/>
                </a:lnTo>
                <a:lnTo>
                  <a:pt x="1025" y="1435"/>
                </a:lnTo>
                <a:lnTo>
                  <a:pt x="1091" y="1429"/>
                </a:lnTo>
                <a:lnTo>
                  <a:pt x="1155" y="1413"/>
                </a:lnTo>
                <a:lnTo>
                  <a:pt x="1213" y="1389"/>
                </a:lnTo>
                <a:lnTo>
                  <a:pt x="1267" y="1355"/>
                </a:lnTo>
                <a:lnTo>
                  <a:pt x="1314" y="1314"/>
                </a:lnTo>
                <a:lnTo>
                  <a:pt x="1356" y="1266"/>
                </a:lnTo>
                <a:lnTo>
                  <a:pt x="1388" y="1212"/>
                </a:lnTo>
                <a:lnTo>
                  <a:pt x="1414" y="1154"/>
                </a:lnTo>
                <a:lnTo>
                  <a:pt x="1430" y="1090"/>
                </a:lnTo>
                <a:lnTo>
                  <a:pt x="1434" y="1025"/>
                </a:lnTo>
                <a:lnTo>
                  <a:pt x="1434" y="819"/>
                </a:lnTo>
                <a:lnTo>
                  <a:pt x="3895" y="819"/>
                </a:lnTo>
                <a:lnTo>
                  <a:pt x="3895" y="1025"/>
                </a:lnTo>
                <a:lnTo>
                  <a:pt x="3899" y="1090"/>
                </a:lnTo>
                <a:lnTo>
                  <a:pt x="3915" y="1154"/>
                </a:lnTo>
                <a:lnTo>
                  <a:pt x="3941" y="1212"/>
                </a:lnTo>
                <a:lnTo>
                  <a:pt x="3973" y="1266"/>
                </a:lnTo>
                <a:lnTo>
                  <a:pt x="4015" y="1314"/>
                </a:lnTo>
                <a:lnTo>
                  <a:pt x="4063" y="1355"/>
                </a:lnTo>
                <a:lnTo>
                  <a:pt x="4117" y="1389"/>
                </a:lnTo>
                <a:lnTo>
                  <a:pt x="4175" y="1413"/>
                </a:lnTo>
                <a:lnTo>
                  <a:pt x="4238" y="1429"/>
                </a:lnTo>
                <a:lnTo>
                  <a:pt x="4304" y="1435"/>
                </a:lnTo>
                <a:lnTo>
                  <a:pt x="4372" y="1429"/>
                </a:lnTo>
                <a:lnTo>
                  <a:pt x="4434" y="1413"/>
                </a:lnTo>
                <a:lnTo>
                  <a:pt x="4494" y="1389"/>
                </a:lnTo>
                <a:lnTo>
                  <a:pt x="4548" y="1355"/>
                </a:lnTo>
                <a:lnTo>
                  <a:pt x="4595" y="1314"/>
                </a:lnTo>
                <a:lnTo>
                  <a:pt x="4635" y="1266"/>
                </a:lnTo>
                <a:lnTo>
                  <a:pt x="4669" y="1212"/>
                </a:lnTo>
                <a:lnTo>
                  <a:pt x="4693" y="1154"/>
                </a:lnTo>
                <a:lnTo>
                  <a:pt x="4709" y="1090"/>
                </a:lnTo>
                <a:lnTo>
                  <a:pt x="4715" y="1025"/>
                </a:lnTo>
                <a:lnTo>
                  <a:pt x="4715" y="819"/>
                </a:lnTo>
                <a:lnTo>
                  <a:pt x="4887" y="819"/>
                </a:lnTo>
                <a:lnTo>
                  <a:pt x="4958" y="825"/>
                </a:lnTo>
                <a:lnTo>
                  <a:pt x="5026" y="843"/>
                </a:lnTo>
                <a:lnTo>
                  <a:pt x="5090" y="871"/>
                </a:lnTo>
                <a:lnTo>
                  <a:pt x="5148" y="907"/>
                </a:lnTo>
                <a:lnTo>
                  <a:pt x="5200" y="951"/>
                </a:lnTo>
                <a:lnTo>
                  <a:pt x="5244" y="1005"/>
                </a:lnTo>
                <a:lnTo>
                  <a:pt x="5280" y="1062"/>
                </a:lnTo>
                <a:lnTo>
                  <a:pt x="5307" y="1128"/>
                </a:lnTo>
                <a:lnTo>
                  <a:pt x="5323" y="1198"/>
                </a:lnTo>
                <a:lnTo>
                  <a:pt x="5329" y="1270"/>
                </a:lnTo>
                <a:lnTo>
                  <a:pt x="5329" y="2868"/>
                </a:lnTo>
                <a:lnTo>
                  <a:pt x="4921" y="2868"/>
                </a:lnTo>
                <a:lnTo>
                  <a:pt x="4921" y="2049"/>
                </a:lnTo>
                <a:lnTo>
                  <a:pt x="411" y="2049"/>
                </a:lnTo>
                <a:lnTo>
                  <a:pt x="411" y="4876"/>
                </a:lnTo>
                <a:lnTo>
                  <a:pt x="415" y="4896"/>
                </a:lnTo>
                <a:lnTo>
                  <a:pt x="427" y="4912"/>
                </a:lnTo>
                <a:lnTo>
                  <a:pt x="445" y="4918"/>
                </a:lnTo>
                <a:lnTo>
                  <a:pt x="2870" y="4918"/>
                </a:lnTo>
                <a:lnTo>
                  <a:pt x="2870" y="5326"/>
                </a:lnTo>
                <a:lnTo>
                  <a:pt x="445" y="5326"/>
                </a:lnTo>
                <a:lnTo>
                  <a:pt x="373" y="5320"/>
                </a:lnTo>
                <a:lnTo>
                  <a:pt x="303" y="5304"/>
                </a:lnTo>
                <a:lnTo>
                  <a:pt x="239" y="5276"/>
                </a:lnTo>
                <a:lnTo>
                  <a:pt x="182" y="5240"/>
                </a:lnTo>
                <a:lnTo>
                  <a:pt x="130" y="5195"/>
                </a:lnTo>
                <a:lnTo>
                  <a:pt x="86" y="5143"/>
                </a:lnTo>
                <a:lnTo>
                  <a:pt x="50" y="5083"/>
                </a:lnTo>
                <a:lnTo>
                  <a:pt x="22" y="5019"/>
                </a:lnTo>
                <a:lnTo>
                  <a:pt x="6" y="4949"/>
                </a:lnTo>
                <a:lnTo>
                  <a:pt x="0" y="4876"/>
                </a:lnTo>
                <a:lnTo>
                  <a:pt x="0" y="1270"/>
                </a:lnTo>
                <a:lnTo>
                  <a:pt x="6" y="1198"/>
                </a:lnTo>
                <a:lnTo>
                  <a:pt x="22" y="1128"/>
                </a:lnTo>
                <a:lnTo>
                  <a:pt x="50" y="1062"/>
                </a:lnTo>
                <a:lnTo>
                  <a:pt x="86" y="1005"/>
                </a:lnTo>
                <a:lnTo>
                  <a:pt x="130" y="951"/>
                </a:lnTo>
                <a:lnTo>
                  <a:pt x="182" y="907"/>
                </a:lnTo>
                <a:lnTo>
                  <a:pt x="239" y="871"/>
                </a:lnTo>
                <a:lnTo>
                  <a:pt x="303" y="843"/>
                </a:lnTo>
                <a:lnTo>
                  <a:pt x="373" y="825"/>
                </a:lnTo>
                <a:lnTo>
                  <a:pt x="445" y="819"/>
                </a:lnTo>
                <a:close/>
                <a:moveTo>
                  <a:pt x="4304" y="0"/>
                </a:moveTo>
                <a:lnTo>
                  <a:pt x="4352" y="6"/>
                </a:lnTo>
                <a:lnTo>
                  <a:pt x="4394" y="22"/>
                </a:lnTo>
                <a:lnTo>
                  <a:pt x="4434" y="46"/>
                </a:lnTo>
                <a:lnTo>
                  <a:pt x="4464" y="78"/>
                </a:lnTo>
                <a:lnTo>
                  <a:pt x="4490" y="116"/>
                </a:lnTo>
                <a:lnTo>
                  <a:pt x="4504" y="157"/>
                </a:lnTo>
                <a:lnTo>
                  <a:pt x="4510" y="205"/>
                </a:lnTo>
                <a:lnTo>
                  <a:pt x="4510" y="1025"/>
                </a:lnTo>
                <a:lnTo>
                  <a:pt x="4504" y="1072"/>
                </a:lnTo>
                <a:lnTo>
                  <a:pt x="4490" y="1114"/>
                </a:lnTo>
                <a:lnTo>
                  <a:pt x="4464" y="1152"/>
                </a:lnTo>
                <a:lnTo>
                  <a:pt x="4434" y="1184"/>
                </a:lnTo>
                <a:lnTo>
                  <a:pt x="4394" y="1208"/>
                </a:lnTo>
                <a:lnTo>
                  <a:pt x="4352" y="1224"/>
                </a:lnTo>
                <a:lnTo>
                  <a:pt x="4304" y="1230"/>
                </a:lnTo>
                <a:lnTo>
                  <a:pt x="4258" y="1224"/>
                </a:lnTo>
                <a:lnTo>
                  <a:pt x="4214" y="1208"/>
                </a:lnTo>
                <a:lnTo>
                  <a:pt x="4177" y="1184"/>
                </a:lnTo>
                <a:lnTo>
                  <a:pt x="4145" y="1152"/>
                </a:lnTo>
                <a:lnTo>
                  <a:pt x="4121" y="1114"/>
                </a:lnTo>
                <a:lnTo>
                  <a:pt x="4105" y="1072"/>
                </a:lnTo>
                <a:lnTo>
                  <a:pt x="4099" y="1025"/>
                </a:lnTo>
                <a:lnTo>
                  <a:pt x="4099" y="205"/>
                </a:lnTo>
                <a:lnTo>
                  <a:pt x="4105" y="157"/>
                </a:lnTo>
                <a:lnTo>
                  <a:pt x="4121" y="116"/>
                </a:lnTo>
                <a:lnTo>
                  <a:pt x="4145" y="78"/>
                </a:lnTo>
                <a:lnTo>
                  <a:pt x="4177" y="46"/>
                </a:lnTo>
                <a:lnTo>
                  <a:pt x="4214" y="22"/>
                </a:lnTo>
                <a:lnTo>
                  <a:pt x="4258" y="6"/>
                </a:lnTo>
                <a:lnTo>
                  <a:pt x="4304" y="0"/>
                </a:lnTo>
                <a:close/>
                <a:moveTo>
                  <a:pt x="1025" y="0"/>
                </a:moveTo>
                <a:lnTo>
                  <a:pt x="1071" y="6"/>
                </a:lnTo>
                <a:lnTo>
                  <a:pt x="1115" y="22"/>
                </a:lnTo>
                <a:lnTo>
                  <a:pt x="1153" y="46"/>
                </a:lnTo>
                <a:lnTo>
                  <a:pt x="1185" y="78"/>
                </a:lnTo>
                <a:lnTo>
                  <a:pt x="1209" y="116"/>
                </a:lnTo>
                <a:lnTo>
                  <a:pt x="1225" y="157"/>
                </a:lnTo>
                <a:lnTo>
                  <a:pt x="1231" y="205"/>
                </a:lnTo>
                <a:lnTo>
                  <a:pt x="1231" y="1025"/>
                </a:lnTo>
                <a:lnTo>
                  <a:pt x="1225" y="1072"/>
                </a:lnTo>
                <a:lnTo>
                  <a:pt x="1209" y="1114"/>
                </a:lnTo>
                <a:lnTo>
                  <a:pt x="1185" y="1152"/>
                </a:lnTo>
                <a:lnTo>
                  <a:pt x="1153" y="1184"/>
                </a:lnTo>
                <a:lnTo>
                  <a:pt x="1115" y="1208"/>
                </a:lnTo>
                <a:lnTo>
                  <a:pt x="1071" y="1224"/>
                </a:lnTo>
                <a:lnTo>
                  <a:pt x="1025" y="1230"/>
                </a:lnTo>
                <a:lnTo>
                  <a:pt x="977" y="1224"/>
                </a:lnTo>
                <a:lnTo>
                  <a:pt x="935" y="1208"/>
                </a:lnTo>
                <a:lnTo>
                  <a:pt x="898" y="1184"/>
                </a:lnTo>
                <a:lnTo>
                  <a:pt x="866" y="1152"/>
                </a:lnTo>
                <a:lnTo>
                  <a:pt x="842" y="1114"/>
                </a:lnTo>
                <a:lnTo>
                  <a:pt x="826" y="1072"/>
                </a:lnTo>
                <a:lnTo>
                  <a:pt x="820" y="1025"/>
                </a:lnTo>
                <a:lnTo>
                  <a:pt x="820" y="205"/>
                </a:lnTo>
                <a:lnTo>
                  <a:pt x="826" y="157"/>
                </a:lnTo>
                <a:lnTo>
                  <a:pt x="842" y="116"/>
                </a:lnTo>
                <a:lnTo>
                  <a:pt x="866" y="78"/>
                </a:lnTo>
                <a:lnTo>
                  <a:pt x="898" y="46"/>
                </a:lnTo>
                <a:lnTo>
                  <a:pt x="935" y="22"/>
                </a:lnTo>
                <a:lnTo>
                  <a:pt x="977" y="6"/>
                </a:lnTo>
                <a:lnTo>
                  <a:pt x="10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202">
            <a:extLst>
              <a:ext uri="{FF2B5EF4-FFF2-40B4-BE49-F238E27FC236}">
                <a16:creationId xmlns:a16="http://schemas.microsoft.com/office/drawing/2014/main" id="{CEA20F77-38DE-4DD8-9A2E-534F66EF2F79}"/>
              </a:ext>
            </a:extLst>
          </p:cNvPr>
          <p:cNvSpPr/>
          <p:nvPr/>
        </p:nvSpPr>
        <p:spPr>
          <a:xfrm>
            <a:off x="1010526" y="2404195"/>
            <a:ext cx="385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203">
            <a:extLst>
              <a:ext uri="{FF2B5EF4-FFF2-40B4-BE49-F238E27FC236}">
                <a16:creationId xmlns:a16="http://schemas.microsoft.com/office/drawing/2014/main" id="{84C0E15D-D94C-467B-BC0D-C6DA416A01EF}"/>
              </a:ext>
            </a:extLst>
          </p:cNvPr>
          <p:cNvSpPr/>
          <p:nvPr/>
        </p:nvSpPr>
        <p:spPr>
          <a:xfrm>
            <a:off x="2419445" y="2058641"/>
            <a:ext cx="2443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205">
            <a:extLst>
              <a:ext uri="{FF2B5EF4-FFF2-40B4-BE49-F238E27FC236}">
                <a16:creationId xmlns:a16="http://schemas.microsoft.com/office/drawing/2014/main" id="{1EF391D3-B208-45FA-A62D-F3474FCC9753}"/>
              </a:ext>
            </a:extLst>
          </p:cNvPr>
          <p:cNvSpPr/>
          <p:nvPr/>
        </p:nvSpPr>
        <p:spPr>
          <a:xfrm>
            <a:off x="1010526" y="3746745"/>
            <a:ext cx="385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206">
            <a:extLst>
              <a:ext uri="{FF2B5EF4-FFF2-40B4-BE49-F238E27FC236}">
                <a16:creationId xmlns:a16="http://schemas.microsoft.com/office/drawing/2014/main" id="{F2DAB210-2349-4A30-AADF-0DBDD5FB6E89}"/>
              </a:ext>
            </a:extLst>
          </p:cNvPr>
          <p:cNvSpPr/>
          <p:nvPr/>
        </p:nvSpPr>
        <p:spPr>
          <a:xfrm>
            <a:off x="2419445" y="3401191"/>
            <a:ext cx="2443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208">
            <a:extLst>
              <a:ext uri="{FF2B5EF4-FFF2-40B4-BE49-F238E27FC236}">
                <a16:creationId xmlns:a16="http://schemas.microsoft.com/office/drawing/2014/main" id="{AD23FB35-1DEC-481D-A88F-EA6E71C28B3A}"/>
              </a:ext>
            </a:extLst>
          </p:cNvPr>
          <p:cNvSpPr/>
          <p:nvPr/>
        </p:nvSpPr>
        <p:spPr>
          <a:xfrm>
            <a:off x="1010526" y="5094324"/>
            <a:ext cx="3851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09">
            <a:extLst>
              <a:ext uri="{FF2B5EF4-FFF2-40B4-BE49-F238E27FC236}">
                <a16:creationId xmlns:a16="http://schemas.microsoft.com/office/drawing/2014/main" id="{1CE6836E-704C-4F94-BBB6-05B675203118}"/>
              </a:ext>
            </a:extLst>
          </p:cNvPr>
          <p:cNvSpPr/>
          <p:nvPr/>
        </p:nvSpPr>
        <p:spPr>
          <a:xfrm>
            <a:off x="2419445" y="4748770"/>
            <a:ext cx="2443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 descr="图片包含 户外, 人员, 男士, 建筑物&#10;&#10;描述已自动生成">
            <a:extLst>
              <a:ext uri="{FF2B5EF4-FFF2-40B4-BE49-F238E27FC236}">
                <a16:creationId xmlns:a16="http://schemas.microsoft.com/office/drawing/2014/main" id="{5C418BC1-E2EA-494E-B150-3587C510E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18" y="2223808"/>
            <a:ext cx="4971089" cy="33176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4221" y="65393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65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xy0eskd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3494BA"/>
    </a:accent3>
    <a:accent4>
      <a:srgbClr val="75BDA7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3494BA"/>
    </a:accent3>
    <a:accent4>
      <a:srgbClr val="75BDA7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3494BA"/>
    </a:accent3>
    <a:accent4>
      <a:srgbClr val="75BDA7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3494BA"/>
    </a:accent3>
    <a:accent4>
      <a:srgbClr val="75BDA7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3494BA"/>
    </a:accent3>
    <a:accent4>
      <a:srgbClr val="75BDA7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3494BA"/>
    </a:accent3>
    <a:accent4>
      <a:srgbClr val="75BDA7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1436</Words>
  <Application>Microsoft Office PowerPoint</Application>
  <PresentationFormat>宽屏</PresentationFormat>
  <Paragraphs>186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微软雅黑</vt:lpstr>
      <vt:lpstr>Gill Sans</vt:lpstr>
      <vt:lpstr>Calibri</vt:lpstr>
      <vt:lpstr>义启小魏楷</vt:lpstr>
      <vt:lpstr>Arial</vt:lpstr>
      <vt:lpstr>仓耳玄三M W05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47</cp:revision>
  <dcterms:created xsi:type="dcterms:W3CDTF">2019-06-28T04:44:58Z</dcterms:created>
  <dcterms:modified xsi:type="dcterms:W3CDTF">2022-03-25T05:41:31Z</dcterms:modified>
</cp:coreProperties>
</file>