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28"/>
  </p:notesMasterIdLst>
  <p:sldIdLst>
    <p:sldId id="284" r:id="rId3"/>
    <p:sldId id="283" r:id="rId4"/>
    <p:sldId id="288" r:id="rId5"/>
    <p:sldId id="292" r:id="rId6"/>
    <p:sldId id="293" r:id="rId7"/>
    <p:sldId id="294" r:id="rId8"/>
    <p:sldId id="295" r:id="rId9"/>
    <p:sldId id="289" r:id="rId10"/>
    <p:sldId id="296" r:id="rId11"/>
    <p:sldId id="297" r:id="rId12"/>
    <p:sldId id="298" r:id="rId13"/>
    <p:sldId id="299" r:id="rId14"/>
    <p:sldId id="290" r:id="rId15"/>
    <p:sldId id="300" r:id="rId16"/>
    <p:sldId id="301" r:id="rId17"/>
    <p:sldId id="302" r:id="rId18"/>
    <p:sldId id="303" r:id="rId19"/>
    <p:sldId id="291" r:id="rId20"/>
    <p:sldId id="304" r:id="rId21"/>
    <p:sldId id="305" r:id="rId22"/>
    <p:sldId id="307" r:id="rId23"/>
    <p:sldId id="306" r:id="rId24"/>
    <p:sldId id="308" r:id="rId25"/>
    <p:sldId id="309" r:id="rId26"/>
    <p:sldId id="28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微软雅黑" panose="020B0503020204020204" pitchFamily="34" charset="-122"/>
      <p:regular r:id="rId35"/>
      <p:bold r:id="rId36"/>
    </p:embeddedFont>
  </p:embeddedFontLst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85B1"/>
    <a:srgbClr val="96A3BD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04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8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28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4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8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05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4677" y="658835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2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22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4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2512892" y="2347149"/>
            <a:ext cx="796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96A3BD"/>
                </a:solidFill>
                <a:cs typeface="+mn-ea"/>
                <a:sym typeface="+mn-lt"/>
              </a:rPr>
              <a:t>BEAUTIFUL PPT TEMPLATE</a:t>
            </a:r>
            <a:endParaRPr lang="zh-CN" altLang="en-US" sz="44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27660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68452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97052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7039B51-36D1-440F-B28E-870C8A8807CB}"/>
              </a:ext>
            </a:extLst>
          </p:cNvPr>
          <p:cNvSpPr txBox="1"/>
          <p:nvPr/>
        </p:nvSpPr>
        <p:spPr>
          <a:xfrm>
            <a:off x="3448878" y="4357499"/>
            <a:ext cx="287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rgbClr val="96A3BD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jpppt.com</a:t>
            </a:r>
            <a:endParaRPr lang="zh-CN" altLang="en-US" sz="2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D6AA45-D0FF-46FB-8BC2-D7524979A0DB}"/>
              </a:ext>
            </a:extLst>
          </p:cNvPr>
          <p:cNvSpPr txBox="1"/>
          <p:nvPr/>
        </p:nvSpPr>
        <p:spPr>
          <a:xfrm>
            <a:off x="3076493" y="3562972"/>
            <a:ext cx="676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142711-1B4E-4DC0-AF8B-D50365F55B7E}"/>
              </a:ext>
            </a:extLst>
          </p:cNvPr>
          <p:cNvSpPr txBox="1"/>
          <p:nvPr/>
        </p:nvSpPr>
        <p:spPr>
          <a:xfrm>
            <a:off x="6668392" y="4357498"/>
            <a:ext cx="232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Time</a:t>
            </a:r>
            <a:r>
              <a:rPr lang="zh-CN" altLang="en-US" sz="2000" dirty="0">
                <a:solidFill>
                  <a:srgbClr val="96A3BD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20XX.05</a:t>
            </a:r>
            <a:endParaRPr lang="zh-CN" altLang="en-US" sz="2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F1D686C6-08F3-4851-BB72-3A624DC3BA19}"/>
              </a:ext>
            </a:extLst>
          </p:cNvPr>
          <p:cNvSpPr txBox="1"/>
          <p:nvPr/>
        </p:nvSpPr>
        <p:spPr>
          <a:xfrm>
            <a:off x="391130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íṣļiḓe">
            <a:extLst>
              <a:ext uri="{FF2B5EF4-FFF2-40B4-BE49-F238E27FC236}">
                <a16:creationId xmlns:a16="http://schemas.microsoft.com/office/drawing/2014/main" id="{AD119774-3689-4A10-ABFB-CD79493F5D4B}"/>
              </a:ext>
            </a:extLst>
          </p:cNvPr>
          <p:cNvSpPr/>
          <p:nvPr/>
        </p:nvSpPr>
        <p:spPr>
          <a:xfrm>
            <a:off x="4343661" y="2053090"/>
            <a:ext cx="3570467" cy="3570466"/>
          </a:xfrm>
          <a:prstGeom prst="donu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íṧḻîḍê">
            <a:extLst>
              <a:ext uri="{FF2B5EF4-FFF2-40B4-BE49-F238E27FC236}">
                <a16:creationId xmlns:a16="http://schemas.microsoft.com/office/drawing/2014/main" id="{43971153-CB26-44D8-B5E1-24C13EC5FD82}"/>
              </a:ext>
            </a:extLst>
          </p:cNvPr>
          <p:cNvSpPr/>
          <p:nvPr/>
        </p:nvSpPr>
        <p:spPr>
          <a:xfrm>
            <a:off x="4313678" y="2054416"/>
            <a:ext cx="3570467" cy="3570466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ïsliḋê">
            <a:extLst>
              <a:ext uri="{FF2B5EF4-FFF2-40B4-BE49-F238E27FC236}">
                <a16:creationId xmlns:a16="http://schemas.microsoft.com/office/drawing/2014/main" id="{562F9442-3987-4C2F-B9F7-6DB87513AB57}"/>
              </a:ext>
            </a:extLst>
          </p:cNvPr>
          <p:cNvSpPr/>
          <p:nvPr/>
        </p:nvSpPr>
        <p:spPr>
          <a:xfrm>
            <a:off x="5346948" y="3087686"/>
            <a:ext cx="1503927" cy="1503927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10700FD-35ED-44CE-97D6-35D16CEDA72C}"/>
              </a:ext>
            </a:extLst>
          </p:cNvPr>
          <p:cNvCxnSpPr>
            <a:cxnSpLocks/>
            <a:stCxn id="16" idx="1"/>
            <a:endCxn id="12" idx="5"/>
          </p:cNvCxnSpPr>
          <p:nvPr/>
        </p:nvCxnSpPr>
        <p:spPr>
          <a:xfrm flipH="1" flipV="1">
            <a:off x="5209219" y="2903577"/>
            <a:ext cx="506413" cy="551468"/>
          </a:xfrm>
          <a:prstGeom prst="line">
            <a:avLst/>
          </a:prstGeom>
          <a:ln w="9525">
            <a:solidFill>
              <a:srgbClr val="9E8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3F0C7C2-0D90-4CBC-8FB6-239AA7BCC412}"/>
              </a:ext>
            </a:extLst>
          </p:cNvPr>
          <p:cNvCxnSpPr>
            <a:cxnSpLocks/>
            <a:stCxn id="13" idx="3"/>
            <a:endCxn id="16" idx="7"/>
          </p:cNvCxnSpPr>
          <p:nvPr/>
        </p:nvCxnSpPr>
        <p:spPr>
          <a:xfrm flipH="1">
            <a:off x="6482192" y="2903577"/>
            <a:ext cx="629192" cy="551468"/>
          </a:xfrm>
          <a:prstGeom prst="line">
            <a:avLst/>
          </a:prstGeom>
          <a:ln w="9525">
            <a:solidFill>
              <a:srgbClr val="9E8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221FFC3-C0D6-46BC-92DB-56B4346B6DCC}"/>
              </a:ext>
            </a:extLst>
          </p:cNvPr>
          <p:cNvCxnSpPr>
            <a:cxnSpLocks/>
            <a:stCxn id="14" idx="1"/>
            <a:endCxn id="16" idx="5"/>
          </p:cNvCxnSpPr>
          <p:nvPr/>
        </p:nvCxnSpPr>
        <p:spPr>
          <a:xfrm flipH="1" flipV="1">
            <a:off x="6482192" y="4221601"/>
            <a:ext cx="629192" cy="507740"/>
          </a:xfrm>
          <a:prstGeom prst="line">
            <a:avLst/>
          </a:prstGeom>
          <a:ln w="9525">
            <a:solidFill>
              <a:srgbClr val="9E8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2D9787-9BA4-4FA0-88DA-B17ECACD58EC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5209219" y="4221601"/>
            <a:ext cx="506413" cy="538002"/>
          </a:xfrm>
          <a:prstGeom prst="line">
            <a:avLst/>
          </a:prstGeom>
          <a:ln w="9525">
            <a:solidFill>
              <a:srgbClr val="9E8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sļiḋê">
            <a:extLst>
              <a:ext uri="{FF2B5EF4-FFF2-40B4-BE49-F238E27FC236}">
                <a16:creationId xmlns:a16="http://schemas.microsoft.com/office/drawing/2014/main" id="{89B70DE3-F44A-4643-BD77-C8D5E02E7AB7}"/>
              </a:ext>
            </a:extLst>
          </p:cNvPr>
          <p:cNvSpPr/>
          <p:nvPr/>
        </p:nvSpPr>
        <p:spPr>
          <a:xfrm>
            <a:off x="4406475" y="2100834"/>
            <a:ext cx="940473" cy="940472"/>
          </a:xfrm>
          <a:prstGeom prst="ellipse">
            <a:avLst/>
          </a:prstGeom>
          <a:solidFill>
            <a:srgbClr val="9E85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Q1</a:t>
            </a:r>
            <a:endParaRPr dirty="0">
              <a:cs typeface="+mn-ea"/>
              <a:sym typeface="+mn-lt"/>
            </a:endParaRPr>
          </a:p>
        </p:txBody>
      </p:sp>
      <p:sp>
        <p:nvSpPr>
          <p:cNvPr id="13" name="îṣľiḑé">
            <a:extLst>
              <a:ext uri="{FF2B5EF4-FFF2-40B4-BE49-F238E27FC236}">
                <a16:creationId xmlns:a16="http://schemas.microsoft.com/office/drawing/2014/main" id="{F2FEF9CB-4ADE-4BBA-A244-FD290953009E}"/>
              </a:ext>
            </a:extLst>
          </p:cNvPr>
          <p:cNvSpPr/>
          <p:nvPr/>
        </p:nvSpPr>
        <p:spPr>
          <a:xfrm>
            <a:off x="6973655" y="2100834"/>
            <a:ext cx="940473" cy="940472"/>
          </a:xfrm>
          <a:prstGeom prst="ellipse">
            <a:avLst/>
          </a:prstGeom>
          <a:solidFill>
            <a:srgbClr val="9E85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Q2</a:t>
            </a:r>
            <a:endParaRPr dirty="0">
              <a:cs typeface="+mn-ea"/>
              <a:sym typeface="+mn-lt"/>
            </a:endParaRPr>
          </a:p>
        </p:txBody>
      </p:sp>
      <p:sp>
        <p:nvSpPr>
          <p:cNvPr id="14" name="iślídé">
            <a:extLst>
              <a:ext uri="{FF2B5EF4-FFF2-40B4-BE49-F238E27FC236}">
                <a16:creationId xmlns:a16="http://schemas.microsoft.com/office/drawing/2014/main" id="{1FE66358-F9D5-472C-B313-D528824F6E15}"/>
              </a:ext>
            </a:extLst>
          </p:cNvPr>
          <p:cNvSpPr/>
          <p:nvPr/>
        </p:nvSpPr>
        <p:spPr>
          <a:xfrm>
            <a:off x="6973655" y="4591612"/>
            <a:ext cx="940473" cy="940472"/>
          </a:xfrm>
          <a:prstGeom prst="ellipse">
            <a:avLst/>
          </a:prstGeom>
          <a:solidFill>
            <a:srgbClr val="9E85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Q4</a:t>
            </a:r>
            <a:endParaRPr dirty="0">
              <a:cs typeface="+mn-ea"/>
              <a:sym typeface="+mn-lt"/>
            </a:endParaRPr>
          </a:p>
        </p:txBody>
      </p:sp>
      <p:sp>
        <p:nvSpPr>
          <p:cNvPr id="15" name="íś1ïḍe">
            <a:extLst>
              <a:ext uri="{FF2B5EF4-FFF2-40B4-BE49-F238E27FC236}">
                <a16:creationId xmlns:a16="http://schemas.microsoft.com/office/drawing/2014/main" id="{DF1AE788-F733-4D4E-9A77-CCC89306B321}"/>
              </a:ext>
            </a:extLst>
          </p:cNvPr>
          <p:cNvSpPr/>
          <p:nvPr/>
        </p:nvSpPr>
        <p:spPr>
          <a:xfrm>
            <a:off x="4406475" y="4621874"/>
            <a:ext cx="940473" cy="940472"/>
          </a:xfrm>
          <a:prstGeom prst="ellipse">
            <a:avLst/>
          </a:prstGeom>
          <a:solidFill>
            <a:srgbClr val="9E85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Q3</a:t>
            </a:r>
            <a:endParaRPr dirty="0">
              <a:cs typeface="+mn-ea"/>
              <a:sym typeface="+mn-lt"/>
            </a:endParaRPr>
          </a:p>
        </p:txBody>
      </p:sp>
      <p:sp>
        <p:nvSpPr>
          <p:cNvPr id="16" name="í$ḻîḋé">
            <a:extLst>
              <a:ext uri="{FF2B5EF4-FFF2-40B4-BE49-F238E27FC236}">
                <a16:creationId xmlns:a16="http://schemas.microsoft.com/office/drawing/2014/main" id="{4CFBB966-0608-4B11-92D2-B358C503F83E}"/>
              </a:ext>
            </a:extLst>
          </p:cNvPr>
          <p:cNvSpPr/>
          <p:nvPr/>
        </p:nvSpPr>
        <p:spPr>
          <a:xfrm>
            <a:off x="5556872" y="3296286"/>
            <a:ext cx="1084080" cy="1084074"/>
          </a:xfrm>
          <a:prstGeom prst="ellipse">
            <a:avLst/>
          </a:prstGeom>
          <a:solidFill>
            <a:srgbClr val="9E85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2019</a:t>
            </a:r>
            <a:endParaRPr sz="1600" b="1" dirty="0">
              <a:cs typeface="+mn-ea"/>
              <a:sym typeface="+mn-lt"/>
            </a:endParaRPr>
          </a:p>
        </p:txBody>
      </p:sp>
      <p:sp>
        <p:nvSpPr>
          <p:cNvPr id="17" name="ïšḷïḓê">
            <a:extLst>
              <a:ext uri="{FF2B5EF4-FFF2-40B4-BE49-F238E27FC236}">
                <a16:creationId xmlns:a16="http://schemas.microsoft.com/office/drawing/2014/main" id="{808D6168-E2F5-4F34-A302-AABCBEB654C9}"/>
              </a:ext>
            </a:extLst>
          </p:cNvPr>
          <p:cNvSpPr/>
          <p:nvPr/>
        </p:nvSpPr>
        <p:spPr>
          <a:xfrm>
            <a:off x="5156145" y="2854056"/>
            <a:ext cx="127324" cy="127324"/>
          </a:xfrm>
          <a:prstGeom prst="ellipse">
            <a:avLst/>
          </a:prstGeom>
          <a:solidFill>
            <a:srgbClr val="9E85B1"/>
          </a:solidFill>
          <a:ln w="19050">
            <a:solidFill>
              <a:srgbClr val="9E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1600" b="1" dirty="0">
              <a:cs typeface="+mn-ea"/>
              <a:sym typeface="+mn-lt"/>
            </a:endParaRPr>
          </a:p>
        </p:txBody>
      </p:sp>
      <p:sp>
        <p:nvSpPr>
          <p:cNvPr id="18" name="ïśľîḑe">
            <a:extLst>
              <a:ext uri="{FF2B5EF4-FFF2-40B4-BE49-F238E27FC236}">
                <a16:creationId xmlns:a16="http://schemas.microsoft.com/office/drawing/2014/main" id="{F489AD20-9D58-4AE2-8034-E33ABA57722F}"/>
              </a:ext>
            </a:extLst>
          </p:cNvPr>
          <p:cNvSpPr/>
          <p:nvPr/>
        </p:nvSpPr>
        <p:spPr>
          <a:xfrm>
            <a:off x="5156145" y="4673668"/>
            <a:ext cx="127324" cy="127324"/>
          </a:xfrm>
          <a:prstGeom prst="ellipse">
            <a:avLst/>
          </a:prstGeom>
          <a:solidFill>
            <a:srgbClr val="9E85B1"/>
          </a:solidFill>
          <a:ln w="19050">
            <a:solidFill>
              <a:srgbClr val="9E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1600" b="1" dirty="0">
              <a:cs typeface="+mn-ea"/>
              <a:sym typeface="+mn-lt"/>
            </a:endParaRPr>
          </a:p>
        </p:txBody>
      </p:sp>
      <p:sp>
        <p:nvSpPr>
          <p:cNvPr id="19" name="îṡliḑe">
            <a:extLst>
              <a:ext uri="{FF2B5EF4-FFF2-40B4-BE49-F238E27FC236}">
                <a16:creationId xmlns:a16="http://schemas.microsoft.com/office/drawing/2014/main" id="{ADDCCA5C-1A38-4CC8-9665-CE03392E6DA9}"/>
              </a:ext>
            </a:extLst>
          </p:cNvPr>
          <p:cNvSpPr/>
          <p:nvPr/>
        </p:nvSpPr>
        <p:spPr>
          <a:xfrm>
            <a:off x="7030461" y="4673668"/>
            <a:ext cx="127324" cy="127324"/>
          </a:xfrm>
          <a:prstGeom prst="ellipse">
            <a:avLst/>
          </a:prstGeom>
          <a:solidFill>
            <a:srgbClr val="9E85B1"/>
          </a:solidFill>
          <a:ln w="19050">
            <a:solidFill>
              <a:srgbClr val="9E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1600" b="1" dirty="0">
              <a:cs typeface="+mn-ea"/>
              <a:sym typeface="+mn-lt"/>
            </a:endParaRPr>
          </a:p>
        </p:txBody>
      </p:sp>
      <p:sp>
        <p:nvSpPr>
          <p:cNvPr id="20" name="îṡḻîďê">
            <a:extLst>
              <a:ext uri="{FF2B5EF4-FFF2-40B4-BE49-F238E27FC236}">
                <a16:creationId xmlns:a16="http://schemas.microsoft.com/office/drawing/2014/main" id="{1307B7BB-A4D1-487D-AB8C-BFCC768F9512}"/>
              </a:ext>
            </a:extLst>
          </p:cNvPr>
          <p:cNvSpPr/>
          <p:nvPr/>
        </p:nvSpPr>
        <p:spPr>
          <a:xfrm>
            <a:off x="7030461" y="2882032"/>
            <a:ext cx="127324" cy="127324"/>
          </a:xfrm>
          <a:prstGeom prst="ellipse">
            <a:avLst/>
          </a:prstGeom>
          <a:solidFill>
            <a:srgbClr val="9E85B1"/>
          </a:solidFill>
          <a:ln w="19050">
            <a:solidFill>
              <a:srgbClr val="9E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1600" b="1" dirty="0">
              <a:cs typeface="+mn-ea"/>
              <a:sym typeface="+mn-lt"/>
            </a:endParaRPr>
          </a:p>
        </p:txBody>
      </p:sp>
      <p:grpSp>
        <p:nvGrpSpPr>
          <p:cNvPr id="21" name="î$ḷide">
            <a:extLst>
              <a:ext uri="{FF2B5EF4-FFF2-40B4-BE49-F238E27FC236}">
                <a16:creationId xmlns:a16="http://schemas.microsoft.com/office/drawing/2014/main" id="{79283B58-4E9D-4977-9841-4507A7D4D708}"/>
              </a:ext>
            </a:extLst>
          </p:cNvPr>
          <p:cNvGrpSpPr/>
          <p:nvPr/>
        </p:nvGrpSpPr>
        <p:grpSpPr>
          <a:xfrm>
            <a:off x="1159647" y="1880209"/>
            <a:ext cx="2908300" cy="1381721"/>
            <a:chOff x="669925" y="1758275"/>
            <a:chExt cx="3112651" cy="1381721"/>
          </a:xfrm>
        </p:grpSpPr>
        <p:sp>
          <p:nvSpPr>
            <p:cNvPr id="31" name="ïṣḷîḓe">
              <a:extLst>
                <a:ext uri="{FF2B5EF4-FFF2-40B4-BE49-F238E27FC236}">
                  <a16:creationId xmlns:a16="http://schemas.microsoft.com/office/drawing/2014/main" id="{7CFC8F08-63A7-478A-843C-35EBEEC4FBF6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2" name="işlîdê">
              <a:extLst>
                <a:ext uri="{FF2B5EF4-FFF2-40B4-BE49-F238E27FC236}">
                  <a16:creationId xmlns:a16="http://schemas.microsoft.com/office/drawing/2014/main" id="{9AEA6398-4722-43C8-A9EF-5266569AEAE7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22" name="íSľïḑè">
            <a:extLst>
              <a:ext uri="{FF2B5EF4-FFF2-40B4-BE49-F238E27FC236}">
                <a16:creationId xmlns:a16="http://schemas.microsoft.com/office/drawing/2014/main" id="{9D48F371-9FA8-4CC4-A817-082321279597}"/>
              </a:ext>
            </a:extLst>
          </p:cNvPr>
          <p:cNvGrpSpPr/>
          <p:nvPr/>
        </p:nvGrpSpPr>
        <p:grpSpPr>
          <a:xfrm>
            <a:off x="1159647" y="4401249"/>
            <a:ext cx="2908300" cy="1381721"/>
            <a:chOff x="669925" y="1758275"/>
            <a:chExt cx="3112651" cy="1381721"/>
          </a:xfrm>
        </p:grpSpPr>
        <p:sp>
          <p:nvSpPr>
            <p:cNvPr id="29" name="ïsľíḑê">
              <a:extLst>
                <a:ext uri="{FF2B5EF4-FFF2-40B4-BE49-F238E27FC236}">
                  <a16:creationId xmlns:a16="http://schemas.microsoft.com/office/drawing/2014/main" id="{829F4ED7-3C5C-4442-980E-6FC2D87E877B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0" name="íŝḷïdê">
              <a:extLst>
                <a:ext uri="{FF2B5EF4-FFF2-40B4-BE49-F238E27FC236}">
                  <a16:creationId xmlns:a16="http://schemas.microsoft.com/office/drawing/2014/main" id="{86C16AF8-9750-42C1-A0AB-5A42377A0412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23" name="íṩḻíďê">
            <a:extLst>
              <a:ext uri="{FF2B5EF4-FFF2-40B4-BE49-F238E27FC236}">
                <a16:creationId xmlns:a16="http://schemas.microsoft.com/office/drawing/2014/main" id="{1B945053-8976-47D5-B978-1B527DCEDED3}"/>
              </a:ext>
            </a:extLst>
          </p:cNvPr>
          <p:cNvGrpSpPr/>
          <p:nvPr/>
        </p:nvGrpSpPr>
        <p:grpSpPr>
          <a:xfrm>
            <a:off x="8124052" y="1880209"/>
            <a:ext cx="2908300" cy="1381721"/>
            <a:chOff x="669925" y="1758275"/>
            <a:chExt cx="3112651" cy="1381721"/>
          </a:xfrm>
        </p:grpSpPr>
        <p:sp>
          <p:nvSpPr>
            <p:cNvPr id="27" name="ïśḷîdê">
              <a:extLst>
                <a:ext uri="{FF2B5EF4-FFF2-40B4-BE49-F238E27FC236}">
                  <a16:creationId xmlns:a16="http://schemas.microsoft.com/office/drawing/2014/main" id="{61FBECDE-7FCE-4E04-BE1E-D8E066FAF7C6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8" name="îṡḻïde">
              <a:extLst>
                <a:ext uri="{FF2B5EF4-FFF2-40B4-BE49-F238E27FC236}">
                  <a16:creationId xmlns:a16="http://schemas.microsoft.com/office/drawing/2014/main" id="{53CEFD98-BF04-4F86-BCDB-E08734B78B31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24" name="ïs1iḍè">
            <a:extLst>
              <a:ext uri="{FF2B5EF4-FFF2-40B4-BE49-F238E27FC236}">
                <a16:creationId xmlns:a16="http://schemas.microsoft.com/office/drawing/2014/main" id="{FEBE3F96-52C9-4B0E-95F6-FB4298A718EC}"/>
              </a:ext>
            </a:extLst>
          </p:cNvPr>
          <p:cNvGrpSpPr/>
          <p:nvPr/>
        </p:nvGrpSpPr>
        <p:grpSpPr>
          <a:xfrm>
            <a:off x="8124052" y="4401249"/>
            <a:ext cx="2908300" cy="1381721"/>
            <a:chOff x="669925" y="1758275"/>
            <a:chExt cx="3112651" cy="1381721"/>
          </a:xfrm>
        </p:grpSpPr>
        <p:sp>
          <p:nvSpPr>
            <p:cNvPr id="25" name="i$ļiḍé">
              <a:extLst>
                <a:ext uri="{FF2B5EF4-FFF2-40B4-BE49-F238E27FC236}">
                  <a16:creationId xmlns:a16="http://schemas.microsoft.com/office/drawing/2014/main" id="{F8E134A8-1A3D-42D0-93C1-D8BA71CFF469}"/>
                </a:ext>
              </a:extLst>
            </p:cNvPr>
            <p:cNvSpPr txBox="1"/>
            <p:nvPr/>
          </p:nvSpPr>
          <p:spPr>
            <a:xfrm>
              <a:off x="669925" y="2205039"/>
              <a:ext cx="3112651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…...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6" name="ïşlíḋè">
              <a:extLst>
                <a:ext uri="{FF2B5EF4-FFF2-40B4-BE49-F238E27FC236}">
                  <a16:creationId xmlns:a16="http://schemas.microsoft.com/office/drawing/2014/main" id="{46EEE3CC-BFF6-41BF-AAAE-9D439D4BA50B}"/>
                </a:ext>
              </a:extLst>
            </p:cNvPr>
            <p:cNvSpPr/>
            <p:nvPr/>
          </p:nvSpPr>
          <p:spPr>
            <a:xfrm>
              <a:off x="669925" y="1758275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7180" y="655932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1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ísliďe">
            <a:extLst>
              <a:ext uri="{FF2B5EF4-FFF2-40B4-BE49-F238E27FC236}">
                <a16:creationId xmlns:a16="http://schemas.microsoft.com/office/drawing/2014/main" id="{6AAA1DF0-7682-4637-A0AC-9793A2BDAAF7}"/>
              </a:ext>
            </a:extLst>
          </p:cNvPr>
          <p:cNvSpPr/>
          <p:nvPr/>
        </p:nvSpPr>
        <p:spPr>
          <a:xfrm>
            <a:off x="4854532" y="1971898"/>
            <a:ext cx="2504206" cy="2308832"/>
          </a:xfrm>
          <a:prstGeom prst="arc">
            <a:avLst>
              <a:gd name="adj1" fmla="val 10859258"/>
              <a:gd name="adj2" fmla="val 21521478"/>
            </a:avLst>
          </a:prstGeom>
          <a:ln w="285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ṡḻíďê">
            <a:extLst>
              <a:ext uri="{FF2B5EF4-FFF2-40B4-BE49-F238E27FC236}">
                <a16:creationId xmlns:a16="http://schemas.microsoft.com/office/drawing/2014/main" id="{EEB38B4A-232B-43A3-A276-AC90F2CB1497}"/>
              </a:ext>
            </a:extLst>
          </p:cNvPr>
          <p:cNvSpPr/>
          <p:nvPr/>
        </p:nvSpPr>
        <p:spPr>
          <a:xfrm>
            <a:off x="2327136" y="1971898"/>
            <a:ext cx="7558997" cy="2308832"/>
          </a:xfrm>
          <a:prstGeom prst="arc">
            <a:avLst>
              <a:gd name="adj1" fmla="val 10859258"/>
              <a:gd name="adj2" fmla="val 21521478"/>
            </a:avLst>
          </a:prstGeom>
          <a:ln w="285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iṣlîḑê">
            <a:extLst>
              <a:ext uri="{FF2B5EF4-FFF2-40B4-BE49-F238E27FC236}">
                <a16:creationId xmlns:a16="http://schemas.microsoft.com/office/drawing/2014/main" id="{273E0079-5E78-4223-9B14-82B536BAEEAD}"/>
              </a:ext>
            </a:extLst>
          </p:cNvPr>
          <p:cNvSpPr/>
          <p:nvPr/>
        </p:nvSpPr>
        <p:spPr>
          <a:xfrm>
            <a:off x="4725302" y="1620861"/>
            <a:ext cx="2751070" cy="696293"/>
          </a:xfrm>
          <a:prstGeom prst="roundRect">
            <a:avLst>
              <a:gd name="adj" fmla="val 50000"/>
            </a:avLst>
          </a:prstGeom>
          <a:solidFill>
            <a:srgbClr val="9E85B1"/>
          </a:solidFill>
          <a:ln w="190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b="1" i="1" dirty="0">
                <a:cs typeface="+mn-ea"/>
                <a:sym typeface="+mn-lt"/>
              </a:rPr>
              <a:t>…</a:t>
            </a: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8" name="ïśļiďe">
            <a:extLst>
              <a:ext uri="{FF2B5EF4-FFF2-40B4-BE49-F238E27FC236}">
                <a16:creationId xmlns:a16="http://schemas.microsoft.com/office/drawing/2014/main" id="{E85C6222-45DA-4911-9265-C5E97F7B5344}"/>
              </a:ext>
            </a:extLst>
          </p:cNvPr>
          <p:cNvSpPr/>
          <p:nvPr/>
        </p:nvSpPr>
        <p:spPr>
          <a:xfrm>
            <a:off x="1960205" y="3126314"/>
            <a:ext cx="811408" cy="811408"/>
          </a:xfrm>
          <a:prstGeom prst="ellipse">
            <a:avLst/>
          </a:prstGeom>
          <a:solidFill>
            <a:srgbClr val="9E85B1"/>
          </a:solidFill>
          <a:ln w="190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îṩ1íḑe">
            <a:extLst>
              <a:ext uri="{FF2B5EF4-FFF2-40B4-BE49-F238E27FC236}">
                <a16:creationId xmlns:a16="http://schemas.microsoft.com/office/drawing/2014/main" id="{245BA668-A380-4CC0-BB63-DD0142289822}"/>
              </a:ext>
            </a:extLst>
          </p:cNvPr>
          <p:cNvSpPr/>
          <p:nvPr/>
        </p:nvSpPr>
        <p:spPr>
          <a:xfrm>
            <a:off x="4450157" y="3126314"/>
            <a:ext cx="811408" cy="811408"/>
          </a:xfrm>
          <a:prstGeom prst="ellipse">
            <a:avLst/>
          </a:prstGeom>
          <a:solidFill>
            <a:srgbClr val="96A3BD"/>
          </a:solidFill>
          <a:ln w="190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iṥḷíḓe">
            <a:extLst>
              <a:ext uri="{FF2B5EF4-FFF2-40B4-BE49-F238E27FC236}">
                <a16:creationId xmlns:a16="http://schemas.microsoft.com/office/drawing/2014/main" id="{5800C270-3A6E-487C-96D9-2FF31FE8156B}"/>
              </a:ext>
            </a:extLst>
          </p:cNvPr>
          <p:cNvSpPr/>
          <p:nvPr/>
        </p:nvSpPr>
        <p:spPr>
          <a:xfrm>
            <a:off x="6940108" y="3126314"/>
            <a:ext cx="811408" cy="811408"/>
          </a:xfrm>
          <a:prstGeom prst="ellipse">
            <a:avLst/>
          </a:prstGeom>
          <a:solidFill>
            <a:srgbClr val="9E85B1"/>
          </a:solidFill>
          <a:ln w="190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$1ide">
            <a:extLst>
              <a:ext uri="{FF2B5EF4-FFF2-40B4-BE49-F238E27FC236}">
                <a16:creationId xmlns:a16="http://schemas.microsoft.com/office/drawing/2014/main" id="{EC152458-8AA5-4FB5-BECC-19AE607D01D6}"/>
              </a:ext>
            </a:extLst>
          </p:cNvPr>
          <p:cNvSpPr/>
          <p:nvPr/>
        </p:nvSpPr>
        <p:spPr>
          <a:xfrm>
            <a:off x="9430059" y="3126314"/>
            <a:ext cx="811408" cy="811408"/>
          </a:xfrm>
          <a:prstGeom prst="ellipse">
            <a:avLst/>
          </a:prstGeom>
          <a:solidFill>
            <a:srgbClr val="96A3BD"/>
          </a:solidFill>
          <a:ln w="190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íSľiḋè">
            <a:extLst>
              <a:ext uri="{FF2B5EF4-FFF2-40B4-BE49-F238E27FC236}">
                <a16:creationId xmlns:a16="http://schemas.microsoft.com/office/drawing/2014/main" id="{EAA41DDE-3B76-4322-9758-552C3B374550}"/>
              </a:ext>
            </a:extLst>
          </p:cNvPr>
          <p:cNvSpPr/>
          <p:nvPr/>
        </p:nvSpPr>
        <p:spPr>
          <a:xfrm>
            <a:off x="2193339" y="3375431"/>
            <a:ext cx="345143" cy="313174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î$ļiḍe">
            <a:extLst>
              <a:ext uri="{FF2B5EF4-FFF2-40B4-BE49-F238E27FC236}">
                <a16:creationId xmlns:a16="http://schemas.microsoft.com/office/drawing/2014/main" id="{50EFE155-3AFF-44D4-9FA6-BE86E2C9D79A}"/>
              </a:ext>
            </a:extLst>
          </p:cNvPr>
          <p:cNvSpPr/>
          <p:nvPr/>
        </p:nvSpPr>
        <p:spPr>
          <a:xfrm>
            <a:off x="4683290" y="3375431"/>
            <a:ext cx="345143" cy="313174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ïṡlíḋè">
            <a:extLst>
              <a:ext uri="{FF2B5EF4-FFF2-40B4-BE49-F238E27FC236}">
                <a16:creationId xmlns:a16="http://schemas.microsoft.com/office/drawing/2014/main" id="{A301A820-D62A-4C57-9E96-3BEE897437F0}"/>
              </a:ext>
            </a:extLst>
          </p:cNvPr>
          <p:cNvSpPr/>
          <p:nvPr/>
        </p:nvSpPr>
        <p:spPr>
          <a:xfrm>
            <a:off x="7173242" y="3375431"/>
            <a:ext cx="345143" cy="313174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iśḷïdè">
            <a:extLst>
              <a:ext uri="{FF2B5EF4-FFF2-40B4-BE49-F238E27FC236}">
                <a16:creationId xmlns:a16="http://schemas.microsoft.com/office/drawing/2014/main" id="{C6BC8B47-F2EF-4FE9-9B55-55DA6B548AFA}"/>
              </a:ext>
            </a:extLst>
          </p:cNvPr>
          <p:cNvSpPr/>
          <p:nvPr/>
        </p:nvSpPr>
        <p:spPr>
          <a:xfrm>
            <a:off x="9663192" y="3375431"/>
            <a:ext cx="345143" cy="313174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iṧḻiḓè">
            <a:extLst>
              <a:ext uri="{FF2B5EF4-FFF2-40B4-BE49-F238E27FC236}">
                <a16:creationId xmlns:a16="http://schemas.microsoft.com/office/drawing/2014/main" id="{1254F50D-97DD-48D6-AFDD-5C26BF9DEFFF}"/>
              </a:ext>
            </a:extLst>
          </p:cNvPr>
          <p:cNvSpPr txBox="1"/>
          <p:nvPr/>
        </p:nvSpPr>
        <p:spPr>
          <a:xfrm>
            <a:off x="1242159" y="4053311"/>
            <a:ext cx="2258872" cy="440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17" name="ïṥlíḑê">
            <a:extLst>
              <a:ext uri="{FF2B5EF4-FFF2-40B4-BE49-F238E27FC236}">
                <a16:creationId xmlns:a16="http://schemas.microsoft.com/office/drawing/2014/main" id="{B8A934AC-B443-4900-BE1C-E59C6DC8114B}"/>
              </a:ext>
            </a:extLst>
          </p:cNvPr>
          <p:cNvSpPr/>
          <p:nvPr/>
        </p:nvSpPr>
        <p:spPr>
          <a:xfrm>
            <a:off x="1505961" y="4701027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8" name="îŝlîďè">
            <a:extLst>
              <a:ext uri="{FF2B5EF4-FFF2-40B4-BE49-F238E27FC236}">
                <a16:creationId xmlns:a16="http://schemas.microsoft.com/office/drawing/2014/main" id="{14F45F37-142D-41FB-AE82-5EA8E2D5E57B}"/>
              </a:ext>
            </a:extLst>
          </p:cNvPr>
          <p:cNvSpPr/>
          <p:nvPr/>
        </p:nvSpPr>
        <p:spPr>
          <a:xfrm>
            <a:off x="1505961" y="5352993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9" name="îs1ïḑè">
            <a:extLst>
              <a:ext uri="{FF2B5EF4-FFF2-40B4-BE49-F238E27FC236}">
                <a16:creationId xmlns:a16="http://schemas.microsoft.com/office/drawing/2014/main" id="{FE8D31D1-A3A0-4A77-84BC-938975BC4D04}"/>
              </a:ext>
            </a:extLst>
          </p:cNvPr>
          <p:cNvSpPr txBox="1"/>
          <p:nvPr/>
        </p:nvSpPr>
        <p:spPr>
          <a:xfrm>
            <a:off x="3725096" y="4053311"/>
            <a:ext cx="2258872" cy="440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20" name="îŝḻîdê">
            <a:extLst>
              <a:ext uri="{FF2B5EF4-FFF2-40B4-BE49-F238E27FC236}">
                <a16:creationId xmlns:a16="http://schemas.microsoft.com/office/drawing/2014/main" id="{17B7C9B1-DE32-41E9-BACA-62E3507F525A}"/>
              </a:ext>
            </a:extLst>
          </p:cNvPr>
          <p:cNvSpPr/>
          <p:nvPr/>
        </p:nvSpPr>
        <p:spPr>
          <a:xfrm>
            <a:off x="3988898" y="4701027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1" name="íŝḻidè">
            <a:extLst>
              <a:ext uri="{FF2B5EF4-FFF2-40B4-BE49-F238E27FC236}">
                <a16:creationId xmlns:a16="http://schemas.microsoft.com/office/drawing/2014/main" id="{44740F75-DEAF-4281-8837-E3352D069691}"/>
              </a:ext>
            </a:extLst>
          </p:cNvPr>
          <p:cNvSpPr/>
          <p:nvPr/>
        </p:nvSpPr>
        <p:spPr>
          <a:xfrm>
            <a:off x="3988898" y="5352993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2" name="íṡļíḋê">
            <a:extLst>
              <a:ext uri="{FF2B5EF4-FFF2-40B4-BE49-F238E27FC236}">
                <a16:creationId xmlns:a16="http://schemas.microsoft.com/office/drawing/2014/main" id="{F80EC511-6863-4CAE-B376-D7B32240C890}"/>
              </a:ext>
            </a:extLst>
          </p:cNvPr>
          <p:cNvSpPr txBox="1"/>
          <p:nvPr/>
        </p:nvSpPr>
        <p:spPr>
          <a:xfrm>
            <a:off x="6208033" y="4053311"/>
            <a:ext cx="2258872" cy="440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23" name="ïṩḷîḓé">
            <a:extLst>
              <a:ext uri="{FF2B5EF4-FFF2-40B4-BE49-F238E27FC236}">
                <a16:creationId xmlns:a16="http://schemas.microsoft.com/office/drawing/2014/main" id="{9A444FE3-DA8F-4FBC-A60A-B85E7540877B}"/>
              </a:ext>
            </a:extLst>
          </p:cNvPr>
          <p:cNvSpPr/>
          <p:nvPr/>
        </p:nvSpPr>
        <p:spPr>
          <a:xfrm>
            <a:off x="6471834" y="4701027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iṩlídê">
            <a:extLst>
              <a:ext uri="{FF2B5EF4-FFF2-40B4-BE49-F238E27FC236}">
                <a16:creationId xmlns:a16="http://schemas.microsoft.com/office/drawing/2014/main" id="{B6708F3D-9121-4D77-BF7D-2A81EE416D3B}"/>
              </a:ext>
            </a:extLst>
          </p:cNvPr>
          <p:cNvSpPr/>
          <p:nvPr/>
        </p:nvSpPr>
        <p:spPr>
          <a:xfrm>
            <a:off x="6471834" y="5352993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5" name="íślîḑe">
            <a:extLst>
              <a:ext uri="{FF2B5EF4-FFF2-40B4-BE49-F238E27FC236}">
                <a16:creationId xmlns:a16="http://schemas.microsoft.com/office/drawing/2014/main" id="{7ED0A151-4F81-47FE-8F65-C117C8A98000}"/>
              </a:ext>
            </a:extLst>
          </p:cNvPr>
          <p:cNvSpPr txBox="1"/>
          <p:nvPr/>
        </p:nvSpPr>
        <p:spPr>
          <a:xfrm>
            <a:off x="8690969" y="4053311"/>
            <a:ext cx="2258872" cy="440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26" name="ísļîďê">
            <a:extLst>
              <a:ext uri="{FF2B5EF4-FFF2-40B4-BE49-F238E27FC236}">
                <a16:creationId xmlns:a16="http://schemas.microsoft.com/office/drawing/2014/main" id="{E22AB4E7-CA51-490D-A854-049DF1160189}"/>
              </a:ext>
            </a:extLst>
          </p:cNvPr>
          <p:cNvSpPr/>
          <p:nvPr/>
        </p:nvSpPr>
        <p:spPr>
          <a:xfrm>
            <a:off x="8954771" y="4701027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7" name="ïṥļîḍé">
            <a:extLst>
              <a:ext uri="{FF2B5EF4-FFF2-40B4-BE49-F238E27FC236}">
                <a16:creationId xmlns:a16="http://schemas.microsoft.com/office/drawing/2014/main" id="{D848F6E9-3B75-4CDD-AEC4-4FC6260BEC11}"/>
              </a:ext>
            </a:extLst>
          </p:cNvPr>
          <p:cNvSpPr/>
          <p:nvPr/>
        </p:nvSpPr>
        <p:spPr>
          <a:xfrm>
            <a:off x="8954771" y="5352993"/>
            <a:ext cx="1731268" cy="60968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tabLst>
                <a:tab pos="804863" algn="l"/>
              </a:tabLst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2776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6CC0206-4550-4BEF-B4C5-F8C0A2072170}"/>
              </a:ext>
            </a:extLst>
          </p:cNvPr>
          <p:cNvCxnSpPr/>
          <p:nvPr/>
        </p:nvCxnSpPr>
        <p:spPr>
          <a:xfrm>
            <a:off x="5923228" y="1945577"/>
            <a:ext cx="0" cy="419868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îṣ1íḍe">
            <a:extLst>
              <a:ext uri="{FF2B5EF4-FFF2-40B4-BE49-F238E27FC236}">
                <a16:creationId xmlns:a16="http://schemas.microsoft.com/office/drawing/2014/main" id="{FDFF7FC1-9026-42B3-9D98-E9406C729357}"/>
              </a:ext>
            </a:extLst>
          </p:cNvPr>
          <p:cNvGrpSpPr/>
          <p:nvPr/>
        </p:nvGrpSpPr>
        <p:grpSpPr>
          <a:xfrm>
            <a:off x="876300" y="1945577"/>
            <a:ext cx="5046928" cy="1714475"/>
            <a:chOff x="0" y="1770396"/>
            <a:chExt cx="5245289" cy="1781859"/>
          </a:xfrm>
        </p:grpSpPr>
        <p:sp>
          <p:nvSpPr>
            <p:cNvPr id="30" name="ïśḻiďe">
              <a:extLst>
                <a:ext uri="{FF2B5EF4-FFF2-40B4-BE49-F238E27FC236}">
                  <a16:creationId xmlns:a16="http://schemas.microsoft.com/office/drawing/2014/main" id="{1EB9EB9F-4026-475B-A863-02E69666E6AE}"/>
                </a:ext>
              </a:extLst>
            </p:cNvPr>
            <p:cNvSpPr/>
            <p:nvPr/>
          </p:nvSpPr>
          <p:spPr>
            <a:xfrm>
              <a:off x="0" y="1770396"/>
              <a:ext cx="5245289" cy="178185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îsḻíḍé">
              <a:extLst>
                <a:ext uri="{FF2B5EF4-FFF2-40B4-BE49-F238E27FC236}">
                  <a16:creationId xmlns:a16="http://schemas.microsoft.com/office/drawing/2014/main" id="{492A7A7D-3089-47D1-8241-F71E6007E521}"/>
                </a:ext>
              </a:extLst>
            </p:cNvPr>
            <p:cNvSpPr/>
            <p:nvPr/>
          </p:nvSpPr>
          <p:spPr>
            <a:xfrm>
              <a:off x="0" y="3079769"/>
              <a:ext cx="5245289" cy="47248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vi-VN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íşļïḑê">
            <a:extLst>
              <a:ext uri="{FF2B5EF4-FFF2-40B4-BE49-F238E27FC236}">
                <a16:creationId xmlns:a16="http://schemas.microsoft.com/office/drawing/2014/main" id="{25AE6077-712A-4E8D-8829-BB856AF9DF96}"/>
              </a:ext>
            </a:extLst>
          </p:cNvPr>
          <p:cNvSpPr/>
          <p:nvPr/>
        </p:nvSpPr>
        <p:spPr bwMode="auto">
          <a:xfrm>
            <a:off x="1511725" y="3660051"/>
            <a:ext cx="4411502" cy="18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Unified fonts make reading more </a:t>
            </a:r>
            <a:r>
              <a:rPr lang="en-US" altLang="zh-CN" sz="1000" dirty="0" err="1">
                <a:cs typeface="+mn-ea"/>
                <a:sym typeface="+mn-lt"/>
              </a:rPr>
              <a:t>fluent.Theme</a:t>
            </a:r>
            <a:r>
              <a:rPr lang="en-US" altLang="zh-CN" sz="1000" dirty="0">
                <a:cs typeface="+mn-ea"/>
                <a:sym typeface="+mn-lt"/>
              </a:rPr>
              <a:t> color makes PPT more convenient to </a:t>
            </a:r>
            <a:r>
              <a:rPr lang="en-US" altLang="zh-CN" sz="1000" dirty="0" err="1">
                <a:cs typeface="+mn-ea"/>
                <a:sym typeface="+mn-lt"/>
              </a:rPr>
              <a:t>change.Adjust</a:t>
            </a:r>
            <a:r>
              <a:rPr lang="en-US" altLang="zh-CN" sz="1000" dirty="0">
                <a:cs typeface="+mn-ea"/>
                <a:sym typeface="+mn-lt"/>
              </a:rPr>
              <a:t> the spacing to adapt to Chinese typesetting, use the reference line in PPT.</a:t>
            </a:r>
          </a:p>
          <a:p>
            <a:pPr marL="628639" lvl="1" indent="-171450" algn="r">
              <a:lnSpc>
                <a:spcPct val="17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marL="628639" lvl="1" indent="-171450" algn="r">
              <a:lnSpc>
                <a:spcPct val="170000"/>
              </a:lnSpc>
              <a:buFont typeface="Arial" panose="020B0604020202020204" pitchFamily="34" charset="0"/>
              <a:buChar char="−"/>
            </a:pPr>
            <a:r>
              <a:rPr lang="en-US" altLang="zh-CN" sz="1000" dirty="0">
                <a:cs typeface="+mn-ea"/>
                <a:sym typeface="+mn-lt"/>
              </a:rPr>
              <a:t>You can use the icon library in to filter and replace existing icon elements with one click.</a:t>
            </a:r>
          </a:p>
        </p:txBody>
      </p:sp>
      <p:grpSp>
        <p:nvGrpSpPr>
          <p:cNvPr id="8" name="íṡḻiḋé">
            <a:extLst>
              <a:ext uri="{FF2B5EF4-FFF2-40B4-BE49-F238E27FC236}">
                <a16:creationId xmlns:a16="http://schemas.microsoft.com/office/drawing/2014/main" id="{4EB87E3B-3E31-4914-89FA-8943462C6BD5}"/>
              </a:ext>
            </a:extLst>
          </p:cNvPr>
          <p:cNvGrpSpPr/>
          <p:nvPr/>
        </p:nvGrpSpPr>
        <p:grpSpPr>
          <a:xfrm>
            <a:off x="6381708" y="2813544"/>
            <a:ext cx="1005797" cy="1005797"/>
            <a:chOff x="5721789" y="2672477"/>
            <a:chExt cx="1045328" cy="1045328"/>
          </a:xfrm>
        </p:grpSpPr>
        <p:sp>
          <p:nvSpPr>
            <p:cNvPr id="28" name="íṣḷíde">
              <a:extLst>
                <a:ext uri="{FF2B5EF4-FFF2-40B4-BE49-F238E27FC236}">
                  <a16:creationId xmlns:a16="http://schemas.microsoft.com/office/drawing/2014/main" id="{3719AF54-DB04-427A-A510-CEDCDD5515D9}"/>
                </a:ext>
              </a:extLst>
            </p:cNvPr>
            <p:cNvSpPr/>
            <p:nvPr/>
          </p:nvSpPr>
          <p:spPr>
            <a:xfrm>
              <a:off x="5721789" y="2672477"/>
              <a:ext cx="1045328" cy="1045328"/>
            </a:xfrm>
            <a:prstGeom prst="ellipse">
              <a:avLst/>
            </a:prstGeom>
            <a:solidFill>
              <a:srgbClr val="96A3BD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íśľïḓe">
              <a:extLst>
                <a:ext uri="{FF2B5EF4-FFF2-40B4-BE49-F238E27FC236}">
                  <a16:creationId xmlns:a16="http://schemas.microsoft.com/office/drawing/2014/main" id="{51FF876A-55B0-4C09-B943-40CB82966532}"/>
                </a:ext>
              </a:extLst>
            </p:cNvPr>
            <p:cNvSpPr/>
            <p:nvPr/>
          </p:nvSpPr>
          <p:spPr>
            <a:xfrm>
              <a:off x="5965728" y="2942233"/>
              <a:ext cx="557452" cy="505818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ísḻîḍe">
            <a:extLst>
              <a:ext uri="{FF2B5EF4-FFF2-40B4-BE49-F238E27FC236}">
                <a16:creationId xmlns:a16="http://schemas.microsoft.com/office/drawing/2014/main" id="{D3EE9AAB-17DB-4A39-974A-B76DFC7CEF53}"/>
              </a:ext>
            </a:extLst>
          </p:cNvPr>
          <p:cNvGrpSpPr/>
          <p:nvPr/>
        </p:nvGrpSpPr>
        <p:grpSpPr>
          <a:xfrm>
            <a:off x="7557975" y="2821241"/>
            <a:ext cx="2786947" cy="990403"/>
            <a:chOff x="6787959" y="2673538"/>
            <a:chExt cx="2906665" cy="1029329"/>
          </a:xfrm>
        </p:grpSpPr>
        <p:sp>
          <p:nvSpPr>
            <p:cNvPr id="26" name="iṥ1îḑ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cs typeface="+mn-ea"/>
                <a:sym typeface="+mn-lt"/>
              </a:endParaRPr>
            </a:p>
          </p:txBody>
        </p:sp>
        <p:sp>
          <p:nvSpPr>
            <p:cNvPr id="27" name="islid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grpSp>
        <p:nvGrpSpPr>
          <p:cNvPr id="10" name="ï$ḷidè">
            <a:extLst>
              <a:ext uri="{FF2B5EF4-FFF2-40B4-BE49-F238E27FC236}">
                <a16:creationId xmlns:a16="http://schemas.microsoft.com/office/drawing/2014/main" id="{D5FA8350-F018-4B8A-88AE-A2944C8A8047}"/>
              </a:ext>
            </a:extLst>
          </p:cNvPr>
          <p:cNvGrpSpPr/>
          <p:nvPr/>
        </p:nvGrpSpPr>
        <p:grpSpPr>
          <a:xfrm>
            <a:off x="7682443" y="4231526"/>
            <a:ext cx="860636" cy="860636"/>
            <a:chOff x="7073647" y="4146190"/>
            <a:chExt cx="894462" cy="894462"/>
          </a:xfrm>
        </p:grpSpPr>
        <p:sp>
          <p:nvSpPr>
            <p:cNvPr id="24" name="işļidê">
              <a:extLst>
                <a:ext uri="{FF2B5EF4-FFF2-40B4-BE49-F238E27FC236}">
                  <a16:creationId xmlns:a16="http://schemas.microsoft.com/office/drawing/2014/main" id="{214D8B2E-D74A-41B6-B35B-C62F0A385D4C}"/>
                </a:ext>
              </a:extLst>
            </p:cNvPr>
            <p:cNvSpPr/>
            <p:nvPr/>
          </p:nvSpPr>
          <p:spPr>
            <a:xfrm>
              <a:off x="7073647" y="4146190"/>
              <a:ext cx="894462" cy="894462"/>
            </a:xfrm>
            <a:prstGeom prst="ellipse">
              <a:avLst/>
            </a:prstGeom>
            <a:solidFill>
              <a:srgbClr val="9E85B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šḻïḍê">
              <a:extLst>
                <a:ext uri="{FF2B5EF4-FFF2-40B4-BE49-F238E27FC236}">
                  <a16:creationId xmlns:a16="http://schemas.microsoft.com/office/drawing/2014/main" id="{F09C8BBA-6F3D-480A-A97E-07B70CC7E1FA}"/>
                </a:ext>
              </a:extLst>
            </p:cNvPr>
            <p:cNvSpPr/>
            <p:nvPr/>
          </p:nvSpPr>
          <p:spPr>
            <a:xfrm>
              <a:off x="7278883" y="4373840"/>
              <a:ext cx="483992" cy="4391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íṧḷïḑê">
            <a:extLst>
              <a:ext uri="{FF2B5EF4-FFF2-40B4-BE49-F238E27FC236}">
                <a16:creationId xmlns:a16="http://schemas.microsoft.com/office/drawing/2014/main" id="{B8EE6FAA-FDF7-4106-BE9E-782A6B55D11F}"/>
              </a:ext>
            </a:extLst>
          </p:cNvPr>
          <p:cNvGrpSpPr/>
          <p:nvPr/>
        </p:nvGrpSpPr>
        <p:grpSpPr>
          <a:xfrm>
            <a:off x="8713549" y="4165651"/>
            <a:ext cx="2786947" cy="990403"/>
            <a:chOff x="6787959" y="2673538"/>
            <a:chExt cx="2906665" cy="1029329"/>
          </a:xfrm>
        </p:grpSpPr>
        <p:sp>
          <p:nvSpPr>
            <p:cNvPr id="22" name="ïṡlîď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cs typeface="+mn-ea"/>
                <a:sym typeface="+mn-lt"/>
              </a:endParaRPr>
            </a:p>
          </p:txBody>
        </p:sp>
        <p:sp>
          <p:nvSpPr>
            <p:cNvPr id="23" name="îṥľîḋ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B3FEDC3-8DE6-4092-86A4-056EEF3CA485}"/>
              </a:ext>
            </a:extLst>
          </p:cNvPr>
          <p:cNvCxnSpPr>
            <a:stCxn id="20" idx="3"/>
            <a:endCxn id="28" idx="7"/>
          </p:cNvCxnSpPr>
          <p:nvPr/>
        </p:nvCxnSpPr>
        <p:spPr>
          <a:xfrm flipH="1">
            <a:off x="7240209" y="2522022"/>
            <a:ext cx="635504" cy="438817"/>
          </a:xfrm>
          <a:prstGeom prst="line">
            <a:avLst/>
          </a:prstGeom>
          <a:ln w="12700" cap="rnd">
            <a:solidFill>
              <a:srgbClr val="9E85B1"/>
            </a:solidFill>
            <a:prstDash val="sys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B7EC5C0-D32F-4F30-BCC6-6627B0517A00}"/>
              </a:ext>
            </a:extLst>
          </p:cNvPr>
          <p:cNvCxnSpPr>
            <a:stCxn id="28" idx="5"/>
            <a:endCxn id="24" idx="1"/>
          </p:cNvCxnSpPr>
          <p:nvPr/>
        </p:nvCxnSpPr>
        <p:spPr>
          <a:xfrm>
            <a:off x="7240209" y="3672045"/>
            <a:ext cx="568271" cy="685518"/>
          </a:xfrm>
          <a:prstGeom prst="line">
            <a:avLst/>
          </a:prstGeom>
          <a:ln w="12700" cap="rnd">
            <a:solidFill>
              <a:srgbClr val="9E85B1"/>
            </a:solidFill>
            <a:prstDash val="sysDash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íṧḷïďe">
            <a:extLst>
              <a:ext uri="{FF2B5EF4-FFF2-40B4-BE49-F238E27FC236}">
                <a16:creationId xmlns:a16="http://schemas.microsoft.com/office/drawing/2014/main" id="{A3879447-72CB-45F9-A854-BCBED5B9C118}"/>
              </a:ext>
            </a:extLst>
          </p:cNvPr>
          <p:cNvGrpSpPr/>
          <p:nvPr/>
        </p:nvGrpSpPr>
        <p:grpSpPr>
          <a:xfrm>
            <a:off x="7682443" y="1395562"/>
            <a:ext cx="1319730" cy="1319730"/>
            <a:chOff x="7073647" y="1198764"/>
            <a:chExt cx="1371600" cy="1371600"/>
          </a:xfrm>
        </p:grpSpPr>
        <p:sp>
          <p:nvSpPr>
            <p:cNvPr id="20" name="íŝľîḓè">
              <a:extLst>
                <a:ext uri="{FF2B5EF4-FFF2-40B4-BE49-F238E27FC236}">
                  <a16:creationId xmlns:a16="http://schemas.microsoft.com/office/drawing/2014/main" id="{BAE109F8-BCC0-4C7B-BFC7-8436D7F41E4E}"/>
                </a:ext>
              </a:extLst>
            </p:cNvPr>
            <p:cNvSpPr/>
            <p:nvPr/>
          </p:nvSpPr>
          <p:spPr>
            <a:xfrm>
              <a:off x="7073647" y="1198764"/>
              <a:ext cx="1371600" cy="1371600"/>
            </a:xfrm>
            <a:prstGeom prst="ellipse">
              <a:avLst/>
            </a:prstGeom>
            <a:solidFill>
              <a:srgbClr val="9E85B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$ļíḍe">
              <a:extLst>
                <a:ext uri="{FF2B5EF4-FFF2-40B4-BE49-F238E27FC236}">
                  <a16:creationId xmlns:a16="http://schemas.microsoft.com/office/drawing/2014/main" id="{52FA5DD6-BCB3-4923-8E57-12932CFA103A}"/>
                </a:ext>
              </a:extLst>
            </p:cNvPr>
            <p:cNvSpPr/>
            <p:nvPr/>
          </p:nvSpPr>
          <p:spPr>
            <a:xfrm>
              <a:off x="7411509" y="1568854"/>
              <a:ext cx="695878" cy="63142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îšḷïďé">
            <a:extLst>
              <a:ext uri="{FF2B5EF4-FFF2-40B4-BE49-F238E27FC236}">
                <a16:creationId xmlns:a16="http://schemas.microsoft.com/office/drawing/2014/main" id="{6DB7EAA4-62B9-40E5-951F-D983352663A7}"/>
              </a:ext>
            </a:extLst>
          </p:cNvPr>
          <p:cNvGrpSpPr/>
          <p:nvPr/>
        </p:nvGrpSpPr>
        <p:grpSpPr>
          <a:xfrm>
            <a:off x="9172643" y="1560226"/>
            <a:ext cx="2786947" cy="990403"/>
            <a:chOff x="6787959" y="2673538"/>
            <a:chExt cx="2906665" cy="1029329"/>
          </a:xfrm>
        </p:grpSpPr>
        <p:sp>
          <p:nvSpPr>
            <p:cNvPr id="18" name="íślîḓ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787959" y="2673538"/>
              <a:ext cx="2906665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cs typeface="+mn-ea"/>
                <a:sym typeface="+mn-lt"/>
              </a:endParaRPr>
            </a:p>
          </p:txBody>
        </p:sp>
        <p:sp>
          <p:nvSpPr>
            <p:cNvPr id="19" name="ís1íď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787959" y="3091164"/>
              <a:ext cx="2906665" cy="6117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sp>
        <p:nvSpPr>
          <p:cNvPr id="16" name="îṩlîḍé">
            <a:extLst>
              <a:ext uri="{FF2B5EF4-FFF2-40B4-BE49-F238E27FC236}">
                <a16:creationId xmlns:a16="http://schemas.microsoft.com/office/drawing/2014/main" id="{BD2D66AF-1214-4E83-9FEE-464D034BF4F1}"/>
              </a:ext>
            </a:extLst>
          </p:cNvPr>
          <p:cNvSpPr/>
          <p:nvPr/>
        </p:nvSpPr>
        <p:spPr>
          <a:xfrm>
            <a:off x="7209425" y="2930056"/>
            <a:ext cx="61566" cy="61566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ṡḷîḑè">
            <a:extLst>
              <a:ext uri="{FF2B5EF4-FFF2-40B4-BE49-F238E27FC236}">
                <a16:creationId xmlns:a16="http://schemas.microsoft.com/office/drawing/2014/main" id="{E466A619-0E29-4BA2-84A7-F2DA93298DD4}"/>
              </a:ext>
            </a:extLst>
          </p:cNvPr>
          <p:cNvSpPr/>
          <p:nvPr/>
        </p:nvSpPr>
        <p:spPr>
          <a:xfrm>
            <a:off x="7777697" y="4324489"/>
            <a:ext cx="61566" cy="61566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8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         <a:ext cx="7254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06324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471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757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E669100-0A94-4984-B8FB-A2A0C310B2E5}"/>
              </a:ext>
            </a:extLst>
          </p:cNvPr>
          <p:cNvSpPr txBox="1"/>
          <p:nvPr/>
        </p:nvSpPr>
        <p:spPr>
          <a:xfrm>
            <a:off x="5120640" y="1305640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9E85B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9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íṩlîḋè">
            <a:extLst>
              <a:ext uri="{FF2B5EF4-FFF2-40B4-BE49-F238E27FC236}">
                <a16:creationId xmlns:a16="http://schemas.microsoft.com/office/drawing/2014/main" id="{4D780533-5FF4-452E-A2C6-609B41040C7A}"/>
              </a:ext>
            </a:extLst>
          </p:cNvPr>
          <p:cNvSpPr/>
          <p:nvPr/>
        </p:nvSpPr>
        <p:spPr>
          <a:xfrm>
            <a:off x="1097280" y="1573317"/>
            <a:ext cx="551310" cy="1877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s1îḓè">
            <a:extLst>
              <a:ext uri="{FF2B5EF4-FFF2-40B4-BE49-F238E27FC236}">
                <a16:creationId xmlns:a16="http://schemas.microsoft.com/office/drawing/2014/main" id="{35C5C124-973E-431B-933B-97BD183B8F50}"/>
              </a:ext>
            </a:extLst>
          </p:cNvPr>
          <p:cNvSpPr/>
          <p:nvPr/>
        </p:nvSpPr>
        <p:spPr>
          <a:xfrm>
            <a:off x="1836234" y="1573317"/>
            <a:ext cx="8700147" cy="187782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îṥļïdé">
            <a:extLst>
              <a:ext uri="{FF2B5EF4-FFF2-40B4-BE49-F238E27FC236}">
                <a16:creationId xmlns:a16="http://schemas.microsoft.com/office/drawing/2014/main" id="{7E14075D-E001-45B5-8777-F72A3E3DB8BC}"/>
              </a:ext>
            </a:extLst>
          </p:cNvPr>
          <p:cNvSpPr/>
          <p:nvPr/>
        </p:nvSpPr>
        <p:spPr>
          <a:xfrm>
            <a:off x="10724026" y="1573317"/>
            <a:ext cx="551310" cy="18778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isḻîďê">
            <a:extLst>
              <a:ext uri="{FF2B5EF4-FFF2-40B4-BE49-F238E27FC236}">
                <a16:creationId xmlns:a16="http://schemas.microsoft.com/office/drawing/2014/main" id="{7C842D2F-27B8-43F2-8225-B6154550C0A7}"/>
              </a:ext>
            </a:extLst>
          </p:cNvPr>
          <p:cNvGrpSpPr/>
          <p:nvPr/>
        </p:nvGrpSpPr>
        <p:grpSpPr>
          <a:xfrm>
            <a:off x="1648591" y="3163549"/>
            <a:ext cx="1946265" cy="2587011"/>
            <a:chOff x="660400" y="3035193"/>
            <a:chExt cx="2331375" cy="3098906"/>
          </a:xfrm>
        </p:grpSpPr>
        <p:grpSp>
          <p:nvGrpSpPr>
            <p:cNvPr id="36" name="íṡḻïḑè">
              <a:extLst>
                <a:ext uri="{FF2B5EF4-FFF2-40B4-BE49-F238E27FC236}">
                  <a16:creationId xmlns:a16="http://schemas.microsoft.com/office/drawing/2014/main" id="{C63FF702-2A04-4545-BB7F-A252C0470FD4}"/>
                </a:ext>
              </a:extLst>
            </p:cNvPr>
            <p:cNvGrpSpPr/>
            <p:nvPr/>
          </p:nvGrpSpPr>
          <p:grpSpPr>
            <a:xfrm>
              <a:off x="660400" y="3379694"/>
              <a:ext cx="2331375" cy="2754405"/>
              <a:chOff x="660400" y="3379694"/>
              <a:chExt cx="2761130" cy="2754405"/>
            </a:xfrm>
          </p:grpSpPr>
          <p:sp>
            <p:nvSpPr>
              <p:cNvPr id="40" name="íśḷiďè">
                <a:extLst>
                  <a:ext uri="{FF2B5EF4-FFF2-40B4-BE49-F238E27FC236}">
                    <a16:creationId xmlns:a16="http://schemas.microsoft.com/office/drawing/2014/main" id="{46325F6E-A1E9-4AEE-BE39-1049740649C6}"/>
                  </a:ext>
                </a:extLst>
              </p:cNvPr>
              <p:cNvSpPr/>
              <p:nvPr/>
            </p:nvSpPr>
            <p:spPr>
              <a:xfrm>
                <a:off x="660400" y="3379694"/>
                <a:ext cx="2761130" cy="2754405"/>
              </a:xfrm>
              <a:prstGeom prst="roundRect">
                <a:avLst>
                  <a:gd name="adj" fmla="val 3167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cs typeface="+mn-ea"/>
                  <a:sym typeface="+mn-lt"/>
                </a:endParaRPr>
              </a:p>
            </p:txBody>
          </p:sp>
          <p:grpSp>
            <p:nvGrpSpPr>
              <p:cNvPr id="41" name="íṣľîḓê">
                <a:extLst>
                  <a:ext uri="{FF2B5EF4-FFF2-40B4-BE49-F238E27FC236}">
                    <a16:creationId xmlns:a16="http://schemas.microsoft.com/office/drawing/2014/main" id="{3B59CFB6-3D37-4668-9A9E-91E631AB1F47}"/>
                  </a:ext>
                </a:extLst>
              </p:cNvPr>
              <p:cNvGrpSpPr/>
              <p:nvPr/>
            </p:nvGrpSpPr>
            <p:grpSpPr>
              <a:xfrm>
                <a:off x="680571" y="3939824"/>
                <a:ext cx="2720789" cy="1999338"/>
                <a:chOff x="1530859" y="3939824"/>
                <a:chExt cx="2720789" cy="1999338"/>
              </a:xfrm>
            </p:grpSpPr>
            <p:sp>
              <p:nvSpPr>
                <p:cNvPr id="42" name="ïṥlîdè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530859" y="3939824"/>
                  <a:ext cx="2720789" cy="4325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91440" tIns="45720" rIns="91440" bIns="45720" rtlCol="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b="1" dirty="0">
                      <a:cs typeface="+mn-ea"/>
                      <a:sym typeface="+mn-lt"/>
                    </a:rPr>
                    <a:t>Add title text</a:t>
                  </a:r>
                  <a:endParaRPr lang="vi-VN" altLang="zh-CN" sz="16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şliḓé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530859" y="4372348"/>
                  <a:ext cx="2720789" cy="1566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000" dirty="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37" name="ïṡľïḍè">
              <a:extLst>
                <a:ext uri="{FF2B5EF4-FFF2-40B4-BE49-F238E27FC236}">
                  <a16:creationId xmlns:a16="http://schemas.microsoft.com/office/drawing/2014/main" id="{7B0E237B-0A4F-4197-A640-87C567CAD11F}"/>
                </a:ext>
              </a:extLst>
            </p:cNvPr>
            <p:cNvGrpSpPr/>
            <p:nvPr/>
          </p:nvGrpSpPr>
          <p:grpSpPr>
            <a:xfrm>
              <a:off x="1481584" y="3035193"/>
              <a:ext cx="689006" cy="689006"/>
              <a:chOff x="2514526" y="2300054"/>
              <a:chExt cx="778716" cy="778716"/>
            </a:xfrm>
          </p:grpSpPr>
          <p:sp>
            <p:nvSpPr>
              <p:cNvPr id="38" name="iṧļîḋè">
                <a:extLst>
                  <a:ext uri="{FF2B5EF4-FFF2-40B4-BE49-F238E27FC236}">
                    <a16:creationId xmlns:a16="http://schemas.microsoft.com/office/drawing/2014/main" id="{D4E2AC79-0DBD-4116-A991-B0D940EBAF93}"/>
                  </a:ext>
                </a:extLst>
              </p:cNvPr>
              <p:cNvSpPr/>
              <p:nvPr/>
            </p:nvSpPr>
            <p:spPr>
              <a:xfrm>
                <a:off x="2514526" y="2300054"/>
                <a:ext cx="778716" cy="778716"/>
              </a:xfrm>
              <a:prstGeom prst="ellipse">
                <a:avLst/>
              </a:prstGeom>
              <a:solidFill>
                <a:srgbClr val="96A3BD"/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ïš1íḋè">
                <a:extLst>
                  <a:ext uri="{FF2B5EF4-FFF2-40B4-BE49-F238E27FC236}">
                    <a16:creationId xmlns:a16="http://schemas.microsoft.com/office/drawing/2014/main" id="{4C072D41-FD2B-455E-A057-661FAA0C6A70}"/>
                  </a:ext>
                </a:extLst>
              </p:cNvPr>
              <p:cNvSpPr/>
              <p:nvPr/>
            </p:nvSpPr>
            <p:spPr>
              <a:xfrm>
                <a:off x="2719293" y="2533230"/>
                <a:ext cx="369182" cy="312364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íŝļîḋè">
            <a:extLst>
              <a:ext uri="{FF2B5EF4-FFF2-40B4-BE49-F238E27FC236}">
                <a16:creationId xmlns:a16="http://schemas.microsoft.com/office/drawing/2014/main" id="{08E090CF-1892-4F79-B88C-69163D610C1C}"/>
              </a:ext>
            </a:extLst>
          </p:cNvPr>
          <p:cNvGrpSpPr/>
          <p:nvPr/>
        </p:nvGrpSpPr>
        <p:grpSpPr>
          <a:xfrm>
            <a:off x="6394302" y="3163549"/>
            <a:ext cx="1946265" cy="2587011"/>
            <a:chOff x="660400" y="3035193"/>
            <a:chExt cx="2331375" cy="3098906"/>
          </a:xfrm>
        </p:grpSpPr>
        <p:grpSp>
          <p:nvGrpSpPr>
            <p:cNvPr id="28" name="isḷiḓê">
              <a:extLst>
                <a:ext uri="{FF2B5EF4-FFF2-40B4-BE49-F238E27FC236}">
                  <a16:creationId xmlns:a16="http://schemas.microsoft.com/office/drawing/2014/main" id="{DB16714F-9786-45FD-B8BB-5C15271641E3}"/>
                </a:ext>
              </a:extLst>
            </p:cNvPr>
            <p:cNvGrpSpPr/>
            <p:nvPr/>
          </p:nvGrpSpPr>
          <p:grpSpPr>
            <a:xfrm>
              <a:off x="660400" y="3379694"/>
              <a:ext cx="2331375" cy="2754405"/>
              <a:chOff x="660400" y="3379694"/>
              <a:chExt cx="2761130" cy="2754405"/>
            </a:xfrm>
          </p:grpSpPr>
          <p:sp>
            <p:nvSpPr>
              <p:cNvPr id="32" name="îšḷiḑé">
                <a:extLst>
                  <a:ext uri="{FF2B5EF4-FFF2-40B4-BE49-F238E27FC236}">
                    <a16:creationId xmlns:a16="http://schemas.microsoft.com/office/drawing/2014/main" id="{7D03D24A-B54B-4CB0-8D8A-EAAC23C69EEF}"/>
                  </a:ext>
                </a:extLst>
              </p:cNvPr>
              <p:cNvSpPr/>
              <p:nvPr/>
            </p:nvSpPr>
            <p:spPr>
              <a:xfrm>
                <a:off x="660400" y="3379694"/>
                <a:ext cx="2761130" cy="2754405"/>
              </a:xfrm>
              <a:prstGeom prst="roundRect">
                <a:avLst>
                  <a:gd name="adj" fmla="val 3167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cs typeface="+mn-ea"/>
                  <a:sym typeface="+mn-lt"/>
                </a:endParaRPr>
              </a:p>
            </p:txBody>
          </p:sp>
          <p:grpSp>
            <p:nvGrpSpPr>
              <p:cNvPr id="33" name="išļiďé">
                <a:extLst>
                  <a:ext uri="{FF2B5EF4-FFF2-40B4-BE49-F238E27FC236}">
                    <a16:creationId xmlns:a16="http://schemas.microsoft.com/office/drawing/2014/main" id="{8316C0F6-18E6-4C7C-9F2B-C7B77E541205}"/>
                  </a:ext>
                </a:extLst>
              </p:cNvPr>
              <p:cNvGrpSpPr/>
              <p:nvPr/>
            </p:nvGrpSpPr>
            <p:grpSpPr>
              <a:xfrm>
                <a:off x="680571" y="3939824"/>
                <a:ext cx="2720789" cy="1999338"/>
                <a:chOff x="1530859" y="3939824"/>
                <a:chExt cx="2720789" cy="1999338"/>
              </a:xfrm>
            </p:grpSpPr>
            <p:sp>
              <p:nvSpPr>
                <p:cNvPr id="34" name="ïśļïḑé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530859" y="3939824"/>
                  <a:ext cx="2720789" cy="4325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91440" tIns="45720" rIns="91440" bIns="45720" rtlCol="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b="1" dirty="0">
                      <a:cs typeface="+mn-ea"/>
                      <a:sym typeface="+mn-lt"/>
                    </a:rPr>
                    <a:t>Add title text</a:t>
                  </a:r>
                  <a:endParaRPr lang="vi-VN" altLang="zh-CN" sz="16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iS1îdê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530859" y="4372348"/>
                  <a:ext cx="2720789" cy="1566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000" dirty="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29" name="ísľïḍè">
              <a:extLst>
                <a:ext uri="{FF2B5EF4-FFF2-40B4-BE49-F238E27FC236}">
                  <a16:creationId xmlns:a16="http://schemas.microsoft.com/office/drawing/2014/main" id="{5B3E1E67-7CBD-4C05-952E-95301965A97B}"/>
                </a:ext>
              </a:extLst>
            </p:cNvPr>
            <p:cNvGrpSpPr/>
            <p:nvPr/>
          </p:nvGrpSpPr>
          <p:grpSpPr>
            <a:xfrm>
              <a:off x="1481584" y="3035193"/>
              <a:ext cx="689006" cy="689006"/>
              <a:chOff x="2514526" y="2300054"/>
              <a:chExt cx="778716" cy="778716"/>
            </a:xfrm>
          </p:grpSpPr>
          <p:sp>
            <p:nvSpPr>
              <p:cNvPr id="30" name="iṡḷiḑè">
                <a:extLst>
                  <a:ext uri="{FF2B5EF4-FFF2-40B4-BE49-F238E27FC236}">
                    <a16:creationId xmlns:a16="http://schemas.microsoft.com/office/drawing/2014/main" id="{C1D62410-CFA7-45D3-8BAB-2C723A8388EC}"/>
                  </a:ext>
                </a:extLst>
              </p:cNvPr>
              <p:cNvSpPr/>
              <p:nvPr/>
            </p:nvSpPr>
            <p:spPr>
              <a:xfrm>
                <a:off x="2514526" y="2300054"/>
                <a:ext cx="778716" cy="778716"/>
              </a:xfrm>
              <a:prstGeom prst="ellipse">
                <a:avLst/>
              </a:prstGeom>
              <a:solidFill>
                <a:srgbClr val="9E85B1"/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ïṧ1íde">
                <a:extLst>
                  <a:ext uri="{FF2B5EF4-FFF2-40B4-BE49-F238E27FC236}">
                    <a16:creationId xmlns:a16="http://schemas.microsoft.com/office/drawing/2014/main" id="{2A096284-1DEB-4318-ADAC-E388616474A3}"/>
                  </a:ext>
                </a:extLst>
              </p:cNvPr>
              <p:cNvSpPr/>
              <p:nvPr/>
            </p:nvSpPr>
            <p:spPr>
              <a:xfrm>
                <a:off x="2719293" y="2533230"/>
                <a:ext cx="369182" cy="312364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iŝlïḋê">
            <a:extLst>
              <a:ext uri="{FF2B5EF4-FFF2-40B4-BE49-F238E27FC236}">
                <a16:creationId xmlns:a16="http://schemas.microsoft.com/office/drawing/2014/main" id="{32217BE5-5ED9-4CB8-9CEC-90A11596A6B8}"/>
              </a:ext>
            </a:extLst>
          </p:cNvPr>
          <p:cNvGrpSpPr/>
          <p:nvPr/>
        </p:nvGrpSpPr>
        <p:grpSpPr>
          <a:xfrm>
            <a:off x="4021447" y="3163549"/>
            <a:ext cx="1946265" cy="2587011"/>
            <a:chOff x="660400" y="3035193"/>
            <a:chExt cx="2331375" cy="3098906"/>
          </a:xfrm>
        </p:grpSpPr>
        <p:grpSp>
          <p:nvGrpSpPr>
            <p:cNvPr id="20" name="isḷîde">
              <a:extLst>
                <a:ext uri="{FF2B5EF4-FFF2-40B4-BE49-F238E27FC236}">
                  <a16:creationId xmlns:a16="http://schemas.microsoft.com/office/drawing/2014/main" id="{D2F5E723-5047-4928-90B7-3BAB46C40D31}"/>
                </a:ext>
              </a:extLst>
            </p:cNvPr>
            <p:cNvGrpSpPr/>
            <p:nvPr/>
          </p:nvGrpSpPr>
          <p:grpSpPr>
            <a:xfrm>
              <a:off x="660400" y="3379694"/>
              <a:ext cx="2331375" cy="2754405"/>
              <a:chOff x="660400" y="3379694"/>
              <a:chExt cx="2761130" cy="2754405"/>
            </a:xfrm>
          </p:grpSpPr>
          <p:sp>
            <p:nvSpPr>
              <p:cNvPr id="24" name="íṡlïḋè">
                <a:extLst>
                  <a:ext uri="{FF2B5EF4-FFF2-40B4-BE49-F238E27FC236}">
                    <a16:creationId xmlns:a16="http://schemas.microsoft.com/office/drawing/2014/main" id="{77250D19-C420-4BCD-81DA-72ADDA3D943A}"/>
                  </a:ext>
                </a:extLst>
              </p:cNvPr>
              <p:cNvSpPr/>
              <p:nvPr/>
            </p:nvSpPr>
            <p:spPr>
              <a:xfrm>
                <a:off x="660400" y="3379694"/>
                <a:ext cx="2761130" cy="2754405"/>
              </a:xfrm>
              <a:prstGeom prst="roundRect">
                <a:avLst>
                  <a:gd name="adj" fmla="val 3167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cs typeface="+mn-ea"/>
                  <a:sym typeface="+mn-lt"/>
                </a:endParaRPr>
              </a:p>
            </p:txBody>
          </p:sp>
          <p:grpSp>
            <p:nvGrpSpPr>
              <p:cNvPr id="25" name="íṧ1îḓè">
                <a:extLst>
                  <a:ext uri="{FF2B5EF4-FFF2-40B4-BE49-F238E27FC236}">
                    <a16:creationId xmlns:a16="http://schemas.microsoft.com/office/drawing/2014/main" id="{C7DEF9D0-BD09-493B-837E-645FEC5DFD1B}"/>
                  </a:ext>
                </a:extLst>
              </p:cNvPr>
              <p:cNvGrpSpPr/>
              <p:nvPr/>
            </p:nvGrpSpPr>
            <p:grpSpPr>
              <a:xfrm>
                <a:off x="680571" y="3939824"/>
                <a:ext cx="2720789" cy="1999338"/>
                <a:chOff x="1530859" y="3939824"/>
                <a:chExt cx="2720789" cy="1999338"/>
              </a:xfrm>
            </p:grpSpPr>
            <p:sp>
              <p:nvSpPr>
                <p:cNvPr id="26" name="îsľîḍé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530859" y="3939824"/>
                  <a:ext cx="2720789" cy="4325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91440" tIns="45720" rIns="91440" bIns="45720" rtlCol="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b="1" dirty="0">
                      <a:cs typeface="+mn-ea"/>
                      <a:sym typeface="+mn-lt"/>
                    </a:rPr>
                    <a:t>Add title text</a:t>
                  </a:r>
                  <a:endParaRPr lang="vi-VN" altLang="zh-CN" sz="16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ïṡlïḑe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530859" y="4372348"/>
                  <a:ext cx="2720789" cy="1566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000" dirty="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21" name="ï$ḻîḍê">
              <a:extLst>
                <a:ext uri="{FF2B5EF4-FFF2-40B4-BE49-F238E27FC236}">
                  <a16:creationId xmlns:a16="http://schemas.microsoft.com/office/drawing/2014/main" id="{2AC8536E-7760-4BDE-A884-B5A30447F104}"/>
                </a:ext>
              </a:extLst>
            </p:cNvPr>
            <p:cNvGrpSpPr/>
            <p:nvPr/>
          </p:nvGrpSpPr>
          <p:grpSpPr>
            <a:xfrm>
              <a:off x="1481584" y="3035193"/>
              <a:ext cx="689006" cy="689006"/>
              <a:chOff x="2514526" y="2300054"/>
              <a:chExt cx="778716" cy="778716"/>
            </a:xfrm>
          </p:grpSpPr>
          <p:sp>
            <p:nvSpPr>
              <p:cNvPr id="22" name="íṡḷiḍê">
                <a:extLst>
                  <a:ext uri="{FF2B5EF4-FFF2-40B4-BE49-F238E27FC236}">
                    <a16:creationId xmlns:a16="http://schemas.microsoft.com/office/drawing/2014/main" id="{6BD92BA3-D0E8-4A27-B1F5-05B529307CCC}"/>
                  </a:ext>
                </a:extLst>
              </p:cNvPr>
              <p:cNvSpPr/>
              <p:nvPr/>
            </p:nvSpPr>
            <p:spPr>
              <a:xfrm>
                <a:off x="2514526" y="2300054"/>
                <a:ext cx="778716" cy="778716"/>
              </a:xfrm>
              <a:prstGeom prst="ellipse">
                <a:avLst/>
              </a:prstGeom>
              <a:solidFill>
                <a:srgbClr val="96A3BD"/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ṥlîḋê">
                <a:extLst>
                  <a:ext uri="{FF2B5EF4-FFF2-40B4-BE49-F238E27FC236}">
                    <a16:creationId xmlns:a16="http://schemas.microsoft.com/office/drawing/2014/main" id="{F8AEE3D3-F0F5-4EBE-96C7-F6C32412D745}"/>
                  </a:ext>
                </a:extLst>
              </p:cNvPr>
              <p:cNvSpPr/>
              <p:nvPr/>
            </p:nvSpPr>
            <p:spPr>
              <a:xfrm>
                <a:off x="2719293" y="2533230"/>
                <a:ext cx="369182" cy="312364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íšļïḑe">
            <a:extLst>
              <a:ext uri="{FF2B5EF4-FFF2-40B4-BE49-F238E27FC236}">
                <a16:creationId xmlns:a16="http://schemas.microsoft.com/office/drawing/2014/main" id="{29A9621F-5B0A-4518-8302-A48930EAD748}"/>
              </a:ext>
            </a:extLst>
          </p:cNvPr>
          <p:cNvGrpSpPr/>
          <p:nvPr/>
        </p:nvGrpSpPr>
        <p:grpSpPr>
          <a:xfrm>
            <a:off x="8767157" y="3163549"/>
            <a:ext cx="1946265" cy="2587011"/>
            <a:chOff x="660400" y="3035193"/>
            <a:chExt cx="2331375" cy="3098906"/>
          </a:xfrm>
        </p:grpSpPr>
        <p:grpSp>
          <p:nvGrpSpPr>
            <p:cNvPr id="12" name="ïṣliḋé">
              <a:extLst>
                <a:ext uri="{FF2B5EF4-FFF2-40B4-BE49-F238E27FC236}">
                  <a16:creationId xmlns:a16="http://schemas.microsoft.com/office/drawing/2014/main" id="{5FD56DDA-AB29-4472-90D7-8D7F0EE33207}"/>
                </a:ext>
              </a:extLst>
            </p:cNvPr>
            <p:cNvGrpSpPr/>
            <p:nvPr/>
          </p:nvGrpSpPr>
          <p:grpSpPr>
            <a:xfrm>
              <a:off x="660400" y="3379694"/>
              <a:ext cx="2331375" cy="2754405"/>
              <a:chOff x="660400" y="3379694"/>
              <a:chExt cx="2761130" cy="2754405"/>
            </a:xfrm>
          </p:grpSpPr>
          <p:sp>
            <p:nvSpPr>
              <p:cNvPr id="16" name="îṩlîḍe">
                <a:extLst>
                  <a:ext uri="{FF2B5EF4-FFF2-40B4-BE49-F238E27FC236}">
                    <a16:creationId xmlns:a16="http://schemas.microsoft.com/office/drawing/2014/main" id="{E1CB4936-D1C0-4660-A4BD-AEAAE9521E27}"/>
                  </a:ext>
                </a:extLst>
              </p:cNvPr>
              <p:cNvSpPr/>
              <p:nvPr/>
            </p:nvSpPr>
            <p:spPr>
              <a:xfrm>
                <a:off x="660400" y="3379694"/>
                <a:ext cx="2761130" cy="2754405"/>
              </a:xfrm>
              <a:prstGeom prst="roundRect">
                <a:avLst>
                  <a:gd name="adj" fmla="val 3167"/>
                </a:avLst>
              </a:prstGeom>
              <a:solidFill>
                <a:schemeClr val="bg1"/>
              </a:solidFill>
              <a:ln w="3175" cap="rnd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cs typeface="+mn-ea"/>
                  <a:sym typeface="+mn-lt"/>
                </a:endParaRPr>
              </a:p>
            </p:txBody>
          </p:sp>
          <p:grpSp>
            <p:nvGrpSpPr>
              <p:cNvPr id="17" name="ïśḷîďé">
                <a:extLst>
                  <a:ext uri="{FF2B5EF4-FFF2-40B4-BE49-F238E27FC236}">
                    <a16:creationId xmlns:a16="http://schemas.microsoft.com/office/drawing/2014/main" id="{6CECB5B2-B369-4E46-B6B0-5146B9DE9D1F}"/>
                  </a:ext>
                </a:extLst>
              </p:cNvPr>
              <p:cNvGrpSpPr/>
              <p:nvPr/>
            </p:nvGrpSpPr>
            <p:grpSpPr>
              <a:xfrm>
                <a:off x="680571" y="3939824"/>
                <a:ext cx="2720789" cy="1999338"/>
                <a:chOff x="1530859" y="3939824"/>
                <a:chExt cx="2720789" cy="1999338"/>
              </a:xfrm>
            </p:grpSpPr>
            <p:sp>
              <p:nvSpPr>
                <p:cNvPr id="18" name="íSḷïďe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1530859" y="3939824"/>
                  <a:ext cx="2720789" cy="43252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91440" tIns="45720" rIns="91440" bIns="45720" rtlCol="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b="1" dirty="0">
                      <a:cs typeface="+mn-ea"/>
                      <a:sym typeface="+mn-lt"/>
                    </a:rPr>
                    <a:t>Add title text</a:t>
                  </a:r>
                  <a:endParaRPr lang="vi-VN" altLang="zh-CN" sz="16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ṩḻidè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1530859" y="4372348"/>
                  <a:ext cx="2720789" cy="1566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-US" altLang="zh-CN" sz="1000" dirty="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……</a:t>
                  </a:r>
                </a:p>
              </p:txBody>
            </p:sp>
          </p:grpSp>
        </p:grpSp>
        <p:grpSp>
          <p:nvGrpSpPr>
            <p:cNvPr id="13" name="iṣḷíḓe">
              <a:extLst>
                <a:ext uri="{FF2B5EF4-FFF2-40B4-BE49-F238E27FC236}">
                  <a16:creationId xmlns:a16="http://schemas.microsoft.com/office/drawing/2014/main" id="{C3BE9E03-257A-4DEE-9B41-54728A8E630F}"/>
                </a:ext>
              </a:extLst>
            </p:cNvPr>
            <p:cNvGrpSpPr/>
            <p:nvPr/>
          </p:nvGrpSpPr>
          <p:grpSpPr>
            <a:xfrm>
              <a:off x="1481584" y="3035193"/>
              <a:ext cx="689006" cy="689006"/>
              <a:chOff x="2514526" y="2300054"/>
              <a:chExt cx="778716" cy="778716"/>
            </a:xfrm>
          </p:grpSpPr>
          <p:sp>
            <p:nvSpPr>
              <p:cNvPr id="14" name="iSlïďé">
                <a:extLst>
                  <a:ext uri="{FF2B5EF4-FFF2-40B4-BE49-F238E27FC236}">
                    <a16:creationId xmlns:a16="http://schemas.microsoft.com/office/drawing/2014/main" id="{4F58B26D-DEF5-4903-9646-7FEB1D460C13}"/>
                  </a:ext>
                </a:extLst>
              </p:cNvPr>
              <p:cNvSpPr/>
              <p:nvPr/>
            </p:nvSpPr>
            <p:spPr>
              <a:xfrm>
                <a:off x="2514526" y="2300054"/>
                <a:ext cx="778716" cy="778716"/>
              </a:xfrm>
              <a:prstGeom prst="ellipse">
                <a:avLst/>
              </a:prstGeom>
              <a:solidFill>
                <a:srgbClr val="9E85B1"/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ísḻíḍé">
                <a:extLst>
                  <a:ext uri="{FF2B5EF4-FFF2-40B4-BE49-F238E27FC236}">
                    <a16:creationId xmlns:a16="http://schemas.microsoft.com/office/drawing/2014/main" id="{2ED911FF-5FD4-4286-8139-DDE5D48EC47D}"/>
                  </a:ext>
                </a:extLst>
              </p:cNvPr>
              <p:cNvSpPr/>
              <p:nvPr/>
            </p:nvSpPr>
            <p:spPr>
              <a:xfrm>
                <a:off x="2719293" y="2533230"/>
                <a:ext cx="369182" cy="312364"/>
              </a:xfrm>
              <a:custGeom>
                <a:avLst/>
                <a:gdLst>
                  <a:gd name="connsiteX0" fmla="*/ 82314 w 609332"/>
                  <a:gd name="connsiteY0" fmla="*/ 471503 h 515551"/>
                  <a:gd name="connsiteX1" fmla="*/ 66477 w 609332"/>
                  <a:gd name="connsiteY1" fmla="*/ 487317 h 515551"/>
                  <a:gd name="connsiteX2" fmla="*/ 82314 w 609332"/>
                  <a:gd name="connsiteY2" fmla="*/ 503131 h 515551"/>
                  <a:gd name="connsiteX3" fmla="*/ 98152 w 609332"/>
                  <a:gd name="connsiteY3" fmla="*/ 487317 h 515551"/>
                  <a:gd name="connsiteX4" fmla="*/ 82314 w 609332"/>
                  <a:gd name="connsiteY4" fmla="*/ 471503 h 515551"/>
                  <a:gd name="connsiteX5" fmla="*/ 519477 w 609332"/>
                  <a:gd name="connsiteY5" fmla="*/ 331502 h 515551"/>
                  <a:gd name="connsiteX6" fmla="*/ 500606 w 609332"/>
                  <a:gd name="connsiteY6" fmla="*/ 350244 h 515551"/>
                  <a:gd name="connsiteX7" fmla="*/ 519477 w 609332"/>
                  <a:gd name="connsiteY7" fmla="*/ 369084 h 515551"/>
                  <a:gd name="connsiteX8" fmla="*/ 538250 w 609332"/>
                  <a:gd name="connsiteY8" fmla="*/ 350244 h 515551"/>
                  <a:gd name="connsiteX9" fmla="*/ 519477 w 609332"/>
                  <a:gd name="connsiteY9" fmla="*/ 331502 h 515551"/>
                  <a:gd name="connsiteX10" fmla="*/ 33434 w 609332"/>
                  <a:gd name="connsiteY10" fmla="*/ 294911 h 515551"/>
                  <a:gd name="connsiteX11" fmla="*/ 33434 w 609332"/>
                  <a:gd name="connsiteY11" fmla="*/ 439093 h 515551"/>
                  <a:gd name="connsiteX12" fmla="*/ 131293 w 609332"/>
                  <a:gd name="connsiteY12" fmla="*/ 439093 h 515551"/>
                  <a:gd name="connsiteX13" fmla="*/ 131293 w 609332"/>
                  <a:gd name="connsiteY13" fmla="*/ 294911 h 515551"/>
                  <a:gd name="connsiteX14" fmla="*/ 20530 w 609332"/>
                  <a:gd name="connsiteY14" fmla="*/ 254106 h 515551"/>
                  <a:gd name="connsiteX15" fmla="*/ 144099 w 609332"/>
                  <a:gd name="connsiteY15" fmla="*/ 254106 h 515551"/>
                  <a:gd name="connsiteX16" fmla="*/ 164629 w 609332"/>
                  <a:gd name="connsiteY16" fmla="*/ 274606 h 515551"/>
                  <a:gd name="connsiteX17" fmla="*/ 164629 w 609332"/>
                  <a:gd name="connsiteY17" fmla="*/ 494248 h 515551"/>
                  <a:gd name="connsiteX18" fmla="*/ 144099 w 609332"/>
                  <a:gd name="connsiteY18" fmla="*/ 514845 h 515551"/>
                  <a:gd name="connsiteX19" fmla="*/ 20530 w 609332"/>
                  <a:gd name="connsiteY19" fmla="*/ 514845 h 515551"/>
                  <a:gd name="connsiteX20" fmla="*/ 0 w 609332"/>
                  <a:gd name="connsiteY20" fmla="*/ 494248 h 515551"/>
                  <a:gd name="connsiteX21" fmla="*/ 0 w 609332"/>
                  <a:gd name="connsiteY21" fmla="*/ 274606 h 515551"/>
                  <a:gd name="connsiteX22" fmla="*/ 20530 w 609332"/>
                  <a:gd name="connsiteY22" fmla="*/ 254106 h 515551"/>
                  <a:gd name="connsiteX23" fmla="*/ 97946 w 609332"/>
                  <a:gd name="connsiteY23" fmla="*/ 147552 h 515551"/>
                  <a:gd name="connsiteX24" fmla="*/ 314156 w 609332"/>
                  <a:gd name="connsiteY24" fmla="*/ 147552 h 515551"/>
                  <a:gd name="connsiteX25" fmla="*/ 347111 w 609332"/>
                  <a:gd name="connsiteY25" fmla="*/ 180456 h 515551"/>
                  <a:gd name="connsiteX26" fmla="*/ 347111 w 609332"/>
                  <a:gd name="connsiteY26" fmla="*/ 482647 h 515551"/>
                  <a:gd name="connsiteX27" fmla="*/ 314156 w 609332"/>
                  <a:gd name="connsiteY27" fmla="*/ 515551 h 515551"/>
                  <a:gd name="connsiteX28" fmla="*/ 192018 w 609332"/>
                  <a:gd name="connsiteY28" fmla="*/ 515551 h 515551"/>
                  <a:gd name="connsiteX29" fmla="*/ 195441 w 609332"/>
                  <a:gd name="connsiteY29" fmla="*/ 497488 h 515551"/>
                  <a:gd name="connsiteX30" fmla="*/ 195441 w 609332"/>
                  <a:gd name="connsiteY30" fmla="*/ 492118 h 515551"/>
                  <a:gd name="connsiteX31" fmla="*/ 206002 w 609332"/>
                  <a:gd name="connsiteY31" fmla="*/ 495828 h 515551"/>
                  <a:gd name="connsiteX32" fmla="*/ 224875 w 609332"/>
                  <a:gd name="connsiteY32" fmla="*/ 476984 h 515551"/>
                  <a:gd name="connsiteX33" fmla="*/ 206002 w 609332"/>
                  <a:gd name="connsiteY33" fmla="*/ 458238 h 515551"/>
                  <a:gd name="connsiteX34" fmla="*/ 195441 w 609332"/>
                  <a:gd name="connsiteY34" fmla="*/ 461948 h 515551"/>
                  <a:gd name="connsiteX35" fmla="*/ 195441 w 609332"/>
                  <a:gd name="connsiteY35" fmla="*/ 425333 h 515551"/>
                  <a:gd name="connsiteX36" fmla="*/ 301835 w 609332"/>
                  <a:gd name="connsiteY36" fmla="*/ 425333 h 515551"/>
                  <a:gd name="connsiteX37" fmla="*/ 301835 w 609332"/>
                  <a:gd name="connsiteY37" fmla="*/ 199202 h 515551"/>
                  <a:gd name="connsiteX38" fmla="*/ 110169 w 609332"/>
                  <a:gd name="connsiteY38" fmla="*/ 199202 h 515551"/>
                  <a:gd name="connsiteX39" fmla="*/ 110169 w 609332"/>
                  <a:gd name="connsiteY39" fmla="*/ 226541 h 515551"/>
                  <a:gd name="connsiteX40" fmla="*/ 64991 w 609332"/>
                  <a:gd name="connsiteY40" fmla="*/ 226541 h 515551"/>
                  <a:gd name="connsiteX41" fmla="*/ 64991 w 609332"/>
                  <a:gd name="connsiteY41" fmla="*/ 180456 h 515551"/>
                  <a:gd name="connsiteX42" fmla="*/ 97946 w 609332"/>
                  <a:gd name="connsiteY42" fmla="*/ 147552 h 515551"/>
                  <a:gd name="connsiteX43" fmla="*/ 183816 w 609332"/>
                  <a:gd name="connsiteY43" fmla="*/ 0 h 515551"/>
                  <a:gd name="connsiteX44" fmla="*/ 549103 w 609332"/>
                  <a:gd name="connsiteY44" fmla="*/ 0 h 515551"/>
                  <a:gd name="connsiteX45" fmla="*/ 609332 w 609332"/>
                  <a:gd name="connsiteY45" fmla="*/ 60228 h 515551"/>
                  <a:gd name="connsiteX46" fmla="*/ 609332 w 609332"/>
                  <a:gd name="connsiteY46" fmla="*/ 338237 h 515551"/>
                  <a:gd name="connsiteX47" fmla="*/ 549103 w 609332"/>
                  <a:gd name="connsiteY47" fmla="*/ 398466 h 515551"/>
                  <a:gd name="connsiteX48" fmla="*/ 421702 w 609332"/>
                  <a:gd name="connsiteY48" fmla="*/ 398466 h 515551"/>
                  <a:gd name="connsiteX49" fmla="*/ 421702 w 609332"/>
                  <a:gd name="connsiteY49" fmla="*/ 439074 h 515551"/>
                  <a:gd name="connsiteX50" fmla="*/ 477727 w 609332"/>
                  <a:gd name="connsiteY50" fmla="*/ 439074 h 515551"/>
                  <a:gd name="connsiteX51" fmla="*/ 500606 w 609332"/>
                  <a:gd name="connsiteY51" fmla="*/ 461916 h 515551"/>
                  <a:gd name="connsiteX52" fmla="*/ 500606 w 609332"/>
                  <a:gd name="connsiteY52" fmla="*/ 491201 h 515551"/>
                  <a:gd name="connsiteX53" fmla="*/ 477727 w 609332"/>
                  <a:gd name="connsiteY53" fmla="*/ 514140 h 515551"/>
                  <a:gd name="connsiteX54" fmla="*/ 369099 w 609332"/>
                  <a:gd name="connsiteY54" fmla="*/ 514140 h 515551"/>
                  <a:gd name="connsiteX55" fmla="*/ 377606 w 609332"/>
                  <a:gd name="connsiteY55" fmla="*/ 485148 h 515551"/>
                  <a:gd name="connsiteX56" fmla="*/ 377801 w 609332"/>
                  <a:gd name="connsiteY56" fmla="*/ 384409 h 515551"/>
                  <a:gd name="connsiteX57" fmla="*/ 377801 w 609332"/>
                  <a:gd name="connsiteY57" fmla="*/ 309343 h 515551"/>
                  <a:gd name="connsiteX58" fmla="*/ 534143 w 609332"/>
                  <a:gd name="connsiteY58" fmla="*/ 309343 h 515551"/>
                  <a:gd name="connsiteX59" fmla="*/ 557022 w 609332"/>
                  <a:gd name="connsiteY59" fmla="*/ 286404 h 515551"/>
                  <a:gd name="connsiteX60" fmla="*/ 557022 w 609332"/>
                  <a:gd name="connsiteY60" fmla="*/ 71064 h 515551"/>
                  <a:gd name="connsiteX61" fmla="*/ 534143 w 609332"/>
                  <a:gd name="connsiteY61" fmla="*/ 48222 h 515551"/>
                  <a:gd name="connsiteX62" fmla="*/ 198776 w 609332"/>
                  <a:gd name="connsiteY62" fmla="*/ 48222 h 515551"/>
                  <a:gd name="connsiteX63" fmla="*/ 175799 w 609332"/>
                  <a:gd name="connsiteY63" fmla="*/ 71064 h 515551"/>
                  <a:gd name="connsiteX64" fmla="*/ 175799 w 609332"/>
                  <a:gd name="connsiteY64" fmla="*/ 116845 h 515551"/>
                  <a:gd name="connsiteX65" fmla="*/ 123489 w 609332"/>
                  <a:gd name="connsiteY65" fmla="*/ 116845 h 515551"/>
                  <a:gd name="connsiteX66" fmla="*/ 123489 w 609332"/>
                  <a:gd name="connsiteY66" fmla="*/ 60228 h 515551"/>
                  <a:gd name="connsiteX67" fmla="*/ 183816 w 609332"/>
                  <a:gd name="connsiteY67" fmla="*/ 0 h 51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9332" h="515551">
                    <a:moveTo>
                      <a:pt x="82314" y="471503"/>
                    </a:moveTo>
                    <a:cubicBezTo>
                      <a:pt x="73614" y="471503"/>
                      <a:pt x="66477" y="478629"/>
                      <a:pt x="66477" y="487317"/>
                    </a:cubicBezTo>
                    <a:cubicBezTo>
                      <a:pt x="66477" y="496005"/>
                      <a:pt x="73614" y="503131"/>
                      <a:pt x="82314" y="503131"/>
                    </a:cubicBezTo>
                    <a:cubicBezTo>
                      <a:pt x="91015" y="503131"/>
                      <a:pt x="98152" y="496005"/>
                      <a:pt x="98152" y="487317"/>
                    </a:cubicBezTo>
                    <a:cubicBezTo>
                      <a:pt x="98152" y="478629"/>
                      <a:pt x="91015" y="471503"/>
                      <a:pt x="82314" y="471503"/>
                    </a:cubicBezTo>
                    <a:close/>
                    <a:moveTo>
                      <a:pt x="519477" y="331502"/>
                    </a:moveTo>
                    <a:cubicBezTo>
                      <a:pt x="509015" y="331502"/>
                      <a:pt x="500606" y="339897"/>
                      <a:pt x="500606" y="350244"/>
                    </a:cubicBezTo>
                    <a:cubicBezTo>
                      <a:pt x="500606" y="360689"/>
                      <a:pt x="509015" y="369084"/>
                      <a:pt x="519477" y="369084"/>
                    </a:cubicBezTo>
                    <a:cubicBezTo>
                      <a:pt x="529841" y="369084"/>
                      <a:pt x="538250" y="360689"/>
                      <a:pt x="538250" y="350244"/>
                    </a:cubicBezTo>
                    <a:cubicBezTo>
                      <a:pt x="538250" y="339897"/>
                      <a:pt x="529841" y="331502"/>
                      <a:pt x="519477" y="331502"/>
                    </a:cubicBezTo>
                    <a:close/>
                    <a:moveTo>
                      <a:pt x="33434" y="294911"/>
                    </a:moveTo>
                    <a:lnTo>
                      <a:pt x="33434" y="439093"/>
                    </a:lnTo>
                    <a:lnTo>
                      <a:pt x="131293" y="439093"/>
                    </a:lnTo>
                    <a:lnTo>
                      <a:pt x="131293" y="294911"/>
                    </a:lnTo>
                    <a:close/>
                    <a:moveTo>
                      <a:pt x="20530" y="254106"/>
                    </a:moveTo>
                    <a:lnTo>
                      <a:pt x="144099" y="254106"/>
                    </a:lnTo>
                    <a:cubicBezTo>
                      <a:pt x="155440" y="254106"/>
                      <a:pt x="164629" y="263282"/>
                      <a:pt x="164629" y="274606"/>
                    </a:cubicBezTo>
                    <a:lnTo>
                      <a:pt x="164629" y="494248"/>
                    </a:lnTo>
                    <a:cubicBezTo>
                      <a:pt x="164629" y="505669"/>
                      <a:pt x="155440" y="514845"/>
                      <a:pt x="144099" y="514845"/>
                    </a:cubicBezTo>
                    <a:lnTo>
                      <a:pt x="20530" y="514845"/>
                    </a:lnTo>
                    <a:cubicBezTo>
                      <a:pt x="9190" y="514845"/>
                      <a:pt x="0" y="505669"/>
                      <a:pt x="0" y="494248"/>
                    </a:cubicBezTo>
                    <a:lnTo>
                      <a:pt x="0" y="274606"/>
                    </a:lnTo>
                    <a:cubicBezTo>
                      <a:pt x="0" y="263282"/>
                      <a:pt x="9190" y="254106"/>
                      <a:pt x="20530" y="254106"/>
                    </a:cubicBezTo>
                    <a:close/>
                    <a:moveTo>
                      <a:pt x="97946" y="147552"/>
                    </a:moveTo>
                    <a:lnTo>
                      <a:pt x="314156" y="147552"/>
                    </a:lnTo>
                    <a:cubicBezTo>
                      <a:pt x="332345" y="147552"/>
                      <a:pt x="347111" y="162295"/>
                      <a:pt x="347111" y="180456"/>
                    </a:cubicBezTo>
                    <a:lnTo>
                      <a:pt x="347111" y="482647"/>
                    </a:lnTo>
                    <a:cubicBezTo>
                      <a:pt x="347111" y="500808"/>
                      <a:pt x="332345" y="515551"/>
                      <a:pt x="314156" y="515551"/>
                    </a:cubicBezTo>
                    <a:lnTo>
                      <a:pt x="192018" y="515551"/>
                    </a:lnTo>
                    <a:cubicBezTo>
                      <a:pt x="194072" y="509888"/>
                      <a:pt x="195441" y="503835"/>
                      <a:pt x="195441" y="497488"/>
                    </a:cubicBezTo>
                    <a:lnTo>
                      <a:pt x="195441" y="492118"/>
                    </a:lnTo>
                    <a:cubicBezTo>
                      <a:pt x="198472" y="494266"/>
                      <a:pt x="201993" y="495828"/>
                      <a:pt x="206002" y="495828"/>
                    </a:cubicBezTo>
                    <a:cubicBezTo>
                      <a:pt x="216368" y="495828"/>
                      <a:pt x="224875" y="487334"/>
                      <a:pt x="224875" y="476984"/>
                    </a:cubicBezTo>
                    <a:cubicBezTo>
                      <a:pt x="224875" y="466634"/>
                      <a:pt x="216368" y="458238"/>
                      <a:pt x="206002" y="458238"/>
                    </a:cubicBezTo>
                    <a:cubicBezTo>
                      <a:pt x="201993" y="458238"/>
                      <a:pt x="198472" y="459800"/>
                      <a:pt x="195441" y="461948"/>
                    </a:cubicBezTo>
                    <a:lnTo>
                      <a:pt x="195441" y="425333"/>
                    </a:lnTo>
                    <a:lnTo>
                      <a:pt x="301835" y="425333"/>
                    </a:lnTo>
                    <a:lnTo>
                      <a:pt x="301835" y="199202"/>
                    </a:lnTo>
                    <a:lnTo>
                      <a:pt x="110169" y="199202"/>
                    </a:lnTo>
                    <a:lnTo>
                      <a:pt x="110169" y="226541"/>
                    </a:lnTo>
                    <a:lnTo>
                      <a:pt x="64991" y="226541"/>
                    </a:lnTo>
                    <a:lnTo>
                      <a:pt x="64991" y="180456"/>
                    </a:lnTo>
                    <a:cubicBezTo>
                      <a:pt x="64991" y="162295"/>
                      <a:pt x="79757" y="147552"/>
                      <a:pt x="97946" y="147552"/>
                    </a:cubicBezTo>
                    <a:close/>
                    <a:moveTo>
                      <a:pt x="183816" y="0"/>
                    </a:moveTo>
                    <a:lnTo>
                      <a:pt x="549103" y="0"/>
                    </a:lnTo>
                    <a:cubicBezTo>
                      <a:pt x="582346" y="0"/>
                      <a:pt x="609332" y="26942"/>
                      <a:pt x="609332" y="60228"/>
                    </a:cubicBezTo>
                    <a:lnTo>
                      <a:pt x="609332" y="338237"/>
                    </a:lnTo>
                    <a:cubicBezTo>
                      <a:pt x="609332" y="371427"/>
                      <a:pt x="582346" y="398466"/>
                      <a:pt x="549103" y="398466"/>
                    </a:cubicBezTo>
                    <a:lnTo>
                      <a:pt x="421702" y="398466"/>
                    </a:lnTo>
                    <a:lnTo>
                      <a:pt x="421702" y="439074"/>
                    </a:lnTo>
                    <a:lnTo>
                      <a:pt x="477727" y="439074"/>
                    </a:lnTo>
                    <a:cubicBezTo>
                      <a:pt x="490340" y="439074"/>
                      <a:pt x="500606" y="449324"/>
                      <a:pt x="500606" y="461916"/>
                    </a:cubicBezTo>
                    <a:lnTo>
                      <a:pt x="500606" y="491201"/>
                    </a:lnTo>
                    <a:cubicBezTo>
                      <a:pt x="500606" y="503891"/>
                      <a:pt x="490340" y="514140"/>
                      <a:pt x="477727" y="514140"/>
                    </a:cubicBezTo>
                    <a:lnTo>
                      <a:pt x="369099" y="514140"/>
                    </a:lnTo>
                    <a:cubicBezTo>
                      <a:pt x="374086" y="505452"/>
                      <a:pt x="377117" y="495691"/>
                      <a:pt x="377606" y="485148"/>
                    </a:cubicBezTo>
                    <a:cubicBezTo>
                      <a:pt x="377606" y="484270"/>
                      <a:pt x="377801" y="384409"/>
                      <a:pt x="377801" y="384409"/>
                    </a:cubicBezTo>
                    <a:lnTo>
                      <a:pt x="377801" y="309343"/>
                    </a:lnTo>
                    <a:lnTo>
                      <a:pt x="534143" y="309343"/>
                    </a:lnTo>
                    <a:cubicBezTo>
                      <a:pt x="546756" y="309343"/>
                      <a:pt x="557022" y="299094"/>
                      <a:pt x="557022" y="286404"/>
                    </a:cubicBezTo>
                    <a:lnTo>
                      <a:pt x="557022" y="71064"/>
                    </a:lnTo>
                    <a:cubicBezTo>
                      <a:pt x="557022" y="58471"/>
                      <a:pt x="546756" y="48222"/>
                      <a:pt x="534143" y="48222"/>
                    </a:cubicBezTo>
                    <a:lnTo>
                      <a:pt x="198776" y="48222"/>
                    </a:lnTo>
                    <a:cubicBezTo>
                      <a:pt x="186065" y="48222"/>
                      <a:pt x="175799" y="58471"/>
                      <a:pt x="175799" y="71064"/>
                    </a:cubicBezTo>
                    <a:lnTo>
                      <a:pt x="175799" y="116845"/>
                    </a:lnTo>
                    <a:lnTo>
                      <a:pt x="123489" y="116845"/>
                    </a:lnTo>
                    <a:lnTo>
                      <a:pt x="123489" y="60228"/>
                    </a:lnTo>
                    <a:cubicBezTo>
                      <a:pt x="123489" y="26942"/>
                      <a:pt x="150475" y="0"/>
                      <a:pt x="1838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5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îṧľide">
            <a:extLst>
              <a:ext uri="{FF2B5EF4-FFF2-40B4-BE49-F238E27FC236}">
                <a16:creationId xmlns:a16="http://schemas.microsoft.com/office/drawing/2014/main" id="{8EAEEFE8-133B-4DA9-B740-E66EFCF92ACE}"/>
              </a:ext>
            </a:extLst>
          </p:cNvPr>
          <p:cNvSpPr/>
          <p:nvPr/>
        </p:nvSpPr>
        <p:spPr>
          <a:xfrm>
            <a:off x="1249680" y="1703874"/>
            <a:ext cx="10256030" cy="1662974"/>
          </a:xfrm>
          <a:prstGeom prst="rect">
            <a:avLst/>
          </a:prstGeom>
          <a:solidFill>
            <a:srgbClr val="96A3BD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ṥlíḑè">
            <a:extLst>
              <a:ext uri="{FF2B5EF4-FFF2-40B4-BE49-F238E27FC236}">
                <a16:creationId xmlns:a16="http://schemas.microsoft.com/office/drawing/2014/main" id="{5A180286-3ECB-4F1A-A2A6-ACF5EB896413}"/>
              </a:ext>
            </a:extLst>
          </p:cNvPr>
          <p:cNvSpPr/>
          <p:nvPr/>
        </p:nvSpPr>
        <p:spPr>
          <a:xfrm>
            <a:off x="7403298" y="2107145"/>
            <a:ext cx="3536194" cy="38059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ṡļîḓè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1805215" y="2107145"/>
            <a:ext cx="5598083" cy="8564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Unified fonts make reading</a:t>
            </a:r>
          </a:p>
          <a:p>
            <a:pPr>
              <a:buSzPct val="25000"/>
            </a:pP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more fluent.</a:t>
            </a:r>
          </a:p>
        </p:txBody>
      </p:sp>
      <p:grpSp>
        <p:nvGrpSpPr>
          <p:cNvPr id="8" name="iş1ïḓe">
            <a:extLst>
              <a:ext uri="{FF2B5EF4-FFF2-40B4-BE49-F238E27FC236}">
                <a16:creationId xmlns:a16="http://schemas.microsoft.com/office/drawing/2014/main" id="{EFA69008-714A-42AF-A661-1A38798FC8FF}"/>
              </a:ext>
            </a:extLst>
          </p:cNvPr>
          <p:cNvGrpSpPr/>
          <p:nvPr/>
        </p:nvGrpSpPr>
        <p:grpSpPr>
          <a:xfrm>
            <a:off x="1805215" y="3561016"/>
            <a:ext cx="2378501" cy="1829345"/>
            <a:chOff x="660400" y="3338003"/>
            <a:chExt cx="2827476" cy="2174659"/>
          </a:xfrm>
        </p:grpSpPr>
        <p:grpSp>
          <p:nvGrpSpPr>
            <p:cNvPr id="17" name="ïşļîḍe">
              <a:extLst>
                <a:ext uri="{FF2B5EF4-FFF2-40B4-BE49-F238E27FC236}">
                  <a16:creationId xmlns:a16="http://schemas.microsoft.com/office/drawing/2014/main" id="{412F8686-D31B-4980-AD4C-A6709D53132B}"/>
                </a:ext>
              </a:extLst>
            </p:cNvPr>
            <p:cNvGrpSpPr/>
            <p:nvPr/>
          </p:nvGrpSpPr>
          <p:grpSpPr>
            <a:xfrm>
              <a:off x="1346694" y="3338003"/>
              <a:ext cx="2141182" cy="2174659"/>
              <a:chOff x="1290715" y="3959441"/>
              <a:chExt cx="2226188" cy="2174659"/>
            </a:xfrm>
          </p:grpSpPr>
          <p:sp>
            <p:nvSpPr>
              <p:cNvPr id="21" name="ï$ľîḑè">
                <a:extLst>
                  <a:ext uri="{FF2B5EF4-FFF2-40B4-BE49-F238E27FC236}">
                    <a16:creationId xmlns:a16="http://schemas.microsoft.com/office/drawing/2014/main" id="{6B300452-D84D-433A-881B-7C0B7B8B3520}"/>
                  </a:ext>
                </a:extLst>
              </p:cNvPr>
              <p:cNvSpPr/>
              <p:nvPr/>
            </p:nvSpPr>
            <p:spPr>
              <a:xfrm>
                <a:off x="1290715" y="3959441"/>
                <a:ext cx="2226188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îSlíḓê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8" name="îśḷîḍe">
              <a:extLst>
                <a:ext uri="{FF2B5EF4-FFF2-40B4-BE49-F238E27FC236}">
                  <a16:creationId xmlns:a16="http://schemas.microsoft.com/office/drawing/2014/main" id="{76247C6B-2323-4788-89C3-4514CFFAF115}"/>
                </a:ext>
              </a:extLst>
            </p:cNvPr>
            <p:cNvGrpSpPr/>
            <p:nvPr/>
          </p:nvGrpSpPr>
          <p:grpSpPr>
            <a:xfrm>
              <a:off x="660400" y="3338003"/>
              <a:ext cx="570144" cy="570144"/>
              <a:chOff x="660400" y="3830715"/>
              <a:chExt cx="630315" cy="630315"/>
            </a:xfrm>
          </p:grpSpPr>
          <p:sp>
            <p:nvSpPr>
              <p:cNvPr id="19" name="islíḋé">
                <a:extLst>
                  <a:ext uri="{FF2B5EF4-FFF2-40B4-BE49-F238E27FC236}">
                    <a16:creationId xmlns:a16="http://schemas.microsoft.com/office/drawing/2014/main" id="{F99BDF46-9E8A-44B4-8CA6-0CAFD256016E}"/>
                  </a:ext>
                </a:extLst>
              </p:cNvPr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rgbClr val="9E85B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ïŝļiḑê">
                <a:extLst>
                  <a:ext uri="{FF2B5EF4-FFF2-40B4-BE49-F238E27FC236}">
                    <a16:creationId xmlns:a16="http://schemas.microsoft.com/office/drawing/2014/main" id="{BE56FFE7-7755-431B-9C98-6FB1BC909B39}"/>
                  </a:ext>
                </a:extLst>
              </p:cNvPr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ïšḷîďè">
            <a:extLst>
              <a:ext uri="{FF2B5EF4-FFF2-40B4-BE49-F238E27FC236}">
                <a16:creationId xmlns:a16="http://schemas.microsoft.com/office/drawing/2014/main" id="{4D5B9AAC-1CA5-40B9-AAC9-6F0C3FC555F7}"/>
              </a:ext>
            </a:extLst>
          </p:cNvPr>
          <p:cNvGrpSpPr/>
          <p:nvPr/>
        </p:nvGrpSpPr>
        <p:grpSpPr>
          <a:xfrm>
            <a:off x="4414655" y="3561016"/>
            <a:ext cx="2422425" cy="1829345"/>
            <a:chOff x="3762408" y="3338003"/>
            <a:chExt cx="2879691" cy="2174659"/>
          </a:xfrm>
        </p:grpSpPr>
        <p:grpSp>
          <p:nvGrpSpPr>
            <p:cNvPr id="11" name="íšlîdè">
              <a:extLst>
                <a:ext uri="{FF2B5EF4-FFF2-40B4-BE49-F238E27FC236}">
                  <a16:creationId xmlns:a16="http://schemas.microsoft.com/office/drawing/2014/main" id="{141C400B-CEF3-4796-9A95-A7FDCCC4A373}"/>
                </a:ext>
              </a:extLst>
            </p:cNvPr>
            <p:cNvGrpSpPr/>
            <p:nvPr/>
          </p:nvGrpSpPr>
          <p:grpSpPr>
            <a:xfrm>
              <a:off x="4448702" y="3338003"/>
              <a:ext cx="2193397" cy="2174659"/>
              <a:chOff x="1290715" y="3959441"/>
              <a:chExt cx="2280476" cy="2174659"/>
            </a:xfrm>
          </p:grpSpPr>
          <p:sp>
            <p:nvSpPr>
              <p:cNvPr id="15" name="iṥḷíḋé">
                <a:extLst>
                  <a:ext uri="{FF2B5EF4-FFF2-40B4-BE49-F238E27FC236}">
                    <a16:creationId xmlns:a16="http://schemas.microsoft.com/office/drawing/2014/main" id="{194200F8-3107-466E-9785-51358CE11A1D}"/>
                  </a:ext>
                </a:extLst>
              </p:cNvPr>
              <p:cNvSpPr/>
              <p:nvPr/>
            </p:nvSpPr>
            <p:spPr>
              <a:xfrm>
                <a:off x="1290715" y="3959441"/>
                <a:ext cx="2280476" cy="4066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ïṩḷí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2" name="ïṧlídè">
              <a:extLst>
                <a:ext uri="{FF2B5EF4-FFF2-40B4-BE49-F238E27FC236}">
                  <a16:creationId xmlns:a16="http://schemas.microsoft.com/office/drawing/2014/main" id="{16DF6239-0BF8-43B2-9A62-7A101990662F}"/>
                </a:ext>
              </a:extLst>
            </p:cNvPr>
            <p:cNvGrpSpPr/>
            <p:nvPr/>
          </p:nvGrpSpPr>
          <p:grpSpPr>
            <a:xfrm>
              <a:off x="3762408" y="3338003"/>
              <a:ext cx="570144" cy="570144"/>
              <a:chOff x="660400" y="3830715"/>
              <a:chExt cx="630315" cy="630315"/>
            </a:xfrm>
          </p:grpSpPr>
          <p:sp>
            <p:nvSpPr>
              <p:cNvPr id="13" name="îşlïḍe">
                <a:extLst>
                  <a:ext uri="{FF2B5EF4-FFF2-40B4-BE49-F238E27FC236}">
                    <a16:creationId xmlns:a16="http://schemas.microsoft.com/office/drawing/2014/main" id="{FD8C3F66-2928-4E74-96AF-FE5361848AFD}"/>
                  </a:ext>
                </a:extLst>
              </p:cNvPr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rgbClr val="9E85B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i$ḻíḋè">
                <a:extLst>
                  <a:ext uri="{FF2B5EF4-FFF2-40B4-BE49-F238E27FC236}">
                    <a16:creationId xmlns:a16="http://schemas.microsoft.com/office/drawing/2014/main" id="{F863B84C-E075-4ABE-BAAF-07A66211BB58}"/>
                  </a:ext>
                </a:extLst>
              </p:cNvPr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90BC83-8A13-46DA-8987-C9D7A1697E6F}"/>
              </a:ext>
            </a:extLst>
          </p:cNvPr>
          <p:cNvCxnSpPr/>
          <p:nvPr/>
        </p:nvCxnSpPr>
        <p:spPr>
          <a:xfrm>
            <a:off x="4183716" y="3665719"/>
            <a:ext cx="0" cy="224740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6" name="iṥľîde">
            <a:extLst>
              <a:ext uri="{FF2B5EF4-FFF2-40B4-BE49-F238E27FC236}">
                <a16:creationId xmlns:a16="http://schemas.microsoft.com/office/drawing/2014/main" id="{95112A61-8A3B-4458-8142-0F6008C074D6}"/>
              </a:ext>
            </a:extLst>
          </p:cNvPr>
          <p:cNvGrpSpPr/>
          <p:nvPr/>
        </p:nvGrpSpPr>
        <p:grpSpPr>
          <a:xfrm>
            <a:off x="1148577" y="1886488"/>
            <a:ext cx="2610035" cy="2057063"/>
            <a:chOff x="949911" y="1929736"/>
            <a:chExt cx="2610035" cy="2057063"/>
          </a:xfrm>
        </p:grpSpPr>
        <p:sp>
          <p:nvSpPr>
            <p:cNvPr id="27" name="íṡḷîḑè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6"/>
              <a:ext cx="2610035" cy="146524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îṥ1îḍê">
              <a:extLst>
                <a:ext uri="{FF2B5EF4-FFF2-40B4-BE49-F238E27FC236}">
                  <a16:creationId xmlns:a16="http://schemas.microsoft.com/office/drawing/2014/main" id="{8407543B-A0E1-4B67-9F44-453ABD88CD44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E85B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ṡḻiḓé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7" name="íṡľïďe">
            <a:extLst>
              <a:ext uri="{FF2B5EF4-FFF2-40B4-BE49-F238E27FC236}">
                <a16:creationId xmlns:a16="http://schemas.microsoft.com/office/drawing/2014/main" id="{D0EB0F35-F220-42C8-821F-EAD915C93676}"/>
              </a:ext>
            </a:extLst>
          </p:cNvPr>
          <p:cNvGrpSpPr/>
          <p:nvPr/>
        </p:nvGrpSpPr>
        <p:grpSpPr>
          <a:xfrm>
            <a:off x="1148577" y="4077038"/>
            <a:ext cx="2610035" cy="2057062"/>
            <a:chOff x="949911" y="1929737"/>
            <a:chExt cx="2610035" cy="2057062"/>
          </a:xfrm>
        </p:grpSpPr>
        <p:sp>
          <p:nvSpPr>
            <p:cNvPr id="24" name="îṡ1ídè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7"/>
              <a:ext cx="2610035" cy="146524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í$ľíďe">
              <a:extLst>
                <a:ext uri="{FF2B5EF4-FFF2-40B4-BE49-F238E27FC236}">
                  <a16:creationId xmlns:a16="http://schemas.microsoft.com/office/drawing/2014/main" id="{5193EE5E-0A48-4160-B8F1-138C97057C6E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6A3BD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śļiḋé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8" name="íṡḻïḑê">
            <a:extLst>
              <a:ext uri="{FF2B5EF4-FFF2-40B4-BE49-F238E27FC236}">
                <a16:creationId xmlns:a16="http://schemas.microsoft.com/office/drawing/2014/main" id="{68296BF2-ED89-4DCA-97C4-E216B4A74D20}"/>
              </a:ext>
            </a:extLst>
          </p:cNvPr>
          <p:cNvGrpSpPr/>
          <p:nvPr/>
        </p:nvGrpSpPr>
        <p:grpSpPr>
          <a:xfrm>
            <a:off x="4784632" y="1886488"/>
            <a:ext cx="2610035" cy="2057063"/>
            <a:chOff x="949911" y="1929736"/>
            <a:chExt cx="2610035" cy="2057063"/>
          </a:xfrm>
        </p:grpSpPr>
        <p:sp>
          <p:nvSpPr>
            <p:cNvPr id="21" name="îślïḓé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6"/>
              <a:ext cx="2610035" cy="146524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íšļïde">
              <a:extLst>
                <a:ext uri="{FF2B5EF4-FFF2-40B4-BE49-F238E27FC236}">
                  <a16:creationId xmlns:a16="http://schemas.microsoft.com/office/drawing/2014/main" id="{FD9D1D65-1DC9-4923-9591-2EEE7C16930A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E85B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ŝ1ïḍ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9" name="iṥḷîḑé">
            <a:extLst>
              <a:ext uri="{FF2B5EF4-FFF2-40B4-BE49-F238E27FC236}">
                <a16:creationId xmlns:a16="http://schemas.microsoft.com/office/drawing/2014/main" id="{F79930FF-B9A2-4BC8-83FD-50C6D622D5F8}"/>
              </a:ext>
            </a:extLst>
          </p:cNvPr>
          <p:cNvGrpSpPr/>
          <p:nvPr/>
        </p:nvGrpSpPr>
        <p:grpSpPr>
          <a:xfrm>
            <a:off x="4784632" y="4077037"/>
            <a:ext cx="2610035" cy="2057063"/>
            <a:chOff x="949911" y="1929736"/>
            <a:chExt cx="2610035" cy="2057063"/>
          </a:xfrm>
        </p:grpSpPr>
        <p:sp>
          <p:nvSpPr>
            <p:cNvPr id="18" name="išľíḋè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6"/>
              <a:ext cx="2610035" cy="146524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ï$ḷiďe">
              <a:extLst>
                <a:ext uri="{FF2B5EF4-FFF2-40B4-BE49-F238E27FC236}">
                  <a16:creationId xmlns:a16="http://schemas.microsoft.com/office/drawing/2014/main" id="{16B82B2A-24F7-4C4B-BB02-3D2F0D40E478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6A3BD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ṥlíḍ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0" name="ï$liḍé">
            <a:extLst>
              <a:ext uri="{FF2B5EF4-FFF2-40B4-BE49-F238E27FC236}">
                <a16:creationId xmlns:a16="http://schemas.microsoft.com/office/drawing/2014/main" id="{8825DF61-8AE6-4488-9E63-7B8274363BCF}"/>
              </a:ext>
            </a:extLst>
          </p:cNvPr>
          <p:cNvGrpSpPr/>
          <p:nvPr/>
        </p:nvGrpSpPr>
        <p:grpSpPr>
          <a:xfrm>
            <a:off x="8420688" y="1886488"/>
            <a:ext cx="2610035" cy="2057063"/>
            <a:chOff x="949911" y="1929736"/>
            <a:chExt cx="2610035" cy="2057063"/>
          </a:xfrm>
        </p:grpSpPr>
        <p:sp>
          <p:nvSpPr>
            <p:cNvPr id="15" name="íṧļíde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6"/>
              <a:ext cx="2610035" cy="146524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ïṥlíḓe">
              <a:extLst>
                <a:ext uri="{FF2B5EF4-FFF2-40B4-BE49-F238E27FC236}">
                  <a16:creationId xmlns:a16="http://schemas.microsoft.com/office/drawing/2014/main" id="{A15E5F4D-E8B3-49FA-9D55-453C34131D82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E85B1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šḷïd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1" name="îsḻíďè">
            <a:extLst>
              <a:ext uri="{FF2B5EF4-FFF2-40B4-BE49-F238E27FC236}">
                <a16:creationId xmlns:a16="http://schemas.microsoft.com/office/drawing/2014/main" id="{7293DEBE-B87A-4404-B99C-5976170F4A0C}"/>
              </a:ext>
            </a:extLst>
          </p:cNvPr>
          <p:cNvGrpSpPr/>
          <p:nvPr/>
        </p:nvGrpSpPr>
        <p:grpSpPr>
          <a:xfrm>
            <a:off x="8420688" y="4077037"/>
            <a:ext cx="2610035" cy="2057063"/>
            <a:chOff x="949911" y="1929736"/>
            <a:chExt cx="2610035" cy="2057063"/>
          </a:xfrm>
        </p:grpSpPr>
        <p:sp>
          <p:nvSpPr>
            <p:cNvPr id="12" name="íś1ïďé">
              <a:extLst>
                <a:ext uri="{FF2B5EF4-FFF2-40B4-BE49-F238E27FC236}">
                  <a16:creationId xmlns:a16="http://schemas.microsoft.com/office/drawing/2014/main" id="{12545F4A-4569-436B-8F01-742EB95E2F22}"/>
                </a:ext>
              </a:extLst>
            </p:cNvPr>
            <p:cNvSpPr/>
            <p:nvPr/>
          </p:nvSpPr>
          <p:spPr>
            <a:xfrm>
              <a:off x="949911" y="1929736"/>
              <a:ext cx="2610035" cy="146524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ïśḻíḓè">
              <a:extLst>
                <a:ext uri="{FF2B5EF4-FFF2-40B4-BE49-F238E27FC236}">
                  <a16:creationId xmlns:a16="http://schemas.microsoft.com/office/drawing/2014/main" id="{52A070C2-2B89-40F8-91E5-78E2EECB51D7}"/>
                </a:ext>
              </a:extLst>
            </p:cNvPr>
            <p:cNvSpPr/>
            <p:nvPr/>
          </p:nvSpPr>
          <p:spPr>
            <a:xfrm>
              <a:off x="2036699" y="3176754"/>
              <a:ext cx="436458" cy="436458"/>
            </a:xfrm>
            <a:prstGeom prst="ellipse">
              <a:avLst/>
            </a:prstGeom>
            <a:solidFill>
              <a:srgbClr val="96A3BD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ślîḑé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1186854" y="3613212"/>
              <a:ext cx="2136149" cy="373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0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íṡ1ïdè">
            <a:extLst>
              <a:ext uri="{FF2B5EF4-FFF2-40B4-BE49-F238E27FC236}">
                <a16:creationId xmlns:a16="http://schemas.microsoft.com/office/drawing/2014/main" id="{42B8500F-C78F-4FBD-86B9-9B9522E1AD7D}"/>
              </a:ext>
            </a:extLst>
          </p:cNvPr>
          <p:cNvSpPr/>
          <p:nvPr/>
        </p:nvSpPr>
        <p:spPr>
          <a:xfrm>
            <a:off x="4327873" y="1936464"/>
            <a:ext cx="3513392" cy="3513393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işliḍe">
            <a:extLst>
              <a:ext uri="{FF2B5EF4-FFF2-40B4-BE49-F238E27FC236}">
                <a16:creationId xmlns:a16="http://schemas.microsoft.com/office/drawing/2014/main" id="{F7A16818-DFE2-4BC6-B6E0-CCCE2D816218}"/>
              </a:ext>
            </a:extLst>
          </p:cNvPr>
          <p:cNvSpPr/>
          <p:nvPr/>
        </p:nvSpPr>
        <p:spPr>
          <a:xfrm rot="10800000" flipV="1">
            <a:off x="6084569" y="3693160"/>
            <a:ext cx="1935764" cy="1935763"/>
          </a:xfrm>
          <a:prstGeom prst="teardrop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 dirty="0">
              <a:cs typeface="+mn-ea"/>
              <a:sym typeface="+mn-lt"/>
            </a:endParaRPr>
          </a:p>
        </p:txBody>
      </p:sp>
      <p:sp>
        <p:nvSpPr>
          <p:cNvPr id="7" name="ïṡ1ïďê">
            <a:extLst>
              <a:ext uri="{FF2B5EF4-FFF2-40B4-BE49-F238E27FC236}">
                <a16:creationId xmlns:a16="http://schemas.microsoft.com/office/drawing/2014/main" id="{CF540815-B03D-40CA-AB05-83BF530E0064}"/>
              </a:ext>
            </a:extLst>
          </p:cNvPr>
          <p:cNvSpPr/>
          <p:nvPr/>
        </p:nvSpPr>
        <p:spPr>
          <a:xfrm rot="10800000" flipH="1" flipV="1">
            <a:off x="4148805" y="3693160"/>
            <a:ext cx="1935764" cy="1935763"/>
          </a:xfrm>
          <a:prstGeom prst="teardrop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 dirty="0">
              <a:cs typeface="+mn-ea"/>
              <a:sym typeface="+mn-lt"/>
            </a:endParaRPr>
          </a:p>
        </p:txBody>
      </p:sp>
      <p:sp>
        <p:nvSpPr>
          <p:cNvPr id="8" name="ïṡḻïḓê">
            <a:extLst>
              <a:ext uri="{FF2B5EF4-FFF2-40B4-BE49-F238E27FC236}">
                <a16:creationId xmlns:a16="http://schemas.microsoft.com/office/drawing/2014/main" id="{F1DC5C2C-CFC2-4E47-8B2A-F2B86A0E71AD}"/>
              </a:ext>
            </a:extLst>
          </p:cNvPr>
          <p:cNvSpPr/>
          <p:nvPr/>
        </p:nvSpPr>
        <p:spPr bwMode="auto">
          <a:xfrm>
            <a:off x="4148805" y="1757398"/>
            <a:ext cx="1935764" cy="1935763"/>
          </a:xfrm>
          <a:custGeom>
            <a:avLst/>
            <a:gdLst>
              <a:gd name="T0" fmla="*/ 0 w 20320"/>
              <a:gd name="T1" fmla="*/ 10160 h 20320"/>
              <a:gd name="T2" fmla="*/ 10160 w 20320"/>
              <a:gd name="T3" fmla="*/ 20320 h 20320"/>
              <a:gd name="T4" fmla="*/ 20320 w 20320"/>
              <a:gd name="T5" fmla="*/ 20320 h 20320"/>
              <a:gd name="T6" fmla="*/ 20320 w 20320"/>
              <a:gd name="T7" fmla="*/ 10160 h 20320"/>
              <a:gd name="T8" fmla="*/ 10160 w 20320"/>
              <a:gd name="T9" fmla="*/ 0 h 20320"/>
              <a:gd name="T10" fmla="*/ 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0" y="10160"/>
                </a:moveTo>
                <a:cubicBezTo>
                  <a:pt x="0" y="15772"/>
                  <a:pt x="4549" y="20320"/>
                  <a:pt x="10160" y="20320"/>
                </a:cubicBezTo>
                <a:cubicBezTo>
                  <a:pt x="13547" y="20320"/>
                  <a:pt x="16934" y="20320"/>
                  <a:pt x="20320" y="20320"/>
                </a:cubicBezTo>
                <a:cubicBezTo>
                  <a:pt x="20320" y="16934"/>
                  <a:pt x="20320" y="13547"/>
                  <a:pt x="20320" y="10160"/>
                </a:cubicBezTo>
                <a:cubicBezTo>
                  <a:pt x="20320" y="4549"/>
                  <a:pt x="15772" y="0"/>
                  <a:pt x="10160" y="0"/>
                </a:cubicBezTo>
                <a:cubicBezTo>
                  <a:pt x="4549" y="0"/>
                  <a:pt x="0" y="4549"/>
                  <a:pt x="0" y="10160"/>
                </a:cubicBezTo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ï$ḻïḋê">
            <a:extLst>
              <a:ext uri="{FF2B5EF4-FFF2-40B4-BE49-F238E27FC236}">
                <a16:creationId xmlns:a16="http://schemas.microsoft.com/office/drawing/2014/main" id="{4C24D6DA-52EA-4E9E-BB98-AAC73E601231}"/>
              </a:ext>
            </a:extLst>
          </p:cNvPr>
          <p:cNvSpPr/>
          <p:nvPr/>
        </p:nvSpPr>
        <p:spPr bwMode="auto">
          <a:xfrm>
            <a:off x="6084569" y="1757998"/>
            <a:ext cx="1935162" cy="1935162"/>
          </a:xfrm>
          <a:custGeom>
            <a:avLst/>
            <a:gdLst>
              <a:gd name="T0" fmla="*/ 20320 w 20320"/>
              <a:gd name="T1" fmla="*/ 10160 h 20320"/>
              <a:gd name="T2" fmla="*/ 10160 w 20320"/>
              <a:gd name="T3" fmla="*/ 20320 h 20320"/>
              <a:gd name="T4" fmla="*/ 0 w 20320"/>
              <a:gd name="T5" fmla="*/ 20320 h 20320"/>
              <a:gd name="T6" fmla="*/ 0 w 20320"/>
              <a:gd name="T7" fmla="*/ 10160 h 20320"/>
              <a:gd name="T8" fmla="*/ 10160 w 20320"/>
              <a:gd name="T9" fmla="*/ 0 h 20320"/>
              <a:gd name="T10" fmla="*/ 2032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20320" y="10160"/>
                </a:moveTo>
                <a:cubicBezTo>
                  <a:pt x="20320" y="15772"/>
                  <a:pt x="15772" y="20320"/>
                  <a:pt x="10160" y="20320"/>
                </a:cubicBezTo>
                <a:cubicBezTo>
                  <a:pt x="6774" y="20320"/>
                  <a:pt x="3387" y="20320"/>
                  <a:pt x="0" y="20320"/>
                </a:cubicBezTo>
                <a:cubicBezTo>
                  <a:pt x="0" y="16934"/>
                  <a:pt x="0" y="13547"/>
                  <a:pt x="0" y="10160"/>
                </a:cubicBezTo>
                <a:cubicBezTo>
                  <a:pt x="0" y="4549"/>
                  <a:pt x="4549" y="0"/>
                  <a:pt x="10160" y="0"/>
                </a:cubicBezTo>
                <a:cubicBezTo>
                  <a:pt x="15772" y="0"/>
                  <a:pt x="20320" y="4549"/>
                  <a:pt x="20320" y="10160"/>
                </a:cubicBezTo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íṧļíḑe">
            <a:extLst>
              <a:ext uri="{FF2B5EF4-FFF2-40B4-BE49-F238E27FC236}">
                <a16:creationId xmlns:a16="http://schemas.microsoft.com/office/drawing/2014/main" id="{E24EFFDE-984A-48EC-AA36-77CB573D9084}"/>
              </a:ext>
            </a:extLst>
          </p:cNvPr>
          <p:cNvSpPr/>
          <p:nvPr/>
        </p:nvSpPr>
        <p:spPr bwMode="auto">
          <a:xfrm>
            <a:off x="5898995" y="3508263"/>
            <a:ext cx="371147" cy="369794"/>
          </a:xfrm>
          <a:custGeom>
            <a:avLst/>
            <a:gdLst>
              <a:gd name="T0" fmla="*/ 345 w 353"/>
              <a:gd name="T1" fmla="*/ 168 h 353"/>
              <a:gd name="T2" fmla="*/ 337 w 353"/>
              <a:gd name="T3" fmla="*/ 176 h 353"/>
              <a:gd name="T4" fmla="*/ 177 w 353"/>
              <a:gd name="T5" fmla="*/ 337 h 353"/>
              <a:gd name="T6" fmla="*/ 48 w 353"/>
              <a:gd name="T7" fmla="*/ 273 h 353"/>
              <a:gd name="T8" fmla="*/ 112 w 353"/>
              <a:gd name="T9" fmla="*/ 273 h 353"/>
              <a:gd name="T10" fmla="*/ 120 w 353"/>
              <a:gd name="T11" fmla="*/ 265 h 353"/>
              <a:gd name="T12" fmla="*/ 112 w 353"/>
              <a:gd name="T13" fmla="*/ 257 h 353"/>
              <a:gd name="T14" fmla="*/ 32 w 353"/>
              <a:gd name="T15" fmla="*/ 257 h 353"/>
              <a:gd name="T16" fmla="*/ 24 w 353"/>
              <a:gd name="T17" fmla="*/ 265 h 353"/>
              <a:gd name="T18" fmla="*/ 24 w 353"/>
              <a:gd name="T19" fmla="*/ 345 h 353"/>
              <a:gd name="T20" fmla="*/ 32 w 353"/>
              <a:gd name="T21" fmla="*/ 353 h 353"/>
              <a:gd name="T22" fmla="*/ 40 w 353"/>
              <a:gd name="T23" fmla="*/ 345 h 353"/>
              <a:gd name="T24" fmla="*/ 40 w 353"/>
              <a:gd name="T25" fmla="*/ 288 h 353"/>
              <a:gd name="T26" fmla="*/ 177 w 353"/>
              <a:gd name="T27" fmla="*/ 353 h 353"/>
              <a:gd name="T28" fmla="*/ 353 w 353"/>
              <a:gd name="T29" fmla="*/ 176 h 353"/>
              <a:gd name="T30" fmla="*/ 345 w 353"/>
              <a:gd name="T31" fmla="*/ 168 h 353"/>
              <a:gd name="T32" fmla="*/ 177 w 353"/>
              <a:gd name="T33" fmla="*/ 16 h 353"/>
              <a:gd name="T34" fmla="*/ 305 w 353"/>
              <a:gd name="T35" fmla="*/ 80 h 353"/>
              <a:gd name="T36" fmla="*/ 241 w 353"/>
              <a:gd name="T37" fmla="*/ 80 h 353"/>
              <a:gd name="T38" fmla="*/ 233 w 353"/>
              <a:gd name="T39" fmla="*/ 88 h 353"/>
              <a:gd name="T40" fmla="*/ 241 w 353"/>
              <a:gd name="T41" fmla="*/ 96 h 353"/>
              <a:gd name="T42" fmla="*/ 321 w 353"/>
              <a:gd name="T43" fmla="*/ 96 h 353"/>
              <a:gd name="T44" fmla="*/ 329 w 353"/>
              <a:gd name="T45" fmla="*/ 88 h 353"/>
              <a:gd name="T46" fmla="*/ 329 w 353"/>
              <a:gd name="T47" fmla="*/ 8 h 353"/>
              <a:gd name="T48" fmla="*/ 321 w 353"/>
              <a:gd name="T49" fmla="*/ 0 h 353"/>
              <a:gd name="T50" fmla="*/ 313 w 353"/>
              <a:gd name="T51" fmla="*/ 8 h 353"/>
              <a:gd name="T52" fmla="*/ 313 w 353"/>
              <a:gd name="T53" fmla="*/ 64 h 353"/>
              <a:gd name="T54" fmla="*/ 177 w 353"/>
              <a:gd name="T55" fmla="*/ 0 h 353"/>
              <a:gd name="T56" fmla="*/ 0 w 353"/>
              <a:gd name="T57" fmla="*/ 176 h 353"/>
              <a:gd name="T58" fmla="*/ 8 w 353"/>
              <a:gd name="T59" fmla="*/ 184 h 353"/>
              <a:gd name="T60" fmla="*/ 16 w 353"/>
              <a:gd name="T61" fmla="*/ 176 h 353"/>
              <a:gd name="T62" fmla="*/ 177 w 353"/>
              <a:gd name="T63" fmla="*/ 1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3" h="353">
                <a:moveTo>
                  <a:pt x="345" y="168"/>
                </a:moveTo>
                <a:cubicBezTo>
                  <a:pt x="341" y="168"/>
                  <a:pt x="337" y="172"/>
                  <a:pt x="337" y="176"/>
                </a:cubicBezTo>
                <a:cubicBezTo>
                  <a:pt x="337" y="265"/>
                  <a:pt x="265" y="337"/>
                  <a:pt x="177" y="337"/>
                </a:cubicBezTo>
                <a:cubicBezTo>
                  <a:pt x="124" y="337"/>
                  <a:pt x="77" y="312"/>
                  <a:pt x="48" y="273"/>
                </a:cubicBezTo>
                <a:cubicBezTo>
                  <a:pt x="112" y="273"/>
                  <a:pt x="112" y="273"/>
                  <a:pt x="112" y="273"/>
                </a:cubicBezTo>
                <a:cubicBezTo>
                  <a:pt x="117" y="273"/>
                  <a:pt x="120" y="269"/>
                  <a:pt x="120" y="265"/>
                </a:cubicBezTo>
                <a:cubicBezTo>
                  <a:pt x="120" y="260"/>
                  <a:pt x="117" y="257"/>
                  <a:pt x="112" y="257"/>
                </a:cubicBezTo>
                <a:cubicBezTo>
                  <a:pt x="32" y="257"/>
                  <a:pt x="32" y="257"/>
                  <a:pt x="32" y="257"/>
                </a:cubicBezTo>
                <a:cubicBezTo>
                  <a:pt x="28" y="257"/>
                  <a:pt x="24" y="260"/>
                  <a:pt x="24" y="265"/>
                </a:cubicBezTo>
                <a:cubicBezTo>
                  <a:pt x="24" y="345"/>
                  <a:pt x="24" y="345"/>
                  <a:pt x="24" y="345"/>
                </a:cubicBezTo>
                <a:cubicBezTo>
                  <a:pt x="24" y="349"/>
                  <a:pt x="28" y="353"/>
                  <a:pt x="32" y="353"/>
                </a:cubicBezTo>
                <a:cubicBezTo>
                  <a:pt x="36" y="353"/>
                  <a:pt x="40" y="349"/>
                  <a:pt x="40" y="345"/>
                </a:cubicBezTo>
                <a:cubicBezTo>
                  <a:pt x="40" y="288"/>
                  <a:pt x="40" y="288"/>
                  <a:pt x="40" y="288"/>
                </a:cubicBezTo>
                <a:cubicBezTo>
                  <a:pt x="72" y="328"/>
                  <a:pt x="121" y="353"/>
                  <a:pt x="177" y="353"/>
                </a:cubicBezTo>
                <a:cubicBezTo>
                  <a:pt x="274" y="353"/>
                  <a:pt x="353" y="274"/>
                  <a:pt x="353" y="176"/>
                </a:cubicBezTo>
                <a:cubicBezTo>
                  <a:pt x="353" y="172"/>
                  <a:pt x="350" y="168"/>
                  <a:pt x="345" y="168"/>
                </a:cubicBezTo>
                <a:moveTo>
                  <a:pt x="177" y="16"/>
                </a:moveTo>
                <a:cubicBezTo>
                  <a:pt x="229" y="16"/>
                  <a:pt x="276" y="41"/>
                  <a:pt x="305" y="80"/>
                </a:cubicBezTo>
                <a:cubicBezTo>
                  <a:pt x="241" y="80"/>
                  <a:pt x="241" y="80"/>
                  <a:pt x="241" y="80"/>
                </a:cubicBezTo>
                <a:cubicBezTo>
                  <a:pt x="236" y="80"/>
                  <a:pt x="233" y="84"/>
                  <a:pt x="233" y="88"/>
                </a:cubicBezTo>
                <a:cubicBezTo>
                  <a:pt x="233" y="92"/>
                  <a:pt x="236" y="96"/>
                  <a:pt x="241" y="96"/>
                </a:cubicBezTo>
                <a:cubicBezTo>
                  <a:pt x="321" y="96"/>
                  <a:pt x="321" y="96"/>
                  <a:pt x="321" y="96"/>
                </a:cubicBezTo>
                <a:cubicBezTo>
                  <a:pt x="325" y="96"/>
                  <a:pt x="329" y="92"/>
                  <a:pt x="329" y="88"/>
                </a:cubicBezTo>
                <a:cubicBezTo>
                  <a:pt x="329" y="8"/>
                  <a:pt x="329" y="8"/>
                  <a:pt x="329" y="8"/>
                </a:cubicBezTo>
                <a:cubicBezTo>
                  <a:pt x="329" y="3"/>
                  <a:pt x="325" y="0"/>
                  <a:pt x="321" y="0"/>
                </a:cubicBezTo>
                <a:cubicBezTo>
                  <a:pt x="317" y="0"/>
                  <a:pt x="313" y="3"/>
                  <a:pt x="313" y="8"/>
                </a:cubicBezTo>
                <a:cubicBezTo>
                  <a:pt x="313" y="64"/>
                  <a:pt x="313" y="64"/>
                  <a:pt x="313" y="64"/>
                </a:cubicBezTo>
                <a:cubicBezTo>
                  <a:pt x="281" y="25"/>
                  <a:pt x="232" y="0"/>
                  <a:pt x="177" y="0"/>
                </a:cubicBezTo>
                <a:cubicBezTo>
                  <a:pt x="79" y="0"/>
                  <a:pt x="0" y="79"/>
                  <a:pt x="0" y="176"/>
                </a:cubicBezTo>
                <a:cubicBezTo>
                  <a:pt x="0" y="181"/>
                  <a:pt x="3" y="184"/>
                  <a:pt x="8" y="184"/>
                </a:cubicBezTo>
                <a:cubicBezTo>
                  <a:pt x="12" y="184"/>
                  <a:pt x="16" y="181"/>
                  <a:pt x="16" y="176"/>
                </a:cubicBezTo>
                <a:cubicBezTo>
                  <a:pt x="16" y="88"/>
                  <a:pt x="88" y="16"/>
                  <a:pt x="177" y="16"/>
                </a:cubicBezTo>
              </a:path>
            </a:pathLst>
          </a:custGeom>
          <a:solidFill>
            <a:srgbClr val="9E85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isľîḍé">
            <a:extLst>
              <a:ext uri="{FF2B5EF4-FFF2-40B4-BE49-F238E27FC236}">
                <a16:creationId xmlns:a16="http://schemas.microsoft.com/office/drawing/2014/main" id="{2360E1F8-B125-4171-881D-A77426954BC9}"/>
              </a:ext>
            </a:extLst>
          </p:cNvPr>
          <p:cNvGrpSpPr/>
          <p:nvPr/>
        </p:nvGrpSpPr>
        <p:grpSpPr>
          <a:xfrm>
            <a:off x="655320" y="2181635"/>
            <a:ext cx="3843625" cy="3023052"/>
            <a:chOff x="660401" y="2120675"/>
            <a:chExt cx="3843625" cy="3023052"/>
          </a:xfrm>
        </p:grpSpPr>
        <p:grpSp>
          <p:nvGrpSpPr>
            <p:cNvPr id="24" name="ïṡḻïḍê">
              <a:extLst>
                <a:ext uri="{FF2B5EF4-FFF2-40B4-BE49-F238E27FC236}">
                  <a16:creationId xmlns:a16="http://schemas.microsoft.com/office/drawing/2014/main" id="{AB2951E8-2CD4-49AC-A3CF-BE6CE3CC8DA0}"/>
                </a:ext>
              </a:extLst>
            </p:cNvPr>
            <p:cNvGrpSpPr/>
            <p:nvPr/>
          </p:nvGrpSpPr>
          <p:grpSpPr>
            <a:xfrm>
              <a:off x="660401" y="2120675"/>
              <a:ext cx="3843625" cy="1087289"/>
              <a:chOff x="660401" y="2120675"/>
              <a:chExt cx="3843625" cy="1087289"/>
            </a:xfrm>
          </p:grpSpPr>
          <p:grpSp>
            <p:nvGrpSpPr>
              <p:cNvPr id="32" name="íšļîḑé">
                <a:extLst>
                  <a:ext uri="{FF2B5EF4-FFF2-40B4-BE49-F238E27FC236}">
                    <a16:creationId xmlns:a16="http://schemas.microsoft.com/office/drawing/2014/main" id="{E5B0E40D-1D6C-4D6A-8F85-58EA644341A7}"/>
                  </a:ext>
                </a:extLst>
              </p:cNvPr>
              <p:cNvGrpSpPr/>
              <p:nvPr/>
            </p:nvGrpSpPr>
            <p:grpSpPr>
              <a:xfrm>
                <a:off x="660401" y="2120675"/>
                <a:ext cx="2825184" cy="1087289"/>
                <a:chOff x="8208730" y="2240023"/>
                <a:chExt cx="3310170" cy="1087289"/>
              </a:xfrm>
            </p:grpSpPr>
            <p:sp>
              <p:nvSpPr>
                <p:cNvPr id="36" name="ï$ľîḑé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8208730" y="2240023"/>
                  <a:ext cx="3310170" cy="41762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b="1" dirty="0">
                      <a:cs typeface="+mn-ea"/>
                      <a:sym typeface="+mn-lt"/>
                    </a:rPr>
                    <a:t>Add title text</a:t>
                  </a:r>
                  <a:endParaRPr lang="vi-VN" altLang="zh-CN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ŝḷiḍe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8208730" y="2657650"/>
                  <a:ext cx="3310170" cy="669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</p:grpSp>
          <p:grpSp>
            <p:nvGrpSpPr>
              <p:cNvPr id="33" name="íšlîḑé">
                <a:extLst>
                  <a:ext uri="{FF2B5EF4-FFF2-40B4-BE49-F238E27FC236}">
                    <a16:creationId xmlns:a16="http://schemas.microsoft.com/office/drawing/2014/main" id="{7AF433FA-807E-4051-91B2-9FDEF357D41A}"/>
                  </a:ext>
                </a:extLst>
              </p:cNvPr>
              <p:cNvGrpSpPr/>
              <p:nvPr/>
            </p:nvGrpSpPr>
            <p:grpSpPr>
              <a:xfrm>
                <a:off x="3784950" y="2304781"/>
                <a:ext cx="719076" cy="719076"/>
                <a:chOff x="3784950" y="2304781"/>
                <a:chExt cx="719076" cy="719076"/>
              </a:xfrm>
            </p:grpSpPr>
            <p:sp>
              <p:nvSpPr>
                <p:cNvPr id="34" name="îŝ1ïḑè">
                  <a:extLst>
                    <a:ext uri="{FF2B5EF4-FFF2-40B4-BE49-F238E27FC236}">
                      <a16:creationId xmlns:a16="http://schemas.microsoft.com/office/drawing/2014/main" id="{C957C81A-9EB5-4515-93F5-15706706D09B}"/>
                    </a:ext>
                  </a:extLst>
                </p:cNvPr>
                <p:cNvSpPr/>
                <p:nvPr/>
              </p:nvSpPr>
              <p:spPr>
                <a:xfrm>
                  <a:off x="3784950" y="2304781"/>
                  <a:ext cx="719076" cy="719076"/>
                </a:xfrm>
                <a:prstGeom prst="ellipse">
                  <a:avLst/>
                </a:prstGeom>
                <a:solidFill>
                  <a:srgbClr val="9E85B1"/>
                </a:solidFill>
                <a:ln w="381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íṩļidê">
                  <a:extLst>
                    <a:ext uri="{FF2B5EF4-FFF2-40B4-BE49-F238E27FC236}">
                      <a16:creationId xmlns:a16="http://schemas.microsoft.com/office/drawing/2014/main" id="{A20B99EC-F2BD-4295-99D4-0ADBF9963132}"/>
                    </a:ext>
                  </a:extLst>
                </p:cNvPr>
                <p:cNvSpPr/>
                <p:nvPr/>
              </p:nvSpPr>
              <p:spPr>
                <a:xfrm>
                  <a:off x="3970473" y="2484794"/>
                  <a:ext cx="348030" cy="359050"/>
                </a:xfrm>
                <a:custGeom>
                  <a:avLst/>
                  <a:gdLst>
                    <a:gd name="connsiteX0" fmla="*/ 437277 w 581518"/>
                    <a:gd name="connsiteY0" fmla="*/ 409440 h 599930"/>
                    <a:gd name="connsiteX1" fmla="*/ 396550 w 581518"/>
                    <a:gd name="connsiteY1" fmla="*/ 450118 h 599930"/>
                    <a:gd name="connsiteX2" fmla="*/ 437277 w 581518"/>
                    <a:gd name="connsiteY2" fmla="*/ 490795 h 599930"/>
                    <a:gd name="connsiteX3" fmla="*/ 478005 w 581518"/>
                    <a:gd name="connsiteY3" fmla="*/ 450118 h 599930"/>
                    <a:gd name="connsiteX4" fmla="*/ 437277 w 581518"/>
                    <a:gd name="connsiteY4" fmla="*/ 409440 h 599930"/>
                    <a:gd name="connsiteX5" fmla="*/ 144240 w 581518"/>
                    <a:gd name="connsiteY5" fmla="*/ 409440 h 599930"/>
                    <a:gd name="connsiteX6" fmla="*/ 103513 w 581518"/>
                    <a:gd name="connsiteY6" fmla="*/ 450118 h 599930"/>
                    <a:gd name="connsiteX7" fmla="*/ 144240 w 581518"/>
                    <a:gd name="connsiteY7" fmla="*/ 490795 h 599930"/>
                    <a:gd name="connsiteX8" fmla="*/ 184967 w 581518"/>
                    <a:gd name="connsiteY8" fmla="*/ 450118 h 599930"/>
                    <a:gd name="connsiteX9" fmla="*/ 144240 w 581518"/>
                    <a:gd name="connsiteY9" fmla="*/ 409440 h 599930"/>
                    <a:gd name="connsiteX10" fmla="*/ 227681 w 581518"/>
                    <a:gd name="connsiteY10" fmla="*/ 234825 h 599930"/>
                    <a:gd name="connsiteX11" fmla="*/ 159140 w 581518"/>
                    <a:gd name="connsiteY11" fmla="*/ 296337 h 599930"/>
                    <a:gd name="connsiteX12" fmla="*/ 154173 w 581518"/>
                    <a:gd name="connsiteY12" fmla="*/ 344952 h 599930"/>
                    <a:gd name="connsiteX13" fmla="*/ 427344 w 581518"/>
                    <a:gd name="connsiteY13" fmla="*/ 344952 h 599930"/>
                    <a:gd name="connsiteX14" fmla="*/ 422377 w 581518"/>
                    <a:gd name="connsiteY14" fmla="*/ 296337 h 599930"/>
                    <a:gd name="connsiteX15" fmla="*/ 353836 w 581518"/>
                    <a:gd name="connsiteY15" fmla="*/ 234825 h 599930"/>
                    <a:gd name="connsiteX16" fmla="*/ 346883 w 581518"/>
                    <a:gd name="connsiteY16" fmla="*/ 234825 h 599930"/>
                    <a:gd name="connsiteX17" fmla="*/ 346883 w 581518"/>
                    <a:gd name="connsiteY17" fmla="*/ 249707 h 599930"/>
                    <a:gd name="connsiteX18" fmla="*/ 323042 w 581518"/>
                    <a:gd name="connsiteY18" fmla="*/ 273518 h 599930"/>
                    <a:gd name="connsiteX19" fmla="*/ 258475 w 581518"/>
                    <a:gd name="connsiteY19" fmla="*/ 273518 h 599930"/>
                    <a:gd name="connsiteX20" fmla="*/ 234634 w 581518"/>
                    <a:gd name="connsiteY20" fmla="*/ 249707 h 599930"/>
                    <a:gd name="connsiteX21" fmla="*/ 234634 w 581518"/>
                    <a:gd name="connsiteY21" fmla="*/ 234825 h 599930"/>
                    <a:gd name="connsiteX22" fmla="*/ 227681 w 581518"/>
                    <a:gd name="connsiteY22" fmla="*/ 193155 h 599930"/>
                    <a:gd name="connsiteX23" fmla="*/ 353836 w 581518"/>
                    <a:gd name="connsiteY23" fmla="*/ 193155 h 599930"/>
                    <a:gd name="connsiteX24" fmla="*/ 463105 w 581518"/>
                    <a:gd name="connsiteY24" fmla="*/ 292369 h 599930"/>
                    <a:gd name="connsiteX25" fmla="*/ 468071 w 581518"/>
                    <a:gd name="connsiteY25" fmla="*/ 344952 h 599930"/>
                    <a:gd name="connsiteX26" fmla="*/ 481978 w 581518"/>
                    <a:gd name="connsiteY26" fmla="*/ 344952 h 599930"/>
                    <a:gd name="connsiteX27" fmla="*/ 504825 w 581518"/>
                    <a:gd name="connsiteY27" fmla="*/ 364794 h 599930"/>
                    <a:gd name="connsiteX28" fmla="*/ 524692 w 581518"/>
                    <a:gd name="connsiteY28" fmla="*/ 477898 h 599930"/>
                    <a:gd name="connsiteX29" fmla="*/ 514759 w 581518"/>
                    <a:gd name="connsiteY29" fmla="*/ 516591 h 599930"/>
                    <a:gd name="connsiteX30" fmla="*/ 478998 w 581518"/>
                    <a:gd name="connsiteY30" fmla="*/ 533457 h 599930"/>
                    <a:gd name="connsiteX31" fmla="*/ 478998 w 581518"/>
                    <a:gd name="connsiteY31" fmla="*/ 552308 h 599930"/>
                    <a:gd name="connsiteX32" fmla="*/ 431317 w 581518"/>
                    <a:gd name="connsiteY32" fmla="*/ 599930 h 599930"/>
                    <a:gd name="connsiteX33" fmla="*/ 416417 w 581518"/>
                    <a:gd name="connsiteY33" fmla="*/ 599930 h 599930"/>
                    <a:gd name="connsiteX34" fmla="*/ 368736 w 581518"/>
                    <a:gd name="connsiteY34" fmla="*/ 552308 h 599930"/>
                    <a:gd name="connsiteX35" fmla="*/ 368736 w 581518"/>
                    <a:gd name="connsiteY35" fmla="*/ 534449 h 599930"/>
                    <a:gd name="connsiteX36" fmla="*/ 212781 w 581518"/>
                    <a:gd name="connsiteY36" fmla="*/ 534449 h 599930"/>
                    <a:gd name="connsiteX37" fmla="*/ 212781 w 581518"/>
                    <a:gd name="connsiteY37" fmla="*/ 552308 h 599930"/>
                    <a:gd name="connsiteX38" fmla="*/ 165100 w 581518"/>
                    <a:gd name="connsiteY38" fmla="*/ 599930 h 599930"/>
                    <a:gd name="connsiteX39" fmla="*/ 150200 w 581518"/>
                    <a:gd name="connsiteY39" fmla="*/ 599930 h 599930"/>
                    <a:gd name="connsiteX40" fmla="*/ 102519 w 581518"/>
                    <a:gd name="connsiteY40" fmla="*/ 552308 h 599930"/>
                    <a:gd name="connsiteX41" fmla="*/ 102519 w 581518"/>
                    <a:gd name="connsiteY41" fmla="*/ 533457 h 599930"/>
                    <a:gd name="connsiteX42" fmla="*/ 67752 w 581518"/>
                    <a:gd name="connsiteY42" fmla="*/ 516591 h 599930"/>
                    <a:gd name="connsiteX43" fmla="*/ 56825 w 581518"/>
                    <a:gd name="connsiteY43" fmla="*/ 477898 h 599930"/>
                    <a:gd name="connsiteX44" fmla="*/ 76692 w 581518"/>
                    <a:gd name="connsiteY44" fmla="*/ 364794 h 599930"/>
                    <a:gd name="connsiteX45" fmla="*/ 100532 w 581518"/>
                    <a:gd name="connsiteY45" fmla="*/ 344952 h 599930"/>
                    <a:gd name="connsiteX46" fmla="*/ 113446 w 581518"/>
                    <a:gd name="connsiteY46" fmla="*/ 344952 h 599930"/>
                    <a:gd name="connsiteX47" fmla="*/ 118413 w 581518"/>
                    <a:gd name="connsiteY47" fmla="*/ 292369 h 599930"/>
                    <a:gd name="connsiteX48" fmla="*/ 227681 w 581518"/>
                    <a:gd name="connsiteY48" fmla="*/ 193155 h 599930"/>
                    <a:gd name="connsiteX49" fmla="*/ 291256 w 581518"/>
                    <a:gd name="connsiteY49" fmla="*/ 0 h 599930"/>
                    <a:gd name="connsiteX50" fmla="*/ 324037 w 581518"/>
                    <a:gd name="connsiteY50" fmla="*/ 9676 h 599930"/>
                    <a:gd name="connsiteX51" fmla="*/ 566417 w 581518"/>
                    <a:gd name="connsiteY51" fmla="*/ 167472 h 599930"/>
                    <a:gd name="connsiteX52" fmla="*/ 576351 w 581518"/>
                    <a:gd name="connsiteY52" fmla="*/ 213124 h 599930"/>
                    <a:gd name="connsiteX53" fmla="*/ 548536 w 581518"/>
                    <a:gd name="connsiteY53" fmla="*/ 228010 h 599930"/>
                    <a:gd name="connsiteX54" fmla="*/ 530656 w 581518"/>
                    <a:gd name="connsiteY54" fmla="*/ 223048 h 599930"/>
                    <a:gd name="connsiteX55" fmla="*/ 291256 w 581518"/>
                    <a:gd name="connsiteY55" fmla="*/ 66244 h 599930"/>
                    <a:gd name="connsiteX56" fmla="*/ 50862 w 581518"/>
                    <a:gd name="connsiteY56" fmla="*/ 223048 h 599930"/>
                    <a:gd name="connsiteX57" fmla="*/ 5167 w 581518"/>
                    <a:gd name="connsiteY57" fmla="*/ 213124 h 599930"/>
                    <a:gd name="connsiteX58" fmla="*/ 15101 w 581518"/>
                    <a:gd name="connsiteY58" fmla="*/ 168464 h 599930"/>
                    <a:gd name="connsiteX59" fmla="*/ 258475 w 581518"/>
                    <a:gd name="connsiteY59" fmla="*/ 9676 h 599930"/>
                    <a:gd name="connsiteX60" fmla="*/ 291256 w 581518"/>
                    <a:gd name="connsiteY60" fmla="*/ 0 h 599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581518" h="599930">
                      <a:moveTo>
                        <a:pt x="437277" y="409440"/>
                      </a:moveTo>
                      <a:cubicBezTo>
                        <a:pt x="415424" y="409440"/>
                        <a:pt x="396550" y="428291"/>
                        <a:pt x="396550" y="450118"/>
                      </a:cubicBezTo>
                      <a:cubicBezTo>
                        <a:pt x="396550" y="472937"/>
                        <a:pt x="415424" y="490795"/>
                        <a:pt x="437277" y="490795"/>
                      </a:cubicBezTo>
                      <a:cubicBezTo>
                        <a:pt x="460124" y="490795"/>
                        <a:pt x="478005" y="472937"/>
                        <a:pt x="478005" y="450118"/>
                      </a:cubicBezTo>
                      <a:cubicBezTo>
                        <a:pt x="478005" y="428291"/>
                        <a:pt x="460124" y="409440"/>
                        <a:pt x="437277" y="409440"/>
                      </a:cubicBezTo>
                      <a:close/>
                      <a:moveTo>
                        <a:pt x="144240" y="409440"/>
                      </a:moveTo>
                      <a:cubicBezTo>
                        <a:pt x="122386" y="409440"/>
                        <a:pt x="103513" y="428291"/>
                        <a:pt x="103513" y="450118"/>
                      </a:cubicBezTo>
                      <a:cubicBezTo>
                        <a:pt x="103513" y="472937"/>
                        <a:pt x="122386" y="490795"/>
                        <a:pt x="144240" y="490795"/>
                      </a:cubicBezTo>
                      <a:cubicBezTo>
                        <a:pt x="167087" y="490795"/>
                        <a:pt x="184967" y="472937"/>
                        <a:pt x="184967" y="450118"/>
                      </a:cubicBezTo>
                      <a:cubicBezTo>
                        <a:pt x="184967" y="428291"/>
                        <a:pt x="167087" y="409440"/>
                        <a:pt x="144240" y="409440"/>
                      </a:cubicBezTo>
                      <a:close/>
                      <a:moveTo>
                        <a:pt x="227681" y="234825"/>
                      </a:moveTo>
                      <a:cubicBezTo>
                        <a:pt x="191921" y="234825"/>
                        <a:pt x="163113" y="260620"/>
                        <a:pt x="159140" y="296337"/>
                      </a:cubicBezTo>
                      <a:lnTo>
                        <a:pt x="154173" y="344952"/>
                      </a:lnTo>
                      <a:lnTo>
                        <a:pt x="427344" y="344952"/>
                      </a:lnTo>
                      <a:lnTo>
                        <a:pt x="422377" y="296337"/>
                      </a:lnTo>
                      <a:cubicBezTo>
                        <a:pt x="419397" y="260620"/>
                        <a:pt x="389597" y="234825"/>
                        <a:pt x="353836" y="234825"/>
                      </a:cubicBezTo>
                      <a:lnTo>
                        <a:pt x="346883" y="234825"/>
                      </a:lnTo>
                      <a:lnTo>
                        <a:pt x="346883" y="249707"/>
                      </a:lnTo>
                      <a:cubicBezTo>
                        <a:pt x="346883" y="262605"/>
                        <a:pt x="335956" y="273518"/>
                        <a:pt x="323042" y="273518"/>
                      </a:cubicBezTo>
                      <a:lnTo>
                        <a:pt x="258475" y="273518"/>
                      </a:lnTo>
                      <a:cubicBezTo>
                        <a:pt x="245561" y="273518"/>
                        <a:pt x="234634" y="262605"/>
                        <a:pt x="234634" y="249707"/>
                      </a:cubicBezTo>
                      <a:lnTo>
                        <a:pt x="234634" y="234825"/>
                      </a:lnTo>
                      <a:close/>
                      <a:moveTo>
                        <a:pt x="227681" y="193155"/>
                      </a:moveTo>
                      <a:lnTo>
                        <a:pt x="353836" y="193155"/>
                      </a:lnTo>
                      <a:cubicBezTo>
                        <a:pt x="410457" y="193155"/>
                        <a:pt x="458138" y="235817"/>
                        <a:pt x="463105" y="292369"/>
                      </a:cubicBezTo>
                      <a:lnTo>
                        <a:pt x="468071" y="344952"/>
                      </a:lnTo>
                      <a:lnTo>
                        <a:pt x="481978" y="344952"/>
                      </a:lnTo>
                      <a:cubicBezTo>
                        <a:pt x="492905" y="344952"/>
                        <a:pt x="502838" y="353881"/>
                        <a:pt x="504825" y="364794"/>
                      </a:cubicBezTo>
                      <a:lnTo>
                        <a:pt x="524692" y="477898"/>
                      </a:lnTo>
                      <a:cubicBezTo>
                        <a:pt x="527672" y="491788"/>
                        <a:pt x="523699" y="505677"/>
                        <a:pt x="514759" y="516591"/>
                      </a:cubicBezTo>
                      <a:cubicBezTo>
                        <a:pt x="505818" y="527504"/>
                        <a:pt x="492905" y="533457"/>
                        <a:pt x="478998" y="533457"/>
                      </a:cubicBezTo>
                      <a:lnTo>
                        <a:pt x="478998" y="552308"/>
                      </a:lnTo>
                      <a:cubicBezTo>
                        <a:pt x="478998" y="579095"/>
                        <a:pt x="458138" y="599930"/>
                        <a:pt x="431317" y="599930"/>
                      </a:cubicBezTo>
                      <a:lnTo>
                        <a:pt x="416417" y="599930"/>
                      </a:lnTo>
                      <a:cubicBezTo>
                        <a:pt x="389597" y="599930"/>
                        <a:pt x="368736" y="579095"/>
                        <a:pt x="368736" y="552308"/>
                      </a:cubicBezTo>
                      <a:lnTo>
                        <a:pt x="368736" y="534449"/>
                      </a:lnTo>
                      <a:lnTo>
                        <a:pt x="212781" y="534449"/>
                      </a:lnTo>
                      <a:lnTo>
                        <a:pt x="212781" y="552308"/>
                      </a:lnTo>
                      <a:cubicBezTo>
                        <a:pt x="212781" y="579095"/>
                        <a:pt x="191921" y="599930"/>
                        <a:pt x="165100" y="599930"/>
                      </a:cubicBezTo>
                      <a:lnTo>
                        <a:pt x="150200" y="599930"/>
                      </a:lnTo>
                      <a:cubicBezTo>
                        <a:pt x="123379" y="599930"/>
                        <a:pt x="102519" y="579095"/>
                        <a:pt x="102519" y="552308"/>
                      </a:cubicBezTo>
                      <a:lnTo>
                        <a:pt x="102519" y="533457"/>
                      </a:lnTo>
                      <a:cubicBezTo>
                        <a:pt x="88612" y="533457"/>
                        <a:pt x="75699" y="527504"/>
                        <a:pt x="67752" y="516591"/>
                      </a:cubicBezTo>
                      <a:cubicBezTo>
                        <a:pt x="57819" y="505677"/>
                        <a:pt x="53845" y="491788"/>
                        <a:pt x="56825" y="477898"/>
                      </a:cubicBezTo>
                      <a:lnTo>
                        <a:pt x="76692" y="364794"/>
                      </a:lnTo>
                      <a:cubicBezTo>
                        <a:pt x="78679" y="353881"/>
                        <a:pt x="88612" y="344952"/>
                        <a:pt x="100532" y="344952"/>
                      </a:cubicBezTo>
                      <a:lnTo>
                        <a:pt x="113446" y="344952"/>
                      </a:lnTo>
                      <a:lnTo>
                        <a:pt x="118413" y="292369"/>
                      </a:lnTo>
                      <a:cubicBezTo>
                        <a:pt x="124373" y="235817"/>
                        <a:pt x="171060" y="193155"/>
                        <a:pt x="227681" y="193155"/>
                      </a:cubicBezTo>
                      <a:close/>
                      <a:moveTo>
                        <a:pt x="291256" y="0"/>
                      </a:moveTo>
                      <a:cubicBezTo>
                        <a:pt x="302680" y="0"/>
                        <a:pt x="314103" y="3226"/>
                        <a:pt x="324037" y="9676"/>
                      </a:cubicBezTo>
                      <a:lnTo>
                        <a:pt x="566417" y="167472"/>
                      </a:lnTo>
                      <a:cubicBezTo>
                        <a:pt x="581317" y="177396"/>
                        <a:pt x="586284" y="198237"/>
                        <a:pt x="576351" y="213124"/>
                      </a:cubicBezTo>
                      <a:cubicBezTo>
                        <a:pt x="570390" y="223048"/>
                        <a:pt x="559463" y="228010"/>
                        <a:pt x="548536" y="228010"/>
                      </a:cubicBezTo>
                      <a:cubicBezTo>
                        <a:pt x="542576" y="228010"/>
                        <a:pt x="536616" y="226025"/>
                        <a:pt x="530656" y="223048"/>
                      </a:cubicBezTo>
                      <a:lnTo>
                        <a:pt x="291256" y="66244"/>
                      </a:lnTo>
                      <a:lnTo>
                        <a:pt x="50862" y="223048"/>
                      </a:lnTo>
                      <a:cubicBezTo>
                        <a:pt x="35962" y="232972"/>
                        <a:pt x="15101" y="228010"/>
                        <a:pt x="5167" y="213124"/>
                      </a:cubicBezTo>
                      <a:cubicBezTo>
                        <a:pt x="-4766" y="198237"/>
                        <a:pt x="201" y="178388"/>
                        <a:pt x="15101" y="168464"/>
                      </a:cubicBezTo>
                      <a:lnTo>
                        <a:pt x="258475" y="9676"/>
                      </a:lnTo>
                      <a:cubicBezTo>
                        <a:pt x="268409" y="3226"/>
                        <a:pt x="279832" y="0"/>
                        <a:pt x="29125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ïṧliḓé">
              <a:extLst>
                <a:ext uri="{FF2B5EF4-FFF2-40B4-BE49-F238E27FC236}">
                  <a16:creationId xmlns:a16="http://schemas.microsoft.com/office/drawing/2014/main" id="{0768994D-4838-444E-8D78-441615CE23B1}"/>
                </a:ext>
              </a:extLst>
            </p:cNvPr>
            <p:cNvGrpSpPr/>
            <p:nvPr/>
          </p:nvGrpSpPr>
          <p:grpSpPr>
            <a:xfrm>
              <a:off x="660401" y="4056438"/>
              <a:ext cx="3843625" cy="1087289"/>
              <a:chOff x="660401" y="2120675"/>
              <a:chExt cx="3843625" cy="1087289"/>
            </a:xfrm>
          </p:grpSpPr>
          <p:grpSp>
            <p:nvGrpSpPr>
              <p:cNvPr id="26" name="í$ḻíḑê">
                <a:extLst>
                  <a:ext uri="{FF2B5EF4-FFF2-40B4-BE49-F238E27FC236}">
                    <a16:creationId xmlns:a16="http://schemas.microsoft.com/office/drawing/2014/main" id="{ABD27508-5E3A-4DB9-AFE7-28C49700C339}"/>
                  </a:ext>
                </a:extLst>
              </p:cNvPr>
              <p:cNvGrpSpPr/>
              <p:nvPr/>
            </p:nvGrpSpPr>
            <p:grpSpPr>
              <a:xfrm>
                <a:off x="660401" y="2120675"/>
                <a:ext cx="2825184" cy="1087289"/>
                <a:chOff x="8208730" y="2240023"/>
                <a:chExt cx="3310170" cy="1087289"/>
              </a:xfrm>
            </p:grpSpPr>
            <p:sp>
              <p:nvSpPr>
                <p:cNvPr id="30" name="íśḷíḓé">
                  <a:extLst>
                    <a:ext uri="{FF2B5EF4-FFF2-40B4-BE49-F238E27FC236}">
                      <a16:creationId xmlns:a16="http://schemas.microsoft.com/office/drawing/2014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8208730" y="2240023"/>
                  <a:ext cx="3310170" cy="41762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b="1" dirty="0">
                      <a:cs typeface="+mn-ea"/>
                      <a:sym typeface="+mn-lt"/>
                    </a:rPr>
                    <a:t>Add title text</a:t>
                  </a:r>
                  <a:endParaRPr lang="vi-VN" altLang="zh-CN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îśḷïdé">
                  <a:extLst>
                    <a:ext uri="{FF2B5EF4-FFF2-40B4-BE49-F238E27FC236}">
                      <a16:creationId xmlns:a16="http://schemas.microsoft.com/office/drawing/2014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8208730" y="2657650"/>
                  <a:ext cx="3310170" cy="669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</p:grpSp>
          <p:grpSp>
            <p:nvGrpSpPr>
              <p:cNvPr id="27" name="ïṡ1íḋè">
                <a:extLst>
                  <a:ext uri="{FF2B5EF4-FFF2-40B4-BE49-F238E27FC236}">
                    <a16:creationId xmlns:a16="http://schemas.microsoft.com/office/drawing/2014/main" id="{B026D597-6655-4249-B83A-FE448F475456}"/>
                  </a:ext>
                </a:extLst>
              </p:cNvPr>
              <p:cNvGrpSpPr/>
              <p:nvPr/>
            </p:nvGrpSpPr>
            <p:grpSpPr>
              <a:xfrm>
                <a:off x="3784950" y="2304781"/>
                <a:ext cx="719076" cy="719076"/>
                <a:chOff x="3784950" y="2304781"/>
                <a:chExt cx="719076" cy="719076"/>
              </a:xfrm>
            </p:grpSpPr>
            <p:sp>
              <p:nvSpPr>
                <p:cNvPr id="28" name="íśḷíḑe">
                  <a:extLst>
                    <a:ext uri="{FF2B5EF4-FFF2-40B4-BE49-F238E27FC236}">
                      <a16:creationId xmlns:a16="http://schemas.microsoft.com/office/drawing/2014/main" id="{AFD9F33B-063F-40EE-9CC6-8721BB43934D}"/>
                    </a:ext>
                  </a:extLst>
                </p:cNvPr>
                <p:cNvSpPr/>
                <p:nvPr/>
              </p:nvSpPr>
              <p:spPr>
                <a:xfrm>
                  <a:off x="3784950" y="2304781"/>
                  <a:ext cx="719076" cy="719076"/>
                </a:xfrm>
                <a:prstGeom prst="ellipse">
                  <a:avLst/>
                </a:prstGeom>
                <a:solidFill>
                  <a:srgbClr val="9E85B1"/>
                </a:solidFill>
                <a:ln w="381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iṧḷïḋé">
                  <a:extLst>
                    <a:ext uri="{FF2B5EF4-FFF2-40B4-BE49-F238E27FC236}">
                      <a16:creationId xmlns:a16="http://schemas.microsoft.com/office/drawing/2014/main" id="{EC0AE837-E0A8-41FF-8BA4-05F15200439F}"/>
                    </a:ext>
                  </a:extLst>
                </p:cNvPr>
                <p:cNvSpPr/>
                <p:nvPr/>
              </p:nvSpPr>
              <p:spPr>
                <a:xfrm>
                  <a:off x="3970473" y="2484794"/>
                  <a:ext cx="348030" cy="359050"/>
                </a:xfrm>
                <a:custGeom>
                  <a:avLst/>
                  <a:gdLst>
                    <a:gd name="connsiteX0" fmla="*/ 437277 w 581518"/>
                    <a:gd name="connsiteY0" fmla="*/ 409440 h 599930"/>
                    <a:gd name="connsiteX1" fmla="*/ 396550 w 581518"/>
                    <a:gd name="connsiteY1" fmla="*/ 450118 h 599930"/>
                    <a:gd name="connsiteX2" fmla="*/ 437277 w 581518"/>
                    <a:gd name="connsiteY2" fmla="*/ 490795 h 599930"/>
                    <a:gd name="connsiteX3" fmla="*/ 478005 w 581518"/>
                    <a:gd name="connsiteY3" fmla="*/ 450118 h 599930"/>
                    <a:gd name="connsiteX4" fmla="*/ 437277 w 581518"/>
                    <a:gd name="connsiteY4" fmla="*/ 409440 h 599930"/>
                    <a:gd name="connsiteX5" fmla="*/ 144240 w 581518"/>
                    <a:gd name="connsiteY5" fmla="*/ 409440 h 599930"/>
                    <a:gd name="connsiteX6" fmla="*/ 103513 w 581518"/>
                    <a:gd name="connsiteY6" fmla="*/ 450118 h 599930"/>
                    <a:gd name="connsiteX7" fmla="*/ 144240 w 581518"/>
                    <a:gd name="connsiteY7" fmla="*/ 490795 h 599930"/>
                    <a:gd name="connsiteX8" fmla="*/ 184967 w 581518"/>
                    <a:gd name="connsiteY8" fmla="*/ 450118 h 599930"/>
                    <a:gd name="connsiteX9" fmla="*/ 144240 w 581518"/>
                    <a:gd name="connsiteY9" fmla="*/ 409440 h 599930"/>
                    <a:gd name="connsiteX10" fmla="*/ 227681 w 581518"/>
                    <a:gd name="connsiteY10" fmla="*/ 234825 h 599930"/>
                    <a:gd name="connsiteX11" fmla="*/ 159140 w 581518"/>
                    <a:gd name="connsiteY11" fmla="*/ 296337 h 599930"/>
                    <a:gd name="connsiteX12" fmla="*/ 154173 w 581518"/>
                    <a:gd name="connsiteY12" fmla="*/ 344952 h 599930"/>
                    <a:gd name="connsiteX13" fmla="*/ 427344 w 581518"/>
                    <a:gd name="connsiteY13" fmla="*/ 344952 h 599930"/>
                    <a:gd name="connsiteX14" fmla="*/ 422377 w 581518"/>
                    <a:gd name="connsiteY14" fmla="*/ 296337 h 599930"/>
                    <a:gd name="connsiteX15" fmla="*/ 353836 w 581518"/>
                    <a:gd name="connsiteY15" fmla="*/ 234825 h 599930"/>
                    <a:gd name="connsiteX16" fmla="*/ 346883 w 581518"/>
                    <a:gd name="connsiteY16" fmla="*/ 234825 h 599930"/>
                    <a:gd name="connsiteX17" fmla="*/ 346883 w 581518"/>
                    <a:gd name="connsiteY17" fmla="*/ 249707 h 599930"/>
                    <a:gd name="connsiteX18" fmla="*/ 323042 w 581518"/>
                    <a:gd name="connsiteY18" fmla="*/ 273518 h 599930"/>
                    <a:gd name="connsiteX19" fmla="*/ 258475 w 581518"/>
                    <a:gd name="connsiteY19" fmla="*/ 273518 h 599930"/>
                    <a:gd name="connsiteX20" fmla="*/ 234634 w 581518"/>
                    <a:gd name="connsiteY20" fmla="*/ 249707 h 599930"/>
                    <a:gd name="connsiteX21" fmla="*/ 234634 w 581518"/>
                    <a:gd name="connsiteY21" fmla="*/ 234825 h 599930"/>
                    <a:gd name="connsiteX22" fmla="*/ 227681 w 581518"/>
                    <a:gd name="connsiteY22" fmla="*/ 193155 h 599930"/>
                    <a:gd name="connsiteX23" fmla="*/ 353836 w 581518"/>
                    <a:gd name="connsiteY23" fmla="*/ 193155 h 599930"/>
                    <a:gd name="connsiteX24" fmla="*/ 463105 w 581518"/>
                    <a:gd name="connsiteY24" fmla="*/ 292369 h 599930"/>
                    <a:gd name="connsiteX25" fmla="*/ 468071 w 581518"/>
                    <a:gd name="connsiteY25" fmla="*/ 344952 h 599930"/>
                    <a:gd name="connsiteX26" fmla="*/ 481978 w 581518"/>
                    <a:gd name="connsiteY26" fmla="*/ 344952 h 599930"/>
                    <a:gd name="connsiteX27" fmla="*/ 504825 w 581518"/>
                    <a:gd name="connsiteY27" fmla="*/ 364794 h 599930"/>
                    <a:gd name="connsiteX28" fmla="*/ 524692 w 581518"/>
                    <a:gd name="connsiteY28" fmla="*/ 477898 h 599930"/>
                    <a:gd name="connsiteX29" fmla="*/ 514759 w 581518"/>
                    <a:gd name="connsiteY29" fmla="*/ 516591 h 599930"/>
                    <a:gd name="connsiteX30" fmla="*/ 478998 w 581518"/>
                    <a:gd name="connsiteY30" fmla="*/ 533457 h 599930"/>
                    <a:gd name="connsiteX31" fmla="*/ 478998 w 581518"/>
                    <a:gd name="connsiteY31" fmla="*/ 552308 h 599930"/>
                    <a:gd name="connsiteX32" fmla="*/ 431317 w 581518"/>
                    <a:gd name="connsiteY32" fmla="*/ 599930 h 599930"/>
                    <a:gd name="connsiteX33" fmla="*/ 416417 w 581518"/>
                    <a:gd name="connsiteY33" fmla="*/ 599930 h 599930"/>
                    <a:gd name="connsiteX34" fmla="*/ 368736 w 581518"/>
                    <a:gd name="connsiteY34" fmla="*/ 552308 h 599930"/>
                    <a:gd name="connsiteX35" fmla="*/ 368736 w 581518"/>
                    <a:gd name="connsiteY35" fmla="*/ 534449 h 599930"/>
                    <a:gd name="connsiteX36" fmla="*/ 212781 w 581518"/>
                    <a:gd name="connsiteY36" fmla="*/ 534449 h 599930"/>
                    <a:gd name="connsiteX37" fmla="*/ 212781 w 581518"/>
                    <a:gd name="connsiteY37" fmla="*/ 552308 h 599930"/>
                    <a:gd name="connsiteX38" fmla="*/ 165100 w 581518"/>
                    <a:gd name="connsiteY38" fmla="*/ 599930 h 599930"/>
                    <a:gd name="connsiteX39" fmla="*/ 150200 w 581518"/>
                    <a:gd name="connsiteY39" fmla="*/ 599930 h 599930"/>
                    <a:gd name="connsiteX40" fmla="*/ 102519 w 581518"/>
                    <a:gd name="connsiteY40" fmla="*/ 552308 h 599930"/>
                    <a:gd name="connsiteX41" fmla="*/ 102519 w 581518"/>
                    <a:gd name="connsiteY41" fmla="*/ 533457 h 599930"/>
                    <a:gd name="connsiteX42" fmla="*/ 67752 w 581518"/>
                    <a:gd name="connsiteY42" fmla="*/ 516591 h 599930"/>
                    <a:gd name="connsiteX43" fmla="*/ 56825 w 581518"/>
                    <a:gd name="connsiteY43" fmla="*/ 477898 h 599930"/>
                    <a:gd name="connsiteX44" fmla="*/ 76692 w 581518"/>
                    <a:gd name="connsiteY44" fmla="*/ 364794 h 599930"/>
                    <a:gd name="connsiteX45" fmla="*/ 100532 w 581518"/>
                    <a:gd name="connsiteY45" fmla="*/ 344952 h 599930"/>
                    <a:gd name="connsiteX46" fmla="*/ 113446 w 581518"/>
                    <a:gd name="connsiteY46" fmla="*/ 344952 h 599930"/>
                    <a:gd name="connsiteX47" fmla="*/ 118413 w 581518"/>
                    <a:gd name="connsiteY47" fmla="*/ 292369 h 599930"/>
                    <a:gd name="connsiteX48" fmla="*/ 227681 w 581518"/>
                    <a:gd name="connsiteY48" fmla="*/ 193155 h 599930"/>
                    <a:gd name="connsiteX49" fmla="*/ 291256 w 581518"/>
                    <a:gd name="connsiteY49" fmla="*/ 0 h 599930"/>
                    <a:gd name="connsiteX50" fmla="*/ 324037 w 581518"/>
                    <a:gd name="connsiteY50" fmla="*/ 9676 h 599930"/>
                    <a:gd name="connsiteX51" fmla="*/ 566417 w 581518"/>
                    <a:gd name="connsiteY51" fmla="*/ 167472 h 599930"/>
                    <a:gd name="connsiteX52" fmla="*/ 576351 w 581518"/>
                    <a:gd name="connsiteY52" fmla="*/ 213124 h 599930"/>
                    <a:gd name="connsiteX53" fmla="*/ 548536 w 581518"/>
                    <a:gd name="connsiteY53" fmla="*/ 228010 h 599930"/>
                    <a:gd name="connsiteX54" fmla="*/ 530656 w 581518"/>
                    <a:gd name="connsiteY54" fmla="*/ 223048 h 599930"/>
                    <a:gd name="connsiteX55" fmla="*/ 291256 w 581518"/>
                    <a:gd name="connsiteY55" fmla="*/ 66244 h 599930"/>
                    <a:gd name="connsiteX56" fmla="*/ 50862 w 581518"/>
                    <a:gd name="connsiteY56" fmla="*/ 223048 h 599930"/>
                    <a:gd name="connsiteX57" fmla="*/ 5167 w 581518"/>
                    <a:gd name="connsiteY57" fmla="*/ 213124 h 599930"/>
                    <a:gd name="connsiteX58" fmla="*/ 15101 w 581518"/>
                    <a:gd name="connsiteY58" fmla="*/ 168464 h 599930"/>
                    <a:gd name="connsiteX59" fmla="*/ 258475 w 581518"/>
                    <a:gd name="connsiteY59" fmla="*/ 9676 h 599930"/>
                    <a:gd name="connsiteX60" fmla="*/ 291256 w 581518"/>
                    <a:gd name="connsiteY60" fmla="*/ 0 h 599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581518" h="599930">
                      <a:moveTo>
                        <a:pt x="437277" y="409440"/>
                      </a:moveTo>
                      <a:cubicBezTo>
                        <a:pt x="415424" y="409440"/>
                        <a:pt x="396550" y="428291"/>
                        <a:pt x="396550" y="450118"/>
                      </a:cubicBezTo>
                      <a:cubicBezTo>
                        <a:pt x="396550" y="472937"/>
                        <a:pt x="415424" y="490795"/>
                        <a:pt x="437277" y="490795"/>
                      </a:cubicBezTo>
                      <a:cubicBezTo>
                        <a:pt x="460124" y="490795"/>
                        <a:pt x="478005" y="472937"/>
                        <a:pt x="478005" y="450118"/>
                      </a:cubicBezTo>
                      <a:cubicBezTo>
                        <a:pt x="478005" y="428291"/>
                        <a:pt x="460124" y="409440"/>
                        <a:pt x="437277" y="409440"/>
                      </a:cubicBezTo>
                      <a:close/>
                      <a:moveTo>
                        <a:pt x="144240" y="409440"/>
                      </a:moveTo>
                      <a:cubicBezTo>
                        <a:pt x="122386" y="409440"/>
                        <a:pt x="103513" y="428291"/>
                        <a:pt x="103513" y="450118"/>
                      </a:cubicBezTo>
                      <a:cubicBezTo>
                        <a:pt x="103513" y="472937"/>
                        <a:pt x="122386" y="490795"/>
                        <a:pt x="144240" y="490795"/>
                      </a:cubicBezTo>
                      <a:cubicBezTo>
                        <a:pt x="167087" y="490795"/>
                        <a:pt x="184967" y="472937"/>
                        <a:pt x="184967" y="450118"/>
                      </a:cubicBezTo>
                      <a:cubicBezTo>
                        <a:pt x="184967" y="428291"/>
                        <a:pt x="167087" y="409440"/>
                        <a:pt x="144240" y="409440"/>
                      </a:cubicBezTo>
                      <a:close/>
                      <a:moveTo>
                        <a:pt x="227681" y="234825"/>
                      </a:moveTo>
                      <a:cubicBezTo>
                        <a:pt x="191921" y="234825"/>
                        <a:pt x="163113" y="260620"/>
                        <a:pt x="159140" y="296337"/>
                      </a:cubicBezTo>
                      <a:lnTo>
                        <a:pt x="154173" y="344952"/>
                      </a:lnTo>
                      <a:lnTo>
                        <a:pt x="427344" y="344952"/>
                      </a:lnTo>
                      <a:lnTo>
                        <a:pt x="422377" y="296337"/>
                      </a:lnTo>
                      <a:cubicBezTo>
                        <a:pt x="419397" y="260620"/>
                        <a:pt x="389597" y="234825"/>
                        <a:pt x="353836" y="234825"/>
                      </a:cubicBezTo>
                      <a:lnTo>
                        <a:pt x="346883" y="234825"/>
                      </a:lnTo>
                      <a:lnTo>
                        <a:pt x="346883" y="249707"/>
                      </a:lnTo>
                      <a:cubicBezTo>
                        <a:pt x="346883" y="262605"/>
                        <a:pt x="335956" y="273518"/>
                        <a:pt x="323042" y="273518"/>
                      </a:cubicBezTo>
                      <a:lnTo>
                        <a:pt x="258475" y="273518"/>
                      </a:lnTo>
                      <a:cubicBezTo>
                        <a:pt x="245561" y="273518"/>
                        <a:pt x="234634" y="262605"/>
                        <a:pt x="234634" y="249707"/>
                      </a:cubicBezTo>
                      <a:lnTo>
                        <a:pt x="234634" y="234825"/>
                      </a:lnTo>
                      <a:close/>
                      <a:moveTo>
                        <a:pt x="227681" y="193155"/>
                      </a:moveTo>
                      <a:lnTo>
                        <a:pt x="353836" y="193155"/>
                      </a:lnTo>
                      <a:cubicBezTo>
                        <a:pt x="410457" y="193155"/>
                        <a:pt x="458138" y="235817"/>
                        <a:pt x="463105" y="292369"/>
                      </a:cubicBezTo>
                      <a:lnTo>
                        <a:pt x="468071" y="344952"/>
                      </a:lnTo>
                      <a:lnTo>
                        <a:pt x="481978" y="344952"/>
                      </a:lnTo>
                      <a:cubicBezTo>
                        <a:pt x="492905" y="344952"/>
                        <a:pt x="502838" y="353881"/>
                        <a:pt x="504825" y="364794"/>
                      </a:cubicBezTo>
                      <a:lnTo>
                        <a:pt x="524692" y="477898"/>
                      </a:lnTo>
                      <a:cubicBezTo>
                        <a:pt x="527672" y="491788"/>
                        <a:pt x="523699" y="505677"/>
                        <a:pt x="514759" y="516591"/>
                      </a:cubicBezTo>
                      <a:cubicBezTo>
                        <a:pt x="505818" y="527504"/>
                        <a:pt x="492905" y="533457"/>
                        <a:pt x="478998" y="533457"/>
                      </a:cubicBezTo>
                      <a:lnTo>
                        <a:pt x="478998" y="552308"/>
                      </a:lnTo>
                      <a:cubicBezTo>
                        <a:pt x="478998" y="579095"/>
                        <a:pt x="458138" y="599930"/>
                        <a:pt x="431317" y="599930"/>
                      </a:cubicBezTo>
                      <a:lnTo>
                        <a:pt x="416417" y="599930"/>
                      </a:lnTo>
                      <a:cubicBezTo>
                        <a:pt x="389597" y="599930"/>
                        <a:pt x="368736" y="579095"/>
                        <a:pt x="368736" y="552308"/>
                      </a:cubicBezTo>
                      <a:lnTo>
                        <a:pt x="368736" y="534449"/>
                      </a:lnTo>
                      <a:lnTo>
                        <a:pt x="212781" y="534449"/>
                      </a:lnTo>
                      <a:lnTo>
                        <a:pt x="212781" y="552308"/>
                      </a:lnTo>
                      <a:cubicBezTo>
                        <a:pt x="212781" y="579095"/>
                        <a:pt x="191921" y="599930"/>
                        <a:pt x="165100" y="599930"/>
                      </a:cubicBezTo>
                      <a:lnTo>
                        <a:pt x="150200" y="599930"/>
                      </a:lnTo>
                      <a:cubicBezTo>
                        <a:pt x="123379" y="599930"/>
                        <a:pt x="102519" y="579095"/>
                        <a:pt x="102519" y="552308"/>
                      </a:cubicBezTo>
                      <a:lnTo>
                        <a:pt x="102519" y="533457"/>
                      </a:lnTo>
                      <a:cubicBezTo>
                        <a:pt x="88612" y="533457"/>
                        <a:pt x="75699" y="527504"/>
                        <a:pt x="67752" y="516591"/>
                      </a:cubicBezTo>
                      <a:cubicBezTo>
                        <a:pt x="57819" y="505677"/>
                        <a:pt x="53845" y="491788"/>
                        <a:pt x="56825" y="477898"/>
                      </a:cubicBezTo>
                      <a:lnTo>
                        <a:pt x="76692" y="364794"/>
                      </a:lnTo>
                      <a:cubicBezTo>
                        <a:pt x="78679" y="353881"/>
                        <a:pt x="88612" y="344952"/>
                        <a:pt x="100532" y="344952"/>
                      </a:cubicBezTo>
                      <a:lnTo>
                        <a:pt x="113446" y="344952"/>
                      </a:lnTo>
                      <a:lnTo>
                        <a:pt x="118413" y="292369"/>
                      </a:lnTo>
                      <a:cubicBezTo>
                        <a:pt x="124373" y="235817"/>
                        <a:pt x="171060" y="193155"/>
                        <a:pt x="227681" y="193155"/>
                      </a:cubicBezTo>
                      <a:close/>
                      <a:moveTo>
                        <a:pt x="291256" y="0"/>
                      </a:moveTo>
                      <a:cubicBezTo>
                        <a:pt x="302680" y="0"/>
                        <a:pt x="314103" y="3226"/>
                        <a:pt x="324037" y="9676"/>
                      </a:cubicBezTo>
                      <a:lnTo>
                        <a:pt x="566417" y="167472"/>
                      </a:lnTo>
                      <a:cubicBezTo>
                        <a:pt x="581317" y="177396"/>
                        <a:pt x="586284" y="198237"/>
                        <a:pt x="576351" y="213124"/>
                      </a:cubicBezTo>
                      <a:cubicBezTo>
                        <a:pt x="570390" y="223048"/>
                        <a:pt x="559463" y="228010"/>
                        <a:pt x="548536" y="228010"/>
                      </a:cubicBezTo>
                      <a:cubicBezTo>
                        <a:pt x="542576" y="228010"/>
                        <a:pt x="536616" y="226025"/>
                        <a:pt x="530656" y="223048"/>
                      </a:cubicBezTo>
                      <a:lnTo>
                        <a:pt x="291256" y="66244"/>
                      </a:lnTo>
                      <a:lnTo>
                        <a:pt x="50862" y="223048"/>
                      </a:lnTo>
                      <a:cubicBezTo>
                        <a:pt x="35962" y="232972"/>
                        <a:pt x="15101" y="228010"/>
                        <a:pt x="5167" y="213124"/>
                      </a:cubicBezTo>
                      <a:cubicBezTo>
                        <a:pt x="-4766" y="198237"/>
                        <a:pt x="201" y="178388"/>
                        <a:pt x="15101" y="168464"/>
                      </a:cubicBezTo>
                      <a:lnTo>
                        <a:pt x="258475" y="9676"/>
                      </a:lnTo>
                      <a:cubicBezTo>
                        <a:pt x="268409" y="3226"/>
                        <a:pt x="279832" y="0"/>
                        <a:pt x="29125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íŝlîḋè">
            <a:extLst>
              <a:ext uri="{FF2B5EF4-FFF2-40B4-BE49-F238E27FC236}">
                <a16:creationId xmlns:a16="http://schemas.microsoft.com/office/drawing/2014/main" id="{C1EB2B40-3F89-4810-8C86-6FE23053B26F}"/>
              </a:ext>
            </a:extLst>
          </p:cNvPr>
          <p:cNvGrpSpPr/>
          <p:nvPr/>
        </p:nvGrpSpPr>
        <p:grpSpPr>
          <a:xfrm>
            <a:off x="8688635" y="2181634"/>
            <a:ext cx="2825184" cy="1087289"/>
            <a:chOff x="8208730" y="2240023"/>
            <a:chExt cx="3310170" cy="1087289"/>
          </a:xfrm>
        </p:grpSpPr>
        <p:sp>
          <p:nvSpPr>
            <p:cNvPr id="22" name="îṡ1iď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8208730" y="224002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  <p:sp>
          <p:nvSpPr>
            <p:cNvPr id="23" name="îṥ1îḋ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8208730" y="2657650"/>
              <a:ext cx="3310170" cy="66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grpSp>
        <p:nvGrpSpPr>
          <p:cNvPr id="13" name="işľídè">
            <a:extLst>
              <a:ext uri="{FF2B5EF4-FFF2-40B4-BE49-F238E27FC236}">
                <a16:creationId xmlns:a16="http://schemas.microsoft.com/office/drawing/2014/main" id="{06ED4D8A-5D49-4E3F-97DB-C0DEE59D6D85}"/>
              </a:ext>
            </a:extLst>
          </p:cNvPr>
          <p:cNvGrpSpPr/>
          <p:nvPr/>
        </p:nvGrpSpPr>
        <p:grpSpPr>
          <a:xfrm>
            <a:off x="7670194" y="2365740"/>
            <a:ext cx="719076" cy="719076"/>
            <a:chOff x="3784950" y="2304781"/>
            <a:chExt cx="719076" cy="719076"/>
          </a:xfrm>
        </p:grpSpPr>
        <p:sp>
          <p:nvSpPr>
            <p:cNvPr id="20" name="ïšḻiḋe">
              <a:extLst>
                <a:ext uri="{FF2B5EF4-FFF2-40B4-BE49-F238E27FC236}">
                  <a16:creationId xmlns:a16="http://schemas.microsoft.com/office/drawing/2014/main" id="{54B17198-3A0B-4936-BEE3-AB999E5AB78D}"/>
                </a:ext>
              </a:extLst>
            </p:cNvPr>
            <p:cNvSpPr/>
            <p:nvPr/>
          </p:nvSpPr>
          <p:spPr>
            <a:xfrm>
              <a:off x="3784950" y="2304781"/>
              <a:ext cx="719076" cy="719076"/>
            </a:xfrm>
            <a:prstGeom prst="ellipse">
              <a:avLst/>
            </a:prstGeom>
            <a:solidFill>
              <a:srgbClr val="9E85B1"/>
            </a:solidFill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ṣļíḍè">
              <a:extLst>
                <a:ext uri="{FF2B5EF4-FFF2-40B4-BE49-F238E27FC236}">
                  <a16:creationId xmlns:a16="http://schemas.microsoft.com/office/drawing/2014/main" id="{43514655-16A8-4D64-A02C-283F14411DA9}"/>
                </a:ext>
              </a:extLst>
            </p:cNvPr>
            <p:cNvSpPr/>
            <p:nvPr/>
          </p:nvSpPr>
          <p:spPr>
            <a:xfrm>
              <a:off x="3970473" y="2484794"/>
              <a:ext cx="348030" cy="359050"/>
            </a:xfrm>
            <a:custGeom>
              <a:avLst/>
              <a:gdLst>
                <a:gd name="connsiteX0" fmla="*/ 437277 w 581518"/>
                <a:gd name="connsiteY0" fmla="*/ 409440 h 599930"/>
                <a:gd name="connsiteX1" fmla="*/ 396550 w 581518"/>
                <a:gd name="connsiteY1" fmla="*/ 450118 h 599930"/>
                <a:gd name="connsiteX2" fmla="*/ 437277 w 581518"/>
                <a:gd name="connsiteY2" fmla="*/ 490795 h 599930"/>
                <a:gd name="connsiteX3" fmla="*/ 478005 w 581518"/>
                <a:gd name="connsiteY3" fmla="*/ 450118 h 599930"/>
                <a:gd name="connsiteX4" fmla="*/ 437277 w 581518"/>
                <a:gd name="connsiteY4" fmla="*/ 409440 h 599930"/>
                <a:gd name="connsiteX5" fmla="*/ 144240 w 581518"/>
                <a:gd name="connsiteY5" fmla="*/ 409440 h 599930"/>
                <a:gd name="connsiteX6" fmla="*/ 103513 w 581518"/>
                <a:gd name="connsiteY6" fmla="*/ 450118 h 599930"/>
                <a:gd name="connsiteX7" fmla="*/ 144240 w 581518"/>
                <a:gd name="connsiteY7" fmla="*/ 490795 h 599930"/>
                <a:gd name="connsiteX8" fmla="*/ 184967 w 581518"/>
                <a:gd name="connsiteY8" fmla="*/ 450118 h 599930"/>
                <a:gd name="connsiteX9" fmla="*/ 144240 w 581518"/>
                <a:gd name="connsiteY9" fmla="*/ 409440 h 599930"/>
                <a:gd name="connsiteX10" fmla="*/ 227681 w 581518"/>
                <a:gd name="connsiteY10" fmla="*/ 234825 h 599930"/>
                <a:gd name="connsiteX11" fmla="*/ 159140 w 581518"/>
                <a:gd name="connsiteY11" fmla="*/ 296337 h 599930"/>
                <a:gd name="connsiteX12" fmla="*/ 154173 w 581518"/>
                <a:gd name="connsiteY12" fmla="*/ 344952 h 599930"/>
                <a:gd name="connsiteX13" fmla="*/ 427344 w 581518"/>
                <a:gd name="connsiteY13" fmla="*/ 344952 h 599930"/>
                <a:gd name="connsiteX14" fmla="*/ 422377 w 581518"/>
                <a:gd name="connsiteY14" fmla="*/ 296337 h 599930"/>
                <a:gd name="connsiteX15" fmla="*/ 353836 w 581518"/>
                <a:gd name="connsiteY15" fmla="*/ 234825 h 599930"/>
                <a:gd name="connsiteX16" fmla="*/ 346883 w 581518"/>
                <a:gd name="connsiteY16" fmla="*/ 234825 h 599930"/>
                <a:gd name="connsiteX17" fmla="*/ 346883 w 581518"/>
                <a:gd name="connsiteY17" fmla="*/ 249707 h 599930"/>
                <a:gd name="connsiteX18" fmla="*/ 323042 w 581518"/>
                <a:gd name="connsiteY18" fmla="*/ 273518 h 599930"/>
                <a:gd name="connsiteX19" fmla="*/ 258475 w 581518"/>
                <a:gd name="connsiteY19" fmla="*/ 273518 h 599930"/>
                <a:gd name="connsiteX20" fmla="*/ 234634 w 581518"/>
                <a:gd name="connsiteY20" fmla="*/ 249707 h 599930"/>
                <a:gd name="connsiteX21" fmla="*/ 234634 w 581518"/>
                <a:gd name="connsiteY21" fmla="*/ 234825 h 599930"/>
                <a:gd name="connsiteX22" fmla="*/ 227681 w 581518"/>
                <a:gd name="connsiteY22" fmla="*/ 193155 h 599930"/>
                <a:gd name="connsiteX23" fmla="*/ 353836 w 581518"/>
                <a:gd name="connsiteY23" fmla="*/ 193155 h 599930"/>
                <a:gd name="connsiteX24" fmla="*/ 463105 w 581518"/>
                <a:gd name="connsiteY24" fmla="*/ 292369 h 599930"/>
                <a:gd name="connsiteX25" fmla="*/ 468071 w 581518"/>
                <a:gd name="connsiteY25" fmla="*/ 344952 h 599930"/>
                <a:gd name="connsiteX26" fmla="*/ 481978 w 581518"/>
                <a:gd name="connsiteY26" fmla="*/ 344952 h 599930"/>
                <a:gd name="connsiteX27" fmla="*/ 504825 w 581518"/>
                <a:gd name="connsiteY27" fmla="*/ 364794 h 599930"/>
                <a:gd name="connsiteX28" fmla="*/ 524692 w 581518"/>
                <a:gd name="connsiteY28" fmla="*/ 477898 h 599930"/>
                <a:gd name="connsiteX29" fmla="*/ 514759 w 581518"/>
                <a:gd name="connsiteY29" fmla="*/ 516591 h 599930"/>
                <a:gd name="connsiteX30" fmla="*/ 478998 w 581518"/>
                <a:gd name="connsiteY30" fmla="*/ 533457 h 599930"/>
                <a:gd name="connsiteX31" fmla="*/ 478998 w 581518"/>
                <a:gd name="connsiteY31" fmla="*/ 552308 h 599930"/>
                <a:gd name="connsiteX32" fmla="*/ 431317 w 581518"/>
                <a:gd name="connsiteY32" fmla="*/ 599930 h 599930"/>
                <a:gd name="connsiteX33" fmla="*/ 416417 w 581518"/>
                <a:gd name="connsiteY33" fmla="*/ 599930 h 599930"/>
                <a:gd name="connsiteX34" fmla="*/ 368736 w 581518"/>
                <a:gd name="connsiteY34" fmla="*/ 552308 h 599930"/>
                <a:gd name="connsiteX35" fmla="*/ 368736 w 581518"/>
                <a:gd name="connsiteY35" fmla="*/ 534449 h 599930"/>
                <a:gd name="connsiteX36" fmla="*/ 212781 w 581518"/>
                <a:gd name="connsiteY36" fmla="*/ 534449 h 599930"/>
                <a:gd name="connsiteX37" fmla="*/ 212781 w 581518"/>
                <a:gd name="connsiteY37" fmla="*/ 552308 h 599930"/>
                <a:gd name="connsiteX38" fmla="*/ 165100 w 581518"/>
                <a:gd name="connsiteY38" fmla="*/ 599930 h 599930"/>
                <a:gd name="connsiteX39" fmla="*/ 150200 w 581518"/>
                <a:gd name="connsiteY39" fmla="*/ 599930 h 599930"/>
                <a:gd name="connsiteX40" fmla="*/ 102519 w 581518"/>
                <a:gd name="connsiteY40" fmla="*/ 552308 h 599930"/>
                <a:gd name="connsiteX41" fmla="*/ 102519 w 581518"/>
                <a:gd name="connsiteY41" fmla="*/ 533457 h 599930"/>
                <a:gd name="connsiteX42" fmla="*/ 67752 w 581518"/>
                <a:gd name="connsiteY42" fmla="*/ 516591 h 599930"/>
                <a:gd name="connsiteX43" fmla="*/ 56825 w 581518"/>
                <a:gd name="connsiteY43" fmla="*/ 477898 h 599930"/>
                <a:gd name="connsiteX44" fmla="*/ 76692 w 581518"/>
                <a:gd name="connsiteY44" fmla="*/ 364794 h 599930"/>
                <a:gd name="connsiteX45" fmla="*/ 100532 w 581518"/>
                <a:gd name="connsiteY45" fmla="*/ 344952 h 599930"/>
                <a:gd name="connsiteX46" fmla="*/ 113446 w 581518"/>
                <a:gd name="connsiteY46" fmla="*/ 344952 h 599930"/>
                <a:gd name="connsiteX47" fmla="*/ 118413 w 581518"/>
                <a:gd name="connsiteY47" fmla="*/ 292369 h 599930"/>
                <a:gd name="connsiteX48" fmla="*/ 227681 w 581518"/>
                <a:gd name="connsiteY48" fmla="*/ 193155 h 599930"/>
                <a:gd name="connsiteX49" fmla="*/ 291256 w 581518"/>
                <a:gd name="connsiteY49" fmla="*/ 0 h 599930"/>
                <a:gd name="connsiteX50" fmla="*/ 324037 w 581518"/>
                <a:gd name="connsiteY50" fmla="*/ 9676 h 599930"/>
                <a:gd name="connsiteX51" fmla="*/ 566417 w 581518"/>
                <a:gd name="connsiteY51" fmla="*/ 167472 h 599930"/>
                <a:gd name="connsiteX52" fmla="*/ 576351 w 581518"/>
                <a:gd name="connsiteY52" fmla="*/ 213124 h 599930"/>
                <a:gd name="connsiteX53" fmla="*/ 548536 w 581518"/>
                <a:gd name="connsiteY53" fmla="*/ 228010 h 599930"/>
                <a:gd name="connsiteX54" fmla="*/ 530656 w 581518"/>
                <a:gd name="connsiteY54" fmla="*/ 223048 h 599930"/>
                <a:gd name="connsiteX55" fmla="*/ 291256 w 581518"/>
                <a:gd name="connsiteY55" fmla="*/ 66244 h 599930"/>
                <a:gd name="connsiteX56" fmla="*/ 50862 w 581518"/>
                <a:gd name="connsiteY56" fmla="*/ 223048 h 599930"/>
                <a:gd name="connsiteX57" fmla="*/ 5167 w 581518"/>
                <a:gd name="connsiteY57" fmla="*/ 213124 h 599930"/>
                <a:gd name="connsiteX58" fmla="*/ 15101 w 581518"/>
                <a:gd name="connsiteY58" fmla="*/ 168464 h 599930"/>
                <a:gd name="connsiteX59" fmla="*/ 258475 w 581518"/>
                <a:gd name="connsiteY59" fmla="*/ 9676 h 599930"/>
                <a:gd name="connsiteX60" fmla="*/ 291256 w 581518"/>
                <a:gd name="connsiteY60" fmla="*/ 0 h 59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518" h="599930">
                  <a:moveTo>
                    <a:pt x="437277" y="409440"/>
                  </a:moveTo>
                  <a:cubicBezTo>
                    <a:pt x="415424" y="409440"/>
                    <a:pt x="396550" y="428291"/>
                    <a:pt x="396550" y="450118"/>
                  </a:cubicBezTo>
                  <a:cubicBezTo>
                    <a:pt x="396550" y="472937"/>
                    <a:pt x="415424" y="490795"/>
                    <a:pt x="437277" y="490795"/>
                  </a:cubicBezTo>
                  <a:cubicBezTo>
                    <a:pt x="460124" y="490795"/>
                    <a:pt x="478005" y="472937"/>
                    <a:pt x="478005" y="450118"/>
                  </a:cubicBezTo>
                  <a:cubicBezTo>
                    <a:pt x="478005" y="428291"/>
                    <a:pt x="460124" y="409440"/>
                    <a:pt x="437277" y="409440"/>
                  </a:cubicBezTo>
                  <a:close/>
                  <a:moveTo>
                    <a:pt x="144240" y="409440"/>
                  </a:moveTo>
                  <a:cubicBezTo>
                    <a:pt x="122386" y="409440"/>
                    <a:pt x="103513" y="428291"/>
                    <a:pt x="103513" y="450118"/>
                  </a:cubicBezTo>
                  <a:cubicBezTo>
                    <a:pt x="103513" y="472937"/>
                    <a:pt x="122386" y="490795"/>
                    <a:pt x="144240" y="490795"/>
                  </a:cubicBezTo>
                  <a:cubicBezTo>
                    <a:pt x="167087" y="490795"/>
                    <a:pt x="184967" y="472937"/>
                    <a:pt x="184967" y="450118"/>
                  </a:cubicBezTo>
                  <a:cubicBezTo>
                    <a:pt x="184967" y="428291"/>
                    <a:pt x="167087" y="409440"/>
                    <a:pt x="144240" y="409440"/>
                  </a:cubicBezTo>
                  <a:close/>
                  <a:moveTo>
                    <a:pt x="227681" y="234825"/>
                  </a:moveTo>
                  <a:cubicBezTo>
                    <a:pt x="191921" y="234825"/>
                    <a:pt x="163113" y="260620"/>
                    <a:pt x="159140" y="296337"/>
                  </a:cubicBezTo>
                  <a:lnTo>
                    <a:pt x="154173" y="344952"/>
                  </a:lnTo>
                  <a:lnTo>
                    <a:pt x="427344" y="344952"/>
                  </a:lnTo>
                  <a:lnTo>
                    <a:pt x="422377" y="296337"/>
                  </a:lnTo>
                  <a:cubicBezTo>
                    <a:pt x="419397" y="260620"/>
                    <a:pt x="389597" y="234825"/>
                    <a:pt x="353836" y="234825"/>
                  </a:cubicBezTo>
                  <a:lnTo>
                    <a:pt x="346883" y="234825"/>
                  </a:lnTo>
                  <a:lnTo>
                    <a:pt x="346883" y="249707"/>
                  </a:lnTo>
                  <a:cubicBezTo>
                    <a:pt x="346883" y="262605"/>
                    <a:pt x="335956" y="273518"/>
                    <a:pt x="323042" y="273518"/>
                  </a:cubicBezTo>
                  <a:lnTo>
                    <a:pt x="258475" y="273518"/>
                  </a:lnTo>
                  <a:cubicBezTo>
                    <a:pt x="245561" y="273518"/>
                    <a:pt x="234634" y="262605"/>
                    <a:pt x="234634" y="249707"/>
                  </a:cubicBezTo>
                  <a:lnTo>
                    <a:pt x="234634" y="234825"/>
                  </a:lnTo>
                  <a:close/>
                  <a:moveTo>
                    <a:pt x="227681" y="193155"/>
                  </a:moveTo>
                  <a:lnTo>
                    <a:pt x="353836" y="193155"/>
                  </a:lnTo>
                  <a:cubicBezTo>
                    <a:pt x="410457" y="193155"/>
                    <a:pt x="458138" y="235817"/>
                    <a:pt x="463105" y="292369"/>
                  </a:cubicBezTo>
                  <a:lnTo>
                    <a:pt x="468071" y="344952"/>
                  </a:lnTo>
                  <a:lnTo>
                    <a:pt x="481978" y="344952"/>
                  </a:lnTo>
                  <a:cubicBezTo>
                    <a:pt x="492905" y="344952"/>
                    <a:pt x="502838" y="353881"/>
                    <a:pt x="504825" y="364794"/>
                  </a:cubicBezTo>
                  <a:lnTo>
                    <a:pt x="524692" y="477898"/>
                  </a:lnTo>
                  <a:cubicBezTo>
                    <a:pt x="527672" y="491788"/>
                    <a:pt x="523699" y="505677"/>
                    <a:pt x="514759" y="516591"/>
                  </a:cubicBezTo>
                  <a:cubicBezTo>
                    <a:pt x="505818" y="527504"/>
                    <a:pt x="492905" y="533457"/>
                    <a:pt x="478998" y="533457"/>
                  </a:cubicBezTo>
                  <a:lnTo>
                    <a:pt x="478998" y="552308"/>
                  </a:lnTo>
                  <a:cubicBezTo>
                    <a:pt x="478998" y="579095"/>
                    <a:pt x="458138" y="599930"/>
                    <a:pt x="431317" y="599930"/>
                  </a:cubicBezTo>
                  <a:lnTo>
                    <a:pt x="416417" y="599930"/>
                  </a:lnTo>
                  <a:cubicBezTo>
                    <a:pt x="389597" y="599930"/>
                    <a:pt x="368736" y="579095"/>
                    <a:pt x="368736" y="552308"/>
                  </a:cubicBezTo>
                  <a:lnTo>
                    <a:pt x="368736" y="534449"/>
                  </a:lnTo>
                  <a:lnTo>
                    <a:pt x="212781" y="534449"/>
                  </a:lnTo>
                  <a:lnTo>
                    <a:pt x="212781" y="552308"/>
                  </a:lnTo>
                  <a:cubicBezTo>
                    <a:pt x="212781" y="579095"/>
                    <a:pt x="191921" y="599930"/>
                    <a:pt x="165100" y="599930"/>
                  </a:cubicBezTo>
                  <a:lnTo>
                    <a:pt x="150200" y="599930"/>
                  </a:lnTo>
                  <a:cubicBezTo>
                    <a:pt x="123379" y="599930"/>
                    <a:pt x="102519" y="579095"/>
                    <a:pt x="102519" y="552308"/>
                  </a:cubicBezTo>
                  <a:lnTo>
                    <a:pt x="102519" y="533457"/>
                  </a:lnTo>
                  <a:cubicBezTo>
                    <a:pt x="88612" y="533457"/>
                    <a:pt x="75699" y="527504"/>
                    <a:pt x="67752" y="516591"/>
                  </a:cubicBezTo>
                  <a:cubicBezTo>
                    <a:pt x="57819" y="505677"/>
                    <a:pt x="53845" y="491788"/>
                    <a:pt x="56825" y="477898"/>
                  </a:cubicBezTo>
                  <a:lnTo>
                    <a:pt x="76692" y="364794"/>
                  </a:lnTo>
                  <a:cubicBezTo>
                    <a:pt x="78679" y="353881"/>
                    <a:pt x="88612" y="344952"/>
                    <a:pt x="100532" y="344952"/>
                  </a:cubicBezTo>
                  <a:lnTo>
                    <a:pt x="113446" y="344952"/>
                  </a:lnTo>
                  <a:lnTo>
                    <a:pt x="118413" y="292369"/>
                  </a:lnTo>
                  <a:cubicBezTo>
                    <a:pt x="124373" y="235817"/>
                    <a:pt x="171060" y="193155"/>
                    <a:pt x="227681" y="193155"/>
                  </a:cubicBezTo>
                  <a:close/>
                  <a:moveTo>
                    <a:pt x="291256" y="0"/>
                  </a:moveTo>
                  <a:cubicBezTo>
                    <a:pt x="302680" y="0"/>
                    <a:pt x="314103" y="3226"/>
                    <a:pt x="324037" y="9676"/>
                  </a:cubicBezTo>
                  <a:lnTo>
                    <a:pt x="566417" y="167472"/>
                  </a:lnTo>
                  <a:cubicBezTo>
                    <a:pt x="581317" y="177396"/>
                    <a:pt x="586284" y="198237"/>
                    <a:pt x="576351" y="213124"/>
                  </a:cubicBezTo>
                  <a:cubicBezTo>
                    <a:pt x="570390" y="223048"/>
                    <a:pt x="559463" y="228010"/>
                    <a:pt x="548536" y="228010"/>
                  </a:cubicBezTo>
                  <a:cubicBezTo>
                    <a:pt x="542576" y="228010"/>
                    <a:pt x="536616" y="226025"/>
                    <a:pt x="530656" y="223048"/>
                  </a:cubicBezTo>
                  <a:lnTo>
                    <a:pt x="291256" y="66244"/>
                  </a:lnTo>
                  <a:lnTo>
                    <a:pt x="50862" y="223048"/>
                  </a:lnTo>
                  <a:cubicBezTo>
                    <a:pt x="35962" y="232972"/>
                    <a:pt x="15101" y="228010"/>
                    <a:pt x="5167" y="213124"/>
                  </a:cubicBezTo>
                  <a:cubicBezTo>
                    <a:pt x="-4766" y="198237"/>
                    <a:pt x="201" y="178388"/>
                    <a:pt x="15101" y="168464"/>
                  </a:cubicBezTo>
                  <a:lnTo>
                    <a:pt x="258475" y="9676"/>
                  </a:lnTo>
                  <a:cubicBezTo>
                    <a:pt x="268409" y="3226"/>
                    <a:pt x="279832" y="0"/>
                    <a:pt x="291256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íṩļïďé">
            <a:extLst>
              <a:ext uri="{FF2B5EF4-FFF2-40B4-BE49-F238E27FC236}">
                <a16:creationId xmlns:a16="http://schemas.microsoft.com/office/drawing/2014/main" id="{7B670D0A-6616-4138-9604-8D25F1002975}"/>
              </a:ext>
            </a:extLst>
          </p:cNvPr>
          <p:cNvGrpSpPr/>
          <p:nvPr/>
        </p:nvGrpSpPr>
        <p:grpSpPr>
          <a:xfrm>
            <a:off x="8688635" y="4117397"/>
            <a:ext cx="2825184" cy="1087289"/>
            <a:chOff x="8208730" y="2240023"/>
            <a:chExt cx="3310170" cy="1087289"/>
          </a:xfrm>
        </p:grpSpPr>
        <p:sp>
          <p:nvSpPr>
            <p:cNvPr id="18" name="î$ḻîdè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8208730" y="224002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  <p:sp>
          <p:nvSpPr>
            <p:cNvPr id="19" name="iṥ1iḓ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8208730" y="2657650"/>
              <a:ext cx="3310170" cy="66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grpSp>
        <p:nvGrpSpPr>
          <p:cNvPr id="15" name="íṧļíḑe">
            <a:extLst>
              <a:ext uri="{FF2B5EF4-FFF2-40B4-BE49-F238E27FC236}">
                <a16:creationId xmlns:a16="http://schemas.microsoft.com/office/drawing/2014/main" id="{31365243-184A-4BFA-9032-34870581EB7F}"/>
              </a:ext>
            </a:extLst>
          </p:cNvPr>
          <p:cNvGrpSpPr/>
          <p:nvPr/>
        </p:nvGrpSpPr>
        <p:grpSpPr>
          <a:xfrm>
            <a:off x="7670194" y="4301503"/>
            <a:ext cx="719076" cy="719076"/>
            <a:chOff x="3784950" y="2304781"/>
            <a:chExt cx="719076" cy="719076"/>
          </a:xfrm>
        </p:grpSpPr>
        <p:sp>
          <p:nvSpPr>
            <p:cNvPr id="16" name="îṣlîḍé">
              <a:extLst>
                <a:ext uri="{FF2B5EF4-FFF2-40B4-BE49-F238E27FC236}">
                  <a16:creationId xmlns:a16="http://schemas.microsoft.com/office/drawing/2014/main" id="{2AAE6BF4-5942-4837-8C64-41048FCFCD42}"/>
                </a:ext>
              </a:extLst>
            </p:cNvPr>
            <p:cNvSpPr/>
            <p:nvPr/>
          </p:nvSpPr>
          <p:spPr>
            <a:xfrm>
              <a:off x="3784950" y="2304781"/>
              <a:ext cx="719076" cy="719076"/>
            </a:xfrm>
            <a:prstGeom prst="ellipse">
              <a:avLst/>
            </a:prstGeom>
            <a:solidFill>
              <a:srgbClr val="9E85B1"/>
            </a:solidFill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š1íḋé">
              <a:extLst>
                <a:ext uri="{FF2B5EF4-FFF2-40B4-BE49-F238E27FC236}">
                  <a16:creationId xmlns:a16="http://schemas.microsoft.com/office/drawing/2014/main" id="{25B72CC2-F5D6-4BA7-B572-441627A58011}"/>
                </a:ext>
              </a:extLst>
            </p:cNvPr>
            <p:cNvSpPr/>
            <p:nvPr/>
          </p:nvSpPr>
          <p:spPr>
            <a:xfrm>
              <a:off x="3970473" y="2484794"/>
              <a:ext cx="348030" cy="359050"/>
            </a:xfrm>
            <a:custGeom>
              <a:avLst/>
              <a:gdLst>
                <a:gd name="connsiteX0" fmla="*/ 437277 w 581518"/>
                <a:gd name="connsiteY0" fmla="*/ 409440 h 599930"/>
                <a:gd name="connsiteX1" fmla="*/ 396550 w 581518"/>
                <a:gd name="connsiteY1" fmla="*/ 450118 h 599930"/>
                <a:gd name="connsiteX2" fmla="*/ 437277 w 581518"/>
                <a:gd name="connsiteY2" fmla="*/ 490795 h 599930"/>
                <a:gd name="connsiteX3" fmla="*/ 478005 w 581518"/>
                <a:gd name="connsiteY3" fmla="*/ 450118 h 599930"/>
                <a:gd name="connsiteX4" fmla="*/ 437277 w 581518"/>
                <a:gd name="connsiteY4" fmla="*/ 409440 h 599930"/>
                <a:gd name="connsiteX5" fmla="*/ 144240 w 581518"/>
                <a:gd name="connsiteY5" fmla="*/ 409440 h 599930"/>
                <a:gd name="connsiteX6" fmla="*/ 103513 w 581518"/>
                <a:gd name="connsiteY6" fmla="*/ 450118 h 599930"/>
                <a:gd name="connsiteX7" fmla="*/ 144240 w 581518"/>
                <a:gd name="connsiteY7" fmla="*/ 490795 h 599930"/>
                <a:gd name="connsiteX8" fmla="*/ 184967 w 581518"/>
                <a:gd name="connsiteY8" fmla="*/ 450118 h 599930"/>
                <a:gd name="connsiteX9" fmla="*/ 144240 w 581518"/>
                <a:gd name="connsiteY9" fmla="*/ 409440 h 599930"/>
                <a:gd name="connsiteX10" fmla="*/ 227681 w 581518"/>
                <a:gd name="connsiteY10" fmla="*/ 234825 h 599930"/>
                <a:gd name="connsiteX11" fmla="*/ 159140 w 581518"/>
                <a:gd name="connsiteY11" fmla="*/ 296337 h 599930"/>
                <a:gd name="connsiteX12" fmla="*/ 154173 w 581518"/>
                <a:gd name="connsiteY12" fmla="*/ 344952 h 599930"/>
                <a:gd name="connsiteX13" fmla="*/ 427344 w 581518"/>
                <a:gd name="connsiteY13" fmla="*/ 344952 h 599930"/>
                <a:gd name="connsiteX14" fmla="*/ 422377 w 581518"/>
                <a:gd name="connsiteY14" fmla="*/ 296337 h 599930"/>
                <a:gd name="connsiteX15" fmla="*/ 353836 w 581518"/>
                <a:gd name="connsiteY15" fmla="*/ 234825 h 599930"/>
                <a:gd name="connsiteX16" fmla="*/ 346883 w 581518"/>
                <a:gd name="connsiteY16" fmla="*/ 234825 h 599930"/>
                <a:gd name="connsiteX17" fmla="*/ 346883 w 581518"/>
                <a:gd name="connsiteY17" fmla="*/ 249707 h 599930"/>
                <a:gd name="connsiteX18" fmla="*/ 323042 w 581518"/>
                <a:gd name="connsiteY18" fmla="*/ 273518 h 599930"/>
                <a:gd name="connsiteX19" fmla="*/ 258475 w 581518"/>
                <a:gd name="connsiteY19" fmla="*/ 273518 h 599930"/>
                <a:gd name="connsiteX20" fmla="*/ 234634 w 581518"/>
                <a:gd name="connsiteY20" fmla="*/ 249707 h 599930"/>
                <a:gd name="connsiteX21" fmla="*/ 234634 w 581518"/>
                <a:gd name="connsiteY21" fmla="*/ 234825 h 599930"/>
                <a:gd name="connsiteX22" fmla="*/ 227681 w 581518"/>
                <a:gd name="connsiteY22" fmla="*/ 193155 h 599930"/>
                <a:gd name="connsiteX23" fmla="*/ 353836 w 581518"/>
                <a:gd name="connsiteY23" fmla="*/ 193155 h 599930"/>
                <a:gd name="connsiteX24" fmla="*/ 463105 w 581518"/>
                <a:gd name="connsiteY24" fmla="*/ 292369 h 599930"/>
                <a:gd name="connsiteX25" fmla="*/ 468071 w 581518"/>
                <a:gd name="connsiteY25" fmla="*/ 344952 h 599930"/>
                <a:gd name="connsiteX26" fmla="*/ 481978 w 581518"/>
                <a:gd name="connsiteY26" fmla="*/ 344952 h 599930"/>
                <a:gd name="connsiteX27" fmla="*/ 504825 w 581518"/>
                <a:gd name="connsiteY27" fmla="*/ 364794 h 599930"/>
                <a:gd name="connsiteX28" fmla="*/ 524692 w 581518"/>
                <a:gd name="connsiteY28" fmla="*/ 477898 h 599930"/>
                <a:gd name="connsiteX29" fmla="*/ 514759 w 581518"/>
                <a:gd name="connsiteY29" fmla="*/ 516591 h 599930"/>
                <a:gd name="connsiteX30" fmla="*/ 478998 w 581518"/>
                <a:gd name="connsiteY30" fmla="*/ 533457 h 599930"/>
                <a:gd name="connsiteX31" fmla="*/ 478998 w 581518"/>
                <a:gd name="connsiteY31" fmla="*/ 552308 h 599930"/>
                <a:gd name="connsiteX32" fmla="*/ 431317 w 581518"/>
                <a:gd name="connsiteY32" fmla="*/ 599930 h 599930"/>
                <a:gd name="connsiteX33" fmla="*/ 416417 w 581518"/>
                <a:gd name="connsiteY33" fmla="*/ 599930 h 599930"/>
                <a:gd name="connsiteX34" fmla="*/ 368736 w 581518"/>
                <a:gd name="connsiteY34" fmla="*/ 552308 h 599930"/>
                <a:gd name="connsiteX35" fmla="*/ 368736 w 581518"/>
                <a:gd name="connsiteY35" fmla="*/ 534449 h 599930"/>
                <a:gd name="connsiteX36" fmla="*/ 212781 w 581518"/>
                <a:gd name="connsiteY36" fmla="*/ 534449 h 599930"/>
                <a:gd name="connsiteX37" fmla="*/ 212781 w 581518"/>
                <a:gd name="connsiteY37" fmla="*/ 552308 h 599930"/>
                <a:gd name="connsiteX38" fmla="*/ 165100 w 581518"/>
                <a:gd name="connsiteY38" fmla="*/ 599930 h 599930"/>
                <a:gd name="connsiteX39" fmla="*/ 150200 w 581518"/>
                <a:gd name="connsiteY39" fmla="*/ 599930 h 599930"/>
                <a:gd name="connsiteX40" fmla="*/ 102519 w 581518"/>
                <a:gd name="connsiteY40" fmla="*/ 552308 h 599930"/>
                <a:gd name="connsiteX41" fmla="*/ 102519 w 581518"/>
                <a:gd name="connsiteY41" fmla="*/ 533457 h 599930"/>
                <a:gd name="connsiteX42" fmla="*/ 67752 w 581518"/>
                <a:gd name="connsiteY42" fmla="*/ 516591 h 599930"/>
                <a:gd name="connsiteX43" fmla="*/ 56825 w 581518"/>
                <a:gd name="connsiteY43" fmla="*/ 477898 h 599930"/>
                <a:gd name="connsiteX44" fmla="*/ 76692 w 581518"/>
                <a:gd name="connsiteY44" fmla="*/ 364794 h 599930"/>
                <a:gd name="connsiteX45" fmla="*/ 100532 w 581518"/>
                <a:gd name="connsiteY45" fmla="*/ 344952 h 599930"/>
                <a:gd name="connsiteX46" fmla="*/ 113446 w 581518"/>
                <a:gd name="connsiteY46" fmla="*/ 344952 h 599930"/>
                <a:gd name="connsiteX47" fmla="*/ 118413 w 581518"/>
                <a:gd name="connsiteY47" fmla="*/ 292369 h 599930"/>
                <a:gd name="connsiteX48" fmla="*/ 227681 w 581518"/>
                <a:gd name="connsiteY48" fmla="*/ 193155 h 599930"/>
                <a:gd name="connsiteX49" fmla="*/ 291256 w 581518"/>
                <a:gd name="connsiteY49" fmla="*/ 0 h 599930"/>
                <a:gd name="connsiteX50" fmla="*/ 324037 w 581518"/>
                <a:gd name="connsiteY50" fmla="*/ 9676 h 599930"/>
                <a:gd name="connsiteX51" fmla="*/ 566417 w 581518"/>
                <a:gd name="connsiteY51" fmla="*/ 167472 h 599930"/>
                <a:gd name="connsiteX52" fmla="*/ 576351 w 581518"/>
                <a:gd name="connsiteY52" fmla="*/ 213124 h 599930"/>
                <a:gd name="connsiteX53" fmla="*/ 548536 w 581518"/>
                <a:gd name="connsiteY53" fmla="*/ 228010 h 599930"/>
                <a:gd name="connsiteX54" fmla="*/ 530656 w 581518"/>
                <a:gd name="connsiteY54" fmla="*/ 223048 h 599930"/>
                <a:gd name="connsiteX55" fmla="*/ 291256 w 581518"/>
                <a:gd name="connsiteY55" fmla="*/ 66244 h 599930"/>
                <a:gd name="connsiteX56" fmla="*/ 50862 w 581518"/>
                <a:gd name="connsiteY56" fmla="*/ 223048 h 599930"/>
                <a:gd name="connsiteX57" fmla="*/ 5167 w 581518"/>
                <a:gd name="connsiteY57" fmla="*/ 213124 h 599930"/>
                <a:gd name="connsiteX58" fmla="*/ 15101 w 581518"/>
                <a:gd name="connsiteY58" fmla="*/ 168464 h 599930"/>
                <a:gd name="connsiteX59" fmla="*/ 258475 w 581518"/>
                <a:gd name="connsiteY59" fmla="*/ 9676 h 599930"/>
                <a:gd name="connsiteX60" fmla="*/ 291256 w 581518"/>
                <a:gd name="connsiteY60" fmla="*/ 0 h 59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518" h="599930">
                  <a:moveTo>
                    <a:pt x="437277" y="409440"/>
                  </a:moveTo>
                  <a:cubicBezTo>
                    <a:pt x="415424" y="409440"/>
                    <a:pt x="396550" y="428291"/>
                    <a:pt x="396550" y="450118"/>
                  </a:cubicBezTo>
                  <a:cubicBezTo>
                    <a:pt x="396550" y="472937"/>
                    <a:pt x="415424" y="490795"/>
                    <a:pt x="437277" y="490795"/>
                  </a:cubicBezTo>
                  <a:cubicBezTo>
                    <a:pt x="460124" y="490795"/>
                    <a:pt x="478005" y="472937"/>
                    <a:pt x="478005" y="450118"/>
                  </a:cubicBezTo>
                  <a:cubicBezTo>
                    <a:pt x="478005" y="428291"/>
                    <a:pt x="460124" y="409440"/>
                    <a:pt x="437277" y="409440"/>
                  </a:cubicBezTo>
                  <a:close/>
                  <a:moveTo>
                    <a:pt x="144240" y="409440"/>
                  </a:moveTo>
                  <a:cubicBezTo>
                    <a:pt x="122386" y="409440"/>
                    <a:pt x="103513" y="428291"/>
                    <a:pt x="103513" y="450118"/>
                  </a:cubicBezTo>
                  <a:cubicBezTo>
                    <a:pt x="103513" y="472937"/>
                    <a:pt x="122386" y="490795"/>
                    <a:pt x="144240" y="490795"/>
                  </a:cubicBezTo>
                  <a:cubicBezTo>
                    <a:pt x="167087" y="490795"/>
                    <a:pt x="184967" y="472937"/>
                    <a:pt x="184967" y="450118"/>
                  </a:cubicBezTo>
                  <a:cubicBezTo>
                    <a:pt x="184967" y="428291"/>
                    <a:pt x="167087" y="409440"/>
                    <a:pt x="144240" y="409440"/>
                  </a:cubicBezTo>
                  <a:close/>
                  <a:moveTo>
                    <a:pt x="227681" y="234825"/>
                  </a:moveTo>
                  <a:cubicBezTo>
                    <a:pt x="191921" y="234825"/>
                    <a:pt x="163113" y="260620"/>
                    <a:pt x="159140" y="296337"/>
                  </a:cubicBezTo>
                  <a:lnTo>
                    <a:pt x="154173" y="344952"/>
                  </a:lnTo>
                  <a:lnTo>
                    <a:pt x="427344" y="344952"/>
                  </a:lnTo>
                  <a:lnTo>
                    <a:pt x="422377" y="296337"/>
                  </a:lnTo>
                  <a:cubicBezTo>
                    <a:pt x="419397" y="260620"/>
                    <a:pt x="389597" y="234825"/>
                    <a:pt x="353836" y="234825"/>
                  </a:cubicBezTo>
                  <a:lnTo>
                    <a:pt x="346883" y="234825"/>
                  </a:lnTo>
                  <a:lnTo>
                    <a:pt x="346883" y="249707"/>
                  </a:lnTo>
                  <a:cubicBezTo>
                    <a:pt x="346883" y="262605"/>
                    <a:pt x="335956" y="273518"/>
                    <a:pt x="323042" y="273518"/>
                  </a:cubicBezTo>
                  <a:lnTo>
                    <a:pt x="258475" y="273518"/>
                  </a:lnTo>
                  <a:cubicBezTo>
                    <a:pt x="245561" y="273518"/>
                    <a:pt x="234634" y="262605"/>
                    <a:pt x="234634" y="249707"/>
                  </a:cubicBezTo>
                  <a:lnTo>
                    <a:pt x="234634" y="234825"/>
                  </a:lnTo>
                  <a:close/>
                  <a:moveTo>
                    <a:pt x="227681" y="193155"/>
                  </a:moveTo>
                  <a:lnTo>
                    <a:pt x="353836" y="193155"/>
                  </a:lnTo>
                  <a:cubicBezTo>
                    <a:pt x="410457" y="193155"/>
                    <a:pt x="458138" y="235817"/>
                    <a:pt x="463105" y="292369"/>
                  </a:cubicBezTo>
                  <a:lnTo>
                    <a:pt x="468071" y="344952"/>
                  </a:lnTo>
                  <a:lnTo>
                    <a:pt x="481978" y="344952"/>
                  </a:lnTo>
                  <a:cubicBezTo>
                    <a:pt x="492905" y="344952"/>
                    <a:pt x="502838" y="353881"/>
                    <a:pt x="504825" y="364794"/>
                  </a:cubicBezTo>
                  <a:lnTo>
                    <a:pt x="524692" y="477898"/>
                  </a:lnTo>
                  <a:cubicBezTo>
                    <a:pt x="527672" y="491788"/>
                    <a:pt x="523699" y="505677"/>
                    <a:pt x="514759" y="516591"/>
                  </a:cubicBezTo>
                  <a:cubicBezTo>
                    <a:pt x="505818" y="527504"/>
                    <a:pt x="492905" y="533457"/>
                    <a:pt x="478998" y="533457"/>
                  </a:cubicBezTo>
                  <a:lnTo>
                    <a:pt x="478998" y="552308"/>
                  </a:lnTo>
                  <a:cubicBezTo>
                    <a:pt x="478998" y="579095"/>
                    <a:pt x="458138" y="599930"/>
                    <a:pt x="431317" y="599930"/>
                  </a:cubicBezTo>
                  <a:lnTo>
                    <a:pt x="416417" y="599930"/>
                  </a:lnTo>
                  <a:cubicBezTo>
                    <a:pt x="389597" y="599930"/>
                    <a:pt x="368736" y="579095"/>
                    <a:pt x="368736" y="552308"/>
                  </a:cubicBezTo>
                  <a:lnTo>
                    <a:pt x="368736" y="534449"/>
                  </a:lnTo>
                  <a:lnTo>
                    <a:pt x="212781" y="534449"/>
                  </a:lnTo>
                  <a:lnTo>
                    <a:pt x="212781" y="552308"/>
                  </a:lnTo>
                  <a:cubicBezTo>
                    <a:pt x="212781" y="579095"/>
                    <a:pt x="191921" y="599930"/>
                    <a:pt x="165100" y="599930"/>
                  </a:cubicBezTo>
                  <a:lnTo>
                    <a:pt x="150200" y="599930"/>
                  </a:lnTo>
                  <a:cubicBezTo>
                    <a:pt x="123379" y="599930"/>
                    <a:pt x="102519" y="579095"/>
                    <a:pt x="102519" y="552308"/>
                  </a:cubicBezTo>
                  <a:lnTo>
                    <a:pt x="102519" y="533457"/>
                  </a:lnTo>
                  <a:cubicBezTo>
                    <a:pt x="88612" y="533457"/>
                    <a:pt x="75699" y="527504"/>
                    <a:pt x="67752" y="516591"/>
                  </a:cubicBezTo>
                  <a:cubicBezTo>
                    <a:pt x="57819" y="505677"/>
                    <a:pt x="53845" y="491788"/>
                    <a:pt x="56825" y="477898"/>
                  </a:cubicBezTo>
                  <a:lnTo>
                    <a:pt x="76692" y="364794"/>
                  </a:lnTo>
                  <a:cubicBezTo>
                    <a:pt x="78679" y="353881"/>
                    <a:pt x="88612" y="344952"/>
                    <a:pt x="100532" y="344952"/>
                  </a:cubicBezTo>
                  <a:lnTo>
                    <a:pt x="113446" y="344952"/>
                  </a:lnTo>
                  <a:lnTo>
                    <a:pt x="118413" y="292369"/>
                  </a:lnTo>
                  <a:cubicBezTo>
                    <a:pt x="124373" y="235817"/>
                    <a:pt x="171060" y="193155"/>
                    <a:pt x="227681" y="193155"/>
                  </a:cubicBezTo>
                  <a:close/>
                  <a:moveTo>
                    <a:pt x="291256" y="0"/>
                  </a:moveTo>
                  <a:cubicBezTo>
                    <a:pt x="302680" y="0"/>
                    <a:pt x="314103" y="3226"/>
                    <a:pt x="324037" y="9676"/>
                  </a:cubicBezTo>
                  <a:lnTo>
                    <a:pt x="566417" y="167472"/>
                  </a:lnTo>
                  <a:cubicBezTo>
                    <a:pt x="581317" y="177396"/>
                    <a:pt x="586284" y="198237"/>
                    <a:pt x="576351" y="213124"/>
                  </a:cubicBezTo>
                  <a:cubicBezTo>
                    <a:pt x="570390" y="223048"/>
                    <a:pt x="559463" y="228010"/>
                    <a:pt x="548536" y="228010"/>
                  </a:cubicBezTo>
                  <a:cubicBezTo>
                    <a:pt x="542576" y="228010"/>
                    <a:pt x="536616" y="226025"/>
                    <a:pt x="530656" y="223048"/>
                  </a:cubicBezTo>
                  <a:lnTo>
                    <a:pt x="291256" y="66244"/>
                  </a:lnTo>
                  <a:lnTo>
                    <a:pt x="50862" y="223048"/>
                  </a:lnTo>
                  <a:cubicBezTo>
                    <a:pt x="35962" y="232972"/>
                    <a:pt x="15101" y="228010"/>
                    <a:pt x="5167" y="213124"/>
                  </a:cubicBezTo>
                  <a:cubicBezTo>
                    <a:pt x="-4766" y="198237"/>
                    <a:pt x="201" y="178388"/>
                    <a:pt x="15101" y="168464"/>
                  </a:cubicBezTo>
                  <a:lnTo>
                    <a:pt x="258475" y="9676"/>
                  </a:lnTo>
                  <a:cubicBezTo>
                    <a:pt x="268409" y="3226"/>
                    <a:pt x="279832" y="0"/>
                    <a:pt x="291256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3550920" y="3581400"/>
            <a:ext cx="7254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06324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471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757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E669100-0A94-4984-B8FB-A2A0C310B2E5}"/>
              </a:ext>
            </a:extLst>
          </p:cNvPr>
          <p:cNvSpPr txBox="1"/>
          <p:nvPr/>
        </p:nvSpPr>
        <p:spPr>
          <a:xfrm>
            <a:off x="5120640" y="1305640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9E85B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ïSľîďe">
            <a:extLst>
              <a:ext uri="{FF2B5EF4-FFF2-40B4-BE49-F238E27FC236}">
                <a16:creationId xmlns:a16="http://schemas.microsoft.com/office/drawing/2014/main" id="{03212457-F40C-4FA8-B5E3-02CDC68C0E76}"/>
              </a:ext>
            </a:extLst>
          </p:cNvPr>
          <p:cNvSpPr/>
          <p:nvPr/>
        </p:nvSpPr>
        <p:spPr>
          <a:xfrm>
            <a:off x="1554330" y="1788294"/>
            <a:ext cx="2248945" cy="382246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şļïdê">
            <a:extLst>
              <a:ext uri="{FF2B5EF4-FFF2-40B4-BE49-F238E27FC236}">
                <a16:creationId xmlns:a16="http://schemas.microsoft.com/office/drawing/2014/main" id="{A54B87EA-AD8F-4BFC-81B7-23B8EFEE97EA}"/>
              </a:ext>
            </a:extLst>
          </p:cNvPr>
          <p:cNvSpPr/>
          <p:nvPr/>
        </p:nvSpPr>
        <p:spPr>
          <a:xfrm>
            <a:off x="3891570" y="1788294"/>
            <a:ext cx="2248946" cy="382246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$ļîdê">
            <a:extLst>
              <a:ext uri="{FF2B5EF4-FFF2-40B4-BE49-F238E27FC236}">
                <a16:creationId xmlns:a16="http://schemas.microsoft.com/office/drawing/2014/main" id="{63934114-788E-4B6D-A493-6767B5BC27DB}"/>
              </a:ext>
            </a:extLst>
          </p:cNvPr>
          <p:cNvSpPr/>
          <p:nvPr/>
        </p:nvSpPr>
        <p:spPr>
          <a:xfrm>
            <a:off x="6228810" y="1788294"/>
            <a:ext cx="2248945" cy="38224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iš1íḓe">
            <a:extLst>
              <a:ext uri="{FF2B5EF4-FFF2-40B4-BE49-F238E27FC236}">
                <a16:creationId xmlns:a16="http://schemas.microsoft.com/office/drawing/2014/main" id="{EB3B31F3-B318-4D36-8E99-893907B135BE}"/>
              </a:ext>
            </a:extLst>
          </p:cNvPr>
          <p:cNvSpPr/>
          <p:nvPr/>
        </p:nvSpPr>
        <p:spPr>
          <a:xfrm>
            <a:off x="8566053" y="1788294"/>
            <a:ext cx="2248945" cy="382246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ísľíďè">
            <a:extLst>
              <a:ext uri="{FF2B5EF4-FFF2-40B4-BE49-F238E27FC236}">
                <a16:creationId xmlns:a16="http://schemas.microsoft.com/office/drawing/2014/main" id="{177A00B2-F5F3-4A55-A2A3-45F555B6E560}"/>
              </a:ext>
            </a:extLst>
          </p:cNvPr>
          <p:cNvSpPr/>
          <p:nvPr/>
        </p:nvSpPr>
        <p:spPr>
          <a:xfrm>
            <a:off x="1554330" y="4415222"/>
            <a:ext cx="2248945" cy="1195537"/>
          </a:xfrm>
          <a:prstGeom prst="rect">
            <a:avLst/>
          </a:prstGeom>
          <a:solidFill>
            <a:schemeClr val="tx1">
              <a:alpha val="7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îsliḑè">
            <a:extLst>
              <a:ext uri="{FF2B5EF4-FFF2-40B4-BE49-F238E27FC236}">
                <a16:creationId xmlns:a16="http://schemas.microsoft.com/office/drawing/2014/main" id="{96893D67-BA7B-4114-8886-199D11CDE6B2}"/>
              </a:ext>
            </a:extLst>
          </p:cNvPr>
          <p:cNvSpPr/>
          <p:nvPr/>
        </p:nvSpPr>
        <p:spPr>
          <a:xfrm>
            <a:off x="3891571" y="4415222"/>
            <a:ext cx="2248945" cy="1195537"/>
          </a:xfrm>
          <a:prstGeom prst="rect">
            <a:avLst/>
          </a:prstGeom>
          <a:solidFill>
            <a:schemeClr val="tx1">
              <a:alpha val="7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ṩ1iḓe">
            <a:extLst>
              <a:ext uri="{FF2B5EF4-FFF2-40B4-BE49-F238E27FC236}">
                <a16:creationId xmlns:a16="http://schemas.microsoft.com/office/drawing/2014/main" id="{89973964-AB48-477C-94B6-E0B09442BE78}"/>
              </a:ext>
            </a:extLst>
          </p:cNvPr>
          <p:cNvSpPr/>
          <p:nvPr/>
        </p:nvSpPr>
        <p:spPr>
          <a:xfrm>
            <a:off x="6228812" y="4415222"/>
            <a:ext cx="2248945" cy="1195537"/>
          </a:xfrm>
          <a:prstGeom prst="rect">
            <a:avLst/>
          </a:prstGeom>
          <a:solidFill>
            <a:schemeClr val="tx1">
              <a:alpha val="7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ṣlîḋé">
            <a:extLst>
              <a:ext uri="{FF2B5EF4-FFF2-40B4-BE49-F238E27FC236}">
                <a16:creationId xmlns:a16="http://schemas.microsoft.com/office/drawing/2014/main" id="{BA1A7447-03C3-4C35-8283-C7E717A96297}"/>
              </a:ext>
            </a:extLst>
          </p:cNvPr>
          <p:cNvSpPr/>
          <p:nvPr/>
        </p:nvSpPr>
        <p:spPr>
          <a:xfrm>
            <a:off x="8566053" y="4415222"/>
            <a:ext cx="2248945" cy="1195537"/>
          </a:xfrm>
          <a:prstGeom prst="rect">
            <a:avLst/>
          </a:prstGeom>
          <a:solidFill>
            <a:schemeClr val="tx1">
              <a:alpha val="7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íṡlíḋê">
            <a:extLst>
              <a:ext uri="{FF2B5EF4-FFF2-40B4-BE49-F238E27FC236}">
                <a16:creationId xmlns:a16="http://schemas.microsoft.com/office/drawing/2014/main" id="{1892523E-CED6-4FCC-AB91-1F466B67392D}"/>
              </a:ext>
            </a:extLst>
          </p:cNvPr>
          <p:cNvGrpSpPr/>
          <p:nvPr/>
        </p:nvGrpSpPr>
        <p:grpSpPr>
          <a:xfrm>
            <a:off x="1677874" y="4105594"/>
            <a:ext cx="2001854" cy="1452896"/>
            <a:chOff x="817792" y="2713948"/>
            <a:chExt cx="2344508" cy="1701586"/>
          </a:xfrm>
        </p:grpSpPr>
        <p:grpSp>
          <p:nvGrpSpPr>
            <p:cNvPr id="37" name="íŝľíḑé">
              <a:extLst>
                <a:ext uri="{FF2B5EF4-FFF2-40B4-BE49-F238E27FC236}">
                  <a16:creationId xmlns:a16="http://schemas.microsoft.com/office/drawing/2014/main" id="{599A2FC4-2F84-406C-B3CA-090CA96E7B25}"/>
                </a:ext>
              </a:extLst>
            </p:cNvPr>
            <p:cNvGrpSpPr/>
            <p:nvPr/>
          </p:nvGrpSpPr>
          <p:grpSpPr>
            <a:xfrm>
              <a:off x="1665519" y="2713948"/>
              <a:ext cx="649056" cy="649054"/>
              <a:chOff x="7068980" y="2116080"/>
              <a:chExt cx="558427" cy="558427"/>
            </a:xfrm>
          </p:grpSpPr>
          <p:sp>
            <p:nvSpPr>
              <p:cNvPr id="41" name="iŝḷïdé">
                <a:extLst>
                  <a:ext uri="{FF2B5EF4-FFF2-40B4-BE49-F238E27FC236}">
                    <a16:creationId xmlns:a16="http://schemas.microsoft.com/office/drawing/2014/main" id="{11425E5E-556B-4B5D-B3CA-AEBA2BC5EBB7}"/>
                  </a:ext>
                </a:extLst>
              </p:cNvPr>
              <p:cNvSpPr/>
              <p:nvPr/>
            </p:nvSpPr>
            <p:spPr>
              <a:xfrm>
                <a:off x="7068980" y="2116080"/>
                <a:ext cx="558427" cy="558427"/>
              </a:xfrm>
              <a:prstGeom prst="ellipse">
                <a:avLst/>
              </a:prstGeom>
              <a:solidFill>
                <a:srgbClr val="9E85B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iṩliḋé">
                <a:extLst>
                  <a:ext uri="{FF2B5EF4-FFF2-40B4-BE49-F238E27FC236}">
                    <a16:creationId xmlns:a16="http://schemas.microsoft.com/office/drawing/2014/main" id="{52A29ED8-5F29-47EA-B4ED-C217401391AD}"/>
                  </a:ext>
                </a:extLst>
              </p:cNvPr>
              <p:cNvSpPr/>
              <p:nvPr/>
            </p:nvSpPr>
            <p:spPr bwMode="auto">
              <a:xfrm>
                <a:off x="7217584" y="2261533"/>
                <a:ext cx="261219" cy="267520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îšļiḑe">
              <a:extLst>
                <a:ext uri="{FF2B5EF4-FFF2-40B4-BE49-F238E27FC236}">
                  <a16:creationId xmlns:a16="http://schemas.microsoft.com/office/drawing/2014/main" id="{ED650D77-E712-4164-8EFB-9224A58F5A80}"/>
                </a:ext>
              </a:extLst>
            </p:cNvPr>
            <p:cNvGrpSpPr/>
            <p:nvPr/>
          </p:nvGrpSpPr>
          <p:grpSpPr>
            <a:xfrm>
              <a:off x="817792" y="3387510"/>
              <a:ext cx="2344508" cy="1028024"/>
              <a:chOff x="937212" y="2314575"/>
              <a:chExt cx="1650466" cy="1028024"/>
            </a:xfrm>
          </p:grpSpPr>
          <p:sp>
            <p:nvSpPr>
              <p:cNvPr id="39" name="ïṡ1ide">
                <a:extLst>
                  <a:ext uri="{FF2B5EF4-FFF2-40B4-BE49-F238E27FC236}">
                    <a16:creationId xmlns:a16="http://schemas.microsoft.com/office/drawing/2014/main" id="{FD098252-9B0C-4267-9CB7-42EB3488A4DF}"/>
                  </a:ext>
                </a:extLst>
              </p:cNvPr>
              <p:cNvSpPr txBox="1"/>
              <p:nvPr/>
            </p:nvSpPr>
            <p:spPr>
              <a:xfrm>
                <a:off x="937212" y="2314575"/>
                <a:ext cx="1650466" cy="445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ṡļíḑé">
                <a:extLst>
                  <a:ext uri="{FF2B5EF4-FFF2-40B4-BE49-F238E27FC236}">
                    <a16:creationId xmlns:a16="http://schemas.microsoft.com/office/drawing/2014/main" id="{708B2632-53DF-4385-AFB0-09CB31B3B673}"/>
                  </a:ext>
                </a:extLst>
              </p:cNvPr>
              <p:cNvSpPr txBox="1"/>
              <p:nvPr/>
            </p:nvSpPr>
            <p:spPr>
              <a:xfrm>
                <a:off x="937212" y="2760551"/>
                <a:ext cx="1650466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 …</a:t>
                </a:r>
              </a:p>
            </p:txBody>
          </p:sp>
        </p:grpSp>
      </p:grpSp>
      <p:grpSp>
        <p:nvGrpSpPr>
          <p:cNvPr id="14" name="ïšḷîḓé">
            <a:extLst>
              <a:ext uri="{FF2B5EF4-FFF2-40B4-BE49-F238E27FC236}">
                <a16:creationId xmlns:a16="http://schemas.microsoft.com/office/drawing/2014/main" id="{B112EDF4-73B9-428D-891D-1AC18F76865F}"/>
              </a:ext>
            </a:extLst>
          </p:cNvPr>
          <p:cNvGrpSpPr/>
          <p:nvPr/>
        </p:nvGrpSpPr>
        <p:grpSpPr>
          <a:xfrm>
            <a:off x="4015116" y="4105594"/>
            <a:ext cx="2001854" cy="1452896"/>
            <a:chOff x="817792" y="2713948"/>
            <a:chExt cx="2344508" cy="1701586"/>
          </a:xfrm>
        </p:grpSpPr>
        <p:grpSp>
          <p:nvGrpSpPr>
            <p:cNvPr id="31" name="í$lïḋè">
              <a:extLst>
                <a:ext uri="{FF2B5EF4-FFF2-40B4-BE49-F238E27FC236}">
                  <a16:creationId xmlns:a16="http://schemas.microsoft.com/office/drawing/2014/main" id="{73D5A7A1-E44B-4175-A930-04627E75BCC9}"/>
                </a:ext>
              </a:extLst>
            </p:cNvPr>
            <p:cNvGrpSpPr/>
            <p:nvPr/>
          </p:nvGrpSpPr>
          <p:grpSpPr>
            <a:xfrm>
              <a:off x="1665519" y="2713948"/>
              <a:ext cx="649056" cy="649054"/>
              <a:chOff x="7068980" y="2116080"/>
              <a:chExt cx="558427" cy="558427"/>
            </a:xfrm>
          </p:grpSpPr>
          <p:sp>
            <p:nvSpPr>
              <p:cNvPr id="35" name="îş1ïḑe">
                <a:extLst>
                  <a:ext uri="{FF2B5EF4-FFF2-40B4-BE49-F238E27FC236}">
                    <a16:creationId xmlns:a16="http://schemas.microsoft.com/office/drawing/2014/main" id="{2858B2D2-3C0F-42AE-9EF4-BD26427F7367}"/>
                  </a:ext>
                </a:extLst>
              </p:cNvPr>
              <p:cNvSpPr/>
              <p:nvPr/>
            </p:nvSpPr>
            <p:spPr>
              <a:xfrm>
                <a:off x="7068980" y="2116080"/>
                <a:ext cx="558427" cy="558427"/>
              </a:xfrm>
              <a:prstGeom prst="ellipse">
                <a:avLst/>
              </a:prstGeom>
              <a:solidFill>
                <a:srgbClr val="9E85B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ïṣḻîḋe">
                <a:extLst>
                  <a:ext uri="{FF2B5EF4-FFF2-40B4-BE49-F238E27FC236}">
                    <a16:creationId xmlns:a16="http://schemas.microsoft.com/office/drawing/2014/main" id="{14E7249E-6D15-4F16-827D-FAF8E2E2904A}"/>
                  </a:ext>
                </a:extLst>
              </p:cNvPr>
              <p:cNvSpPr/>
              <p:nvPr/>
            </p:nvSpPr>
            <p:spPr bwMode="auto">
              <a:xfrm>
                <a:off x="7217584" y="2261533"/>
                <a:ext cx="261219" cy="267520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şḻíḍè">
              <a:extLst>
                <a:ext uri="{FF2B5EF4-FFF2-40B4-BE49-F238E27FC236}">
                  <a16:creationId xmlns:a16="http://schemas.microsoft.com/office/drawing/2014/main" id="{09492400-38B7-4F47-AE54-4B4193F3C023}"/>
                </a:ext>
              </a:extLst>
            </p:cNvPr>
            <p:cNvGrpSpPr/>
            <p:nvPr/>
          </p:nvGrpSpPr>
          <p:grpSpPr>
            <a:xfrm>
              <a:off x="817792" y="3387510"/>
              <a:ext cx="2344508" cy="1028024"/>
              <a:chOff x="937212" y="2314575"/>
              <a:chExt cx="1650466" cy="1028024"/>
            </a:xfrm>
          </p:grpSpPr>
          <p:sp>
            <p:nvSpPr>
              <p:cNvPr id="33" name="ïšḻíďe">
                <a:extLst>
                  <a:ext uri="{FF2B5EF4-FFF2-40B4-BE49-F238E27FC236}">
                    <a16:creationId xmlns:a16="http://schemas.microsoft.com/office/drawing/2014/main" id="{70D50AA5-1C81-4B09-919F-2E5F4C04AD95}"/>
                  </a:ext>
                </a:extLst>
              </p:cNvPr>
              <p:cNvSpPr txBox="1"/>
              <p:nvPr/>
            </p:nvSpPr>
            <p:spPr>
              <a:xfrm>
                <a:off x="937212" y="2314575"/>
                <a:ext cx="1650466" cy="445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iş1íḍè">
                <a:extLst>
                  <a:ext uri="{FF2B5EF4-FFF2-40B4-BE49-F238E27FC236}">
                    <a16:creationId xmlns:a16="http://schemas.microsoft.com/office/drawing/2014/main" id="{C9D0DE80-341A-47F2-A5CF-9603D2AEB72D}"/>
                  </a:ext>
                </a:extLst>
              </p:cNvPr>
              <p:cNvSpPr txBox="1"/>
              <p:nvPr/>
            </p:nvSpPr>
            <p:spPr>
              <a:xfrm>
                <a:off x="937212" y="2760551"/>
                <a:ext cx="1650466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 …</a:t>
                </a:r>
              </a:p>
            </p:txBody>
          </p:sp>
        </p:grpSp>
      </p:grpSp>
      <p:grpSp>
        <p:nvGrpSpPr>
          <p:cNvPr id="15" name="î$1ïḑé">
            <a:extLst>
              <a:ext uri="{FF2B5EF4-FFF2-40B4-BE49-F238E27FC236}">
                <a16:creationId xmlns:a16="http://schemas.microsoft.com/office/drawing/2014/main" id="{213E52BA-2E26-4BF5-B11D-A0844EE41E5E}"/>
              </a:ext>
            </a:extLst>
          </p:cNvPr>
          <p:cNvGrpSpPr/>
          <p:nvPr/>
        </p:nvGrpSpPr>
        <p:grpSpPr>
          <a:xfrm>
            <a:off x="6352359" y="4105594"/>
            <a:ext cx="2001854" cy="1452896"/>
            <a:chOff x="817792" y="2713948"/>
            <a:chExt cx="2344508" cy="1701586"/>
          </a:xfrm>
        </p:grpSpPr>
        <p:grpSp>
          <p:nvGrpSpPr>
            <p:cNvPr id="25" name="ïṣliḋe">
              <a:extLst>
                <a:ext uri="{FF2B5EF4-FFF2-40B4-BE49-F238E27FC236}">
                  <a16:creationId xmlns:a16="http://schemas.microsoft.com/office/drawing/2014/main" id="{3861917E-709F-4220-A01D-0C2A44EB8CDC}"/>
                </a:ext>
              </a:extLst>
            </p:cNvPr>
            <p:cNvGrpSpPr/>
            <p:nvPr/>
          </p:nvGrpSpPr>
          <p:grpSpPr>
            <a:xfrm>
              <a:off x="1665519" y="2713948"/>
              <a:ext cx="649056" cy="649054"/>
              <a:chOff x="7068980" y="2116080"/>
              <a:chExt cx="558427" cy="558427"/>
            </a:xfrm>
          </p:grpSpPr>
          <p:sp>
            <p:nvSpPr>
              <p:cNvPr id="29" name="iŝļíďê">
                <a:extLst>
                  <a:ext uri="{FF2B5EF4-FFF2-40B4-BE49-F238E27FC236}">
                    <a16:creationId xmlns:a16="http://schemas.microsoft.com/office/drawing/2014/main" id="{323E235F-24F5-4AA5-BCB9-EF3C7BE1D4EE}"/>
                  </a:ext>
                </a:extLst>
              </p:cNvPr>
              <p:cNvSpPr/>
              <p:nvPr/>
            </p:nvSpPr>
            <p:spPr>
              <a:xfrm>
                <a:off x="7068980" y="2116080"/>
                <a:ext cx="558427" cy="558427"/>
              </a:xfrm>
              <a:prstGeom prst="ellipse">
                <a:avLst/>
              </a:prstGeom>
              <a:solidFill>
                <a:srgbClr val="9E85B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iṧ1ide">
                <a:extLst>
                  <a:ext uri="{FF2B5EF4-FFF2-40B4-BE49-F238E27FC236}">
                    <a16:creationId xmlns:a16="http://schemas.microsoft.com/office/drawing/2014/main" id="{F80224BC-5E97-4992-92EE-B207B971F2FE}"/>
                  </a:ext>
                </a:extLst>
              </p:cNvPr>
              <p:cNvSpPr/>
              <p:nvPr/>
            </p:nvSpPr>
            <p:spPr bwMode="auto">
              <a:xfrm>
                <a:off x="7217584" y="2261533"/>
                <a:ext cx="261219" cy="267520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ïsľíḑé">
              <a:extLst>
                <a:ext uri="{FF2B5EF4-FFF2-40B4-BE49-F238E27FC236}">
                  <a16:creationId xmlns:a16="http://schemas.microsoft.com/office/drawing/2014/main" id="{A560D7A1-7DEA-4E7F-BBC4-C5CA93D606E3}"/>
                </a:ext>
              </a:extLst>
            </p:cNvPr>
            <p:cNvGrpSpPr/>
            <p:nvPr/>
          </p:nvGrpSpPr>
          <p:grpSpPr>
            <a:xfrm>
              <a:off x="817792" y="3387510"/>
              <a:ext cx="2344508" cy="1028024"/>
              <a:chOff x="937212" y="2314575"/>
              <a:chExt cx="1650466" cy="1028024"/>
            </a:xfrm>
          </p:grpSpPr>
          <p:sp>
            <p:nvSpPr>
              <p:cNvPr id="27" name="îśḻiḍé">
                <a:extLst>
                  <a:ext uri="{FF2B5EF4-FFF2-40B4-BE49-F238E27FC236}">
                    <a16:creationId xmlns:a16="http://schemas.microsoft.com/office/drawing/2014/main" id="{A11DBB1D-C212-43AF-8814-7293A21AACB4}"/>
                  </a:ext>
                </a:extLst>
              </p:cNvPr>
              <p:cNvSpPr txBox="1"/>
              <p:nvPr/>
            </p:nvSpPr>
            <p:spPr>
              <a:xfrm>
                <a:off x="937212" y="2314575"/>
                <a:ext cx="1650466" cy="445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ï$1ïḍe">
                <a:extLst>
                  <a:ext uri="{FF2B5EF4-FFF2-40B4-BE49-F238E27FC236}">
                    <a16:creationId xmlns:a16="http://schemas.microsoft.com/office/drawing/2014/main" id="{E8D02BD0-B737-4F16-9A2D-5BD9FC15E5FD}"/>
                  </a:ext>
                </a:extLst>
              </p:cNvPr>
              <p:cNvSpPr txBox="1"/>
              <p:nvPr/>
            </p:nvSpPr>
            <p:spPr>
              <a:xfrm>
                <a:off x="937212" y="2760551"/>
                <a:ext cx="1650466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 …</a:t>
                </a:r>
              </a:p>
            </p:txBody>
          </p:sp>
        </p:grpSp>
      </p:grpSp>
      <p:grpSp>
        <p:nvGrpSpPr>
          <p:cNvPr id="16" name="îṣļîde">
            <a:extLst>
              <a:ext uri="{FF2B5EF4-FFF2-40B4-BE49-F238E27FC236}">
                <a16:creationId xmlns:a16="http://schemas.microsoft.com/office/drawing/2014/main" id="{CD2150A3-88CB-4715-93FE-A6825B642774}"/>
              </a:ext>
            </a:extLst>
          </p:cNvPr>
          <p:cNvGrpSpPr/>
          <p:nvPr/>
        </p:nvGrpSpPr>
        <p:grpSpPr>
          <a:xfrm>
            <a:off x="8689601" y="4105594"/>
            <a:ext cx="2001854" cy="1452896"/>
            <a:chOff x="817792" y="2713948"/>
            <a:chExt cx="2344508" cy="1701586"/>
          </a:xfrm>
        </p:grpSpPr>
        <p:grpSp>
          <p:nvGrpSpPr>
            <p:cNvPr id="19" name="íṩļiḋé">
              <a:extLst>
                <a:ext uri="{FF2B5EF4-FFF2-40B4-BE49-F238E27FC236}">
                  <a16:creationId xmlns:a16="http://schemas.microsoft.com/office/drawing/2014/main" id="{6F4E5848-CECF-46E7-B058-38C0CB2C483C}"/>
                </a:ext>
              </a:extLst>
            </p:cNvPr>
            <p:cNvGrpSpPr/>
            <p:nvPr/>
          </p:nvGrpSpPr>
          <p:grpSpPr>
            <a:xfrm>
              <a:off x="1665519" y="2713948"/>
              <a:ext cx="649056" cy="649054"/>
              <a:chOff x="7068980" y="2116080"/>
              <a:chExt cx="558427" cy="558427"/>
            </a:xfrm>
          </p:grpSpPr>
          <p:sp>
            <p:nvSpPr>
              <p:cNvPr id="23" name="i$ļíḋé">
                <a:extLst>
                  <a:ext uri="{FF2B5EF4-FFF2-40B4-BE49-F238E27FC236}">
                    <a16:creationId xmlns:a16="http://schemas.microsoft.com/office/drawing/2014/main" id="{C8544EC3-97F9-4CFA-8202-DE5825AEB71D}"/>
                  </a:ext>
                </a:extLst>
              </p:cNvPr>
              <p:cNvSpPr/>
              <p:nvPr/>
            </p:nvSpPr>
            <p:spPr>
              <a:xfrm>
                <a:off x="7068980" y="2116080"/>
                <a:ext cx="558427" cy="558427"/>
              </a:xfrm>
              <a:prstGeom prst="ellipse">
                <a:avLst/>
              </a:prstGeom>
              <a:solidFill>
                <a:srgbClr val="9E85B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îṡļîḓê">
                <a:extLst>
                  <a:ext uri="{FF2B5EF4-FFF2-40B4-BE49-F238E27FC236}">
                    <a16:creationId xmlns:a16="http://schemas.microsoft.com/office/drawing/2014/main" id="{E1F979D7-2363-496E-8991-BA5149E28985}"/>
                  </a:ext>
                </a:extLst>
              </p:cNvPr>
              <p:cNvSpPr/>
              <p:nvPr/>
            </p:nvSpPr>
            <p:spPr bwMode="auto">
              <a:xfrm>
                <a:off x="7217584" y="2261533"/>
                <a:ext cx="261219" cy="267520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ïṡľíḑè">
              <a:extLst>
                <a:ext uri="{FF2B5EF4-FFF2-40B4-BE49-F238E27FC236}">
                  <a16:creationId xmlns:a16="http://schemas.microsoft.com/office/drawing/2014/main" id="{41A10C46-B198-4E5C-8FB9-FCABDC69308E}"/>
                </a:ext>
              </a:extLst>
            </p:cNvPr>
            <p:cNvGrpSpPr/>
            <p:nvPr/>
          </p:nvGrpSpPr>
          <p:grpSpPr>
            <a:xfrm>
              <a:off x="817792" y="3387510"/>
              <a:ext cx="2344508" cy="1028024"/>
              <a:chOff x="937212" y="2314575"/>
              <a:chExt cx="1650466" cy="1028024"/>
            </a:xfrm>
          </p:grpSpPr>
          <p:sp>
            <p:nvSpPr>
              <p:cNvPr id="21" name="îṩḷïḍè">
                <a:extLst>
                  <a:ext uri="{FF2B5EF4-FFF2-40B4-BE49-F238E27FC236}">
                    <a16:creationId xmlns:a16="http://schemas.microsoft.com/office/drawing/2014/main" id="{7B774D33-5473-4D58-BC37-6F2CB8500D6B}"/>
                  </a:ext>
                </a:extLst>
              </p:cNvPr>
              <p:cNvSpPr txBox="1"/>
              <p:nvPr/>
            </p:nvSpPr>
            <p:spPr>
              <a:xfrm>
                <a:off x="937212" y="2314575"/>
                <a:ext cx="1650466" cy="445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 fontScale="92500"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iŝḻïďé">
                <a:extLst>
                  <a:ext uri="{FF2B5EF4-FFF2-40B4-BE49-F238E27FC236}">
                    <a16:creationId xmlns:a16="http://schemas.microsoft.com/office/drawing/2014/main" id="{6A5B3C17-9C35-4BAE-95F1-BCA39DD382A9}"/>
                  </a:ext>
                </a:extLst>
              </p:cNvPr>
              <p:cNvSpPr txBox="1"/>
              <p:nvPr/>
            </p:nvSpPr>
            <p:spPr>
              <a:xfrm>
                <a:off x="937212" y="2760551"/>
                <a:ext cx="1650466" cy="5820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 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23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B585CA-A278-411F-A0DB-04093DAB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44240" cy="68655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3E7803-0420-4C5B-BF32-20220D2AF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11"/>
          <a:stretch/>
        </p:blipFill>
        <p:spPr>
          <a:xfrm>
            <a:off x="8031480" y="-7552"/>
            <a:ext cx="4160520" cy="68655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88D5D9-B3FB-444D-8C10-EB070A4B2EC5}"/>
              </a:ext>
            </a:extLst>
          </p:cNvPr>
          <p:cNvSpPr txBox="1"/>
          <p:nvPr/>
        </p:nvSpPr>
        <p:spPr>
          <a:xfrm>
            <a:off x="4657810" y="1950046"/>
            <a:ext cx="45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6A329F-2CEA-44BA-832F-79E4AC86E76A}"/>
              </a:ext>
            </a:extLst>
          </p:cNvPr>
          <p:cNvSpPr/>
          <p:nvPr/>
        </p:nvSpPr>
        <p:spPr>
          <a:xfrm>
            <a:off x="3911049" y="2052232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417230-9E51-4EC1-B5CC-8D02CD317E75}"/>
              </a:ext>
            </a:extLst>
          </p:cNvPr>
          <p:cNvSpPr txBox="1"/>
          <p:nvPr/>
        </p:nvSpPr>
        <p:spPr>
          <a:xfrm>
            <a:off x="4657810" y="2896460"/>
            <a:ext cx="45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5B04207-6F05-486B-8786-E49B64AFF44E}"/>
              </a:ext>
            </a:extLst>
          </p:cNvPr>
          <p:cNvSpPr/>
          <p:nvPr/>
        </p:nvSpPr>
        <p:spPr>
          <a:xfrm>
            <a:off x="3911049" y="2998646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C0D193E-54E9-4901-90EE-B5F183D86BC0}"/>
              </a:ext>
            </a:extLst>
          </p:cNvPr>
          <p:cNvSpPr txBox="1"/>
          <p:nvPr/>
        </p:nvSpPr>
        <p:spPr>
          <a:xfrm>
            <a:off x="4657810" y="3918877"/>
            <a:ext cx="45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309E239-9C58-4645-8D93-5E1F5081E93D}"/>
              </a:ext>
            </a:extLst>
          </p:cNvPr>
          <p:cNvSpPr/>
          <p:nvPr/>
        </p:nvSpPr>
        <p:spPr>
          <a:xfrm>
            <a:off x="3911049" y="4021063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A8479C-A4B5-4535-987B-62D1DBDA5797}"/>
              </a:ext>
            </a:extLst>
          </p:cNvPr>
          <p:cNvSpPr txBox="1"/>
          <p:nvPr/>
        </p:nvSpPr>
        <p:spPr>
          <a:xfrm>
            <a:off x="4657810" y="4865291"/>
            <a:ext cx="45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B0E4E27-ED65-46DB-B84B-9D445962F30F}"/>
              </a:ext>
            </a:extLst>
          </p:cNvPr>
          <p:cNvSpPr/>
          <p:nvPr/>
        </p:nvSpPr>
        <p:spPr>
          <a:xfrm>
            <a:off x="3911049" y="4967477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0BE919-898D-484C-BAD3-E2F3E0DFB284}"/>
              </a:ext>
            </a:extLst>
          </p:cNvPr>
          <p:cNvSpPr txBox="1"/>
          <p:nvPr/>
        </p:nvSpPr>
        <p:spPr>
          <a:xfrm>
            <a:off x="3813810" y="485262"/>
            <a:ext cx="384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9E85B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ïSľïḑe">
            <a:extLst>
              <a:ext uri="{FF2B5EF4-FFF2-40B4-BE49-F238E27FC236}">
                <a16:creationId xmlns:a16="http://schemas.microsoft.com/office/drawing/2014/main" id="{2A580723-2350-447F-9821-DEB607941B31}"/>
              </a:ext>
            </a:extLst>
          </p:cNvPr>
          <p:cNvSpPr/>
          <p:nvPr/>
        </p:nvSpPr>
        <p:spPr bwMode="auto">
          <a:xfrm>
            <a:off x="2188240" y="-119358"/>
            <a:ext cx="283202" cy="390189"/>
          </a:xfrm>
          <a:custGeom>
            <a:avLst/>
            <a:gdLst>
              <a:gd name="T0" fmla="*/ 1 w 167"/>
              <a:gd name="T1" fmla="*/ 93 h 228"/>
              <a:gd name="T2" fmla="*/ 32 w 167"/>
              <a:gd name="T3" fmla="*/ 170 h 228"/>
              <a:gd name="T4" fmla="*/ 73 w 167"/>
              <a:gd name="T5" fmla="*/ 189 h 228"/>
              <a:gd name="T6" fmla="*/ 91 w 167"/>
              <a:gd name="T7" fmla="*/ 189 h 228"/>
              <a:gd name="T8" fmla="*/ 107 w 167"/>
              <a:gd name="T9" fmla="*/ 207 h 228"/>
              <a:gd name="T10" fmla="*/ 140 w 167"/>
              <a:gd name="T11" fmla="*/ 225 h 228"/>
              <a:gd name="T12" fmla="*/ 135 w 167"/>
              <a:gd name="T13" fmla="*/ 198 h 228"/>
              <a:gd name="T14" fmla="*/ 130 w 167"/>
              <a:gd name="T15" fmla="*/ 178 h 228"/>
              <a:gd name="T16" fmla="*/ 156 w 167"/>
              <a:gd name="T17" fmla="*/ 151 h 228"/>
              <a:gd name="T18" fmla="*/ 158 w 167"/>
              <a:gd name="T19" fmla="*/ 131 h 228"/>
              <a:gd name="T20" fmla="*/ 155 w 167"/>
              <a:gd name="T21" fmla="*/ 49 h 228"/>
              <a:gd name="T22" fmla="*/ 116 w 167"/>
              <a:gd name="T23" fmla="*/ 14 h 228"/>
              <a:gd name="T24" fmla="*/ 63 w 167"/>
              <a:gd name="T25" fmla="*/ 7 h 228"/>
              <a:gd name="T26" fmla="*/ 42 w 167"/>
              <a:gd name="T27" fmla="*/ 20 h 228"/>
              <a:gd name="T28" fmla="*/ 34 w 167"/>
              <a:gd name="T29" fmla="*/ 1 h 228"/>
              <a:gd name="T30" fmla="*/ 146 w 167"/>
              <a:gd name="T31" fmla="*/ 215 h 228"/>
              <a:gd name="T32" fmla="*/ 144 w 167"/>
              <a:gd name="T33" fmla="*/ 213 h 228"/>
              <a:gd name="T34" fmla="*/ 110 w 167"/>
              <a:gd name="T35" fmla="*/ 219 h 228"/>
              <a:gd name="T36" fmla="*/ 149 w 167"/>
              <a:gd name="T37" fmla="*/ 128 h 228"/>
              <a:gd name="T38" fmla="*/ 137 w 167"/>
              <a:gd name="T39" fmla="*/ 124 h 228"/>
              <a:gd name="T40" fmla="*/ 92 w 167"/>
              <a:gd name="T41" fmla="*/ 161 h 228"/>
              <a:gd name="T42" fmla="*/ 105 w 167"/>
              <a:gd name="T43" fmla="*/ 160 h 228"/>
              <a:gd name="T44" fmla="*/ 38 w 167"/>
              <a:gd name="T45" fmla="*/ 85 h 228"/>
              <a:gd name="T46" fmla="*/ 29 w 167"/>
              <a:gd name="T47" fmla="*/ 59 h 228"/>
              <a:gd name="T48" fmla="*/ 104 w 167"/>
              <a:gd name="T49" fmla="*/ 48 h 228"/>
              <a:gd name="T50" fmla="*/ 83 w 167"/>
              <a:gd name="T51" fmla="*/ 32 h 228"/>
              <a:gd name="T52" fmla="*/ 109 w 167"/>
              <a:gd name="T53" fmla="*/ 90 h 228"/>
              <a:gd name="T54" fmla="*/ 95 w 167"/>
              <a:gd name="T55" fmla="*/ 66 h 228"/>
              <a:gd name="T56" fmla="*/ 157 w 167"/>
              <a:gd name="T57" fmla="*/ 104 h 228"/>
              <a:gd name="T58" fmla="*/ 138 w 167"/>
              <a:gd name="T59" fmla="*/ 115 h 228"/>
              <a:gd name="T60" fmla="*/ 156 w 167"/>
              <a:gd name="T61" fmla="*/ 83 h 228"/>
              <a:gd name="T62" fmla="*/ 102 w 167"/>
              <a:gd name="T63" fmla="*/ 130 h 228"/>
              <a:gd name="T64" fmla="*/ 78 w 167"/>
              <a:gd name="T65" fmla="*/ 76 h 228"/>
              <a:gd name="T66" fmla="*/ 60 w 167"/>
              <a:gd name="T67" fmla="*/ 27 h 228"/>
              <a:gd name="T68" fmla="*/ 67 w 167"/>
              <a:gd name="T69" fmla="*/ 46 h 228"/>
              <a:gd name="T70" fmla="*/ 60 w 167"/>
              <a:gd name="T71" fmla="*/ 50 h 228"/>
              <a:gd name="T72" fmla="*/ 98 w 167"/>
              <a:gd name="T73" fmla="*/ 144 h 228"/>
              <a:gd name="T74" fmla="*/ 127 w 167"/>
              <a:gd name="T75" fmla="*/ 128 h 228"/>
              <a:gd name="T76" fmla="*/ 119 w 167"/>
              <a:gd name="T77" fmla="*/ 121 h 228"/>
              <a:gd name="T78" fmla="*/ 128 w 167"/>
              <a:gd name="T79" fmla="*/ 103 h 228"/>
              <a:gd name="T80" fmla="*/ 41 w 167"/>
              <a:gd name="T81" fmla="*/ 94 h 228"/>
              <a:gd name="T82" fmla="*/ 44 w 167"/>
              <a:gd name="T83" fmla="*/ 127 h 228"/>
              <a:gd name="T84" fmla="*/ 39 w 167"/>
              <a:gd name="T85" fmla="*/ 131 h 228"/>
              <a:gd name="T86" fmla="*/ 41 w 167"/>
              <a:gd name="T87" fmla="*/ 94 h 228"/>
              <a:gd name="T88" fmla="*/ 50 w 167"/>
              <a:gd name="T89" fmla="*/ 135 h 228"/>
              <a:gd name="T90" fmla="*/ 72 w 167"/>
              <a:gd name="T91" fmla="*/ 157 h 228"/>
              <a:gd name="T92" fmla="*/ 142 w 167"/>
              <a:gd name="T93" fmla="*/ 46 h 228"/>
              <a:gd name="T94" fmla="*/ 130 w 167"/>
              <a:gd name="T95" fmla="*/ 74 h 228"/>
              <a:gd name="T96" fmla="*/ 133 w 167"/>
              <a:gd name="T97" fmla="*/ 36 h 228"/>
              <a:gd name="T98" fmla="*/ 111 w 167"/>
              <a:gd name="T99" fmla="*/ 43 h 228"/>
              <a:gd name="T100" fmla="*/ 102 w 167"/>
              <a:gd name="T101" fmla="*/ 19 h 228"/>
              <a:gd name="T102" fmla="*/ 47 w 167"/>
              <a:gd name="T103" fmla="*/ 28 h 228"/>
              <a:gd name="T104" fmla="*/ 33 w 167"/>
              <a:gd name="T105" fmla="*/ 50 h 228"/>
              <a:gd name="T106" fmla="*/ 22 w 167"/>
              <a:gd name="T107" fmla="*/ 34 h 228"/>
              <a:gd name="T108" fmla="*/ 26 w 167"/>
              <a:gd name="T109" fmla="*/ 40 h 228"/>
              <a:gd name="T110" fmla="*/ 17 w 167"/>
              <a:gd name="T111" fmla="*/ 94 h 228"/>
              <a:gd name="T112" fmla="*/ 32 w 167"/>
              <a:gd name="T113" fmla="*/ 137 h 228"/>
              <a:gd name="T114" fmla="*/ 78 w 167"/>
              <a:gd name="T115" fmla="*/ 169 h 228"/>
              <a:gd name="T116" fmla="*/ 142 w 167"/>
              <a:gd name="T117" fmla="*/ 159 h 228"/>
              <a:gd name="T118" fmla="*/ 89 w 167"/>
              <a:gd name="T119" fmla="*/ 180 h 228"/>
              <a:gd name="T120" fmla="*/ 60 w 167"/>
              <a:gd name="T121" fmla="*/ 175 h 228"/>
              <a:gd name="T122" fmla="*/ 20 w 167"/>
              <a:gd name="T123" fmla="*/ 138 h 228"/>
              <a:gd name="T124" fmla="*/ 11 w 167"/>
              <a:gd name="T125" fmla="*/ 7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" h="228">
                <a:moveTo>
                  <a:pt x="14" y="30"/>
                </a:moveTo>
                <a:cubicBezTo>
                  <a:pt x="12" y="33"/>
                  <a:pt x="11" y="35"/>
                  <a:pt x="10" y="38"/>
                </a:cubicBezTo>
                <a:cubicBezTo>
                  <a:pt x="8" y="42"/>
                  <a:pt x="7" y="46"/>
                  <a:pt x="6" y="51"/>
                </a:cubicBezTo>
                <a:cubicBezTo>
                  <a:pt x="4" y="56"/>
                  <a:pt x="3" y="60"/>
                  <a:pt x="3" y="65"/>
                </a:cubicBezTo>
                <a:cubicBezTo>
                  <a:pt x="2" y="67"/>
                  <a:pt x="2" y="70"/>
                  <a:pt x="2" y="73"/>
                </a:cubicBezTo>
                <a:cubicBezTo>
                  <a:pt x="1" y="75"/>
                  <a:pt x="1" y="77"/>
                  <a:pt x="1" y="79"/>
                </a:cubicBezTo>
                <a:cubicBezTo>
                  <a:pt x="0" y="84"/>
                  <a:pt x="0" y="88"/>
                  <a:pt x="1" y="93"/>
                </a:cubicBezTo>
                <a:cubicBezTo>
                  <a:pt x="1" y="98"/>
                  <a:pt x="2" y="103"/>
                  <a:pt x="3" y="108"/>
                </a:cubicBezTo>
                <a:cubicBezTo>
                  <a:pt x="4" y="113"/>
                  <a:pt x="5" y="117"/>
                  <a:pt x="6" y="122"/>
                </a:cubicBezTo>
                <a:cubicBezTo>
                  <a:pt x="7" y="126"/>
                  <a:pt x="8" y="130"/>
                  <a:pt x="9" y="135"/>
                </a:cubicBezTo>
                <a:cubicBezTo>
                  <a:pt x="11" y="139"/>
                  <a:pt x="13" y="144"/>
                  <a:pt x="15" y="148"/>
                </a:cubicBezTo>
                <a:cubicBezTo>
                  <a:pt x="16" y="150"/>
                  <a:pt x="17" y="152"/>
                  <a:pt x="18" y="154"/>
                </a:cubicBezTo>
                <a:cubicBezTo>
                  <a:pt x="20" y="156"/>
                  <a:pt x="21" y="158"/>
                  <a:pt x="22" y="160"/>
                </a:cubicBezTo>
                <a:cubicBezTo>
                  <a:pt x="25" y="164"/>
                  <a:pt x="29" y="167"/>
                  <a:pt x="32" y="170"/>
                </a:cubicBezTo>
                <a:cubicBezTo>
                  <a:pt x="34" y="172"/>
                  <a:pt x="36" y="173"/>
                  <a:pt x="38" y="175"/>
                </a:cubicBezTo>
                <a:cubicBezTo>
                  <a:pt x="40" y="176"/>
                  <a:pt x="42" y="177"/>
                  <a:pt x="44" y="178"/>
                </a:cubicBezTo>
                <a:cubicBezTo>
                  <a:pt x="46" y="179"/>
                  <a:pt x="48" y="180"/>
                  <a:pt x="50" y="181"/>
                </a:cubicBezTo>
                <a:cubicBezTo>
                  <a:pt x="52" y="182"/>
                  <a:pt x="53" y="183"/>
                  <a:pt x="55" y="183"/>
                </a:cubicBezTo>
                <a:cubicBezTo>
                  <a:pt x="59" y="185"/>
                  <a:pt x="64" y="187"/>
                  <a:pt x="69" y="188"/>
                </a:cubicBezTo>
                <a:cubicBezTo>
                  <a:pt x="70" y="188"/>
                  <a:pt x="71" y="188"/>
                  <a:pt x="72" y="189"/>
                </a:cubicBezTo>
                <a:cubicBezTo>
                  <a:pt x="72" y="189"/>
                  <a:pt x="72" y="189"/>
                  <a:pt x="73" y="189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74" y="189"/>
                  <a:pt x="75" y="189"/>
                  <a:pt x="75" y="189"/>
                </a:cubicBezTo>
                <a:cubicBezTo>
                  <a:pt x="75" y="189"/>
                  <a:pt x="76" y="189"/>
                  <a:pt x="77" y="189"/>
                </a:cubicBezTo>
                <a:cubicBezTo>
                  <a:pt x="79" y="189"/>
                  <a:pt x="81" y="189"/>
                  <a:pt x="83" y="189"/>
                </a:cubicBezTo>
                <a:cubicBezTo>
                  <a:pt x="86" y="189"/>
                  <a:pt x="89" y="189"/>
                  <a:pt x="91" y="189"/>
                </a:cubicBezTo>
                <a:cubicBezTo>
                  <a:pt x="94" y="188"/>
                  <a:pt x="96" y="188"/>
                  <a:pt x="98" y="187"/>
                </a:cubicBezTo>
                <a:cubicBezTo>
                  <a:pt x="100" y="187"/>
                  <a:pt x="103" y="186"/>
                  <a:pt x="105" y="186"/>
                </a:cubicBezTo>
                <a:cubicBezTo>
                  <a:pt x="107" y="185"/>
                  <a:pt x="110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4" y="189"/>
                  <a:pt x="115" y="194"/>
                  <a:pt x="116" y="199"/>
                </a:cubicBezTo>
                <a:cubicBezTo>
                  <a:pt x="115" y="200"/>
                  <a:pt x="113" y="201"/>
                  <a:pt x="112" y="203"/>
                </a:cubicBezTo>
                <a:cubicBezTo>
                  <a:pt x="110" y="204"/>
                  <a:pt x="108" y="205"/>
                  <a:pt x="107" y="207"/>
                </a:cubicBezTo>
                <a:cubicBezTo>
                  <a:pt x="106" y="208"/>
                  <a:pt x="104" y="209"/>
                  <a:pt x="103" y="211"/>
                </a:cubicBezTo>
                <a:cubicBezTo>
                  <a:pt x="101" y="213"/>
                  <a:pt x="99" y="216"/>
                  <a:pt x="99" y="219"/>
                </a:cubicBezTo>
                <a:cubicBezTo>
                  <a:pt x="99" y="222"/>
                  <a:pt x="101" y="225"/>
                  <a:pt x="103" y="226"/>
                </a:cubicBezTo>
                <a:cubicBezTo>
                  <a:pt x="105" y="227"/>
                  <a:pt x="108" y="228"/>
                  <a:pt x="110" y="228"/>
                </a:cubicBezTo>
                <a:cubicBezTo>
                  <a:pt x="112" y="228"/>
                  <a:pt x="114" y="228"/>
                  <a:pt x="116" y="228"/>
                </a:cubicBezTo>
                <a:cubicBezTo>
                  <a:pt x="120" y="228"/>
                  <a:pt x="125" y="227"/>
                  <a:pt x="129" y="226"/>
                </a:cubicBezTo>
                <a:cubicBezTo>
                  <a:pt x="132" y="226"/>
                  <a:pt x="136" y="226"/>
                  <a:pt x="140" y="225"/>
                </a:cubicBezTo>
                <a:cubicBezTo>
                  <a:pt x="142" y="225"/>
                  <a:pt x="145" y="225"/>
                  <a:pt x="147" y="224"/>
                </a:cubicBezTo>
                <a:cubicBezTo>
                  <a:pt x="148" y="224"/>
                  <a:pt x="150" y="223"/>
                  <a:pt x="151" y="222"/>
                </a:cubicBezTo>
                <a:cubicBezTo>
                  <a:pt x="152" y="222"/>
                  <a:pt x="153" y="221"/>
                  <a:pt x="154" y="220"/>
                </a:cubicBezTo>
                <a:cubicBezTo>
                  <a:pt x="155" y="219"/>
                  <a:pt x="155" y="217"/>
                  <a:pt x="155" y="216"/>
                </a:cubicBezTo>
                <a:cubicBezTo>
                  <a:pt x="155" y="211"/>
                  <a:pt x="152" y="207"/>
                  <a:pt x="149" y="205"/>
                </a:cubicBezTo>
                <a:cubicBezTo>
                  <a:pt x="147" y="204"/>
                  <a:pt x="146" y="203"/>
                  <a:pt x="144" y="203"/>
                </a:cubicBezTo>
                <a:cubicBezTo>
                  <a:pt x="141" y="201"/>
                  <a:pt x="138" y="200"/>
                  <a:pt x="135" y="198"/>
                </a:cubicBezTo>
                <a:cubicBezTo>
                  <a:pt x="134" y="198"/>
                  <a:pt x="133" y="198"/>
                  <a:pt x="132" y="197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29" y="196"/>
                  <a:pt x="129" y="196"/>
                  <a:pt x="127" y="195"/>
                </a:cubicBezTo>
                <a:cubicBezTo>
                  <a:pt x="127" y="195"/>
                  <a:pt x="126" y="195"/>
                  <a:pt x="126" y="195"/>
                </a:cubicBezTo>
                <a:cubicBezTo>
                  <a:pt x="125" y="195"/>
                  <a:pt x="125" y="195"/>
                  <a:pt x="125" y="194"/>
                </a:cubicBezTo>
                <a:cubicBezTo>
                  <a:pt x="124" y="190"/>
                  <a:pt x="123" y="186"/>
                  <a:pt x="121" y="181"/>
                </a:cubicBezTo>
                <a:cubicBezTo>
                  <a:pt x="124" y="180"/>
                  <a:pt x="127" y="179"/>
                  <a:pt x="130" y="178"/>
                </a:cubicBezTo>
                <a:cubicBezTo>
                  <a:pt x="132" y="177"/>
                  <a:pt x="134" y="177"/>
                  <a:pt x="137" y="176"/>
                </a:cubicBezTo>
                <a:cubicBezTo>
                  <a:pt x="139" y="175"/>
                  <a:pt x="141" y="174"/>
                  <a:pt x="143" y="173"/>
                </a:cubicBezTo>
                <a:cubicBezTo>
                  <a:pt x="145" y="172"/>
                  <a:pt x="146" y="171"/>
                  <a:pt x="148" y="170"/>
                </a:cubicBezTo>
                <a:cubicBezTo>
                  <a:pt x="150" y="168"/>
                  <a:pt x="152" y="167"/>
                  <a:pt x="154" y="165"/>
                </a:cubicBezTo>
                <a:cubicBezTo>
                  <a:pt x="157" y="163"/>
                  <a:pt x="160" y="160"/>
                  <a:pt x="162" y="158"/>
                </a:cubicBezTo>
                <a:cubicBezTo>
                  <a:pt x="164" y="156"/>
                  <a:pt x="164" y="153"/>
                  <a:pt x="162" y="151"/>
                </a:cubicBezTo>
                <a:cubicBezTo>
                  <a:pt x="160" y="149"/>
                  <a:pt x="158" y="149"/>
                  <a:pt x="156" y="151"/>
                </a:cubicBezTo>
                <a:cubicBezTo>
                  <a:pt x="154" y="153"/>
                  <a:pt x="153" y="154"/>
                  <a:pt x="151" y="155"/>
                </a:cubicBezTo>
                <a:cubicBezTo>
                  <a:pt x="150" y="155"/>
                  <a:pt x="149" y="154"/>
                  <a:pt x="149" y="153"/>
                </a:cubicBezTo>
                <a:cubicBezTo>
                  <a:pt x="147" y="151"/>
                  <a:pt x="146" y="150"/>
                  <a:pt x="145" y="149"/>
                </a:cubicBezTo>
                <a:cubicBezTo>
                  <a:pt x="145" y="148"/>
                  <a:pt x="146" y="148"/>
                  <a:pt x="146" y="147"/>
                </a:cubicBezTo>
                <a:cubicBezTo>
                  <a:pt x="148" y="146"/>
                  <a:pt x="150" y="144"/>
                  <a:pt x="151" y="142"/>
                </a:cubicBezTo>
                <a:cubicBezTo>
                  <a:pt x="153" y="140"/>
                  <a:pt x="154" y="139"/>
                  <a:pt x="155" y="137"/>
                </a:cubicBezTo>
                <a:cubicBezTo>
                  <a:pt x="156" y="135"/>
                  <a:pt x="157" y="133"/>
                  <a:pt x="158" y="131"/>
                </a:cubicBezTo>
                <a:cubicBezTo>
                  <a:pt x="161" y="126"/>
                  <a:pt x="163" y="121"/>
                  <a:pt x="164" y="116"/>
                </a:cubicBezTo>
                <a:cubicBezTo>
                  <a:pt x="165" y="111"/>
                  <a:pt x="166" y="106"/>
                  <a:pt x="166" y="100"/>
                </a:cubicBezTo>
                <a:cubicBezTo>
                  <a:pt x="167" y="95"/>
                  <a:pt x="166" y="90"/>
                  <a:pt x="166" y="86"/>
                </a:cubicBezTo>
                <a:cubicBezTo>
                  <a:pt x="165" y="80"/>
                  <a:pt x="164" y="75"/>
                  <a:pt x="163" y="70"/>
                </a:cubicBezTo>
                <a:cubicBezTo>
                  <a:pt x="162" y="67"/>
                  <a:pt x="162" y="65"/>
                  <a:pt x="161" y="63"/>
                </a:cubicBezTo>
                <a:cubicBezTo>
                  <a:pt x="160" y="60"/>
                  <a:pt x="159" y="57"/>
                  <a:pt x="158" y="55"/>
                </a:cubicBezTo>
                <a:cubicBezTo>
                  <a:pt x="157" y="53"/>
                  <a:pt x="156" y="51"/>
                  <a:pt x="155" y="49"/>
                </a:cubicBezTo>
                <a:cubicBezTo>
                  <a:pt x="154" y="47"/>
                  <a:pt x="153" y="45"/>
                  <a:pt x="151" y="43"/>
                </a:cubicBezTo>
                <a:cubicBezTo>
                  <a:pt x="150" y="40"/>
                  <a:pt x="148" y="38"/>
                  <a:pt x="146" y="36"/>
                </a:cubicBezTo>
                <a:cubicBezTo>
                  <a:pt x="144" y="34"/>
                  <a:pt x="143" y="32"/>
                  <a:pt x="141" y="31"/>
                </a:cubicBezTo>
                <a:cubicBezTo>
                  <a:pt x="139" y="29"/>
                  <a:pt x="137" y="27"/>
                  <a:pt x="136" y="26"/>
                </a:cubicBezTo>
                <a:cubicBezTo>
                  <a:pt x="134" y="24"/>
                  <a:pt x="131" y="22"/>
                  <a:pt x="129" y="21"/>
                </a:cubicBezTo>
                <a:cubicBezTo>
                  <a:pt x="127" y="19"/>
                  <a:pt x="125" y="18"/>
                  <a:pt x="123" y="17"/>
                </a:cubicBezTo>
                <a:cubicBezTo>
                  <a:pt x="121" y="16"/>
                  <a:pt x="119" y="14"/>
                  <a:pt x="116" y="14"/>
                </a:cubicBezTo>
                <a:cubicBezTo>
                  <a:pt x="112" y="12"/>
                  <a:pt x="107" y="10"/>
                  <a:pt x="103" y="9"/>
                </a:cubicBezTo>
                <a:cubicBezTo>
                  <a:pt x="99" y="8"/>
                  <a:pt x="94" y="7"/>
                  <a:pt x="89" y="6"/>
                </a:cubicBezTo>
                <a:cubicBezTo>
                  <a:pt x="87" y="6"/>
                  <a:pt x="84" y="6"/>
                  <a:pt x="82" y="6"/>
                </a:cubicBezTo>
                <a:cubicBezTo>
                  <a:pt x="80" y="6"/>
                  <a:pt x="79" y="5"/>
                  <a:pt x="78" y="5"/>
                </a:cubicBezTo>
                <a:cubicBezTo>
                  <a:pt x="76" y="5"/>
                  <a:pt x="75" y="6"/>
                  <a:pt x="74" y="6"/>
                </a:cubicBezTo>
                <a:cubicBezTo>
                  <a:pt x="71" y="6"/>
                  <a:pt x="68" y="6"/>
                  <a:pt x="66" y="6"/>
                </a:cubicBezTo>
                <a:cubicBezTo>
                  <a:pt x="65" y="7"/>
                  <a:pt x="64" y="7"/>
                  <a:pt x="63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1" y="7"/>
                  <a:pt x="61" y="7"/>
                </a:cubicBezTo>
                <a:cubicBezTo>
                  <a:pt x="61" y="7"/>
                  <a:pt x="60" y="7"/>
                  <a:pt x="59" y="7"/>
                </a:cubicBezTo>
                <a:cubicBezTo>
                  <a:pt x="59" y="7"/>
                  <a:pt x="59" y="8"/>
                  <a:pt x="59" y="8"/>
                </a:cubicBezTo>
                <a:cubicBezTo>
                  <a:pt x="56" y="9"/>
                  <a:pt x="54" y="10"/>
                  <a:pt x="52" y="12"/>
                </a:cubicBezTo>
                <a:cubicBezTo>
                  <a:pt x="50" y="13"/>
                  <a:pt x="47" y="15"/>
                  <a:pt x="45" y="16"/>
                </a:cubicBezTo>
                <a:cubicBezTo>
                  <a:pt x="44" y="17"/>
                  <a:pt x="43" y="19"/>
                  <a:pt x="42" y="20"/>
                </a:cubicBezTo>
                <a:cubicBezTo>
                  <a:pt x="40" y="18"/>
                  <a:pt x="38" y="16"/>
                  <a:pt x="35" y="15"/>
                </a:cubicBezTo>
                <a:cubicBezTo>
                  <a:pt x="35" y="14"/>
                  <a:pt x="35" y="14"/>
                  <a:pt x="34" y="14"/>
                </a:cubicBezTo>
                <a:cubicBezTo>
                  <a:pt x="36" y="12"/>
                  <a:pt x="38" y="10"/>
                  <a:pt x="41" y="8"/>
                </a:cubicBezTo>
                <a:cubicBezTo>
                  <a:pt x="42" y="6"/>
                  <a:pt x="42" y="3"/>
                  <a:pt x="41" y="1"/>
                </a:cubicBezTo>
                <a:cubicBezTo>
                  <a:pt x="40" y="0"/>
                  <a:pt x="38" y="0"/>
                  <a:pt x="37" y="0"/>
                </a:cubicBez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2" y="3"/>
                  <a:pt x="30" y="4"/>
                  <a:pt x="29" y="6"/>
                </a:cubicBezTo>
                <a:cubicBezTo>
                  <a:pt x="27" y="8"/>
                  <a:pt x="25" y="10"/>
                  <a:pt x="24" y="13"/>
                </a:cubicBezTo>
                <a:cubicBezTo>
                  <a:pt x="21" y="16"/>
                  <a:pt x="18" y="20"/>
                  <a:pt x="16" y="24"/>
                </a:cubicBezTo>
                <a:cubicBezTo>
                  <a:pt x="16" y="26"/>
                  <a:pt x="15" y="28"/>
                  <a:pt x="14" y="30"/>
                </a:cubicBezTo>
                <a:close/>
                <a:moveTo>
                  <a:pt x="146" y="215"/>
                </a:moveTo>
                <a:cubicBezTo>
                  <a:pt x="146" y="215"/>
                  <a:pt x="146" y="215"/>
                  <a:pt x="146" y="215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5"/>
                  <a:pt x="146" y="215"/>
                  <a:pt x="146" y="215"/>
                </a:cubicBezTo>
                <a:close/>
                <a:moveTo>
                  <a:pt x="128" y="206"/>
                </a:moveTo>
                <a:cubicBezTo>
                  <a:pt x="129" y="206"/>
                  <a:pt x="130" y="206"/>
                  <a:pt x="130" y="207"/>
                </a:cubicBezTo>
                <a:cubicBezTo>
                  <a:pt x="130" y="207"/>
                  <a:pt x="130" y="207"/>
                  <a:pt x="130" y="207"/>
                </a:cubicBezTo>
                <a:cubicBezTo>
                  <a:pt x="132" y="207"/>
                  <a:pt x="134" y="208"/>
                  <a:pt x="135" y="209"/>
                </a:cubicBezTo>
                <a:cubicBezTo>
                  <a:pt x="137" y="209"/>
                  <a:pt x="138" y="210"/>
                  <a:pt x="140" y="211"/>
                </a:cubicBezTo>
                <a:cubicBezTo>
                  <a:pt x="141" y="212"/>
                  <a:pt x="143" y="212"/>
                  <a:pt x="144" y="213"/>
                </a:cubicBezTo>
                <a:cubicBezTo>
                  <a:pt x="145" y="214"/>
                  <a:pt x="145" y="214"/>
                  <a:pt x="145" y="215"/>
                </a:cubicBezTo>
                <a:cubicBezTo>
                  <a:pt x="145" y="215"/>
                  <a:pt x="145" y="215"/>
                  <a:pt x="145" y="215"/>
                </a:cubicBezTo>
                <a:cubicBezTo>
                  <a:pt x="144" y="215"/>
                  <a:pt x="142" y="216"/>
                  <a:pt x="140" y="216"/>
                </a:cubicBezTo>
                <a:cubicBezTo>
                  <a:pt x="139" y="216"/>
                  <a:pt x="137" y="216"/>
                  <a:pt x="136" y="216"/>
                </a:cubicBezTo>
                <a:cubicBezTo>
                  <a:pt x="134" y="216"/>
                  <a:pt x="132" y="217"/>
                  <a:pt x="130" y="217"/>
                </a:cubicBezTo>
                <a:cubicBezTo>
                  <a:pt x="126" y="217"/>
                  <a:pt x="122" y="218"/>
                  <a:pt x="118" y="218"/>
                </a:cubicBezTo>
                <a:cubicBezTo>
                  <a:pt x="115" y="219"/>
                  <a:pt x="112" y="219"/>
                  <a:pt x="110" y="219"/>
                </a:cubicBezTo>
                <a:cubicBezTo>
                  <a:pt x="110" y="219"/>
                  <a:pt x="109" y="218"/>
                  <a:pt x="109" y="218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13" y="213"/>
                  <a:pt x="118" y="209"/>
                  <a:pt x="123" y="205"/>
                </a:cubicBezTo>
                <a:cubicBezTo>
                  <a:pt x="124" y="205"/>
                  <a:pt x="124" y="205"/>
                  <a:pt x="125" y="204"/>
                </a:cubicBezTo>
                <a:cubicBezTo>
                  <a:pt x="126" y="205"/>
                  <a:pt x="127" y="205"/>
                  <a:pt x="128" y="206"/>
                </a:cubicBezTo>
                <a:close/>
                <a:moveTo>
                  <a:pt x="151" y="125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48" y="130"/>
                  <a:pt x="147" y="132"/>
                  <a:pt x="146" y="134"/>
                </a:cubicBezTo>
                <a:cubicBezTo>
                  <a:pt x="145" y="135"/>
                  <a:pt x="144" y="136"/>
                  <a:pt x="143" y="137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7" y="144"/>
                  <a:pt x="134" y="146"/>
                  <a:pt x="132" y="148"/>
                </a:cubicBezTo>
                <a:cubicBezTo>
                  <a:pt x="132" y="147"/>
                  <a:pt x="132" y="147"/>
                  <a:pt x="133" y="147"/>
                </a:cubicBezTo>
                <a:cubicBezTo>
                  <a:pt x="134" y="142"/>
                  <a:pt x="135" y="138"/>
                  <a:pt x="136" y="133"/>
                </a:cubicBezTo>
                <a:cubicBezTo>
                  <a:pt x="136" y="130"/>
                  <a:pt x="137" y="127"/>
                  <a:pt x="137" y="124"/>
                </a:cubicBezTo>
                <a:cubicBezTo>
                  <a:pt x="140" y="124"/>
                  <a:pt x="143" y="123"/>
                  <a:pt x="146" y="123"/>
                </a:cubicBezTo>
                <a:cubicBezTo>
                  <a:pt x="148" y="122"/>
                  <a:pt x="149" y="122"/>
                  <a:pt x="150" y="122"/>
                </a:cubicBezTo>
                <a:cubicBezTo>
                  <a:pt x="151" y="122"/>
                  <a:pt x="152" y="122"/>
                  <a:pt x="152" y="122"/>
                </a:cubicBezTo>
                <a:cubicBezTo>
                  <a:pt x="152" y="123"/>
                  <a:pt x="151" y="124"/>
                  <a:pt x="151" y="125"/>
                </a:cubicBezTo>
                <a:close/>
                <a:moveTo>
                  <a:pt x="100" y="160"/>
                </a:moveTo>
                <a:cubicBezTo>
                  <a:pt x="98" y="161"/>
                  <a:pt x="97" y="161"/>
                  <a:pt x="95" y="161"/>
                </a:cubicBezTo>
                <a:cubicBezTo>
                  <a:pt x="94" y="161"/>
                  <a:pt x="93" y="161"/>
                  <a:pt x="92" y="161"/>
                </a:cubicBezTo>
                <a:cubicBezTo>
                  <a:pt x="89" y="161"/>
                  <a:pt x="87" y="161"/>
                  <a:pt x="84" y="161"/>
                </a:cubicBezTo>
                <a:cubicBezTo>
                  <a:pt x="83" y="161"/>
                  <a:pt x="82" y="160"/>
                  <a:pt x="81" y="160"/>
                </a:cubicBezTo>
                <a:cubicBezTo>
                  <a:pt x="83" y="158"/>
                  <a:pt x="86" y="155"/>
                  <a:pt x="88" y="153"/>
                </a:cubicBezTo>
                <a:cubicBezTo>
                  <a:pt x="89" y="152"/>
                  <a:pt x="90" y="151"/>
                  <a:pt x="91" y="150"/>
                </a:cubicBezTo>
                <a:cubicBezTo>
                  <a:pt x="92" y="151"/>
                  <a:pt x="93" y="152"/>
                  <a:pt x="94" y="153"/>
                </a:cubicBezTo>
                <a:cubicBezTo>
                  <a:pt x="96" y="154"/>
                  <a:pt x="98" y="156"/>
                  <a:pt x="100" y="157"/>
                </a:cubicBezTo>
                <a:cubicBezTo>
                  <a:pt x="101" y="158"/>
                  <a:pt x="103" y="159"/>
                  <a:pt x="105" y="160"/>
                </a:cubicBezTo>
                <a:cubicBezTo>
                  <a:pt x="103" y="160"/>
                  <a:pt x="101" y="160"/>
                  <a:pt x="100" y="160"/>
                </a:cubicBezTo>
                <a:close/>
                <a:moveTo>
                  <a:pt x="46" y="56"/>
                </a:moveTo>
                <a:cubicBezTo>
                  <a:pt x="47" y="56"/>
                  <a:pt x="47" y="56"/>
                  <a:pt x="48" y="55"/>
                </a:cubicBezTo>
                <a:cubicBezTo>
                  <a:pt x="48" y="60"/>
                  <a:pt x="49" y="64"/>
                  <a:pt x="50" y="68"/>
                </a:cubicBezTo>
                <a:cubicBezTo>
                  <a:pt x="50" y="71"/>
                  <a:pt x="51" y="73"/>
                  <a:pt x="51" y="75"/>
                </a:cubicBezTo>
                <a:cubicBezTo>
                  <a:pt x="51" y="77"/>
                  <a:pt x="51" y="78"/>
                  <a:pt x="52" y="79"/>
                </a:cubicBezTo>
                <a:cubicBezTo>
                  <a:pt x="47" y="81"/>
                  <a:pt x="42" y="83"/>
                  <a:pt x="38" y="85"/>
                </a:cubicBezTo>
                <a:cubicBezTo>
                  <a:pt x="34" y="86"/>
                  <a:pt x="30" y="88"/>
                  <a:pt x="25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6"/>
                  <a:pt x="25" y="84"/>
                  <a:pt x="25" y="81"/>
                </a:cubicBezTo>
                <a:cubicBezTo>
                  <a:pt x="25" y="80"/>
                  <a:pt x="25" y="78"/>
                  <a:pt x="26" y="76"/>
                </a:cubicBezTo>
                <a:cubicBezTo>
                  <a:pt x="26" y="74"/>
                  <a:pt x="26" y="72"/>
                  <a:pt x="26" y="70"/>
                </a:cubicBezTo>
                <a:cubicBezTo>
                  <a:pt x="27" y="68"/>
                  <a:pt x="27" y="66"/>
                  <a:pt x="28" y="64"/>
                </a:cubicBezTo>
                <a:cubicBezTo>
                  <a:pt x="28" y="62"/>
                  <a:pt x="28" y="61"/>
                  <a:pt x="29" y="59"/>
                </a:cubicBezTo>
                <a:cubicBezTo>
                  <a:pt x="30" y="59"/>
                  <a:pt x="31" y="59"/>
                  <a:pt x="31" y="59"/>
                </a:cubicBezTo>
                <a:cubicBezTo>
                  <a:pt x="33" y="59"/>
                  <a:pt x="34" y="59"/>
                  <a:pt x="35" y="59"/>
                </a:cubicBezTo>
                <a:cubicBezTo>
                  <a:pt x="36" y="59"/>
                  <a:pt x="38" y="58"/>
                  <a:pt x="39" y="58"/>
                </a:cubicBezTo>
                <a:cubicBezTo>
                  <a:pt x="41" y="58"/>
                  <a:pt x="44" y="57"/>
                  <a:pt x="46" y="56"/>
                </a:cubicBezTo>
                <a:close/>
                <a:moveTo>
                  <a:pt x="90" y="34"/>
                </a:moveTo>
                <a:cubicBezTo>
                  <a:pt x="92" y="36"/>
                  <a:pt x="95" y="38"/>
                  <a:pt x="97" y="41"/>
                </a:cubicBezTo>
                <a:cubicBezTo>
                  <a:pt x="100" y="43"/>
                  <a:pt x="102" y="46"/>
                  <a:pt x="104" y="48"/>
                </a:cubicBezTo>
                <a:cubicBezTo>
                  <a:pt x="102" y="50"/>
                  <a:pt x="99" y="52"/>
                  <a:pt x="97" y="54"/>
                </a:cubicBezTo>
                <a:cubicBezTo>
                  <a:pt x="93" y="57"/>
                  <a:pt x="88" y="59"/>
                  <a:pt x="84" y="62"/>
                </a:cubicBezTo>
                <a:cubicBezTo>
                  <a:pt x="84" y="62"/>
                  <a:pt x="83" y="62"/>
                  <a:pt x="83" y="63"/>
                </a:cubicBezTo>
                <a:cubicBezTo>
                  <a:pt x="83" y="62"/>
                  <a:pt x="82" y="61"/>
                  <a:pt x="82" y="60"/>
                </a:cubicBezTo>
                <a:cubicBezTo>
                  <a:pt x="80" y="55"/>
                  <a:pt x="79" y="50"/>
                  <a:pt x="77" y="46"/>
                </a:cubicBezTo>
                <a:cubicBezTo>
                  <a:pt x="76" y="44"/>
                  <a:pt x="75" y="42"/>
                  <a:pt x="75" y="40"/>
                </a:cubicBezTo>
                <a:cubicBezTo>
                  <a:pt x="78" y="38"/>
                  <a:pt x="81" y="35"/>
                  <a:pt x="83" y="32"/>
                </a:cubicBezTo>
                <a:cubicBezTo>
                  <a:pt x="84" y="31"/>
                  <a:pt x="84" y="31"/>
                  <a:pt x="84" y="30"/>
                </a:cubicBezTo>
                <a:cubicBezTo>
                  <a:pt x="86" y="31"/>
                  <a:pt x="88" y="33"/>
                  <a:pt x="90" y="34"/>
                </a:cubicBezTo>
                <a:close/>
                <a:moveTo>
                  <a:pt x="114" y="63"/>
                </a:moveTo>
                <a:cubicBezTo>
                  <a:pt x="117" y="68"/>
                  <a:pt x="119" y="73"/>
                  <a:pt x="121" y="78"/>
                </a:cubicBezTo>
                <a:cubicBezTo>
                  <a:pt x="122" y="80"/>
                  <a:pt x="123" y="82"/>
                  <a:pt x="124" y="84"/>
                </a:cubicBezTo>
                <a:cubicBezTo>
                  <a:pt x="121" y="85"/>
                  <a:pt x="118" y="86"/>
                  <a:pt x="115" y="88"/>
                </a:cubicBezTo>
                <a:cubicBezTo>
                  <a:pt x="113" y="88"/>
                  <a:pt x="111" y="89"/>
                  <a:pt x="109" y="90"/>
                </a:cubicBezTo>
                <a:cubicBezTo>
                  <a:pt x="107" y="91"/>
                  <a:pt x="104" y="92"/>
                  <a:pt x="102" y="94"/>
                </a:cubicBezTo>
                <a:cubicBezTo>
                  <a:pt x="100" y="94"/>
                  <a:pt x="98" y="95"/>
                  <a:pt x="97" y="96"/>
                </a:cubicBezTo>
                <a:cubicBezTo>
                  <a:pt x="97" y="96"/>
                  <a:pt x="97" y="96"/>
                  <a:pt x="96" y="95"/>
                </a:cubicBezTo>
                <a:cubicBezTo>
                  <a:pt x="95" y="91"/>
                  <a:pt x="93" y="87"/>
                  <a:pt x="92" y="83"/>
                </a:cubicBezTo>
                <a:cubicBezTo>
                  <a:pt x="90" y="80"/>
                  <a:pt x="88" y="76"/>
                  <a:pt x="87" y="73"/>
                </a:cubicBezTo>
                <a:cubicBezTo>
                  <a:pt x="87" y="72"/>
                  <a:pt x="87" y="72"/>
                  <a:pt x="86" y="71"/>
                </a:cubicBezTo>
                <a:cubicBezTo>
                  <a:pt x="89" y="70"/>
                  <a:pt x="92" y="68"/>
                  <a:pt x="95" y="66"/>
                </a:cubicBezTo>
                <a:cubicBezTo>
                  <a:pt x="99" y="64"/>
                  <a:pt x="103" y="61"/>
                  <a:pt x="107" y="58"/>
                </a:cubicBezTo>
                <a:cubicBezTo>
                  <a:pt x="108" y="57"/>
                  <a:pt x="109" y="57"/>
                  <a:pt x="110" y="56"/>
                </a:cubicBezTo>
                <a:cubicBezTo>
                  <a:pt x="111" y="58"/>
                  <a:pt x="113" y="61"/>
                  <a:pt x="114" y="63"/>
                </a:cubicBezTo>
                <a:close/>
                <a:moveTo>
                  <a:pt x="156" y="84"/>
                </a:moveTo>
                <a:cubicBezTo>
                  <a:pt x="157" y="87"/>
                  <a:pt x="157" y="91"/>
                  <a:pt x="157" y="95"/>
                </a:cubicBezTo>
                <a:cubicBezTo>
                  <a:pt x="157" y="97"/>
                  <a:pt x="157" y="99"/>
                  <a:pt x="157" y="101"/>
                </a:cubicBezTo>
                <a:cubicBezTo>
                  <a:pt x="157" y="102"/>
                  <a:pt x="157" y="103"/>
                  <a:pt x="157" y="104"/>
                </a:cubicBezTo>
                <a:cubicBezTo>
                  <a:pt x="157" y="105"/>
                  <a:pt x="157" y="106"/>
                  <a:pt x="156" y="107"/>
                </a:cubicBezTo>
                <a:cubicBezTo>
                  <a:pt x="156" y="108"/>
                  <a:pt x="156" y="109"/>
                  <a:pt x="156" y="111"/>
                </a:cubicBezTo>
                <a:cubicBezTo>
                  <a:pt x="155" y="111"/>
                  <a:pt x="155" y="112"/>
                  <a:pt x="155" y="113"/>
                </a:cubicBezTo>
                <a:cubicBezTo>
                  <a:pt x="155" y="113"/>
                  <a:pt x="155" y="112"/>
                  <a:pt x="155" y="112"/>
                </a:cubicBezTo>
                <a:cubicBezTo>
                  <a:pt x="153" y="112"/>
                  <a:pt x="151" y="113"/>
                  <a:pt x="150" y="113"/>
                </a:cubicBezTo>
                <a:cubicBezTo>
                  <a:pt x="148" y="113"/>
                  <a:pt x="145" y="113"/>
                  <a:pt x="143" y="114"/>
                </a:cubicBezTo>
                <a:cubicBezTo>
                  <a:pt x="141" y="114"/>
                  <a:pt x="139" y="114"/>
                  <a:pt x="138" y="115"/>
                </a:cubicBezTo>
                <a:cubicBezTo>
                  <a:pt x="138" y="111"/>
                  <a:pt x="138" y="108"/>
                  <a:pt x="137" y="104"/>
                </a:cubicBezTo>
                <a:cubicBezTo>
                  <a:pt x="137" y="101"/>
                  <a:pt x="136" y="99"/>
                  <a:pt x="136" y="96"/>
                </a:cubicBezTo>
                <a:cubicBezTo>
                  <a:pt x="135" y="94"/>
                  <a:pt x="135" y="92"/>
                  <a:pt x="135" y="90"/>
                </a:cubicBezTo>
                <a:cubicBezTo>
                  <a:pt x="136" y="89"/>
                  <a:pt x="138" y="89"/>
                  <a:pt x="140" y="88"/>
                </a:cubicBezTo>
                <a:cubicBezTo>
                  <a:pt x="143" y="87"/>
                  <a:pt x="147" y="86"/>
                  <a:pt x="150" y="85"/>
                </a:cubicBezTo>
                <a:cubicBezTo>
                  <a:pt x="151" y="84"/>
                  <a:pt x="153" y="84"/>
                  <a:pt x="154" y="83"/>
                </a:cubicBezTo>
                <a:cubicBezTo>
                  <a:pt x="155" y="83"/>
                  <a:pt x="155" y="83"/>
                  <a:pt x="156" y="83"/>
                </a:cubicBezTo>
                <a:cubicBezTo>
                  <a:pt x="156" y="83"/>
                  <a:pt x="156" y="83"/>
                  <a:pt x="156" y="84"/>
                </a:cubicBezTo>
                <a:close/>
                <a:moveTo>
                  <a:pt x="90" y="137"/>
                </a:moveTo>
                <a:cubicBezTo>
                  <a:pt x="88" y="135"/>
                  <a:pt x="86" y="133"/>
                  <a:pt x="84" y="131"/>
                </a:cubicBezTo>
                <a:cubicBezTo>
                  <a:pt x="81" y="127"/>
                  <a:pt x="78" y="122"/>
                  <a:pt x="76" y="118"/>
                </a:cubicBezTo>
                <a:cubicBezTo>
                  <a:pt x="81" y="115"/>
                  <a:pt x="87" y="112"/>
                  <a:pt x="92" y="109"/>
                </a:cubicBezTo>
                <a:cubicBezTo>
                  <a:pt x="93" y="112"/>
                  <a:pt x="95" y="115"/>
                  <a:pt x="96" y="118"/>
                </a:cubicBezTo>
                <a:cubicBezTo>
                  <a:pt x="98" y="122"/>
                  <a:pt x="100" y="126"/>
                  <a:pt x="102" y="130"/>
                </a:cubicBezTo>
                <a:cubicBezTo>
                  <a:pt x="98" y="133"/>
                  <a:pt x="94" y="135"/>
                  <a:pt x="91" y="138"/>
                </a:cubicBezTo>
                <a:cubicBezTo>
                  <a:pt x="90" y="138"/>
                  <a:pt x="90" y="137"/>
                  <a:pt x="90" y="137"/>
                </a:cubicBezTo>
                <a:close/>
                <a:moveTo>
                  <a:pt x="69" y="104"/>
                </a:moveTo>
                <a:cubicBezTo>
                  <a:pt x="68" y="101"/>
                  <a:pt x="67" y="98"/>
                  <a:pt x="66" y="94"/>
                </a:cubicBezTo>
                <a:cubicBezTo>
                  <a:pt x="65" y="91"/>
                  <a:pt x="64" y="87"/>
                  <a:pt x="63" y="84"/>
                </a:cubicBezTo>
                <a:cubicBezTo>
                  <a:pt x="65" y="83"/>
                  <a:pt x="66" y="82"/>
                  <a:pt x="68" y="81"/>
                </a:cubicBezTo>
                <a:cubicBezTo>
                  <a:pt x="72" y="80"/>
                  <a:pt x="75" y="78"/>
                  <a:pt x="78" y="76"/>
                </a:cubicBezTo>
                <a:cubicBezTo>
                  <a:pt x="79" y="78"/>
                  <a:pt x="80" y="80"/>
                  <a:pt x="81" y="82"/>
                </a:cubicBezTo>
                <a:cubicBezTo>
                  <a:pt x="82" y="85"/>
                  <a:pt x="83" y="88"/>
                  <a:pt x="85" y="91"/>
                </a:cubicBezTo>
                <a:cubicBezTo>
                  <a:pt x="86" y="94"/>
                  <a:pt x="87" y="97"/>
                  <a:pt x="88" y="100"/>
                </a:cubicBezTo>
                <a:cubicBezTo>
                  <a:pt x="84" y="102"/>
                  <a:pt x="80" y="105"/>
                  <a:pt x="76" y="107"/>
                </a:cubicBezTo>
                <a:cubicBezTo>
                  <a:pt x="74" y="108"/>
                  <a:pt x="73" y="108"/>
                  <a:pt x="72" y="109"/>
                </a:cubicBezTo>
                <a:cubicBezTo>
                  <a:pt x="71" y="108"/>
                  <a:pt x="70" y="106"/>
                  <a:pt x="69" y="104"/>
                </a:cubicBezTo>
                <a:close/>
                <a:moveTo>
                  <a:pt x="60" y="27"/>
                </a:moveTo>
                <a:cubicBezTo>
                  <a:pt x="61" y="30"/>
                  <a:pt x="62" y="34"/>
                  <a:pt x="64" y="37"/>
                </a:cubicBezTo>
                <a:cubicBezTo>
                  <a:pt x="62" y="38"/>
                  <a:pt x="60" y="40"/>
                  <a:pt x="58" y="41"/>
                </a:cubicBezTo>
                <a:cubicBezTo>
                  <a:pt x="58" y="39"/>
                  <a:pt x="58" y="37"/>
                  <a:pt x="58" y="34"/>
                </a:cubicBezTo>
                <a:cubicBezTo>
                  <a:pt x="59" y="32"/>
                  <a:pt x="59" y="29"/>
                  <a:pt x="60" y="27"/>
                </a:cubicBezTo>
                <a:close/>
                <a:moveTo>
                  <a:pt x="60" y="50"/>
                </a:moveTo>
                <a:cubicBezTo>
                  <a:pt x="63" y="49"/>
                  <a:pt x="65" y="48"/>
                  <a:pt x="67" y="46"/>
                </a:cubicBezTo>
                <a:cubicBezTo>
                  <a:pt x="67" y="46"/>
                  <a:pt x="67" y="46"/>
                  <a:pt x="67" y="46"/>
                </a:cubicBezTo>
                <a:cubicBezTo>
                  <a:pt x="68" y="49"/>
                  <a:pt x="69" y="51"/>
                  <a:pt x="70" y="53"/>
                </a:cubicBezTo>
                <a:cubicBezTo>
                  <a:pt x="71" y="58"/>
                  <a:pt x="73" y="63"/>
                  <a:pt x="75" y="67"/>
                </a:cubicBezTo>
                <a:cubicBezTo>
                  <a:pt x="70" y="70"/>
                  <a:pt x="65" y="72"/>
                  <a:pt x="60" y="75"/>
                </a:cubicBezTo>
                <a:cubicBezTo>
                  <a:pt x="60" y="74"/>
                  <a:pt x="60" y="73"/>
                  <a:pt x="60" y="71"/>
                </a:cubicBezTo>
                <a:cubicBezTo>
                  <a:pt x="59" y="68"/>
                  <a:pt x="58" y="64"/>
                  <a:pt x="58" y="60"/>
                </a:cubicBezTo>
                <a:cubicBezTo>
                  <a:pt x="58" y="57"/>
                  <a:pt x="58" y="54"/>
                  <a:pt x="58" y="51"/>
                </a:cubicBezTo>
                <a:cubicBezTo>
                  <a:pt x="58" y="51"/>
                  <a:pt x="59" y="50"/>
                  <a:pt x="60" y="50"/>
                </a:cubicBezTo>
                <a:close/>
                <a:moveTo>
                  <a:pt x="106" y="139"/>
                </a:moveTo>
                <a:cubicBezTo>
                  <a:pt x="107" y="141"/>
                  <a:pt x="108" y="143"/>
                  <a:pt x="109" y="145"/>
                </a:cubicBezTo>
                <a:cubicBezTo>
                  <a:pt x="110" y="148"/>
                  <a:pt x="112" y="151"/>
                  <a:pt x="113" y="153"/>
                </a:cubicBezTo>
                <a:cubicBezTo>
                  <a:pt x="112" y="153"/>
                  <a:pt x="110" y="152"/>
                  <a:pt x="109" y="151"/>
                </a:cubicBezTo>
                <a:cubicBezTo>
                  <a:pt x="108" y="151"/>
                  <a:pt x="106" y="150"/>
                  <a:pt x="104" y="149"/>
                </a:cubicBezTo>
                <a:cubicBezTo>
                  <a:pt x="103" y="148"/>
                  <a:pt x="101" y="146"/>
                  <a:pt x="99" y="145"/>
                </a:cubicBezTo>
                <a:cubicBezTo>
                  <a:pt x="99" y="145"/>
                  <a:pt x="98" y="145"/>
                  <a:pt x="98" y="144"/>
                </a:cubicBezTo>
                <a:cubicBezTo>
                  <a:pt x="101" y="142"/>
                  <a:pt x="103" y="140"/>
                  <a:pt x="106" y="139"/>
                </a:cubicBezTo>
                <a:close/>
                <a:moveTo>
                  <a:pt x="127" y="130"/>
                </a:moveTo>
                <a:cubicBezTo>
                  <a:pt x="126" y="134"/>
                  <a:pt x="126" y="138"/>
                  <a:pt x="124" y="142"/>
                </a:cubicBezTo>
                <a:cubicBezTo>
                  <a:pt x="123" y="145"/>
                  <a:pt x="122" y="147"/>
                  <a:pt x="121" y="149"/>
                </a:cubicBezTo>
                <a:cubicBezTo>
                  <a:pt x="119" y="144"/>
                  <a:pt x="117" y="139"/>
                  <a:pt x="114" y="134"/>
                </a:cubicBezTo>
                <a:cubicBezTo>
                  <a:pt x="118" y="132"/>
                  <a:pt x="122" y="130"/>
                  <a:pt x="126" y="128"/>
                </a:cubicBezTo>
                <a:cubicBezTo>
                  <a:pt x="126" y="128"/>
                  <a:pt x="127" y="128"/>
                  <a:pt x="127" y="128"/>
                </a:cubicBezTo>
                <a:cubicBezTo>
                  <a:pt x="127" y="128"/>
                  <a:pt x="127" y="129"/>
                  <a:pt x="127" y="130"/>
                </a:cubicBezTo>
                <a:close/>
                <a:moveTo>
                  <a:pt x="128" y="103"/>
                </a:moveTo>
                <a:cubicBezTo>
                  <a:pt x="128" y="105"/>
                  <a:pt x="128" y="107"/>
                  <a:pt x="128" y="109"/>
                </a:cubicBezTo>
                <a:cubicBezTo>
                  <a:pt x="128" y="112"/>
                  <a:pt x="128" y="114"/>
                  <a:pt x="128" y="117"/>
                </a:cubicBezTo>
                <a:cubicBezTo>
                  <a:pt x="128" y="117"/>
                  <a:pt x="128" y="117"/>
                  <a:pt x="128" y="118"/>
                </a:cubicBezTo>
                <a:cubicBezTo>
                  <a:pt x="126" y="118"/>
                  <a:pt x="125" y="119"/>
                  <a:pt x="123" y="119"/>
                </a:cubicBezTo>
                <a:cubicBezTo>
                  <a:pt x="122" y="120"/>
                  <a:pt x="120" y="120"/>
                  <a:pt x="119" y="121"/>
                </a:cubicBezTo>
                <a:cubicBezTo>
                  <a:pt x="118" y="122"/>
                  <a:pt x="116" y="122"/>
                  <a:pt x="115" y="123"/>
                </a:cubicBezTo>
                <a:cubicBezTo>
                  <a:pt x="113" y="124"/>
                  <a:pt x="112" y="125"/>
                  <a:pt x="110" y="126"/>
                </a:cubicBezTo>
                <a:cubicBezTo>
                  <a:pt x="108" y="122"/>
                  <a:pt x="107" y="119"/>
                  <a:pt x="105" y="116"/>
                </a:cubicBezTo>
                <a:cubicBezTo>
                  <a:pt x="104" y="112"/>
                  <a:pt x="102" y="108"/>
                  <a:pt x="100" y="105"/>
                </a:cubicBezTo>
                <a:cubicBezTo>
                  <a:pt x="107" y="101"/>
                  <a:pt x="114" y="98"/>
                  <a:pt x="121" y="95"/>
                </a:cubicBezTo>
                <a:cubicBezTo>
                  <a:pt x="123" y="94"/>
                  <a:pt x="124" y="94"/>
                  <a:pt x="126" y="93"/>
                </a:cubicBezTo>
                <a:cubicBezTo>
                  <a:pt x="126" y="97"/>
                  <a:pt x="127" y="100"/>
                  <a:pt x="128" y="103"/>
                </a:cubicBezTo>
                <a:close/>
                <a:moveTo>
                  <a:pt x="72" y="30"/>
                </a:moveTo>
                <a:cubicBezTo>
                  <a:pt x="72" y="30"/>
                  <a:pt x="72" y="31"/>
                  <a:pt x="71" y="31"/>
                </a:cubicBezTo>
                <a:cubicBezTo>
                  <a:pt x="70" y="28"/>
                  <a:pt x="69" y="25"/>
                  <a:pt x="68" y="21"/>
                </a:cubicBezTo>
                <a:cubicBezTo>
                  <a:pt x="68" y="22"/>
                  <a:pt x="69" y="22"/>
                  <a:pt x="70" y="22"/>
                </a:cubicBezTo>
                <a:cubicBezTo>
                  <a:pt x="72" y="23"/>
                  <a:pt x="74" y="24"/>
                  <a:pt x="76" y="25"/>
                </a:cubicBezTo>
                <a:cubicBezTo>
                  <a:pt x="75" y="27"/>
                  <a:pt x="74" y="28"/>
                  <a:pt x="72" y="30"/>
                </a:cubicBezTo>
                <a:close/>
                <a:moveTo>
                  <a:pt x="41" y="94"/>
                </a:moveTo>
                <a:cubicBezTo>
                  <a:pt x="45" y="92"/>
                  <a:pt x="50" y="90"/>
                  <a:pt x="54" y="88"/>
                </a:cubicBezTo>
                <a:cubicBezTo>
                  <a:pt x="55" y="90"/>
                  <a:pt x="55" y="93"/>
                  <a:pt x="56" y="96"/>
                </a:cubicBezTo>
                <a:cubicBezTo>
                  <a:pt x="58" y="102"/>
                  <a:pt x="61" y="108"/>
                  <a:pt x="64" y="114"/>
                </a:cubicBezTo>
                <a:cubicBezTo>
                  <a:pt x="59" y="117"/>
                  <a:pt x="55" y="120"/>
                  <a:pt x="50" y="123"/>
                </a:cubicBezTo>
                <a:cubicBezTo>
                  <a:pt x="49" y="124"/>
                  <a:pt x="48" y="124"/>
                  <a:pt x="47" y="125"/>
                </a:cubicBezTo>
                <a:cubicBezTo>
                  <a:pt x="47" y="126"/>
                  <a:pt x="46" y="126"/>
                  <a:pt x="45" y="127"/>
                </a:cubicBezTo>
                <a:cubicBezTo>
                  <a:pt x="45" y="127"/>
                  <a:pt x="45" y="127"/>
                  <a:pt x="44" y="127"/>
                </a:cubicBezTo>
                <a:cubicBezTo>
                  <a:pt x="44" y="128"/>
                  <a:pt x="43" y="128"/>
                  <a:pt x="43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30"/>
                  <a:pt x="41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0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8" y="130"/>
                  <a:pt x="37" y="128"/>
                  <a:pt x="36" y="127"/>
                </a:cubicBezTo>
                <a:cubicBezTo>
                  <a:pt x="36" y="126"/>
                  <a:pt x="35" y="125"/>
                  <a:pt x="35" y="124"/>
                </a:cubicBezTo>
                <a:cubicBezTo>
                  <a:pt x="35" y="124"/>
                  <a:pt x="34" y="123"/>
                  <a:pt x="34" y="123"/>
                </a:cubicBezTo>
                <a:cubicBezTo>
                  <a:pt x="32" y="118"/>
                  <a:pt x="30" y="113"/>
                  <a:pt x="29" y="108"/>
                </a:cubicBezTo>
                <a:cubicBezTo>
                  <a:pt x="28" y="106"/>
                  <a:pt x="28" y="104"/>
                  <a:pt x="27" y="101"/>
                </a:cubicBezTo>
                <a:cubicBezTo>
                  <a:pt x="27" y="100"/>
                  <a:pt x="27" y="99"/>
                  <a:pt x="27" y="98"/>
                </a:cubicBezTo>
                <a:cubicBezTo>
                  <a:pt x="31" y="97"/>
                  <a:pt x="36" y="95"/>
                  <a:pt x="41" y="94"/>
                </a:cubicBezTo>
                <a:close/>
                <a:moveTo>
                  <a:pt x="46" y="138"/>
                </a:moveTo>
                <a:cubicBezTo>
                  <a:pt x="46" y="138"/>
                  <a:pt x="46" y="138"/>
                  <a:pt x="46" y="137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36"/>
                  <a:pt x="49" y="136"/>
                  <a:pt x="50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4" y="132"/>
                  <a:pt x="58" y="129"/>
                  <a:pt x="61" y="126"/>
                </a:cubicBezTo>
                <a:cubicBezTo>
                  <a:pt x="64" y="125"/>
                  <a:pt x="66" y="124"/>
                  <a:pt x="68" y="122"/>
                </a:cubicBezTo>
                <a:cubicBezTo>
                  <a:pt x="70" y="126"/>
                  <a:pt x="72" y="130"/>
                  <a:pt x="75" y="133"/>
                </a:cubicBezTo>
                <a:cubicBezTo>
                  <a:pt x="77" y="137"/>
                  <a:pt x="80" y="141"/>
                  <a:pt x="84" y="144"/>
                </a:cubicBezTo>
                <a:cubicBezTo>
                  <a:pt x="79" y="148"/>
                  <a:pt x="75" y="153"/>
                  <a:pt x="72" y="157"/>
                </a:cubicBezTo>
                <a:cubicBezTo>
                  <a:pt x="72" y="158"/>
                  <a:pt x="71" y="158"/>
                  <a:pt x="71" y="158"/>
                </a:cubicBezTo>
                <a:cubicBezTo>
                  <a:pt x="69" y="158"/>
                  <a:pt x="67" y="157"/>
                  <a:pt x="65" y="156"/>
                </a:cubicBezTo>
                <a:cubicBezTo>
                  <a:pt x="63" y="155"/>
                  <a:pt x="60" y="153"/>
                  <a:pt x="58" y="152"/>
                </a:cubicBezTo>
                <a:cubicBezTo>
                  <a:pt x="55" y="149"/>
                  <a:pt x="52" y="147"/>
                  <a:pt x="50" y="145"/>
                </a:cubicBezTo>
                <a:cubicBezTo>
                  <a:pt x="48" y="143"/>
                  <a:pt x="46" y="141"/>
                  <a:pt x="44" y="139"/>
                </a:cubicBezTo>
                <a:cubicBezTo>
                  <a:pt x="45" y="139"/>
                  <a:pt x="45" y="138"/>
                  <a:pt x="46" y="138"/>
                </a:cubicBezTo>
                <a:close/>
                <a:moveTo>
                  <a:pt x="142" y="46"/>
                </a:moveTo>
                <a:cubicBezTo>
                  <a:pt x="145" y="50"/>
                  <a:pt x="148" y="55"/>
                  <a:pt x="150" y="60"/>
                </a:cubicBezTo>
                <a:cubicBezTo>
                  <a:pt x="151" y="63"/>
                  <a:pt x="153" y="67"/>
                  <a:pt x="154" y="71"/>
                </a:cubicBezTo>
                <a:cubicBezTo>
                  <a:pt x="154" y="72"/>
                  <a:pt x="154" y="73"/>
                  <a:pt x="154" y="74"/>
                </a:cubicBezTo>
                <a:cubicBezTo>
                  <a:pt x="153" y="74"/>
                  <a:pt x="151" y="75"/>
                  <a:pt x="150" y="75"/>
                </a:cubicBezTo>
                <a:cubicBezTo>
                  <a:pt x="148" y="76"/>
                  <a:pt x="146" y="76"/>
                  <a:pt x="143" y="77"/>
                </a:cubicBezTo>
                <a:cubicBezTo>
                  <a:pt x="140" y="78"/>
                  <a:pt x="136" y="80"/>
                  <a:pt x="132" y="81"/>
                </a:cubicBezTo>
                <a:cubicBezTo>
                  <a:pt x="132" y="79"/>
                  <a:pt x="131" y="76"/>
                  <a:pt x="130" y="74"/>
                </a:cubicBezTo>
                <a:cubicBezTo>
                  <a:pt x="128" y="70"/>
                  <a:pt x="126" y="65"/>
                  <a:pt x="123" y="61"/>
                </a:cubicBezTo>
                <a:cubicBezTo>
                  <a:pt x="122" y="58"/>
                  <a:pt x="121" y="56"/>
                  <a:pt x="119" y="54"/>
                </a:cubicBezTo>
                <a:cubicBezTo>
                  <a:pt x="119" y="53"/>
                  <a:pt x="118" y="52"/>
                  <a:pt x="117" y="50"/>
                </a:cubicBezTo>
                <a:cubicBezTo>
                  <a:pt x="118" y="50"/>
                  <a:pt x="119" y="49"/>
                  <a:pt x="119" y="48"/>
                </a:cubicBezTo>
                <a:cubicBezTo>
                  <a:pt x="121" y="47"/>
                  <a:pt x="123" y="45"/>
                  <a:pt x="125" y="44"/>
                </a:cubicBezTo>
                <a:cubicBezTo>
                  <a:pt x="126" y="42"/>
                  <a:pt x="128" y="40"/>
                  <a:pt x="130" y="39"/>
                </a:cubicBezTo>
                <a:cubicBezTo>
                  <a:pt x="131" y="38"/>
                  <a:pt x="132" y="37"/>
                  <a:pt x="133" y="36"/>
                </a:cubicBezTo>
                <a:cubicBezTo>
                  <a:pt x="133" y="36"/>
                  <a:pt x="134" y="37"/>
                  <a:pt x="134" y="37"/>
                </a:cubicBezTo>
                <a:cubicBezTo>
                  <a:pt x="137" y="40"/>
                  <a:pt x="139" y="43"/>
                  <a:pt x="142" y="46"/>
                </a:cubicBezTo>
                <a:close/>
                <a:moveTo>
                  <a:pt x="114" y="23"/>
                </a:moveTo>
                <a:cubicBezTo>
                  <a:pt x="118" y="25"/>
                  <a:pt x="122" y="27"/>
                  <a:pt x="126" y="29"/>
                </a:cubicBezTo>
                <a:cubicBezTo>
                  <a:pt x="125" y="30"/>
                  <a:pt x="124" y="31"/>
                  <a:pt x="123" y="32"/>
                </a:cubicBezTo>
                <a:cubicBezTo>
                  <a:pt x="121" y="34"/>
                  <a:pt x="120" y="35"/>
                  <a:pt x="118" y="37"/>
                </a:cubicBezTo>
                <a:cubicBezTo>
                  <a:pt x="116" y="39"/>
                  <a:pt x="114" y="41"/>
                  <a:pt x="111" y="43"/>
                </a:cubicBezTo>
                <a:cubicBezTo>
                  <a:pt x="110" y="40"/>
                  <a:pt x="108" y="38"/>
                  <a:pt x="106" y="36"/>
                </a:cubicBezTo>
                <a:cubicBezTo>
                  <a:pt x="104" y="34"/>
                  <a:pt x="102" y="32"/>
                  <a:pt x="101" y="31"/>
                </a:cubicBezTo>
                <a:cubicBezTo>
                  <a:pt x="99" y="29"/>
                  <a:pt x="97" y="27"/>
                  <a:pt x="95" y="26"/>
                </a:cubicBezTo>
                <a:cubicBezTo>
                  <a:pt x="93" y="25"/>
                  <a:pt x="92" y="24"/>
                  <a:pt x="90" y="23"/>
                </a:cubicBezTo>
                <a:cubicBezTo>
                  <a:pt x="91" y="21"/>
                  <a:pt x="92" y="20"/>
                  <a:pt x="93" y="19"/>
                </a:cubicBezTo>
                <a:cubicBezTo>
                  <a:pt x="93" y="18"/>
                  <a:pt x="93" y="17"/>
                  <a:pt x="93" y="16"/>
                </a:cubicBezTo>
                <a:cubicBezTo>
                  <a:pt x="96" y="17"/>
                  <a:pt x="99" y="18"/>
                  <a:pt x="102" y="19"/>
                </a:cubicBezTo>
                <a:cubicBezTo>
                  <a:pt x="106" y="20"/>
                  <a:pt x="110" y="21"/>
                  <a:pt x="114" y="23"/>
                </a:cubicBezTo>
                <a:close/>
                <a:moveTo>
                  <a:pt x="79" y="15"/>
                </a:moveTo>
                <a:cubicBezTo>
                  <a:pt x="81" y="15"/>
                  <a:pt x="82" y="15"/>
                  <a:pt x="84" y="15"/>
                </a:cubicBezTo>
                <a:cubicBezTo>
                  <a:pt x="83" y="16"/>
                  <a:pt x="83" y="17"/>
                  <a:pt x="82" y="18"/>
                </a:cubicBezTo>
                <a:cubicBezTo>
                  <a:pt x="80" y="17"/>
                  <a:pt x="79" y="16"/>
                  <a:pt x="77" y="15"/>
                </a:cubicBezTo>
                <a:cubicBezTo>
                  <a:pt x="78" y="15"/>
                  <a:pt x="78" y="15"/>
                  <a:pt x="79" y="15"/>
                </a:cubicBezTo>
                <a:close/>
                <a:moveTo>
                  <a:pt x="47" y="28"/>
                </a:moveTo>
                <a:cubicBezTo>
                  <a:pt x="48" y="27"/>
                  <a:pt x="50" y="25"/>
                  <a:pt x="51" y="24"/>
                </a:cubicBezTo>
                <a:cubicBezTo>
                  <a:pt x="51" y="25"/>
                  <a:pt x="51" y="25"/>
                  <a:pt x="50" y="26"/>
                </a:cubicBezTo>
                <a:cubicBezTo>
                  <a:pt x="49" y="31"/>
                  <a:pt x="49" y="35"/>
                  <a:pt x="48" y="40"/>
                </a:cubicBezTo>
                <a:cubicBezTo>
                  <a:pt x="48" y="42"/>
                  <a:pt x="48" y="44"/>
                  <a:pt x="48" y="45"/>
                </a:cubicBezTo>
                <a:cubicBezTo>
                  <a:pt x="48" y="46"/>
                  <a:pt x="47" y="46"/>
                  <a:pt x="47" y="46"/>
                </a:cubicBezTo>
                <a:cubicBezTo>
                  <a:pt x="44" y="47"/>
                  <a:pt x="42" y="48"/>
                  <a:pt x="40" y="48"/>
                </a:cubicBezTo>
                <a:cubicBezTo>
                  <a:pt x="37" y="49"/>
                  <a:pt x="35" y="49"/>
                  <a:pt x="33" y="50"/>
                </a:cubicBezTo>
                <a:cubicBezTo>
                  <a:pt x="33" y="50"/>
                  <a:pt x="32" y="50"/>
                  <a:pt x="32" y="50"/>
                </a:cubicBezTo>
                <a:cubicBezTo>
                  <a:pt x="32" y="49"/>
                  <a:pt x="33" y="49"/>
                  <a:pt x="33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5" y="44"/>
                  <a:pt x="36" y="42"/>
                  <a:pt x="37" y="41"/>
                </a:cubicBezTo>
                <a:cubicBezTo>
                  <a:pt x="38" y="39"/>
                  <a:pt x="39" y="37"/>
                  <a:pt x="41" y="35"/>
                </a:cubicBezTo>
                <a:cubicBezTo>
                  <a:pt x="43" y="33"/>
                  <a:pt x="45" y="30"/>
                  <a:pt x="47" y="28"/>
                </a:cubicBezTo>
                <a:close/>
                <a:moveTo>
                  <a:pt x="22" y="34"/>
                </a:moveTo>
                <a:cubicBezTo>
                  <a:pt x="23" y="32"/>
                  <a:pt x="24" y="30"/>
                  <a:pt x="25" y="27"/>
                </a:cubicBezTo>
                <a:cubicBezTo>
                  <a:pt x="26" y="25"/>
                  <a:pt x="28" y="23"/>
                  <a:pt x="29" y="21"/>
                </a:cubicBezTo>
                <a:cubicBezTo>
                  <a:pt x="30" y="22"/>
                  <a:pt x="31" y="23"/>
                  <a:pt x="33" y="24"/>
                </a:cubicBezTo>
                <a:cubicBezTo>
                  <a:pt x="34" y="25"/>
                  <a:pt x="35" y="26"/>
                  <a:pt x="36" y="27"/>
                </a:cubicBezTo>
                <a:cubicBezTo>
                  <a:pt x="36" y="27"/>
                  <a:pt x="36" y="27"/>
                  <a:pt x="35" y="27"/>
                </a:cubicBezTo>
                <a:cubicBezTo>
                  <a:pt x="34" y="30"/>
                  <a:pt x="32" y="32"/>
                  <a:pt x="30" y="34"/>
                </a:cubicBezTo>
                <a:cubicBezTo>
                  <a:pt x="29" y="36"/>
                  <a:pt x="27" y="38"/>
                  <a:pt x="26" y="40"/>
                </a:cubicBezTo>
                <a:cubicBezTo>
                  <a:pt x="24" y="45"/>
                  <a:pt x="22" y="50"/>
                  <a:pt x="20" y="55"/>
                </a:cubicBezTo>
                <a:cubicBezTo>
                  <a:pt x="20" y="57"/>
                  <a:pt x="19" y="60"/>
                  <a:pt x="18" y="63"/>
                </a:cubicBezTo>
                <a:cubicBezTo>
                  <a:pt x="18" y="65"/>
                  <a:pt x="17" y="68"/>
                  <a:pt x="17" y="71"/>
                </a:cubicBezTo>
                <a:cubicBezTo>
                  <a:pt x="17" y="73"/>
                  <a:pt x="16" y="76"/>
                  <a:pt x="16" y="78"/>
                </a:cubicBezTo>
                <a:cubicBezTo>
                  <a:pt x="16" y="81"/>
                  <a:pt x="16" y="83"/>
                  <a:pt x="16" y="86"/>
                </a:cubicBezTo>
                <a:cubicBezTo>
                  <a:pt x="16" y="87"/>
                  <a:pt x="16" y="89"/>
                  <a:pt x="16" y="90"/>
                </a:cubicBezTo>
                <a:cubicBezTo>
                  <a:pt x="16" y="91"/>
                  <a:pt x="16" y="93"/>
                  <a:pt x="17" y="94"/>
                </a:cubicBezTo>
                <a:cubicBezTo>
                  <a:pt x="17" y="97"/>
                  <a:pt x="17" y="99"/>
                  <a:pt x="18" y="102"/>
                </a:cubicBezTo>
                <a:cubicBezTo>
                  <a:pt x="19" y="107"/>
                  <a:pt x="20" y="112"/>
                  <a:pt x="22" y="117"/>
                </a:cubicBezTo>
                <a:cubicBezTo>
                  <a:pt x="23" y="119"/>
                  <a:pt x="24" y="121"/>
                  <a:pt x="24" y="123"/>
                </a:cubicBezTo>
                <a:cubicBezTo>
                  <a:pt x="25" y="125"/>
                  <a:pt x="26" y="126"/>
                  <a:pt x="26" y="128"/>
                </a:cubicBezTo>
                <a:cubicBezTo>
                  <a:pt x="27" y="129"/>
                  <a:pt x="27" y="130"/>
                  <a:pt x="28" y="132"/>
                </a:cubicBezTo>
                <a:cubicBezTo>
                  <a:pt x="29" y="133"/>
                  <a:pt x="29" y="134"/>
                  <a:pt x="30" y="135"/>
                </a:cubicBezTo>
                <a:cubicBezTo>
                  <a:pt x="30" y="135"/>
                  <a:pt x="31" y="136"/>
                  <a:pt x="32" y="137"/>
                </a:cubicBezTo>
                <a:cubicBezTo>
                  <a:pt x="32" y="138"/>
                  <a:pt x="33" y="139"/>
                  <a:pt x="34" y="140"/>
                </a:cubicBezTo>
                <a:cubicBezTo>
                  <a:pt x="35" y="141"/>
                  <a:pt x="35" y="143"/>
                  <a:pt x="36" y="144"/>
                </a:cubicBezTo>
                <a:cubicBezTo>
                  <a:pt x="38" y="146"/>
                  <a:pt x="40" y="148"/>
                  <a:pt x="42" y="150"/>
                </a:cubicBezTo>
                <a:cubicBezTo>
                  <a:pt x="44" y="152"/>
                  <a:pt x="45" y="153"/>
                  <a:pt x="47" y="155"/>
                </a:cubicBezTo>
                <a:cubicBezTo>
                  <a:pt x="51" y="158"/>
                  <a:pt x="55" y="162"/>
                  <a:pt x="60" y="164"/>
                </a:cubicBezTo>
                <a:cubicBezTo>
                  <a:pt x="63" y="166"/>
                  <a:pt x="67" y="167"/>
                  <a:pt x="71" y="168"/>
                </a:cubicBezTo>
                <a:cubicBezTo>
                  <a:pt x="73" y="168"/>
                  <a:pt x="76" y="169"/>
                  <a:pt x="78" y="169"/>
                </a:cubicBezTo>
                <a:cubicBezTo>
                  <a:pt x="83" y="170"/>
                  <a:pt x="87" y="171"/>
                  <a:pt x="92" y="170"/>
                </a:cubicBezTo>
                <a:cubicBezTo>
                  <a:pt x="93" y="170"/>
                  <a:pt x="94" y="170"/>
                  <a:pt x="96" y="170"/>
                </a:cubicBezTo>
                <a:cubicBezTo>
                  <a:pt x="97" y="170"/>
                  <a:pt x="99" y="170"/>
                  <a:pt x="100" y="170"/>
                </a:cubicBezTo>
                <a:cubicBezTo>
                  <a:pt x="102" y="169"/>
                  <a:pt x="105" y="169"/>
                  <a:pt x="107" y="169"/>
                </a:cubicBezTo>
                <a:cubicBezTo>
                  <a:pt x="115" y="167"/>
                  <a:pt x="122" y="165"/>
                  <a:pt x="128" y="161"/>
                </a:cubicBezTo>
                <a:cubicBezTo>
                  <a:pt x="132" y="160"/>
                  <a:pt x="135" y="157"/>
                  <a:pt x="138" y="155"/>
                </a:cubicBezTo>
                <a:cubicBezTo>
                  <a:pt x="139" y="156"/>
                  <a:pt x="141" y="158"/>
                  <a:pt x="142" y="159"/>
                </a:cubicBezTo>
                <a:cubicBezTo>
                  <a:pt x="143" y="160"/>
                  <a:pt x="143" y="161"/>
                  <a:pt x="144" y="161"/>
                </a:cubicBezTo>
                <a:cubicBezTo>
                  <a:pt x="142" y="162"/>
                  <a:pt x="141" y="163"/>
                  <a:pt x="139" y="164"/>
                </a:cubicBezTo>
                <a:cubicBezTo>
                  <a:pt x="136" y="166"/>
                  <a:pt x="133" y="167"/>
                  <a:pt x="130" y="168"/>
                </a:cubicBezTo>
                <a:cubicBezTo>
                  <a:pt x="127" y="170"/>
                  <a:pt x="123" y="171"/>
                  <a:pt x="120" y="172"/>
                </a:cubicBezTo>
                <a:cubicBezTo>
                  <a:pt x="117" y="173"/>
                  <a:pt x="113" y="174"/>
                  <a:pt x="110" y="175"/>
                </a:cubicBezTo>
                <a:cubicBezTo>
                  <a:pt x="106" y="176"/>
                  <a:pt x="103" y="177"/>
                  <a:pt x="99" y="177"/>
                </a:cubicBezTo>
                <a:cubicBezTo>
                  <a:pt x="96" y="178"/>
                  <a:pt x="92" y="179"/>
                  <a:pt x="89" y="180"/>
                </a:cubicBezTo>
                <a:cubicBezTo>
                  <a:pt x="85" y="180"/>
                  <a:pt x="82" y="180"/>
                  <a:pt x="78" y="180"/>
                </a:cubicBezTo>
                <a:cubicBezTo>
                  <a:pt x="77" y="180"/>
                  <a:pt x="77" y="179"/>
                  <a:pt x="76" y="179"/>
                </a:cubicBezTo>
                <a:cubicBezTo>
                  <a:pt x="75" y="179"/>
                  <a:pt x="75" y="178"/>
                  <a:pt x="75" y="178"/>
                </a:cubicBezTo>
                <a:cubicBezTo>
                  <a:pt x="75" y="178"/>
                  <a:pt x="75" y="178"/>
                  <a:pt x="75" y="178"/>
                </a:cubicBezTo>
                <a:cubicBezTo>
                  <a:pt x="75" y="178"/>
                  <a:pt x="74" y="179"/>
                  <a:pt x="74" y="179"/>
                </a:cubicBezTo>
                <a:cubicBezTo>
                  <a:pt x="72" y="178"/>
                  <a:pt x="70" y="178"/>
                  <a:pt x="67" y="177"/>
                </a:cubicBezTo>
                <a:cubicBezTo>
                  <a:pt x="65" y="177"/>
                  <a:pt x="62" y="176"/>
                  <a:pt x="60" y="175"/>
                </a:cubicBezTo>
                <a:cubicBezTo>
                  <a:pt x="59" y="175"/>
                  <a:pt x="57" y="174"/>
                  <a:pt x="56" y="173"/>
                </a:cubicBezTo>
                <a:cubicBezTo>
                  <a:pt x="54" y="172"/>
                  <a:pt x="51" y="171"/>
                  <a:pt x="49" y="170"/>
                </a:cubicBezTo>
                <a:cubicBezTo>
                  <a:pt x="46" y="169"/>
                  <a:pt x="42" y="166"/>
                  <a:pt x="39" y="164"/>
                </a:cubicBezTo>
                <a:cubicBezTo>
                  <a:pt x="38" y="163"/>
                  <a:pt x="36" y="161"/>
                  <a:pt x="34" y="160"/>
                </a:cubicBezTo>
                <a:cubicBezTo>
                  <a:pt x="33" y="158"/>
                  <a:pt x="31" y="156"/>
                  <a:pt x="30" y="154"/>
                </a:cubicBezTo>
                <a:cubicBezTo>
                  <a:pt x="28" y="152"/>
                  <a:pt x="26" y="149"/>
                  <a:pt x="25" y="146"/>
                </a:cubicBezTo>
                <a:cubicBezTo>
                  <a:pt x="23" y="143"/>
                  <a:pt x="21" y="141"/>
                  <a:pt x="20" y="138"/>
                </a:cubicBezTo>
                <a:cubicBezTo>
                  <a:pt x="18" y="131"/>
                  <a:pt x="16" y="124"/>
                  <a:pt x="15" y="118"/>
                </a:cubicBezTo>
                <a:cubicBezTo>
                  <a:pt x="14" y="114"/>
                  <a:pt x="13" y="111"/>
                  <a:pt x="12" y="107"/>
                </a:cubicBezTo>
                <a:cubicBezTo>
                  <a:pt x="11" y="104"/>
                  <a:pt x="11" y="101"/>
                  <a:pt x="10" y="97"/>
                </a:cubicBezTo>
                <a:cubicBezTo>
                  <a:pt x="10" y="95"/>
                  <a:pt x="10" y="93"/>
                  <a:pt x="10" y="91"/>
                </a:cubicBezTo>
                <a:cubicBezTo>
                  <a:pt x="10" y="88"/>
                  <a:pt x="10" y="86"/>
                  <a:pt x="10" y="83"/>
                </a:cubicBezTo>
                <a:cubicBezTo>
                  <a:pt x="10" y="81"/>
                  <a:pt x="10" y="79"/>
                  <a:pt x="10" y="77"/>
                </a:cubicBezTo>
                <a:cubicBezTo>
                  <a:pt x="11" y="75"/>
                  <a:pt x="11" y="72"/>
                  <a:pt x="11" y="70"/>
                </a:cubicBezTo>
                <a:cubicBezTo>
                  <a:pt x="12" y="65"/>
                  <a:pt x="13" y="60"/>
                  <a:pt x="14" y="55"/>
                </a:cubicBezTo>
                <a:cubicBezTo>
                  <a:pt x="16" y="50"/>
                  <a:pt x="17" y="45"/>
                  <a:pt x="19" y="41"/>
                </a:cubicBezTo>
                <a:cubicBezTo>
                  <a:pt x="20" y="38"/>
                  <a:pt x="21" y="36"/>
                  <a:pt x="2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í$1îḍé">
            <a:extLst>
              <a:ext uri="{FF2B5EF4-FFF2-40B4-BE49-F238E27FC236}">
                <a16:creationId xmlns:a16="http://schemas.microsoft.com/office/drawing/2014/main" id="{62A33ECB-602A-4999-A904-F4046F3B12B2}"/>
              </a:ext>
            </a:extLst>
          </p:cNvPr>
          <p:cNvGrpSpPr/>
          <p:nvPr/>
        </p:nvGrpSpPr>
        <p:grpSpPr>
          <a:xfrm>
            <a:off x="1949200" y="1184592"/>
            <a:ext cx="426374" cy="382322"/>
            <a:chOff x="4101321" y="-2802581"/>
            <a:chExt cx="426374" cy="382322"/>
          </a:xfrm>
          <a:solidFill>
            <a:schemeClr val="bg1">
              <a:lumMod val="95000"/>
            </a:schemeClr>
          </a:solidFill>
        </p:grpSpPr>
        <p:sp>
          <p:nvSpPr>
            <p:cNvPr id="186" name="í$1íďe">
              <a:extLst>
                <a:ext uri="{FF2B5EF4-FFF2-40B4-BE49-F238E27FC236}">
                  <a16:creationId xmlns:a16="http://schemas.microsoft.com/office/drawing/2014/main" id="{51B478F5-3C4E-4609-94D2-3C73AE38FC05}"/>
                </a:ext>
              </a:extLst>
            </p:cNvPr>
            <p:cNvSpPr/>
            <p:nvPr/>
          </p:nvSpPr>
          <p:spPr bwMode="auto">
            <a:xfrm>
              <a:off x="4222467" y="-2678286"/>
              <a:ext cx="28320" cy="20454"/>
            </a:xfrm>
            <a:custGeom>
              <a:avLst/>
              <a:gdLst>
                <a:gd name="T0" fmla="*/ 16 w 17"/>
                <a:gd name="T1" fmla="*/ 7 h 12"/>
                <a:gd name="T2" fmla="*/ 13 w 17"/>
                <a:gd name="T3" fmla="*/ 2 h 12"/>
                <a:gd name="T4" fmla="*/ 13 w 17"/>
                <a:gd name="T5" fmla="*/ 2 h 12"/>
                <a:gd name="T6" fmla="*/ 6 w 17"/>
                <a:gd name="T7" fmla="*/ 1 h 12"/>
                <a:gd name="T8" fmla="*/ 0 w 17"/>
                <a:gd name="T9" fmla="*/ 4 h 12"/>
                <a:gd name="T10" fmla="*/ 4 w 17"/>
                <a:gd name="T11" fmla="*/ 10 h 12"/>
                <a:gd name="T12" fmla="*/ 11 w 17"/>
                <a:gd name="T13" fmla="*/ 11 h 12"/>
                <a:gd name="T14" fmla="*/ 16 w 17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">
                  <a:moveTo>
                    <a:pt x="16" y="7"/>
                  </a:moveTo>
                  <a:cubicBezTo>
                    <a:pt x="17" y="5"/>
                    <a:pt x="15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7"/>
                    <a:pt x="1" y="9"/>
                    <a:pt x="4" y="10"/>
                  </a:cubicBezTo>
                  <a:cubicBezTo>
                    <a:pt x="6" y="10"/>
                    <a:pt x="8" y="10"/>
                    <a:pt x="11" y="11"/>
                  </a:cubicBezTo>
                  <a:cubicBezTo>
                    <a:pt x="13" y="12"/>
                    <a:pt x="16" y="10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7" name="ïŝľiḓê">
              <a:extLst>
                <a:ext uri="{FF2B5EF4-FFF2-40B4-BE49-F238E27FC236}">
                  <a16:creationId xmlns:a16="http://schemas.microsoft.com/office/drawing/2014/main" id="{0CAF016D-2A42-446A-9EF1-3C56955B771B}"/>
                </a:ext>
              </a:extLst>
            </p:cNvPr>
            <p:cNvSpPr/>
            <p:nvPr/>
          </p:nvSpPr>
          <p:spPr bwMode="auto">
            <a:xfrm>
              <a:off x="4279109" y="-2657833"/>
              <a:ext cx="29893" cy="20454"/>
            </a:xfrm>
            <a:custGeom>
              <a:avLst/>
              <a:gdLst>
                <a:gd name="T0" fmla="*/ 14 w 17"/>
                <a:gd name="T1" fmla="*/ 3 h 12"/>
                <a:gd name="T2" fmla="*/ 13 w 17"/>
                <a:gd name="T3" fmla="*/ 3 h 12"/>
                <a:gd name="T4" fmla="*/ 6 w 17"/>
                <a:gd name="T5" fmla="*/ 1 h 12"/>
                <a:gd name="T6" fmla="*/ 3 w 17"/>
                <a:gd name="T7" fmla="*/ 1 h 12"/>
                <a:gd name="T8" fmla="*/ 1 w 17"/>
                <a:gd name="T9" fmla="*/ 4 h 12"/>
                <a:gd name="T10" fmla="*/ 1 w 17"/>
                <a:gd name="T11" fmla="*/ 8 h 12"/>
                <a:gd name="T12" fmla="*/ 4 w 17"/>
                <a:gd name="T13" fmla="*/ 10 h 12"/>
                <a:gd name="T14" fmla="*/ 11 w 17"/>
                <a:gd name="T15" fmla="*/ 12 h 12"/>
                <a:gd name="T16" fmla="*/ 17 w 17"/>
                <a:gd name="T17" fmla="*/ 8 h 12"/>
                <a:gd name="T18" fmla="*/ 14 w 17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4" y="3"/>
                  </a:moveTo>
                  <a:cubicBezTo>
                    <a:pt x="14" y="3"/>
                    <a:pt x="13" y="3"/>
                    <a:pt x="13" y="3"/>
                  </a:cubicBezTo>
                  <a:cubicBezTo>
                    <a:pt x="11" y="2"/>
                    <a:pt x="9" y="1"/>
                    <a:pt x="6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7" y="11"/>
                    <a:pt x="9" y="11"/>
                    <a:pt x="11" y="12"/>
                  </a:cubicBezTo>
                  <a:cubicBezTo>
                    <a:pt x="14" y="12"/>
                    <a:pt x="16" y="11"/>
                    <a:pt x="17" y="8"/>
                  </a:cubicBezTo>
                  <a:cubicBezTo>
                    <a:pt x="17" y="6"/>
                    <a:pt x="16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8" name="îšliḍe">
              <a:extLst>
                <a:ext uri="{FF2B5EF4-FFF2-40B4-BE49-F238E27FC236}">
                  <a16:creationId xmlns:a16="http://schemas.microsoft.com/office/drawing/2014/main" id="{BA851779-A08B-4DD2-BDF0-5006CEDECA20}"/>
                </a:ext>
              </a:extLst>
            </p:cNvPr>
            <p:cNvSpPr/>
            <p:nvPr/>
          </p:nvSpPr>
          <p:spPr bwMode="auto">
            <a:xfrm>
              <a:off x="4332601" y="-2638953"/>
              <a:ext cx="28320" cy="18880"/>
            </a:xfrm>
            <a:custGeom>
              <a:avLst/>
              <a:gdLst>
                <a:gd name="T0" fmla="*/ 17 w 17"/>
                <a:gd name="T1" fmla="*/ 7 h 11"/>
                <a:gd name="T2" fmla="*/ 14 w 17"/>
                <a:gd name="T3" fmla="*/ 1 h 11"/>
                <a:gd name="T4" fmla="*/ 13 w 17"/>
                <a:gd name="T5" fmla="*/ 1 h 11"/>
                <a:gd name="T6" fmla="*/ 6 w 17"/>
                <a:gd name="T7" fmla="*/ 0 h 11"/>
                <a:gd name="T8" fmla="*/ 5 w 17"/>
                <a:gd name="T9" fmla="*/ 0 h 11"/>
                <a:gd name="T10" fmla="*/ 2 w 17"/>
                <a:gd name="T11" fmla="*/ 1 h 11"/>
                <a:gd name="T12" fmla="*/ 0 w 17"/>
                <a:gd name="T13" fmla="*/ 4 h 11"/>
                <a:gd name="T14" fmla="*/ 1 w 17"/>
                <a:gd name="T15" fmla="*/ 7 h 11"/>
                <a:gd name="T16" fmla="*/ 4 w 17"/>
                <a:gd name="T17" fmla="*/ 9 h 11"/>
                <a:gd name="T18" fmla="*/ 11 w 17"/>
                <a:gd name="T19" fmla="*/ 10 h 11"/>
                <a:gd name="T20" fmla="*/ 17 w 1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1">
                  <a:moveTo>
                    <a:pt x="17" y="7"/>
                  </a:moveTo>
                  <a:cubicBezTo>
                    <a:pt x="17" y="4"/>
                    <a:pt x="16" y="2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8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9" y="10"/>
                    <a:pt x="11" y="10"/>
                  </a:cubicBezTo>
                  <a:cubicBezTo>
                    <a:pt x="14" y="11"/>
                    <a:pt x="16" y="9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9" name="išľîḋê">
              <a:extLst>
                <a:ext uri="{FF2B5EF4-FFF2-40B4-BE49-F238E27FC236}">
                  <a16:creationId xmlns:a16="http://schemas.microsoft.com/office/drawing/2014/main" id="{40B2BAF7-5814-40F6-A8EE-FFD6CB1EB21D}"/>
                </a:ext>
              </a:extLst>
            </p:cNvPr>
            <p:cNvSpPr/>
            <p:nvPr/>
          </p:nvSpPr>
          <p:spPr bwMode="auto">
            <a:xfrm>
              <a:off x="4382948" y="-2623220"/>
              <a:ext cx="23600" cy="15733"/>
            </a:xfrm>
            <a:custGeom>
              <a:avLst/>
              <a:gdLst>
                <a:gd name="T0" fmla="*/ 4 w 14"/>
                <a:gd name="T1" fmla="*/ 10 h 10"/>
                <a:gd name="T2" fmla="*/ 9 w 14"/>
                <a:gd name="T3" fmla="*/ 10 h 10"/>
                <a:gd name="T4" fmla="*/ 10 w 14"/>
                <a:gd name="T5" fmla="*/ 10 h 10"/>
                <a:gd name="T6" fmla="*/ 12 w 14"/>
                <a:gd name="T7" fmla="*/ 9 h 10"/>
                <a:gd name="T8" fmla="*/ 14 w 14"/>
                <a:gd name="T9" fmla="*/ 6 h 10"/>
                <a:gd name="T10" fmla="*/ 13 w 14"/>
                <a:gd name="T11" fmla="*/ 3 h 10"/>
                <a:gd name="T12" fmla="*/ 11 w 14"/>
                <a:gd name="T13" fmla="*/ 1 h 10"/>
                <a:gd name="T14" fmla="*/ 11 w 14"/>
                <a:gd name="T15" fmla="*/ 1 h 10"/>
                <a:gd name="T16" fmla="*/ 6 w 14"/>
                <a:gd name="T17" fmla="*/ 0 h 10"/>
                <a:gd name="T18" fmla="*/ 5 w 14"/>
                <a:gd name="T19" fmla="*/ 0 h 10"/>
                <a:gd name="T20" fmla="*/ 3 w 14"/>
                <a:gd name="T21" fmla="*/ 1 h 10"/>
                <a:gd name="T22" fmla="*/ 1 w 14"/>
                <a:gd name="T23" fmla="*/ 4 h 10"/>
                <a:gd name="T24" fmla="*/ 1 w 14"/>
                <a:gd name="T25" fmla="*/ 8 h 10"/>
                <a:gd name="T26" fmla="*/ 4 w 14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0">
                  <a:moveTo>
                    <a:pt x="4" y="10"/>
                  </a:move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10"/>
                    <a:pt x="11" y="10"/>
                    <a:pt x="12" y="9"/>
                  </a:cubicBezTo>
                  <a:cubicBezTo>
                    <a:pt x="13" y="9"/>
                    <a:pt x="14" y="8"/>
                    <a:pt x="14" y="6"/>
                  </a:cubicBezTo>
                  <a:cubicBezTo>
                    <a:pt x="14" y="5"/>
                    <a:pt x="14" y="4"/>
                    <a:pt x="13" y="3"/>
                  </a:cubicBezTo>
                  <a:cubicBezTo>
                    <a:pt x="13" y="2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8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0" name="îṣļiḑé">
              <a:extLst>
                <a:ext uri="{FF2B5EF4-FFF2-40B4-BE49-F238E27FC236}">
                  <a16:creationId xmlns:a16="http://schemas.microsoft.com/office/drawing/2014/main" id="{A3E9B671-DDB3-474D-8F1B-2F968EFB24FE}"/>
                </a:ext>
              </a:extLst>
            </p:cNvPr>
            <p:cNvSpPr/>
            <p:nvPr/>
          </p:nvSpPr>
          <p:spPr bwMode="auto">
            <a:xfrm>
              <a:off x="4431723" y="-2607486"/>
              <a:ext cx="25173" cy="17307"/>
            </a:xfrm>
            <a:custGeom>
              <a:avLst/>
              <a:gdLst>
                <a:gd name="T0" fmla="*/ 12 w 15"/>
                <a:gd name="T1" fmla="*/ 1 h 10"/>
                <a:gd name="T2" fmla="*/ 11 w 15"/>
                <a:gd name="T3" fmla="*/ 1 h 10"/>
                <a:gd name="T4" fmla="*/ 7 w 15"/>
                <a:gd name="T5" fmla="*/ 0 h 10"/>
                <a:gd name="T6" fmla="*/ 3 w 15"/>
                <a:gd name="T7" fmla="*/ 0 h 10"/>
                <a:gd name="T8" fmla="*/ 1 w 15"/>
                <a:gd name="T9" fmla="*/ 3 h 10"/>
                <a:gd name="T10" fmla="*/ 5 w 15"/>
                <a:gd name="T11" fmla="*/ 9 h 10"/>
                <a:gd name="T12" fmla="*/ 9 w 15"/>
                <a:gd name="T13" fmla="*/ 10 h 10"/>
                <a:gd name="T14" fmla="*/ 13 w 15"/>
                <a:gd name="T15" fmla="*/ 9 h 10"/>
                <a:gd name="T16" fmla="*/ 15 w 15"/>
                <a:gd name="T17" fmla="*/ 6 h 10"/>
                <a:gd name="T18" fmla="*/ 12 w 15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6" y="9"/>
                    <a:pt x="8" y="9"/>
                    <a:pt x="9" y="10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5" y="4"/>
                    <a:pt x="14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1" name="iṣḻîdê">
              <a:extLst>
                <a:ext uri="{FF2B5EF4-FFF2-40B4-BE49-F238E27FC236}">
                  <a16:creationId xmlns:a16="http://schemas.microsoft.com/office/drawing/2014/main" id="{40D42719-9B4D-4C6F-8EB5-13688AB9248A}"/>
                </a:ext>
              </a:extLst>
            </p:cNvPr>
            <p:cNvSpPr/>
            <p:nvPr/>
          </p:nvSpPr>
          <p:spPr bwMode="auto">
            <a:xfrm>
              <a:off x="4205162" y="-2638953"/>
              <a:ext cx="25173" cy="20454"/>
            </a:xfrm>
            <a:custGeom>
              <a:avLst/>
              <a:gdLst>
                <a:gd name="T0" fmla="*/ 13 w 15"/>
                <a:gd name="T1" fmla="*/ 3 h 12"/>
                <a:gd name="T2" fmla="*/ 6 w 15"/>
                <a:gd name="T3" fmla="*/ 0 h 12"/>
                <a:gd name="T4" fmla="*/ 6 w 15"/>
                <a:gd name="T5" fmla="*/ 0 h 12"/>
                <a:gd name="T6" fmla="*/ 2 w 15"/>
                <a:gd name="T7" fmla="*/ 1 h 12"/>
                <a:gd name="T8" fmla="*/ 0 w 15"/>
                <a:gd name="T9" fmla="*/ 4 h 12"/>
                <a:gd name="T10" fmla="*/ 1 w 15"/>
                <a:gd name="T11" fmla="*/ 8 h 12"/>
                <a:gd name="T12" fmla="*/ 2 w 15"/>
                <a:gd name="T13" fmla="*/ 8 h 12"/>
                <a:gd name="T14" fmla="*/ 4 w 15"/>
                <a:gd name="T15" fmla="*/ 10 h 12"/>
                <a:gd name="T16" fmla="*/ 8 w 15"/>
                <a:gd name="T17" fmla="*/ 11 h 12"/>
                <a:gd name="T18" fmla="*/ 12 w 15"/>
                <a:gd name="T19" fmla="*/ 12 h 12"/>
                <a:gd name="T20" fmla="*/ 15 w 15"/>
                <a:gd name="T21" fmla="*/ 9 h 12"/>
                <a:gd name="T22" fmla="*/ 15 w 15"/>
                <a:gd name="T23" fmla="*/ 6 h 12"/>
                <a:gd name="T24" fmla="*/ 13 w 15"/>
                <a:gd name="T2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2">
                  <a:moveTo>
                    <a:pt x="13" y="3"/>
                  </a:moveTo>
                  <a:cubicBezTo>
                    <a:pt x="10" y="2"/>
                    <a:pt x="8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9"/>
                    <a:pt x="3" y="9"/>
                    <a:pt x="4" y="10"/>
                  </a:cubicBezTo>
                  <a:cubicBezTo>
                    <a:pt x="5" y="10"/>
                    <a:pt x="7" y="11"/>
                    <a:pt x="8" y="11"/>
                  </a:cubicBezTo>
                  <a:cubicBezTo>
                    <a:pt x="9" y="12"/>
                    <a:pt x="11" y="12"/>
                    <a:pt x="12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5" y="5"/>
                    <a:pt x="14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2" name="i$ľídé">
              <a:extLst>
                <a:ext uri="{FF2B5EF4-FFF2-40B4-BE49-F238E27FC236}">
                  <a16:creationId xmlns:a16="http://schemas.microsoft.com/office/drawing/2014/main" id="{9443FB52-839E-47F2-959A-9740429C8EF4}"/>
                </a:ext>
              </a:extLst>
            </p:cNvPr>
            <p:cNvSpPr/>
            <p:nvPr/>
          </p:nvSpPr>
          <p:spPr bwMode="auto">
            <a:xfrm>
              <a:off x="4260228" y="-2615353"/>
              <a:ext cx="29893" cy="22027"/>
            </a:xfrm>
            <a:custGeom>
              <a:avLst/>
              <a:gdLst>
                <a:gd name="T0" fmla="*/ 14 w 18"/>
                <a:gd name="T1" fmla="*/ 3 h 13"/>
                <a:gd name="T2" fmla="*/ 14 w 18"/>
                <a:gd name="T3" fmla="*/ 3 h 13"/>
                <a:gd name="T4" fmla="*/ 6 w 18"/>
                <a:gd name="T5" fmla="*/ 1 h 13"/>
                <a:gd name="T6" fmla="*/ 1 w 18"/>
                <a:gd name="T7" fmla="*/ 4 h 13"/>
                <a:gd name="T8" fmla="*/ 1 w 18"/>
                <a:gd name="T9" fmla="*/ 8 h 13"/>
                <a:gd name="T10" fmla="*/ 4 w 18"/>
                <a:gd name="T11" fmla="*/ 10 h 13"/>
                <a:gd name="T12" fmla="*/ 12 w 18"/>
                <a:gd name="T13" fmla="*/ 12 h 13"/>
                <a:gd name="T14" fmla="*/ 18 w 18"/>
                <a:gd name="T15" fmla="*/ 8 h 13"/>
                <a:gd name="T16" fmla="*/ 17 w 18"/>
                <a:gd name="T17" fmla="*/ 5 h 13"/>
                <a:gd name="T18" fmla="*/ 14 w 18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2"/>
                    <a:pt x="9" y="1"/>
                    <a:pt x="6" y="1"/>
                  </a:cubicBezTo>
                  <a:cubicBezTo>
                    <a:pt x="4" y="0"/>
                    <a:pt x="1" y="2"/>
                    <a:pt x="1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7" y="11"/>
                    <a:pt x="9" y="11"/>
                    <a:pt x="12" y="12"/>
                  </a:cubicBezTo>
                  <a:cubicBezTo>
                    <a:pt x="14" y="13"/>
                    <a:pt x="17" y="11"/>
                    <a:pt x="18" y="8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6" y="4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3" name="iṣļîḓé">
              <a:extLst>
                <a:ext uri="{FF2B5EF4-FFF2-40B4-BE49-F238E27FC236}">
                  <a16:creationId xmlns:a16="http://schemas.microsoft.com/office/drawing/2014/main" id="{44B1B756-8661-407D-A393-EDBE94506630}"/>
                </a:ext>
              </a:extLst>
            </p:cNvPr>
            <p:cNvSpPr/>
            <p:nvPr/>
          </p:nvSpPr>
          <p:spPr bwMode="auto">
            <a:xfrm>
              <a:off x="4318442" y="-2594900"/>
              <a:ext cx="25173" cy="17307"/>
            </a:xfrm>
            <a:custGeom>
              <a:avLst/>
              <a:gdLst>
                <a:gd name="T0" fmla="*/ 12 w 15"/>
                <a:gd name="T1" fmla="*/ 1 h 10"/>
                <a:gd name="T2" fmla="*/ 11 w 15"/>
                <a:gd name="T3" fmla="*/ 1 h 10"/>
                <a:gd name="T4" fmla="*/ 6 w 15"/>
                <a:gd name="T5" fmla="*/ 0 h 10"/>
                <a:gd name="T6" fmla="*/ 1 w 15"/>
                <a:gd name="T7" fmla="*/ 4 h 10"/>
                <a:gd name="T8" fmla="*/ 4 w 15"/>
                <a:gd name="T9" fmla="*/ 9 h 10"/>
                <a:gd name="T10" fmla="*/ 9 w 15"/>
                <a:gd name="T11" fmla="*/ 10 h 10"/>
                <a:gd name="T12" fmla="*/ 13 w 15"/>
                <a:gd name="T13" fmla="*/ 9 h 10"/>
                <a:gd name="T14" fmla="*/ 15 w 15"/>
                <a:gd name="T15" fmla="*/ 6 h 10"/>
                <a:gd name="T16" fmla="*/ 12 w 15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6" y="9"/>
                    <a:pt x="8" y="10"/>
                    <a:pt x="9" y="10"/>
                  </a:cubicBezTo>
                  <a:cubicBezTo>
                    <a:pt x="10" y="10"/>
                    <a:pt x="12" y="10"/>
                    <a:pt x="13" y="9"/>
                  </a:cubicBezTo>
                  <a:cubicBezTo>
                    <a:pt x="14" y="9"/>
                    <a:pt x="14" y="8"/>
                    <a:pt x="15" y="6"/>
                  </a:cubicBezTo>
                  <a:cubicBezTo>
                    <a:pt x="15" y="4"/>
                    <a:pt x="14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4" name="iṧļíḓê">
              <a:extLst>
                <a:ext uri="{FF2B5EF4-FFF2-40B4-BE49-F238E27FC236}">
                  <a16:creationId xmlns:a16="http://schemas.microsoft.com/office/drawing/2014/main" id="{1D534A7B-33F0-4F58-861D-F5EAF0758BE4}"/>
                </a:ext>
              </a:extLst>
            </p:cNvPr>
            <p:cNvSpPr/>
            <p:nvPr/>
          </p:nvSpPr>
          <p:spPr bwMode="auto">
            <a:xfrm>
              <a:off x="4367216" y="-2577592"/>
              <a:ext cx="31467" cy="18880"/>
            </a:xfrm>
            <a:custGeom>
              <a:avLst/>
              <a:gdLst>
                <a:gd name="T0" fmla="*/ 15 w 18"/>
                <a:gd name="T1" fmla="*/ 2 h 11"/>
                <a:gd name="T2" fmla="*/ 14 w 18"/>
                <a:gd name="T3" fmla="*/ 2 h 11"/>
                <a:gd name="T4" fmla="*/ 6 w 18"/>
                <a:gd name="T5" fmla="*/ 0 h 11"/>
                <a:gd name="T6" fmla="*/ 1 w 18"/>
                <a:gd name="T7" fmla="*/ 4 h 11"/>
                <a:gd name="T8" fmla="*/ 5 w 18"/>
                <a:gd name="T9" fmla="*/ 9 h 11"/>
                <a:gd name="T10" fmla="*/ 12 w 18"/>
                <a:gd name="T11" fmla="*/ 11 h 11"/>
                <a:gd name="T12" fmla="*/ 18 w 18"/>
                <a:gd name="T13" fmla="*/ 7 h 11"/>
                <a:gd name="T14" fmla="*/ 15 w 18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9" y="1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7" y="10"/>
                    <a:pt x="10" y="11"/>
                    <a:pt x="12" y="11"/>
                  </a:cubicBezTo>
                  <a:cubicBezTo>
                    <a:pt x="15" y="11"/>
                    <a:pt x="17" y="10"/>
                    <a:pt x="18" y="7"/>
                  </a:cubicBezTo>
                  <a:cubicBezTo>
                    <a:pt x="18" y="5"/>
                    <a:pt x="17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5" name="îṧ1iḑè">
              <a:extLst>
                <a:ext uri="{FF2B5EF4-FFF2-40B4-BE49-F238E27FC236}">
                  <a16:creationId xmlns:a16="http://schemas.microsoft.com/office/drawing/2014/main" id="{77C32B98-AA42-4A58-89F1-E4A6398FDA1B}"/>
                </a:ext>
              </a:extLst>
            </p:cNvPr>
            <p:cNvSpPr/>
            <p:nvPr/>
          </p:nvSpPr>
          <p:spPr bwMode="auto">
            <a:xfrm>
              <a:off x="4419136" y="-2563433"/>
              <a:ext cx="28320" cy="20454"/>
            </a:xfrm>
            <a:custGeom>
              <a:avLst/>
              <a:gdLst>
                <a:gd name="T0" fmla="*/ 14 w 17"/>
                <a:gd name="T1" fmla="*/ 2 h 12"/>
                <a:gd name="T2" fmla="*/ 13 w 17"/>
                <a:gd name="T3" fmla="*/ 2 h 12"/>
                <a:gd name="T4" fmla="*/ 6 w 17"/>
                <a:gd name="T5" fmla="*/ 0 h 12"/>
                <a:gd name="T6" fmla="*/ 3 w 17"/>
                <a:gd name="T7" fmla="*/ 1 h 12"/>
                <a:gd name="T8" fmla="*/ 0 w 17"/>
                <a:gd name="T9" fmla="*/ 4 h 12"/>
                <a:gd name="T10" fmla="*/ 1 w 17"/>
                <a:gd name="T11" fmla="*/ 7 h 12"/>
                <a:gd name="T12" fmla="*/ 4 w 17"/>
                <a:gd name="T13" fmla="*/ 9 h 12"/>
                <a:gd name="T14" fmla="*/ 11 w 17"/>
                <a:gd name="T15" fmla="*/ 11 h 12"/>
                <a:gd name="T16" fmla="*/ 17 w 17"/>
                <a:gd name="T17" fmla="*/ 8 h 12"/>
                <a:gd name="T18" fmla="*/ 14 w 17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4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8" y="1"/>
                    <a:pt x="6" y="0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10"/>
                    <a:pt x="9" y="11"/>
                    <a:pt x="11" y="11"/>
                  </a:cubicBezTo>
                  <a:cubicBezTo>
                    <a:pt x="14" y="12"/>
                    <a:pt x="16" y="10"/>
                    <a:pt x="17" y="8"/>
                  </a:cubicBezTo>
                  <a:cubicBezTo>
                    <a:pt x="17" y="5"/>
                    <a:pt x="16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6" name="íş1ïďe">
              <a:extLst>
                <a:ext uri="{FF2B5EF4-FFF2-40B4-BE49-F238E27FC236}">
                  <a16:creationId xmlns:a16="http://schemas.microsoft.com/office/drawing/2014/main" id="{FA178FF5-396E-41E7-AC59-472F375B8E43}"/>
                </a:ext>
              </a:extLst>
            </p:cNvPr>
            <p:cNvSpPr/>
            <p:nvPr/>
          </p:nvSpPr>
          <p:spPr bwMode="auto">
            <a:xfrm>
              <a:off x="4189429" y="-2594900"/>
              <a:ext cx="29893" cy="18880"/>
            </a:xfrm>
            <a:custGeom>
              <a:avLst/>
              <a:gdLst>
                <a:gd name="T0" fmla="*/ 13 w 17"/>
                <a:gd name="T1" fmla="*/ 2 h 11"/>
                <a:gd name="T2" fmla="*/ 13 w 17"/>
                <a:gd name="T3" fmla="*/ 2 h 11"/>
                <a:gd name="T4" fmla="*/ 6 w 17"/>
                <a:gd name="T5" fmla="*/ 1 h 11"/>
                <a:gd name="T6" fmla="*/ 3 w 17"/>
                <a:gd name="T7" fmla="*/ 1 h 11"/>
                <a:gd name="T8" fmla="*/ 1 w 17"/>
                <a:gd name="T9" fmla="*/ 4 h 11"/>
                <a:gd name="T10" fmla="*/ 5 w 17"/>
                <a:gd name="T11" fmla="*/ 10 h 11"/>
                <a:gd name="T12" fmla="*/ 11 w 17"/>
                <a:gd name="T13" fmla="*/ 11 h 11"/>
                <a:gd name="T14" fmla="*/ 16 w 17"/>
                <a:gd name="T15" fmla="*/ 7 h 11"/>
                <a:gd name="T16" fmla="*/ 13 w 17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9" y="10"/>
                    <a:pt x="11" y="11"/>
                  </a:cubicBezTo>
                  <a:cubicBezTo>
                    <a:pt x="13" y="11"/>
                    <a:pt x="16" y="10"/>
                    <a:pt x="16" y="7"/>
                  </a:cubicBezTo>
                  <a:cubicBezTo>
                    <a:pt x="17" y="5"/>
                    <a:pt x="15" y="2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7" name="ïSḷíďè">
              <a:extLst>
                <a:ext uri="{FF2B5EF4-FFF2-40B4-BE49-F238E27FC236}">
                  <a16:creationId xmlns:a16="http://schemas.microsoft.com/office/drawing/2014/main" id="{37218D7C-07BD-4B19-90E5-08A0577A8D28}"/>
                </a:ext>
              </a:extLst>
            </p:cNvPr>
            <p:cNvSpPr/>
            <p:nvPr/>
          </p:nvSpPr>
          <p:spPr bwMode="auto">
            <a:xfrm>
              <a:off x="4246068" y="-2572873"/>
              <a:ext cx="29893" cy="18880"/>
            </a:xfrm>
            <a:custGeom>
              <a:avLst/>
              <a:gdLst>
                <a:gd name="T0" fmla="*/ 14 w 18"/>
                <a:gd name="T1" fmla="*/ 2 h 11"/>
                <a:gd name="T2" fmla="*/ 14 w 18"/>
                <a:gd name="T3" fmla="*/ 1 h 11"/>
                <a:gd name="T4" fmla="*/ 6 w 18"/>
                <a:gd name="T5" fmla="*/ 0 h 11"/>
                <a:gd name="T6" fmla="*/ 1 w 18"/>
                <a:gd name="T7" fmla="*/ 4 h 11"/>
                <a:gd name="T8" fmla="*/ 4 w 18"/>
                <a:gd name="T9" fmla="*/ 9 h 11"/>
                <a:gd name="T10" fmla="*/ 12 w 18"/>
                <a:gd name="T11" fmla="*/ 11 h 11"/>
                <a:gd name="T12" fmla="*/ 18 w 18"/>
                <a:gd name="T13" fmla="*/ 7 h 11"/>
                <a:gd name="T14" fmla="*/ 14 w 18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">
                  <a:moveTo>
                    <a:pt x="14" y="2"/>
                  </a:moveTo>
                  <a:cubicBezTo>
                    <a:pt x="14" y="2"/>
                    <a:pt x="14" y="1"/>
                    <a:pt x="14" y="1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10"/>
                    <a:pt x="9" y="10"/>
                    <a:pt x="12" y="11"/>
                  </a:cubicBezTo>
                  <a:cubicBezTo>
                    <a:pt x="15" y="11"/>
                    <a:pt x="17" y="10"/>
                    <a:pt x="18" y="7"/>
                  </a:cubicBezTo>
                  <a:cubicBezTo>
                    <a:pt x="18" y="5"/>
                    <a:pt x="17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8" name="îŝḷïḑé">
              <a:extLst>
                <a:ext uri="{FF2B5EF4-FFF2-40B4-BE49-F238E27FC236}">
                  <a16:creationId xmlns:a16="http://schemas.microsoft.com/office/drawing/2014/main" id="{19DD4CFE-1DE5-47A3-B2F8-FE15A5C12E17}"/>
                </a:ext>
              </a:extLst>
            </p:cNvPr>
            <p:cNvSpPr/>
            <p:nvPr/>
          </p:nvSpPr>
          <p:spPr bwMode="auto">
            <a:xfrm>
              <a:off x="4307429" y="-2553994"/>
              <a:ext cx="26746" cy="18880"/>
            </a:xfrm>
            <a:custGeom>
              <a:avLst/>
              <a:gdLst>
                <a:gd name="T0" fmla="*/ 12 w 16"/>
                <a:gd name="T1" fmla="*/ 2 h 11"/>
                <a:gd name="T2" fmla="*/ 12 w 16"/>
                <a:gd name="T3" fmla="*/ 2 h 11"/>
                <a:gd name="T4" fmla="*/ 6 w 16"/>
                <a:gd name="T5" fmla="*/ 0 h 11"/>
                <a:gd name="T6" fmla="*/ 0 w 16"/>
                <a:gd name="T7" fmla="*/ 4 h 11"/>
                <a:gd name="T8" fmla="*/ 4 w 16"/>
                <a:gd name="T9" fmla="*/ 9 h 11"/>
                <a:gd name="T10" fmla="*/ 10 w 16"/>
                <a:gd name="T11" fmla="*/ 11 h 11"/>
                <a:gd name="T12" fmla="*/ 15 w 16"/>
                <a:gd name="T13" fmla="*/ 7 h 11"/>
                <a:gd name="T14" fmla="*/ 12 w 16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1"/>
                    <a:pt x="6" y="0"/>
                  </a:cubicBez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1" y="9"/>
                    <a:pt x="4" y="9"/>
                  </a:cubicBezTo>
                  <a:cubicBezTo>
                    <a:pt x="6" y="10"/>
                    <a:pt x="8" y="10"/>
                    <a:pt x="10" y="11"/>
                  </a:cubicBezTo>
                  <a:cubicBezTo>
                    <a:pt x="12" y="11"/>
                    <a:pt x="15" y="10"/>
                    <a:pt x="15" y="7"/>
                  </a:cubicBezTo>
                  <a:cubicBezTo>
                    <a:pt x="16" y="5"/>
                    <a:pt x="14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9" name="isḻïďê">
              <a:extLst>
                <a:ext uri="{FF2B5EF4-FFF2-40B4-BE49-F238E27FC236}">
                  <a16:creationId xmlns:a16="http://schemas.microsoft.com/office/drawing/2014/main" id="{C777B645-ACEE-4118-B906-A5FD3234051E}"/>
                </a:ext>
              </a:extLst>
            </p:cNvPr>
            <p:cNvSpPr/>
            <p:nvPr/>
          </p:nvSpPr>
          <p:spPr bwMode="auto">
            <a:xfrm>
              <a:off x="4353056" y="-2536685"/>
              <a:ext cx="29893" cy="20454"/>
            </a:xfrm>
            <a:custGeom>
              <a:avLst/>
              <a:gdLst>
                <a:gd name="T0" fmla="*/ 15 w 18"/>
                <a:gd name="T1" fmla="*/ 2 h 12"/>
                <a:gd name="T2" fmla="*/ 14 w 18"/>
                <a:gd name="T3" fmla="*/ 2 h 12"/>
                <a:gd name="T4" fmla="*/ 6 w 18"/>
                <a:gd name="T5" fmla="*/ 0 h 12"/>
                <a:gd name="T6" fmla="*/ 1 w 18"/>
                <a:gd name="T7" fmla="*/ 4 h 12"/>
                <a:gd name="T8" fmla="*/ 4 w 18"/>
                <a:gd name="T9" fmla="*/ 10 h 12"/>
                <a:gd name="T10" fmla="*/ 12 w 18"/>
                <a:gd name="T11" fmla="*/ 11 h 12"/>
                <a:gd name="T12" fmla="*/ 18 w 18"/>
                <a:gd name="T13" fmla="*/ 8 h 12"/>
                <a:gd name="T14" fmla="*/ 15 w 18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5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4" y="0"/>
                    <a:pt x="1" y="2"/>
                    <a:pt x="1" y="4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10" y="11"/>
                    <a:pt x="12" y="11"/>
                  </a:cubicBezTo>
                  <a:cubicBezTo>
                    <a:pt x="15" y="12"/>
                    <a:pt x="17" y="10"/>
                    <a:pt x="18" y="8"/>
                  </a:cubicBezTo>
                  <a:cubicBezTo>
                    <a:pt x="18" y="5"/>
                    <a:pt x="17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0" name="işḻiďè">
              <a:extLst>
                <a:ext uri="{FF2B5EF4-FFF2-40B4-BE49-F238E27FC236}">
                  <a16:creationId xmlns:a16="http://schemas.microsoft.com/office/drawing/2014/main" id="{B615789E-D711-4817-A062-A14DBBFCC8FD}"/>
                </a:ext>
              </a:extLst>
            </p:cNvPr>
            <p:cNvSpPr/>
            <p:nvPr/>
          </p:nvSpPr>
          <p:spPr bwMode="auto">
            <a:xfrm>
              <a:off x="4398682" y="-2517805"/>
              <a:ext cx="31467" cy="20454"/>
            </a:xfrm>
            <a:custGeom>
              <a:avLst/>
              <a:gdLst>
                <a:gd name="T0" fmla="*/ 16 w 19"/>
                <a:gd name="T1" fmla="*/ 3 h 12"/>
                <a:gd name="T2" fmla="*/ 15 w 19"/>
                <a:gd name="T3" fmla="*/ 3 h 12"/>
                <a:gd name="T4" fmla="*/ 6 w 19"/>
                <a:gd name="T5" fmla="*/ 0 h 12"/>
                <a:gd name="T6" fmla="*/ 0 w 19"/>
                <a:gd name="T7" fmla="*/ 4 h 12"/>
                <a:gd name="T8" fmla="*/ 4 w 19"/>
                <a:gd name="T9" fmla="*/ 9 h 12"/>
                <a:gd name="T10" fmla="*/ 13 w 19"/>
                <a:gd name="T11" fmla="*/ 12 h 12"/>
                <a:gd name="T12" fmla="*/ 19 w 19"/>
                <a:gd name="T13" fmla="*/ 8 h 12"/>
                <a:gd name="T14" fmla="*/ 18 w 19"/>
                <a:gd name="T15" fmla="*/ 5 h 12"/>
                <a:gd name="T16" fmla="*/ 16 w 19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7" y="10"/>
                    <a:pt x="10" y="11"/>
                    <a:pt x="13" y="12"/>
                  </a:cubicBezTo>
                  <a:cubicBezTo>
                    <a:pt x="16" y="12"/>
                    <a:pt x="18" y="11"/>
                    <a:pt x="19" y="8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7" y="3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1" name="ïšļide">
              <a:extLst>
                <a:ext uri="{FF2B5EF4-FFF2-40B4-BE49-F238E27FC236}">
                  <a16:creationId xmlns:a16="http://schemas.microsoft.com/office/drawing/2014/main" id="{80AFC019-E292-49A0-86DE-D4F278AA7950}"/>
                </a:ext>
              </a:extLst>
            </p:cNvPr>
            <p:cNvSpPr/>
            <p:nvPr/>
          </p:nvSpPr>
          <p:spPr bwMode="auto">
            <a:xfrm>
              <a:off x="4353056" y="-2453299"/>
              <a:ext cx="157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2" name="íṡļîḓé">
              <a:extLst>
                <a:ext uri="{FF2B5EF4-FFF2-40B4-BE49-F238E27FC236}">
                  <a16:creationId xmlns:a16="http://schemas.microsoft.com/office/drawing/2014/main" id="{7BB08EB4-284C-463A-8B71-2B7F1F3C6C9F}"/>
                </a:ext>
              </a:extLst>
            </p:cNvPr>
            <p:cNvSpPr/>
            <p:nvPr/>
          </p:nvSpPr>
          <p:spPr bwMode="auto">
            <a:xfrm>
              <a:off x="4101321" y="-2802581"/>
              <a:ext cx="426374" cy="382322"/>
            </a:xfrm>
            <a:custGeom>
              <a:avLst/>
              <a:gdLst>
                <a:gd name="T0" fmla="*/ 21 w 251"/>
                <a:gd name="T1" fmla="*/ 170 h 224"/>
                <a:gd name="T2" fmla="*/ 110 w 251"/>
                <a:gd name="T3" fmla="*/ 200 h 224"/>
                <a:gd name="T4" fmla="*/ 146 w 251"/>
                <a:gd name="T5" fmla="*/ 214 h 224"/>
                <a:gd name="T6" fmla="*/ 190 w 251"/>
                <a:gd name="T7" fmla="*/ 217 h 224"/>
                <a:gd name="T8" fmla="*/ 210 w 251"/>
                <a:gd name="T9" fmla="*/ 205 h 224"/>
                <a:gd name="T10" fmla="*/ 250 w 251"/>
                <a:gd name="T11" fmla="*/ 77 h 224"/>
                <a:gd name="T12" fmla="*/ 242 w 251"/>
                <a:gd name="T13" fmla="*/ 63 h 224"/>
                <a:gd name="T14" fmla="*/ 220 w 251"/>
                <a:gd name="T15" fmla="*/ 35 h 224"/>
                <a:gd name="T16" fmla="*/ 205 w 251"/>
                <a:gd name="T17" fmla="*/ 49 h 224"/>
                <a:gd name="T18" fmla="*/ 193 w 251"/>
                <a:gd name="T19" fmla="*/ 33 h 224"/>
                <a:gd name="T20" fmla="*/ 173 w 251"/>
                <a:gd name="T21" fmla="*/ 27 h 224"/>
                <a:gd name="T22" fmla="*/ 150 w 251"/>
                <a:gd name="T23" fmla="*/ 35 h 224"/>
                <a:gd name="T24" fmla="*/ 146 w 251"/>
                <a:gd name="T25" fmla="*/ 11 h 224"/>
                <a:gd name="T26" fmla="*/ 126 w 251"/>
                <a:gd name="T27" fmla="*/ 28 h 224"/>
                <a:gd name="T28" fmla="*/ 110 w 251"/>
                <a:gd name="T29" fmla="*/ 0 h 224"/>
                <a:gd name="T30" fmla="*/ 90 w 251"/>
                <a:gd name="T31" fmla="*/ 16 h 224"/>
                <a:gd name="T32" fmla="*/ 61 w 251"/>
                <a:gd name="T33" fmla="*/ 24 h 224"/>
                <a:gd name="T34" fmla="*/ 42 w 251"/>
                <a:gd name="T35" fmla="*/ 30 h 224"/>
                <a:gd name="T36" fmla="*/ 1 w 251"/>
                <a:gd name="T37" fmla="*/ 150 h 224"/>
                <a:gd name="T38" fmla="*/ 201 w 251"/>
                <a:gd name="T39" fmla="*/ 201 h 224"/>
                <a:gd name="T40" fmla="*/ 202 w 251"/>
                <a:gd name="T41" fmla="*/ 201 h 224"/>
                <a:gd name="T42" fmla="*/ 202 w 251"/>
                <a:gd name="T43" fmla="*/ 201 h 224"/>
                <a:gd name="T44" fmla="*/ 163 w 251"/>
                <a:gd name="T45" fmla="*/ 188 h 224"/>
                <a:gd name="T46" fmla="*/ 106 w 251"/>
                <a:gd name="T47" fmla="*/ 168 h 224"/>
                <a:gd name="T48" fmla="*/ 36 w 251"/>
                <a:gd name="T49" fmla="*/ 130 h 224"/>
                <a:gd name="T50" fmla="*/ 111 w 251"/>
                <a:gd name="T51" fmla="*/ 67 h 224"/>
                <a:gd name="T52" fmla="*/ 232 w 251"/>
                <a:gd name="T53" fmla="*/ 106 h 224"/>
                <a:gd name="T54" fmla="*/ 219 w 251"/>
                <a:gd name="T55" fmla="*/ 52 h 224"/>
                <a:gd name="T56" fmla="*/ 209 w 251"/>
                <a:gd name="T57" fmla="*/ 66 h 224"/>
                <a:gd name="T58" fmla="*/ 209 w 251"/>
                <a:gd name="T59" fmla="*/ 66 h 224"/>
                <a:gd name="T60" fmla="*/ 169 w 251"/>
                <a:gd name="T61" fmla="*/ 56 h 224"/>
                <a:gd name="T62" fmla="*/ 170 w 251"/>
                <a:gd name="T63" fmla="*/ 55 h 224"/>
                <a:gd name="T64" fmla="*/ 183 w 251"/>
                <a:gd name="T65" fmla="*/ 34 h 224"/>
                <a:gd name="T66" fmla="*/ 170 w 251"/>
                <a:gd name="T67" fmla="*/ 57 h 224"/>
                <a:gd name="T68" fmla="*/ 170 w 251"/>
                <a:gd name="T69" fmla="*/ 57 h 224"/>
                <a:gd name="T70" fmla="*/ 135 w 251"/>
                <a:gd name="T71" fmla="*/ 29 h 224"/>
                <a:gd name="T72" fmla="*/ 144 w 251"/>
                <a:gd name="T73" fmla="*/ 20 h 224"/>
                <a:gd name="T74" fmla="*/ 135 w 251"/>
                <a:gd name="T75" fmla="*/ 43 h 224"/>
                <a:gd name="T76" fmla="*/ 132 w 251"/>
                <a:gd name="T77" fmla="*/ 44 h 224"/>
                <a:gd name="T78" fmla="*/ 95 w 251"/>
                <a:gd name="T79" fmla="*/ 31 h 224"/>
                <a:gd name="T80" fmla="*/ 106 w 251"/>
                <a:gd name="T81" fmla="*/ 10 h 224"/>
                <a:gd name="T82" fmla="*/ 97 w 251"/>
                <a:gd name="T83" fmla="*/ 32 h 224"/>
                <a:gd name="T84" fmla="*/ 86 w 251"/>
                <a:gd name="T85" fmla="*/ 29 h 224"/>
                <a:gd name="T86" fmla="*/ 96 w 251"/>
                <a:gd name="T87" fmla="*/ 42 h 224"/>
                <a:gd name="T88" fmla="*/ 124 w 251"/>
                <a:gd name="T89" fmla="*/ 49 h 224"/>
                <a:gd name="T90" fmla="*/ 146 w 251"/>
                <a:gd name="T91" fmla="*/ 44 h 224"/>
                <a:gd name="T92" fmla="*/ 165 w 251"/>
                <a:gd name="T93" fmla="*/ 65 h 224"/>
                <a:gd name="T94" fmla="*/ 183 w 251"/>
                <a:gd name="T95" fmla="*/ 57 h 224"/>
                <a:gd name="T96" fmla="*/ 201 w 251"/>
                <a:gd name="T97" fmla="*/ 71 h 224"/>
                <a:gd name="T98" fmla="*/ 221 w 251"/>
                <a:gd name="T99" fmla="*/ 69 h 224"/>
                <a:gd name="T100" fmla="*/ 235 w 251"/>
                <a:gd name="T101" fmla="*/ 97 h 224"/>
                <a:gd name="T102" fmla="*/ 111 w 251"/>
                <a:gd name="T103" fmla="*/ 58 h 224"/>
                <a:gd name="T104" fmla="*/ 87 w 251"/>
                <a:gd name="T105" fmla="*/ 27 h 224"/>
                <a:gd name="T106" fmla="*/ 41 w 251"/>
                <a:gd name="T107" fmla="*/ 58 h 224"/>
                <a:gd name="T108" fmla="*/ 58 w 251"/>
                <a:gd name="T109" fmla="*/ 33 h 224"/>
                <a:gd name="T110" fmla="*/ 49 w 251"/>
                <a:gd name="T111" fmla="*/ 158 h 224"/>
                <a:gd name="T112" fmla="*/ 137 w 251"/>
                <a:gd name="T113" fmla="*/ 189 h 224"/>
                <a:gd name="T114" fmla="*/ 171 w 251"/>
                <a:gd name="T115" fmla="*/ 201 h 224"/>
                <a:gd name="T116" fmla="*/ 149 w 251"/>
                <a:gd name="T117" fmla="*/ 205 h 224"/>
                <a:gd name="T118" fmla="*/ 121 w 251"/>
                <a:gd name="T119" fmla="*/ 194 h 224"/>
                <a:gd name="T120" fmla="*/ 37 w 251"/>
                <a:gd name="T121" fmla="*/ 16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24">
                  <a:moveTo>
                    <a:pt x="0" y="156"/>
                  </a:moveTo>
                  <a:cubicBezTo>
                    <a:pt x="1" y="157"/>
                    <a:pt x="1" y="158"/>
                    <a:pt x="1" y="158"/>
                  </a:cubicBezTo>
                  <a:cubicBezTo>
                    <a:pt x="2" y="159"/>
                    <a:pt x="2" y="160"/>
                    <a:pt x="3" y="160"/>
                  </a:cubicBezTo>
                  <a:cubicBezTo>
                    <a:pt x="3" y="161"/>
                    <a:pt x="3" y="161"/>
                    <a:pt x="4" y="161"/>
                  </a:cubicBezTo>
                  <a:cubicBezTo>
                    <a:pt x="4" y="162"/>
                    <a:pt x="5" y="162"/>
                    <a:pt x="5" y="162"/>
                  </a:cubicBezTo>
                  <a:cubicBezTo>
                    <a:pt x="6" y="163"/>
                    <a:pt x="7" y="164"/>
                    <a:pt x="9" y="165"/>
                  </a:cubicBezTo>
                  <a:cubicBezTo>
                    <a:pt x="11" y="166"/>
                    <a:pt x="13" y="167"/>
                    <a:pt x="15" y="168"/>
                  </a:cubicBezTo>
                  <a:cubicBezTo>
                    <a:pt x="17" y="169"/>
                    <a:pt x="19" y="169"/>
                    <a:pt x="21" y="170"/>
                  </a:cubicBezTo>
                  <a:cubicBezTo>
                    <a:pt x="24" y="171"/>
                    <a:pt x="26" y="172"/>
                    <a:pt x="28" y="173"/>
                  </a:cubicBezTo>
                  <a:cubicBezTo>
                    <a:pt x="30" y="174"/>
                    <a:pt x="32" y="175"/>
                    <a:pt x="35" y="176"/>
                  </a:cubicBezTo>
                  <a:cubicBezTo>
                    <a:pt x="37" y="177"/>
                    <a:pt x="39" y="178"/>
                    <a:pt x="41" y="179"/>
                  </a:cubicBezTo>
                  <a:cubicBezTo>
                    <a:pt x="46" y="180"/>
                    <a:pt x="51" y="182"/>
                    <a:pt x="56" y="183"/>
                  </a:cubicBezTo>
                  <a:cubicBezTo>
                    <a:pt x="60" y="185"/>
                    <a:pt x="65" y="186"/>
                    <a:pt x="69" y="187"/>
                  </a:cubicBezTo>
                  <a:cubicBezTo>
                    <a:pt x="74" y="189"/>
                    <a:pt x="78" y="190"/>
                    <a:pt x="83" y="191"/>
                  </a:cubicBezTo>
                  <a:cubicBezTo>
                    <a:pt x="87" y="193"/>
                    <a:pt x="92" y="194"/>
                    <a:pt x="97" y="196"/>
                  </a:cubicBezTo>
                  <a:cubicBezTo>
                    <a:pt x="101" y="197"/>
                    <a:pt x="106" y="198"/>
                    <a:pt x="110" y="200"/>
                  </a:cubicBezTo>
                  <a:cubicBezTo>
                    <a:pt x="110" y="200"/>
                    <a:pt x="111" y="200"/>
                    <a:pt x="111" y="200"/>
                  </a:cubicBezTo>
                  <a:cubicBezTo>
                    <a:pt x="115" y="202"/>
                    <a:pt x="118" y="203"/>
                    <a:pt x="121" y="204"/>
                  </a:cubicBezTo>
                  <a:cubicBezTo>
                    <a:pt x="125" y="205"/>
                    <a:pt x="130" y="207"/>
                    <a:pt x="134" y="209"/>
                  </a:cubicBezTo>
                  <a:cubicBezTo>
                    <a:pt x="136" y="210"/>
                    <a:pt x="138" y="211"/>
                    <a:pt x="140" y="212"/>
                  </a:cubicBezTo>
                  <a:cubicBezTo>
                    <a:pt x="141" y="212"/>
                    <a:pt x="142" y="213"/>
                    <a:pt x="143" y="213"/>
                  </a:cubicBezTo>
                  <a:cubicBezTo>
                    <a:pt x="143" y="213"/>
                    <a:pt x="144" y="213"/>
                    <a:pt x="144" y="213"/>
                  </a:cubicBezTo>
                  <a:cubicBezTo>
                    <a:pt x="145" y="213"/>
                    <a:pt x="145" y="214"/>
                    <a:pt x="145" y="214"/>
                  </a:cubicBezTo>
                  <a:cubicBezTo>
                    <a:pt x="146" y="214"/>
                    <a:pt x="146" y="214"/>
                    <a:pt x="146" y="214"/>
                  </a:cubicBezTo>
                  <a:cubicBezTo>
                    <a:pt x="149" y="215"/>
                    <a:pt x="151" y="216"/>
                    <a:pt x="154" y="217"/>
                  </a:cubicBezTo>
                  <a:cubicBezTo>
                    <a:pt x="158" y="218"/>
                    <a:pt x="163" y="220"/>
                    <a:pt x="167" y="221"/>
                  </a:cubicBezTo>
                  <a:cubicBezTo>
                    <a:pt x="170" y="222"/>
                    <a:pt x="172" y="223"/>
                    <a:pt x="175" y="223"/>
                  </a:cubicBezTo>
                  <a:cubicBezTo>
                    <a:pt x="177" y="224"/>
                    <a:pt x="179" y="224"/>
                    <a:pt x="180" y="224"/>
                  </a:cubicBezTo>
                  <a:cubicBezTo>
                    <a:pt x="181" y="224"/>
                    <a:pt x="182" y="224"/>
                    <a:pt x="182" y="224"/>
                  </a:cubicBezTo>
                  <a:cubicBezTo>
                    <a:pt x="182" y="224"/>
                    <a:pt x="183" y="224"/>
                    <a:pt x="183" y="224"/>
                  </a:cubicBezTo>
                  <a:cubicBezTo>
                    <a:pt x="184" y="224"/>
                    <a:pt x="185" y="224"/>
                    <a:pt x="186" y="223"/>
                  </a:cubicBezTo>
                  <a:cubicBezTo>
                    <a:pt x="188" y="222"/>
                    <a:pt x="189" y="219"/>
                    <a:pt x="190" y="217"/>
                  </a:cubicBezTo>
                  <a:cubicBezTo>
                    <a:pt x="190" y="216"/>
                    <a:pt x="191" y="214"/>
                    <a:pt x="191" y="213"/>
                  </a:cubicBezTo>
                  <a:cubicBezTo>
                    <a:pt x="191" y="211"/>
                    <a:pt x="192" y="209"/>
                    <a:pt x="192" y="208"/>
                  </a:cubicBezTo>
                  <a:cubicBezTo>
                    <a:pt x="193" y="208"/>
                    <a:pt x="193" y="208"/>
                    <a:pt x="194" y="208"/>
                  </a:cubicBezTo>
                  <a:cubicBezTo>
                    <a:pt x="195" y="209"/>
                    <a:pt x="196" y="209"/>
                    <a:pt x="197" y="209"/>
                  </a:cubicBezTo>
                  <a:cubicBezTo>
                    <a:pt x="199" y="209"/>
                    <a:pt x="200" y="210"/>
                    <a:pt x="201" y="210"/>
                  </a:cubicBezTo>
                  <a:cubicBezTo>
                    <a:pt x="202" y="210"/>
                    <a:pt x="204" y="210"/>
                    <a:pt x="205" y="210"/>
                  </a:cubicBezTo>
                  <a:cubicBezTo>
                    <a:pt x="206" y="209"/>
                    <a:pt x="207" y="209"/>
                    <a:pt x="208" y="208"/>
                  </a:cubicBezTo>
                  <a:cubicBezTo>
                    <a:pt x="209" y="207"/>
                    <a:pt x="209" y="206"/>
                    <a:pt x="210" y="205"/>
                  </a:cubicBezTo>
                  <a:cubicBezTo>
                    <a:pt x="212" y="201"/>
                    <a:pt x="214" y="197"/>
                    <a:pt x="216" y="192"/>
                  </a:cubicBezTo>
                  <a:cubicBezTo>
                    <a:pt x="217" y="188"/>
                    <a:pt x="219" y="183"/>
                    <a:pt x="221" y="178"/>
                  </a:cubicBezTo>
                  <a:cubicBezTo>
                    <a:pt x="222" y="174"/>
                    <a:pt x="224" y="169"/>
                    <a:pt x="225" y="164"/>
                  </a:cubicBezTo>
                  <a:cubicBezTo>
                    <a:pt x="227" y="160"/>
                    <a:pt x="228" y="155"/>
                    <a:pt x="229" y="150"/>
                  </a:cubicBezTo>
                  <a:cubicBezTo>
                    <a:pt x="232" y="141"/>
                    <a:pt x="234" y="132"/>
                    <a:pt x="237" y="123"/>
                  </a:cubicBezTo>
                  <a:cubicBezTo>
                    <a:pt x="239" y="115"/>
                    <a:pt x="242" y="107"/>
                    <a:pt x="244" y="99"/>
                  </a:cubicBezTo>
                  <a:cubicBezTo>
                    <a:pt x="245" y="95"/>
                    <a:pt x="246" y="92"/>
                    <a:pt x="247" y="88"/>
                  </a:cubicBezTo>
                  <a:cubicBezTo>
                    <a:pt x="248" y="84"/>
                    <a:pt x="249" y="81"/>
                    <a:pt x="250" y="77"/>
                  </a:cubicBezTo>
                  <a:cubicBezTo>
                    <a:pt x="251" y="76"/>
                    <a:pt x="250" y="75"/>
                    <a:pt x="250" y="74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50" y="73"/>
                    <a:pt x="250" y="72"/>
                    <a:pt x="250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69"/>
                    <a:pt x="249" y="68"/>
                    <a:pt x="249" y="67"/>
                  </a:cubicBezTo>
                  <a:cubicBezTo>
                    <a:pt x="248" y="66"/>
                    <a:pt x="247" y="65"/>
                    <a:pt x="246" y="64"/>
                  </a:cubicBezTo>
                  <a:cubicBezTo>
                    <a:pt x="245" y="64"/>
                    <a:pt x="244" y="63"/>
                    <a:pt x="244" y="63"/>
                  </a:cubicBezTo>
                  <a:cubicBezTo>
                    <a:pt x="243" y="63"/>
                    <a:pt x="243" y="63"/>
                    <a:pt x="242" y="63"/>
                  </a:cubicBezTo>
                  <a:cubicBezTo>
                    <a:pt x="237" y="61"/>
                    <a:pt x="232" y="60"/>
                    <a:pt x="227" y="58"/>
                  </a:cubicBezTo>
                  <a:cubicBezTo>
                    <a:pt x="227" y="58"/>
                    <a:pt x="227" y="57"/>
                    <a:pt x="227" y="57"/>
                  </a:cubicBezTo>
                  <a:cubicBezTo>
                    <a:pt x="228" y="55"/>
                    <a:pt x="229" y="52"/>
                    <a:pt x="229" y="50"/>
                  </a:cubicBezTo>
                  <a:cubicBezTo>
                    <a:pt x="230" y="48"/>
                    <a:pt x="230" y="46"/>
                    <a:pt x="229" y="43"/>
                  </a:cubicBezTo>
                  <a:cubicBezTo>
                    <a:pt x="229" y="42"/>
                    <a:pt x="229" y="40"/>
                    <a:pt x="228" y="39"/>
                  </a:cubicBezTo>
                  <a:cubicBezTo>
                    <a:pt x="227" y="37"/>
                    <a:pt x="226" y="35"/>
                    <a:pt x="224" y="35"/>
                  </a:cubicBezTo>
                  <a:cubicBezTo>
                    <a:pt x="224" y="35"/>
                    <a:pt x="223" y="35"/>
                    <a:pt x="223" y="35"/>
                  </a:cubicBezTo>
                  <a:cubicBezTo>
                    <a:pt x="222" y="35"/>
                    <a:pt x="221" y="34"/>
                    <a:pt x="220" y="35"/>
                  </a:cubicBezTo>
                  <a:cubicBezTo>
                    <a:pt x="220" y="35"/>
                    <a:pt x="219" y="35"/>
                    <a:pt x="218" y="35"/>
                  </a:cubicBezTo>
                  <a:cubicBezTo>
                    <a:pt x="218" y="35"/>
                    <a:pt x="217" y="36"/>
                    <a:pt x="217" y="36"/>
                  </a:cubicBezTo>
                  <a:cubicBezTo>
                    <a:pt x="216" y="36"/>
                    <a:pt x="216" y="36"/>
                    <a:pt x="216" y="37"/>
                  </a:cubicBezTo>
                  <a:cubicBezTo>
                    <a:pt x="216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4" y="38"/>
                    <a:pt x="212" y="39"/>
                    <a:pt x="211" y="40"/>
                  </a:cubicBezTo>
                  <a:cubicBezTo>
                    <a:pt x="210" y="41"/>
                    <a:pt x="209" y="42"/>
                    <a:pt x="208" y="43"/>
                  </a:cubicBezTo>
                  <a:cubicBezTo>
                    <a:pt x="207" y="45"/>
                    <a:pt x="206" y="47"/>
                    <a:pt x="205" y="49"/>
                  </a:cubicBezTo>
                  <a:cubicBezTo>
                    <a:pt x="204" y="50"/>
                    <a:pt x="204" y="50"/>
                    <a:pt x="204" y="51"/>
                  </a:cubicBezTo>
                  <a:cubicBezTo>
                    <a:pt x="204" y="51"/>
                    <a:pt x="204" y="50"/>
                    <a:pt x="203" y="50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202" y="50"/>
                    <a:pt x="201" y="50"/>
                    <a:pt x="200" y="50"/>
                  </a:cubicBezTo>
                  <a:cubicBezTo>
                    <a:pt x="198" y="49"/>
                    <a:pt x="196" y="49"/>
                    <a:pt x="195" y="48"/>
                  </a:cubicBezTo>
                  <a:cubicBezTo>
                    <a:pt x="193" y="48"/>
                    <a:pt x="191" y="47"/>
                    <a:pt x="189" y="47"/>
                  </a:cubicBezTo>
                  <a:cubicBezTo>
                    <a:pt x="189" y="45"/>
                    <a:pt x="190" y="44"/>
                    <a:pt x="190" y="43"/>
                  </a:cubicBezTo>
                  <a:cubicBezTo>
                    <a:pt x="192" y="39"/>
                    <a:pt x="193" y="36"/>
                    <a:pt x="193" y="33"/>
                  </a:cubicBezTo>
                  <a:cubicBezTo>
                    <a:pt x="192" y="29"/>
                    <a:pt x="190" y="24"/>
                    <a:pt x="186" y="24"/>
                  </a:cubicBezTo>
                  <a:cubicBezTo>
                    <a:pt x="186" y="24"/>
                    <a:pt x="185" y="24"/>
                    <a:pt x="185" y="24"/>
                  </a:cubicBezTo>
                  <a:cubicBezTo>
                    <a:pt x="185" y="23"/>
                    <a:pt x="184" y="23"/>
                    <a:pt x="184" y="23"/>
                  </a:cubicBezTo>
                  <a:cubicBezTo>
                    <a:pt x="184" y="23"/>
                    <a:pt x="183" y="23"/>
                    <a:pt x="183" y="23"/>
                  </a:cubicBezTo>
                  <a:cubicBezTo>
                    <a:pt x="182" y="22"/>
                    <a:pt x="181" y="22"/>
                    <a:pt x="180" y="23"/>
                  </a:cubicBezTo>
                  <a:cubicBezTo>
                    <a:pt x="180" y="23"/>
                    <a:pt x="179" y="23"/>
                    <a:pt x="179" y="23"/>
                  </a:cubicBezTo>
                  <a:cubicBezTo>
                    <a:pt x="178" y="23"/>
                    <a:pt x="177" y="24"/>
                    <a:pt x="176" y="24"/>
                  </a:cubicBezTo>
                  <a:cubicBezTo>
                    <a:pt x="175" y="25"/>
                    <a:pt x="174" y="26"/>
                    <a:pt x="173" y="27"/>
                  </a:cubicBezTo>
                  <a:cubicBezTo>
                    <a:pt x="172" y="27"/>
                    <a:pt x="172" y="28"/>
                    <a:pt x="172" y="28"/>
                  </a:cubicBezTo>
                  <a:cubicBezTo>
                    <a:pt x="171" y="29"/>
                    <a:pt x="171" y="30"/>
                    <a:pt x="170" y="30"/>
                  </a:cubicBezTo>
                  <a:cubicBezTo>
                    <a:pt x="170" y="31"/>
                    <a:pt x="170" y="31"/>
                    <a:pt x="169" y="32"/>
                  </a:cubicBezTo>
                  <a:cubicBezTo>
                    <a:pt x="168" y="34"/>
                    <a:pt x="168" y="36"/>
                    <a:pt x="167" y="38"/>
                  </a:cubicBezTo>
                  <a:cubicBezTo>
                    <a:pt x="167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5" y="39"/>
                    <a:pt x="165" y="39"/>
                  </a:cubicBezTo>
                  <a:cubicBezTo>
                    <a:pt x="160" y="38"/>
                    <a:pt x="155" y="37"/>
                    <a:pt x="150" y="35"/>
                  </a:cubicBezTo>
                  <a:cubicBezTo>
                    <a:pt x="150" y="35"/>
                    <a:pt x="151" y="35"/>
                    <a:pt x="151" y="34"/>
                  </a:cubicBezTo>
                  <a:cubicBezTo>
                    <a:pt x="151" y="32"/>
                    <a:pt x="152" y="30"/>
                    <a:pt x="153" y="28"/>
                  </a:cubicBezTo>
                  <a:cubicBezTo>
                    <a:pt x="154" y="25"/>
                    <a:pt x="154" y="23"/>
                    <a:pt x="154" y="20"/>
                  </a:cubicBezTo>
                  <a:cubicBezTo>
                    <a:pt x="154" y="19"/>
                    <a:pt x="153" y="17"/>
                    <a:pt x="152" y="15"/>
                  </a:cubicBezTo>
                  <a:cubicBezTo>
                    <a:pt x="152" y="14"/>
                    <a:pt x="151" y="13"/>
                    <a:pt x="149" y="13"/>
                  </a:cubicBezTo>
                  <a:cubicBezTo>
                    <a:pt x="149" y="12"/>
                    <a:pt x="148" y="12"/>
                    <a:pt x="148" y="12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3" y="10"/>
                    <a:pt x="139" y="10"/>
                    <a:pt x="137" y="12"/>
                  </a:cubicBezTo>
                  <a:cubicBezTo>
                    <a:pt x="136" y="12"/>
                    <a:pt x="135" y="12"/>
                    <a:pt x="135" y="13"/>
                  </a:cubicBezTo>
                  <a:cubicBezTo>
                    <a:pt x="134" y="13"/>
                    <a:pt x="133" y="14"/>
                    <a:pt x="133" y="15"/>
                  </a:cubicBezTo>
                  <a:cubicBezTo>
                    <a:pt x="132" y="15"/>
                    <a:pt x="131" y="16"/>
                    <a:pt x="131" y="17"/>
                  </a:cubicBezTo>
                  <a:cubicBezTo>
                    <a:pt x="130" y="18"/>
                    <a:pt x="130" y="18"/>
                    <a:pt x="129" y="19"/>
                  </a:cubicBezTo>
                  <a:cubicBezTo>
                    <a:pt x="128" y="21"/>
                    <a:pt x="127" y="24"/>
                    <a:pt x="127" y="26"/>
                  </a:cubicBezTo>
                  <a:cubicBezTo>
                    <a:pt x="126" y="27"/>
                    <a:pt x="126" y="27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1" y="27"/>
                    <a:pt x="117" y="26"/>
                    <a:pt x="112" y="24"/>
                  </a:cubicBezTo>
                  <a:cubicBezTo>
                    <a:pt x="113" y="22"/>
                    <a:pt x="114" y="20"/>
                    <a:pt x="115" y="18"/>
                  </a:cubicBezTo>
                  <a:cubicBezTo>
                    <a:pt x="115" y="16"/>
                    <a:pt x="116" y="15"/>
                    <a:pt x="116" y="13"/>
                  </a:cubicBezTo>
                  <a:cubicBezTo>
                    <a:pt x="116" y="12"/>
                    <a:pt x="116" y="11"/>
                    <a:pt x="116" y="10"/>
                  </a:cubicBezTo>
                  <a:cubicBezTo>
                    <a:pt x="116" y="10"/>
                    <a:pt x="116" y="9"/>
                    <a:pt x="116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5" y="4"/>
                    <a:pt x="114" y="4"/>
                  </a:cubicBezTo>
                  <a:cubicBezTo>
                    <a:pt x="113" y="2"/>
                    <a:pt x="112" y="1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ubicBezTo>
                    <a:pt x="107" y="0"/>
                    <a:pt x="106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3" y="0"/>
                  </a:cubicBezTo>
                  <a:cubicBezTo>
                    <a:pt x="102" y="0"/>
                    <a:pt x="101" y="1"/>
                    <a:pt x="99" y="1"/>
                  </a:cubicBezTo>
                  <a:cubicBezTo>
                    <a:pt x="98" y="2"/>
                    <a:pt x="97" y="3"/>
                    <a:pt x="96" y="4"/>
                  </a:cubicBezTo>
                  <a:cubicBezTo>
                    <a:pt x="94" y="5"/>
                    <a:pt x="93" y="7"/>
                    <a:pt x="93" y="8"/>
                  </a:cubicBezTo>
                  <a:cubicBezTo>
                    <a:pt x="92" y="11"/>
                    <a:pt x="91" y="13"/>
                    <a:pt x="90" y="16"/>
                  </a:cubicBezTo>
                  <a:cubicBezTo>
                    <a:pt x="90" y="16"/>
                    <a:pt x="89" y="17"/>
                    <a:pt x="89" y="18"/>
                  </a:cubicBezTo>
                  <a:cubicBezTo>
                    <a:pt x="88" y="17"/>
                    <a:pt x="87" y="17"/>
                    <a:pt x="86" y="17"/>
                  </a:cubicBezTo>
                  <a:cubicBezTo>
                    <a:pt x="84" y="16"/>
                    <a:pt x="82" y="16"/>
                    <a:pt x="81" y="15"/>
                  </a:cubicBezTo>
                  <a:cubicBezTo>
                    <a:pt x="77" y="14"/>
                    <a:pt x="74" y="13"/>
                    <a:pt x="71" y="12"/>
                  </a:cubicBezTo>
                  <a:cubicBezTo>
                    <a:pt x="70" y="12"/>
                    <a:pt x="68" y="12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4"/>
                    <a:pt x="64" y="15"/>
                  </a:cubicBezTo>
                  <a:cubicBezTo>
                    <a:pt x="63" y="18"/>
                    <a:pt x="62" y="21"/>
                    <a:pt x="61" y="24"/>
                  </a:cubicBezTo>
                  <a:cubicBezTo>
                    <a:pt x="60" y="23"/>
                    <a:pt x="59" y="23"/>
                    <a:pt x="58" y="23"/>
                  </a:cubicBezTo>
                  <a:cubicBezTo>
                    <a:pt x="56" y="23"/>
                    <a:pt x="54" y="23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cubicBezTo>
                    <a:pt x="48" y="23"/>
                    <a:pt x="47" y="23"/>
                    <a:pt x="47" y="24"/>
                  </a:cubicBezTo>
                  <a:cubicBezTo>
                    <a:pt x="46" y="24"/>
                    <a:pt x="45" y="25"/>
                    <a:pt x="44" y="26"/>
                  </a:cubicBezTo>
                  <a:cubicBezTo>
                    <a:pt x="44" y="26"/>
                    <a:pt x="43" y="27"/>
                    <a:pt x="43" y="27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9"/>
                    <a:pt x="42" y="29"/>
                    <a:pt x="42" y="30"/>
                  </a:cubicBezTo>
                  <a:cubicBezTo>
                    <a:pt x="42" y="30"/>
                    <a:pt x="41" y="31"/>
                    <a:pt x="41" y="32"/>
                  </a:cubicBezTo>
                  <a:cubicBezTo>
                    <a:pt x="40" y="36"/>
                    <a:pt x="38" y="39"/>
                    <a:pt x="37" y="43"/>
                  </a:cubicBezTo>
                  <a:cubicBezTo>
                    <a:pt x="36" y="47"/>
                    <a:pt x="34" y="50"/>
                    <a:pt x="33" y="54"/>
                  </a:cubicBezTo>
                  <a:cubicBezTo>
                    <a:pt x="30" y="63"/>
                    <a:pt x="27" y="71"/>
                    <a:pt x="24" y="80"/>
                  </a:cubicBezTo>
                  <a:cubicBezTo>
                    <a:pt x="22" y="88"/>
                    <a:pt x="20" y="97"/>
                    <a:pt x="17" y="105"/>
                  </a:cubicBezTo>
                  <a:cubicBezTo>
                    <a:pt x="14" y="114"/>
                    <a:pt x="10" y="122"/>
                    <a:pt x="7" y="131"/>
                  </a:cubicBezTo>
                  <a:cubicBezTo>
                    <a:pt x="6" y="135"/>
                    <a:pt x="4" y="140"/>
                    <a:pt x="3" y="144"/>
                  </a:cubicBezTo>
                  <a:cubicBezTo>
                    <a:pt x="2" y="146"/>
                    <a:pt x="1" y="148"/>
                    <a:pt x="1" y="150"/>
                  </a:cubicBezTo>
                  <a:cubicBezTo>
                    <a:pt x="1" y="151"/>
                    <a:pt x="0" y="152"/>
                    <a:pt x="0" y="153"/>
                  </a:cubicBezTo>
                  <a:cubicBezTo>
                    <a:pt x="0" y="153"/>
                    <a:pt x="0" y="154"/>
                    <a:pt x="0" y="155"/>
                  </a:cubicBezTo>
                  <a:cubicBezTo>
                    <a:pt x="0" y="155"/>
                    <a:pt x="0" y="156"/>
                    <a:pt x="0" y="156"/>
                  </a:cubicBezTo>
                  <a:close/>
                  <a:moveTo>
                    <a:pt x="180" y="216"/>
                  </a:moveTo>
                  <a:cubicBezTo>
                    <a:pt x="180" y="216"/>
                    <a:pt x="180" y="216"/>
                    <a:pt x="180" y="216"/>
                  </a:cubicBezTo>
                  <a:cubicBezTo>
                    <a:pt x="180" y="216"/>
                    <a:pt x="180" y="216"/>
                    <a:pt x="180" y="216"/>
                  </a:cubicBezTo>
                  <a:close/>
                  <a:moveTo>
                    <a:pt x="202" y="201"/>
                  </a:moveTo>
                  <a:cubicBezTo>
                    <a:pt x="202" y="201"/>
                    <a:pt x="202" y="201"/>
                    <a:pt x="201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lose/>
                  <a:moveTo>
                    <a:pt x="202" y="201"/>
                  </a:move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lose/>
                  <a:moveTo>
                    <a:pt x="202" y="201"/>
                  </a:move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lose/>
                  <a:moveTo>
                    <a:pt x="225" y="129"/>
                  </a:moveTo>
                  <a:cubicBezTo>
                    <a:pt x="223" y="138"/>
                    <a:pt x="221" y="147"/>
                    <a:pt x="218" y="156"/>
                  </a:cubicBezTo>
                  <a:cubicBezTo>
                    <a:pt x="215" y="165"/>
                    <a:pt x="213" y="173"/>
                    <a:pt x="210" y="181"/>
                  </a:cubicBezTo>
                  <a:cubicBezTo>
                    <a:pt x="209" y="185"/>
                    <a:pt x="207" y="188"/>
                    <a:pt x="206" y="191"/>
                  </a:cubicBezTo>
                  <a:cubicBezTo>
                    <a:pt x="205" y="195"/>
                    <a:pt x="204" y="198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1" y="200"/>
                    <a:pt x="199" y="200"/>
                    <a:pt x="198" y="200"/>
                  </a:cubicBezTo>
                  <a:cubicBezTo>
                    <a:pt x="197" y="199"/>
                    <a:pt x="195" y="199"/>
                    <a:pt x="194" y="199"/>
                  </a:cubicBezTo>
                  <a:cubicBezTo>
                    <a:pt x="191" y="198"/>
                    <a:pt x="188" y="197"/>
                    <a:pt x="186" y="196"/>
                  </a:cubicBezTo>
                  <a:cubicBezTo>
                    <a:pt x="184" y="195"/>
                    <a:pt x="182" y="195"/>
                    <a:pt x="181" y="194"/>
                  </a:cubicBezTo>
                  <a:cubicBezTo>
                    <a:pt x="179" y="194"/>
                    <a:pt x="178" y="193"/>
                    <a:pt x="176" y="193"/>
                  </a:cubicBezTo>
                  <a:cubicBezTo>
                    <a:pt x="174" y="192"/>
                    <a:pt x="172" y="191"/>
                    <a:pt x="170" y="191"/>
                  </a:cubicBezTo>
                  <a:cubicBezTo>
                    <a:pt x="169" y="190"/>
                    <a:pt x="168" y="190"/>
                    <a:pt x="167" y="189"/>
                  </a:cubicBezTo>
                  <a:cubicBezTo>
                    <a:pt x="166" y="189"/>
                    <a:pt x="165" y="189"/>
                    <a:pt x="163" y="188"/>
                  </a:cubicBezTo>
                  <a:cubicBezTo>
                    <a:pt x="161" y="188"/>
                    <a:pt x="160" y="187"/>
                    <a:pt x="158" y="186"/>
                  </a:cubicBezTo>
                  <a:cubicBezTo>
                    <a:pt x="156" y="186"/>
                    <a:pt x="154" y="185"/>
                    <a:pt x="153" y="184"/>
                  </a:cubicBezTo>
                  <a:cubicBezTo>
                    <a:pt x="152" y="184"/>
                    <a:pt x="150" y="184"/>
                    <a:pt x="149" y="183"/>
                  </a:cubicBezTo>
                  <a:cubicBezTo>
                    <a:pt x="147" y="183"/>
                    <a:pt x="145" y="182"/>
                    <a:pt x="143" y="181"/>
                  </a:cubicBezTo>
                  <a:cubicBezTo>
                    <a:pt x="142" y="181"/>
                    <a:pt x="141" y="180"/>
                    <a:pt x="139" y="180"/>
                  </a:cubicBezTo>
                  <a:cubicBezTo>
                    <a:pt x="138" y="179"/>
                    <a:pt x="136" y="178"/>
                    <a:pt x="134" y="177"/>
                  </a:cubicBezTo>
                  <a:cubicBezTo>
                    <a:pt x="131" y="176"/>
                    <a:pt x="128" y="175"/>
                    <a:pt x="125" y="174"/>
                  </a:cubicBezTo>
                  <a:cubicBezTo>
                    <a:pt x="118" y="172"/>
                    <a:pt x="112" y="170"/>
                    <a:pt x="106" y="168"/>
                  </a:cubicBezTo>
                  <a:cubicBezTo>
                    <a:pt x="101" y="166"/>
                    <a:pt x="96" y="164"/>
                    <a:pt x="91" y="163"/>
                  </a:cubicBezTo>
                  <a:cubicBezTo>
                    <a:pt x="86" y="161"/>
                    <a:pt x="81" y="159"/>
                    <a:pt x="77" y="158"/>
                  </a:cubicBezTo>
                  <a:cubicBezTo>
                    <a:pt x="73" y="157"/>
                    <a:pt x="70" y="155"/>
                    <a:pt x="67" y="154"/>
                  </a:cubicBezTo>
                  <a:cubicBezTo>
                    <a:pt x="64" y="153"/>
                    <a:pt x="61" y="152"/>
                    <a:pt x="57" y="151"/>
                  </a:cubicBezTo>
                  <a:cubicBezTo>
                    <a:pt x="51" y="149"/>
                    <a:pt x="45" y="147"/>
                    <a:pt x="39" y="145"/>
                  </a:cubicBezTo>
                  <a:cubicBezTo>
                    <a:pt x="37" y="144"/>
                    <a:pt x="35" y="143"/>
                    <a:pt x="34" y="142"/>
                  </a:cubicBezTo>
                  <a:cubicBezTo>
                    <a:pt x="34" y="142"/>
                    <a:pt x="34" y="141"/>
                    <a:pt x="34" y="141"/>
                  </a:cubicBezTo>
                  <a:cubicBezTo>
                    <a:pt x="34" y="137"/>
                    <a:pt x="35" y="134"/>
                    <a:pt x="36" y="130"/>
                  </a:cubicBezTo>
                  <a:cubicBezTo>
                    <a:pt x="38" y="126"/>
                    <a:pt x="39" y="121"/>
                    <a:pt x="40" y="117"/>
                  </a:cubicBezTo>
                  <a:cubicBezTo>
                    <a:pt x="43" y="107"/>
                    <a:pt x="46" y="98"/>
                    <a:pt x="49" y="89"/>
                  </a:cubicBezTo>
                  <a:cubicBezTo>
                    <a:pt x="51" y="84"/>
                    <a:pt x="52" y="80"/>
                    <a:pt x="54" y="75"/>
                  </a:cubicBezTo>
                  <a:cubicBezTo>
                    <a:pt x="55" y="71"/>
                    <a:pt x="57" y="66"/>
                    <a:pt x="58" y="62"/>
                  </a:cubicBezTo>
                  <a:cubicBezTo>
                    <a:pt x="59" y="59"/>
                    <a:pt x="60" y="56"/>
                    <a:pt x="61" y="53"/>
                  </a:cubicBezTo>
                  <a:cubicBezTo>
                    <a:pt x="65" y="55"/>
                    <a:pt x="69" y="56"/>
                    <a:pt x="74" y="57"/>
                  </a:cubicBezTo>
                  <a:cubicBezTo>
                    <a:pt x="78" y="58"/>
                    <a:pt x="83" y="59"/>
                    <a:pt x="88" y="61"/>
                  </a:cubicBezTo>
                  <a:cubicBezTo>
                    <a:pt x="95" y="63"/>
                    <a:pt x="103" y="65"/>
                    <a:pt x="111" y="67"/>
                  </a:cubicBezTo>
                  <a:cubicBezTo>
                    <a:pt x="112" y="68"/>
                    <a:pt x="113" y="68"/>
                    <a:pt x="115" y="69"/>
                  </a:cubicBezTo>
                  <a:cubicBezTo>
                    <a:pt x="124" y="72"/>
                    <a:pt x="134" y="75"/>
                    <a:pt x="143" y="78"/>
                  </a:cubicBezTo>
                  <a:cubicBezTo>
                    <a:pt x="152" y="81"/>
                    <a:pt x="161" y="84"/>
                    <a:pt x="171" y="87"/>
                  </a:cubicBezTo>
                  <a:cubicBezTo>
                    <a:pt x="180" y="89"/>
                    <a:pt x="189" y="92"/>
                    <a:pt x="197" y="95"/>
                  </a:cubicBezTo>
                  <a:cubicBezTo>
                    <a:pt x="202" y="96"/>
                    <a:pt x="207" y="98"/>
                    <a:pt x="211" y="99"/>
                  </a:cubicBezTo>
                  <a:cubicBezTo>
                    <a:pt x="216" y="101"/>
                    <a:pt x="220" y="102"/>
                    <a:pt x="224" y="103"/>
                  </a:cubicBezTo>
                  <a:cubicBezTo>
                    <a:pt x="227" y="104"/>
                    <a:pt x="229" y="105"/>
                    <a:pt x="231" y="106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0" y="114"/>
                    <a:pt x="228" y="121"/>
                    <a:pt x="225" y="129"/>
                  </a:cubicBezTo>
                  <a:close/>
                  <a:moveTo>
                    <a:pt x="212" y="56"/>
                  </a:moveTo>
                  <a:cubicBezTo>
                    <a:pt x="213" y="54"/>
                    <a:pt x="214" y="52"/>
                    <a:pt x="215" y="50"/>
                  </a:cubicBezTo>
                  <a:cubicBezTo>
                    <a:pt x="216" y="49"/>
                    <a:pt x="217" y="47"/>
                    <a:pt x="218" y="46"/>
                  </a:cubicBezTo>
                  <a:cubicBezTo>
                    <a:pt x="218" y="46"/>
                    <a:pt x="219" y="46"/>
                    <a:pt x="219" y="46"/>
                  </a:cubicBezTo>
                  <a:cubicBezTo>
                    <a:pt x="219" y="45"/>
                    <a:pt x="220" y="45"/>
                    <a:pt x="220" y="45"/>
                  </a:cubicBezTo>
                  <a:cubicBezTo>
                    <a:pt x="220" y="46"/>
                    <a:pt x="220" y="46"/>
                    <a:pt x="220" y="47"/>
                  </a:cubicBezTo>
                  <a:cubicBezTo>
                    <a:pt x="220" y="49"/>
                    <a:pt x="220" y="50"/>
                    <a:pt x="219" y="52"/>
                  </a:cubicBezTo>
                  <a:cubicBezTo>
                    <a:pt x="218" y="55"/>
                    <a:pt x="217" y="59"/>
                    <a:pt x="215" y="62"/>
                  </a:cubicBezTo>
                  <a:cubicBezTo>
                    <a:pt x="214" y="63"/>
                    <a:pt x="213" y="64"/>
                    <a:pt x="212" y="64"/>
                  </a:cubicBezTo>
                  <a:cubicBezTo>
                    <a:pt x="212" y="65"/>
                    <a:pt x="212" y="65"/>
                    <a:pt x="211" y="65"/>
                  </a:cubicBezTo>
                  <a:cubicBezTo>
                    <a:pt x="211" y="65"/>
                    <a:pt x="210" y="66"/>
                    <a:pt x="210" y="66"/>
                  </a:cubicBezTo>
                  <a:cubicBezTo>
                    <a:pt x="210" y="66"/>
                    <a:pt x="209" y="66"/>
                    <a:pt x="209" y="66"/>
                  </a:cubicBezTo>
                  <a:cubicBezTo>
                    <a:pt x="209" y="66"/>
                    <a:pt x="209" y="65"/>
                    <a:pt x="209" y="65"/>
                  </a:cubicBezTo>
                  <a:cubicBezTo>
                    <a:pt x="210" y="62"/>
                    <a:pt x="211" y="59"/>
                    <a:pt x="212" y="56"/>
                  </a:cubicBezTo>
                  <a:close/>
                  <a:moveTo>
                    <a:pt x="209" y="66"/>
                  </a:move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lose/>
                  <a:moveTo>
                    <a:pt x="209" y="66"/>
                  </a:move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lose/>
                  <a:moveTo>
                    <a:pt x="209" y="66"/>
                  </a:move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lose/>
                  <a:moveTo>
                    <a:pt x="209" y="66"/>
                  </a:move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lose/>
                  <a:moveTo>
                    <a:pt x="169" y="56"/>
                  </a:moveTo>
                  <a:cubicBezTo>
                    <a:pt x="169" y="56"/>
                    <a:pt x="169" y="56"/>
                    <a:pt x="169" y="56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69" y="56"/>
                    <a:pt x="169" y="56"/>
                    <a:pt x="169" y="56"/>
                  </a:cubicBezTo>
                  <a:close/>
                  <a:moveTo>
                    <a:pt x="169" y="56"/>
                  </a:moveTo>
                  <a:cubicBezTo>
                    <a:pt x="169" y="56"/>
                    <a:pt x="169" y="56"/>
                    <a:pt x="169" y="56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69" y="56"/>
                    <a:pt x="169" y="56"/>
                    <a:pt x="169" y="56"/>
                  </a:cubicBezTo>
                  <a:close/>
                  <a:moveTo>
                    <a:pt x="170" y="55"/>
                  </a:moveTo>
                  <a:cubicBezTo>
                    <a:pt x="171" y="52"/>
                    <a:pt x="173" y="48"/>
                    <a:pt x="174" y="45"/>
                  </a:cubicBezTo>
                  <a:cubicBezTo>
                    <a:pt x="175" y="43"/>
                    <a:pt x="176" y="41"/>
                    <a:pt x="176" y="39"/>
                  </a:cubicBezTo>
                  <a:cubicBezTo>
                    <a:pt x="177" y="38"/>
                    <a:pt x="178" y="36"/>
                    <a:pt x="179" y="34"/>
                  </a:cubicBezTo>
                  <a:cubicBezTo>
                    <a:pt x="179" y="34"/>
                    <a:pt x="179" y="33"/>
                    <a:pt x="180" y="33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5"/>
                    <a:pt x="182" y="37"/>
                    <a:pt x="182" y="39"/>
                  </a:cubicBezTo>
                  <a:cubicBezTo>
                    <a:pt x="181" y="41"/>
                    <a:pt x="180" y="43"/>
                    <a:pt x="179" y="45"/>
                  </a:cubicBezTo>
                  <a:cubicBezTo>
                    <a:pt x="178" y="47"/>
                    <a:pt x="177" y="49"/>
                    <a:pt x="176" y="51"/>
                  </a:cubicBezTo>
                  <a:cubicBezTo>
                    <a:pt x="175" y="52"/>
                    <a:pt x="175" y="53"/>
                    <a:pt x="174" y="54"/>
                  </a:cubicBezTo>
                  <a:cubicBezTo>
                    <a:pt x="173" y="55"/>
                    <a:pt x="172" y="56"/>
                    <a:pt x="172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6"/>
                    <a:pt x="169" y="56"/>
                    <a:pt x="170" y="55"/>
                  </a:cubicBezTo>
                  <a:close/>
                  <a:moveTo>
                    <a:pt x="170" y="57"/>
                  </a:move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lose/>
                  <a:moveTo>
                    <a:pt x="170" y="57"/>
                  </a:move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lose/>
                  <a:moveTo>
                    <a:pt x="133" y="36"/>
                  </a:moveTo>
                  <a:cubicBezTo>
                    <a:pt x="134" y="34"/>
                    <a:pt x="135" y="31"/>
                    <a:pt x="135" y="29"/>
                  </a:cubicBezTo>
                  <a:cubicBezTo>
                    <a:pt x="136" y="27"/>
                    <a:pt x="137" y="24"/>
                    <a:pt x="139" y="22"/>
                  </a:cubicBezTo>
                  <a:cubicBezTo>
                    <a:pt x="139" y="21"/>
                    <a:pt x="139" y="21"/>
                    <a:pt x="140" y="21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1" y="20"/>
                    <a:pt x="141" y="20"/>
                  </a:cubicBezTo>
                  <a:cubicBezTo>
                    <a:pt x="141" y="20"/>
                    <a:pt x="142" y="20"/>
                    <a:pt x="142" y="20"/>
                  </a:cubicBezTo>
                  <a:cubicBezTo>
                    <a:pt x="142" y="20"/>
                    <a:pt x="142" y="20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4" y="21"/>
                    <a:pt x="143" y="21"/>
                    <a:pt x="144" y="21"/>
                  </a:cubicBezTo>
                  <a:cubicBezTo>
                    <a:pt x="144" y="21"/>
                    <a:pt x="143" y="21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1"/>
                    <a:pt x="144" y="21"/>
                    <a:pt x="144" y="22"/>
                  </a:cubicBezTo>
                  <a:cubicBezTo>
                    <a:pt x="143" y="25"/>
                    <a:pt x="143" y="27"/>
                    <a:pt x="142" y="30"/>
                  </a:cubicBezTo>
                  <a:cubicBezTo>
                    <a:pt x="141" y="34"/>
                    <a:pt x="139" y="38"/>
                    <a:pt x="137" y="41"/>
                  </a:cubicBezTo>
                  <a:cubicBezTo>
                    <a:pt x="136" y="42"/>
                    <a:pt x="136" y="43"/>
                    <a:pt x="135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4" y="44"/>
                    <a:pt x="134" y="44"/>
                  </a:cubicBezTo>
                  <a:cubicBezTo>
                    <a:pt x="134" y="44"/>
                    <a:pt x="134" y="44"/>
                    <a:pt x="133" y="44"/>
                  </a:cubicBezTo>
                  <a:cubicBezTo>
                    <a:pt x="133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3"/>
                  </a:cubicBezTo>
                  <a:cubicBezTo>
                    <a:pt x="132" y="43"/>
                    <a:pt x="132" y="43"/>
                    <a:pt x="132" y="42"/>
                  </a:cubicBezTo>
                  <a:cubicBezTo>
                    <a:pt x="132" y="40"/>
                    <a:pt x="133" y="38"/>
                    <a:pt x="133" y="36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lose/>
                  <a:moveTo>
                    <a:pt x="95" y="31"/>
                  </a:moveTo>
                  <a:cubicBezTo>
                    <a:pt x="95" y="30"/>
                    <a:pt x="96" y="29"/>
                    <a:pt x="96" y="27"/>
                  </a:cubicBezTo>
                  <a:cubicBezTo>
                    <a:pt x="96" y="26"/>
                    <a:pt x="97" y="25"/>
                    <a:pt x="97" y="23"/>
                  </a:cubicBezTo>
                  <a:cubicBezTo>
                    <a:pt x="98" y="21"/>
                    <a:pt x="99" y="18"/>
                    <a:pt x="100" y="15"/>
                  </a:cubicBezTo>
                  <a:cubicBezTo>
                    <a:pt x="100" y="14"/>
                    <a:pt x="101" y="12"/>
                    <a:pt x="102" y="11"/>
                  </a:cubicBezTo>
                  <a:cubicBezTo>
                    <a:pt x="102" y="11"/>
                    <a:pt x="102" y="10"/>
                    <a:pt x="102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0"/>
                    <a:pt x="105" y="10"/>
                    <a:pt x="106" y="9"/>
                  </a:cubicBezTo>
                  <a:cubicBezTo>
                    <a:pt x="106" y="9"/>
                    <a:pt x="106" y="10"/>
                    <a:pt x="106" y="10"/>
                  </a:cubicBezTo>
                  <a:cubicBezTo>
                    <a:pt x="106" y="10"/>
                    <a:pt x="106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4"/>
                    <a:pt x="106" y="16"/>
                    <a:pt x="105" y="18"/>
                  </a:cubicBezTo>
                  <a:cubicBezTo>
                    <a:pt x="104" y="22"/>
                    <a:pt x="102" y="26"/>
                    <a:pt x="100" y="29"/>
                  </a:cubicBezTo>
                  <a:cubicBezTo>
                    <a:pt x="99" y="30"/>
                    <a:pt x="98" y="31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1"/>
                  </a:cubicBezTo>
                  <a:close/>
                  <a:moveTo>
                    <a:pt x="87" y="27"/>
                  </a:moveTo>
                  <a:cubicBezTo>
                    <a:pt x="86" y="27"/>
                    <a:pt x="86" y="28"/>
                    <a:pt x="86" y="29"/>
                  </a:cubicBezTo>
                  <a:cubicBezTo>
                    <a:pt x="86" y="30"/>
                    <a:pt x="86" y="30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3"/>
                    <a:pt x="86" y="34"/>
                    <a:pt x="86" y="35"/>
                  </a:cubicBezTo>
                  <a:cubicBezTo>
                    <a:pt x="87" y="37"/>
                    <a:pt x="88" y="38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1" y="41"/>
                    <a:pt x="91" y="41"/>
                    <a:pt x="92" y="41"/>
                  </a:cubicBezTo>
                  <a:cubicBezTo>
                    <a:pt x="92" y="41"/>
                    <a:pt x="93" y="41"/>
                    <a:pt x="93" y="42"/>
                  </a:cubicBezTo>
                  <a:cubicBezTo>
                    <a:pt x="94" y="42"/>
                    <a:pt x="95" y="42"/>
                    <a:pt x="96" y="42"/>
                  </a:cubicBezTo>
                  <a:cubicBezTo>
                    <a:pt x="97" y="42"/>
                    <a:pt x="98" y="41"/>
                    <a:pt x="99" y="41"/>
                  </a:cubicBezTo>
                  <a:cubicBezTo>
                    <a:pt x="101" y="41"/>
                    <a:pt x="103" y="39"/>
                    <a:pt x="104" y="38"/>
                  </a:cubicBezTo>
                  <a:cubicBezTo>
                    <a:pt x="106" y="36"/>
                    <a:pt x="107" y="35"/>
                    <a:pt x="108" y="33"/>
                  </a:cubicBezTo>
                  <a:cubicBezTo>
                    <a:pt x="113" y="34"/>
                    <a:pt x="118" y="36"/>
                    <a:pt x="123" y="37"/>
                  </a:cubicBezTo>
                  <a:cubicBezTo>
                    <a:pt x="123" y="38"/>
                    <a:pt x="123" y="39"/>
                    <a:pt x="123" y="40"/>
                  </a:cubicBezTo>
                  <a:cubicBezTo>
                    <a:pt x="122" y="41"/>
                    <a:pt x="122" y="43"/>
                    <a:pt x="122" y="44"/>
                  </a:cubicBezTo>
                  <a:cubicBezTo>
                    <a:pt x="122" y="46"/>
                    <a:pt x="123" y="47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5" y="50"/>
                    <a:pt x="125" y="50"/>
                  </a:cubicBezTo>
                  <a:cubicBezTo>
                    <a:pt x="126" y="51"/>
                    <a:pt x="127" y="51"/>
                    <a:pt x="127" y="52"/>
                  </a:cubicBezTo>
                  <a:cubicBezTo>
                    <a:pt x="129" y="53"/>
                    <a:pt x="130" y="53"/>
                    <a:pt x="132" y="53"/>
                  </a:cubicBezTo>
                  <a:cubicBezTo>
                    <a:pt x="134" y="53"/>
                    <a:pt x="136" y="53"/>
                    <a:pt x="138" y="52"/>
                  </a:cubicBezTo>
                  <a:cubicBezTo>
                    <a:pt x="139" y="52"/>
                    <a:pt x="140" y="51"/>
                    <a:pt x="141" y="51"/>
                  </a:cubicBezTo>
                  <a:cubicBezTo>
                    <a:pt x="141" y="50"/>
                    <a:pt x="142" y="50"/>
                    <a:pt x="143" y="49"/>
                  </a:cubicBezTo>
                  <a:cubicBezTo>
                    <a:pt x="143" y="49"/>
                    <a:pt x="144" y="48"/>
                    <a:pt x="144" y="48"/>
                  </a:cubicBezTo>
                  <a:cubicBezTo>
                    <a:pt x="145" y="46"/>
                    <a:pt x="146" y="45"/>
                    <a:pt x="146" y="44"/>
                  </a:cubicBezTo>
                  <a:cubicBezTo>
                    <a:pt x="152" y="46"/>
                    <a:pt x="157" y="47"/>
                    <a:pt x="163" y="48"/>
                  </a:cubicBezTo>
                  <a:cubicBezTo>
                    <a:pt x="162" y="49"/>
                    <a:pt x="162" y="50"/>
                    <a:pt x="161" y="51"/>
                  </a:cubicBezTo>
                  <a:cubicBezTo>
                    <a:pt x="161" y="52"/>
                    <a:pt x="160" y="53"/>
                    <a:pt x="160" y="54"/>
                  </a:cubicBezTo>
                  <a:cubicBezTo>
                    <a:pt x="160" y="55"/>
                    <a:pt x="160" y="56"/>
                    <a:pt x="160" y="57"/>
                  </a:cubicBezTo>
                  <a:cubicBezTo>
                    <a:pt x="160" y="58"/>
                    <a:pt x="160" y="59"/>
                    <a:pt x="160" y="60"/>
                  </a:cubicBezTo>
                  <a:cubicBezTo>
                    <a:pt x="161" y="60"/>
                    <a:pt x="161" y="61"/>
                    <a:pt x="161" y="62"/>
                  </a:cubicBezTo>
                  <a:cubicBezTo>
                    <a:pt x="162" y="62"/>
                    <a:pt x="162" y="63"/>
                    <a:pt x="163" y="64"/>
                  </a:cubicBezTo>
                  <a:cubicBezTo>
                    <a:pt x="163" y="64"/>
                    <a:pt x="164" y="65"/>
                    <a:pt x="165" y="65"/>
                  </a:cubicBezTo>
                  <a:cubicBezTo>
                    <a:pt x="166" y="66"/>
                    <a:pt x="167" y="66"/>
                    <a:pt x="168" y="66"/>
                  </a:cubicBezTo>
                  <a:cubicBezTo>
                    <a:pt x="168" y="67"/>
                    <a:pt x="169" y="67"/>
                    <a:pt x="170" y="67"/>
                  </a:cubicBezTo>
                  <a:cubicBezTo>
                    <a:pt x="171" y="67"/>
                    <a:pt x="172" y="66"/>
                    <a:pt x="173" y="66"/>
                  </a:cubicBezTo>
                  <a:cubicBezTo>
                    <a:pt x="174" y="66"/>
                    <a:pt x="175" y="65"/>
                    <a:pt x="176" y="65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9" y="63"/>
                    <a:pt x="179" y="62"/>
                  </a:cubicBezTo>
                  <a:cubicBezTo>
                    <a:pt x="180" y="61"/>
                    <a:pt x="181" y="60"/>
                    <a:pt x="181" y="60"/>
                  </a:cubicBezTo>
                  <a:cubicBezTo>
                    <a:pt x="182" y="59"/>
                    <a:pt x="183" y="58"/>
                    <a:pt x="183" y="57"/>
                  </a:cubicBezTo>
                  <a:cubicBezTo>
                    <a:pt x="184" y="56"/>
                    <a:pt x="184" y="56"/>
                    <a:pt x="184" y="55"/>
                  </a:cubicBezTo>
                  <a:cubicBezTo>
                    <a:pt x="187" y="56"/>
                    <a:pt x="190" y="57"/>
                    <a:pt x="193" y="58"/>
                  </a:cubicBezTo>
                  <a:cubicBezTo>
                    <a:pt x="194" y="58"/>
                    <a:pt x="196" y="58"/>
                    <a:pt x="198" y="59"/>
                  </a:cubicBezTo>
                  <a:cubicBezTo>
                    <a:pt x="199" y="59"/>
                    <a:pt x="200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1"/>
                    <a:pt x="200" y="62"/>
                    <a:pt x="200" y="63"/>
                  </a:cubicBezTo>
                  <a:cubicBezTo>
                    <a:pt x="200" y="64"/>
                    <a:pt x="200" y="65"/>
                    <a:pt x="200" y="67"/>
                  </a:cubicBezTo>
                  <a:cubicBezTo>
                    <a:pt x="200" y="68"/>
                    <a:pt x="201" y="70"/>
                    <a:pt x="201" y="71"/>
                  </a:cubicBezTo>
                  <a:cubicBezTo>
                    <a:pt x="202" y="72"/>
                    <a:pt x="202" y="72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4" y="74"/>
                    <a:pt x="204" y="74"/>
                    <a:pt x="205" y="74"/>
                  </a:cubicBezTo>
                  <a:cubicBezTo>
                    <a:pt x="206" y="75"/>
                    <a:pt x="208" y="75"/>
                    <a:pt x="210" y="75"/>
                  </a:cubicBezTo>
                  <a:cubicBezTo>
                    <a:pt x="211" y="75"/>
                    <a:pt x="212" y="75"/>
                    <a:pt x="212" y="75"/>
                  </a:cubicBezTo>
                  <a:cubicBezTo>
                    <a:pt x="213" y="75"/>
                    <a:pt x="213" y="74"/>
                    <a:pt x="214" y="74"/>
                  </a:cubicBezTo>
                  <a:cubicBezTo>
                    <a:pt x="215" y="74"/>
                    <a:pt x="216" y="73"/>
                    <a:pt x="217" y="72"/>
                  </a:cubicBezTo>
                  <a:cubicBezTo>
                    <a:pt x="219" y="71"/>
                    <a:pt x="220" y="70"/>
                    <a:pt x="221" y="69"/>
                  </a:cubicBezTo>
                  <a:cubicBezTo>
                    <a:pt x="221" y="69"/>
                    <a:pt x="222" y="68"/>
                    <a:pt x="223" y="67"/>
                  </a:cubicBezTo>
                  <a:cubicBezTo>
                    <a:pt x="226" y="68"/>
                    <a:pt x="229" y="69"/>
                    <a:pt x="233" y="70"/>
                  </a:cubicBezTo>
                  <a:cubicBezTo>
                    <a:pt x="235" y="70"/>
                    <a:pt x="236" y="71"/>
                    <a:pt x="238" y="71"/>
                  </a:cubicBezTo>
                  <a:cubicBezTo>
                    <a:pt x="239" y="72"/>
                    <a:pt x="240" y="72"/>
                    <a:pt x="241" y="72"/>
                  </a:cubicBezTo>
                  <a:cubicBezTo>
                    <a:pt x="241" y="73"/>
                    <a:pt x="241" y="74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80"/>
                    <a:pt x="239" y="84"/>
                    <a:pt x="238" y="88"/>
                  </a:cubicBezTo>
                  <a:cubicBezTo>
                    <a:pt x="237" y="91"/>
                    <a:pt x="236" y="94"/>
                    <a:pt x="235" y="97"/>
                  </a:cubicBezTo>
                  <a:cubicBezTo>
                    <a:pt x="234" y="97"/>
                    <a:pt x="234" y="97"/>
                    <a:pt x="233" y="96"/>
                  </a:cubicBezTo>
                  <a:cubicBezTo>
                    <a:pt x="224" y="94"/>
                    <a:pt x="216" y="91"/>
                    <a:pt x="207" y="88"/>
                  </a:cubicBezTo>
                  <a:cubicBezTo>
                    <a:pt x="198" y="85"/>
                    <a:pt x="189" y="83"/>
                    <a:pt x="180" y="80"/>
                  </a:cubicBezTo>
                  <a:cubicBezTo>
                    <a:pt x="171" y="77"/>
                    <a:pt x="162" y="74"/>
                    <a:pt x="152" y="71"/>
                  </a:cubicBezTo>
                  <a:cubicBezTo>
                    <a:pt x="148" y="69"/>
                    <a:pt x="143" y="68"/>
                    <a:pt x="138" y="66"/>
                  </a:cubicBezTo>
                  <a:cubicBezTo>
                    <a:pt x="133" y="65"/>
                    <a:pt x="129" y="63"/>
                    <a:pt x="124" y="62"/>
                  </a:cubicBezTo>
                  <a:cubicBezTo>
                    <a:pt x="122" y="61"/>
                    <a:pt x="120" y="61"/>
                    <a:pt x="119" y="60"/>
                  </a:cubicBezTo>
                  <a:cubicBezTo>
                    <a:pt x="116" y="59"/>
                    <a:pt x="113" y="58"/>
                    <a:pt x="111" y="58"/>
                  </a:cubicBezTo>
                  <a:cubicBezTo>
                    <a:pt x="106" y="56"/>
                    <a:pt x="102" y="55"/>
                    <a:pt x="97" y="53"/>
                  </a:cubicBezTo>
                  <a:cubicBezTo>
                    <a:pt x="88" y="51"/>
                    <a:pt x="78" y="49"/>
                    <a:pt x="69" y="46"/>
                  </a:cubicBezTo>
                  <a:cubicBezTo>
                    <a:pt x="67" y="46"/>
                    <a:pt x="66" y="45"/>
                    <a:pt x="64" y="45"/>
                  </a:cubicBezTo>
                  <a:cubicBezTo>
                    <a:pt x="65" y="41"/>
                    <a:pt x="66" y="38"/>
                    <a:pt x="67" y="34"/>
                  </a:cubicBezTo>
                  <a:cubicBezTo>
                    <a:pt x="68" y="33"/>
                    <a:pt x="68" y="32"/>
                    <a:pt x="69" y="30"/>
                  </a:cubicBezTo>
                  <a:cubicBezTo>
                    <a:pt x="70" y="28"/>
                    <a:pt x="71" y="25"/>
                    <a:pt x="72" y="22"/>
                  </a:cubicBezTo>
                  <a:cubicBezTo>
                    <a:pt x="74" y="23"/>
                    <a:pt x="76" y="23"/>
                    <a:pt x="79" y="24"/>
                  </a:cubicBezTo>
                  <a:cubicBezTo>
                    <a:pt x="81" y="25"/>
                    <a:pt x="84" y="26"/>
                    <a:pt x="87" y="27"/>
                  </a:cubicBezTo>
                  <a:close/>
                  <a:moveTo>
                    <a:pt x="11" y="150"/>
                  </a:moveTo>
                  <a:cubicBezTo>
                    <a:pt x="11" y="148"/>
                    <a:pt x="12" y="146"/>
                    <a:pt x="12" y="144"/>
                  </a:cubicBezTo>
                  <a:cubicBezTo>
                    <a:pt x="14" y="140"/>
                    <a:pt x="15" y="136"/>
                    <a:pt x="16" y="133"/>
                  </a:cubicBezTo>
                  <a:cubicBezTo>
                    <a:pt x="20" y="124"/>
                    <a:pt x="23" y="115"/>
                    <a:pt x="26" y="106"/>
                  </a:cubicBezTo>
                  <a:cubicBezTo>
                    <a:pt x="28" y="101"/>
                    <a:pt x="29" y="97"/>
                    <a:pt x="31" y="92"/>
                  </a:cubicBezTo>
                  <a:cubicBezTo>
                    <a:pt x="32" y="88"/>
                    <a:pt x="33" y="83"/>
                    <a:pt x="34" y="79"/>
                  </a:cubicBezTo>
                  <a:cubicBezTo>
                    <a:pt x="36" y="74"/>
                    <a:pt x="37" y="70"/>
                    <a:pt x="39" y="65"/>
                  </a:cubicBezTo>
                  <a:cubicBezTo>
                    <a:pt x="40" y="63"/>
                    <a:pt x="41" y="60"/>
                    <a:pt x="41" y="58"/>
                  </a:cubicBezTo>
                  <a:cubicBezTo>
                    <a:pt x="42" y="55"/>
                    <a:pt x="43" y="52"/>
                    <a:pt x="44" y="50"/>
                  </a:cubicBezTo>
                  <a:cubicBezTo>
                    <a:pt x="45" y="47"/>
                    <a:pt x="46" y="44"/>
                    <a:pt x="48" y="41"/>
                  </a:cubicBezTo>
                  <a:cubicBezTo>
                    <a:pt x="48" y="39"/>
                    <a:pt x="49" y="38"/>
                    <a:pt x="49" y="36"/>
                  </a:cubicBezTo>
                  <a:cubicBezTo>
                    <a:pt x="50" y="35"/>
                    <a:pt x="50" y="33"/>
                    <a:pt x="51" y="32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2"/>
                    <a:pt x="53" y="32"/>
                    <a:pt x="53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7" y="37"/>
                    <a:pt x="55" y="41"/>
                    <a:pt x="54" y="45"/>
                  </a:cubicBezTo>
                  <a:cubicBezTo>
                    <a:pt x="52" y="49"/>
                    <a:pt x="51" y="54"/>
                    <a:pt x="50" y="58"/>
                  </a:cubicBezTo>
                  <a:cubicBezTo>
                    <a:pt x="48" y="63"/>
                    <a:pt x="46" y="67"/>
                    <a:pt x="45" y="72"/>
                  </a:cubicBezTo>
                  <a:cubicBezTo>
                    <a:pt x="39" y="90"/>
                    <a:pt x="33" y="109"/>
                    <a:pt x="27" y="127"/>
                  </a:cubicBezTo>
                  <a:cubicBezTo>
                    <a:pt x="26" y="131"/>
                    <a:pt x="25" y="135"/>
                    <a:pt x="24" y="139"/>
                  </a:cubicBezTo>
                  <a:cubicBezTo>
                    <a:pt x="24" y="142"/>
                    <a:pt x="24" y="146"/>
                    <a:pt x="26" y="148"/>
                  </a:cubicBezTo>
                  <a:cubicBezTo>
                    <a:pt x="29" y="151"/>
                    <a:pt x="32" y="152"/>
                    <a:pt x="35" y="153"/>
                  </a:cubicBezTo>
                  <a:cubicBezTo>
                    <a:pt x="40" y="155"/>
                    <a:pt x="44" y="156"/>
                    <a:pt x="49" y="158"/>
                  </a:cubicBezTo>
                  <a:cubicBezTo>
                    <a:pt x="54" y="160"/>
                    <a:pt x="58" y="161"/>
                    <a:pt x="63" y="163"/>
                  </a:cubicBezTo>
                  <a:cubicBezTo>
                    <a:pt x="64" y="163"/>
                    <a:pt x="66" y="163"/>
                    <a:pt x="67" y="164"/>
                  </a:cubicBezTo>
                  <a:cubicBezTo>
                    <a:pt x="72" y="166"/>
                    <a:pt x="77" y="167"/>
                    <a:pt x="81" y="169"/>
                  </a:cubicBezTo>
                  <a:cubicBezTo>
                    <a:pt x="86" y="171"/>
                    <a:pt x="91" y="172"/>
                    <a:pt x="95" y="174"/>
                  </a:cubicBezTo>
                  <a:cubicBezTo>
                    <a:pt x="98" y="175"/>
                    <a:pt x="101" y="176"/>
                    <a:pt x="104" y="177"/>
                  </a:cubicBezTo>
                  <a:cubicBezTo>
                    <a:pt x="108" y="178"/>
                    <a:pt x="111" y="179"/>
                    <a:pt x="114" y="180"/>
                  </a:cubicBezTo>
                  <a:cubicBezTo>
                    <a:pt x="120" y="182"/>
                    <a:pt x="126" y="184"/>
                    <a:pt x="132" y="186"/>
                  </a:cubicBezTo>
                  <a:cubicBezTo>
                    <a:pt x="134" y="187"/>
                    <a:pt x="135" y="188"/>
                    <a:pt x="137" y="189"/>
                  </a:cubicBezTo>
                  <a:cubicBezTo>
                    <a:pt x="139" y="189"/>
                    <a:pt x="140" y="190"/>
                    <a:pt x="142" y="191"/>
                  </a:cubicBezTo>
                  <a:cubicBezTo>
                    <a:pt x="144" y="191"/>
                    <a:pt x="146" y="192"/>
                    <a:pt x="148" y="193"/>
                  </a:cubicBezTo>
                  <a:cubicBezTo>
                    <a:pt x="149" y="193"/>
                    <a:pt x="151" y="194"/>
                    <a:pt x="152" y="194"/>
                  </a:cubicBezTo>
                  <a:cubicBezTo>
                    <a:pt x="152" y="194"/>
                    <a:pt x="153" y="194"/>
                    <a:pt x="154" y="195"/>
                  </a:cubicBezTo>
                  <a:cubicBezTo>
                    <a:pt x="156" y="195"/>
                    <a:pt x="157" y="196"/>
                    <a:pt x="159" y="197"/>
                  </a:cubicBezTo>
                  <a:cubicBezTo>
                    <a:pt x="160" y="197"/>
                    <a:pt x="162" y="198"/>
                    <a:pt x="163" y="198"/>
                  </a:cubicBezTo>
                  <a:cubicBezTo>
                    <a:pt x="164" y="198"/>
                    <a:pt x="165" y="198"/>
                    <a:pt x="165" y="199"/>
                  </a:cubicBezTo>
                  <a:cubicBezTo>
                    <a:pt x="167" y="199"/>
                    <a:pt x="169" y="200"/>
                    <a:pt x="171" y="201"/>
                  </a:cubicBezTo>
                  <a:cubicBezTo>
                    <a:pt x="173" y="202"/>
                    <a:pt x="176" y="202"/>
                    <a:pt x="178" y="203"/>
                  </a:cubicBezTo>
                  <a:cubicBezTo>
                    <a:pt x="180" y="204"/>
                    <a:pt x="181" y="204"/>
                    <a:pt x="183" y="205"/>
                  </a:cubicBezTo>
                  <a:cubicBezTo>
                    <a:pt x="182" y="208"/>
                    <a:pt x="182" y="211"/>
                    <a:pt x="181" y="215"/>
                  </a:cubicBezTo>
                  <a:cubicBezTo>
                    <a:pt x="181" y="215"/>
                    <a:pt x="180" y="215"/>
                    <a:pt x="180" y="215"/>
                  </a:cubicBezTo>
                  <a:cubicBezTo>
                    <a:pt x="178" y="214"/>
                    <a:pt x="176" y="214"/>
                    <a:pt x="174" y="213"/>
                  </a:cubicBezTo>
                  <a:cubicBezTo>
                    <a:pt x="172" y="213"/>
                    <a:pt x="170" y="212"/>
                    <a:pt x="168" y="212"/>
                  </a:cubicBezTo>
                  <a:cubicBezTo>
                    <a:pt x="164" y="210"/>
                    <a:pt x="159" y="209"/>
                    <a:pt x="155" y="207"/>
                  </a:cubicBezTo>
                  <a:cubicBezTo>
                    <a:pt x="153" y="207"/>
                    <a:pt x="151" y="206"/>
                    <a:pt x="149" y="205"/>
                  </a:cubicBezTo>
                  <a:cubicBezTo>
                    <a:pt x="149" y="205"/>
                    <a:pt x="149" y="205"/>
                    <a:pt x="148" y="205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5"/>
                    <a:pt x="148" y="205"/>
                    <a:pt x="147" y="205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4" y="203"/>
                    <a:pt x="139" y="202"/>
                    <a:pt x="135" y="200"/>
                  </a:cubicBezTo>
                  <a:cubicBezTo>
                    <a:pt x="133" y="199"/>
                    <a:pt x="131" y="198"/>
                    <a:pt x="129" y="197"/>
                  </a:cubicBezTo>
                  <a:cubicBezTo>
                    <a:pt x="126" y="196"/>
                    <a:pt x="124" y="195"/>
                    <a:pt x="121" y="194"/>
                  </a:cubicBezTo>
                  <a:cubicBezTo>
                    <a:pt x="119" y="193"/>
                    <a:pt x="117" y="193"/>
                    <a:pt x="115" y="192"/>
                  </a:cubicBezTo>
                  <a:cubicBezTo>
                    <a:pt x="113" y="191"/>
                    <a:pt x="110" y="190"/>
                    <a:pt x="108" y="189"/>
                  </a:cubicBezTo>
                  <a:cubicBezTo>
                    <a:pt x="105" y="189"/>
                    <a:pt x="103" y="188"/>
                    <a:pt x="101" y="187"/>
                  </a:cubicBezTo>
                  <a:cubicBezTo>
                    <a:pt x="99" y="187"/>
                    <a:pt x="97" y="186"/>
                    <a:pt x="94" y="185"/>
                  </a:cubicBezTo>
                  <a:cubicBezTo>
                    <a:pt x="85" y="182"/>
                    <a:pt x="76" y="180"/>
                    <a:pt x="67" y="177"/>
                  </a:cubicBezTo>
                  <a:cubicBezTo>
                    <a:pt x="63" y="176"/>
                    <a:pt x="59" y="175"/>
                    <a:pt x="56" y="174"/>
                  </a:cubicBezTo>
                  <a:cubicBezTo>
                    <a:pt x="52" y="173"/>
                    <a:pt x="49" y="171"/>
                    <a:pt x="45" y="170"/>
                  </a:cubicBezTo>
                  <a:cubicBezTo>
                    <a:pt x="43" y="169"/>
                    <a:pt x="40" y="168"/>
                    <a:pt x="37" y="167"/>
                  </a:cubicBezTo>
                  <a:cubicBezTo>
                    <a:pt x="34" y="165"/>
                    <a:pt x="31" y="164"/>
                    <a:pt x="28" y="163"/>
                  </a:cubicBezTo>
                  <a:cubicBezTo>
                    <a:pt x="25" y="162"/>
                    <a:pt x="22" y="161"/>
                    <a:pt x="19" y="159"/>
                  </a:cubicBezTo>
                  <a:cubicBezTo>
                    <a:pt x="16" y="158"/>
                    <a:pt x="14" y="157"/>
                    <a:pt x="11" y="155"/>
                  </a:cubicBezTo>
                  <a:cubicBezTo>
                    <a:pt x="11" y="155"/>
                    <a:pt x="10" y="154"/>
                    <a:pt x="9" y="154"/>
                  </a:cubicBezTo>
                  <a:cubicBezTo>
                    <a:pt x="10" y="153"/>
                    <a:pt x="10" y="151"/>
                    <a:pt x="11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3" name="ïṧḻíḓe">
              <a:extLst>
                <a:ext uri="{FF2B5EF4-FFF2-40B4-BE49-F238E27FC236}">
                  <a16:creationId xmlns:a16="http://schemas.microsoft.com/office/drawing/2014/main" id="{4576E6BD-8D80-4625-AC68-4D26C80AED42}"/>
                </a:ext>
              </a:extLst>
            </p:cNvPr>
            <p:cNvSpPr/>
            <p:nvPr/>
          </p:nvSpPr>
          <p:spPr bwMode="auto">
            <a:xfrm>
              <a:off x="4353056" y="-24532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íşliḑè">
            <a:extLst>
              <a:ext uri="{FF2B5EF4-FFF2-40B4-BE49-F238E27FC236}">
                <a16:creationId xmlns:a16="http://schemas.microsoft.com/office/drawing/2014/main" id="{9127FDC6-1C61-4E2D-81E8-DAC0E59F09F8}"/>
              </a:ext>
            </a:extLst>
          </p:cNvPr>
          <p:cNvGrpSpPr/>
          <p:nvPr/>
        </p:nvGrpSpPr>
        <p:grpSpPr>
          <a:xfrm>
            <a:off x="144531" y="700190"/>
            <a:ext cx="239147" cy="295788"/>
            <a:chOff x="4535563" y="-3159729"/>
            <a:chExt cx="239147" cy="295788"/>
          </a:xfrm>
          <a:solidFill>
            <a:schemeClr val="bg1">
              <a:lumMod val="95000"/>
            </a:schemeClr>
          </a:solidFill>
        </p:grpSpPr>
        <p:sp>
          <p:nvSpPr>
            <p:cNvPr id="184" name="ïšlíďè">
              <a:extLst>
                <a:ext uri="{FF2B5EF4-FFF2-40B4-BE49-F238E27FC236}">
                  <a16:creationId xmlns:a16="http://schemas.microsoft.com/office/drawing/2014/main" id="{313CE48A-BF82-4FE3-97CB-38AB0E88C4F7}"/>
                </a:ext>
              </a:extLst>
            </p:cNvPr>
            <p:cNvSpPr/>
            <p:nvPr/>
          </p:nvSpPr>
          <p:spPr bwMode="auto">
            <a:xfrm>
              <a:off x="4535563" y="-3159729"/>
              <a:ext cx="239147" cy="295788"/>
            </a:xfrm>
            <a:custGeom>
              <a:avLst/>
              <a:gdLst>
                <a:gd name="T0" fmla="*/ 25 w 141"/>
                <a:gd name="T1" fmla="*/ 58 h 173"/>
                <a:gd name="T2" fmla="*/ 50 w 141"/>
                <a:gd name="T3" fmla="*/ 96 h 173"/>
                <a:gd name="T4" fmla="*/ 77 w 141"/>
                <a:gd name="T5" fmla="*/ 131 h 173"/>
                <a:gd name="T6" fmla="*/ 102 w 141"/>
                <a:gd name="T7" fmla="*/ 164 h 173"/>
                <a:gd name="T8" fmla="*/ 107 w 141"/>
                <a:gd name="T9" fmla="*/ 171 h 173"/>
                <a:gd name="T10" fmla="*/ 116 w 141"/>
                <a:gd name="T11" fmla="*/ 172 h 173"/>
                <a:gd name="T12" fmla="*/ 127 w 141"/>
                <a:gd name="T13" fmla="*/ 165 h 173"/>
                <a:gd name="T14" fmla="*/ 139 w 141"/>
                <a:gd name="T15" fmla="*/ 153 h 173"/>
                <a:gd name="T16" fmla="*/ 139 w 141"/>
                <a:gd name="T17" fmla="*/ 142 h 173"/>
                <a:gd name="T18" fmla="*/ 117 w 141"/>
                <a:gd name="T19" fmla="*/ 113 h 173"/>
                <a:gd name="T20" fmla="*/ 82 w 141"/>
                <a:gd name="T21" fmla="*/ 66 h 173"/>
                <a:gd name="T22" fmla="*/ 56 w 141"/>
                <a:gd name="T23" fmla="*/ 31 h 173"/>
                <a:gd name="T24" fmla="*/ 40 w 141"/>
                <a:gd name="T25" fmla="*/ 10 h 173"/>
                <a:gd name="T26" fmla="*/ 28 w 141"/>
                <a:gd name="T27" fmla="*/ 0 h 173"/>
                <a:gd name="T28" fmla="*/ 11 w 141"/>
                <a:gd name="T29" fmla="*/ 7 h 173"/>
                <a:gd name="T30" fmla="*/ 3 w 141"/>
                <a:gd name="T31" fmla="*/ 13 h 173"/>
                <a:gd name="T32" fmla="*/ 1 w 141"/>
                <a:gd name="T33" fmla="*/ 24 h 173"/>
                <a:gd name="T34" fmla="*/ 25 w 141"/>
                <a:gd name="T35" fmla="*/ 10 h 173"/>
                <a:gd name="T36" fmla="*/ 34 w 141"/>
                <a:gd name="T37" fmla="*/ 16 h 173"/>
                <a:gd name="T38" fmla="*/ 35 w 141"/>
                <a:gd name="T39" fmla="*/ 31 h 173"/>
                <a:gd name="T40" fmla="*/ 35 w 141"/>
                <a:gd name="T41" fmla="*/ 37 h 173"/>
                <a:gd name="T42" fmla="*/ 41 w 141"/>
                <a:gd name="T43" fmla="*/ 38 h 173"/>
                <a:gd name="T44" fmla="*/ 49 w 141"/>
                <a:gd name="T45" fmla="*/ 37 h 173"/>
                <a:gd name="T46" fmla="*/ 44 w 141"/>
                <a:gd name="T47" fmla="*/ 40 h 173"/>
                <a:gd name="T48" fmla="*/ 45 w 141"/>
                <a:gd name="T49" fmla="*/ 48 h 173"/>
                <a:gd name="T50" fmla="*/ 57 w 141"/>
                <a:gd name="T51" fmla="*/ 48 h 173"/>
                <a:gd name="T52" fmla="*/ 51 w 141"/>
                <a:gd name="T53" fmla="*/ 58 h 173"/>
                <a:gd name="T54" fmla="*/ 62 w 141"/>
                <a:gd name="T55" fmla="*/ 55 h 173"/>
                <a:gd name="T56" fmla="*/ 57 w 141"/>
                <a:gd name="T57" fmla="*/ 65 h 173"/>
                <a:gd name="T58" fmla="*/ 54 w 141"/>
                <a:gd name="T59" fmla="*/ 72 h 173"/>
                <a:gd name="T60" fmla="*/ 71 w 141"/>
                <a:gd name="T61" fmla="*/ 67 h 173"/>
                <a:gd name="T62" fmla="*/ 70 w 141"/>
                <a:gd name="T63" fmla="*/ 74 h 173"/>
                <a:gd name="T64" fmla="*/ 72 w 141"/>
                <a:gd name="T65" fmla="*/ 81 h 173"/>
                <a:gd name="T66" fmla="*/ 81 w 141"/>
                <a:gd name="T67" fmla="*/ 81 h 173"/>
                <a:gd name="T68" fmla="*/ 77 w 141"/>
                <a:gd name="T69" fmla="*/ 84 h 173"/>
                <a:gd name="T70" fmla="*/ 80 w 141"/>
                <a:gd name="T71" fmla="*/ 92 h 173"/>
                <a:gd name="T72" fmla="*/ 87 w 141"/>
                <a:gd name="T73" fmla="*/ 89 h 173"/>
                <a:gd name="T74" fmla="*/ 83 w 141"/>
                <a:gd name="T75" fmla="*/ 100 h 173"/>
                <a:gd name="T76" fmla="*/ 94 w 141"/>
                <a:gd name="T77" fmla="*/ 102 h 173"/>
                <a:gd name="T78" fmla="*/ 97 w 141"/>
                <a:gd name="T79" fmla="*/ 106 h 173"/>
                <a:gd name="T80" fmla="*/ 103 w 141"/>
                <a:gd name="T81" fmla="*/ 113 h 173"/>
                <a:gd name="T82" fmla="*/ 104 w 141"/>
                <a:gd name="T83" fmla="*/ 118 h 173"/>
                <a:gd name="T84" fmla="*/ 107 w 141"/>
                <a:gd name="T85" fmla="*/ 126 h 173"/>
                <a:gd name="T86" fmla="*/ 115 w 141"/>
                <a:gd name="T87" fmla="*/ 126 h 173"/>
                <a:gd name="T88" fmla="*/ 107 w 141"/>
                <a:gd name="T89" fmla="*/ 139 h 173"/>
                <a:gd name="T90" fmla="*/ 121 w 141"/>
                <a:gd name="T91" fmla="*/ 133 h 173"/>
                <a:gd name="T92" fmla="*/ 120 w 141"/>
                <a:gd name="T93" fmla="*/ 138 h 173"/>
                <a:gd name="T94" fmla="*/ 121 w 141"/>
                <a:gd name="T95" fmla="*/ 146 h 173"/>
                <a:gd name="T96" fmla="*/ 128 w 141"/>
                <a:gd name="T97" fmla="*/ 143 h 173"/>
                <a:gd name="T98" fmla="*/ 132 w 141"/>
                <a:gd name="T99" fmla="*/ 148 h 173"/>
                <a:gd name="T100" fmla="*/ 121 w 141"/>
                <a:gd name="T101" fmla="*/ 158 h 173"/>
                <a:gd name="T102" fmla="*/ 113 w 141"/>
                <a:gd name="T103" fmla="*/ 163 h 173"/>
                <a:gd name="T104" fmla="*/ 107 w 141"/>
                <a:gd name="T105" fmla="*/ 155 h 173"/>
                <a:gd name="T106" fmla="*/ 81 w 141"/>
                <a:gd name="T107" fmla="*/ 121 h 173"/>
                <a:gd name="T108" fmla="*/ 46 w 141"/>
                <a:gd name="T109" fmla="*/ 74 h 173"/>
                <a:gd name="T110" fmla="*/ 26 w 141"/>
                <a:gd name="T111" fmla="*/ 42 h 173"/>
                <a:gd name="T112" fmla="*/ 10 w 141"/>
                <a:gd name="T113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73">
                  <a:moveTo>
                    <a:pt x="1" y="24"/>
                  </a:moveTo>
                  <a:cubicBezTo>
                    <a:pt x="7" y="31"/>
                    <a:pt x="13" y="39"/>
                    <a:pt x="18" y="47"/>
                  </a:cubicBezTo>
                  <a:cubicBezTo>
                    <a:pt x="20" y="50"/>
                    <a:pt x="23" y="54"/>
                    <a:pt x="25" y="58"/>
                  </a:cubicBezTo>
                  <a:cubicBezTo>
                    <a:pt x="28" y="63"/>
                    <a:pt x="31" y="67"/>
                    <a:pt x="33" y="71"/>
                  </a:cubicBezTo>
                  <a:cubicBezTo>
                    <a:pt x="36" y="76"/>
                    <a:pt x="39" y="80"/>
                    <a:pt x="42" y="84"/>
                  </a:cubicBezTo>
                  <a:cubicBezTo>
                    <a:pt x="45" y="88"/>
                    <a:pt x="48" y="92"/>
                    <a:pt x="50" y="96"/>
                  </a:cubicBezTo>
                  <a:cubicBezTo>
                    <a:pt x="53" y="100"/>
                    <a:pt x="56" y="104"/>
                    <a:pt x="59" y="108"/>
                  </a:cubicBezTo>
                  <a:cubicBezTo>
                    <a:pt x="62" y="112"/>
                    <a:pt x="65" y="116"/>
                    <a:pt x="68" y="120"/>
                  </a:cubicBezTo>
                  <a:cubicBezTo>
                    <a:pt x="71" y="124"/>
                    <a:pt x="74" y="127"/>
                    <a:pt x="77" y="131"/>
                  </a:cubicBezTo>
                  <a:cubicBezTo>
                    <a:pt x="79" y="135"/>
                    <a:pt x="82" y="138"/>
                    <a:pt x="85" y="142"/>
                  </a:cubicBezTo>
                  <a:cubicBezTo>
                    <a:pt x="88" y="146"/>
                    <a:pt x="91" y="149"/>
                    <a:pt x="94" y="153"/>
                  </a:cubicBezTo>
                  <a:cubicBezTo>
                    <a:pt x="96" y="157"/>
                    <a:pt x="99" y="160"/>
                    <a:pt x="102" y="164"/>
                  </a:cubicBezTo>
                  <a:cubicBezTo>
                    <a:pt x="103" y="166"/>
                    <a:pt x="105" y="168"/>
                    <a:pt x="106" y="169"/>
                  </a:cubicBezTo>
                  <a:cubicBezTo>
                    <a:pt x="106" y="170"/>
                    <a:pt x="106" y="170"/>
                    <a:pt x="107" y="170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8" y="172"/>
                    <a:pt x="108" y="172"/>
                    <a:pt x="109" y="172"/>
                  </a:cubicBezTo>
                  <a:cubicBezTo>
                    <a:pt x="111" y="173"/>
                    <a:pt x="112" y="173"/>
                    <a:pt x="113" y="173"/>
                  </a:cubicBezTo>
                  <a:cubicBezTo>
                    <a:pt x="114" y="173"/>
                    <a:pt x="115" y="172"/>
                    <a:pt x="116" y="172"/>
                  </a:cubicBezTo>
                  <a:cubicBezTo>
                    <a:pt x="117" y="172"/>
                    <a:pt x="118" y="171"/>
                    <a:pt x="119" y="171"/>
                  </a:cubicBezTo>
                  <a:cubicBezTo>
                    <a:pt x="121" y="169"/>
                    <a:pt x="123" y="168"/>
                    <a:pt x="125" y="166"/>
                  </a:cubicBezTo>
                  <a:cubicBezTo>
                    <a:pt x="126" y="166"/>
                    <a:pt x="126" y="166"/>
                    <a:pt x="127" y="165"/>
                  </a:cubicBezTo>
                  <a:cubicBezTo>
                    <a:pt x="128" y="164"/>
                    <a:pt x="129" y="163"/>
                    <a:pt x="131" y="162"/>
                  </a:cubicBezTo>
                  <a:cubicBezTo>
                    <a:pt x="132" y="161"/>
                    <a:pt x="134" y="160"/>
                    <a:pt x="135" y="158"/>
                  </a:cubicBezTo>
                  <a:cubicBezTo>
                    <a:pt x="136" y="157"/>
                    <a:pt x="138" y="155"/>
                    <a:pt x="139" y="153"/>
                  </a:cubicBezTo>
                  <a:cubicBezTo>
                    <a:pt x="140" y="153"/>
                    <a:pt x="140" y="153"/>
                    <a:pt x="140" y="152"/>
                  </a:cubicBezTo>
                  <a:cubicBezTo>
                    <a:pt x="141" y="151"/>
                    <a:pt x="141" y="149"/>
                    <a:pt x="141" y="148"/>
                  </a:cubicBezTo>
                  <a:cubicBezTo>
                    <a:pt x="141" y="146"/>
                    <a:pt x="140" y="144"/>
                    <a:pt x="139" y="142"/>
                  </a:cubicBezTo>
                  <a:cubicBezTo>
                    <a:pt x="138" y="140"/>
                    <a:pt x="136" y="138"/>
                    <a:pt x="135" y="136"/>
                  </a:cubicBezTo>
                  <a:cubicBezTo>
                    <a:pt x="132" y="132"/>
                    <a:pt x="129" y="128"/>
                    <a:pt x="125" y="124"/>
                  </a:cubicBezTo>
                  <a:cubicBezTo>
                    <a:pt x="123" y="120"/>
                    <a:pt x="120" y="117"/>
                    <a:pt x="117" y="113"/>
                  </a:cubicBezTo>
                  <a:cubicBezTo>
                    <a:pt x="114" y="109"/>
                    <a:pt x="111" y="105"/>
                    <a:pt x="108" y="101"/>
                  </a:cubicBezTo>
                  <a:cubicBezTo>
                    <a:pt x="105" y="97"/>
                    <a:pt x="102" y="93"/>
                    <a:pt x="99" y="89"/>
                  </a:cubicBezTo>
                  <a:cubicBezTo>
                    <a:pt x="93" y="82"/>
                    <a:pt x="88" y="74"/>
                    <a:pt x="82" y="66"/>
                  </a:cubicBezTo>
                  <a:cubicBezTo>
                    <a:pt x="79" y="62"/>
                    <a:pt x="76" y="58"/>
                    <a:pt x="73" y="54"/>
                  </a:cubicBezTo>
                  <a:cubicBezTo>
                    <a:pt x="70" y="50"/>
                    <a:pt x="67" y="46"/>
                    <a:pt x="64" y="43"/>
                  </a:cubicBezTo>
                  <a:cubicBezTo>
                    <a:pt x="62" y="39"/>
                    <a:pt x="59" y="35"/>
                    <a:pt x="56" y="31"/>
                  </a:cubicBezTo>
                  <a:cubicBezTo>
                    <a:pt x="53" y="27"/>
                    <a:pt x="51" y="24"/>
                    <a:pt x="48" y="20"/>
                  </a:cubicBezTo>
                  <a:cubicBezTo>
                    <a:pt x="46" y="18"/>
                    <a:pt x="45" y="16"/>
                    <a:pt x="44" y="14"/>
                  </a:cubicBezTo>
                  <a:cubicBezTo>
                    <a:pt x="43" y="13"/>
                    <a:pt x="41" y="11"/>
                    <a:pt x="40" y="10"/>
                  </a:cubicBezTo>
                  <a:cubicBezTo>
                    <a:pt x="39" y="8"/>
                    <a:pt x="38" y="7"/>
                    <a:pt x="36" y="5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2" y="1"/>
                    <a:pt x="20" y="2"/>
                    <a:pt x="18" y="3"/>
                  </a:cubicBezTo>
                  <a:cubicBezTo>
                    <a:pt x="15" y="4"/>
                    <a:pt x="13" y="6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5" y="11"/>
                    <a:pt x="4" y="12"/>
                    <a:pt x="3" y="13"/>
                  </a:cubicBezTo>
                  <a:cubicBezTo>
                    <a:pt x="2" y="14"/>
                    <a:pt x="1" y="15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2"/>
                    <a:pt x="1" y="23"/>
                    <a:pt x="1" y="24"/>
                  </a:cubicBezTo>
                  <a:close/>
                  <a:moveTo>
                    <a:pt x="13" y="17"/>
                  </a:moveTo>
                  <a:cubicBezTo>
                    <a:pt x="15" y="16"/>
                    <a:pt x="16" y="15"/>
                    <a:pt x="18" y="14"/>
                  </a:cubicBezTo>
                  <a:cubicBezTo>
                    <a:pt x="20" y="12"/>
                    <a:pt x="22" y="11"/>
                    <a:pt x="25" y="10"/>
                  </a:cubicBezTo>
                  <a:cubicBezTo>
                    <a:pt x="26" y="10"/>
                    <a:pt x="26" y="10"/>
                    <a:pt x="27" y="9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1" y="13"/>
                    <a:pt x="32" y="15"/>
                    <a:pt x="34" y="16"/>
                  </a:cubicBezTo>
                  <a:cubicBezTo>
                    <a:pt x="36" y="20"/>
                    <a:pt x="39" y="23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9" y="28"/>
                    <a:pt x="37" y="29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3"/>
                    <a:pt x="34" y="34"/>
                  </a:cubicBezTo>
                  <a:cubicBezTo>
                    <a:pt x="34" y="35"/>
                    <a:pt x="34" y="36"/>
                    <a:pt x="35" y="37"/>
                  </a:cubicBezTo>
                  <a:cubicBezTo>
                    <a:pt x="36" y="38"/>
                    <a:pt x="37" y="39"/>
                    <a:pt x="38" y="39"/>
                  </a:cubicBezTo>
                  <a:cubicBezTo>
                    <a:pt x="38" y="39"/>
                    <a:pt x="39" y="39"/>
                    <a:pt x="39" y="39"/>
                  </a:cubicBezTo>
                  <a:cubicBezTo>
                    <a:pt x="40" y="39"/>
                    <a:pt x="41" y="38"/>
                    <a:pt x="41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4" y="36"/>
                    <a:pt x="45" y="35"/>
                    <a:pt x="47" y="34"/>
                  </a:cubicBezTo>
                  <a:cubicBezTo>
                    <a:pt x="47" y="35"/>
                    <a:pt x="48" y="36"/>
                    <a:pt x="49" y="37"/>
                  </a:cubicBezTo>
                  <a:cubicBezTo>
                    <a:pt x="48" y="37"/>
                    <a:pt x="47" y="38"/>
                    <a:pt x="46" y="38"/>
                  </a:cubicBezTo>
                  <a:cubicBezTo>
                    <a:pt x="46" y="39"/>
                    <a:pt x="45" y="39"/>
                    <a:pt x="45" y="39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1"/>
                    <a:pt x="43" y="41"/>
                    <a:pt x="42" y="42"/>
                  </a:cubicBezTo>
                  <a:cubicBezTo>
                    <a:pt x="42" y="43"/>
                    <a:pt x="42" y="44"/>
                    <a:pt x="43" y="46"/>
                  </a:cubicBezTo>
                  <a:cubicBezTo>
                    <a:pt x="43" y="47"/>
                    <a:pt x="44" y="48"/>
                    <a:pt x="45" y="48"/>
                  </a:cubicBezTo>
                  <a:cubicBezTo>
                    <a:pt x="46" y="48"/>
                    <a:pt x="48" y="48"/>
                    <a:pt x="49" y="48"/>
                  </a:cubicBezTo>
                  <a:cubicBezTo>
                    <a:pt x="51" y="47"/>
                    <a:pt x="52" y="45"/>
                    <a:pt x="54" y="44"/>
                  </a:cubicBezTo>
                  <a:cubicBezTo>
                    <a:pt x="55" y="45"/>
                    <a:pt x="56" y="46"/>
                    <a:pt x="57" y="48"/>
                  </a:cubicBezTo>
                  <a:cubicBezTo>
                    <a:pt x="55" y="49"/>
                    <a:pt x="53" y="50"/>
                    <a:pt x="52" y="51"/>
                  </a:cubicBezTo>
                  <a:cubicBezTo>
                    <a:pt x="51" y="52"/>
                    <a:pt x="50" y="53"/>
                    <a:pt x="50" y="54"/>
                  </a:cubicBezTo>
                  <a:cubicBezTo>
                    <a:pt x="50" y="56"/>
                    <a:pt x="50" y="57"/>
                    <a:pt x="51" y="58"/>
                  </a:cubicBezTo>
                  <a:cubicBezTo>
                    <a:pt x="52" y="59"/>
                    <a:pt x="53" y="59"/>
                    <a:pt x="54" y="59"/>
                  </a:cubicBezTo>
                  <a:cubicBezTo>
                    <a:pt x="56" y="60"/>
                    <a:pt x="57" y="59"/>
                    <a:pt x="58" y="58"/>
                  </a:cubicBezTo>
                  <a:cubicBezTo>
                    <a:pt x="59" y="57"/>
                    <a:pt x="61" y="56"/>
                    <a:pt x="62" y="55"/>
                  </a:cubicBezTo>
                  <a:cubicBezTo>
                    <a:pt x="63" y="57"/>
                    <a:pt x="64" y="58"/>
                    <a:pt x="65" y="60"/>
                  </a:cubicBezTo>
                  <a:cubicBezTo>
                    <a:pt x="64" y="60"/>
                    <a:pt x="63" y="61"/>
                    <a:pt x="61" y="62"/>
                  </a:cubicBezTo>
                  <a:cubicBezTo>
                    <a:pt x="60" y="63"/>
                    <a:pt x="58" y="64"/>
                    <a:pt x="57" y="65"/>
                  </a:cubicBezTo>
                  <a:cubicBezTo>
                    <a:pt x="56" y="65"/>
                    <a:pt x="56" y="66"/>
                    <a:pt x="56" y="66"/>
                  </a:cubicBezTo>
                  <a:cubicBezTo>
                    <a:pt x="55" y="66"/>
                    <a:pt x="55" y="67"/>
                    <a:pt x="54" y="68"/>
                  </a:cubicBezTo>
                  <a:cubicBezTo>
                    <a:pt x="54" y="69"/>
                    <a:pt x="54" y="70"/>
                    <a:pt x="54" y="72"/>
                  </a:cubicBezTo>
                  <a:cubicBezTo>
                    <a:pt x="55" y="73"/>
                    <a:pt x="56" y="74"/>
                    <a:pt x="57" y="74"/>
                  </a:cubicBezTo>
                  <a:cubicBezTo>
                    <a:pt x="58" y="74"/>
                    <a:pt x="60" y="74"/>
                    <a:pt x="61" y="74"/>
                  </a:cubicBezTo>
                  <a:cubicBezTo>
                    <a:pt x="64" y="72"/>
                    <a:pt x="68" y="69"/>
                    <a:pt x="71" y="67"/>
                  </a:cubicBezTo>
                  <a:cubicBezTo>
                    <a:pt x="72" y="68"/>
                    <a:pt x="73" y="70"/>
                    <a:pt x="74" y="71"/>
                  </a:cubicBezTo>
                  <a:cubicBezTo>
                    <a:pt x="73" y="72"/>
                    <a:pt x="72" y="72"/>
                    <a:pt x="71" y="73"/>
                  </a:cubicBezTo>
                  <a:cubicBezTo>
                    <a:pt x="71" y="73"/>
                    <a:pt x="70" y="73"/>
                    <a:pt x="70" y="74"/>
                  </a:cubicBezTo>
                  <a:cubicBezTo>
                    <a:pt x="69" y="74"/>
                    <a:pt x="69" y="75"/>
                    <a:pt x="69" y="75"/>
                  </a:cubicBezTo>
                  <a:cubicBezTo>
                    <a:pt x="68" y="77"/>
                    <a:pt x="68" y="78"/>
                    <a:pt x="69" y="79"/>
                  </a:cubicBezTo>
                  <a:cubicBezTo>
                    <a:pt x="69" y="80"/>
                    <a:pt x="70" y="81"/>
                    <a:pt x="72" y="81"/>
                  </a:cubicBezTo>
                  <a:cubicBezTo>
                    <a:pt x="73" y="82"/>
                    <a:pt x="74" y="82"/>
                    <a:pt x="75" y="81"/>
                  </a:cubicBezTo>
                  <a:cubicBezTo>
                    <a:pt x="77" y="80"/>
                    <a:pt x="78" y="79"/>
                    <a:pt x="79" y="79"/>
                  </a:cubicBezTo>
                  <a:cubicBezTo>
                    <a:pt x="80" y="79"/>
                    <a:pt x="81" y="80"/>
                    <a:pt x="81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0" y="82"/>
                    <a:pt x="78" y="83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85"/>
                    <a:pt x="75" y="86"/>
                    <a:pt x="75" y="87"/>
                  </a:cubicBezTo>
                  <a:cubicBezTo>
                    <a:pt x="75" y="88"/>
                    <a:pt x="76" y="90"/>
                    <a:pt x="77" y="91"/>
                  </a:cubicBezTo>
                  <a:cubicBezTo>
                    <a:pt x="77" y="92"/>
                    <a:pt x="78" y="92"/>
                    <a:pt x="80" y="92"/>
                  </a:cubicBezTo>
                  <a:cubicBezTo>
                    <a:pt x="80" y="92"/>
                    <a:pt x="80" y="92"/>
                    <a:pt x="81" y="92"/>
                  </a:cubicBezTo>
                  <a:cubicBezTo>
                    <a:pt x="82" y="92"/>
                    <a:pt x="82" y="92"/>
                    <a:pt x="83" y="91"/>
                  </a:cubicBezTo>
                  <a:cubicBezTo>
                    <a:pt x="84" y="90"/>
                    <a:pt x="86" y="89"/>
                    <a:pt x="87" y="89"/>
                  </a:cubicBezTo>
                  <a:cubicBezTo>
                    <a:pt x="88" y="90"/>
                    <a:pt x="89" y="91"/>
                    <a:pt x="90" y="93"/>
                  </a:cubicBezTo>
                  <a:cubicBezTo>
                    <a:pt x="90" y="94"/>
                    <a:pt x="89" y="94"/>
                    <a:pt x="88" y="95"/>
                  </a:cubicBezTo>
                  <a:cubicBezTo>
                    <a:pt x="86" y="97"/>
                    <a:pt x="84" y="98"/>
                    <a:pt x="83" y="100"/>
                  </a:cubicBezTo>
                  <a:cubicBezTo>
                    <a:pt x="81" y="102"/>
                    <a:pt x="80" y="104"/>
                    <a:pt x="82" y="106"/>
                  </a:cubicBezTo>
                  <a:cubicBezTo>
                    <a:pt x="84" y="108"/>
                    <a:pt x="87" y="109"/>
                    <a:pt x="89" y="107"/>
                  </a:cubicBezTo>
                  <a:cubicBezTo>
                    <a:pt x="91" y="105"/>
                    <a:pt x="92" y="104"/>
                    <a:pt x="94" y="102"/>
                  </a:cubicBezTo>
                  <a:cubicBezTo>
                    <a:pt x="95" y="101"/>
                    <a:pt x="95" y="101"/>
                    <a:pt x="96" y="100"/>
                  </a:cubicBezTo>
                  <a:cubicBezTo>
                    <a:pt x="97" y="102"/>
                    <a:pt x="98" y="103"/>
                    <a:pt x="99" y="105"/>
                  </a:cubicBezTo>
                  <a:cubicBezTo>
                    <a:pt x="98" y="105"/>
                    <a:pt x="98" y="106"/>
                    <a:pt x="97" y="106"/>
                  </a:cubicBezTo>
                  <a:cubicBezTo>
                    <a:pt x="95" y="108"/>
                    <a:pt x="95" y="111"/>
                    <a:pt x="96" y="113"/>
                  </a:cubicBezTo>
                  <a:cubicBezTo>
                    <a:pt x="97" y="114"/>
                    <a:pt x="98" y="115"/>
                    <a:pt x="100" y="115"/>
                  </a:cubicBezTo>
                  <a:cubicBezTo>
                    <a:pt x="101" y="115"/>
                    <a:pt x="102" y="114"/>
                    <a:pt x="103" y="113"/>
                  </a:cubicBezTo>
                  <a:cubicBezTo>
                    <a:pt x="104" y="113"/>
                    <a:pt x="104" y="113"/>
                    <a:pt x="105" y="112"/>
                  </a:cubicBezTo>
                  <a:cubicBezTo>
                    <a:pt x="105" y="113"/>
                    <a:pt x="106" y="114"/>
                    <a:pt x="107" y="115"/>
                  </a:cubicBezTo>
                  <a:cubicBezTo>
                    <a:pt x="106" y="116"/>
                    <a:pt x="105" y="117"/>
                    <a:pt x="104" y="118"/>
                  </a:cubicBezTo>
                  <a:cubicBezTo>
                    <a:pt x="103" y="118"/>
                    <a:pt x="102" y="120"/>
                    <a:pt x="102" y="121"/>
                  </a:cubicBezTo>
                  <a:cubicBezTo>
                    <a:pt x="102" y="122"/>
                    <a:pt x="103" y="123"/>
                    <a:pt x="103" y="124"/>
                  </a:cubicBezTo>
                  <a:cubicBezTo>
                    <a:pt x="104" y="125"/>
                    <a:pt x="105" y="126"/>
                    <a:pt x="107" y="126"/>
                  </a:cubicBezTo>
                  <a:cubicBezTo>
                    <a:pt x="108" y="126"/>
                    <a:pt x="109" y="125"/>
                    <a:pt x="110" y="125"/>
                  </a:cubicBezTo>
                  <a:cubicBezTo>
                    <a:pt x="111" y="124"/>
                    <a:pt x="112" y="123"/>
                    <a:pt x="113" y="123"/>
                  </a:cubicBezTo>
                  <a:cubicBezTo>
                    <a:pt x="113" y="124"/>
                    <a:pt x="114" y="125"/>
                    <a:pt x="115" y="126"/>
                  </a:cubicBezTo>
                  <a:cubicBezTo>
                    <a:pt x="114" y="126"/>
                    <a:pt x="113" y="127"/>
                    <a:pt x="112" y="128"/>
                  </a:cubicBezTo>
                  <a:cubicBezTo>
                    <a:pt x="111" y="129"/>
                    <a:pt x="109" y="131"/>
                    <a:pt x="107" y="132"/>
                  </a:cubicBezTo>
                  <a:cubicBezTo>
                    <a:pt x="106" y="134"/>
                    <a:pt x="105" y="137"/>
                    <a:pt x="107" y="139"/>
                  </a:cubicBezTo>
                  <a:cubicBezTo>
                    <a:pt x="109" y="141"/>
                    <a:pt x="112" y="141"/>
                    <a:pt x="114" y="139"/>
                  </a:cubicBezTo>
                  <a:cubicBezTo>
                    <a:pt x="115" y="138"/>
                    <a:pt x="117" y="136"/>
                    <a:pt x="119" y="135"/>
                  </a:cubicBezTo>
                  <a:cubicBezTo>
                    <a:pt x="119" y="134"/>
                    <a:pt x="120" y="134"/>
                    <a:pt x="121" y="133"/>
                  </a:cubicBezTo>
                  <a:cubicBezTo>
                    <a:pt x="121" y="134"/>
                    <a:pt x="122" y="135"/>
                    <a:pt x="123" y="136"/>
                  </a:cubicBezTo>
                  <a:cubicBezTo>
                    <a:pt x="122" y="136"/>
                    <a:pt x="121" y="137"/>
                    <a:pt x="120" y="137"/>
                  </a:cubicBezTo>
                  <a:cubicBezTo>
                    <a:pt x="120" y="137"/>
                    <a:pt x="120" y="137"/>
                    <a:pt x="120" y="138"/>
                  </a:cubicBezTo>
                  <a:cubicBezTo>
                    <a:pt x="119" y="138"/>
                    <a:pt x="118" y="139"/>
                    <a:pt x="118" y="140"/>
                  </a:cubicBezTo>
                  <a:cubicBezTo>
                    <a:pt x="117" y="141"/>
                    <a:pt x="117" y="142"/>
                    <a:pt x="118" y="143"/>
                  </a:cubicBezTo>
                  <a:cubicBezTo>
                    <a:pt x="118" y="144"/>
                    <a:pt x="119" y="145"/>
                    <a:pt x="121" y="146"/>
                  </a:cubicBezTo>
                  <a:cubicBezTo>
                    <a:pt x="122" y="146"/>
                    <a:pt x="123" y="146"/>
                    <a:pt x="124" y="146"/>
                  </a:cubicBezTo>
                  <a:cubicBezTo>
                    <a:pt x="125" y="145"/>
                    <a:pt x="127" y="144"/>
                    <a:pt x="128" y="143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9" y="144"/>
                    <a:pt x="129" y="144"/>
                    <a:pt x="130" y="145"/>
                  </a:cubicBezTo>
                  <a:cubicBezTo>
                    <a:pt x="131" y="146"/>
                    <a:pt x="131" y="147"/>
                    <a:pt x="132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1" y="149"/>
                    <a:pt x="129" y="150"/>
                    <a:pt x="128" y="151"/>
                  </a:cubicBezTo>
                  <a:cubicBezTo>
                    <a:pt x="127" y="153"/>
                    <a:pt x="126" y="154"/>
                    <a:pt x="124" y="155"/>
                  </a:cubicBezTo>
                  <a:cubicBezTo>
                    <a:pt x="123" y="156"/>
                    <a:pt x="122" y="157"/>
                    <a:pt x="121" y="158"/>
                  </a:cubicBezTo>
                  <a:cubicBezTo>
                    <a:pt x="120" y="158"/>
                    <a:pt x="120" y="159"/>
                    <a:pt x="119" y="159"/>
                  </a:cubicBezTo>
                  <a:cubicBezTo>
                    <a:pt x="117" y="160"/>
                    <a:pt x="116" y="162"/>
                    <a:pt x="114" y="163"/>
                  </a:cubicBezTo>
                  <a:cubicBezTo>
                    <a:pt x="114" y="163"/>
                    <a:pt x="113" y="163"/>
                    <a:pt x="113" y="163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2"/>
                    <a:pt x="111" y="161"/>
                    <a:pt x="111" y="160"/>
                  </a:cubicBezTo>
                  <a:cubicBezTo>
                    <a:pt x="109" y="158"/>
                    <a:pt x="108" y="156"/>
                    <a:pt x="107" y="155"/>
                  </a:cubicBezTo>
                  <a:cubicBezTo>
                    <a:pt x="105" y="153"/>
                    <a:pt x="104" y="151"/>
                    <a:pt x="102" y="149"/>
                  </a:cubicBezTo>
                  <a:cubicBezTo>
                    <a:pt x="101" y="147"/>
                    <a:pt x="99" y="145"/>
                    <a:pt x="98" y="143"/>
                  </a:cubicBezTo>
                  <a:cubicBezTo>
                    <a:pt x="92" y="136"/>
                    <a:pt x="86" y="128"/>
                    <a:pt x="81" y="121"/>
                  </a:cubicBezTo>
                  <a:cubicBezTo>
                    <a:pt x="75" y="114"/>
                    <a:pt x="69" y="106"/>
                    <a:pt x="63" y="99"/>
                  </a:cubicBezTo>
                  <a:cubicBezTo>
                    <a:pt x="61" y="95"/>
                    <a:pt x="58" y="91"/>
                    <a:pt x="55" y="86"/>
                  </a:cubicBezTo>
                  <a:cubicBezTo>
                    <a:pt x="52" y="82"/>
                    <a:pt x="49" y="78"/>
                    <a:pt x="46" y="74"/>
                  </a:cubicBezTo>
                  <a:cubicBezTo>
                    <a:pt x="45" y="72"/>
                    <a:pt x="43" y="69"/>
                    <a:pt x="42" y="67"/>
                  </a:cubicBezTo>
                  <a:cubicBezTo>
                    <a:pt x="39" y="63"/>
                    <a:pt x="37" y="59"/>
                    <a:pt x="34" y="55"/>
                  </a:cubicBezTo>
                  <a:cubicBezTo>
                    <a:pt x="31" y="51"/>
                    <a:pt x="29" y="46"/>
                    <a:pt x="26" y="42"/>
                  </a:cubicBezTo>
                  <a:cubicBezTo>
                    <a:pt x="23" y="38"/>
                    <a:pt x="21" y="34"/>
                    <a:pt x="18" y="30"/>
                  </a:cubicBezTo>
                  <a:cubicBezTo>
                    <a:pt x="15" y="27"/>
                    <a:pt x="13" y="24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1" y="18"/>
                    <a:pt x="12" y="18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5" name="íṩ1íḓe">
              <a:extLst>
                <a:ext uri="{FF2B5EF4-FFF2-40B4-BE49-F238E27FC236}">
                  <a16:creationId xmlns:a16="http://schemas.microsoft.com/office/drawing/2014/main" id="{C35933C0-C198-4E5C-86C3-745C74A88ADE}"/>
                </a:ext>
              </a:extLst>
            </p:cNvPr>
            <p:cNvSpPr/>
            <p:nvPr/>
          </p:nvSpPr>
          <p:spPr bwMode="auto">
            <a:xfrm>
              <a:off x="4573323" y="-3128262"/>
              <a:ext cx="14160" cy="17307"/>
            </a:xfrm>
            <a:custGeom>
              <a:avLst/>
              <a:gdLst>
                <a:gd name="T0" fmla="*/ 4 w 9"/>
                <a:gd name="T1" fmla="*/ 10 h 10"/>
                <a:gd name="T2" fmla="*/ 8 w 9"/>
                <a:gd name="T3" fmla="*/ 9 h 10"/>
                <a:gd name="T4" fmla="*/ 9 w 9"/>
                <a:gd name="T5" fmla="*/ 5 h 10"/>
                <a:gd name="T6" fmla="*/ 8 w 9"/>
                <a:gd name="T7" fmla="*/ 2 h 10"/>
                <a:gd name="T8" fmla="*/ 5 w 9"/>
                <a:gd name="T9" fmla="*/ 0 h 10"/>
                <a:gd name="T10" fmla="*/ 1 w 9"/>
                <a:gd name="T11" fmla="*/ 2 h 10"/>
                <a:gd name="T12" fmla="*/ 0 w 9"/>
                <a:gd name="T13" fmla="*/ 5 h 10"/>
                <a:gd name="T14" fmla="*/ 1 w 9"/>
                <a:gd name="T15" fmla="*/ 8 h 10"/>
                <a:gd name="T16" fmla="*/ 4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4" y="10"/>
                  </a:moveTo>
                  <a:cubicBezTo>
                    <a:pt x="5" y="10"/>
                    <a:pt x="7" y="9"/>
                    <a:pt x="8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îṡ1ïďé">
            <a:extLst>
              <a:ext uri="{FF2B5EF4-FFF2-40B4-BE49-F238E27FC236}">
                <a16:creationId xmlns:a16="http://schemas.microsoft.com/office/drawing/2014/main" id="{5830CFF5-1E4E-4FD6-89C1-6441E9D8B70D}"/>
              </a:ext>
            </a:extLst>
          </p:cNvPr>
          <p:cNvGrpSpPr/>
          <p:nvPr/>
        </p:nvGrpSpPr>
        <p:grpSpPr>
          <a:xfrm>
            <a:off x="600740" y="252369"/>
            <a:ext cx="311521" cy="174642"/>
            <a:chOff x="4342042" y="-2269218"/>
            <a:chExt cx="311521" cy="174642"/>
          </a:xfrm>
          <a:solidFill>
            <a:schemeClr val="bg1">
              <a:lumMod val="95000"/>
            </a:schemeClr>
          </a:solidFill>
        </p:grpSpPr>
        <p:sp>
          <p:nvSpPr>
            <p:cNvPr id="182" name="iṣlíḑe">
              <a:extLst>
                <a:ext uri="{FF2B5EF4-FFF2-40B4-BE49-F238E27FC236}">
                  <a16:creationId xmlns:a16="http://schemas.microsoft.com/office/drawing/2014/main" id="{DF62FA22-9E23-4A06-B444-541F7A400E30}"/>
                </a:ext>
              </a:extLst>
            </p:cNvPr>
            <p:cNvSpPr/>
            <p:nvPr/>
          </p:nvSpPr>
          <p:spPr bwMode="auto">
            <a:xfrm>
              <a:off x="4452176" y="-21291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îṩḷîḍe">
              <a:extLst>
                <a:ext uri="{FF2B5EF4-FFF2-40B4-BE49-F238E27FC236}">
                  <a16:creationId xmlns:a16="http://schemas.microsoft.com/office/drawing/2014/main" id="{0C862ADF-C96C-4358-953A-E8C8AA45223D}"/>
                </a:ext>
              </a:extLst>
            </p:cNvPr>
            <p:cNvSpPr/>
            <p:nvPr/>
          </p:nvSpPr>
          <p:spPr bwMode="auto">
            <a:xfrm>
              <a:off x="4342042" y="-2269218"/>
              <a:ext cx="311521" cy="174642"/>
            </a:xfrm>
            <a:custGeom>
              <a:avLst/>
              <a:gdLst>
                <a:gd name="T0" fmla="*/ 89 w 184"/>
                <a:gd name="T1" fmla="*/ 32 h 102"/>
                <a:gd name="T2" fmla="*/ 49 w 184"/>
                <a:gd name="T3" fmla="*/ 51 h 102"/>
                <a:gd name="T4" fmla="*/ 4 w 184"/>
                <a:gd name="T5" fmla="*/ 86 h 102"/>
                <a:gd name="T6" fmla="*/ 1 w 184"/>
                <a:gd name="T7" fmla="*/ 98 h 102"/>
                <a:gd name="T8" fmla="*/ 5 w 184"/>
                <a:gd name="T9" fmla="*/ 101 h 102"/>
                <a:gd name="T10" fmla="*/ 28 w 184"/>
                <a:gd name="T11" fmla="*/ 98 h 102"/>
                <a:gd name="T12" fmla="*/ 55 w 184"/>
                <a:gd name="T13" fmla="*/ 87 h 102"/>
                <a:gd name="T14" fmla="*/ 59 w 184"/>
                <a:gd name="T15" fmla="*/ 85 h 102"/>
                <a:gd name="T16" fmla="*/ 64 w 184"/>
                <a:gd name="T17" fmla="*/ 82 h 102"/>
                <a:gd name="T18" fmla="*/ 65 w 184"/>
                <a:gd name="T19" fmla="*/ 82 h 102"/>
                <a:gd name="T20" fmla="*/ 96 w 184"/>
                <a:gd name="T21" fmla="*/ 66 h 102"/>
                <a:gd name="T22" fmla="*/ 113 w 184"/>
                <a:gd name="T23" fmla="*/ 54 h 102"/>
                <a:gd name="T24" fmla="*/ 121 w 184"/>
                <a:gd name="T25" fmla="*/ 47 h 102"/>
                <a:gd name="T26" fmla="*/ 133 w 184"/>
                <a:gd name="T27" fmla="*/ 47 h 102"/>
                <a:gd name="T28" fmla="*/ 170 w 184"/>
                <a:gd name="T29" fmla="*/ 29 h 102"/>
                <a:gd name="T30" fmla="*/ 183 w 184"/>
                <a:gd name="T31" fmla="*/ 11 h 102"/>
                <a:gd name="T32" fmla="*/ 183 w 184"/>
                <a:gd name="T33" fmla="*/ 6 h 102"/>
                <a:gd name="T34" fmla="*/ 177 w 184"/>
                <a:gd name="T35" fmla="*/ 1 h 102"/>
                <a:gd name="T36" fmla="*/ 135 w 184"/>
                <a:gd name="T37" fmla="*/ 5 h 102"/>
                <a:gd name="T38" fmla="*/ 115 w 184"/>
                <a:gd name="T39" fmla="*/ 19 h 102"/>
                <a:gd name="T40" fmla="*/ 108 w 184"/>
                <a:gd name="T41" fmla="*/ 28 h 102"/>
                <a:gd name="T42" fmla="*/ 59 w 184"/>
                <a:gd name="T43" fmla="*/ 75 h 102"/>
                <a:gd name="T44" fmla="*/ 52 w 184"/>
                <a:gd name="T45" fmla="*/ 78 h 102"/>
                <a:gd name="T46" fmla="*/ 50 w 184"/>
                <a:gd name="T47" fmla="*/ 79 h 102"/>
                <a:gd name="T48" fmla="*/ 13 w 184"/>
                <a:gd name="T49" fmla="*/ 93 h 102"/>
                <a:gd name="T50" fmla="*/ 24 w 184"/>
                <a:gd name="T51" fmla="*/ 79 h 102"/>
                <a:gd name="T52" fmla="*/ 73 w 184"/>
                <a:gd name="T53" fmla="*/ 49 h 102"/>
                <a:gd name="T54" fmla="*/ 90 w 184"/>
                <a:gd name="T55" fmla="*/ 48 h 102"/>
                <a:gd name="T56" fmla="*/ 95 w 184"/>
                <a:gd name="T57" fmla="*/ 55 h 102"/>
                <a:gd name="T58" fmla="*/ 112 w 184"/>
                <a:gd name="T59" fmla="*/ 44 h 102"/>
                <a:gd name="T60" fmla="*/ 100 w 184"/>
                <a:gd name="T61" fmla="*/ 47 h 102"/>
                <a:gd name="T62" fmla="*/ 105 w 184"/>
                <a:gd name="T63" fmla="*/ 37 h 102"/>
                <a:gd name="T64" fmla="*/ 108 w 184"/>
                <a:gd name="T65" fmla="*/ 37 h 102"/>
                <a:gd name="T66" fmla="*/ 111 w 184"/>
                <a:gd name="T67" fmla="*/ 39 h 102"/>
                <a:gd name="T68" fmla="*/ 112 w 184"/>
                <a:gd name="T69" fmla="*/ 44 h 102"/>
                <a:gd name="T70" fmla="*/ 166 w 184"/>
                <a:gd name="T71" fmla="*/ 19 h 102"/>
                <a:gd name="T72" fmla="*/ 158 w 184"/>
                <a:gd name="T73" fmla="*/ 18 h 102"/>
                <a:gd name="T74" fmla="*/ 154 w 184"/>
                <a:gd name="T75" fmla="*/ 12 h 102"/>
                <a:gd name="T76" fmla="*/ 119 w 184"/>
                <a:gd name="T77" fmla="*/ 31 h 102"/>
                <a:gd name="T78" fmla="*/ 132 w 184"/>
                <a:gd name="T79" fmla="*/ 17 h 102"/>
                <a:gd name="T80" fmla="*/ 142 w 184"/>
                <a:gd name="T81" fmla="*/ 13 h 102"/>
                <a:gd name="T82" fmla="*/ 152 w 184"/>
                <a:gd name="T83" fmla="*/ 26 h 102"/>
                <a:gd name="T84" fmla="*/ 146 w 184"/>
                <a:gd name="T85" fmla="*/ 34 h 102"/>
                <a:gd name="T86" fmla="*/ 126 w 184"/>
                <a:gd name="T87" fmla="*/ 38 h 102"/>
                <a:gd name="T88" fmla="*/ 120 w 184"/>
                <a:gd name="T89" fmla="*/ 37 h 102"/>
                <a:gd name="T90" fmla="*/ 118 w 184"/>
                <a:gd name="T91" fmla="*/ 3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02">
                  <a:moveTo>
                    <a:pt x="108" y="28"/>
                  </a:moveTo>
                  <a:cubicBezTo>
                    <a:pt x="106" y="27"/>
                    <a:pt x="105" y="27"/>
                    <a:pt x="104" y="28"/>
                  </a:cubicBezTo>
                  <a:cubicBezTo>
                    <a:pt x="99" y="29"/>
                    <a:pt x="94" y="31"/>
                    <a:pt x="89" y="32"/>
                  </a:cubicBezTo>
                  <a:cubicBezTo>
                    <a:pt x="85" y="34"/>
                    <a:pt x="80" y="36"/>
                    <a:pt x="76" y="38"/>
                  </a:cubicBezTo>
                  <a:cubicBezTo>
                    <a:pt x="71" y="40"/>
                    <a:pt x="67" y="42"/>
                    <a:pt x="62" y="44"/>
                  </a:cubicBezTo>
                  <a:cubicBezTo>
                    <a:pt x="58" y="46"/>
                    <a:pt x="54" y="48"/>
                    <a:pt x="49" y="51"/>
                  </a:cubicBezTo>
                  <a:cubicBezTo>
                    <a:pt x="41" y="56"/>
                    <a:pt x="33" y="61"/>
                    <a:pt x="25" y="67"/>
                  </a:cubicBezTo>
                  <a:cubicBezTo>
                    <a:pt x="21" y="70"/>
                    <a:pt x="17" y="73"/>
                    <a:pt x="13" y="77"/>
                  </a:cubicBezTo>
                  <a:cubicBezTo>
                    <a:pt x="10" y="80"/>
                    <a:pt x="6" y="83"/>
                    <a:pt x="4" y="86"/>
                  </a:cubicBezTo>
                  <a:cubicBezTo>
                    <a:pt x="3" y="87"/>
                    <a:pt x="2" y="88"/>
                    <a:pt x="1" y="90"/>
                  </a:cubicBezTo>
                  <a:cubicBezTo>
                    <a:pt x="0" y="92"/>
                    <a:pt x="0" y="95"/>
                    <a:pt x="1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2" y="99"/>
                    <a:pt x="2" y="99"/>
                    <a:pt x="2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4" y="101"/>
                    <a:pt x="4" y="101"/>
                    <a:pt x="5" y="101"/>
                  </a:cubicBezTo>
                  <a:cubicBezTo>
                    <a:pt x="6" y="102"/>
                    <a:pt x="7" y="102"/>
                    <a:pt x="9" y="102"/>
                  </a:cubicBezTo>
                  <a:cubicBezTo>
                    <a:pt x="10" y="102"/>
                    <a:pt x="12" y="102"/>
                    <a:pt x="13" y="102"/>
                  </a:cubicBezTo>
                  <a:cubicBezTo>
                    <a:pt x="18" y="101"/>
                    <a:pt x="23" y="100"/>
                    <a:pt x="28" y="98"/>
                  </a:cubicBezTo>
                  <a:cubicBezTo>
                    <a:pt x="32" y="96"/>
                    <a:pt x="37" y="95"/>
                    <a:pt x="41" y="93"/>
                  </a:cubicBezTo>
                  <a:cubicBezTo>
                    <a:pt x="45" y="91"/>
                    <a:pt x="50" y="89"/>
                    <a:pt x="54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5"/>
                    <a:pt x="58" y="85"/>
                    <a:pt x="59" y="85"/>
                  </a:cubicBezTo>
                  <a:cubicBezTo>
                    <a:pt x="59" y="85"/>
                    <a:pt x="58" y="85"/>
                    <a:pt x="58" y="85"/>
                  </a:cubicBezTo>
                  <a:cubicBezTo>
                    <a:pt x="60" y="84"/>
                    <a:pt x="62" y="83"/>
                    <a:pt x="65" y="82"/>
                  </a:cubicBezTo>
                  <a:cubicBezTo>
                    <a:pt x="65" y="82"/>
                    <a:pt x="64" y="82"/>
                    <a:pt x="64" y="82"/>
                  </a:cubicBezTo>
                  <a:cubicBezTo>
                    <a:pt x="64" y="82"/>
                    <a:pt x="65" y="82"/>
                    <a:pt x="65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80"/>
                    <a:pt x="74" y="78"/>
                    <a:pt x="78" y="76"/>
                  </a:cubicBezTo>
                  <a:cubicBezTo>
                    <a:pt x="82" y="74"/>
                    <a:pt x="86" y="72"/>
                    <a:pt x="90" y="69"/>
                  </a:cubicBezTo>
                  <a:cubicBezTo>
                    <a:pt x="92" y="68"/>
                    <a:pt x="94" y="67"/>
                    <a:pt x="96" y="66"/>
                  </a:cubicBezTo>
                  <a:cubicBezTo>
                    <a:pt x="98" y="64"/>
                    <a:pt x="100" y="63"/>
                    <a:pt x="102" y="62"/>
                  </a:cubicBezTo>
                  <a:cubicBezTo>
                    <a:pt x="104" y="61"/>
                    <a:pt x="106" y="59"/>
                    <a:pt x="108" y="58"/>
                  </a:cubicBezTo>
                  <a:cubicBezTo>
                    <a:pt x="110" y="57"/>
                    <a:pt x="112" y="56"/>
                    <a:pt x="113" y="54"/>
                  </a:cubicBezTo>
                  <a:cubicBezTo>
                    <a:pt x="115" y="54"/>
                    <a:pt x="116" y="53"/>
                    <a:pt x="117" y="52"/>
                  </a:cubicBezTo>
                  <a:cubicBezTo>
                    <a:pt x="119" y="51"/>
                    <a:pt x="120" y="49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3" y="47"/>
                    <a:pt x="123" y="47"/>
                  </a:cubicBezTo>
                  <a:cubicBezTo>
                    <a:pt x="126" y="47"/>
                    <a:pt x="128" y="47"/>
                    <a:pt x="130" y="47"/>
                  </a:cubicBezTo>
                  <a:cubicBezTo>
                    <a:pt x="131" y="47"/>
                    <a:pt x="132" y="47"/>
                    <a:pt x="133" y="47"/>
                  </a:cubicBezTo>
                  <a:cubicBezTo>
                    <a:pt x="135" y="47"/>
                    <a:pt x="136" y="47"/>
                    <a:pt x="138" y="47"/>
                  </a:cubicBezTo>
                  <a:cubicBezTo>
                    <a:pt x="140" y="46"/>
                    <a:pt x="142" y="45"/>
                    <a:pt x="145" y="45"/>
                  </a:cubicBezTo>
                  <a:cubicBezTo>
                    <a:pt x="154" y="41"/>
                    <a:pt x="163" y="36"/>
                    <a:pt x="170" y="29"/>
                  </a:cubicBezTo>
                  <a:cubicBezTo>
                    <a:pt x="173" y="25"/>
                    <a:pt x="176" y="21"/>
                    <a:pt x="179" y="17"/>
                  </a:cubicBezTo>
                  <a:cubicBezTo>
                    <a:pt x="180" y="16"/>
                    <a:pt x="180" y="15"/>
                    <a:pt x="181" y="14"/>
                  </a:cubicBezTo>
                  <a:cubicBezTo>
                    <a:pt x="182" y="13"/>
                    <a:pt x="182" y="12"/>
                    <a:pt x="183" y="11"/>
                  </a:cubicBezTo>
                  <a:cubicBezTo>
                    <a:pt x="183" y="10"/>
                    <a:pt x="183" y="10"/>
                    <a:pt x="183" y="9"/>
                  </a:cubicBezTo>
                  <a:cubicBezTo>
                    <a:pt x="183" y="8"/>
                    <a:pt x="183" y="8"/>
                    <a:pt x="183" y="7"/>
                  </a:cubicBezTo>
                  <a:cubicBezTo>
                    <a:pt x="184" y="7"/>
                    <a:pt x="184" y="6"/>
                    <a:pt x="183" y="6"/>
                  </a:cubicBezTo>
                  <a:cubicBezTo>
                    <a:pt x="183" y="5"/>
                    <a:pt x="183" y="4"/>
                    <a:pt x="183" y="4"/>
                  </a:cubicBezTo>
                  <a:cubicBezTo>
                    <a:pt x="182" y="3"/>
                    <a:pt x="181" y="2"/>
                    <a:pt x="180" y="2"/>
                  </a:cubicBezTo>
                  <a:cubicBezTo>
                    <a:pt x="179" y="1"/>
                    <a:pt x="178" y="1"/>
                    <a:pt x="177" y="1"/>
                  </a:cubicBezTo>
                  <a:cubicBezTo>
                    <a:pt x="176" y="1"/>
                    <a:pt x="174" y="1"/>
                    <a:pt x="173" y="1"/>
                  </a:cubicBezTo>
                  <a:cubicBezTo>
                    <a:pt x="164" y="0"/>
                    <a:pt x="154" y="1"/>
                    <a:pt x="145" y="2"/>
                  </a:cubicBezTo>
                  <a:cubicBezTo>
                    <a:pt x="142" y="2"/>
                    <a:pt x="138" y="3"/>
                    <a:pt x="135" y="5"/>
                  </a:cubicBezTo>
                  <a:cubicBezTo>
                    <a:pt x="132" y="6"/>
                    <a:pt x="129" y="8"/>
                    <a:pt x="126" y="10"/>
                  </a:cubicBezTo>
                  <a:cubicBezTo>
                    <a:pt x="124" y="11"/>
                    <a:pt x="123" y="12"/>
                    <a:pt x="122" y="13"/>
                  </a:cubicBezTo>
                  <a:cubicBezTo>
                    <a:pt x="119" y="15"/>
                    <a:pt x="117" y="17"/>
                    <a:pt x="115" y="19"/>
                  </a:cubicBezTo>
                  <a:cubicBezTo>
                    <a:pt x="113" y="22"/>
                    <a:pt x="112" y="25"/>
                    <a:pt x="110" y="28"/>
                  </a:cubicBezTo>
                  <a:cubicBezTo>
                    <a:pt x="110" y="28"/>
                    <a:pt x="109" y="28"/>
                    <a:pt x="109" y="28"/>
                  </a:cubicBezTo>
                  <a:cubicBezTo>
                    <a:pt x="108" y="28"/>
                    <a:pt x="108" y="28"/>
                    <a:pt x="108" y="28"/>
                  </a:cubicBezTo>
                  <a:close/>
                  <a:moveTo>
                    <a:pt x="80" y="64"/>
                  </a:moveTo>
                  <a:cubicBezTo>
                    <a:pt x="77" y="66"/>
                    <a:pt x="73" y="68"/>
                    <a:pt x="69" y="70"/>
                  </a:cubicBezTo>
                  <a:cubicBezTo>
                    <a:pt x="66" y="72"/>
                    <a:pt x="62" y="73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7" y="75"/>
                    <a:pt x="55" y="76"/>
                    <a:pt x="53" y="77"/>
                  </a:cubicBezTo>
                  <a:cubicBezTo>
                    <a:pt x="53" y="77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8"/>
                    <a:pt x="51" y="78"/>
                  </a:cubicBezTo>
                  <a:cubicBezTo>
                    <a:pt x="51" y="78"/>
                    <a:pt x="50" y="79"/>
                    <a:pt x="50" y="79"/>
                  </a:cubicBezTo>
                  <a:cubicBezTo>
                    <a:pt x="49" y="79"/>
                    <a:pt x="48" y="80"/>
                    <a:pt x="46" y="80"/>
                  </a:cubicBezTo>
                  <a:cubicBezTo>
                    <a:pt x="38" y="84"/>
                    <a:pt x="29" y="88"/>
                    <a:pt x="20" y="91"/>
                  </a:cubicBezTo>
                  <a:cubicBezTo>
                    <a:pt x="18" y="91"/>
                    <a:pt x="16" y="92"/>
                    <a:pt x="13" y="93"/>
                  </a:cubicBezTo>
                  <a:cubicBezTo>
                    <a:pt x="12" y="93"/>
                    <a:pt x="11" y="93"/>
                    <a:pt x="10" y="93"/>
                  </a:cubicBezTo>
                  <a:cubicBezTo>
                    <a:pt x="12" y="90"/>
                    <a:pt x="14" y="88"/>
                    <a:pt x="17" y="86"/>
                  </a:cubicBezTo>
                  <a:cubicBezTo>
                    <a:pt x="19" y="84"/>
                    <a:pt x="22" y="81"/>
                    <a:pt x="24" y="79"/>
                  </a:cubicBezTo>
                  <a:cubicBezTo>
                    <a:pt x="28" y="76"/>
                    <a:pt x="32" y="73"/>
                    <a:pt x="36" y="70"/>
                  </a:cubicBezTo>
                  <a:cubicBezTo>
                    <a:pt x="40" y="68"/>
                    <a:pt x="44" y="65"/>
                    <a:pt x="48" y="63"/>
                  </a:cubicBezTo>
                  <a:cubicBezTo>
                    <a:pt x="56" y="57"/>
                    <a:pt x="65" y="53"/>
                    <a:pt x="73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9" y="47"/>
                    <a:pt x="83" y="45"/>
                    <a:pt x="87" y="43"/>
                  </a:cubicBezTo>
                  <a:cubicBezTo>
                    <a:pt x="87" y="45"/>
                    <a:pt x="88" y="47"/>
                    <a:pt x="90" y="48"/>
                  </a:cubicBezTo>
                  <a:cubicBezTo>
                    <a:pt x="90" y="49"/>
                    <a:pt x="90" y="50"/>
                    <a:pt x="91" y="50"/>
                  </a:cubicBezTo>
                  <a:cubicBezTo>
                    <a:pt x="92" y="51"/>
                    <a:pt x="92" y="52"/>
                    <a:pt x="93" y="53"/>
                  </a:cubicBezTo>
                  <a:cubicBezTo>
                    <a:pt x="93" y="54"/>
                    <a:pt x="94" y="55"/>
                    <a:pt x="95" y="55"/>
                  </a:cubicBezTo>
                  <a:cubicBezTo>
                    <a:pt x="94" y="56"/>
                    <a:pt x="93" y="57"/>
                    <a:pt x="92" y="57"/>
                  </a:cubicBezTo>
                  <a:cubicBezTo>
                    <a:pt x="88" y="60"/>
                    <a:pt x="84" y="62"/>
                    <a:pt x="80" y="64"/>
                  </a:cubicBezTo>
                  <a:close/>
                  <a:moveTo>
                    <a:pt x="112" y="44"/>
                  </a:moveTo>
                  <a:cubicBezTo>
                    <a:pt x="109" y="46"/>
                    <a:pt x="106" y="48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2" y="49"/>
                    <a:pt x="101" y="48"/>
                    <a:pt x="100" y="47"/>
                  </a:cubicBezTo>
                  <a:cubicBezTo>
                    <a:pt x="99" y="45"/>
                    <a:pt x="98" y="44"/>
                    <a:pt x="97" y="43"/>
                  </a:cubicBezTo>
                  <a:cubicBezTo>
                    <a:pt x="96" y="42"/>
                    <a:pt x="96" y="41"/>
                    <a:pt x="95" y="40"/>
                  </a:cubicBezTo>
                  <a:cubicBezTo>
                    <a:pt x="99" y="39"/>
                    <a:pt x="102" y="38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6" y="37"/>
                    <a:pt x="106" y="37"/>
                    <a:pt x="107" y="37"/>
                  </a:cubicBezTo>
                  <a:cubicBezTo>
                    <a:pt x="107" y="37"/>
                    <a:pt x="107" y="37"/>
                    <a:pt x="108" y="37"/>
                  </a:cubicBezTo>
                  <a:cubicBezTo>
                    <a:pt x="108" y="37"/>
                    <a:pt x="109" y="38"/>
                    <a:pt x="109" y="38"/>
                  </a:cubicBezTo>
                  <a:cubicBezTo>
                    <a:pt x="109" y="38"/>
                    <a:pt x="109" y="38"/>
                    <a:pt x="110" y="38"/>
                  </a:cubicBezTo>
                  <a:cubicBezTo>
                    <a:pt x="110" y="38"/>
                    <a:pt x="110" y="38"/>
                    <a:pt x="111" y="39"/>
                  </a:cubicBezTo>
                  <a:cubicBezTo>
                    <a:pt x="111" y="39"/>
                    <a:pt x="111" y="40"/>
                    <a:pt x="112" y="41"/>
                  </a:cubicBezTo>
                  <a:cubicBezTo>
                    <a:pt x="112" y="42"/>
                    <a:pt x="112" y="42"/>
                    <a:pt x="113" y="43"/>
                  </a:cubicBezTo>
                  <a:cubicBezTo>
                    <a:pt x="113" y="43"/>
                    <a:pt x="112" y="44"/>
                    <a:pt x="112" y="44"/>
                  </a:cubicBezTo>
                  <a:close/>
                  <a:moveTo>
                    <a:pt x="173" y="10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0" y="14"/>
                    <a:pt x="168" y="16"/>
                    <a:pt x="166" y="19"/>
                  </a:cubicBezTo>
                  <a:cubicBezTo>
                    <a:pt x="165" y="20"/>
                    <a:pt x="163" y="22"/>
                    <a:pt x="161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0" y="21"/>
                    <a:pt x="159" y="20"/>
                    <a:pt x="158" y="18"/>
                  </a:cubicBezTo>
                  <a:cubicBezTo>
                    <a:pt x="158" y="17"/>
                    <a:pt x="157" y="17"/>
                    <a:pt x="157" y="16"/>
                  </a:cubicBezTo>
                  <a:cubicBezTo>
                    <a:pt x="157" y="16"/>
                    <a:pt x="157" y="15"/>
                    <a:pt x="156" y="15"/>
                  </a:cubicBezTo>
                  <a:cubicBezTo>
                    <a:pt x="156" y="14"/>
                    <a:pt x="155" y="13"/>
                    <a:pt x="154" y="12"/>
                  </a:cubicBezTo>
                  <a:cubicBezTo>
                    <a:pt x="154" y="12"/>
                    <a:pt x="153" y="11"/>
                    <a:pt x="153" y="11"/>
                  </a:cubicBezTo>
                  <a:cubicBezTo>
                    <a:pt x="159" y="10"/>
                    <a:pt x="166" y="10"/>
                    <a:pt x="173" y="10"/>
                  </a:cubicBezTo>
                  <a:close/>
                  <a:moveTo>
                    <a:pt x="119" y="31"/>
                  </a:moveTo>
                  <a:cubicBezTo>
                    <a:pt x="120" y="29"/>
                    <a:pt x="121" y="27"/>
                    <a:pt x="122" y="25"/>
                  </a:cubicBezTo>
                  <a:cubicBezTo>
                    <a:pt x="123" y="23"/>
                    <a:pt x="125" y="22"/>
                    <a:pt x="126" y="21"/>
                  </a:cubicBezTo>
                  <a:cubicBezTo>
                    <a:pt x="128" y="19"/>
                    <a:pt x="130" y="18"/>
                    <a:pt x="132" y="17"/>
                  </a:cubicBezTo>
                  <a:cubicBezTo>
                    <a:pt x="134" y="15"/>
                    <a:pt x="136" y="14"/>
                    <a:pt x="138" y="13"/>
                  </a:cubicBezTo>
                  <a:cubicBezTo>
                    <a:pt x="139" y="13"/>
                    <a:pt x="140" y="13"/>
                    <a:pt x="141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9"/>
                    <a:pt x="149" y="20"/>
                    <a:pt x="149" y="22"/>
                  </a:cubicBezTo>
                  <a:cubicBezTo>
                    <a:pt x="150" y="23"/>
                    <a:pt x="151" y="24"/>
                    <a:pt x="152" y="26"/>
                  </a:cubicBezTo>
                  <a:cubicBezTo>
                    <a:pt x="153" y="27"/>
                    <a:pt x="153" y="28"/>
                    <a:pt x="154" y="29"/>
                  </a:cubicBezTo>
                  <a:cubicBezTo>
                    <a:pt x="154" y="30"/>
                    <a:pt x="153" y="30"/>
                    <a:pt x="153" y="30"/>
                  </a:cubicBezTo>
                  <a:cubicBezTo>
                    <a:pt x="151" y="31"/>
                    <a:pt x="148" y="33"/>
                    <a:pt x="146" y="34"/>
                  </a:cubicBezTo>
                  <a:cubicBezTo>
                    <a:pt x="144" y="35"/>
                    <a:pt x="142" y="35"/>
                    <a:pt x="141" y="36"/>
                  </a:cubicBezTo>
                  <a:cubicBezTo>
                    <a:pt x="138" y="37"/>
                    <a:pt x="136" y="37"/>
                    <a:pt x="134" y="38"/>
                  </a:cubicBezTo>
                  <a:cubicBezTo>
                    <a:pt x="132" y="38"/>
                    <a:pt x="129" y="38"/>
                    <a:pt x="126" y="38"/>
                  </a:cubicBezTo>
                  <a:cubicBezTo>
                    <a:pt x="125" y="38"/>
                    <a:pt x="123" y="38"/>
                    <a:pt x="122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1" y="37"/>
                    <a:pt x="121" y="37"/>
                    <a:pt x="120" y="37"/>
                  </a:cubicBezTo>
                  <a:cubicBezTo>
                    <a:pt x="120" y="36"/>
                    <a:pt x="119" y="35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8" y="34"/>
                    <a:pt x="118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33"/>
                    <a:pt x="119" y="32"/>
                    <a:pt x="1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9" name="ïṣľíde">
            <a:extLst>
              <a:ext uri="{FF2B5EF4-FFF2-40B4-BE49-F238E27FC236}">
                <a16:creationId xmlns:a16="http://schemas.microsoft.com/office/drawing/2014/main" id="{5A629D88-9756-4665-9790-EF78C704AD23}"/>
              </a:ext>
            </a:extLst>
          </p:cNvPr>
          <p:cNvSpPr/>
          <p:nvPr/>
        </p:nvSpPr>
        <p:spPr bwMode="auto">
          <a:xfrm>
            <a:off x="4766057" y="-32006"/>
            <a:ext cx="357148" cy="324109"/>
          </a:xfrm>
          <a:custGeom>
            <a:avLst/>
            <a:gdLst>
              <a:gd name="T0" fmla="*/ 189 w 211"/>
              <a:gd name="T1" fmla="*/ 64 h 190"/>
              <a:gd name="T2" fmla="*/ 197 w 211"/>
              <a:gd name="T3" fmla="*/ 57 h 190"/>
              <a:gd name="T4" fmla="*/ 208 w 211"/>
              <a:gd name="T5" fmla="*/ 44 h 190"/>
              <a:gd name="T6" fmla="*/ 211 w 211"/>
              <a:gd name="T7" fmla="*/ 29 h 190"/>
              <a:gd name="T8" fmla="*/ 204 w 211"/>
              <a:gd name="T9" fmla="*/ 15 h 190"/>
              <a:gd name="T10" fmla="*/ 188 w 211"/>
              <a:gd name="T11" fmla="*/ 2 h 190"/>
              <a:gd name="T12" fmla="*/ 176 w 211"/>
              <a:gd name="T13" fmla="*/ 2 h 190"/>
              <a:gd name="T14" fmla="*/ 154 w 211"/>
              <a:gd name="T15" fmla="*/ 17 h 190"/>
              <a:gd name="T16" fmla="*/ 128 w 211"/>
              <a:gd name="T17" fmla="*/ 39 h 190"/>
              <a:gd name="T18" fmla="*/ 30 w 211"/>
              <a:gd name="T19" fmla="*/ 124 h 190"/>
              <a:gd name="T20" fmla="*/ 13 w 211"/>
              <a:gd name="T21" fmla="*/ 150 h 190"/>
              <a:gd name="T22" fmla="*/ 0 w 211"/>
              <a:gd name="T23" fmla="*/ 182 h 190"/>
              <a:gd name="T24" fmla="*/ 18 w 211"/>
              <a:gd name="T25" fmla="*/ 189 h 190"/>
              <a:gd name="T26" fmla="*/ 57 w 211"/>
              <a:gd name="T27" fmla="*/ 174 h 190"/>
              <a:gd name="T28" fmla="*/ 70 w 211"/>
              <a:gd name="T29" fmla="*/ 167 h 190"/>
              <a:gd name="T30" fmla="*/ 178 w 211"/>
              <a:gd name="T31" fmla="*/ 39 h 190"/>
              <a:gd name="T32" fmla="*/ 169 w 211"/>
              <a:gd name="T33" fmla="*/ 29 h 190"/>
              <a:gd name="T34" fmla="*/ 169 w 211"/>
              <a:gd name="T35" fmla="*/ 19 h 190"/>
              <a:gd name="T36" fmla="*/ 191 w 211"/>
              <a:gd name="T37" fmla="*/ 49 h 190"/>
              <a:gd name="T38" fmla="*/ 178 w 211"/>
              <a:gd name="T39" fmla="*/ 39 h 190"/>
              <a:gd name="T40" fmla="*/ 168 w 211"/>
              <a:gd name="T41" fmla="*/ 18 h 190"/>
              <a:gd name="T42" fmla="*/ 184 w 211"/>
              <a:gd name="T43" fmla="*/ 10 h 190"/>
              <a:gd name="T44" fmla="*/ 200 w 211"/>
              <a:gd name="T45" fmla="*/ 26 h 190"/>
              <a:gd name="T46" fmla="*/ 201 w 211"/>
              <a:gd name="T47" fmla="*/ 37 h 190"/>
              <a:gd name="T48" fmla="*/ 186 w 211"/>
              <a:gd name="T49" fmla="*/ 26 h 190"/>
              <a:gd name="T50" fmla="*/ 175 w 211"/>
              <a:gd name="T51" fmla="*/ 12 h 190"/>
              <a:gd name="T52" fmla="*/ 100 w 211"/>
              <a:gd name="T53" fmla="*/ 75 h 190"/>
              <a:gd name="T54" fmla="*/ 155 w 211"/>
              <a:gd name="T55" fmla="*/ 28 h 190"/>
              <a:gd name="T56" fmla="*/ 146 w 211"/>
              <a:gd name="T57" fmla="*/ 56 h 190"/>
              <a:gd name="T58" fmla="*/ 83 w 211"/>
              <a:gd name="T59" fmla="*/ 113 h 190"/>
              <a:gd name="T60" fmla="*/ 68 w 211"/>
              <a:gd name="T61" fmla="*/ 127 h 190"/>
              <a:gd name="T62" fmla="*/ 54 w 211"/>
              <a:gd name="T63" fmla="*/ 140 h 190"/>
              <a:gd name="T64" fmla="*/ 45 w 211"/>
              <a:gd name="T65" fmla="*/ 130 h 190"/>
              <a:gd name="T66" fmla="*/ 9 w 211"/>
              <a:gd name="T67" fmla="*/ 180 h 190"/>
              <a:gd name="T68" fmla="*/ 14 w 211"/>
              <a:gd name="T69" fmla="*/ 180 h 190"/>
              <a:gd name="T70" fmla="*/ 8 w 211"/>
              <a:gd name="T71" fmla="*/ 179 h 190"/>
              <a:gd name="T72" fmla="*/ 17 w 211"/>
              <a:gd name="T73" fmla="*/ 170 h 190"/>
              <a:gd name="T74" fmla="*/ 27 w 211"/>
              <a:gd name="T75" fmla="*/ 176 h 190"/>
              <a:gd name="T76" fmla="*/ 56 w 211"/>
              <a:gd name="T77" fmla="*/ 164 h 190"/>
              <a:gd name="T78" fmla="*/ 35 w 211"/>
              <a:gd name="T79" fmla="*/ 170 h 190"/>
              <a:gd name="T80" fmla="*/ 31 w 211"/>
              <a:gd name="T81" fmla="*/ 166 h 190"/>
              <a:gd name="T82" fmla="*/ 21 w 211"/>
              <a:gd name="T83" fmla="*/ 154 h 190"/>
              <a:gd name="T84" fmla="*/ 42 w 211"/>
              <a:gd name="T85" fmla="*/ 139 h 190"/>
              <a:gd name="T86" fmla="*/ 46 w 211"/>
              <a:gd name="T87" fmla="*/ 148 h 190"/>
              <a:gd name="T88" fmla="*/ 51 w 211"/>
              <a:gd name="T89" fmla="*/ 156 h 190"/>
              <a:gd name="T90" fmla="*/ 60 w 211"/>
              <a:gd name="T91" fmla="*/ 162 h 190"/>
              <a:gd name="T92" fmla="*/ 68 w 211"/>
              <a:gd name="T93" fmla="*/ 157 h 190"/>
              <a:gd name="T94" fmla="*/ 67 w 211"/>
              <a:gd name="T95" fmla="*/ 141 h 190"/>
              <a:gd name="T96" fmla="*/ 79 w 211"/>
              <a:gd name="T97" fmla="*/ 130 h 190"/>
              <a:gd name="T98" fmla="*/ 111 w 211"/>
              <a:gd name="T99" fmla="*/ 99 h 190"/>
              <a:gd name="T100" fmla="*/ 173 w 211"/>
              <a:gd name="T101" fmla="*/ 47 h 190"/>
              <a:gd name="T102" fmla="*/ 137 w 211"/>
              <a:gd name="T103" fmla="*/ 9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1" h="190">
                <a:moveTo>
                  <a:pt x="121" y="121"/>
                </a:moveTo>
                <a:cubicBezTo>
                  <a:pt x="125" y="118"/>
                  <a:pt x="129" y="115"/>
                  <a:pt x="132" y="112"/>
                </a:cubicBezTo>
                <a:cubicBezTo>
                  <a:pt x="140" y="105"/>
                  <a:pt x="148" y="99"/>
                  <a:pt x="156" y="92"/>
                </a:cubicBezTo>
                <a:cubicBezTo>
                  <a:pt x="167" y="83"/>
                  <a:pt x="178" y="73"/>
                  <a:pt x="189" y="64"/>
                </a:cubicBezTo>
                <a:cubicBezTo>
                  <a:pt x="189" y="64"/>
                  <a:pt x="190" y="64"/>
                  <a:pt x="190" y="64"/>
                </a:cubicBezTo>
                <a:cubicBezTo>
                  <a:pt x="191" y="63"/>
                  <a:pt x="191" y="63"/>
                  <a:pt x="192" y="62"/>
                </a:cubicBezTo>
                <a:cubicBezTo>
                  <a:pt x="192" y="62"/>
                  <a:pt x="193" y="62"/>
                  <a:pt x="193" y="61"/>
                </a:cubicBezTo>
                <a:cubicBezTo>
                  <a:pt x="194" y="60"/>
                  <a:pt x="196" y="58"/>
                  <a:pt x="197" y="57"/>
                </a:cubicBezTo>
                <a:cubicBezTo>
                  <a:pt x="197" y="56"/>
                  <a:pt x="197" y="56"/>
                  <a:pt x="198" y="56"/>
                </a:cubicBezTo>
                <a:cubicBezTo>
                  <a:pt x="199" y="54"/>
                  <a:pt x="200" y="53"/>
                  <a:pt x="202" y="52"/>
                </a:cubicBezTo>
                <a:cubicBezTo>
                  <a:pt x="203" y="50"/>
                  <a:pt x="204" y="49"/>
                  <a:pt x="205" y="47"/>
                </a:cubicBezTo>
                <a:cubicBezTo>
                  <a:pt x="206" y="46"/>
                  <a:pt x="207" y="45"/>
                  <a:pt x="208" y="44"/>
                </a:cubicBezTo>
                <a:cubicBezTo>
                  <a:pt x="209" y="42"/>
                  <a:pt x="209" y="41"/>
                  <a:pt x="210" y="40"/>
                </a:cubicBezTo>
                <a:cubicBezTo>
                  <a:pt x="210" y="39"/>
                  <a:pt x="211" y="38"/>
                  <a:pt x="211" y="37"/>
                </a:cubicBezTo>
                <a:cubicBezTo>
                  <a:pt x="211" y="36"/>
                  <a:pt x="211" y="35"/>
                  <a:pt x="211" y="33"/>
                </a:cubicBezTo>
                <a:cubicBezTo>
                  <a:pt x="211" y="32"/>
                  <a:pt x="211" y="31"/>
                  <a:pt x="211" y="29"/>
                </a:cubicBezTo>
                <a:cubicBezTo>
                  <a:pt x="210" y="28"/>
                  <a:pt x="210" y="27"/>
                  <a:pt x="210" y="26"/>
                </a:cubicBezTo>
                <a:cubicBezTo>
                  <a:pt x="210" y="25"/>
                  <a:pt x="209" y="24"/>
                  <a:pt x="209" y="23"/>
                </a:cubicBezTo>
                <a:cubicBezTo>
                  <a:pt x="208" y="22"/>
                  <a:pt x="208" y="21"/>
                  <a:pt x="207" y="20"/>
                </a:cubicBezTo>
                <a:cubicBezTo>
                  <a:pt x="206" y="18"/>
                  <a:pt x="205" y="16"/>
                  <a:pt x="204" y="15"/>
                </a:cubicBezTo>
                <a:cubicBezTo>
                  <a:pt x="204" y="14"/>
                  <a:pt x="203" y="13"/>
                  <a:pt x="203" y="13"/>
                </a:cubicBezTo>
                <a:cubicBezTo>
                  <a:pt x="200" y="10"/>
                  <a:pt x="198" y="8"/>
                  <a:pt x="195" y="6"/>
                </a:cubicBezTo>
                <a:cubicBezTo>
                  <a:pt x="193" y="4"/>
                  <a:pt x="191" y="3"/>
                  <a:pt x="189" y="2"/>
                </a:cubicBezTo>
                <a:cubicBezTo>
                  <a:pt x="189" y="2"/>
                  <a:pt x="188" y="2"/>
                  <a:pt x="188" y="2"/>
                </a:cubicBezTo>
                <a:cubicBezTo>
                  <a:pt x="187" y="1"/>
                  <a:pt x="186" y="1"/>
                  <a:pt x="185" y="1"/>
                </a:cubicBezTo>
                <a:cubicBezTo>
                  <a:pt x="184" y="1"/>
                  <a:pt x="184" y="1"/>
                  <a:pt x="183" y="1"/>
                </a:cubicBezTo>
                <a:cubicBezTo>
                  <a:pt x="181" y="0"/>
                  <a:pt x="180" y="1"/>
                  <a:pt x="179" y="1"/>
                </a:cubicBezTo>
                <a:cubicBezTo>
                  <a:pt x="178" y="1"/>
                  <a:pt x="177" y="2"/>
                  <a:pt x="176" y="2"/>
                </a:cubicBezTo>
                <a:cubicBezTo>
                  <a:pt x="174" y="2"/>
                  <a:pt x="173" y="3"/>
                  <a:pt x="172" y="4"/>
                </a:cubicBezTo>
                <a:cubicBezTo>
                  <a:pt x="170" y="5"/>
                  <a:pt x="168" y="6"/>
                  <a:pt x="166" y="7"/>
                </a:cubicBezTo>
                <a:cubicBezTo>
                  <a:pt x="164" y="9"/>
                  <a:pt x="162" y="11"/>
                  <a:pt x="160" y="12"/>
                </a:cubicBezTo>
                <a:cubicBezTo>
                  <a:pt x="158" y="14"/>
                  <a:pt x="156" y="15"/>
                  <a:pt x="154" y="17"/>
                </a:cubicBezTo>
                <a:cubicBezTo>
                  <a:pt x="153" y="18"/>
                  <a:pt x="152" y="19"/>
                  <a:pt x="151" y="20"/>
                </a:cubicBezTo>
                <a:cubicBezTo>
                  <a:pt x="151" y="20"/>
                  <a:pt x="150" y="20"/>
                  <a:pt x="150" y="20"/>
                </a:cubicBezTo>
                <a:cubicBezTo>
                  <a:pt x="147" y="23"/>
                  <a:pt x="143" y="26"/>
                  <a:pt x="140" y="29"/>
                </a:cubicBezTo>
                <a:cubicBezTo>
                  <a:pt x="136" y="32"/>
                  <a:pt x="132" y="36"/>
                  <a:pt x="128" y="39"/>
                </a:cubicBezTo>
                <a:cubicBezTo>
                  <a:pt x="121" y="45"/>
                  <a:pt x="113" y="52"/>
                  <a:pt x="106" y="58"/>
                </a:cubicBezTo>
                <a:cubicBezTo>
                  <a:pt x="91" y="70"/>
                  <a:pt x="76" y="83"/>
                  <a:pt x="61" y="96"/>
                </a:cubicBezTo>
                <a:cubicBezTo>
                  <a:pt x="56" y="100"/>
                  <a:pt x="51" y="105"/>
                  <a:pt x="45" y="110"/>
                </a:cubicBezTo>
                <a:cubicBezTo>
                  <a:pt x="40" y="115"/>
                  <a:pt x="35" y="119"/>
                  <a:pt x="30" y="124"/>
                </a:cubicBezTo>
                <a:cubicBezTo>
                  <a:pt x="29" y="125"/>
                  <a:pt x="29" y="125"/>
                  <a:pt x="29" y="126"/>
                </a:cubicBezTo>
                <a:cubicBezTo>
                  <a:pt x="27" y="128"/>
                  <a:pt x="26" y="130"/>
                  <a:pt x="24" y="132"/>
                </a:cubicBezTo>
                <a:cubicBezTo>
                  <a:pt x="23" y="134"/>
                  <a:pt x="22" y="136"/>
                  <a:pt x="20" y="138"/>
                </a:cubicBezTo>
                <a:cubicBezTo>
                  <a:pt x="18" y="142"/>
                  <a:pt x="15" y="146"/>
                  <a:pt x="13" y="150"/>
                </a:cubicBezTo>
                <a:cubicBezTo>
                  <a:pt x="10" y="154"/>
                  <a:pt x="8" y="159"/>
                  <a:pt x="6" y="163"/>
                </a:cubicBezTo>
                <a:cubicBezTo>
                  <a:pt x="5" y="165"/>
                  <a:pt x="4" y="167"/>
                  <a:pt x="3" y="169"/>
                </a:cubicBezTo>
                <a:cubicBezTo>
                  <a:pt x="2" y="171"/>
                  <a:pt x="1" y="174"/>
                  <a:pt x="0" y="176"/>
                </a:cubicBezTo>
                <a:cubicBezTo>
                  <a:pt x="0" y="178"/>
                  <a:pt x="0" y="180"/>
                  <a:pt x="0" y="182"/>
                </a:cubicBezTo>
                <a:cubicBezTo>
                  <a:pt x="0" y="183"/>
                  <a:pt x="1" y="183"/>
                  <a:pt x="1" y="184"/>
                </a:cubicBezTo>
                <a:cubicBezTo>
                  <a:pt x="1" y="185"/>
                  <a:pt x="2" y="186"/>
                  <a:pt x="2" y="187"/>
                </a:cubicBezTo>
                <a:cubicBezTo>
                  <a:pt x="5" y="189"/>
                  <a:pt x="8" y="190"/>
                  <a:pt x="11" y="190"/>
                </a:cubicBezTo>
                <a:cubicBezTo>
                  <a:pt x="13" y="190"/>
                  <a:pt x="15" y="190"/>
                  <a:pt x="18" y="189"/>
                </a:cubicBezTo>
                <a:cubicBezTo>
                  <a:pt x="20" y="189"/>
                  <a:pt x="22" y="188"/>
                  <a:pt x="25" y="187"/>
                </a:cubicBezTo>
                <a:cubicBezTo>
                  <a:pt x="27" y="187"/>
                  <a:pt x="29" y="186"/>
                  <a:pt x="32" y="185"/>
                </a:cubicBezTo>
                <a:cubicBezTo>
                  <a:pt x="36" y="183"/>
                  <a:pt x="41" y="181"/>
                  <a:pt x="45" y="179"/>
                </a:cubicBezTo>
                <a:cubicBezTo>
                  <a:pt x="49" y="178"/>
                  <a:pt x="53" y="176"/>
                  <a:pt x="57" y="174"/>
                </a:cubicBezTo>
                <a:cubicBezTo>
                  <a:pt x="60" y="172"/>
                  <a:pt x="63" y="171"/>
                  <a:pt x="66" y="169"/>
                </a:cubicBezTo>
                <a:cubicBezTo>
                  <a:pt x="67" y="169"/>
                  <a:pt x="67" y="169"/>
                  <a:pt x="68" y="169"/>
                </a:cubicBezTo>
                <a:cubicBezTo>
                  <a:pt x="69" y="168"/>
                  <a:pt x="69" y="168"/>
                  <a:pt x="70" y="168"/>
                </a:cubicBezTo>
                <a:cubicBezTo>
                  <a:pt x="70" y="167"/>
                  <a:pt x="70" y="167"/>
                  <a:pt x="70" y="167"/>
                </a:cubicBezTo>
                <a:cubicBezTo>
                  <a:pt x="76" y="161"/>
                  <a:pt x="83" y="156"/>
                  <a:pt x="89" y="150"/>
                </a:cubicBezTo>
                <a:cubicBezTo>
                  <a:pt x="96" y="144"/>
                  <a:pt x="103" y="137"/>
                  <a:pt x="110" y="131"/>
                </a:cubicBezTo>
                <a:cubicBezTo>
                  <a:pt x="114" y="128"/>
                  <a:pt x="117" y="125"/>
                  <a:pt x="121" y="121"/>
                </a:cubicBezTo>
                <a:close/>
                <a:moveTo>
                  <a:pt x="178" y="39"/>
                </a:moveTo>
                <a:cubicBezTo>
                  <a:pt x="178" y="38"/>
                  <a:pt x="178" y="38"/>
                  <a:pt x="177" y="37"/>
                </a:cubicBezTo>
                <a:cubicBezTo>
                  <a:pt x="177" y="37"/>
                  <a:pt x="177" y="37"/>
                  <a:pt x="177" y="37"/>
                </a:cubicBezTo>
                <a:cubicBezTo>
                  <a:pt x="177" y="37"/>
                  <a:pt x="176" y="36"/>
                  <a:pt x="176" y="36"/>
                </a:cubicBezTo>
                <a:cubicBezTo>
                  <a:pt x="173" y="34"/>
                  <a:pt x="171" y="31"/>
                  <a:pt x="169" y="29"/>
                </a:cubicBezTo>
                <a:cubicBezTo>
                  <a:pt x="167" y="27"/>
                  <a:pt x="165" y="24"/>
                  <a:pt x="163" y="22"/>
                </a:cubicBezTo>
                <a:cubicBezTo>
                  <a:pt x="164" y="21"/>
                  <a:pt x="165" y="21"/>
                  <a:pt x="166" y="20"/>
                </a:cubicBezTo>
                <a:cubicBezTo>
                  <a:pt x="167" y="19"/>
                  <a:pt x="167" y="19"/>
                  <a:pt x="168" y="19"/>
                </a:cubicBezTo>
                <a:cubicBezTo>
                  <a:pt x="168" y="19"/>
                  <a:pt x="169" y="19"/>
                  <a:pt x="169" y="19"/>
                </a:cubicBezTo>
                <a:cubicBezTo>
                  <a:pt x="171" y="21"/>
                  <a:pt x="173" y="24"/>
                  <a:pt x="175" y="26"/>
                </a:cubicBezTo>
                <a:cubicBezTo>
                  <a:pt x="177" y="29"/>
                  <a:pt x="180" y="32"/>
                  <a:pt x="182" y="34"/>
                </a:cubicBezTo>
                <a:cubicBezTo>
                  <a:pt x="185" y="38"/>
                  <a:pt x="188" y="42"/>
                  <a:pt x="190" y="47"/>
                </a:cubicBezTo>
                <a:cubicBezTo>
                  <a:pt x="190" y="48"/>
                  <a:pt x="190" y="49"/>
                  <a:pt x="191" y="49"/>
                </a:cubicBezTo>
                <a:cubicBezTo>
                  <a:pt x="191" y="49"/>
                  <a:pt x="191" y="49"/>
                  <a:pt x="191" y="50"/>
                </a:cubicBezTo>
                <a:cubicBezTo>
                  <a:pt x="190" y="50"/>
                  <a:pt x="189" y="51"/>
                  <a:pt x="188" y="52"/>
                </a:cubicBezTo>
                <a:cubicBezTo>
                  <a:pt x="187" y="50"/>
                  <a:pt x="186" y="49"/>
                  <a:pt x="185" y="47"/>
                </a:cubicBezTo>
                <a:cubicBezTo>
                  <a:pt x="183" y="44"/>
                  <a:pt x="180" y="42"/>
                  <a:pt x="178" y="39"/>
                </a:cubicBezTo>
                <a:close/>
                <a:moveTo>
                  <a:pt x="168" y="18"/>
                </a:moveTo>
                <a:cubicBezTo>
                  <a:pt x="168" y="18"/>
                  <a:pt x="168" y="18"/>
                  <a:pt x="168" y="18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18"/>
                  <a:pt x="168" y="18"/>
                  <a:pt x="168" y="18"/>
                </a:cubicBezTo>
                <a:close/>
                <a:moveTo>
                  <a:pt x="178" y="11"/>
                </a:moveTo>
                <a:cubicBezTo>
                  <a:pt x="179" y="10"/>
                  <a:pt x="180" y="10"/>
                  <a:pt x="181" y="10"/>
                </a:cubicBezTo>
                <a:cubicBezTo>
                  <a:pt x="182" y="10"/>
                  <a:pt x="182" y="10"/>
                  <a:pt x="183" y="10"/>
                </a:cubicBezTo>
                <a:cubicBezTo>
                  <a:pt x="183" y="10"/>
                  <a:pt x="183" y="10"/>
                  <a:pt x="184" y="10"/>
                </a:cubicBezTo>
                <a:cubicBezTo>
                  <a:pt x="187" y="11"/>
                  <a:pt x="189" y="13"/>
                  <a:pt x="191" y="15"/>
                </a:cubicBezTo>
                <a:cubicBezTo>
                  <a:pt x="193" y="16"/>
                  <a:pt x="195" y="17"/>
                  <a:pt x="196" y="19"/>
                </a:cubicBezTo>
                <a:cubicBezTo>
                  <a:pt x="197" y="20"/>
                  <a:pt x="197" y="21"/>
                  <a:pt x="198" y="23"/>
                </a:cubicBezTo>
                <a:cubicBezTo>
                  <a:pt x="199" y="24"/>
                  <a:pt x="200" y="25"/>
                  <a:pt x="200" y="26"/>
                </a:cubicBezTo>
                <a:cubicBezTo>
                  <a:pt x="200" y="27"/>
                  <a:pt x="201" y="28"/>
                  <a:pt x="201" y="29"/>
                </a:cubicBezTo>
                <a:cubicBezTo>
                  <a:pt x="201" y="30"/>
                  <a:pt x="201" y="31"/>
                  <a:pt x="202" y="32"/>
                </a:cubicBezTo>
                <a:cubicBezTo>
                  <a:pt x="202" y="33"/>
                  <a:pt x="202" y="34"/>
                  <a:pt x="202" y="35"/>
                </a:cubicBezTo>
                <a:cubicBezTo>
                  <a:pt x="201" y="36"/>
                  <a:pt x="201" y="36"/>
                  <a:pt x="201" y="37"/>
                </a:cubicBezTo>
                <a:cubicBezTo>
                  <a:pt x="201" y="38"/>
                  <a:pt x="200" y="39"/>
                  <a:pt x="200" y="39"/>
                </a:cubicBezTo>
                <a:cubicBezTo>
                  <a:pt x="199" y="40"/>
                  <a:pt x="198" y="41"/>
                  <a:pt x="198" y="42"/>
                </a:cubicBezTo>
                <a:cubicBezTo>
                  <a:pt x="197" y="41"/>
                  <a:pt x="196" y="39"/>
                  <a:pt x="195" y="38"/>
                </a:cubicBezTo>
                <a:cubicBezTo>
                  <a:pt x="193" y="33"/>
                  <a:pt x="190" y="29"/>
                  <a:pt x="186" y="26"/>
                </a:cubicBezTo>
                <a:cubicBezTo>
                  <a:pt x="184" y="23"/>
                  <a:pt x="182" y="20"/>
                  <a:pt x="180" y="18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79" y="16"/>
                  <a:pt x="178" y="15"/>
                  <a:pt x="177" y="14"/>
                </a:cubicBezTo>
                <a:cubicBezTo>
                  <a:pt x="177" y="14"/>
                  <a:pt x="176" y="13"/>
                  <a:pt x="175" y="12"/>
                </a:cubicBezTo>
                <a:cubicBezTo>
                  <a:pt x="176" y="12"/>
                  <a:pt x="177" y="11"/>
                  <a:pt x="178" y="11"/>
                </a:cubicBezTo>
                <a:close/>
                <a:moveTo>
                  <a:pt x="57" y="113"/>
                </a:moveTo>
                <a:cubicBezTo>
                  <a:pt x="64" y="106"/>
                  <a:pt x="70" y="100"/>
                  <a:pt x="78" y="94"/>
                </a:cubicBezTo>
                <a:cubicBezTo>
                  <a:pt x="85" y="87"/>
                  <a:pt x="92" y="81"/>
                  <a:pt x="100" y="75"/>
                </a:cubicBezTo>
                <a:cubicBezTo>
                  <a:pt x="107" y="69"/>
                  <a:pt x="115" y="63"/>
                  <a:pt x="122" y="56"/>
                </a:cubicBezTo>
                <a:cubicBezTo>
                  <a:pt x="128" y="51"/>
                  <a:pt x="134" y="46"/>
                  <a:pt x="140" y="41"/>
                </a:cubicBezTo>
                <a:cubicBezTo>
                  <a:pt x="143" y="39"/>
                  <a:pt x="146" y="36"/>
                  <a:pt x="149" y="34"/>
                </a:cubicBezTo>
                <a:cubicBezTo>
                  <a:pt x="151" y="32"/>
                  <a:pt x="153" y="30"/>
                  <a:pt x="155" y="28"/>
                </a:cubicBezTo>
                <a:cubicBezTo>
                  <a:pt x="157" y="30"/>
                  <a:pt x="159" y="31"/>
                  <a:pt x="160" y="33"/>
                </a:cubicBezTo>
                <a:cubicBezTo>
                  <a:pt x="162" y="35"/>
                  <a:pt x="164" y="37"/>
                  <a:pt x="166" y="39"/>
                </a:cubicBezTo>
                <a:cubicBezTo>
                  <a:pt x="166" y="39"/>
                  <a:pt x="166" y="40"/>
                  <a:pt x="167" y="40"/>
                </a:cubicBezTo>
                <a:cubicBezTo>
                  <a:pt x="160" y="45"/>
                  <a:pt x="153" y="51"/>
                  <a:pt x="146" y="56"/>
                </a:cubicBezTo>
                <a:cubicBezTo>
                  <a:pt x="139" y="62"/>
                  <a:pt x="132" y="68"/>
                  <a:pt x="125" y="74"/>
                </a:cubicBezTo>
                <a:cubicBezTo>
                  <a:pt x="121" y="77"/>
                  <a:pt x="118" y="80"/>
                  <a:pt x="114" y="83"/>
                </a:cubicBezTo>
                <a:cubicBezTo>
                  <a:pt x="111" y="86"/>
                  <a:pt x="107" y="90"/>
                  <a:pt x="103" y="93"/>
                </a:cubicBezTo>
                <a:cubicBezTo>
                  <a:pt x="97" y="100"/>
                  <a:pt x="90" y="106"/>
                  <a:pt x="83" y="113"/>
                </a:cubicBezTo>
                <a:cubicBezTo>
                  <a:pt x="82" y="113"/>
                  <a:pt x="82" y="114"/>
                  <a:pt x="82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78" y="117"/>
                  <a:pt x="75" y="120"/>
                  <a:pt x="72" y="123"/>
                </a:cubicBezTo>
                <a:cubicBezTo>
                  <a:pt x="71" y="124"/>
                  <a:pt x="70" y="126"/>
                  <a:pt x="68" y="127"/>
                </a:cubicBezTo>
                <a:cubicBezTo>
                  <a:pt x="67" y="128"/>
                  <a:pt x="65" y="130"/>
                  <a:pt x="64" y="131"/>
                </a:cubicBezTo>
                <a:cubicBezTo>
                  <a:pt x="63" y="132"/>
                  <a:pt x="61" y="134"/>
                  <a:pt x="60" y="135"/>
                </a:cubicBezTo>
                <a:cubicBezTo>
                  <a:pt x="59" y="136"/>
                  <a:pt x="58" y="137"/>
                  <a:pt x="56" y="138"/>
                </a:cubicBezTo>
                <a:cubicBezTo>
                  <a:pt x="56" y="139"/>
                  <a:pt x="55" y="140"/>
                  <a:pt x="54" y="140"/>
                </a:cubicBezTo>
                <a:cubicBezTo>
                  <a:pt x="54" y="138"/>
                  <a:pt x="53" y="136"/>
                  <a:pt x="51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0" y="134"/>
                  <a:pt x="50" y="133"/>
                  <a:pt x="49" y="132"/>
                </a:cubicBezTo>
                <a:cubicBezTo>
                  <a:pt x="48" y="131"/>
                  <a:pt x="46" y="130"/>
                  <a:pt x="45" y="130"/>
                </a:cubicBezTo>
                <a:cubicBezTo>
                  <a:pt x="44" y="129"/>
                  <a:pt x="42" y="128"/>
                  <a:pt x="40" y="127"/>
                </a:cubicBezTo>
                <a:cubicBezTo>
                  <a:pt x="46" y="122"/>
                  <a:pt x="51" y="117"/>
                  <a:pt x="57" y="113"/>
                </a:cubicBezTo>
                <a:close/>
                <a:moveTo>
                  <a:pt x="9" y="180"/>
                </a:moveTo>
                <a:cubicBezTo>
                  <a:pt x="9" y="180"/>
                  <a:pt x="9" y="180"/>
                  <a:pt x="9" y="180"/>
                </a:cubicBezTo>
                <a:cubicBezTo>
                  <a:pt x="9" y="180"/>
                  <a:pt x="9" y="180"/>
                  <a:pt x="9" y="180"/>
                </a:cubicBezTo>
                <a:cubicBezTo>
                  <a:pt x="9" y="180"/>
                  <a:pt x="9" y="180"/>
                  <a:pt x="9" y="180"/>
                </a:cubicBezTo>
                <a:close/>
                <a:moveTo>
                  <a:pt x="20" y="179"/>
                </a:moveTo>
                <a:cubicBezTo>
                  <a:pt x="18" y="180"/>
                  <a:pt x="16" y="180"/>
                  <a:pt x="14" y="180"/>
                </a:cubicBezTo>
                <a:cubicBezTo>
                  <a:pt x="13" y="181"/>
                  <a:pt x="11" y="181"/>
                  <a:pt x="10" y="180"/>
                </a:cubicBezTo>
                <a:cubicBezTo>
                  <a:pt x="10" y="180"/>
                  <a:pt x="9" y="180"/>
                  <a:pt x="9" y="180"/>
                </a:cubicBezTo>
                <a:cubicBezTo>
                  <a:pt x="9" y="180"/>
                  <a:pt x="8" y="180"/>
                  <a:pt x="8" y="179"/>
                </a:cubicBezTo>
                <a:cubicBezTo>
                  <a:pt x="8" y="179"/>
                  <a:pt x="8" y="179"/>
                  <a:pt x="8" y="179"/>
                </a:cubicBezTo>
                <a:cubicBezTo>
                  <a:pt x="8" y="178"/>
                  <a:pt x="9" y="177"/>
                  <a:pt x="10" y="176"/>
                </a:cubicBezTo>
                <a:cubicBezTo>
                  <a:pt x="11" y="173"/>
                  <a:pt x="12" y="171"/>
                  <a:pt x="13" y="169"/>
                </a:cubicBezTo>
                <a:cubicBezTo>
                  <a:pt x="13" y="169"/>
                  <a:pt x="14" y="169"/>
                  <a:pt x="14" y="169"/>
                </a:cubicBezTo>
                <a:cubicBezTo>
                  <a:pt x="15" y="169"/>
                  <a:pt x="16" y="169"/>
                  <a:pt x="17" y="170"/>
                </a:cubicBezTo>
                <a:cubicBezTo>
                  <a:pt x="18" y="170"/>
                  <a:pt x="19" y="170"/>
                  <a:pt x="20" y="170"/>
                </a:cubicBezTo>
                <a:cubicBezTo>
                  <a:pt x="21" y="171"/>
                  <a:pt x="23" y="172"/>
                  <a:pt x="24" y="173"/>
                </a:cubicBezTo>
                <a:cubicBezTo>
                  <a:pt x="25" y="174"/>
                  <a:pt x="26" y="174"/>
                  <a:pt x="26" y="175"/>
                </a:cubicBezTo>
                <a:cubicBezTo>
                  <a:pt x="27" y="175"/>
                  <a:pt x="27" y="176"/>
                  <a:pt x="27" y="176"/>
                </a:cubicBezTo>
                <a:cubicBezTo>
                  <a:pt x="27" y="176"/>
                  <a:pt x="27" y="177"/>
                  <a:pt x="27" y="177"/>
                </a:cubicBezTo>
                <a:cubicBezTo>
                  <a:pt x="27" y="177"/>
                  <a:pt x="26" y="177"/>
                  <a:pt x="25" y="177"/>
                </a:cubicBezTo>
                <a:cubicBezTo>
                  <a:pt x="24" y="178"/>
                  <a:pt x="22" y="179"/>
                  <a:pt x="20" y="179"/>
                </a:cubicBezTo>
                <a:close/>
                <a:moveTo>
                  <a:pt x="56" y="164"/>
                </a:moveTo>
                <a:cubicBezTo>
                  <a:pt x="54" y="165"/>
                  <a:pt x="52" y="165"/>
                  <a:pt x="50" y="166"/>
                </a:cubicBezTo>
                <a:cubicBezTo>
                  <a:pt x="45" y="169"/>
                  <a:pt x="41" y="172"/>
                  <a:pt x="36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6" y="172"/>
                  <a:pt x="35" y="171"/>
                  <a:pt x="35" y="170"/>
                </a:cubicBezTo>
                <a:cubicBezTo>
                  <a:pt x="35" y="170"/>
                  <a:pt x="34" y="170"/>
                  <a:pt x="34" y="169"/>
                </a:cubicBezTo>
                <a:cubicBezTo>
                  <a:pt x="34" y="169"/>
                  <a:pt x="33" y="169"/>
                  <a:pt x="33" y="169"/>
                </a:cubicBezTo>
                <a:cubicBezTo>
                  <a:pt x="33" y="168"/>
                  <a:pt x="32" y="168"/>
                  <a:pt x="32" y="167"/>
                </a:cubicBezTo>
                <a:cubicBezTo>
                  <a:pt x="32" y="167"/>
                  <a:pt x="31" y="167"/>
                  <a:pt x="31" y="166"/>
                </a:cubicBezTo>
                <a:cubicBezTo>
                  <a:pt x="29" y="165"/>
                  <a:pt x="28" y="164"/>
                  <a:pt x="27" y="164"/>
                </a:cubicBezTo>
                <a:cubicBezTo>
                  <a:pt x="25" y="163"/>
                  <a:pt x="23" y="162"/>
                  <a:pt x="22" y="161"/>
                </a:cubicBezTo>
                <a:cubicBezTo>
                  <a:pt x="20" y="161"/>
                  <a:pt x="19" y="160"/>
                  <a:pt x="18" y="160"/>
                </a:cubicBezTo>
                <a:cubicBezTo>
                  <a:pt x="19" y="158"/>
                  <a:pt x="20" y="156"/>
                  <a:pt x="21" y="154"/>
                </a:cubicBezTo>
                <a:cubicBezTo>
                  <a:pt x="24" y="151"/>
                  <a:pt x="26" y="147"/>
                  <a:pt x="28" y="144"/>
                </a:cubicBezTo>
                <a:cubicBezTo>
                  <a:pt x="30" y="141"/>
                  <a:pt x="32" y="138"/>
                  <a:pt x="34" y="135"/>
                </a:cubicBezTo>
                <a:cubicBezTo>
                  <a:pt x="35" y="135"/>
                  <a:pt x="36" y="135"/>
                  <a:pt x="37" y="136"/>
                </a:cubicBezTo>
                <a:cubicBezTo>
                  <a:pt x="39" y="137"/>
                  <a:pt x="41" y="138"/>
                  <a:pt x="42" y="139"/>
                </a:cubicBezTo>
                <a:cubicBezTo>
                  <a:pt x="43" y="139"/>
                  <a:pt x="44" y="140"/>
                  <a:pt x="44" y="141"/>
                </a:cubicBezTo>
                <a:cubicBezTo>
                  <a:pt x="45" y="141"/>
                  <a:pt x="45" y="142"/>
                  <a:pt x="45" y="143"/>
                </a:cubicBezTo>
                <a:cubicBezTo>
                  <a:pt x="46" y="143"/>
                  <a:pt x="46" y="144"/>
                  <a:pt x="46" y="145"/>
                </a:cubicBezTo>
                <a:cubicBezTo>
                  <a:pt x="46" y="146"/>
                  <a:pt x="46" y="147"/>
                  <a:pt x="46" y="148"/>
                </a:cubicBezTo>
                <a:cubicBezTo>
                  <a:pt x="46" y="148"/>
                  <a:pt x="46" y="149"/>
                  <a:pt x="46" y="149"/>
                </a:cubicBezTo>
                <a:cubicBezTo>
                  <a:pt x="46" y="151"/>
                  <a:pt x="46" y="152"/>
                  <a:pt x="47" y="153"/>
                </a:cubicBezTo>
                <a:cubicBezTo>
                  <a:pt x="47" y="154"/>
                  <a:pt x="49" y="155"/>
                  <a:pt x="50" y="155"/>
                </a:cubicBezTo>
                <a:cubicBezTo>
                  <a:pt x="50" y="156"/>
                  <a:pt x="51" y="156"/>
                  <a:pt x="51" y="156"/>
                </a:cubicBezTo>
                <a:cubicBezTo>
                  <a:pt x="52" y="156"/>
                  <a:pt x="53" y="156"/>
                  <a:pt x="54" y="157"/>
                </a:cubicBezTo>
                <a:cubicBezTo>
                  <a:pt x="55" y="157"/>
                  <a:pt x="56" y="158"/>
                  <a:pt x="57" y="158"/>
                </a:cubicBezTo>
                <a:cubicBezTo>
                  <a:pt x="58" y="159"/>
                  <a:pt x="58" y="159"/>
                  <a:pt x="59" y="160"/>
                </a:cubicBezTo>
                <a:cubicBezTo>
                  <a:pt x="59" y="161"/>
                  <a:pt x="60" y="161"/>
                  <a:pt x="60" y="162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59" y="163"/>
                  <a:pt x="58" y="163"/>
                  <a:pt x="56" y="164"/>
                </a:cubicBezTo>
                <a:close/>
                <a:moveTo>
                  <a:pt x="77" y="148"/>
                </a:moveTo>
                <a:cubicBezTo>
                  <a:pt x="74" y="151"/>
                  <a:pt x="71" y="154"/>
                  <a:pt x="68" y="157"/>
                </a:cubicBezTo>
                <a:cubicBezTo>
                  <a:pt x="67" y="155"/>
                  <a:pt x="65" y="153"/>
                  <a:pt x="64" y="152"/>
                </a:cubicBezTo>
                <a:cubicBezTo>
                  <a:pt x="63" y="151"/>
                  <a:pt x="61" y="150"/>
                  <a:pt x="59" y="149"/>
                </a:cubicBezTo>
                <a:cubicBezTo>
                  <a:pt x="60" y="148"/>
                  <a:pt x="62" y="146"/>
                  <a:pt x="63" y="145"/>
                </a:cubicBezTo>
                <a:cubicBezTo>
                  <a:pt x="64" y="144"/>
                  <a:pt x="65" y="143"/>
                  <a:pt x="67" y="141"/>
                </a:cubicBezTo>
                <a:cubicBezTo>
                  <a:pt x="67" y="141"/>
                  <a:pt x="68" y="140"/>
                  <a:pt x="68" y="140"/>
                </a:cubicBezTo>
                <a:cubicBezTo>
                  <a:pt x="69" y="139"/>
                  <a:pt x="70" y="138"/>
                  <a:pt x="70" y="138"/>
                </a:cubicBezTo>
                <a:cubicBezTo>
                  <a:pt x="72" y="136"/>
                  <a:pt x="73" y="135"/>
                  <a:pt x="75" y="134"/>
                </a:cubicBezTo>
                <a:cubicBezTo>
                  <a:pt x="76" y="132"/>
                  <a:pt x="77" y="131"/>
                  <a:pt x="79" y="130"/>
                </a:cubicBezTo>
                <a:cubicBezTo>
                  <a:pt x="82" y="127"/>
                  <a:pt x="85" y="124"/>
                  <a:pt x="88" y="121"/>
                </a:cubicBezTo>
                <a:cubicBezTo>
                  <a:pt x="89" y="121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97" y="113"/>
                  <a:pt x="104" y="106"/>
                  <a:pt x="111" y="99"/>
                </a:cubicBezTo>
                <a:cubicBezTo>
                  <a:pt x="114" y="96"/>
                  <a:pt x="118" y="92"/>
                  <a:pt x="121" y="89"/>
                </a:cubicBezTo>
                <a:cubicBezTo>
                  <a:pt x="125" y="86"/>
                  <a:pt x="129" y="83"/>
                  <a:pt x="132" y="80"/>
                </a:cubicBezTo>
                <a:cubicBezTo>
                  <a:pt x="139" y="74"/>
                  <a:pt x="147" y="68"/>
                  <a:pt x="154" y="62"/>
                </a:cubicBezTo>
                <a:cubicBezTo>
                  <a:pt x="160" y="57"/>
                  <a:pt x="166" y="52"/>
                  <a:pt x="173" y="47"/>
                </a:cubicBezTo>
                <a:cubicBezTo>
                  <a:pt x="174" y="49"/>
                  <a:pt x="176" y="50"/>
                  <a:pt x="177" y="52"/>
                </a:cubicBezTo>
                <a:cubicBezTo>
                  <a:pt x="178" y="54"/>
                  <a:pt x="180" y="56"/>
                  <a:pt x="181" y="58"/>
                </a:cubicBezTo>
                <a:cubicBezTo>
                  <a:pt x="174" y="64"/>
                  <a:pt x="167" y="70"/>
                  <a:pt x="160" y="76"/>
                </a:cubicBezTo>
                <a:cubicBezTo>
                  <a:pt x="152" y="83"/>
                  <a:pt x="145" y="89"/>
                  <a:pt x="137" y="96"/>
                </a:cubicBezTo>
                <a:cubicBezTo>
                  <a:pt x="122" y="108"/>
                  <a:pt x="107" y="121"/>
                  <a:pt x="93" y="134"/>
                </a:cubicBezTo>
                <a:cubicBezTo>
                  <a:pt x="87" y="139"/>
                  <a:pt x="82" y="143"/>
                  <a:pt x="77" y="1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ïŝlïḋe">
            <a:extLst>
              <a:ext uri="{FF2B5EF4-FFF2-40B4-BE49-F238E27FC236}">
                <a16:creationId xmlns:a16="http://schemas.microsoft.com/office/drawing/2014/main" id="{83B24AEF-136A-4588-97FD-378DF82BF6D0}"/>
              </a:ext>
            </a:extLst>
          </p:cNvPr>
          <p:cNvSpPr/>
          <p:nvPr/>
        </p:nvSpPr>
        <p:spPr bwMode="auto">
          <a:xfrm>
            <a:off x="10334253" y="464734"/>
            <a:ext cx="358721" cy="324109"/>
          </a:xfrm>
          <a:custGeom>
            <a:avLst/>
            <a:gdLst>
              <a:gd name="T0" fmla="*/ 129 w 212"/>
              <a:gd name="T1" fmla="*/ 39 h 190"/>
              <a:gd name="T2" fmla="*/ 30 w 212"/>
              <a:gd name="T3" fmla="*/ 124 h 190"/>
              <a:gd name="T4" fmla="*/ 14 w 212"/>
              <a:gd name="T5" fmla="*/ 150 h 190"/>
              <a:gd name="T6" fmla="*/ 1 w 212"/>
              <a:gd name="T7" fmla="*/ 182 h 190"/>
              <a:gd name="T8" fmla="*/ 18 w 212"/>
              <a:gd name="T9" fmla="*/ 189 h 190"/>
              <a:gd name="T10" fmla="*/ 58 w 212"/>
              <a:gd name="T11" fmla="*/ 174 h 190"/>
              <a:gd name="T12" fmla="*/ 71 w 212"/>
              <a:gd name="T13" fmla="*/ 167 h 190"/>
              <a:gd name="T14" fmla="*/ 133 w 212"/>
              <a:gd name="T15" fmla="*/ 112 h 190"/>
              <a:gd name="T16" fmla="*/ 193 w 212"/>
              <a:gd name="T17" fmla="*/ 62 h 190"/>
              <a:gd name="T18" fmla="*/ 202 w 212"/>
              <a:gd name="T19" fmla="*/ 52 h 190"/>
              <a:gd name="T20" fmla="*/ 211 w 212"/>
              <a:gd name="T21" fmla="*/ 37 h 190"/>
              <a:gd name="T22" fmla="*/ 209 w 212"/>
              <a:gd name="T23" fmla="*/ 23 h 190"/>
              <a:gd name="T24" fmla="*/ 195 w 212"/>
              <a:gd name="T25" fmla="*/ 6 h 190"/>
              <a:gd name="T26" fmla="*/ 183 w 212"/>
              <a:gd name="T27" fmla="*/ 1 h 190"/>
              <a:gd name="T28" fmla="*/ 166 w 212"/>
              <a:gd name="T29" fmla="*/ 7 h 190"/>
              <a:gd name="T30" fmla="*/ 191 w 212"/>
              <a:gd name="T31" fmla="*/ 50 h 190"/>
              <a:gd name="T32" fmla="*/ 178 w 212"/>
              <a:gd name="T33" fmla="*/ 37 h 190"/>
              <a:gd name="T34" fmla="*/ 164 w 212"/>
              <a:gd name="T35" fmla="*/ 22 h 190"/>
              <a:gd name="T36" fmla="*/ 176 w 212"/>
              <a:gd name="T37" fmla="*/ 26 h 190"/>
              <a:gd name="T38" fmla="*/ 191 w 212"/>
              <a:gd name="T39" fmla="*/ 50 h 190"/>
              <a:gd name="T40" fmla="*/ 169 w 212"/>
              <a:gd name="T41" fmla="*/ 18 h 190"/>
              <a:gd name="T42" fmla="*/ 123 w 212"/>
              <a:gd name="T43" fmla="*/ 56 h 190"/>
              <a:gd name="T44" fmla="*/ 161 w 212"/>
              <a:gd name="T45" fmla="*/ 33 h 190"/>
              <a:gd name="T46" fmla="*/ 125 w 212"/>
              <a:gd name="T47" fmla="*/ 74 h 190"/>
              <a:gd name="T48" fmla="*/ 83 w 212"/>
              <a:gd name="T49" fmla="*/ 114 h 190"/>
              <a:gd name="T50" fmla="*/ 64 w 212"/>
              <a:gd name="T51" fmla="*/ 131 h 190"/>
              <a:gd name="T52" fmla="*/ 52 w 212"/>
              <a:gd name="T53" fmla="*/ 135 h 190"/>
              <a:gd name="T54" fmla="*/ 41 w 212"/>
              <a:gd name="T55" fmla="*/ 127 h 190"/>
              <a:gd name="T56" fmla="*/ 10 w 212"/>
              <a:gd name="T57" fmla="*/ 180 h 190"/>
              <a:gd name="T58" fmla="*/ 11 w 212"/>
              <a:gd name="T59" fmla="*/ 180 h 190"/>
              <a:gd name="T60" fmla="*/ 10 w 212"/>
              <a:gd name="T61" fmla="*/ 176 h 190"/>
              <a:gd name="T62" fmla="*/ 20 w 212"/>
              <a:gd name="T63" fmla="*/ 170 h 190"/>
              <a:gd name="T64" fmla="*/ 28 w 212"/>
              <a:gd name="T65" fmla="*/ 177 h 190"/>
              <a:gd name="T66" fmla="*/ 51 w 212"/>
              <a:gd name="T67" fmla="*/ 167 h 190"/>
              <a:gd name="T68" fmla="*/ 35 w 212"/>
              <a:gd name="T69" fmla="*/ 170 h 190"/>
              <a:gd name="T70" fmla="*/ 28 w 212"/>
              <a:gd name="T71" fmla="*/ 164 h 190"/>
              <a:gd name="T72" fmla="*/ 29 w 212"/>
              <a:gd name="T73" fmla="*/ 144 h 190"/>
              <a:gd name="T74" fmla="*/ 45 w 212"/>
              <a:gd name="T75" fmla="*/ 141 h 190"/>
              <a:gd name="T76" fmla="*/ 46 w 212"/>
              <a:gd name="T77" fmla="*/ 149 h 190"/>
              <a:gd name="T78" fmla="*/ 55 w 212"/>
              <a:gd name="T79" fmla="*/ 157 h 190"/>
              <a:gd name="T80" fmla="*/ 61 w 212"/>
              <a:gd name="T81" fmla="*/ 162 h 190"/>
              <a:gd name="T82" fmla="*/ 78 w 212"/>
              <a:gd name="T83" fmla="*/ 148 h 190"/>
              <a:gd name="T84" fmla="*/ 63 w 212"/>
              <a:gd name="T85" fmla="*/ 145 h 190"/>
              <a:gd name="T86" fmla="*/ 75 w 212"/>
              <a:gd name="T87" fmla="*/ 134 h 190"/>
              <a:gd name="T88" fmla="*/ 90 w 212"/>
              <a:gd name="T89" fmla="*/ 120 h 190"/>
              <a:gd name="T90" fmla="*/ 154 w 212"/>
              <a:gd name="T91" fmla="*/ 62 h 190"/>
              <a:gd name="T92" fmla="*/ 161 w 212"/>
              <a:gd name="T93" fmla="*/ 76 h 190"/>
              <a:gd name="T94" fmla="*/ 183 w 212"/>
              <a:gd name="T95" fmla="*/ 10 h 190"/>
              <a:gd name="T96" fmla="*/ 199 w 212"/>
              <a:gd name="T97" fmla="*/ 23 h 190"/>
              <a:gd name="T98" fmla="*/ 202 w 212"/>
              <a:gd name="T99" fmla="*/ 35 h 190"/>
              <a:gd name="T100" fmla="*/ 196 w 212"/>
              <a:gd name="T101" fmla="*/ 38 h 190"/>
              <a:gd name="T102" fmla="*/ 178 w 212"/>
              <a:gd name="T103" fmla="*/ 1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2" h="190">
                <a:moveTo>
                  <a:pt x="151" y="20"/>
                </a:moveTo>
                <a:cubicBezTo>
                  <a:pt x="151" y="20"/>
                  <a:pt x="151" y="20"/>
                  <a:pt x="151" y="20"/>
                </a:cubicBezTo>
                <a:cubicBezTo>
                  <a:pt x="147" y="23"/>
                  <a:pt x="144" y="26"/>
                  <a:pt x="140" y="29"/>
                </a:cubicBezTo>
                <a:cubicBezTo>
                  <a:pt x="136" y="32"/>
                  <a:pt x="133" y="36"/>
                  <a:pt x="129" y="39"/>
                </a:cubicBezTo>
                <a:cubicBezTo>
                  <a:pt x="121" y="45"/>
                  <a:pt x="114" y="52"/>
                  <a:pt x="106" y="58"/>
                </a:cubicBezTo>
                <a:cubicBezTo>
                  <a:pt x="91" y="70"/>
                  <a:pt x="76" y="83"/>
                  <a:pt x="62" y="96"/>
                </a:cubicBezTo>
                <a:cubicBezTo>
                  <a:pt x="57" y="100"/>
                  <a:pt x="51" y="105"/>
                  <a:pt x="46" y="110"/>
                </a:cubicBezTo>
                <a:cubicBezTo>
                  <a:pt x="41" y="115"/>
                  <a:pt x="36" y="119"/>
                  <a:pt x="30" y="124"/>
                </a:cubicBezTo>
                <a:cubicBezTo>
                  <a:pt x="30" y="125"/>
                  <a:pt x="30" y="125"/>
                  <a:pt x="29" y="126"/>
                </a:cubicBezTo>
                <a:cubicBezTo>
                  <a:pt x="28" y="128"/>
                  <a:pt x="26" y="130"/>
                  <a:pt x="25" y="132"/>
                </a:cubicBezTo>
                <a:cubicBezTo>
                  <a:pt x="24" y="134"/>
                  <a:pt x="22" y="136"/>
                  <a:pt x="21" y="138"/>
                </a:cubicBezTo>
                <a:cubicBezTo>
                  <a:pt x="18" y="142"/>
                  <a:pt x="16" y="146"/>
                  <a:pt x="14" y="150"/>
                </a:cubicBezTo>
                <a:cubicBezTo>
                  <a:pt x="11" y="154"/>
                  <a:pt x="9" y="159"/>
                  <a:pt x="6" y="163"/>
                </a:cubicBezTo>
                <a:cubicBezTo>
                  <a:pt x="5" y="165"/>
                  <a:pt x="4" y="167"/>
                  <a:pt x="4" y="169"/>
                </a:cubicBezTo>
                <a:cubicBezTo>
                  <a:pt x="2" y="171"/>
                  <a:pt x="1" y="174"/>
                  <a:pt x="1" y="176"/>
                </a:cubicBezTo>
                <a:cubicBezTo>
                  <a:pt x="0" y="178"/>
                  <a:pt x="0" y="180"/>
                  <a:pt x="1" y="182"/>
                </a:cubicBezTo>
                <a:cubicBezTo>
                  <a:pt x="1" y="183"/>
                  <a:pt x="1" y="183"/>
                  <a:pt x="1" y="184"/>
                </a:cubicBezTo>
                <a:cubicBezTo>
                  <a:pt x="2" y="185"/>
                  <a:pt x="2" y="186"/>
                  <a:pt x="3" y="187"/>
                </a:cubicBezTo>
                <a:cubicBezTo>
                  <a:pt x="5" y="189"/>
                  <a:pt x="8" y="190"/>
                  <a:pt x="11" y="190"/>
                </a:cubicBezTo>
                <a:cubicBezTo>
                  <a:pt x="14" y="190"/>
                  <a:pt x="16" y="190"/>
                  <a:pt x="18" y="189"/>
                </a:cubicBezTo>
                <a:cubicBezTo>
                  <a:pt x="21" y="189"/>
                  <a:pt x="23" y="188"/>
                  <a:pt x="25" y="187"/>
                </a:cubicBezTo>
                <a:cubicBezTo>
                  <a:pt x="28" y="187"/>
                  <a:pt x="30" y="186"/>
                  <a:pt x="32" y="185"/>
                </a:cubicBezTo>
                <a:cubicBezTo>
                  <a:pt x="37" y="183"/>
                  <a:pt x="41" y="181"/>
                  <a:pt x="46" y="179"/>
                </a:cubicBezTo>
                <a:cubicBezTo>
                  <a:pt x="50" y="178"/>
                  <a:pt x="54" y="176"/>
                  <a:pt x="58" y="174"/>
                </a:cubicBezTo>
                <a:cubicBezTo>
                  <a:pt x="61" y="172"/>
                  <a:pt x="64" y="171"/>
                  <a:pt x="67" y="169"/>
                </a:cubicBezTo>
                <a:cubicBezTo>
                  <a:pt x="67" y="169"/>
                  <a:pt x="68" y="169"/>
                  <a:pt x="69" y="169"/>
                </a:cubicBezTo>
                <a:cubicBezTo>
                  <a:pt x="69" y="168"/>
                  <a:pt x="70" y="168"/>
                  <a:pt x="70" y="168"/>
                </a:cubicBezTo>
                <a:cubicBezTo>
                  <a:pt x="70" y="167"/>
                  <a:pt x="71" y="167"/>
                  <a:pt x="71" y="167"/>
                </a:cubicBezTo>
                <a:cubicBezTo>
                  <a:pt x="77" y="161"/>
                  <a:pt x="83" y="156"/>
                  <a:pt x="89" y="150"/>
                </a:cubicBezTo>
                <a:cubicBezTo>
                  <a:pt x="96" y="144"/>
                  <a:pt x="104" y="137"/>
                  <a:pt x="111" y="131"/>
                </a:cubicBezTo>
                <a:cubicBezTo>
                  <a:pt x="114" y="128"/>
                  <a:pt x="118" y="125"/>
                  <a:pt x="122" y="121"/>
                </a:cubicBezTo>
                <a:cubicBezTo>
                  <a:pt x="125" y="118"/>
                  <a:pt x="129" y="115"/>
                  <a:pt x="133" y="112"/>
                </a:cubicBezTo>
                <a:cubicBezTo>
                  <a:pt x="141" y="105"/>
                  <a:pt x="148" y="99"/>
                  <a:pt x="156" y="92"/>
                </a:cubicBezTo>
                <a:cubicBezTo>
                  <a:pt x="167" y="83"/>
                  <a:pt x="179" y="73"/>
                  <a:pt x="190" y="64"/>
                </a:cubicBezTo>
                <a:cubicBezTo>
                  <a:pt x="190" y="64"/>
                  <a:pt x="190" y="64"/>
                  <a:pt x="190" y="64"/>
                </a:cubicBezTo>
                <a:cubicBezTo>
                  <a:pt x="191" y="63"/>
                  <a:pt x="192" y="63"/>
                  <a:pt x="193" y="62"/>
                </a:cubicBezTo>
                <a:cubicBezTo>
                  <a:pt x="193" y="62"/>
                  <a:pt x="193" y="62"/>
                  <a:pt x="194" y="61"/>
                </a:cubicBezTo>
                <a:cubicBezTo>
                  <a:pt x="195" y="60"/>
                  <a:pt x="196" y="58"/>
                  <a:pt x="198" y="57"/>
                </a:cubicBezTo>
                <a:cubicBezTo>
                  <a:pt x="198" y="56"/>
                  <a:pt x="198" y="56"/>
                  <a:pt x="198" y="56"/>
                </a:cubicBezTo>
                <a:cubicBezTo>
                  <a:pt x="200" y="54"/>
                  <a:pt x="201" y="53"/>
                  <a:pt x="202" y="52"/>
                </a:cubicBezTo>
                <a:cubicBezTo>
                  <a:pt x="204" y="50"/>
                  <a:pt x="205" y="49"/>
                  <a:pt x="206" y="47"/>
                </a:cubicBezTo>
                <a:cubicBezTo>
                  <a:pt x="207" y="46"/>
                  <a:pt x="208" y="45"/>
                  <a:pt x="209" y="44"/>
                </a:cubicBezTo>
                <a:cubicBezTo>
                  <a:pt x="210" y="42"/>
                  <a:pt x="210" y="41"/>
                  <a:pt x="211" y="40"/>
                </a:cubicBezTo>
                <a:cubicBezTo>
                  <a:pt x="211" y="39"/>
                  <a:pt x="211" y="38"/>
                  <a:pt x="211" y="37"/>
                </a:cubicBezTo>
                <a:cubicBezTo>
                  <a:pt x="212" y="36"/>
                  <a:pt x="212" y="35"/>
                  <a:pt x="212" y="33"/>
                </a:cubicBezTo>
                <a:cubicBezTo>
                  <a:pt x="212" y="32"/>
                  <a:pt x="211" y="31"/>
                  <a:pt x="211" y="29"/>
                </a:cubicBezTo>
                <a:cubicBezTo>
                  <a:pt x="211" y="28"/>
                  <a:pt x="211" y="27"/>
                  <a:pt x="211" y="26"/>
                </a:cubicBezTo>
                <a:cubicBezTo>
                  <a:pt x="210" y="25"/>
                  <a:pt x="210" y="24"/>
                  <a:pt x="209" y="23"/>
                </a:cubicBezTo>
                <a:cubicBezTo>
                  <a:pt x="209" y="22"/>
                  <a:pt x="208" y="21"/>
                  <a:pt x="208" y="20"/>
                </a:cubicBezTo>
                <a:cubicBezTo>
                  <a:pt x="207" y="18"/>
                  <a:pt x="206" y="16"/>
                  <a:pt x="205" y="15"/>
                </a:cubicBezTo>
                <a:cubicBezTo>
                  <a:pt x="204" y="14"/>
                  <a:pt x="204" y="13"/>
                  <a:pt x="203" y="13"/>
                </a:cubicBezTo>
                <a:cubicBezTo>
                  <a:pt x="201" y="10"/>
                  <a:pt x="198" y="8"/>
                  <a:pt x="195" y="6"/>
                </a:cubicBezTo>
                <a:cubicBezTo>
                  <a:pt x="194" y="4"/>
                  <a:pt x="192" y="3"/>
                  <a:pt x="190" y="2"/>
                </a:cubicBezTo>
                <a:cubicBezTo>
                  <a:pt x="189" y="2"/>
                  <a:pt x="189" y="2"/>
                  <a:pt x="188" y="2"/>
                </a:cubicBezTo>
                <a:cubicBezTo>
                  <a:pt x="188" y="1"/>
                  <a:pt x="187" y="1"/>
                  <a:pt x="186" y="1"/>
                </a:cubicBezTo>
                <a:cubicBezTo>
                  <a:pt x="185" y="1"/>
                  <a:pt x="184" y="1"/>
                  <a:pt x="183" y="1"/>
                </a:cubicBezTo>
                <a:cubicBezTo>
                  <a:pt x="182" y="0"/>
                  <a:pt x="181" y="1"/>
                  <a:pt x="179" y="1"/>
                </a:cubicBezTo>
                <a:cubicBezTo>
                  <a:pt x="178" y="1"/>
                  <a:pt x="177" y="2"/>
                  <a:pt x="176" y="2"/>
                </a:cubicBezTo>
                <a:cubicBezTo>
                  <a:pt x="175" y="2"/>
                  <a:pt x="173" y="3"/>
                  <a:pt x="172" y="4"/>
                </a:cubicBezTo>
                <a:cubicBezTo>
                  <a:pt x="170" y="5"/>
                  <a:pt x="168" y="6"/>
                  <a:pt x="166" y="7"/>
                </a:cubicBezTo>
                <a:cubicBezTo>
                  <a:pt x="164" y="9"/>
                  <a:pt x="162" y="11"/>
                  <a:pt x="160" y="12"/>
                </a:cubicBezTo>
                <a:cubicBezTo>
                  <a:pt x="158" y="14"/>
                  <a:pt x="157" y="15"/>
                  <a:pt x="155" y="17"/>
                </a:cubicBezTo>
                <a:cubicBezTo>
                  <a:pt x="154" y="18"/>
                  <a:pt x="152" y="19"/>
                  <a:pt x="151" y="20"/>
                </a:cubicBezTo>
                <a:close/>
                <a:moveTo>
                  <a:pt x="191" y="50"/>
                </a:moveTo>
                <a:cubicBezTo>
                  <a:pt x="190" y="50"/>
                  <a:pt x="190" y="51"/>
                  <a:pt x="189" y="52"/>
                </a:cubicBezTo>
                <a:cubicBezTo>
                  <a:pt x="188" y="50"/>
                  <a:pt x="187" y="49"/>
                  <a:pt x="185" y="47"/>
                </a:cubicBezTo>
                <a:cubicBezTo>
                  <a:pt x="183" y="44"/>
                  <a:pt x="181" y="42"/>
                  <a:pt x="179" y="39"/>
                </a:cubicBezTo>
                <a:cubicBezTo>
                  <a:pt x="179" y="38"/>
                  <a:pt x="178" y="38"/>
                  <a:pt x="178" y="37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7" y="37"/>
                  <a:pt x="177" y="36"/>
                  <a:pt x="176" y="36"/>
                </a:cubicBezTo>
                <a:cubicBezTo>
                  <a:pt x="174" y="34"/>
                  <a:pt x="172" y="31"/>
                  <a:pt x="170" y="29"/>
                </a:cubicBezTo>
                <a:cubicBezTo>
                  <a:pt x="168" y="27"/>
                  <a:pt x="166" y="24"/>
                  <a:pt x="164" y="22"/>
                </a:cubicBezTo>
                <a:cubicBezTo>
                  <a:pt x="165" y="21"/>
                  <a:pt x="166" y="21"/>
                  <a:pt x="167" y="20"/>
                </a:cubicBezTo>
                <a:cubicBezTo>
                  <a:pt x="167" y="19"/>
                  <a:pt x="168" y="19"/>
                  <a:pt x="168" y="19"/>
                </a:cubicBezTo>
                <a:cubicBezTo>
                  <a:pt x="169" y="19"/>
                  <a:pt x="169" y="19"/>
                  <a:pt x="170" y="19"/>
                </a:cubicBezTo>
                <a:cubicBezTo>
                  <a:pt x="172" y="21"/>
                  <a:pt x="174" y="24"/>
                  <a:pt x="176" y="26"/>
                </a:cubicBezTo>
                <a:cubicBezTo>
                  <a:pt x="178" y="29"/>
                  <a:pt x="180" y="32"/>
                  <a:pt x="182" y="34"/>
                </a:cubicBezTo>
                <a:cubicBezTo>
                  <a:pt x="185" y="38"/>
                  <a:pt x="188" y="42"/>
                  <a:pt x="190" y="47"/>
                </a:cubicBezTo>
                <a:cubicBezTo>
                  <a:pt x="191" y="48"/>
                  <a:pt x="191" y="49"/>
                  <a:pt x="191" y="49"/>
                </a:cubicBezTo>
                <a:cubicBezTo>
                  <a:pt x="191" y="49"/>
                  <a:pt x="191" y="49"/>
                  <a:pt x="191" y="50"/>
                </a:cubicBezTo>
                <a:close/>
                <a:moveTo>
                  <a:pt x="169" y="18"/>
                </a:moveTo>
                <a:cubicBezTo>
                  <a:pt x="169" y="18"/>
                  <a:pt x="169" y="18"/>
                  <a:pt x="169" y="18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9" y="18"/>
                  <a:pt x="169" y="18"/>
                  <a:pt x="169" y="18"/>
                </a:cubicBezTo>
                <a:close/>
                <a:moveTo>
                  <a:pt x="57" y="113"/>
                </a:moveTo>
                <a:cubicBezTo>
                  <a:pt x="64" y="106"/>
                  <a:pt x="71" y="100"/>
                  <a:pt x="78" y="94"/>
                </a:cubicBezTo>
                <a:cubicBezTo>
                  <a:pt x="85" y="87"/>
                  <a:pt x="93" y="81"/>
                  <a:pt x="100" y="75"/>
                </a:cubicBezTo>
                <a:cubicBezTo>
                  <a:pt x="108" y="69"/>
                  <a:pt x="115" y="63"/>
                  <a:pt x="123" y="56"/>
                </a:cubicBezTo>
                <a:cubicBezTo>
                  <a:pt x="129" y="51"/>
                  <a:pt x="134" y="46"/>
                  <a:pt x="140" y="41"/>
                </a:cubicBezTo>
                <a:cubicBezTo>
                  <a:pt x="143" y="39"/>
                  <a:pt x="146" y="36"/>
                  <a:pt x="149" y="34"/>
                </a:cubicBezTo>
                <a:cubicBezTo>
                  <a:pt x="151" y="32"/>
                  <a:pt x="154" y="30"/>
                  <a:pt x="156" y="28"/>
                </a:cubicBezTo>
                <a:cubicBezTo>
                  <a:pt x="158" y="30"/>
                  <a:pt x="159" y="31"/>
                  <a:pt x="161" y="33"/>
                </a:cubicBezTo>
                <a:cubicBezTo>
                  <a:pt x="163" y="35"/>
                  <a:pt x="165" y="37"/>
                  <a:pt x="167" y="39"/>
                </a:cubicBezTo>
                <a:cubicBezTo>
                  <a:pt x="167" y="39"/>
                  <a:pt x="167" y="40"/>
                  <a:pt x="167" y="40"/>
                </a:cubicBezTo>
                <a:cubicBezTo>
                  <a:pt x="161" y="45"/>
                  <a:pt x="154" y="51"/>
                  <a:pt x="147" y="56"/>
                </a:cubicBezTo>
                <a:cubicBezTo>
                  <a:pt x="140" y="62"/>
                  <a:pt x="132" y="68"/>
                  <a:pt x="125" y="74"/>
                </a:cubicBezTo>
                <a:cubicBezTo>
                  <a:pt x="122" y="77"/>
                  <a:pt x="118" y="80"/>
                  <a:pt x="115" y="83"/>
                </a:cubicBezTo>
                <a:cubicBezTo>
                  <a:pt x="111" y="86"/>
                  <a:pt x="108" y="90"/>
                  <a:pt x="104" y="93"/>
                </a:cubicBezTo>
                <a:cubicBezTo>
                  <a:pt x="97" y="100"/>
                  <a:pt x="90" y="106"/>
                  <a:pt x="83" y="113"/>
                </a:cubicBezTo>
                <a:cubicBezTo>
                  <a:pt x="83" y="113"/>
                  <a:pt x="83" y="114"/>
                  <a:pt x="83" y="114"/>
                </a:cubicBezTo>
                <a:cubicBezTo>
                  <a:pt x="83" y="114"/>
                  <a:pt x="82" y="114"/>
                  <a:pt x="82" y="114"/>
                </a:cubicBezTo>
                <a:cubicBezTo>
                  <a:pt x="79" y="117"/>
                  <a:pt x="76" y="120"/>
                  <a:pt x="73" y="123"/>
                </a:cubicBezTo>
                <a:cubicBezTo>
                  <a:pt x="71" y="124"/>
                  <a:pt x="70" y="126"/>
                  <a:pt x="69" y="127"/>
                </a:cubicBezTo>
                <a:cubicBezTo>
                  <a:pt x="67" y="128"/>
                  <a:pt x="66" y="130"/>
                  <a:pt x="64" y="131"/>
                </a:cubicBezTo>
                <a:cubicBezTo>
                  <a:pt x="63" y="132"/>
                  <a:pt x="62" y="134"/>
                  <a:pt x="61" y="135"/>
                </a:cubicBezTo>
                <a:cubicBezTo>
                  <a:pt x="60" y="136"/>
                  <a:pt x="58" y="137"/>
                  <a:pt x="57" y="138"/>
                </a:cubicBezTo>
                <a:cubicBezTo>
                  <a:pt x="56" y="139"/>
                  <a:pt x="56" y="140"/>
                  <a:pt x="55" y="140"/>
                </a:cubicBezTo>
                <a:cubicBezTo>
                  <a:pt x="54" y="138"/>
                  <a:pt x="53" y="136"/>
                  <a:pt x="52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51" y="134"/>
                  <a:pt x="50" y="133"/>
                  <a:pt x="49" y="132"/>
                </a:cubicBezTo>
                <a:cubicBezTo>
                  <a:pt x="48" y="131"/>
                  <a:pt x="47" y="130"/>
                  <a:pt x="46" y="130"/>
                </a:cubicBezTo>
                <a:cubicBezTo>
                  <a:pt x="44" y="129"/>
                  <a:pt x="43" y="128"/>
                  <a:pt x="41" y="127"/>
                </a:cubicBezTo>
                <a:cubicBezTo>
                  <a:pt x="46" y="122"/>
                  <a:pt x="52" y="117"/>
                  <a:pt x="57" y="113"/>
                </a:cubicBezTo>
                <a:close/>
                <a:moveTo>
                  <a:pt x="10" y="180"/>
                </a:moveTo>
                <a:cubicBezTo>
                  <a:pt x="10" y="180"/>
                  <a:pt x="10" y="180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close/>
                <a:moveTo>
                  <a:pt x="20" y="179"/>
                </a:moveTo>
                <a:cubicBezTo>
                  <a:pt x="18" y="180"/>
                  <a:pt x="16" y="180"/>
                  <a:pt x="14" y="180"/>
                </a:cubicBezTo>
                <a:cubicBezTo>
                  <a:pt x="13" y="181"/>
                  <a:pt x="12" y="181"/>
                  <a:pt x="11" y="180"/>
                </a:cubicBezTo>
                <a:cubicBezTo>
                  <a:pt x="11" y="180"/>
                  <a:pt x="9" y="180"/>
                  <a:pt x="9" y="180"/>
                </a:cubicBezTo>
                <a:cubicBezTo>
                  <a:pt x="9" y="180"/>
                  <a:pt x="8" y="180"/>
                  <a:pt x="8" y="179"/>
                </a:cubicBezTo>
                <a:cubicBezTo>
                  <a:pt x="8" y="179"/>
                  <a:pt x="8" y="179"/>
                  <a:pt x="8" y="179"/>
                </a:cubicBezTo>
                <a:cubicBezTo>
                  <a:pt x="8" y="178"/>
                  <a:pt x="9" y="177"/>
                  <a:pt x="10" y="176"/>
                </a:cubicBezTo>
                <a:cubicBezTo>
                  <a:pt x="11" y="173"/>
                  <a:pt x="12" y="171"/>
                  <a:pt x="14" y="169"/>
                </a:cubicBezTo>
                <a:cubicBezTo>
                  <a:pt x="14" y="169"/>
                  <a:pt x="14" y="169"/>
                  <a:pt x="15" y="169"/>
                </a:cubicBezTo>
                <a:cubicBezTo>
                  <a:pt x="16" y="169"/>
                  <a:pt x="17" y="169"/>
                  <a:pt x="18" y="170"/>
                </a:cubicBezTo>
                <a:cubicBezTo>
                  <a:pt x="19" y="170"/>
                  <a:pt x="20" y="170"/>
                  <a:pt x="20" y="170"/>
                </a:cubicBezTo>
                <a:cubicBezTo>
                  <a:pt x="22" y="171"/>
                  <a:pt x="23" y="172"/>
                  <a:pt x="25" y="173"/>
                </a:cubicBezTo>
                <a:cubicBezTo>
                  <a:pt x="25" y="174"/>
                  <a:pt x="26" y="174"/>
                  <a:pt x="27" y="175"/>
                </a:cubicBezTo>
                <a:cubicBezTo>
                  <a:pt x="27" y="175"/>
                  <a:pt x="28" y="176"/>
                  <a:pt x="28" y="176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7" y="177"/>
                  <a:pt x="27" y="177"/>
                  <a:pt x="26" y="177"/>
                </a:cubicBezTo>
                <a:cubicBezTo>
                  <a:pt x="24" y="178"/>
                  <a:pt x="22" y="179"/>
                  <a:pt x="20" y="179"/>
                </a:cubicBezTo>
                <a:close/>
                <a:moveTo>
                  <a:pt x="57" y="164"/>
                </a:moveTo>
                <a:cubicBezTo>
                  <a:pt x="55" y="165"/>
                  <a:pt x="53" y="166"/>
                  <a:pt x="51" y="167"/>
                </a:cubicBezTo>
                <a:cubicBezTo>
                  <a:pt x="46" y="169"/>
                  <a:pt x="41" y="171"/>
                  <a:pt x="37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36" y="173"/>
                  <a:pt x="36" y="172"/>
                  <a:pt x="36" y="171"/>
                </a:cubicBezTo>
                <a:cubicBezTo>
                  <a:pt x="35" y="171"/>
                  <a:pt x="35" y="170"/>
                  <a:pt x="35" y="170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2" y="167"/>
                  <a:pt x="32" y="167"/>
                  <a:pt x="31" y="166"/>
                </a:cubicBezTo>
                <a:cubicBezTo>
                  <a:pt x="30" y="165"/>
                  <a:pt x="29" y="164"/>
                  <a:pt x="28" y="164"/>
                </a:cubicBezTo>
                <a:cubicBezTo>
                  <a:pt x="26" y="163"/>
                  <a:pt x="24" y="162"/>
                  <a:pt x="22" y="161"/>
                </a:cubicBezTo>
                <a:cubicBezTo>
                  <a:pt x="21" y="161"/>
                  <a:pt x="20" y="160"/>
                  <a:pt x="19" y="160"/>
                </a:cubicBezTo>
                <a:cubicBezTo>
                  <a:pt x="20" y="158"/>
                  <a:pt x="21" y="156"/>
                  <a:pt x="22" y="154"/>
                </a:cubicBezTo>
                <a:cubicBezTo>
                  <a:pt x="24" y="151"/>
                  <a:pt x="26" y="147"/>
                  <a:pt x="29" y="144"/>
                </a:cubicBezTo>
                <a:cubicBezTo>
                  <a:pt x="31" y="141"/>
                  <a:pt x="32" y="138"/>
                  <a:pt x="34" y="135"/>
                </a:cubicBezTo>
                <a:cubicBezTo>
                  <a:pt x="36" y="135"/>
                  <a:pt x="37" y="135"/>
                  <a:pt x="38" y="136"/>
                </a:cubicBezTo>
                <a:cubicBezTo>
                  <a:pt x="40" y="137"/>
                  <a:pt x="41" y="138"/>
                  <a:pt x="43" y="139"/>
                </a:cubicBezTo>
                <a:cubicBezTo>
                  <a:pt x="44" y="139"/>
                  <a:pt x="44" y="140"/>
                  <a:pt x="45" y="141"/>
                </a:cubicBezTo>
                <a:cubicBezTo>
                  <a:pt x="45" y="141"/>
                  <a:pt x="46" y="142"/>
                  <a:pt x="46" y="143"/>
                </a:cubicBezTo>
                <a:cubicBezTo>
                  <a:pt x="46" y="143"/>
                  <a:pt x="46" y="144"/>
                  <a:pt x="47" y="145"/>
                </a:cubicBezTo>
                <a:cubicBezTo>
                  <a:pt x="47" y="146"/>
                  <a:pt x="47" y="147"/>
                  <a:pt x="47" y="148"/>
                </a:cubicBezTo>
                <a:cubicBezTo>
                  <a:pt x="47" y="148"/>
                  <a:pt x="46" y="149"/>
                  <a:pt x="46" y="149"/>
                </a:cubicBezTo>
                <a:cubicBezTo>
                  <a:pt x="46" y="151"/>
                  <a:pt x="47" y="152"/>
                  <a:pt x="47" y="153"/>
                </a:cubicBezTo>
                <a:cubicBezTo>
                  <a:pt x="48" y="154"/>
                  <a:pt x="49" y="155"/>
                  <a:pt x="51" y="155"/>
                </a:cubicBezTo>
                <a:cubicBezTo>
                  <a:pt x="51" y="156"/>
                  <a:pt x="52" y="156"/>
                  <a:pt x="52" y="156"/>
                </a:cubicBezTo>
                <a:cubicBezTo>
                  <a:pt x="53" y="156"/>
                  <a:pt x="54" y="156"/>
                  <a:pt x="55" y="157"/>
                </a:cubicBezTo>
                <a:cubicBezTo>
                  <a:pt x="56" y="157"/>
                  <a:pt x="57" y="158"/>
                  <a:pt x="58" y="158"/>
                </a:cubicBezTo>
                <a:cubicBezTo>
                  <a:pt x="58" y="159"/>
                  <a:pt x="59" y="159"/>
                  <a:pt x="60" y="160"/>
                </a:cubicBezTo>
                <a:cubicBezTo>
                  <a:pt x="60" y="161"/>
                  <a:pt x="60" y="161"/>
                  <a:pt x="61" y="162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9" y="163"/>
                  <a:pt x="58" y="163"/>
                  <a:pt x="57" y="164"/>
                </a:cubicBezTo>
                <a:close/>
                <a:moveTo>
                  <a:pt x="137" y="96"/>
                </a:moveTo>
                <a:cubicBezTo>
                  <a:pt x="123" y="108"/>
                  <a:pt x="108" y="121"/>
                  <a:pt x="93" y="134"/>
                </a:cubicBezTo>
                <a:cubicBezTo>
                  <a:pt x="88" y="139"/>
                  <a:pt x="83" y="143"/>
                  <a:pt x="78" y="148"/>
                </a:cubicBezTo>
                <a:cubicBezTo>
                  <a:pt x="75" y="151"/>
                  <a:pt x="71" y="154"/>
                  <a:pt x="68" y="157"/>
                </a:cubicBezTo>
                <a:cubicBezTo>
                  <a:pt x="67" y="155"/>
                  <a:pt x="66" y="153"/>
                  <a:pt x="65" y="152"/>
                </a:cubicBezTo>
                <a:cubicBezTo>
                  <a:pt x="63" y="151"/>
                  <a:pt x="62" y="150"/>
                  <a:pt x="60" y="149"/>
                </a:cubicBezTo>
                <a:cubicBezTo>
                  <a:pt x="61" y="148"/>
                  <a:pt x="62" y="146"/>
                  <a:pt x="63" y="145"/>
                </a:cubicBezTo>
                <a:cubicBezTo>
                  <a:pt x="65" y="144"/>
                  <a:pt x="66" y="143"/>
                  <a:pt x="67" y="141"/>
                </a:cubicBezTo>
                <a:cubicBezTo>
                  <a:pt x="68" y="141"/>
                  <a:pt x="68" y="140"/>
                  <a:pt x="69" y="140"/>
                </a:cubicBezTo>
                <a:cubicBezTo>
                  <a:pt x="70" y="139"/>
                  <a:pt x="70" y="138"/>
                  <a:pt x="71" y="138"/>
                </a:cubicBezTo>
                <a:cubicBezTo>
                  <a:pt x="73" y="136"/>
                  <a:pt x="74" y="135"/>
                  <a:pt x="75" y="134"/>
                </a:cubicBezTo>
                <a:cubicBezTo>
                  <a:pt x="77" y="132"/>
                  <a:pt x="78" y="131"/>
                  <a:pt x="79" y="130"/>
                </a:cubicBezTo>
                <a:cubicBezTo>
                  <a:pt x="82" y="127"/>
                  <a:pt x="86" y="124"/>
                  <a:pt x="89" y="121"/>
                </a:cubicBezTo>
                <a:cubicBezTo>
                  <a:pt x="89" y="121"/>
                  <a:pt x="90" y="120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7" y="113"/>
                  <a:pt x="104" y="106"/>
                  <a:pt x="111" y="99"/>
                </a:cubicBezTo>
                <a:cubicBezTo>
                  <a:pt x="115" y="96"/>
                  <a:pt x="119" y="92"/>
                  <a:pt x="122" y="89"/>
                </a:cubicBezTo>
                <a:cubicBezTo>
                  <a:pt x="126" y="86"/>
                  <a:pt x="129" y="83"/>
                  <a:pt x="133" y="80"/>
                </a:cubicBezTo>
                <a:cubicBezTo>
                  <a:pt x="140" y="74"/>
                  <a:pt x="147" y="68"/>
                  <a:pt x="154" y="62"/>
                </a:cubicBezTo>
                <a:cubicBezTo>
                  <a:pt x="161" y="57"/>
                  <a:pt x="167" y="52"/>
                  <a:pt x="173" y="47"/>
                </a:cubicBezTo>
                <a:cubicBezTo>
                  <a:pt x="175" y="49"/>
                  <a:pt x="176" y="50"/>
                  <a:pt x="178" y="52"/>
                </a:cubicBezTo>
                <a:cubicBezTo>
                  <a:pt x="179" y="54"/>
                  <a:pt x="181" y="56"/>
                  <a:pt x="182" y="58"/>
                </a:cubicBezTo>
                <a:cubicBezTo>
                  <a:pt x="175" y="64"/>
                  <a:pt x="168" y="70"/>
                  <a:pt x="161" y="76"/>
                </a:cubicBezTo>
                <a:cubicBezTo>
                  <a:pt x="153" y="83"/>
                  <a:pt x="145" y="89"/>
                  <a:pt x="137" y="96"/>
                </a:cubicBezTo>
                <a:close/>
                <a:moveTo>
                  <a:pt x="179" y="11"/>
                </a:moveTo>
                <a:cubicBezTo>
                  <a:pt x="180" y="10"/>
                  <a:pt x="181" y="10"/>
                  <a:pt x="182" y="10"/>
                </a:cubicBezTo>
                <a:cubicBezTo>
                  <a:pt x="182" y="10"/>
                  <a:pt x="183" y="10"/>
                  <a:pt x="183" y="10"/>
                </a:cubicBezTo>
                <a:cubicBezTo>
                  <a:pt x="184" y="10"/>
                  <a:pt x="184" y="10"/>
                  <a:pt x="184" y="10"/>
                </a:cubicBezTo>
                <a:cubicBezTo>
                  <a:pt x="187" y="11"/>
                  <a:pt x="190" y="13"/>
                  <a:pt x="192" y="15"/>
                </a:cubicBezTo>
                <a:cubicBezTo>
                  <a:pt x="194" y="16"/>
                  <a:pt x="195" y="17"/>
                  <a:pt x="196" y="19"/>
                </a:cubicBezTo>
                <a:cubicBezTo>
                  <a:pt x="197" y="20"/>
                  <a:pt x="198" y="21"/>
                  <a:pt x="199" y="23"/>
                </a:cubicBezTo>
                <a:cubicBezTo>
                  <a:pt x="199" y="24"/>
                  <a:pt x="200" y="25"/>
                  <a:pt x="201" y="26"/>
                </a:cubicBezTo>
                <a:cubicBezTo>
                  <a:pt x="201" y="27"/>
                  <a:pt x="201" y="28"/>
                  <a:pt x="202" y="29"/>
                </a:cubicBezTo>
                <a:cubicBezTo>
                  <a:pt x="202" y="30"/>
                  <a:pt x="202" y="31"/>
                  <a:pt x="202" y="32"/>
                </a:cubicBezTo>
                <a:cubicBezTo>
                  <a:pt x="202" y="33"/>
                  <a:pt x="202" y="34"/>
                  <a:pt x="202" y="35"/>
                </a:cubicBezTo>
                <a:cubicBezTo>
                  <a:pt x="202" y="36"/>
                  <a:pt x="202" y="36"/>
                  <a:pt x="202" y="37"/>
                </a:cubicBezTo>
                <a:cubicBezTo>
                  <a:pt x="201" y="38"/>
                  <a:pt x="201" y="39"/>
                  <a:pt x="200" y="39"/>
                </a:cubicBezTo>
                <a:cubicBezTo>
                  <a:pt x="200" y="40"/>
                  <a:pt x="199" y="41"/>
                  <a:pt x="198" y="42"/>
                </a:cubicBezTo>
                <a:cubicBezTo>
                  <a:pt x="198" y="41"/>
                  <a:pt x="197" y="39"/>
                  <a:pt x="196" y="38"/>
                </a:cubicBezTo>
                <a:cubicBezTo>
                  <a:pt x="193" y="33"/>
                  <a:pt x="190" y="29"/>
                  <a:pt x="187" y="26"/>
                </a:cubicBezTo>
                <a:cubicBezTo>
                  <a:pt x="185" y="23"/>
                  <a:pt x="183" y="20"/>
                  <a:pt x="181" y="18"/>
                </a:cubicBezTo>
                <a:cubicBezTo>
                  <a:pt x="181" y="17"/>
                  <a:pt x="180" y="17"/>
                  <a:pt x="180" y="17"/>
                </a:cubicBezTo>
                <a:cubicBezTo>
                  <a:pt x="179" y="16"/>
                  <a:pt x="179" y="15"/>
                  <a:pt x="178" y="14"/>
                </a:cubicBezTo>
                <a:cubicBezTo>
                  <a:pt x="177" y="14"/>
                  <a:pt x="176" y="13"/>
                  <a:pt x="176" y="12"/>
                </a:cubicBezTo>
                <a:cubicBezTo>
                  <a:pt x="177" y="12"/>
                  <a:pt x="178" y="11"/>
                  <a:pt x="179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î$lide">
            <a:extLst>
              <a:ext uri="{FF2B5EF4-FFF2-40B4-BE49-F238E27FC236}">
                <a16:creationId xmlns:a16="http://schemas.microsoft.com/office/drawing/2014/main" id="{C3C7D501-2A9E-4FB9-A70A-AB4B347A2C10}"/>
              </a:ext>
            </a:extLst>
          </p:cNvPr>
          <p:cNvGrpSpPr/>
          <p:nvPr/>
        </p:nvGrpSpPr>
        <p:grpSpPr>
          <a:xfrm>
            <a:off x="52476" y="-196861"/>
            <a:ext cx="361868" cy="377602"/>
            <a:chOff x="5197938" y="-1249692"/>
            <a:chExt cx="361868" cy="377602"/>
          </a:xfrm>
          <a:solidFill>
            <a:schemeClr val="bg1">
              <a:lumMod val="95000"/>
            </a:schemeClr>
          </a:solidFill>
        </p:grpSpPr>
        <p:sp>
          <p:nvSpPr>
            <p:cNvPr id="168" name="iṡḻiḑé">
              <a:extLst>
                <a:ext uri="{FF2B5EF4-FFF2-40B4-BE49-F238E27FC236}">
                  <a16:creationId xmlns:a16="http://schemas.microsoft.com/office/drawing/2014/main" id="{AEA6496B-508A-4F3A-BF89-D28CD05EDDC5}"/>
                </a:ext>
              </a:extLst>
            </p:cNvPr>
            <p:cNvSpPr/>
            <p:nvPr/>
          </p:nvSpPr>
          <p:spPr bwMode="auto">
            <a:xfrm>
              <a:off x="5197938" y="-1249692"/>
              <a:ext cx="361868" cy="377602"/>
            </a:xfrm>
            <a:custGeom>
              <a:avLst/>
              <a:gdLst>
                <a:gd name="T0" fmla="*/ 107 w 214"/>
                <a:gd name="T1" fmla="*/ 213 h 221"/>
                <a:gd name="T2" fmla="*/ 112 w 214"/>
                <a:gd name="T3" fmla="*/ 217 h 221"/>
                <a:gd name="T4" fmla="*/ 114 w 214"/>
                <a:gd name="T5" fmla="*/ 218 h 221"/>
                <a:gd name="T6" fmla="*/ 119 w 214"/>
                <a:gd name="T7" fmla="*/ 221 h 221"/>
                <a:gd name="T8" fmla="*/ 124 w 214"/>
                <a:gd name="T9" fmla="*/ 220 h 221"/>
                <a:gd name="T10" fmla="*/ 127 w 214"/>
                <a:gd name="T11" fmla="*/ 218 h 221"/>
                <a:gd name="T12" fmla="*/ 135 w 214"/>
                <a:gd name="T13" fmla="*/ 211 h 221"/>
                <a:gd name="T14" fmla="*/ 155 w 214"/>
                <a:gd name="T15" fmla="*/ 192 h 221"/>
                <a:gd name="T16" fmla="*/ 175 w 214"/>
                <a:gd name="T17" fmla="*/ 171 h 221"/>
                <a:gd name="T18" fmla="*/ 206 w 214"/>
                <a:gd name="T19" fmla="*/ 142 h 221"/>
                <a:gd name="T20" fmla="*/ 213 w 214"/>
                <a:gd name="T21" fmla="*/ 134 h 221"/>
                <a:gd name="T22" fmla="*/ 213 w 214"/>
                <a:gd name="T23" fmla="*/ 128 h 221"/>
                <a:gd name="T24" fmla="*/ 206 w 214"/>
                <a:gd name="T25" fmla="*/ 120 h 221"/>
                <a:gd name="T26" fmla="*/ 178 w 214"/>
                <a:gd name="T27" fmla="*/ 88 h 221"/>
                <a:gd name="T28" fmla="*/ 158 w 214"/>
                <a:gd name="T29" fmla="*/ 69 h 221"/>
                <a:gd name="T30" fmla="*/ 147 w 214"/>
                <a:gd name="T31" fmla="*/ 57 h 221"/>
                <a:gd name="T32" fmla="*/ 128 w 214"/>
                <a:gd name="T33" fmla="*/ 34 h 221"/>
                <a:gd name="T34" fmla="*/ 128 w 214"/>
                <a:gd name="T35" fmla="*/ 34 h 221"/>
                <a:gd name="T36" fmla="*/ 128 w 214"/>
                <a:gd name="T37" fmla="*/ 34 h 221"/>
                <a:gd name="T38" fmla="*/ 117 w 214"/>
                <a:gd name="T39" fmla="*/ 21 h 221"/>
                <a:gd name="T40" fmla="*/ 107 w 214"/>
                <a:gd name="T41" fmla="*/ 11 h 221"/>
                <a:gd name="T42" fmla="*/ 95 w 214"/>
                <a:gd name="T43" fmla="*/ 2 h 221"/>
                <a:gd name="T44" fmla="*/ 90 w 214"/>
                <a:gd name="T45" fmla="*/ 0 h 221"/>
                <a:gd name="T46" fmla="*/ 85 w 214"/>
                <a:gd name="T47" fmla="*/ 1 h 221"/>
                <a:gd name="T48" fmla="*/ 84 w 214"/>
                <a:gd name="T49" fmla="*/ 2 h 221"/>
                <a:gd name="T50" fmla="*/ 80 w 214"/>
                <a:gd name="T51" fmla="*/ 5 h 221"/>
                <a:gd name="T52" fmla="*/ 66 w 214"/>
                <a:gd name="T53" fmla="*/ 19 h 221"/>
                <a:gd name="T54" fmla="*/ 36 w 214"/>
                <a:gd name="T55" fmla="*/ 48 h 221"/>
                <a:gd name="T56" fmla="*/ 2 w 214"/>
                <a:gd name="T57" fmla="*/ 80 h 221"/>
                <a:gd name="T58" fmla="*/ 1 w 214"/>
                <a:gd name="T59" fmla="*/ 81 h 221"/>
                <a:gd name="T60" fmla="*/ 0 w 214"/>
                <a:gd name="T61" fmla="*/ 85 h 221"/>
                <a:gd name="T62" fmla="*/ 16 w 214"/>
                <a:gd name="T63" fmla="*/ 105 h 221"/>
                <a:gd name="T64" fmla="*/ 41 w 214"/>
                <a:gd name="T65" fmla="*/ 136 h 221"/>
                <a:gd name="T66" fmla="*/ 64 w 214"/>
                <a:gd name="T67" fmla="*/ 164 h 221"/>
                <a:gd name="T68" fmla="*/ 94 w 214"/>
                <a:gd name="T69" fmla="*/ 199 h 221"/>
                <a:gd name="T70" fmla="*/ 205 w 214"/>
                <a:gd name="T71" fmla="*/ 130 h 221"/>
                <a:gd name="T72" fmla="*/ 205 w 214"/>
                <a:gd name="T73" fmla="*/ 130 h 221"/>
                <a:gd name="T74" fmla="*/ 72 w 214"/>
                <a:gd name="T75" fmla="*/ 159 h 221"/>
                <a:gd name="T76" fmla="*/ 46 w 214"/>
                <a:gd name="T77" fmla="*/ 127 h 221"/>
                <a:gd name="T78" fmla="*/ 27 w 214"/>
                <a:gd name="T79" fmla="*/ 103 h 221"/>
                <a:gd name="T80" fmla="*/ 11 w 214"/>
                <a:gd name="T81" fmla="*/ 85 h 221"/>
                <a:gd name="T82" fmla="*/ 40 w 214"/>
                <a:gd name="T83" fmla="*/ 56 h 221"/>
                <a:gd name="T84" fmla="*/ 61 w 214"/>
                <a:gd name="T85" fmla="*/ 37 h 221"/>
                <a:gd name="T86" fmla="*/ 80 w 214"/>
                <a:gd name="T87" fmla="*/ 18 h 221"/>
                <a:gd name="T88" fmla="*/ 92 w 214"/>
                <a:gd name="T89" fmla="*/ 11 h 221"/>
                <a:gd name="T90" fmla="*/ 104 w 214"/>
                <a:gd name="T91" fmla="*/ 21 h 221"/>
                <a:gd name="T92" fmla="*/ 120 w 214"/>
                <a:gd name="T93" fmla="*/ 39 h 221"/>
                <a:gd name="T94" fmla="*/ 146 w 214"/>
                <a:gd name="T95" fmla="*/ 71 h 221"/>
                <a:gd name="T96" fmla="*/ 167 w 214"/>
                <a:gd name="T97" fmla="*/ 90 h 221"/>
                <a:gd name="T98" fmla="*/ 196 w 214"/>
                <a:gd name="T99" fmla="*/ 122 h 221"/>
                <a:gd name="T100" fmla="*/ 204 w 214"/>
                <a:gd name="T101" fmla="*/ 131 h 221"/>
                <a:gd name="T102" fmla="*/ 196 w 214"/>
                <a:gd name="T103" fmla="*/ 139 h 221"/>
                <a:gd name="T104" fmla="*/ 166 w 214"/>
                <a:gd name="T105" fmla="*/ 167 h 221"/>
                <a:gd name="T106" fmla="*/ 145 w 214"/>
                <a:gd name="T107" fmla="*/ 188 h 221"/>
                <a:gd name="T108" fmla="*/ 123 w 214"/>
                <a:gd name="T109" fmla="*/ 209 h 221"/>
                <a:gd name="T110" fmla="*/ 118 w 214"/>
                <a:gd name="T111" fmla="*/ 211 h 221"/>
                <a:gd name="T112" fmla="*/ 116 w 214"/>
                <a:gd name="T113" fmla="*/ 208 h 221"/>
                <a:gd name="T114" fmla="*/ 109 w 214"/>
                <a:gd name="T115" fmla="*/ 201 h 221"/>
                <a:gd name="T116" fmla="*/ 80 w 214"/>
                <a:gd name="T117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221">
                  <a:moveTo>
                    <a:pt x="103" y="208"/>
                  </a:moveTo>
                  <a:cubicBezTo>
                    <a:pt x="104" y="210"/>
                    <a:pt x="106" y="211"/>
                    <a:pt x="107" y="213"/>
                  </a:cubicBezTo>
                  <a:cubicBezTo>
                    <a:pt x="108" y="213"/>
                    <a:pt x="109" y="214"/>
                    <a:pt x="109" y="215"/>
                  </a:cubicBezTo>
                  <a:cubicBezTo>
                    <a:pt x="110" y="216"/>
                    <a:pt x="111" y="216"/>
                    <a:pt x="112" y="217"/>
                  </a:cubicBezTo>
                  <a:cubicBezTo>
                    <a:pt x="112" y="217"/>
                    <a:pt x="112" y="218"/>
                    <a:pt x="113" y="218"/>
                  </a:cubicBezTo>
                  <a:cubicBezTo>
                    <a:pt x="113" y="218"/>
                    <a:pt x="114" y="218"/>
                    <a:pt x="114" y="218"/>
                  </a:cubicBezTo>
                  <a:cubicBezTo>
                    <a:pt x="114" y="219"/>
                    <a:pt x="115" y="219"/>
                    <a:pt x="116" y="220"/>
                  </a:cubicBezTo>
                  <a:cubicBezTo>
                    <a:pt x="117" y="220"/>
                    <a:pt x="118" y="220"/>
                    <a:pt x="119" y="221"/>
                  </a:cubicBezTo>
                  <a:cubicBezTo>
                    <a:pt x="120" y="221"/>
                    <a:pt x="121" y="221"/>
                    <a:pt x="122" y="221"/>
                  </a:cubicBezTo>
                  <a:cubicBezTo>
                    <a:pt x="123" y="220"/>
                    <a:pt x="124" y="220"/>
                    <a:pt x="124" y="220"/>
                  </a:cubicBezTo>
                  <a:cubicBezTo>
                    <a:pt x="125" y="220"/>
                    <a:pt x="125" y="219"/>
                    <a:pt x="125" y="219"/>
                  </a:cubicBezTo>
                  <a:cubicBezTo>
                    <a:pt x="126" y="219"/>
                    <a:pt x="127" y="218"/>
                    <a:pt x="127" y="218"/>
                  </a:cubicBezTo>
                  <a:cubicBezTo>
                    <a:pt x="129" y="217"/>
                    <a:pt x="130" y="216"/>
                    <a:pt x="131" y="215"/>
                  </a:cubicBezTo>
                  <a:cubicBezTo>
                    <a:pt x="132" y="214"/>
                    <a:pt x="134" y="212"/>
                    <a:pt x="135" y="211"/>
                  </a:cubicBezTo>
                  <a:cubicBezTo>
                    <a:pt x="139" y="208"/>
                    <a:pt x="142" y="205"/>
                    <a:pt x="145" y="202"/>
                  </a:cubicBezTo>
                  <a:cubicBezTo>
                    <a:pt x="149" y="198"/>
                    <a:pt x="152" y="195"/>
                    <a:pt x="155" y="192"/>
                  </a:cubicBezTo>
                  <a:cubicBezTo>
                    <a:pt x="159" y="188"/>
                    <a:pt x="162" y="185"/>
                    <a:pt x="165" y="181"/>
                  </a:cubicBezTo>
                  <a:cubicBezTo>
                    <a:pt x="168" y="178"/>
                    <a:pt x="172" y="175"/>
                    <a:pt x="175" y="171"/>
                  </a:cubicBezTo>
                  <a:cubicBezTo>
                    <a:pt x="182" y="164"/>
                    <a:pt x="189" y="158"/>
                    <a:pt x="196" y="151"/>
                  </a:cubicBezTo>
                  <a:cubicBezTo>
                    <a:pt x="199" y="148"/>
                    <a:pt x="202" y="145"/>
                    <a:pt x="206" y="142"/>
                  </a:cubicBezTo>
                  <a:cubicBezTo>
                    <a:pt x="208" y="140"/>
                    <a:pt x="209" y="139"/>
                    <a:pt x="211" y="137"/>
                  </a:cubicBezTo>
                  <a:cubicBezTo>
                    <a:pt x="212" y="136"/>
                    <a:pt x="213" y="135"/>
                    <a:pt x="213" y="134"/>
                  </a:cubicBezTo>
                  <a:cubicBezTo>
                    <a:pt x="214" y="133"/>
                    <a:pt x="214" y="132"/>
                    <a:pt x="214" y="131"/>
                  </a:cubicBezTo>
                  <a:cubicBezTo>
                    <a:pt x="214" y="130"/>
                    <a:pt x="214" y="129"/>
                    <a:pt x="213" y="128"/>
                  </a:cubicBezTo>
                  <a:cubicBezTo>
                    <a:pt x="212" y="127"/>
                    <a:pt x="211" y="126"/>
                    <a:pt x="210" y="124"/>
                  </a:cubicBezTo>
                  <a:cubicBezTo>
                    <a:pt x="209" y="123"/>
                    <a:pt x="208" y="121"/>
                    <a:pt x="206" y="120"/>
                  </a:cubicBezTo>
                  <a:cubicBezTo>
                    <a:pt x="203" y="116"/>
                    <a:pt x="201" y="113"/>
                    <a:pt x="198" y="109"/>
                  </a:cubicBezTo>
                  <a:cubicBezTo>
                    <a:pt x="191" y="102"/>
                    <a:pt x="185" y="95"/>
                    <a:pt x="178" y="88"/>
                  </a:cubicBezTo>
                  <a:cubicBezTo>
                    <a:pt x="175" y="85"/>
                    <a:pt x="172" y="82"/>
                    <a:pt x="168" y="78"/>
                  </a:cubicBezTo>
                  <a:cubicBezTo>
                    <a:pt x="165" y="75"/>
                    <a:pt x="161" y="72"/>
                    <a:pt x="158" y="69"/>
                  </a:cubicBezTo>
                  <a:cubicBezTo>
                    <a:pt x="156" y="67"/>
                    <a:pt x="154" y="65"/>
                    <a:pt x="152" y="63"/>
                  </a:cubicBezTo>
                  <a:cubicBezTo>
                    <a:pt x="150" y="61"/>
                    <a:pt x="148" y="59"/>
                    <a:pt x="147" y="57"/>
                  </a:cubicBezTo>
                  <a:cubicBezTo>
                    <a:pt x="144" y="54"/>
                    <a:pt x="141" y="50"/>
                    <a:pt x="138" y="46"/>
                  </a:cubicBezTo>
                  <a:cubicBezTo>
                    <a:pt x="135" y="42"/>
                    <a:pt x="131" y="38"/>
                    <a:pt x="128" y="34"/>
                  </a:cubicBezTo>
                  <a:cubicBezTo>
                    <a:pt x="128" y="34"/>
                    <a:pt x="128" y="35"/>
                    <a:pt x="128" y="35"/>
                  </a:cubicBezTo>
                  <a:cubicBezTo>
                    <a:pt x="128" y="35"/>
                    <a:pt x="128" y="34"/>
                    <a:pt x="128" y="34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6" y="32"/>
                    <a:pt x="124" y="29"/>
                    <a:pt x="122" y="27"/>
                  </a:cubicBezTo>
                  <a:cubicBezTo>
                    <a:pt x="120" y="25"/>
                    <a:pt x="119" y="23"/>
                    <a:pt x="117" y="21"/>
                  </a:cubicBezTo>
                  <a:cubicBezTo>
                    <a:pt x="116" y="19"/>
                    <a:pt x="114" y="17"/>
                    <a:pt x="112" y="16"/>
                  </a:cubicBezTo>
                  <a:cubicBezTo>
                    <a:pt x="111" y="14"/>
                    <a:pt x="109" y="12"/>
                    <a:pt x="107" y="11"/>
                  </a:cubicBezTo>
                  <a:cubicBezTo>
                    <a:pt x="106" y="9"/>
                    <a:pt x="104" y="7"/>
                    <a:pt x="102" y="6"/>
                  </a:cubicBezTo>
                  <a:cubicBezTo>
                    <a:pt x="100" y="4"/>
                    <a:pt x="97" y="3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1" y="0"/>
                    <a:pt x="91" y="0"/>
                    <a:pt x="90" y="0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4" y="2"/>
                  </a:cubicBezTo>
                  <a:cubicBezTo>
                    <a:pt x="84" y="2"/>
                    <a:pt x="83" y="2"/>
                    <a:pt x="83" y="3"/>
                  </a:cubicBezTo>
                  <a:cubicBezTo>
                    <a:pt x="82" y="4"/>
                    <a:pt x="81" y="5"/>
                    <a:pt x="80" y="5"/>
                  </a:cubicBezTo>
                  <a:cubicBezTo>
                    <a:pt x="78" y="7"/>
                    <a:pt x="77" y="8"/>
                    <a:pt x="75" y="10"/>
                  </a:cubicBezTo>
                  <a:cubicBezTo>
                    <a:pt x="72" y="13"/>
                    <a:pt x="69" y="16"/>
                    <a:pt x="66" y="19"/>
                  </a:cubicBezTo>
                  <a:cubicBezTo>
                    <a:pt x="62" y="22"/>
                    <a:pt x="59" y="25"/>
                    <a:pt x="56" y="28"/>
                  </a:cubicBezTo>
                  <a:cubicBezTo>
                    <a:pt x="49" y="35"/>
                    <a:pt x="42" y="41"/>
                    <a:pt x="36" y="48"/>
                  </a:cubicBezTo>
                  <a:cubicBezTo>
                    <a:pt x="30" y="53"/>
                    <a:pt x="25" y="58"/>
                    <a:pt x="20" y="63"/>
                  </a:cubicBezTo>
                  <a:cubicBezTo>
                    <a:pt x="14" y="69"/>
                    <a:pt x="8" y="75"/>
                    <a:pt x="2" y="8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0" y="82"/>
                    <a:pt x="0" y="84"/>
                    <a:pt x="0" y="85"/>
                  </a:cubicBezTo>
                  <a:cubicBezTo>
                    <a:pt x="0" y="86"/>
                    <a:pt x="1" y="87"/>
                    <a:pt x="1" y="88"/>
                  </a:cubicBezTo>
                  <a:cubicBezTo>
                    <a:pt x="6" y="94"/>
                    <a:pt x="11" y="99"/>
                    <a:pt x="16" y="105"/>
                  </a:cubicBezTo>
                  <a:cubicBezTo>
                    <a:pt x="20" y="110"/>
                    <a:pt x="24" y="115"/>
                    <a:pt x="29" y="120"/>
                  </a:cubicBezTo>
                  <a:cubicBezTo>
                    <a:pt x="33" y="125"/>
                    <a:pt x="37" y="130"/>
                    <a:pt x="41" y="136"/>
                  </a:cubicBezTo>
                  <a:cubicBezTo>
                    <a:pt x="46" y="141"/>
                    <a:pt x="50" y="147"/>
                    <a:pt x="55" y="152"/>
                  </a:cubicBezTo>
                  <a:cubicBezTo>
                    <a:pt x="58" y="156"/>
                    <a:pt x="61" y="160"/>
                    <a:pt x="64" y="164"/>
                  </a:cubicBezTo>
                  <a:cubicBezTo>
                    <a:pt x="68" y="168"/>
                    <a:pt x="71" y="172"/>
                    <a:pt x="75" y="176"/>
                  </a:cubicBezTo>
                  <a:cubicBezTo>
                    <a:pt x="81" y="184"/>
                    <a:pt x="88" y="191"/>
                    <a:pt x="94" y="199"/>
                  </a:cubicBezTo>
                  <a:cubicBezTo>
                    <a:pt x="97" y="202"/>
                    <a:pt x="100" y="205"/>
                    <a:pt x="103" y="208"/>
                  </a:cubicBezTo>
                  <a:close/>
                  <a:moveTo>
                    <a:pt x="205" y="130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lose/>
                  <a:moveTo>
                    <a:pt x="72" y="159"/>
                  </a:moveTo>
                  <a:cubicBezTo>
                    <a:pt x="66" y="152"/>
                    <a:pt x="61" y="144"/>
                    <a:pt x="55" y="137"/>
                  </a:cubicBezTo>
                  <a:cubicBezTo>
                    <a:pt x="52" y="134"/>
                    <a:pt x="49" y="130"/>
                    <a:pt x="46" y="127"/>
                  </a:cubicBezTo>
                  <a:cubicBezTo>
                    <a:pt x="43" y="123"/>
                    <a:pt x="40" y="119"/>
                    <a:pt x="37" y="115"/>
                  </a:cubicBezTo>
                  <a:cubicBezTo>
                    <a:pt x="33" y="111"/>
                    <a:pt x="30" y="107"/>
                    <a:pt x="27" y="103"/>
                  </a:cubicBezTo>
                  <a:cubicBezTo>
                    <a:pt x="24" y="100"/>
                    <a:pt x="21" y="96"/>
                    <a:pt x="17" y="92"/>
                  </a:cubicBezTo>
                  <a:cubicBezTo>
                    <a:pt x="15" y="90"/>
                    <a:pt x="13" y="87"/>
                    <a:pt x="11" y="85"/>
                  </a:cubicBezTo>
                  <a:cubicBezTo>
                    <a:pt x="17" y="78"/>
                    <a:pt x="24" y="72"/>
                    <a:pt x="30" y="66"/>
                  </a:cubicBezTo>
                  <a:cubicBezTo>
                    <a:pt x="34" y="63"/>
                    <a:pt x="37" y="59"/>
                    <a:pt x="40" y="56"/>
                  </a:cubicBezTo>
                  <a:cubicBezTo>
                    <a:pt x="44" y="53"/>
                    <a:pt x="47" y="50"/>
                    <a:pt x="50" y="46"/>
                  </a:cubicBezTo>
                  <a:cubicBezTo>
                    <a:pt x="54" y="43"/>
                    <a:pt x="57" y="40"/>
                    <a:pt x="61" y="37"/>
                  </a:cubicBezTo>
                  <a:cubicBezTo>
                    <a:pt x="64" y="33"/>
                    <a:pt x="67" y="30"/>
                    <a:pt x="70" y="27"/>
                  </a:cubicBezTo>
                  <a:cubicBezTo>
                    <a:pt x="74" y="24"/>
                    <a:pt x="77" y="21"/>
                    <a:pt x="80" y="18"/>
                  </a:cubicBezTo>
                  <a:cubicBezTo>
                    <a:pt x="83" y="15"/>
                    <a:pt x="86" y="12"/>
                    <a:pt x="90" y="9"/>
                  </a:cubicBezTo>
                  <a:cubicBezTo>
                    <a:pt x="90" y="10"/>
                    <a:pt x="91" y="10"/>
                    <a:pt x="92" y="11"/>
                  </a:cubicBezTo>
                  <a:cubicBezTo>
                    <a:pt x="93" y="11"/>
                    <a:pt x="94" y="12"/>
                    <a:pt x="95" y="13"/>
                  </a:cubicBezTo>
                  <a:cubicBezTo>
                    <a:pt x="98" y="15"/>
                    <a:pt x="101" y="18"/>
                    <a:pt x="104" y="21"/>
                  </a:cubicBezTo>
                  <a:cubicBezTo>
                    <a:pt x="107" y="23"/>
                    <a:pt x="109" y="26"/>
                    <a:pt x="111" y="28"/>
                  </a:cubicBezTo>
                  <a:cubicBezTo>
                    <a:pt x="114" y="32"/>
                    <a:pt x="117" y="35"/>
                    <a:pt x="120" y="39"/>
                  </a:cubicBezTo>
                  <a:cubicBezTo>
                    <a:pt x="123" y="42"/>
                    <a:pt x="125" y="46"/>
                    <a:pt x="128" y="49"/>
                  </a:cubicBezTo>
                  <a:cubicBezTo>
                    <a:pt x="134" y="56"/>
                    <a:pt x="140" y="64"/>
                    <a:pt x="146" y="71"/>
                  </a:cubicBezTo>
                  <a:cubicBezTo>
                    <a:pt x="150" y="74"/>
                    <a:pt x="153" y="77"/>
                    <a:pt x="157" y="81"/>
                  </a:cubicBezTo>
                  <a:cubicBezTo>
                    <a:pt x="160" y="84"/>
                    <a:pt x="164" y="87"/>
                    <a:pt x="167" y="90"/>
                  </a:cubicBezTo>
                  <a:cubicBezTo>
                    <a:pt x="174" y="97"/>
                    <a:pt x="180" y="104"/>
                    <a:pt x="186" y="111"/>
                  </a:cubicBezTo>
                  <a:cubicBezTo>
                    <a:pt x="190" y="115"/>
                    <a:pt x="193" y="118"/>
                    <a:pt x="196" y="122"/>
                  </a:cubicBezTo>
                  <a:cubicBezTo>
                    <a:pt x="198" y="125"/>
                    <a:pt x="201" y="128"/>
                    <a:pt x="204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99" y="135"/>
                    <a:pt x="197" y="137"/>
                    <a:pt x="196" y="139"/>
                  </a:cubicBezTo>
                  <a:cubicBezTo>
                    <a:pt x="192" y="142"/>
                    <a:pt x="189" y="145"/>
                    <a:pt x="186" y="148"/>
                  </a:cubicBezTo>
                  <a:cubicBezTo>
                    <a:pt x="179" y="154"/>
                    <a:pt x="172" y="161"/>
                    <a:pt x="166" y="167"/>
                  </a:cubicBezTo>
                  <a:cubicBezTo>
                    <a:pt x="162" y="171"/>
                    <a:pt x="159" y="175"/>
                    <a:pt x="155" y="178"/>
                  </a:cubicBezTo>
                  <a:cubicBezTo>
                    <a:pt x="152" y="182"/>
                    <a:pt x="149" y="185"/>
                    <a:pt x="145" y="188"/>
                  </a:cubicBezTo>
                  <a:cubicBezTo>
                    <a:pt x="139" y="195"/>
                    <a:pt x="132" y="201"/>
                    <a:pt x="126" y="207"/>
                  </a:cubicBezTo>
                  <a:cubicBezTo>
                    <a:pt x="125" y="208"/>
                    <a:pt x="124" y="209"/>
                    <a:pt x="123" y="209"/>
                  </a:cubicBezTo>
                  <a:cubicBezTo>
                    <a:pt x="122" y="210"/>
                    <a:pt x="121" y="211"/>
                    <a:pt x="120" y="211"/>
                  </a:cubicBezTo>
                  <a:cubicBezTo>
                    <a:pt x="120" y="211"/>
                    <a:pt x="119" y="211"/>
                    <a:pt x="118" y="211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7" y="210"/>
                    <a:pt x="117" y="209"/>
                    <a:pt x="116" y="208"/>
                  </a:cubicBezTo>
                  <a:cubicBezTo>
                    <a:pt x="115" y="207"/>
                    <a:pt x="114" y="206"/>
                    <a:pt x="113" y="206"/>
                  </a:cubicBezTo>
                  <a:cubicBezTo>
                    <a:pt x="112" y="204"/>
                    <a:pt x="110" y="202"/>
                    <a:pt x="109" y="201"/>
                  </a:cubicBezTo>
                  <a:cubicBezTo>
                    <a:pt x="105" y="197"/>
                    <a:pt x="102" y="194"/>
                    <a:pt x="99" y="190"/>
                  </a:cubicBezTo>
                  <a:cubicBezTo>
                    <a:pt x="93" y="183"/>
                    <a:pt x="86" y="175"/>
                    <a:pt x="80" y="168"/>
                  </a:cubicBezTo>
                  <a:cubicBezTo>
                    <a:pt x="77" y="165"/>
                    <a:pt x="75" y="162"/>
                    <a:pt x="72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iSļîḋe">
              <a:extLst>
                <a:ext uri="{FF2B5EF4-FFF2-40B4-BE49-F238E27FC236}">
                  <a16:creationId xmlns:a16="http://schemas.microsoft.com/office/drawing/2014/main" id="{BA20EE8D-5C14-4202-97B0-6EFFF1AC01A8}"/>
                </a:ext>
              </a:extLst>
            </p:cNvPr>
            <p:cNvSpPr/>
            <p:nvPr/>
          </p:nvSpPr>
          <p:spPr bwMode="auto">
            <a:xfrm>
              <a:off x="5415060" y="-11914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íṥlïḑe">
              <a:extLst>
                <a:ext uri="{FF2B5EF4-FFF2-40B4-BE49-F238E27FC236}">
                  <a16:creationId xmlns:a16="http://schemas.microsoft.com/office/drawing/2014/main" id="{0FAF2000-5849-46ED-ABDC-5541EB07AFB6}"/>
                </a:ext>
              </a:extLst>
            </p:cNvPr>
            <p:cNvSpPr/>
            <p:nvPr/>
          </p:nvSpPr>
          <p:spPr bwMode="auto">
            <a:xfrm>
              <a:off x="5415060" y="-11914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íṡľiḍè">
              <a:extLst>
                <a:ext uri="{FF2B5EF4-FFF2-40B4-BE49-F238E27FC236}">
                  <a16:creationId xmlns:a16="http://schemas.microsoft.com/office/drawing/2014/main" id="{F151830D-FA6B-4A0B-B85D-945EA2F338B6}"/>
                </a:ext>
              </a:extLst>
            </p:cNvPr>
            <p:cNvSpPr/>
            <p:nvPr/>
          </p:nvSpPr>
          <p:spPr bwMode="auto">
            <a:xfrm>
              <a:off x="5415060" y="-11914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ïsľïḍe">
              <a:extLst>
                <a:ext uri="{FF2B5EF4-FFF2-40B4-BE49-F238E27FC236}">
                  <a16:creationId xmlns:a16="http://schemas.microsoft.com/office/drawing/2014/main" id="{8A72237A-1029-48D1-9B2A-B88C8FDF92CB}"/>
                </a:ext>
              </a:extLst>
            </p:cNvPr>
            <p:cNvSpPr/>
            <p:nvPr/>
          </p:nvSpPr>
          <p:spPr bwMode="auto">
            <a:xfrm>
              <a:off x="5317512" y="-1174172"/>
              <a:ext cx="62934" cy="70801"/>
            </a:xfrm>
            <a:custGeom>
              <a:avLst/>
              <a:gdLst>
                <a:gd name="T0" fmla="*/ 2 w 37"/>
                <a:gd name="T1" fmla="*/ 14 h 42"/>
                <a:gd name="T2" fmla="*/ 9 w 37"/>
                <a:gd name="T3" fmla="*/ 28 h 42"/>
                <a:gd name="T4" fmla="*/ 15 w 37"/>
                <a:gd name="T5" fmla="*/ 39 h 42"/>
                <a:gd name="T6" fmla="*/ 22 w 37"/>
                <a:gd name="T7" fmla="*/ 41 h 42"/>
                <a:gd name="T8" fmla="*/ 23 w 37"/>
                <a:gd name="T9" fmla="*/ 34 h 42"/>
                <a:gd name="T10" fmla="*/ 19 w 37"/>
                <a:gd name="T11" fmla="*/ 27 h 42"/>
                <a:gd name="T12" fmla="*/ 19 w 37"/>
                <a:gd name="T13" fmla="*/ 27 h 42"/>
                <a:gd name="T14" fmla="*/ 25 w 37"/>
                <a:gd name="T15" fmla="*/ 20 h 42"/>
                <a:gd name="T16" fmla="*/ 30 w 37"/>
                <a:gd name="T17" fmla="*/ 24 h 42"/>
                <a:gd name="T18" fmla="*/ 34 w 37"/>
                <a:gd name="T19" fmla="*/ 24 h 42"/>
                <a:gd name="T20" fmla="*/ 36 w 37"/>
                <a:gd name="T21" fmla="*/ 22 h 42"/>
                <a:gd name="T22" fmla="*/ 37 w 37"/>
                <a:gd name="T23" fmla="*/ 19 h 42"/>
                <a:gd name="T24" fmla="*/ 35 w 37"/>
                <a:gd name="T25" fmla="*/ 16 h 42"/>
                <a:gd name="T26" fmla="*/ 30 w 37"/>
                <a:gd name="T27" fmla="*/ 12 h 42"/>
                <a:gd name="T28" fmla="*/ 23 w 37"/>
                <a:gd name="T29" fmla="*/ 8 h 42"/>
                <a:gd name="T30" fmla="*/ 17 w 37"/>
                <a:gd name="T31" fmla="*/ 4 h 42"/>
                <a:gd name="T32" fmla="*/ 10 w 37"/>
                <a:gd name="T33" fmla="*/ 1 h 42"/>
                <a:gd name="T34" fmla="*/ 5 w 37"/>
                <a:gd name="T35" fmla="*/ 0 h 42"/>
                <a:gd name="T36" fmla="*/ 2 w 37"/>
                <a:gd name="T37" fmla="*/ 1 h 42"/>
                <a:gd name="T38" fmla="*/ 1 w 37"/>
                <a:gd name="T39" fmla="*/ 3 h 42"/>
                <a:gd name="T40" fmla="*/ 0 w 37"/>
                <a:gd name="T41" fmla="*/ 8 h 42"/>
                <a:gd name="T42" fmla="*/ 2 w 37"/>
                <a:gd name="T43" fmla="*/ 14 h 42"/>
                <a:gd name="T44" fmla="*/ 15 w 37"/>
                <a:gd name="T45" fmla="*/ 13 h 42"/>
                <a:gd name="T46" fmla="*/ 17 w 37"/>
                <a:gd name="T47" fmla="*/ 14 h 42"/>
                <a:gd name="T48" fmla="*/ 17 w 37"/>
                <a:gd name="T49" fmla="*/ 14 h 42"/>
                <a:gd name="T50" fmla="*/ 14 w 37"/>
                <a:gd name="T51" fmla="*/ 18 h 42"/>
                <a:gd name="T52" fmla="*/ 13 w 37"/>
                <a:gd name="T53" fmla="*/ 15 h 42"/>
                <a:gd name="T54" fmla="*/ 11 w 37"/>
                <a:gd name="T55" fmla="*/ 11 h 42"/>
                <a:gd name="T56" fmla="*/ 15 w 37"/>
                <a:gd name="T5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42">
                  <a:moveTo>
                    <a:pt x="2" y="14"/>
                  </a:moveTo>
                  <a:cubicBezTo>
                    <a:pt x="4" y="19"/>
                    <a:pt x="6" y="24"/>
                    <a:pt x="9" y="28"/>
                  </a:cubicBezTo>
                  <a:cubicBezTo>
                    <a:pt x="11" y="32"/>
                    <a:pt x="13" y="36"/>
                    <a:pt x="15" y="39"/>
                  </a:cubicBezTo>
                  <a:cubicBezTo>
                    <a:pt x="16" y="41"/>
                    <a:pt x="19" y="42"/>
                    <a:pt x="22" y="41"/>
                  </a:cubicBezTo>
                  <a:cubicBezTo>
                    <a:pt x="24" y="39"/>
                    <a:pt x="24" y="37"/>
                    <a:pt x="23" y="34"/>
                  </a:cubicBezTo>
                  <a:cubicBezTo>
                    <a:pt x="22" y="32"/>
                    <a:pt x="20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4"/>
                    <a:pt x="23" y="22"/>
                    <a:pt x="25" y="20"/>
                  </a:cubicBezTo>
                  <a:cubicBezTo>
                    <a:pt x="26" y="21"/>
                    <a:pt x="28" y="23"/>
                    <a:pt x="30" y="24"/>
                  </a:cubicBezTo>
                  <a:cubicBezTo>
                    <a:pt x="31" y="25"/>
                    <a:pt x="32" y="25"/>
                    <a:pt x="34" y="24"/>
                  </a:cubicBezTo>
                  <a:cubicBezTo>
                    <a:pt x="35" y="24"/>
                    <a:pt x="36" y="23"/>
                    <a:pt x="36" y="22"/>
                  </a:cubicBezTo>
                  <a:cubicBezTo>
                    <a:pt x="37" y="21"/>
                    <a:pt x="37" y="20"/>
                    <a:pt x="37" y="19"/>
                  </a:cubicBezTo>
                  <a:cubicBezTo>
                    <a:pt x="36" y="18"/>
                    <a:pt x="36" y="17"/>
                    <a:pt x="35" y="16"/>
                  </a:cubicBezTo>
                  <a:cubicBezTo>
                    <a:pt x="33" y="15"/>
                    <a:pt x="31" y="13"/>
                    <a:pt x="30" y="12"/>
                  </a:cubicBezTo>
                  <a:cubicBezTo>
                    <a:pt x="28" y="10"/>
                    <a:pt x="26" y="9"/>
                    <a:pt x="23" y="8"/>
                  </a:cubicBezTo>
                  <a:cubicBezTo>
                    <a:pt x="21" y="6"/>
                    <a:pt x="19" y="5"/>
                    <a:pt x="17" y="4"/>
                  </a:cubicBezTo>
                  <a:cubicBezTo>
                    <a:pt x="15" y="3"/>
                    <a:pt x="13" y="2"/>
                    <a:pt x="10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10"/>
                    <a:pt x="2" y="12"/>
                    <a:pt x="2" y="14"/>
                  </a:cubicBezTo>
                  <a:close/>
                  <a:moveTo>
                    <a:pt x="15" y="13"/>
                  </a:moveTo>
                  <a:cubicBezTo>
                    <a:pt x="15" y="13"/>
                    <a:pt x="16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4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1"/>
                  </a:cubicBezTo>
                  <a:cubicBezTo>
                    <a:pt x="12" y="12"/>
                    <a:pt x="14" y="12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ïṡľiḋe">
              <a:extLst>
                <a:ext uri="{FF2B5EF4-FFF2-40B4-BE49-F238E27FC236}">
                  <a16:creationId xmlns:a16="http://schemas.microsoft.com/office/drawing/2014/main" id="{BA86E37C-2DAE-4812-8178-F37FC528DE69}"/>
                </a:ext>
              </a:extLst>
            </p:cNvPr>
            <p:cNvSpPr/>
            <p:nvPr/>
          </p:nvSpPr>
          <p:spPr bwMode="auto">
            <a:xfrm>
              <a:off x="5337966" y="-1208785"/>
              <a:ext cx="37760" cy="36187"/>
            </a:xfrm>
            <a:custGeom>
              <a:avLst/>
              <a:gdLst>
                <a:gd name="T0" fmla="*/ 8 w 22"/>
                <a:gd name="T1" fmla="*/ 19 h 21"/>
                <a:gd name="T2" fmla="*/ 12 w 22"/>
                <a:gd name="T3" fmla="*/ 16 h 21"/>
                <a:gd name="T4" fmla="*/ 14 w 22"/>
                <a:gd name="T5" fmla="*/ 18 h 21"/>
                <a:gd name="T6" fmla="*/ 20 w 22"/>
                <a:gd name="T7" fmla="*/ 18 h 21"/>
                <a:gd name="T8" fmla="*/ 20 w 22"/>
                <a:gd name="T9" fmla="*/ 11 h 21"/>
                <a:gd name="T10" fmla="*/ 18 w 22"/>
                <a:gd name="T11" fmla="*/ 10 h 21"/>
                <a:gd name="T12" fmla="*/ 20 w 22"/>
                <a:gd name="T13" fmla="*/ 8 h 21"/>
                <a:gd name="T14" fmla="*/ 20 w 22"/>
                <a:gd name="T15" fmla="*/ 1 h 21"/>
                <a:gd name="T16" fmla="*/ 13 w 22"/>
                <a:gd name="T17" fmla="*/ 2 h 21"/>
                <a:gd name="T18" fmla="*/ 12 w 22"/>
                <a:gd name="T19" fmla="*/ 3 h 21"/>
                <a:gd name="T20" fmla="*/ 10 w 22"/>
                <a:gd name="T21" fmla="*/ 2 h 21"/>
                <a:gd name="T22" fmla="*/ 4 w 22"/>
                <a:gd name="T23" fmla="*/ 2 h 21"/>
                <a:gd name="T24" fmla="*/ 4 w 22"/>
                <a:gd name="T25" fmla="*/ 2 h 21"/>
                <a:gd name="T26" fmla="*/ 2 w 22"/>
                <a:gd name="T27" fmla="*/ 5 h 21"/>
                <a:gd name="T28" fmla="*/ 4 w 22"/>
                <a:gd name="T29" fmla="*/ 9 h 21"/>
                <a:gd name="T30" fmla="*/ 5 w 22"/>
                <a:gd name="T31" fmla="*/ 10 h 21"/>
                <a:gd name="T32" fmla="*/ 3 w 22"/>
                <a:gd name="T33" fmla="*/ 11 h 21"/>
                <a:gd name="T34" fmla="*/ 2 w 22"/>
                <a:gd name="T35" fmla="*/ 12 h 21"/>
                <a:gd name="T36" fmla="*/ 1 w 22"/>
                <a:gd name="T37" fmla="*/ 18 h 21"/>
                <a:gd name="T38" fmla="*/ 8 w 22"/>
                <a:gd name="T3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1">
                  <a:moveTo>
                    <a:pt x="8" y="19"/>
                  </a:moveTo>
                  <a:cubicBezTo>
                    <a:pt x="9" y="18"/>
                    <a:pt x="10" y="17"/>
                    <a:pt x="12" y="16"/>
                  </a:cubicBezTo>
                  <a:cubicBezTo>
                    <a:pt x="12" y="17"/>
                    <a:pt x="13" y="18"/>
                    <a:pt x="14" y="18"/>
                  </a:cubicBezTo>
                  <a:cubicBezTo>
                    <a:pt x="16" y="20"/>
                    <a:pt x="18" y="20"/>
                    <a:pt x="20" y="18"/>
                  </a:cubicBezTo>
                  <a:cubicBezTo>
                    <a:pt x="22" y="16"/>
                    <a:pt x="22" y="13"/>
                    <a:pt x="20" y="11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2" y="6"/>
                    <a:pt x="22" y="3"/>
                    <a:pt x="20" y="1"/>
                  </a:cubicBezTo>
                  <a:cubicBezTo>
                    <a:pt x="18" y="0"/>
                    <a:pt x="15" y="0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8" y="0"/>
                    <a:pt x="6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3" y="20"/>
                    <a:pt x="6" y="21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iṩḻiḑè">
              <a:extLst>
                <a:ext uri="{FF2B5EF4-FFF2-40B4-BE49-F238E27FC236}">
                  <a16:creationId xmlns:a16="http://schemas.microsoft.com/office/drawing/2014/main" id="{B281229F-61EC-4214-A0C3-9F98C2618D7F}"/>
                </a:ext>
              </a:extLst>
            </p:cNvPr>
            <p:cNvSpPr/>
            <p:nvPr/>
          </p:nvSpPr>
          <p:spPr bwMode="auto">
            <a:xfrm>
              <a:off x="5251433" y="-1130118"/>
              <a:ext cx="50347" cy="48774"/>
            </a:xfrm>
            <a:custGeom>
              <a:avLst/>
              <a:gdLst>
                <a:gd name="T0" fmla="*/ 23 w 29"/>
                <a:gd name="T1" fmla="*/ 0 h 29"/>
                <a:gd name="T2" fmla="*/ 20 w 29"/>
                <a:gd name="T3" fmla="*/ 1 h 29"/>
                <a:gd name="T4" fmla="*/ 20 w 29"/>
                <a:gd name="T5" fmla="*/ 1 h 29"/>
                <a:gd name="T6" fmla="*/ 16 w 29"/>
                <a:gd name="T7" fmla="*/ 6 h 29"/>
                <a:gd name="T8" fmla="*/ 11 w 29"/>
                <a:gd name="T9" fmla="*/ 11 h 29"/>
                <a:gd name="T10" fmla="*/ 1 w 29"/>
                <a:gd name="T11" fmla="*/ 21 h 29"/>
                <a:gd name="T12" fmla="*/ 2 w 29"/>
                <a:gd name="T13" fmla="*/ 28 h 29"/>
                <a:gd name="T14" fmla="*/ 8 w 29"/>
                <a:gd name="T15" fmla="*/ 27 h 29"/>
                <a:gd name="T16" fmla="*/ 18 w 29"/>
                <a:gd name="T17" fmla="*/ 17 h 29"/>
                <a:gd name="T18" fmla="*/ 22 w 29"/>
                <a:gd name="T19" fmla="*/ 12 h 29"/>
                <a:gd name="T20" fmla="*/ 27 w 29"/>
                <a:gd name="T21" fmla="*/ 8 h 29"/>
                <a:gd name="T22" fmla="*/ 27 w 29"/>
                <a:gd name="T23" fmla="*/ 1 h 29"/>
                <a:gd name="T24" fmla="*/ 23 w 29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3"/>
                    <a:pt x="17" y="4"/>
                    <a:pt x="16" y="6"/>
                  </a:cubicBezTo>
                  <a:cubicBezTo>
                    <a:pt x="14" y="8"/>
                    <a:pt x="13" y="9"/>
                    <a:pt x="11" y="11"/>
                  </a:cubicBezTo>
                  <a:cubicBezTo>
                    <a:pt x="8" y="14"/>
                    <a:pt x="5" y="17"/>
                    <a:pt x="1" y="21"/>
                  </a:cubicBezTo>
                  <a:cubicBezTo>
                    <a:pt x="0" y="23"/>
                    <a:pt x="0" y="26"/>
                    <a:pt x="2" y="28"/>
                  </a:cubicBezTo>
                  <a:cubicBezTo>
                    <a:pt x="4" y="29"/>
                    <a:pt x="7" y="29"/>
                    <a:pt x="8" y="27"/>
                  </a:cubicBezTo>
                  <a:cubicBezTo>
                    <a:pt x="11" y="24"/>
                    <a:pt x="15" y="20"/>
                    <a:pt x="18" y="17"/>
                  </a:cubicBezTo>
                  <a:cubicBezTo>
                    <a:pt x="19" y="15"/>
                    <a:pt x="21" y="14"/>
                    <a:pt x="22" y="12"/>
                  </a:cubicBezTo>
                  <a:cubicBezTo>
                    <a:pt x="24" y="11"/>
                    <a:pt x="25" y="9"/>
                    <a:pt x="27" y="8"/>
                  </a:cubicBezTo>
                  <a:cubicBezTo>
                    <a:pt x="29" y="6"/>
                    <a:pt x="28" y="3"/>
                    <a:pt x="27" y="1"/>
                  </a:cubicBezTo>
                  <a:cubicBezTo>
                    <a:pt x="26" y="0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îśľíďé">
              <a:extLst>
                <a:ext uri="{FF2B5EF4-FFF2-40B4-BE49-F238E27FC236}">
                  <a16:creationId xmlns:a16="http://schemas.microsoft.com/office/drawing/2014/main" id="{A126EAC3-AEEC-43C3-9417-FB423D6D11BC}"/>
                </a:ext>
              </a:extLst>
            </p:cNvPr>
            <p:cNvSpPr/>
            <p:nvPr/>
          </p:nvSpPr>
          <p:spPr bwMode="auto">
            <a:xfrm>
              <a:off x="5270312" y="-1084491"/>
              <a:ext cx="23600" cy="23601"/>
            </a:xfrm>
            <a:custGeom>
              <a:avLst/>
              <a:gdLst>
                <a:gd name="T0" fmla="*/ 6 w 14"/>
                <a:gd name="T1" fmla="*/ 1 h 14"/>
                <a:gd name="T2" fmla="*/ 5 w 14"/>
                <a:gd name="T3" fmla="*/ 2 h 14"/>
                <a:gd name="T4" fmla="*/ 2 w 14"/>
                <a:gd name="T5" fmla="*/ 6 h 14"/>
                <a:gd name="T6" fmla="*/ 2 w 14"/>
                <a:gd name="T7" fmla="*/ 12 h 14"/>
                <a:gd name="T8" fmla="*/ 9 w 14"/>
                <a:gd name="T9" fmla="*/ 12 h 14"/>
                <a:gd name="T10" fmla="*/ 12 w 14"/>
                <a:gd name="T11" fmla="*/ 8 h 14"/>
                <a:gd name="T12" fmla="*/ 12 w 14"/>
                <a:gd name="T13" fmla="*/ 2 h 14"/>
                <a:gd name="T14" fmla="*/ 6 w 1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6" y="1"/>
                  </a:moveTo>
                  <a:cubicBezTo>
                    <a:pt x="6" y="2"/>
                    <a:pt x="6" y="2"/>
                    <a:pt x="5" y="2"/>
                  </a:cubicBezTo>
                  <a:cubicBezTo>
                    <a:pt x="4" y="3"/>
                    <a:pt x="3" y="5"/>
                    <a:pt x="2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4" y="14"/>
                    <a:pt x="7" y="14"/>
                    <a:pt x="9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0" y="0"/>
                    <a:pt x="8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ïS1iḑê">
              <a:extLst>
                <a:ext uri="{FF2B5EF4-FFF2-40B4-BE49-F238E27FC236}">
                  <a16:creationId xmlns:a16="http://schemas.microsoft.com/office/drawing/2014/main" id="{71CAD71E-2B36-4A4A-BF2D-28325A347A5C}"/>
                </a:ext>
              </a:extLst>
            </p:cNvPr>
            <p:cNvSpPr/>
            <p:nvPr/>
          </p:nvSpPr>
          <p:spPr bwMode="auto">
            <a:xfrm>
              <a:off x="5325379" y="-1106518"/>
              <a:ext cx="100694" cy="100694"/>
            </a:xfrm>
            <a:custGeom>
              <a:avLst/>
              <a:gdLst>
                <a:gd name="T0" fmla="*/ 32 w 60"/>
                <a:gd name="T1" fmla="*/ 34 h 59"/>
                <a:gd name="T2" fmla="*/ 43 w 60"/>
                <a:gd name="T3" fmla="*/ 23 h 59"/>
                <a:gd name="T4" fmla="*/ 53 w 60"/>
                <a:gd name="T5" fmla="*/ 13 h 59"/>
                <a:gd name="T6" fmla="*/ 58 w 60"/>
                <a:gd name="T7" fmla="*/ 8 h 59"/>
                <a:gd name="T8" fmla="*/ 58 w 60"/>
                <a:gd name="T9" fmla="*/ 2 h 59"/>
                <a:gd name="T10" fmla="*/ 55 w 60"/>
                <a:gd name="T11" fmla="*/ 0 h 59"/>
                <a:gd name="T12" fmla="*/ 52 w 60"/>
                <a:gd name="T13" fmla="*/ 2 h 59"/>
                <a:gd name="T14" fmla="*/ 52 w 60"/>
                <a:gd name="T15" fmla="*/ 2 h 59"/>
                <a:gd name="T16" fmla="*/ 41 w 60"/>
                <a:gd name="T17" fmla="*/ 12 h 59"/>
                <a:gd name="T18" fmla="*/ 30 w 60"/>
                <a:gd name="T19" fmla="*/ 23 h 59"/>
                <a:gd name="T20" fmla="*/ 9 w 60"/>
                <a:gd name="T21" fmla="*/ 44 h 59"/>
                <a:gd name="T22" fmla="*/ 2 w 60"/>
                <a:gd name="T23" fmla="*/ 51 h 59"/>
                <a:gd name="T24" fmla="*/ 2 w 60"/>
                <a:gd name="T25" fmla="*/ 57 h 59"/>
                <a:gd name="T26" fmla="*/ 9 w 60"/>
                <a:gd name="T27" fmla="*/ 57 h 59"/>
                <a:gd name="T28" fmla="*/ 22 w 60"/>
                <a:gd name="T29" fmla="*/ 44 h 59"/>
                <a:gd name="T30" fmla="*/ 32 w 60"/>
                <a:gd name="T3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9">
                  <a:moveTo>
                    <a:pt x="32" y="34"/>
                  </a:moveTo>
                  <a:cubicBezTo>
                    <a:pt x="36" y="31"/>
                    <a:pt x="39" y="27"/>
                    <a:pt x="43" y="23"/>
                  </a:cubicBezTo>
                  <a:cubicBezTo>
                    <a:pt x="46" y="20"/>
                    <a:pt x="50" y="17"/>
                    <a:pt x="53" y="13"/>
                  </a:cubicBezTo>
                  <a:cubicBezTo>
                    <a:pt x="55" y="12"/>
                    <a:pt x="57" y="10"/>
                    <a:pt x="58" y="8"/>
                  </a:cubicBezTo>
                  <a:cubicBezTo>
                    <a:pt x="60" y="7"/>
                    <a:pt x="60" y="3"/>
                    <a:pt x="58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4" y="1"/>
                    <a:pt x="53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8" y="5"/>
                    <a:pt x="44" y="9"/>
                    <a:pt x="41" y="12"/>
                  </a:cubicBezTo>
                  <a:cubicBezTo>
                    <a:pt x="37" y="16"/>
                    <a:pt x="34" y="19"/>
                    <a:pt x="30" y="23"/>
                  </a:cubicBezTo>
                  <a:cubicBezTo>
                    <a:pt x="23" y="30"/>
                    <a:pt x="16" y="37"/>
                    <a:pt x="9" y="44"/>
                  </a:cubicBezTo>
                  <a:cubicBezTo>
                    <a:pt x="6" y="46"/>
                    <a:pt x="4" y="48"/>
                    <a:pt x="2" y="51"/>
                  </a:cubicBezTo>
                  <a:cubicBezTo>
                    <a:pt x="0" y="52"/>
                    <a:pt x="0" y="55"/>
                    <a:pt x="2" y="57"/>
                  </a:cubicBezTo>
                  <a:cubicBezTo>
                    <a:pt x="4" y="59"/>
                    <a:pt x="7" y="59"/>
                    <a:pt x="9" y="57"/>
                  </a:cubicBezTo>
                  <a:cubicBezTo>
                    <a:pt x="13" y="53"/>
                    <a:pt x="17" y="48"/>
                    <a:pt x="22" y="44"/>
                  </a:cubicBezTo>
                  <a:cubicBezTo>
                    <a:pt x="25" y="41"/>
                    <a:pt x="29" y="37"/>
                    <a:pt x="3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îSḻîḋè">
              <a:extLst>
                <a:ext uri="{FF2B5EF4-FFF2-40B4-BE49-F238E27FC236}">
                  <a16:creationId xmlns:a16="http://schemas.microsoft.com/office/drawing/2014/main" id="{AD3A3968-BCEE-4998-9710-8FED4E156D6D}"/>
                </a:ext>
              </a:extLst>
            </p:cNvPr>
            <p:cNvSpPr/>
            <p:nvPr/>
          </p:nvSpPr>
          <p:spPr bwMode="auto">
            <a:xfrm>
              <a:off x="5345833" y="-1067184"/>
              <a:ext cx="80240" cy="83388"/>
            </a:xfrm>
            <a:custGeom>
              <a:avLst/>
              <a:gdLst>
                <a:gd name="T0" fmla="*/ 27 w 48"/>
                <a:gd name="T1" fmla="*/ 27 h 49"/>
                <a:gd name="T2" fmla="*/ 37 w 48"/>
                <a:gd name="T3" fmla="*/ 18 h 49"/>
                <a:gd name="T4" fmla="*/ 47 w 48"/>
                <a:gd name="T5" fmla="*/ 8 h 49"/>
                <a:gd name="T6" fmla="*/ 46 w 48"/>
                <a:gd name="T7" fmla="*/ 1 h 49"/>
                <a:gd name="T8" fmla="*/ 43 w 48"/>
                <a:gd name="T9" fmla="*/ 0 h 49"/>
                <a:gd name="T10" fmla="*/ 40 w 48"/>
                <a:gd name="T11" fmla="*/ 1 h 49"/>
                <a:gd name="T12" fmla="*/ 40 w 48"/>
                <a:gd name="T13" fmla="*/ 1 h 49"/>
                <a:gd name="T14" fmla="*/ 30 w 48"/>
                <a:gd name="T15" fmla="*/ 11 h 49"/>
                <a:gd name="T16" fmla="*/ 21 w 48"/>
                <a:gd name="T17" fmla="*/ 21 h 49"/>
                <a:gd name="T18" fmla="*/ 12 w 48"/>
                <a:gd name="T19" fmla="*/ 30 h 49"/>
                <a:gd name="T20" fmla="*/ 2 w 48"/>
                <a:gd name="T21" fmla="*/ 41 h 49"/>
                <a:gd name="T22" fmla="*/ 2 w 48"/>
                <a:gd name="T23" fmla="*/ 48 h 49"/>
                <a:gd name="T24" fmla="*/ 9 w 48"/>
                <a:gd name="T25" fmla="*/ 47 h 49"/>
                <a:gd name="T26" fmla="*/ 18 w 48"/>
                <a:gd name="T27" fmla="*/ 37 h 49"/>
                <a:gd name="T28" fmla="*/ 27 w 48"/>
                <a:gd name="T2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27" y="27"/>
                  </a:moveTo>
                  <a:cubicBezTo>
                    <a:pt x="31" y="24"/>
                    <a:pt x="34" y="21"/>
                    <a:pt x="37" y="18"/>
                  </a:cubicBezTo>
                  <a:cubicBezTo>
                    <a:pt x="40" y="14"/>
                    <a:pt x="43" y="11"/>
                    <a:pt x="47" y="8"/>
                  </a:cubicBezTo>
                  <a:cubicBezTo>
                    <a:pt x="48" y="6"/>
                    <a:pt x="48" y="3"/>
                    <a:pt x="46" y="1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5"/>
                    <a:pt x="33" y="8"/>
                    <a:pt x="30" y="11"/>
                  </a:cubicBezTo>
                  <a:cubicBezTo>
                    <a:pt x="27" y="14"/>
                    <a:pt x="24" y="18"/>
                    <a:pt x="21" y="21"/>
                  </a:cubicBezTo>
                  <a:cubicBezTo>
                    <a:pt x="17" y="24"/>
                    <a:pt x="14" y="27"/>
                    <a:pt x="12" y="30"/>
                  </a:cubicBezTo>
                  <a:cubicBezTo>
                    <a:pt x="8" y="34"/>
                    <a:pt x="5" y="37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4" y="49"/>
                    <a:pt x="7" y="49"/>
                    <a:pt x="9" y="47"/>
                  </a:cubicBezTo>
                  <a:cubicBezTo>
                    <a:pt x="12" y="44"/>
                    <a:pt x="15" y="41"/>
                    <a:pt x="18" y="37"/>
                  </a:cubicBezTo>
                  <a:cubicBezTo>
                    <a:pt x="21" y="34"/>
                    <a:pt x="24" y="30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isļíďê">
              <a:extLst>
                <a:ext uri="{FF2B5EF4-FFF2-40B4-BE49-F238E27FC236}">
                  <a16:creationId xmlns:a16="http://schemas.microsoft.com/office/drawing/2014/main" id="{80C77C06-A668-417D-96C6-C9B332A7A0AA}"/>
                </a:ext>
              </a:extLst>
            </p:cNvPr>
            <p:cNvSpPr/>
            <p:nvPr/>
          </p:nvSpPr>
          <p:spPr bwMode="auto">
            <a:xfrm>
              <a:off x="5366287" y="-1056171"/>
              <a:ext cx="95973" cy="99121"/>
            </a:xfrm>
            <a:custGeom>
              <a:avLst/>
              <a:gdLst>
                <a:gd name="T0" fmla="*/ 19 w 57"/>
                <a:gd name="T1" fmla="*/ 33 h 58"/>
                <a:gd name="T2" fmla="*/ 8 w 57"/>
                <a:gd name="T3" fmla="*/ 43 h 58"/>
                <a:gd name="T4" fmla="*/ 2 w 57"/>
                <a:gd name="T5" fmla="*/ 50 h 58"/>
                <a:gd name="T6" fmla="*/ 2 w 57"/>
                <a:gd name="T7" fmla="*/ 57 h 58"/>
                <a:gd name="T8" fmla="*/ 9 w 57"/>
                <a:gd name="T9" fmla="*/ 56 h 58"/>
                <a:gd name="T10" fmla="*/ 20 w 57"/>
                <a:gd name="T11" fmla="*/ 45 h 58"/>
                <a:gd name="T12" fmla="*/ 30 w 57"/>
                <a:gd name="T13" fmla="*/ 34 h 58"/>
                <a:gd name="T14" fmla="*/ 40 w 57"/>
                <a:gd name="T15" fmla="*/ 24 h 58"/>
                <a:gd name="T16" fmla="*/ 50 w 57"/>
                <a:gd name="T17" fmla="*/ 14 h 58"/>
                <a:gd name="T18" fmla="*/ 55 w 57"/>
                <a:gd name="T19" fmla="*/ 8 h 58"/>
                <a:gd name="T20" fmla="*/ 55 w 57"/>
                <a:gd name="T21" fmla="*/ 1 h 58"/>
                <a:gd name="T22" fmla="*/ 49 w 57"/>
                <a:gd name="T23" fmla="*/ 1 h 58"/>
                <a:gd name="T24" fmla="*/ 48 w 57"/>
                <a:gd name="T25" fmla="*/ 2 h 58"/>
                <a:gd name="T26" fmla="*/ 39 w 57"/>
                <a:gd name="T27" fmla="*/ 12 h 58"/>
                <a:gd name="T28" fmla="*/ 29 w 57"/>
                <a:gd name="T29" fmla="*/ 22 h 58"/>
                <a:gd name="T30" fmla="*/ 19 w 57"/>
                <a:gd name="T31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8">
                  <a:moveTo>
                    <a:pt x="19" y="33"/>
                  </a:moveTo>
                  <a:cubicBezTo>
                    <a:pt x="15" y="36"/>
                    <a:pt x="12" y="40"/>
                    <a:pt x="8" y="43"/>
                  </a:cubicBezTo>
                  <a:cubicBezTo>
                    <a:pt x="6" y="45"/>
                    <a:pt x="4" y="48"/>
                    <a:pt x="2" y="50"/>
                  </a:cubicBezTo>
                  <a:cubicBezTo>
                    <a:pt x="0" y="52"/>
                    <a:pt x="1" y="55"/>
                    <a:pt x="2" y="57"/>
                  </a:cubicBezTo>
                  <a:cubicBezTo>
                    <a:pt x="4" y="58"/>
                    <a:pt x="7" y="58"/>
                    <a:pt x="9" y="56"/>
                  </a:cubicBezTo>
                  <a:cubicBezTo>
                    <a:pt x="13" y="52"/>
                    <a:pt x="16" y="49"/>
                    <a:pt x="20" y="45"/>
                  </a:cubicBezTo>
                  <a:cubicBezTo>
                    <a:pt x="23" y="41"/>
                    <a:pt x="26" y="38"/>
                    <a:pt x="30" y="34"/>
                  </a:cubicBezTo>
                  <a:cubicBezTo>
                    <a:pt x="33" y="31"/>
                    <a:pt x="36" y="27"/>
                    <a:pt x="40" y="24"/>
                  </a:cubicBezTo>
                  <a:cubicBezTo>
                    <a:pt x="43" y="21"/>
                    <a:pt x="46" y="17"/>
                    <a:pt x="50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7" y="6"/>
                    <a:pt x="57" y="3"/>
                    <a:pt x="55" y="1"/>
                  </a:cubicBezTo>
                  <a:cubicBezTo>
                    <a:pt x="53" y="0"/>
                    <a:pt x="50" y="0"/>
                    <a:pt x="49" y="1"/>
                  </a:cubicBezTo>
                  <a:cubicBezTo>
                    <a:pt x="48" y="1"/>
                    <a:pt x="48" y="2"/>
                    <a:pt x="48" y="2"/>
                  </a:cubicBezTo>
                  <a:cubicBezTo>
                    <a:pt x="45" y="5"/>
                    <a:pt x="42" y="9"/>
                    <a:pt x="39" y="12"/>
                  </a:cubicBezTo>
                  <a:cubicBezTo>
                    <a:pt x="35" y="15"/>
                    <a:pt x="32" y="19"/>
                    <a:pt x="29" y="22"/>
                  </a:cubicBezTo>
                  <a:cubicBezTo>
                    <a:pt x="25" y="25"/>
                    <a:pt x="22" y="29"/>
                    <a:pt x="1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9" name="îślïḓe">
              <a:extLst>
                <a:ext uri="{FF2B5EF4-FFF2-40B4-BE49-F238E27FC236}">
                  <a16:creationId xmlns:a16="http://schemas.microsoft.com/office/drawing/2014/main" id="{443F4ADA-A65F-4E22-A5EB-41F6E74E3AFA}"/>
                </a:ext>
              </a:extLst>
            </p:cNvPr>
            <p:cNvSpPr/>
            <p:nvPr/>
          </p:nvSpPr>
          <p:spPr bwMode="auto">
            <a:xfrm>
              <a:off x="5385166" y="-991663"/>
              <a:ext cx="56640" cy="56640"/>
            </a:xfrm>
            <a:custGeom>
              <a:avLst/>
              <a:gdLst>
                <a:gd name="T0" fmla="*/ 25 w 33"/>
                <a:gd name="T1" fmla="*/ 1 h 33"/>
                <a:gd name="T2" fmla="*/ 24 w 33"/>
                <a:gd name="T3" fmla="*/ 2 h 33"/>
                <a:gd name="T4" fmla="*/ 1 w 33"/>
                <a:gd name="T5" fmla="*/ 25 h 33"/>
                <a:gd name="T6" fmla="*/ 2 w 33"/>
                <a:gd name="T7" fmla="*/ 32 h 33"/>
                <a:gd name="T8" fmla="*/ 5 w 33"/>
                <a:gd name="T9" fmla="*/ 33 h 33"/>
                <a:gd name="T10" fmla="*/ 8 w 33"/>
                <a:gd name="T11" fmla="*/ 31 h 33"/>
                <a:gd name="T12" fmla="*/ 31 w 33"/>
                <a:gd name="T13" fmla="*/ 8 h 33"/>
                <a:gd name="T14" fmla="*/ 31 w 33"/>
                <a:gd name="T15" fmla="*/ 1 h 33"/>
                <a:gd name="T16" fmla="*/ 25 w 33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5" y="1"/>
                  </a:moveTo>
                  <a:cubicBezTo>
                    <a:pt x="25" y="2"/>
                    <a:pt x="24" y="2"/>
                    <a:pt x="24" y="2"/>
                  </a:cubicBezTo>
                  <a:cubicBezTo>
                    <a:pt x="17" y="10"/>
                    <a:pt x="9" y="17"/>
                    <a:pt x="1" y="25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3" y="32"/>
                    <a:pt x="4" y="33"/>
                    <a:pt x="5" y="33"/>
                  </a:cubicBezTo>
                  <a:cubicBezTo>
                    <a:pt x="6" y="33"/>
                    <a:pt x="7" y="32"/>
                    <a:pt x="8" y="31"/>
                  </a:cubicBezTo>
                  <a:cubicBezTo>
                    <a:pt x="16" y="24"/>
                    <a:pt x="24" y="16"/>
                    <a:pt x="31" y="8"/>
                  </a:cubicBezTo>
                  <a:cubicBezTo>
                    <a:pt x="33" y="6"/>
                    <a:pt x="33" y="3"/>
                    <a:pt x="31" y="1"/>
                  </a:cubicBezTo>
                  <a:cubicBezTo>
                    <a:pt x="29" y="0"/>
                    <a:pt x="2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0" name="í$ḻiḍe">
              <a:extLst>
                <a:ext uri="{FF2B5EF4-FFF2-40B4-BE49-F238E27FC236}">
                  <a16:creationId xmlns:a16="http://schemas.microsoft.com/office/drawing/2014/main" id="{090BEF61-A94F-47BE-9EAD-72F5A3C838DC}"/>
                </a:ext>
              </a:extLst>
            </p:cNvPr>
            <p:cNvSpPr/>
            <p:nvPr/>
          </p:nvSpPr>
          <p:spPr bwMode="auto">
            <a:xfrm>
              <a:off x="5402472" y="-949184"/>
              <a:ext cx="29893" cy="31467"/>
            </a:xfrm>
            <a:custGeom>
              <a:avLst/>
              <a:gdLst>
                <a:gd name="T0" fmla="*/ 9 w 17"/>
                <a:gd name="T1" fmla="*/ 2 h 18"/>
                <a:gd name="T2" fmla="*/ 9 w 17"/>
                <a:gd name="T3" fmla="*/ 2 h 18"/>
                <a:gd name="T4" fmla="*/ 2 w 17"/>
                <a:gd name="T5" fmla="*/ 10 h 18"/>
                <a:gd name="T6" fmla="*/ 2 w 17"/>
                <a:gd name="T7" fmla="*/ 16 h 18"/>
                <a:gd name="T8" fmla="*/ 8 w 17"/>
                <a:gd name="T9" fmla="*/ 16 h 18"/>
                <a:gd name="T10" fmla="*/ 16 w 17"/>
                <a:gd name="T11" fmla="*/ 8 h 18"/>
                <a:gd name="T12" fmla="*/ 15 w 17"/>
                <a:gd name="T13" fmla="*/ 2 h 18"/>
                <a:gd name="T14" fmla="*/ 9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6" y="5"/>
                    <a:pt x="4" y="7"/>
                    <a:pt x="2" y="10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4" y="18"/>
                    <a:pt x="7" y="18"/>
                    <a:pt x="8" y="16"/>
                  </a:cubicBezTo>
                  <a:cubicBezTo>
                    <a:pt x="11" y="13"/>
                    <a:pt x="13" y="11"/>
                    <a:pt x="16" y="8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4" y="0"/>
                    <a:pt x="11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ïṣlïdè">
              <a:extLst>
                <a:ext uri="{FF2B5EF4-FFF2-40B4-BE49-F238E27FC236}">
                  <a16:creationId xmlns:a16="http://schemas.microsoft.com/office/drawing/2014/main" id="{F6395A57-12F3-4E25-BCA0-64347C11ECF4}"/>
                </a:ext>
              </a:extLst>
            </p:cNvPr>
            <p:cNvSpPr/>
            <p:nvPr/>
          </p:nvSpPr>
          <p:spPr bwMode="auto">
            <a:xfrm>
              <a:off x="5304925" y="-1082918"/>
              <a:ext cx="45626" cy="53494"/>
            </a:xfrm>
            <a:custGeom>
              <a:avLst/>
              <a:gdLst>
                <a:gd name="T0" fmla="*/ 21 w 27"/>
                <a:gd name="T1" fmla="*/ 14 h 31"/>
                <a:gd name="T2" fmla="*/ 26 w 27"/>
                <a:gd name="T3" fmla="*/ 9 h 31"/>
                <a:gd name="T4" fmla="*/ 25 w 27"/>
                <a:gd name="T5" fmla="*/ 2 h 31"/>
                <a:gd name="T6" fmla="*/ 19 w 27"/>
                <a:gd name="T7" fmla="*/ 2 h 31"/>
                <a:gd name="T8" fmla="*/ 19 w 27"/>
                <a:gd name="T9" fmla="*/ 2 h 31"/>
                <a:gd name="T10" fmla="*/ 10 w 27"/>
                <a:gd name="T11" fmla="*/ 12 h 31"/>
                <a:gd name="T12" fmla="*/ 1 w 27"/>
                <a:gd name="T13" fmla="*/ 23 h 31"/>
                <a:gd name="T14" fmla="*/ 2 w 27"/>
                <a:gd name="T15" fmla="*/ 29 h 31"/>
                <a:gd name="T16" fmla="*/ 8 w 27"/>
                <a:gd name="T17" fmla="*/ 29 h 31"/>
                <a:gd name="T18" fmla="*/ 17 w 27"/>
                <a:gd name="T19" fmla="*/ 19 h 31"/>
                <a:gd name="T20" fmla="*/ 21 w 27"/>
                <a:gd name="T2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21" y="14"/>
                  </a:moveTo>
                  <a:cubicBezTo>
                    <a:pt x="23" y="12"/>
                    <a:pt x="24" y="10"/>
                    <a:pt x="26" y="9"/>
                  </a:cubicBezTo>
                  <a:cubicBezTo>
                    <a:pt x="27" y="7"/>
                    <a:pt x="27" y="4"/>
                    <a:pt x="25" y="2"/>
                  </a:cubicBezTo>
                  <a:cubicBezTo>
                    <a:pt x="24" y="1"/>
                    <a:pt x="21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6"/>
                    <a:pt x="13" y="9"/>
                    <a:pt x="10" y="12"/>
                  </a:cubicBezTo>
                  <a:cubicBezTo>
                    <a:pt x="7" y="16"/>
                    <a:pt x="4" y="19"/>
                    <a:pt x="1" y="23"/>
                  </a:cubicBezTo>
                  <a:cubicBezTo>
                    <a:pt x="0" y="24"/>
                    <a:pt x="0" y="27"/>
                    <a:pt x="2" y="29"/>
                  </a:cubicBezTo>
                  <a:cubicBezTo>
                    <a:pt x="3" y="31"/>
                    <a:pt x="6" y="31"/>
                    <a:pt x="8" y="29"/>
                  </a:cubicBezTo>
                  <a:cubicBezTo>
                    <a:pt x="11" y="26"/>
                    <a:pt x="14" y="22"/>
                    <a:pt x="17" y="19"/>
                  </a:cubicBezTo>
                  <a:cubicBezTo>
                    <a:pt x="19" y="17"/>
                    <a:pt x="20" y="16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iŝ1ïďè">
            <a:extLst>
              <a:ext uri="{FF2B5EF4-FFF2-40B4-BE49-F238E27FC236}">
                <a16:creationId xmlns:a16="http://schemas.microsoft.com/office/drawing/2014/main" id="{DAB59C7E-55A0-4C14-8083-5D4BB14ADDA3}"/>
              </a:ext>
            </a:extLst>
          </p:cNvPr>
          <p:cNvGrpSpPr/>
          <p:nvPr/>
        </p:nvGrpSpPr>
        <p:grpSpPr>
          <a:xfrm>
            <a:off x="3383426" y="914569"/>
            <a:ext cx="443681" cy="377602"/>
            <a:chOff x="3739453" y="-2332150"/>
            <a:chExt cx="443681" cy="377602"/>
          </a:xfrm>
          <a:solidFill>
            <a:schemeClr val="bg1">
              <a:lumMod val="95000"/>
            </a:schemeClr>
          </a:solidFill>
        </p:grpSpPr>
        <p:sp>
          <p:nvSpPr>
            <p:cNvPr id="158" name="ïŝḻíḑe">
              <a:extLst>
                <a:ext uri="{FF2B5EF4-FFF2-40B4-BE49-F238E27FC236}">
                  <a16:creationId xmlns:a16="http://schemas.microsoft.com/office/drawing/2014/main" id="{31F605FC-1B0E-4771-99DB-862E7CF2DF98}"/>
                </a:ext>
              </a:extLst>
            </p:cNvPr>
            <p:cNvSpPr/>
            <p:nvPr/>
          </p:nvSpPr>
          <p:spPr bwMode="auto">
            <a:xfrm>
              <a:off x="3739453" y="-2332150"/>
              <a:ext cx="443681" cy="377602"/>
            </a:xfrm>
            <a:custGeom>
              <a:avLst/>
              <a:gdLst>
                <a:gd name="T0" fmla="*/ 109 w 262"/>
                <a:gd name="T1" fmla="*/ 215 h 221"/>
                <a:gd name="T2" fmla="*/ 122 w 262"/>
                <a:gd name="T3" fmla="*/ 221 h 221"/>
                <a:gd name="T4" fmla="*/ 145 w 262"/>
                <a:gd name="T5" fmla="*/ 202 h 221"/>
                <a:gd name="T6" fmla="*/ 183 w 262"/>
                <a:gd name="T7" fmla="*/ 193 h 221"/>
                <a:gd name="T8" fmla="*/ 226 w 262"/>
                <a:gd name="T9" fmla="*/ 139 h 221"/>
                <a:gd name="T10" fmla="*/ 223 w 262"/>
                <a:gd name="T11" fmla="*/ 107 h 221"/>
                <a:gd name="T12" fmla="*/ 254 w 262"/>
                <a:gd name="T13" fmla="*/ 86 h 221"/>
                <a:gd name="T14" fmla="*/ 259 w 262"/>
                <a:gd name="T15" fmla="*/ 79 h 221"/>
                <a:gd name="T16" fmla="*/ 233 w 262"/>
                <a:gd name="T17" fmla="*/ 55 h 221"/>
                <a:gd name="T18" fmla="*/ 220 w 262"/>
                <a:gd name="T19" fmla="*/ 56 h 221"/>
                <a:gd name="T20" fmla="*/ 185 w 262"/>
                <a:gd name="T21" fmla="*/ 89 h 221"/>
                <a:gd name="T22" fmla="*/ 152 w 262"/>
                <a:gd name="T23" fmla="*/ 63 h 221"/>
                <a:gd name="T24" fmla="*/ 128 w 262"/>
                <a:gd name="T25" fmla="*/ 34 h 221"/>
                <a:gd name="T26" fmla="*/ 102 w 262"/>
                <a:gd name="T27" fmla="*/ 6 h 221"/>
                <a:gd name="T28" fmla="*/ 85 w 262"/>
                <a:gd name="T29" fmla="*/ 1 h 221"/>
                <a:gd name="T30" fmla="*/ 56 w 262"/>
                <a:gd name="T31" fmla="*/ 28 h 221"/>
                <a:gd name="T32" fmla="*/ 1 w 262"/>
                <a:gd name="T33" fmla="*/ 82 h 221"/>
                <a:gd name="T34" fmla="*/ 55 w 262"/>
                <a:gd name="T35" fmla="*/ 152 h 221"/>
                <a:gd name="T36" fmla="*/ 133 w 262"/>
                <a:gd name="T37" fmla="*/ 143 h 221"/>
                <a:gd name="T38" fmla="*/ 126 w 262"/>
                <a:gd name="T39" fmla="*/ 135 h 221"/>
                <a:gd name="T40" fmla="*/ 160 w 262"/>
                <a:gd name="T41" fmla="*/ 103 h 221"/>
                <a:gd name="T42" fmla="*/ 204 w 262"/>
                <a:gd name="T43" fmla="*/ 131 h 221"/>
                <a:gd name="T44" fmla="*/ 164 w 262"/>
                <a:gd name="T45" fmla="*/ 120 h 221"/>
                <a:gd name="T46" fmla="*/ 151 w 262"/>
                <a:gd name="T47" fmla="*/ 113 h 221"/>
                <a:gd name="T48" fmla="*/ 126 w 262"/>
                <a:gd name="T49" fmla="*/ 137 h 221"/>
                <a:gd name="T50" fmla="*/ 160 w 262"/>
                <a:gd name="T51" fmla="*/ 167 h 221"/>
                <a:gd name="T52" fmla="*/ 143 w 262"/>
                <a:gd name="T53" fmla="*/ 151 h 221"/>
                <a:gd name="T54" fmla="*/ 153 w 262"/>
                <a:gd name="T55" fmla="*/ 123 h 221"/>
                <a:gd name="T56" fmla="*/ 184 w 262"/>
                <a:gd name="T57" fmla="*/ 149 h 221"/>
                <a:gd name="T58" fmla="*/ 132 w 262"/>
                <a:gd name="T59" fmla="*/ 170 h 221"/>
                <a:gd name="T60" fmla="*/ 157 w 262"/>
                <a:gd name="T61" fmla="*/ 176 h 221"/>
                <a:gd name="T62" fmla="*/ 227 w 262"/>
                <a:gd name="T63" fmla="*/ 62 h 221"/>
                <a:gd name="T64" fmla="*/ 202 w 262"/>
                <a:gd name="T65" fmla="*/ 93 h 221"/>
                <a:gd name="T66" fmla="*/ 205 w 262"/>
                <a:gd name="T67" fmla="*/ 84 h 221"/>
                <a:gd name="T68" fmla="*/ 214 w 262"/>
                <a:gd name="T69" fmla="*/ 75 h 221"/>
                <a:gd name="T70" fmla="*/ 225 w 262"/>
                <a:gd name="T71" fmla="*/ 69 h 221"/>
                <a:gd name="T72" fmla="*/ 242 w 262"/>
                <a:gd name="T73" fmla="*/ 75 h 221"/>
                <a:gd name="T74" fmla="*/ 211 w 262"/>
                <a:gd name="T75" fmla="*/ 108 h 221"/>
                <a:gd name="T76" fmla="*/ 217 w 262"/>
                <a:gd name="T77" fmla="*/ 127 h 221"/>
                <a:gd name="T78" fmla="*/ 201 w 262"/>
                <a:gd name="T79" fmla="*/ 170 h 221"/>
                <a:gd name="T80" fmla="*/ 160 w 262"/>
                <a:gd name="T81" fmla="*/ 188 h 221"/>
                <a:gd name="T82" fmla="*/ 180 w 262"/>
                <a:gd name="T83" fmla="*/ 176 h 221"/>
                <a:gd name="T84" fmla="*/ 202 w 262"/>
                <a:gd name="T85" fmla="*/ 158 h 221"/>
                <a:gd name="T86" fmla="*/ 213 w 262"/>
                <a:gd name="T87" fmla="*/ 134 h 221"/>
                <a:gd name="T88" fmla="*/ 188 w 262"/>
                <a:gd name="T89" fmla="*/ 99 h 221"/>
                <a:gd name="T90" fmla="*/ 54 w 262"/>
                <a:gd name="T91" fmla="*/ 137 h 221"/>
                <a:gd name="T92" fmla="*/ 30 w 262"/>
                <a:gd name="T93" fmla="*/ 66 h 221"/>
                <a:gd name="T94" fmla="*/ 89 w 262"/>
                <a:gd name="T95" fmla="*/ 9 h 221"/>
                <a:gd name="T96" fmla="*/ 128 w 262"/>
                <a:gd name="T97" fmla="*/ 49 h 221"/>
                <a:gd name="T98" fmla="*/ 153 w 262"/>
                <a:gd name="T99" fmla="*/ 96 h 221"/>
                <a:gd name="T100" fmla="*/ 127 w 262"/>
                <a:gd name="T101" fmla="*/ 109 h 221"/>
                <a:gd name="T102" fmla="*/ 95 w 262"/>
                <a:gd name="T103" fmla="*/ 154 h 221"/>
                <a:gd name="T104" fmla="*/ 114 w 262"/>
                <a:gd name="T105" fmla="*/ 149 h 221"/>
                <a:gd name="T106" fmla="*/ 118 w 262"/>
                <a:gd name="T107" fmla="*/ 165 h 221"/>
                <a:gd name="T108" fmla="*/ 125 w 262"/>
                <a:gd name="T109" fmla="*/ 177 h 221"/>
                <a:gd name="T110" fmla="*/ 134 w 262"/>
                <a:gd name="T111" fmla="*/ 187 h 221"/>
                <a:gd name="T112" fmla="*/ 118 w 262"/>
                <a:gd name="T113" fmla="*/ 211 h 221"/>
                <a:gd name="T114" fmla="*/ 79 w 262"/>
                <a:gd name="T115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" h="221">
                  <a:moveTo>
                    <a:pt x="64" y="164"/>
                  </a:moveTo>
                  <a:cubicBezTo>
                    <a:pt x="68" y="168"/>
                    <a:pt x="71" y="172"/>
                    <a:pt x="75" y="177"/>
                  </a:cubicBezTo>
                  <a:cubicBezTo>
                    <a:pt x="81" y="184"/>
                    <a:pt x="88" y="191"/>
                    <a:pt x="94" y="199"/>
                  </a:cubicBezTo>
                  <a:cubicBezTo>
                    <a:pt x="97" y="202"/>
                    <a:pt x="100" y="205"/>
                    <a:pt x="103" y="208"/>
                  </a:cubicBezTo>
                  <a:cubicBezTo>
                    <a:pt x="104" y="210"/>
                    <a:pt x="106" y="211"/>
                    <a:pt x="107" y="213"/>
                  </a:cubicBezTo>
                  <a:cubicBezTo>
                    <a:pt x="108" y="214"/>
                    <a:pt x="109" y="214"/>
                    <a:pt x="109" y="215"/>
                  </a:cubicBezTo>
                  <a:cubicBezTo>
                    <a:pt x="110" y="216"/>
                    <a:pt x="111" y="217"/>
                    <a:pt x="112" y="217"/>
                  </a:cubicBezTo>
                  <a:cubicBezTo>
                    <a:pt x="112" y="217"/>
                    <a:pt x="112" y="218"/>
                    <a:pt x="113" y="218"/>
                  </a:cubicBezTo>
                  <a:cubicBezTo>
                    <a:pt x="113" y="218"/>
                    <a:pt x="113" y="218"/>
                    <a:pt x="114" y="218"/>
                  </a:cubicBezTo>
                  <a:cubicBezTo>
                    <a:pt x="114" y="219"/>
                    <a:pt x="115" y="219"/>
                    <a:pt x="116" y="220"/>
                  </a:cubicBezTo>
                  <a:cubicBezTo>
                    <a:pt x="117" y="220"/>
                    <a:pt x="118" y="220"/>
                    <a:pt x="118" y="221"/>
                  </a:cubicBezTo>
                  <a:cubicBezTo>
                    <a:pt x="120" y="221"/>
                    <a:pt x="121" y="221"/>
                    <a:pt x="122" y="221"/>
                  </a:cubicBezTo>
                  <a:cubicBezTo>
                    <a:pt x="123" y="221"/>
                    <a:pt x="124" y="220"/>
                    <a:pt x="124" y="220"/>
                  </a:cubicBezTo>
                  <a:cubicBezTo>
                    <a:pt x="125" y="220"/>
                    <a:pt x="125" y="219"/>
                    <a:pt x="125" y="219"/>
                  </a:cubicBezTo>
                  <a:cubicBezTo>
                    <a:pt x="126" y="219"/>
                    <a:pt x="127" y="218"/>
                    <a:pt x="127" y="218"/>
                  </a:cubicBezTo>
                  <a:cubicBezTo>
                    <a:pt x="128" y="217"/>
                    <a:pt x="129" y="216"/>
                    <a:pt x="131" y="215"/>
                  </a:cubicBezTo>
                  <a:cubicBezTo>
                    <a:pt x="132" y="214"/>
                    <a:pt x="134" y="212"/>
                    <a:pt x="135" y="211"/>
                  </a:cubicBezTo>
                  <a:cubicBezTo>
                    <a:pt x="139" y="208"/>
                    <a:pt x="142" y="205"/>
                    <a:pt x="145" y="202"/>
                  </a:cubicBezTo>
                  <a:cubicBezTo>
                    <a:pt x="147" y="200"/>
                    <a:pt x="149" y="197"/>
                    <a:pt x="152" y="195"/>
                  </a:cubicBezTo>
                  <a:cubicBezTo>
                    <a:pt x="152" y="195"/>
                    <a:pt x="152" y="195"/>
                    <a:pt x="152" y="195"/>
                  </a:cubicBezTo>
                  <a:cubicBezTo>
                    <a:pt x="155" y="196"/>
                    <a:pt x="157" y="197"/>
                    <a:pt x="160" y="197"/>
                  </a:cubicBezTo>
                  <a:cubicBezTo>
                    <a:pt x="163" y="197"/>
                    <a:pt x="165" y="197"/>
                    <a:pt x="168" y="197"/>
                  </a:cubicBezTo>
                  <a:cubicBezTo>
                    <a:pt x="171" y="197"/>
                    <a:pt x="173" y="196"/>
                    <a:pt x="175" y="196"/>
                  </a:cubicBezTo>
                  <a:cubicBezTo>
                    <a:pt x="178" y="195"/>
                    <a:pt x="180" y="194"/>
                    <a:pt x="183" y="193"/>
                  </a:cubicBezTo>
                  <a:cubicBezTo>
                    <a:pt x="187" y="191"/>
                    <a:pt x="192" y="189"/>
                    <a:pt x="196" y="186"/>
                  </a:cubicBezTo>
                  <a:cubicBezTo>
                    <a:pt x="200" y="183"/>
                    <a:pt x="204" y="180"/>
                    <a:pt x="208" y="176"/>
                  </a:cubicBezTo>
                  <a:cubicBezTo>
                    <a:pt x="211" y="173"/>
                    <a:pt x="214" y="169"/>
                    <a:pt x="217" y="165"/>
                  </a:cubicBezTo>
                  <a:cubicBezTo>
                    <a:pt x="220" y="161"/>
                    <a:pt x="222" y="157"/>
                    <a:pt x="224" y="152"/>
                  </a:cubicBezTo>
                  <a:cubicBezTo>
                    <a:pt x="224" y="150"/>
                    <a:pt x="225" y="148"/>
                    <a:pt x="226" y="145"/>
                  </a:cubicBezTo>
                  <a:cubicBezTo>
                    <a:pt x="226" y="143"/>
                    <a:pt x="226" y="141"/>
                    <a:pt x="226" y="139"/>
                  </a:cubicBezTo>
                  <a:cubicBezTo>
                    <a:pt x="227" y="135"/>
                    <a:pt x="227" y="131"/>
                    <a:pt x="226" y="128"/>
                  </a:cubicBezTo>
                  <a:cubicBezTo>
                    <a:pt x="226" y="125"/>
                    <a:pt x="225" y="122"/>
                    <a:pt x="223" y="119"/>
                  </a:cubicBezTo>
                  <a:cubicBezTo>
                    <a:pt x="223" y="117"/>
                    <a:pt x="221" y="115"/>
                    <a:pt x="220" y="114"/>
                  </a:cubicBezTo>
                  <a:cubicBezTo>
                    <a:pt x="220" y="113"/>
                    <a:pt x="219" y="113"/>
                    <a:pt x="219" y="112"/>
                  </a:cubicBezTo>
                  <a:cubicBezTo>
                    <a:pt x="220" y="111"/>
                    <a:pt x="220" y="111"/>
                    <a:pt x="221" y="110"/>
                  </a:cubicBezTo>
                  <a:cubicBezTo>
                    <a:pt x="221" y="109"/>
                    <a:pt x="222" y="108"/>
                    <a:pt x="223" y="107"/>
                  </a:cubicBezTo>
                  <a:cubicBezTo>
                    <a:pt x="225" y="105"/>
                    <a:pt x="227" y="103"/>
                    <a:pt x="229" y="101"/>
                  </a:cubicBezTo>
                  <a:cubicBezTo>
                    <a:pt x="233" y="97"/>
                    <a:pt x="237" y="93"/>
                    <a:pt x="240" y="90"/>
                  </a:cubicBezTo>
                  <a:cubicBezTo>
                    <a:pt x="240" y="90"/>
                    <a:pt x="240" y="90"/>
                    <a:pt x="239" y="90"/>
                  </a:cubicBezTo>
                  <a:cubicBezTo>
                    <a:pt x="243" y="87"/>
                    <a:pt x="246" y="84"/>
                    <a:pt x="249" y="81"/>
                  </a:cubicBezTo>
                  <a:cubicBezTo>
                    <a:pt x="250" y="82"/>
                    <a:pt x="251" y="83"/>
                    <a:pt x="252" y="84"/>
                  </a:cubicBezTo>
                  <a:cubicBezTo>
                    <a:pt x="253" y="85"/>
                    <a:pt x="253" y="86"/>
                    <a:pt x="254" y="86"/>
                  </a:cubicBezTo>
                  <a:cubicBezTo>
                    <a:pt x="256" y="87"/>
                    <a:pt x="258" y="87"/>
                    <a:pt x="260" y="86"/>
                  </a:cubicBezTo>
                  <a:cubicBezTo>
                    <a:pt x="260" y="86"/>
                    <a:pt x="261" y="85"/>
                    <a:pt x="261" y="84"/>
                  </a:cubicBezTo>
                  <a:cubicBezTo>
                    <a:pt x="262" y="83"/>
                    <a:pt x="262" y="82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59" y="79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59" y="78"/>
                    <a:pt x="258" y="77"/>
                    <a:pt x="258" y="77"/>
                  </a:cubicBezTo>
                  <a:cubicBezTo>
                    <a:pt x="256" y="76"/>
                    <a:pt x="255" y="74"/>
                    <a:pt x="253" y="73"/>
                  </a:cubicBezTo>
                  <a:cubicBezTo>
                    <a:pt x="250" y="70"/>
                    <a:pt x="246" y="67"/>
                    <a:pt x="243" y="64"/>
                  </a:cubicBezTo>
                  <a:cubicBezTo>
                    <a:pt x="239" y="61"/>
                    <a:pt x="236" y="58"/>
                    <a:pt x="233" y="55"/>
                  </a:cubicBezTo>
                  <a:cubicBezTo>
                    <a:pt x="229" y="52"/>
                    <a:pt x="226" y="49"/>
                    <a:pt x="222" y="45"/>
                  </a:cubicBezTo>
                  <a:cubicBezTo>
                    <a:pt x="221" y="45"/>
                    <a:pt x="220" y="44"/>
                    <a:pt x="219" y="45"/>
                  </a:cubicBezTo>
                  <a:cubicBezTo>
                    <a:pt x="217" y="45"/>
                    <a:pt x="216" y="45"/>
                    <a:pt x="216" y="46"/>
                  </a:cubicBezTo>
                  <a:cubicBezTo>
                    <a:pt x="215" y="47"/>
                    <a:pt x="214" y="49"/>
                    <a:pt x="215" y="50"/>
                  </a:cubicBezTo>
                  <a:cubicBezTo>
                    <a:pt x="215" y="51"/>
                    <a:pt x="215" y="52"/>
                    <a:pt x="216" y="53"/>
                  </a:cubicBezTo>
                  <a:cubicBezTo>
                    <a:pt x="218" y="54"/>
                    <a:pt x="219" y="55"/>
                    <a:pt x="220" y="56"/>
                  </a:cubicBezTo>
                  <a:cubicBezTo>
                    <a:pt x="217" y="58"/>
                    <a:pt x="215" y="61"/>
                    <a:pt x="213" y="63"/>
                  </a:cubicBezTo>
                  <a:cubicBezTo>
                    <a:pt x="210" y="66"/>
                    <a:pt x="208" y="68"/>
                    <a:pt x="205" y="70"/>
                  </a:cubicBezTo>
                  <a:cubicBezTo>
                    <a:pt x="203" y="73"/>
                    <a:pt x="201" y="75"/>
                    <a:pt x="198" y="78"/>
                  </a:cubicBezTo>
                  <a:cubicBezTo>
                    <a:pt x="196" y="80"/>
                    <a:pt x="194" y="82"/>
                    <a:pt x="192" y="84"/>
                  </a:cubicBezTo>
                  <a:cubicBezTo>
                    <a:pt x="190" y="86"/>
                    <a:pt x="189" y="88"/>
                    <a:pt x="187" y="89"/>
                  </a:cubicBezTo>
                  <a:cubicBezTo>
                    <a:pt x="186" y="89"/>
                    <a:pt x="186" y="89"/>
                    <a:pt x="185" y="89"/>
                  </a:cubicBezTo>
                  <a:cubicBezTo>
                    <a:pt x="183" y="89"/>
                    <a:pt x="182" y="89"/>
                    <a:pt x="181" y="89"/>
                  </a:cubicBezTo>
                  <a:cubicBezTo>
                    <a:pt x="180" y="89"/>
                    <a:pt x="180" y="89"/>
                    <a:pt x="179" y="89"/>
                  </a:cubicBezTo>
                  <a:cubicBezTo>
                    <a:pt x="179" y="89"/>
                    <a:pt x="179" y="89"/>
                    <a:pt x="178" y="89"/>
                  </a:cubicBezTo>
                  <a:cubicBezTo>
                    <a:pt x="175" y="85"/>
                    <a:pt x="172" y="82"/>
                    <a:pt x="168" y="79"/>
                  </a:cubicBezTo>
                  <a:cubicBezTo>
                    <a:pt x="165" y="75"/>
                    <a:pt x="161" y="72"/>
                    <a:pt x="158" y="69"/>
                  </a:cubicBezTo>
                  <a:cubicBezTo>
                    <a:pt x="156" y="67"/>
                    <a:pt x="154" y="65"/>
                    <a:pt x="152" y="63"/>
                  </a:cubicBezTo>
                  <a:cubicBezTo>
                    <a:pt x="150" y="61"/>
                    <a:pt x="148" y="59"/>
                    <a:pt x="147" y="57"/>
                  </a:cubicBezTo>
                  <a:cubicBezTo>
                    <a:pt x="144" y="54"/>
                    <a:pt x="141" y="50"/>
                    <a:pt x="138" y="47"/>
                  </a:cubicBezTo>
                  <a:cubicBezTo>
                    <a:pt x="135" y="42"/>
                    <a:pt x="131" y="38"/>
                    <a:pt x="128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4"/>
                    <a:pt x="128" y="34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6" y="32"/>
                    <a:pt x="124" y="29"/>
                    <a:pt x="122" y="27"/>
                  </a:cubicBezTo>
                  <a:cubicBezTo>
                    <a:pt x="120" y="25"/>
                    <a:pt x="119" y="23"/>
                    <a:pt x="117" y="21"/>
                  </a:cubicBezTo>
                  <a:cubicBezTo>
                    <a:pt x="115" y="19"/>
                    <a:pt x="114" y="17"/>
                    <a:pt x="112" y="16"/>
                  </a:cubicBezTo>
                  <a:cubicBezTo>
                    <a:pt x="111" y="14"/>
                    <a:pt x="109" y="13"/>
                    <a:pt x="107" y="11"/>
                  </a:cubicBezTo>
                  <a:cubicBezTo>
                    <a:pt x="105" y="9"/>
                    <a:pt x="104" y="8"/>
                    <a:pt x="102" y="6"/>
                  </a:cubicBezTo>
                  <a:cubicBezTo>
                    <a:pt x="100" y="4"/>
                    <a:pt x="97" y="3"/>
                    <a:pt x="95" y="2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1" y="0"/>
                    <a:pt x="91" y="0"/>
                    <a:pt x="90" y="0"/>
                  </a:cubicBezTo>
                  <a:cubicBezTo>
                    <a:pt x="89" y="0"/>
                    <a:pt x="89" y="0"/>
                    <a:pt x="87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4" y="2"/>
                    <a:pt x="84" y="2"/>
                  </a:cubicBezTo>
                  <a:cubicBezTo>
                    <a:pt x="84" y="2"/>
                    <a:pt x="83" y="3"/>
                    <a:pt x="83" y="3"/>
                  </a:cubicBezTo>
                  <a:cubicBezTo>
                    <a:pt x="82" y="4"/>
                    <a:pt x="81" y="5"/>
                    <a:pt x="80" y="6"/>
                  </a:cubicBezTo>
                  <a:cubicBezTo>
                    <a:pt x="78" y="7"/>
                    <a:pt x="77" y="8"/>
                    <a:pt x="75" y="10"/>
                  </a:cubicBezTo>
                  <a:cubicBezTo>
                    <a:pt x="72" y="13"/>
                    <a:pt x="69" y="16"/>
                    <a:pt x="65" y="19"/>
                  </a:cubicBezTo>
                  <a:cubicBezTo>
                    <a:pt x="62" y="22"/>
                    <a:pt x="59" y="25"/>
                    <a:pt x="56" y="28"/>
                  </a:cubicBezTo>
                  <a:cubicBezTo>
                    <a:pt x="49" y="35"/>
                    <a:pt x="42" y="41"/>
                    <a:pt x="35" y="48"/>
                  </a:cubicBezTo>
                  <a:cubicBezTo>
                    <a:pt x="30" y="53"/>
                    <a:pt x="25" y="58"/>
                    <a:pt x="19" y="63"/>
                  </a:cubicBezTo>
                  <a:cubicBezTo>
                    <a:pt x="14" y="69"/>
                    <a:pt x="8" y="75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1" y="81"/>
                    <a:pt x="1" y="81"/>
                  </a:cubicBezTo>
                  <a:cubicBezTo>
                    <a:pt x="1" y="81"/>
                    <a:pt x="1" y="82"/>
                    <a:pt x="1" y="82"/>
                  </a:cubicBezTo>
                  <a:cubicBezTo>
                    <a:pt x="0" y="83"/>
                    <a:pt x="0" y="84"/>
                    <a:pt x="0" y="85"/>
                  </a:cubicBezTo>
                  <a:cubicBezTo>
                    <a:pt x="0" y="86"/>
                    <a:pt x="0" y="87"/>
                    <a:pt x="1" y="88"/>
                  </a:cubicBezTo>
                  <a:cubicBezTo>
                    <a:pt x="6" y="94"/>
                    <a:pt x="11" y="99"/>
                    <a:pt x="16" y="105"/>
                  </a:cubicBezTo>
                  <a:cubicBezTo>
                    <a:pt x="20" y="110"/>
                    <a:pt x="24" y="115"/>
                    <a:pt x="28" y="120"/>
                  </a:cubicBezTo>
                  <a:cubicBezTo>
                    <a:pt x="33" y="125"/>
                    <a:pt x="37" y="130"/>
                    <a:pt x="41" y="136"/>
                  </a:cubicBezTo>
                  <a:cubicBezTo>
                    <a:pt x="46" y="141"/>
                    <a:pt x="50" y="147"/>
                    <a:pt x="55" y="152"/>
                  </a:cubicBezTo>
                  <a:cubicBezTo>
                    <a:pt x="58" y="156"/>
                    <a:pt x="61" y="160"/>
                    <a:pt x="64" y="164"/>
                  </a:cubicBezTo>
                  <a:close/>
                  <a:moveTo>
                    <a:pt x="127" y="162"/>
                  </a:moveTo>
                  <a:cubicBezTo>
                    <a:pt x="126" y="160"/>
                    <a:pt x="125" y="158"/>
                    <a:pt x="125" y="156"/>
                  </a:cubicBezTo>
                  <a:cubicBezTo>
                    <a:pt x="124" y="155"/>
                    <a:pt x="124" y="154"/>
                    <a:pt x="124" y="152"/>
                  </a:cubicBezTo>
                  <a:cubicBezTo>
                    <a:pt x="126" y="151"/>
                    <a:pt x="127" y="149"/>
                    <a:pt x="129" y="147"/>
                  </a:cubicBezTo>
                  <a:cubicBezTo>
                    <a:pt x="130" y="146"/>
                    <a:pt x="131" y="145"/>
                    <a:pt x="133" y="143"/>
                  </a:cubicBezTo>
                  <a:cubicBezTo>
                    <a:pt x="133" y="144"/>
                    <a:pt x="133" y="145"/>
                    <a:pt x="133" y="146"/>
                  </a:cubicBezTo>
                  <a:cubicBezTo>
                    <a:pt x="133" y="149"/>
                    <a:pt x="133" y="152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1" y="157"/>
                    <a:pt x="129" y="159"/>
                    <a:pt x="127" y="162"/>
                  </a:cubicBezTo>
                  <a:cubicBezTo>
                    <a:pt x="127" y="162"/>
                    <a:pt x="127" y="162"/>
                    <a:pt x="127" y="162"/>
                  </a:cubicBezTo>
                  <a:close/>
                  <a:moveTo>
                    <a:pt x="126" y="135"/>
                  </a:moveTo>
                  <a:cubicBezTo>
                    <a:pt x="127" y="134"/>
                    <a:pt x="128" y="133"/>
                    <a:pt x="128" y="131"/>
                  </a:cubicBezTo>
                  <a:cubicBezTo>
                    <a:pt x="130" y="129"/>
                    <a:pt x="132" y="126"/>
                    <a:pt x="134" y="123"/>
                  </a:cubicBezTo>
                  <a:cubicBezTo>
                    <a:pt x="136" y="121"/>
                    <a:pt x="138" y="119"/>
                    <a:pt x="141" y="116"/>
                  </a:cubicBezTo>
                  <a:cubicBezTo>
                    <a:pt x="143" y="114"/>
                    <a:pt x="145" y="112"/>
                    <a:pt x="147" y="111"/>
                  </a:cubicBezTo>
                  <a:cubicBezTo>
                    <a:pt x="149" y="109"/>
                    <a:pt x="152" y="107"/>
                    <a:pt x="154" y="106"/>
                  </a:cubicBezTo>
                  <a:cubicBezTo>
                    <a:pt x="156" y="105"/>
                    <a:pt x="158" y="104"/>
                    <a:pt x="160" y="103"/>
                  </a:cubicBezTo>
                  <a:cubicBezTo>
                    <a:pt x="162" y="102"/>
                    <a:pt x="165" y="101"/>
                    <a:pt x="167" y="101"/>
                  </a:cubicBezTo>
                  <a:cubicBezTo>
                    <a:pt x="170" y="100"/>
                    <a:pt x="173" y="100"/>
                    <a:pt x="175" y="99"/>
                  </a:cubicBezTo>
                  <a:cubicBezTo>
                    <a:pt x="179" y="103"/>
                    <a:pt x="183" y="107"/>
                    <a:pt x="186" y="111"/>
                  </a:cubicBezTo>
                  <a:cubicBezTo>
                    <a:pt x="189" y="115"/>
                    <a:pt x="193" y="118"/>
                    <a:pt x="196" y="122"/>
                  </a:cubicBezTo>
                  <a:cubicBezTo>
                    <a:pt x="198" y="125"/>
                    <a:pt x="201" y="128"/>
                    <a:pt x="204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99" y="135"/>
                    <a:pt x="197" y="137"/>
                    <a:pt x="195" y="139"/>
                  </a:cubicBezTo>
                  <a:cubicBezTo>
                    <a:pt x="194" y="140"/>
                    <a:pt x="192" y="142"/>
                    <a:pt x="191" y="143"/>
                  </a:cubicBezTo>
                  <a:cubicBezTo>
                    <a:pt x="188" y="141"/>
                    <a:pt x="186" y="139"/>
                    <a:pt x="183" y="137"/>
                  </a:cubicBezTo>
                  <a:cubicBezTo>
                    <a:pt x="180" y="134"/>
                    <a:pt x="176" y="131"/>
                    <a:pt x="173" y="128"/>
                  </a:cubicBezTo>
                  <a:cubicBezTo>
                    <a:pt x="170" y="125"/>
                    <a:pt x="167" y="122"/>
                    <a:pt x="164" y="120"/>
                  </a:cubicBezTo>
                  <a:cubicBezTo>
                    <a:pt x="164" y="119"/>
                    <a:pt x="164" y="119"/>
                    <a:pt x="163" y="119"/>
                  </a:cubicBezTo>
                  <a:cubicBezTo>
                    <a:pt x="162" y="118"/>
                    <a:pt x="161" y="117"/>
                    <a:pt x="160" y="116"/>
                  </a:cubicBezTo>
                  <a:cubicBezTo>
                    <a:pt x="159" y="116"/>
                    <a:pt x="159" y="115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8" y="115"/>
                    <a:pt x="157" y="114"/>
                    <a:pt x="157" y="114"/>
                  </a:cubicBezTo>
                  <a:cubicBezTo>
                    <a:pt x="156" y="112"/>
                    <a:pt x="153" y="112"/>
                    <a:pt x="151" y="113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9" y="113"/>
                    <a:pt x="148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4" y="118"/>
                    <a:pt x="141" y="122"/>
                    <a:pt x="138" y="125"/>
                  </a:cubicBezTo>
                  <a:cubicBezTo>
                    <a:pt x="134" y="128"/>
                    <a:pt x="131" y="132"/>
                    <a:pt x="127" y="135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6" y="136"/>
                    <a:pt x="126" y="136"/>
                    <a:pt x="126" y="135"/>
                  </a:cubicBezTo>
                  <a:close/>
                  <a:moveTo>
                    <a:pt x="192" y="157"/>
                  </a:moveTo>
                  <a:cubicBezTo>
                    <a:pt x="189" y="159"/>
                    <a:pt x="186" y="162"/>
                    <a:pt x="183" y="164"/>
                  </a:cubicBezTo>
                  <a:cubicBezTo>
                    <a:pt x="185" y="161"/>
                    <a:pt x="188" y="158"/>
                    <a:pt x="191" y="155"/>
                  </a:cubicBezTo>
                  <a:cubicBezTo>
                    <a:pt x="192" y="156"/>
                    <a:pt x="192" y="156"/>
                    <a:pt x="192" y="157"/>
                  </a:cubicBezTo>
                  <a:close/>
                  <a:moveTo>
                    <a:pt x="160" y="167"/>
                  </a:moveTo>
                  <a:cubicBezTo>
                    <a:pt x="159" y="167"/>
                    <a:pt x="158" y="166"/>
                    <a:pt x="157" y="166"/>
                  </a:cubicBezTo>
                  <a:cubicBezTo>
                    <a:pt x="155" y="165"/>
                    <a:pt x="154" y="165"/>
                    <a:pt x="153" y="164"/>
                  </a:cubicBezTo>
                  <a:cubicBezTo>
                    <a:pt x="152" y="164"/>
                    <a:pt x="151" y="163"/>
                    <a:pt x="150" y="162"/>
                  </a:cubicBezTo>
                  <a:cubicBezTo>
                    <a:pt x="149" y="162"/>
                    <a:pt x="149" y="161"/>
                    <a:pt x="148" y="160"/>
                  </a:cubicBezTo>
                  <a:cubicBezTo>
                    <a:pt x="147" y="159"/>
                    <a:pt x="146" y="158"/>
                    <a:pt x="145" y="156"/>
                  </a:cubicBezTo>
                  <a:cubicBezTo>
                    <a:pt x="144" y="155"/>
                    <a:pt x="143" y="153"/>
                    <a:pt x="143" y="151"/>
                  </a:cubicBezTo>
                  <a:cubicBezTo>
                    <a:pt x="142" y="148"/>
                    <a:pt x="142" y="146"/>
                    <a:pt x="142" y="143"/>
                  </a:cubicBezTo>
                  <a:cubicBezTo>
                    <a:pt x="142" y="141"/>
                    <a:pt x="142" y="140"/>
                    <a:pt x="142" y="139"/>
                  </a:cubicBezTo>
                  <a:cubicBezTo>
                    <a:pt x="143" y="138"/>
                    <a:pt x="143" y="137"/>
                    <a:pt x="143" y="136"/>
                  </a:cubicBezTo>
                  <a:cubicBezTo>
                    <a:pt x="143" y="135"/>
                    <a:pt x="144" y="135"/>
                    <a:pt x="144" y="134"/>
                  </a:cubicBezTo>
                  <a:cubicBezTo>
                    <a:pt x="146" y="131"/>
                    <a:pt x="148" y="128"/>
                    <a:pt x="150" y="126"/>
                  </a:cubicBezTo>
                  <a:cubicBezTo>
                    <a:pt x="151" y="125"/>
                    <a:pt x="152" y="123"/>
                    <a:pt x="153" y="123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54" y="123"/>
                    <a:pt x="155" y="124"/>
                    <a:pt x="156" y="125"/>
                  </a:cubicBezTo>
                  <a:cubicBezTo>
                    <a:pt x="158" y="126"/>
                    <a:pt x="159" y="128"/>
                    <a:pt x="161" y="129"/>
                  </a:cubicBezTo>
                  <a:cubicBezTo>
                    <a:pt x="164" y="132"/>
                    <a:pt x="167" y="135"/>
                    <a:pt x="171" y="138"/>
                  </a:cubicBezTo>
                  <a:cubicBezTo>
                    <a:pt x="174" y="141"/>
                    <a:pt x="177" y="144"/>
                    <a:pt x="181" y="147"/>
                  </a:cubicBezTo>
                  <a:cubicBezTo>
                    <a:pt x="182" y="148"/>
                    <a:pt x="183" y="149"/>
                    <a:pt x="184" y="149"/>
                  </a:cubicBezTo>
                  <a:cubicBezTo>
                    <a:pt x="178" y="155"/>
                    <a:pt x="172" y="161"/>
                    <a:pt x="166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63" y="168"/>
                    <a:pt x="162" y="168"/>
                    <a:pt x="160" y="167"/>
                  </a:cubicBezTo>
                  <a:close/>
                  <a:moveTo>
                    <a:pt x="137" y="176"/>
                  </a:moveTo>
                  <a:cubicBezTo>
                    <a:pt x="135" y="175"/>
                    <a:pt x="134" y="173"/>
                    <a:pt x="132" y="171"/>
                  </a:cubicBezTo>
                  <a:cubicBezTo>
                    <a:pt x="132" y="171"/>
                    <a:pt x="132" y="170"/>
                    <a:pt x="132" y="170"/>
                  </a:cubicBezTo>
                  <a:cubicBezTo>
                    <a:pt x="134" y="168"/>
                    <a:pt x="136" y="166"/>
                    <a:pt x="138" y="163"/>
                  </a:cubicBezTo>
                  <a:cubicBezTo>
                    <a:pt x="138" y="164"/>
                    <a:pt x="139" y="164"/>
                    <a:pt x="139" y="164"/>
                  </a:cubicBezTo>
                  <a:cubicBezTo>
                    <a:pt x="140" y="165"/>
                    <a:pt x="141" y="166"/>
                    <a:pt x="142" y="167"/>
                  </a:cubicBezTo>
                  <a:cubicBezTo>
                    <a:pt x="143" y="169"/>
                    <a:pt x="145" y="170"/>
                    <a:pt x="147" y="172"/>
                  </a:cubicBezTo>
                  <a:cubicBezTo>
                    <a:pt x="149" y="173"/>
                    <a:pt x="152" y="174"/>
                    <a:pt x="154" y="175"/>
                  </a:cubicBezTo>
                  <a:cubicBezTo>
                    <a:pt x="155" y="175"/>
                    <a:pt x="156" y="176"/>
                    <a:pt x="157" y="176"/>
                  </a:cubicBezTo>
                  <a:cubicBezTo>
                    <a:pt x="157" y="177"/>
                    <a:pt x="156" y="178"/>
                    <a:pt x="155" y="178"/>
                  </a:cubicBezTo>
                  <a:cubicBezTo>
                    <a:pt x="153" y="180"/>
                    <a:pt x="151" y="182"/>
                    <a:pt x="149" y="184"/>
                  </a:cubicBezTo>
                  <a:cubicBezTo>
                    <a:pt x="147" y="184"/>
                    <a:pt x="145" y="183"/>
                    <a:pt x="143" y="182"/>
                  </a:cubicBezTo>
                  <a:cubicBezTo>
                    <a:pt x="141" y="180"/>
                    <a:pt x="139" y="178"/>
                    <a:pt x="137" y="176"/>
                  </a:cubicBezTo>
                  <a:close/>
                  <a:moveTo>
                    <a:pt x="227" y="62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27" y="62"/>
                    <a:pt x="227" y="62"/>
                    <a:pt x="227" y="62"/>
                  </a:cubicBezTo>
                  <a:close/>
                  <a:moveTo>
                    <a:pt x="188" y="99"/>
                  </a:moveTo>
                  <a:cubicBezTo>
                    <a:pt x="189" y="99"/>
                    <a:pt x="190" y="99"/>
                    <a:pt x="191" y="98"/>
                  </a:cubicBezTo>
                  <a:cubicBezTo>
                    <a:pt x="192" y="98"/>
                    <a:pt x="193" y="97"/>
                    <a:pt x="194" y="95"/>
                  </a:cubicBezTo>
                  <a:cubicBezTo>
                    <a:pt x="195" y="94"/>
                    <a:pt x="197" y="93"/>
                    <a:pt x="198" y="91"/>
                  </a:cubicBezTo>
                  <a:cubicBezTo>
                    <a:pt x="199" y="92"/>
                    <a:pt x="201" y="93"/>
                    <a:pt x="202" y="93"/>
                  </a:cubicBezTo>
                  <a:cubicBezTo>
                    <a:pt x="203" y="94"/>
                    <a:pt x="204" y="94"/>
                    <a:pt x="205" y="94"/>
                  </a:cubicBezTo>
                  <a:cubicBezTo>
                    <a:pt x="206" y="94"/>
                    <a:pt x="207" y="94"/>
                    <a:pt x="208" y="93"/>
                  </a:cubicBezTo>
                  <a:cubicBezTo>
                    <a:pt x="209" y="92"/>
                    <a:pt x="209" y="90"/>
                    <a:pt x="209" y="89"/>
                  </a:cubicBezTo>
                  <a:cubicBezTo>
                    <a:pt x="209" y="88"/>
                    <a:pt x="209" y="87"/>
                    <a:pt x="208" y="86"/>
                  </a:cubicBezTo>
                  <a:cubicBezTo>
                    <a:pt x="208" y="86"/>
                    <a:pt x="208" y="86"/>
                    <a:pt x="207" y="86"/>
                  </a:cubicBezTo>
                  <a:cubicBezTo>
                    <a:pt x="207" y="85"/>
                    <a:pt x="206" y="85"/>
                    <a:pt x="205" y="84"/>
                  </a:cubicBezTo>
                  <a:cubicBezTo>
                    <a:pt x="206" y="83"/>
                    <a:pt x="207" y="82"/>
                    <a:pt x="208" y="81"/>
                  </a:cubicBezTo>
                  <a:cubicBezTo>
                    <a:pt x="208" y="82"/>
                    <a:pt x="209" y="83"/>
                    <a:pt x="210" y="84"/>
                  </a:cubicBezTo>
                  <a:cubicBezTo>
                    <a:pt x="212" y="85"/>
                    <a:pt x="215" y="85"/>
                    <a:pt x="217" y="83"/>
                  </a:cubicBezTo>
                  <a:cubicBezTo>
                    <a:pt x="218" y="81"/>
                    <a:pt x="218" y="78"/>
                    <a:pt x="216" y="77"/>
                  </a:cubicBezTo>
                  <a:cubicBezTo>
                    <a:pt x="216" y="77"/>
                    <a:pt x="216" y="77"/>
                    <a:pt x="216" y="76"/>
                  </a:cubicBezTo>
                  <a:cubicBezTo>
                    <a:pt x="215" y="76"/>
                    <a:pt x="215" y="75"/>
                    <a:pt x="214" y="75"/>
                  </a:cubicBezTo>
                  <a:cubicBezTo>
                    <a:pt x="214" y="74"/>
                    <a:pt x="215" y="74"/>
                    <a:pt x="215" y="74"/>
                  </a:cubicBezTo>
                  <a:cubicBezTo>
                    <a:pt x="216" y="74"/>
                    <a:pt x="217" y="75"/>
                    <a:pt x="218" y="76"/>
                  </a:cubicBezTo>
                  <a:cubicBezTo>
                    <a:pt x="220" y="76"/>
                    <a:pt x="221" y="77"/>
                    <a:pt x="222" y="77"/>
                  </a:cubicBezTo>
                  <a:cubicBezTo>
                    <a:pt x="223" y="77"/>
                    <a:pt x="224" y="76"/>
                    <a:pt x="225" y="75"/>
                  </a:cubicBezTo>
                  <a:cubicBezTo>
                    <a:pt x="226" y="74"/>
                    <a:pt x="226" y="73"/>
                    <a:pt x="226" y="72"/>
                  </a:cubicBezTo>
                  <a:cubicBezTo>
                    <a:pt x="226" y="71"/>
                    <a:pt x="225" y="69"/>
                    <a:pt x="225" y="69"/>
                  </a:cubicBezTo>
                  <a:cubicBezTo>
                    <a:pt x="224" y="69"/>
                    <a:pt x="224" y="69"/>
                    <a:pt x="224" y="68"/>
                  </a:cubicBezTo>
                  <a:cubicBezTo>
                    <a:pt x="223" y="68"/>
                    <a:pt x="223" y="68"/>
                    <a:pt x="222" y="67"/>
                  </a:cubicBezTo>
                  <a:cubicBezTo>
                    <a:pt x="223" y="65"/>
                    <a:pt x="225" y="64"/>
                    <a:pt x="227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30" y="65"/>
                    <a:pt x="233" y="68"/>
                    <a:pt x="237" y="71"/>
                  </a:cubicBezTo>
                  <a:cubicBezTo>
                    <a:pt x="238" y="73"/>
                    <a:pt x="240" y="74"/>
                    <a:pt x="242" y="75"/>
                  </a:cubicBezTo>
                  <a:cubicBezTo>
                    <a:pt x="240" y="77"/>
                    <a:pt x="238" y="79"/>
                    <a:pt x="236" y="81"/>
                  </a:cubicBezTo>
                  <a:cubicBezTo>
                    <a:pt x="236" y="81"/>
                    <a:pt x="236" y="81"/>
                    <a:pt x="236" y="81"/>
                  </a:cubicBezTo>
                  <a:cubicBezTo>
                    <a:pt x="233" y="84"/>
                    <a:pt x="230" y="87"/>
                    <a:pt x="227" y="90"/>
                  </a:cubicBezTo>
                  <a:cubicBezTo>
                    <a:pt x="224" y="92"/>
                    <a:pt x="222" y="96"/>
                    <a:pt x="219" y="99"/>
                  </a:cubicBezTo>
                  <a:cubicBezTo>
                    <a:pt x="217" y="100"/>
                    <a:pt x="216" y="101"/>
                    <a:pt x="215" y="103"/>
                  </a:cubicBezTo>
                  <a:cubicBezTo>
                    <a:pt x="213" y="104"/>
                    <a:pt x="212" y="106"/>
                    <a:pt x="211" y="108"/>
                  </a:cubicBezTo>
                  <a:cubicBezTo>
                    <a:pt x="210" y="109"/>
                    <a:pt x="209" y="110"/>
                    <a:pt x="209" y="111"/>
                  </a:cubicBezTo>
                  <a:cubicBezTo>
                    <a:pt x="209" y="112"/>
                    <a:pt x="209" y="114"/>
                    <a:pt x="210" y="115"/>
                  </a:cubicBezTo>
                  <a:cubicBezTo>
                    <a:pt x="210" y="115"/>
                    <a:pt x="211" y="116"/>
                    <a:pt x="211" y="117"/>
                  </a:cubicBezTo>
                  <a:cubicBezTo>
                    <a:pt x="212" y="118"/>
                    <a:pt x="212" y="119"/>
                    <a:pt x="213" y="119"/>
                  </a:cubicBezTo>
                  <a:cubicBezTo>
                    <a:pt x="213" y="120"/>
                    <a:pt x="214" y="121"/>
                    <a:pt x="214" y="121"/>
                  </a:cubicBezTo>
                  <a:cubicBezTo>
                    <a:pt x="215" y="123"/>
                    <a:pt x="216" y="125"/>
                    <a:pt x="217" y="127"/>
                  </a:cubicBezTo>
                  <a:cubicBezTo>
                    <a:pt x="217" y="128"/>
                    <a:pt x="217" y="129"/>
                    <a:pt x="217" y="131"/>
                  </a:cubicBezTo>
                  <a:cubicBezTo>
                    <a:pt x="217" y="132"/>
                    <a:pt x="217" y="133"/>
                    <a:pt x="217" y="134"/>
                  </a:cubicBezTo>
                  <a:cubicBezTo>
                    <a:pt x="217" y="136"/>
                    <a:pt x="217" y="138"/>
                    <a:pt x="217" y="141"/>
                  </a:cubicBezTo>
                  <a:cubicBezTo>
                    <a:pt x="217" y="143"/>
                    <a:pt x="216" y="145"/>
                    <a:pt x="216" y="147"/>
                  </a:cubicBezTo>
                  <a:cubicBezTo>
                    <a:pt x="215" y="150"/>
                    <a:pt x="213" y="154"/>
                    <a:pt x="211" y="158"/>
                  </a:cubicBezTo>
                  <a:cubicBezTo>
                    <a:pt x="208" y="162"/>
                    <a:pt x="204" y="166"/>
                    <a:pt x="201" y="170"/>
                  </a:cubicBezTo>
                  <a:cubicBezTo>
                    <a:pt x="198" y="172"/>
                    <a:pt x="196" y="174"/>
                    <a:pt x="194" y="176"/>
                  </a:cubicBezTo>
                  <a:cubicBezTo>
                    <a:pt x="191" y="178"/>
                    <a:pt x="188" y="180"/>
                    <a:pt x="186" y="182"/>
                  </a:cubicBezTo>
                  <a:cubicBezTo>
                    <a:pt x="184" y="183"/>
                    <a:pt x="182" y="184"/>
                    <a:pt x="180" y="184"/>
                  </a:cubicBezTo>
                  <a:cubicBezTo>
                    <a:pt x="178" y="185"/>
                    <a:pt x="176" y="186"/>
                    <a:pt x="173" y="186"/>
                  </a:cubicBezTo>
                  <a:cubicBezTo>
                    <a:pt x="170" y="187"/>
                    <a:pt x="167" y="188"/>
                    <a:pt x="163" y="188"/>
                  </a:cubicBezTo>
                  <a:cubicBezTo>
                    <a:pt x="162" y="188"/>
                    <a:pt x="161" y="188"/>
                    <a:pt x="160" y="188"/>
                  </a:cubicBezTo>
                  <a:cubicBezTo>
                    <a:pt x="160" y="188"/>
                    <a:pt x="160" y="188"/>
                    <a:pt x="159" y="188"/>
                  </a:cubicBezTo>
                  <a:cubicBezTo>
                    <a:pt x="161" y="186"/>
                    <a:pt x="163" y="184"/>
                    <a:pt x="165" y="182"/>
                  </a:cubicBezTo>
                  <a:cubicBezTo>
                    <a:pt x="166" y="181"/>
                    <a:pt x="168" y="179"/>
                    <a:pt x="169" y="179"/>
                  </a:cubicBezTo>
                  <a:cubicBezTo>
                    <a:pt x="169" y="179"/>
                    <a:pt x="169" y="179"/>
                    <a:pt x="169" y="179"/>
                  </a:cubicBezTo>
                  <a:cubicBezTo>
                    <a:pt x="171" y="179"/>
                    <a:pt x="174" y="178"/>
                    <a:pt x="176" y="177"/>
                  </a:cubicBezTo>
                  <a:cubicBezTo>
                    <a:pt x="177" y="177"/>
                    <a:pt x="179" y="176"/>
                    <a:pt x="180" y="176"/>
                  </a:cubicBezTo>
                  <a:cubicBezTo>
                    <a:pt x="181" y="175"/>
                    <a:pt x="182" y="175"/>
                    <a:pt x="183" y="174"/>
                  </a:cubicBezTo>
                  <a:cubicBezTo>
                    <a:pt x="186" y="173"/>
                    <a:pt x="188" y="171"/>
                    <a:pt x="190" y="170"/>
                  </a:cubicBezTo>
                  <a:cubicBezTo>
                    <a:pt x="192" y="169"/>
                    <a:pt x="194" y="168"/>
                    <a:pt x="195" y="166"/>
                  </a:cubicBezTo>
                  <a:cubicBezTo>
                    <a:pt x="197" y="165"/>
                    <a:pt x="198" y="164"/>
                    <a:pt x="199" y="163"/>
                  </a:cubicBezTo>
                  <a:cubicBezTo>
                    <a:pt x="200" y="162"/>
                    <a:pt x="201" y="161"/>
                    <a:pt x="201" y="161"/>
                  </a:cubicBezTo>
                  <a:cubicBezTo>
                    <a:pt x="202" y="160"/>
                    <a:pt x="202" y="159"/>
                    <a:pt x="202" y="158"/>
                  </a:cubicBezTo>
                  <a:cubicBezTo>
                    <a:pt x="203" y="157"/>
                    <a:pt x="203" y="156"/>
                    <a:pt x="203" y="156"/>
                  </a:cubicBezTo>
                  <a:cubicBezTo>
                    <a:pt x="202" y="153"/>
                    <a:pt x="200" y="151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201" y="147"/>
                    <a:pt x="203" y="144"/>
                    <a:pt x="206" y="142"/>
                  </a:cubicBezTo>
                  <a:cubicBezTo>
                    <a:pt x="207" y="140"/>
                    <a:pt x="209" y="139"/>
                    <a:pt x="211" y="137"/>
                  </a:cubicBezTo>
                  <a:cubicBezTo>
                    <a:pt x="212" y="136"/>
                    <a:pt x="213" y="135"/>
                    <a:pt x="213" y="134"/>
                  </a:cubicBezTo>
                  <a:cubicBezTo>
                    <a:pt x="214" y="133"/>
                    <a:pt x="214" y="132"/>
                    <a:pt x="214" y="131"/>
                  </a:cubicBezTo>
                  <a:cubicBezTo>
                    <a:pt x="214" y="130"/>
                    <a:pt x="214" y="129"/>
                    <a:pt x="213" y="128"/>
                  </a:cubicBezTo>
                  <a:cubicBezTo>
                    <a:pt x="212" y="127"/>
                    <a:pt x="211" y="126"/>
                    <a:pt x="210" y="125"/>
                  </a:cubicBezTo>
                  <a:cubicBezTo>
                    <a:pt x="209" y="123"/>
                    <a:pt x="208" y="122"/>
                    <a:pt x="206" y="120"/>
                  </a:cubicBezTo>
                  <a:cubicBezTo>
                    <a:pt x="203" y="117"/>
                    <a:pt x="200" y="113"/>
                    <a:pt x="197" y="110"/>
                  </a:cubicBezTo>
                  <a:cubicBezTo>
                    <a:pt x="194" y="106"/>
                    <a:pt x="191" y="102"/>
                    <a:pt x="188" y="99"/>
                  </a:cubicBezTo>
                  <a:cubicBezTo>
                    <a:pt x="188" y="99"/>
                    <a:pt x="188" y="99"/>
                    <a:pt x="188" y="99"/>
                  </a:cubicBezTo>
                  <a:close/>
                  <a:moveTo>
                    <a:pt x="205" y="130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lose/>
                  <a:moveTo>
                    <a:pt x="54" y="137"/>
                  </a:moveTo>
                  <a:cubicBezTo>
                    <a:pt x="52" y="134"/>
                    <a:pt x="49" y="130"/>
                    <a:pt x="46" y="127"/>
                  </a:cubicBezTo>
                  <a:cubicBezTo>
                    <a:pt x="43" y="123"/>
                    <a:pt x="40" y="119"/>
                    <a:pt x="37" y="115"/>
                  </a:cubicBezTo>
                  <a:cubicBezTo>
                    <a:pt x="33" y="111"/>
                    <a:pt x="30" y="107"/>
                    <a:pt x="27" y="103"/>
                  </a:cubicBezTo>
                  <a:cubicBezTo>
                    <a:pt x="23" y="100"/>
                    <a:pt x="20" y="96"/>
                    <a:pt x="17" y="93"/>
                  </a:cubicBezTo>
                  <a:cubicBezTo>
                    <a:pt x="15" y="90"/>
                    <a:pt x="13" y="88"/>
                    <a:pt x="11" y="85"/>
                  </a:cubicBezTo>
                  <a:cubicBezTo>
                    <a:pt x="17" y="79"/>
                    <a:pt x="24" y="72"/>
                    <a:pt x="30" y="66"/>
                  </a:cubicBezTo>
                  <a:cubicBezTo>
                    <a:pt x="34" y="63"/>
                    <a:pt x="37" y="59"/>
                    <a:pt x="40" y="56"/>
                  </a:cubicBezTo>
                  <a:cubicBezTo>
                    <a:pt x="44" y="53"/>
                    <a:pt x="47" y="50"/>
                    <a:pt x="50" y="47"/>
                  </a:cubicBezTo>
                  <a:cubicBezTo>
                    <a:pt x="54" y="43"/>
                    <a:pt x="57" y="40"/>
                    <a:pt x="60" y="37"/>
                  </a:cubicBezTo>
                  <a:cubicBezTo>
                    <a:pt x="64" y="33"/>
                    <a:pt x="67" y="30"/>
                    <a:pt x="70" y="27"/>
                  </a:cubicBezTo>
                  <a:cubicBezTo>
                    <a:pt x="73" y="24"/>
                    <a:pt x="77" y="21"/>
                    <a:pt x="80" y="18"/>
                  </a:cubicBezTo>
                  <a:cubicBezTo>
                    <a:pt x="83" y="15"/>
                    <a:pt x="86" y="12"/>
                    <a:pt x="89" y="9"/>
                  </a:cubicBezTo>
                  <a:cubicBezTo>
                    <a:pt x="90" y="10"/>
                    <a:pt x="91" y="10"/>
                    <a:pt x="92" y="11"/>
                  </a:cubicBezTo>
                  <a:cubicBezTo>
                    <a:pt x="93" y="11"/>
                    <a:pt x="94" y="12"/>
                    <a:pt x="95" y="13"/>
                  </a:cubicBezTo>
                  <a:cubicBezTo>
                    <a:pt x="98" y="15"/>
                    <a:pt x="101" y="18"/>
                    <a:pt x="104" y="21"/>
                  </a:cubicBezTo>
                  <a:cubicBezTo>
                    <a:pt x="106" y="23"/>
                    <a:pt x="109" y="26"/>
                    <a:pt x="111" y="29"/>
                  </a:cubicBezTo>
                  <a:cubicBezTo>
                    <a:pt x="114" y="32"/>
                    <a:pt x="117" y="36"/>
                    <a:pt x="120" y="39"/>
                  </a:cubicBezTo>
                  <a:cubicBezTo>
                    <a:pt x="123" y="42"/>
                    <a:pt x="125" y="46"/>
                    <a:pt x="128" y="49"/>
                  </a:cubicBezTo>
                  <a:cubicBezTo>
                    <a:pt x="134" y="56"/>
                    <a:pt x="140" y="64"/>
                    <a:pt x="146" y="71"/>
                  </a:cubicBezTo>
                  <a:cubicBezTo>
                    <a:pt x="149" y="74"/>
                    <a:pt x="153" y="77"/>
                    <a:pt x="157" y="81"/>
                  </a:cubicBezTo>
                  <a:cubicBezTo>
                    <a:pt x="160" y="84"/>
                    <a:pt x="164" y="87"/>
                    <a:pt x="167" y="91"/>
                  </a:cubicBezTo>
                  <a:cubicBezTo>
                    <a:pt x="167" y="91"/>
                    <a:pt x="168" y="91"/>
                    <a:pt x="168" y="91"/>
                  </a:cubicBezTo>
                  <a:cubicBezTo>
                    <a:pt x="165" y="92"/>
                    <a:pt x="162" y="92"/>
                    <a:pt x="160" y="93"/>
                  </a:cubicBezTo>
                  <a:cubicBezTo>
                    <a:pt x="157" y="94"/>
                    <a:pt x="155" y="95"/>
                    <a:pt x="153" y="96"/>
                  </a:cubicBezTo>
                  <a:cubicBezTo>
                    <a:pt x="150" y="97"/>
                    <a:pt x="148" y="99"/>
                    <a:pt x="146" y="100"/>
                  </a:cubicBezTo>
                  <a:cubicBezTo>
                    <a:pt x="142" y="103"/>
                    <a:pt x="138" y="106"/>
                    <a:pt x="134" y="110"/>
                  </a:cubicBezTo>
                  <a:cubicBezTo>
                    <a:pt x="134" y="109"/>
                    <a:pt x="134" y="109"/>
                    <a:pt x="133" y="108"/>
                  </a:cubicBezTo>
                  <a:cubicBezTo>
                    <a:pt x="132" y="108"/>
                    <a:pt x="131" y="107"/>
                    <a:pt x="130" y="107"/>
                  </a:cubicBezTo>
                  <a:cubicBezTo>
                    <a:pt x="129" y="107"/>
                    <a:pt x="128" y="108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3" y="112"/>
                    <a:pt x="120" y="115"/>
                    <a:pt x="117" y="118"/>
                  </a:cubicBezTo>
                  <a:cubicBezTo>
                    <a:pt x="114" y="122"/>
                    <a:pt x="111" y="125"/>
                    <a:pt x="107" y="128"/>
                  </a:cubicBezTo>
                  <a:cubicBezTo>
                    <a:pt x="104" y="131"/>
                    <a:pt x="101" y="134"/>
                    <a:pt x="98" y="137"/>
                  </a:cubicBezTo>
                  <a:cubicBezTo>
                    <a:pt x="95" y="141"/>
                    <a:pt x="92" y="145"/>
                    <a:pt x="89" y="148"/>
                  </a:cubicBezTo>
                  <a:cubicBezTo>
                    <a:pt x="87" y="150"/>
                    <a:pt x="87" y="153"/>
                    <a:pt x="89" y="155"/>
                  </a:cubicBezTo>
                  <a:cubicBezTo>
                    <a:pt x="91" y="156"/>
                    <a:pt x="94" y="156"/>
                    <a:pt x="95" y="154"/>
                  </a:cubicBezTo>
                  <a:cubicBezTo>
                    <a:pt x="99" y="151"/>
                    <a:pt x="102" y="148"/>
                    <a:pt x="105" y="144"/>
                  </a:cubicBezTo>
                  <a:cubicBezTo>
                    <a:pt x="108" y="141"/>
                    <a:pt x="111" y="138"/>
                    <a:pt x="114" y="134"/>
                  </a:cubicBezTo>
                  <a:cubicBezTo>
                    <a:pt x="116" y="133"/>
                    <a:pt x="117" y="132"/>
                    <a:pt x="118" y="130"/>
                  </a:cubicBezTo>
                  <a:cubicBezTo>
                    <a:pt x="118" y="131"/>
                    <a:pt x="117" y="133"/>
                    <a:pt x="117" y="134"/>
                  </a:cubicBezTo>
                  <a:cubicBezTo>
                    <a:pt x="116" y="137"/>
                    <a:pt x="115" y="139"/>
                    <a:pt x="115" y="142"/>
                  </a:cubicBezTo>
                  <a:cubicBezTo>
                    <a:pt x="114" y="144"/>
                    <a:pt x="114" y="147"/>
                    <a:pt x="114" y="149"/>
                  </a:cubicBezTo>
                  <a:cubicBezTo>
                    <a:pt x="112" y="151"/>
                    <a:pt x="110" y="154"/>
                    <a:pt x="107" y="156"/>
                  </a:cubicBezTo>
                  <a:cubicBezTo>
                    <a:pt x="105" y="159"/>
                    <a:pt x="103" y="161"/>
                    <a:pt x="101" y="163"/>
                  </a:cubicBezTo>
                  <a:cubicBezTo>
                    <a:pt x="99" y="165"/>
                    <a:pt x="99" y="168"/>
                    <a:pt x="101" y="170"/>
                  </a:cubicBezTo>
                  <a:cubicBezTo>
                    <a:pt x="103" y="171"/>
                    <a:pt x="106" y="171"/>
                    <a:pt x="108" y="169"/>
                  </a:cubicBezTo>
                  <a:cubicBezTo>
                    <a:pt x="111" y="166"/>
                    <a:pt x="113" y="163"/>
                    <a:pt x="116" y="161"/>
                  </a:cubicBezTo>
                  <a:cubicBezTo>
                    <a:pt x="117" y="162"/>
                    <a:pt x="117" y="163"/>
                    <a:pt x="118" y="165"/>
                  </a:cubicBezTo>
                  <a:cubicBezTo>
                    <a:pt x="118" y="166"/>
                    <a:pt x="119" y="167"/>
                    <a:pt x="120" y="169"/>
                  </a:cubicBezTo>
                  <a:cubicBezTo>
                    <a:pt x="117" y="171"/>
                    <a:pt x="115" y="174"/>
                    <a:pt x="112" y="176"/>
                  </a:cubicBezTo>
                  <a:cubicBezTo>
                    <a:pt x="110" y="178"/>
                    <a:pt x="111" y="181"/>
                    <a:pt x="113" y="183"/>
                  </a:cubicBezTo>
                  <a:cubicBezTo>
                    <a:pt x="113" y="183"/>
                    <a:pt x="115" y="184"/>
                    <a:pt x="116" y="184"/>
                  </a:cubicBezTo>
                  <a:cubicBezTo>
                    <a:pt x="117" y="184"/>
                    <a:pt x="118" y="183"/>
                    <a:pt x="119" y="182"/>
                  </a:cubicBezTo>
                  <a:cubicBezTo>
                    <a:pt x="121" y="180"/>
                    <a:pt x="123" y="179"/>
                    <a:pt x="125" y="177"/>
                  </a:cubicBezTo>
                  <a:cubicBezTo>
                    <a:pt x="125" y="177"/>
                    <a:pt x="126" y="178"/>
                    <a:pt x="126" y="178"/>
                  </a:cubicBezTo>
                  <a:cubicBezTo>
                    <a:pt x="126" y="179"/>
                    <a:pt x="127" y="179"/>
                    <a:pt x="128" y="180"/>
                  </a:cubicBezTo>
                  <a:cubicBezTo>
                    <a:pt x="126" y="182"/>
                    <a:pt x="124" y="184"/>
                    <a:pt x="122" y="186"/>
                  </a:cubicBezTo>
                  <a:cubicBezTo>
                    <a:pt x="121" y="188"/>
                    <a:pt x="121" y="191"/>
                    <a:pt x="123" y="192"/>
                  </a:cubicBezTo>
                  <a:cubicBezTo>
                    <a:pt x="125" y="194"/>
                    <a:pt x="128" y="194"/>
                    <a:pt x="129" y="192"/>
                  </a:cubicBezTo>
                  <a:cubicBezTo>
                    <a:pt x="131" y="190"/>
                    <a:pt x="133" y="188"/>
                    <a:pt x="134" y="187"/>
                  </a:cubicBezTo>
                  <a:cubicBezTo>
                    <a:pt x="135" y="187"/>
                    <a:pt x="136" y="188"/>
                    <a:pt x="137" y="189"/>
                  </a:cubicBezTo>
                  <a:cubicBezTo>
                    <a:pt x="139" y="190"/>
                    <a:pt x="141" y="191"/>
                    <a:pt x="142" y="191"/>
                  </a:cubicBezTo>
                  <a:cubicBezTo>
                    <a:pt x="137" y="197"/>
                    <a:pt x="131" y="202"/>
                    <a:pt x="125" y="207"/>
                  </a:cubicBezTo>
                  <a:cubicBezTo>
                    <a:pt x="125" y="208"/>
                    <a:pt x="124" y="209"/>
                    <a:pt x="123" y="209"/>
                  </a:cubicBezTo>
                  <a:cubicBezTo>
                    <a:pt x="122" y="210"/>
                    <a:pt x="121" y="211"/>
                    <a:pt x="120" y="211"/>
                  </a:cubicBezTo>
                  <a:cubicBezTo>
                    <a:pt x="120" y="211"/>
                    <a:pt x="119" y="211"/>
                    <a:pt x="118" y="211"/>
                  </a:cubicBezTo>
                  <a:cubicBezTo>
                    <a:pt x="118" y="211"/>
                    <a:pt x="118" y="210"/>
                    <a:pt x="118" y="210"/>
                  </a:cubicBezTo>
                  <a:cubicBezTo>
                    <a:pt x="117" y="210"/>
                    <a:pt x="116" y="209"/>
                    <a:pt x="116" y="208"/>
                  </a:cubicBezTo>
                  <a:cubicBezTo>
                    <a:pt x="115" y="207"/>
                    <a:pt x="114" y="207"/>
                    <a:pt x="113" y="206"/>
                  </a:cubicBezTo>
                  <a:cubicBezTo>
                    <a:pt x="112" y="204"/>
                    <a:pt x="110" y="203"/>
                    <a:pt x="109" y="201"/>
                  </a:cubicBezTo>
                  <a:cubicBezTo>
                    <a:pt x="105" y="197"/>
                    <a:pt x="102" y="194"/>
                    <a:pt x="99" y="190"/>
                  </a:cubicBezTo>
                  <a:cubicBezTo>
                    <a:pt x="92" y="183"/>
                    <a:pt x="86" y="175"/>
                    <a:pt x="79" y="168"/>
                  </a:cubicBezTo>
                  <a:cubicBezTo>
                    <a:pt x="77" y="165"/>
                    <a:pt x="75" y="162"/>
                    <a:pt x="72" y="159"/>
                  </a:cubicBezTo>
                  <a:cubicBezTo>
                    <a:pt x="66" y="152"/>
                    <a:pt x="60" y="145"/>
                    <a:pt x="5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íṩlídè">
              <a:extLst>
                <a:ext uri="{FF2B5EF4-FFF2-40B4-BE49-F238E27FC236}">
                  <a16:creationId xmlns:a16="http://schemas.microsoft.com/office/drawing/2014/main" id="{34E4BFE8-2230-4F55-A32C-7BBF7109BBC5}"/>
                </a:ext>
              </a:extLst>
            </p:cNvPr>
            <p:cNvSpPr/>
            <p:nvPr/>
          </p:nvSpPr>
          <p:spPr bwMode="auto">
            <a:xfrm>
              <a:off x="3955000" y="-2273938"/>
              <a:ext cx="157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ï$ľíḑé">
              <a:extLst>
                <a:ext uri="{FF2B5EF4-FFF2-40B4-BE49-F238E27FC236}">
                  <a16:creationId xmlns:a16="http://schemas.microsoft.com/office/drawing/2014/main" id="{54907669-D5CA-4EEF-8CA4-BF1B8D7873CB}"/>
                </a:ext>
              </a:extLst>
            </p:cNvPr>
            <p:cNvSpPr/>
            <p:nvPr/>
          </p:nvSpPr>
          <p:spPr bwMode="auto">
            <a:xfrm>
              <a:off x="3956574" y="-2273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íşlïḓè">
              <a:extLst>
                <a:ext uri="{FF2B5EF4-FFF2-40B4-BE49-F238E27FC236}">
                  <a16:creationId xmlns:a16="http://schemas.microsoft.com/office/drawing/2014/main" id="{C23B4693-0B18-41EB-90EF-D723FDC15D5A}"/>
                </a:ext>
              </a:extLst>
            </p:cNvPr>
            <p:cNvSpPr/>
            <p:nvPr/>
          </p:nvSpPr>
          <p:spPr bwMode="auto">
            <a:xfrm>
              <a:off x="3956574" y="-2273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ïṩļîḑé">
              <a:extLst>
                <a:ext uri="{FF2B5EF4-FFF2-40B4-BE49-F238E27FC236}">
                  <a16:creationId xmlns:a16="http://schemas.microsoft.com/office/drawing/2014/main" id="{40365FCB-0D12-4D39-B043-6A4B826840E2}"/>
                </a:ext>
              </a:extLst>
            </p:cNvPr>
            <p:cNvSpPr/>
            <p:nvPr/>
          </p:nvSpPr>
          <p:spPr bwMode="auto">
            <a:xfrm>
              <a:off x="3859027" y="-2256631"/>
              <a:ext cx="62934" cy="70801"/>
            </a:xfrm>
            <a:custGeom>
              <a:avLst/>
              <a:gdLst>
                <a:gd name="T0" fmla="*/ 2 w 37"/>
                <a:gd name="T1" fmla="*/ 15 h 42"/>
                <a:gd name="T2" fmla="*/ 9 w 37"/>
                <a:gd name="T3" fmla="*/ 28 h 42"/>
                <a:gd name="T4" fmla="*/ 15 w 37"/>
                <a:gd name="T5" fmla="*/ 39 h 42"/>
                <a:gd name="T6" fmla="*/ 21 w 37"/>
                <a:gd name="T7" fmla="*/ 41 h 42"/>
                <a:gd name="T8" fmla="*/ 23 w 37"/>
                <a:gd name="T9" fmla="*/ 34 h 42"/>
                <a:gd name="T10" fmla="*/ 19 w 37"/>
                <a:gd name="T11" fmla="*/ 27 h 42"/>
                <a:gd name="T12" fmla="*/ 19 w 37"/>
                <a:gd name="T13" fmla="*/ 27 h 42"/>
                <a:gd name="T14" fmla="*/ 24 w 37"/>
                <a:gd name="T15" fmla="*/ 20 h 42"/>
                <a:gd name="T16" fmla="*/ 30 w 37"/>
                <a:gd name="T17" fmla="*/ 24 h 42"/>
                <a:gd name="T18" fmla="*/ 33 w 37"/>
                <a:gd name="T19" fmla="*/ 25 h 42"/>
                <a:gd name="T20" fmla="*/ 36 w 37"/>
                <a:gd name="T21" fmla="*/ 22 h 42"/>
                <a:gd name="T22" fmla="*/ 37 w 37"/>
                <a:gd name="T23" fmla="*/ 19 h 42"/>
                <a:gd name="T24" fmla="*/ 34 w 37"/>
                <a:gd name="T25" fmla="*/ 16 h 42"/>
                <a:gd name="T26" fmla="*/ 30 w 37"/>
                <a:gd name="T27" fmla="*/ 12 h 42"/>
                <a:gd name="T28" fmla="*/ 23 w 37"/>
                <a:gd name="T29" fmla="*/ 8 h 42"/>
                <a:gd name="T30" fmla="*/ 17 w 37"/>
                <a:gd name="T31" fmla="*/ 4 h 42"/>
                <a:gd name="T32" fmla="*/ 10 w 37"/>
                <a:gd name="T33" fmla="*/ 1 h 42"/>
                <a:gd name="T34" fmla="*/ 5 w 37"/>
                <a:gd name="T35" fmla="*/ 0 h 42"/>
                <a:gd name="T36" fmla="*/ 2 w 37"/>
                <a:gd name="T37" fmla="*/ 1 h 42"/>
                <a:gd name="T38" fmla="*/ 0 w 37"/>
                <a:gd name="T39" fmla="*/ 3 h 42"/>
                <a:gd name="T40" fmla="*/ 0 w 37"/>
                <a:gd name="T41" fmla="*/ 8 h 42"/>
                <a:gd name="T42" fmla="*/ 2 w 37"/>
                <a:gd name="T43" fmla="*/ 15 h 42"/>
                <a:gd name="T44" fmla="*/ 15 w 37"/>
                <a:gd name="T45" fmla="*/ 13 h 42"/>
                <a:gd name="T46" fmla="*/ 17 w 37"/>
                <a:gd name="T47" fmla="*/ 14 h 42"/>
                <a:gd name="T48" fmla="*/ 17 w 37"/>
                <a:gd name="T49" fmla="*/ 15 h 42"/>
                <a:gd name="T50" fmla="*/ 14 w 37"/>
                <a:gd name="T51" fmla="*/ 18 h 42"/>
                <a:gd name="T52" fmla="*/ 13 w 37"/>
                <a:gd name="T53" fmla="*/ 15 h 42"/>
                <a:gd name="T54" fmla="*/ 11 w 37"/>
                <a:gd name="T55" fmla="*/ 11 h 42"/>
                <a:gd name="T56" fmla="*/ 15 w 37"/>
                <a:gd name="T5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42">
                  <a:moveTo>
                    <a:pt x="2" y="15"/>
                  </a:moveTo>
                  <a:cubicBezTo>
                    <a:pt x="4" y="19"/>
                    <a:pt x="6" y="24"/>
                    <a:pt x="9" y="28"/>
                  </a:cubicBezTo>
                  <a:cubicBezTo>
                    <a:pt x="11" y="32"/>
                    <a:pt x="13" y="36"/>
                    <a:pt x="15" y="39"/>
                  </a:cubicBezTo>
                  <a:cubicBezTo>
                    <a:pt x="16" y="42"/>
                    <a:pt x="19" y="42"/>
                    <a:pt x="21" y="41"/>
                  </a:cubicBezTo>
                  <a:cubicBezTo>
                    <a:pt x="24" y="39"/>
                    <a:pt x="24" y="37"/>
                    <a:pt x="23" y="34"/>
                  </a:cubicBezTo>
                  <a:cubicBezTo>
                    <a:pt x="22" y="32"/>
                    <a:pt x="20" y="30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4"/>
                    <a:pt x="23" y="22"/>
                    <a:pt x="24" y="20"/>
                  </a:cubicBezTo>
                  <a:cubicBezTo>
                    <a:pt x="26" y="21"/>
                    <a:pt x="28" y="23"/>
                    <a:pt x="30" y="24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5" y="24"/>
                    <a:pt x="36" y="23"/>
                    <a:pt x="36" y="22"/>
                  </a:cubicBezTo>
                  <a:cubicBezTo>
                    <a:pt x="37" y="21"/>
                    <a:pt x="37" y="20"/>
                    <a:pt x="37" y="19"/>
                  </a:cubicBezTo>
                  <a:cubicBezTo>
                    <a:pt x="36" y="18"/>
                    <a:pt x="35" y="17"/>
                    <a:pt x="34" y="16"/>
                  </a:cubicBezTo>
                  <a:cubicBezTo>
                    <a:pt x="33" y="15"/>
                    <a:pt x="31" y="13"/>
                    <a:pt x="30" y="12"/>
                  </a:cubicBezTo>
                  <a:cubicBezTo>
                    <a:pt x="27" y="11"/>
                    <a:pt x="25" y="9"/>
                    <a:pt x="23" y="8"/>
                  </a:cubicBezTo>
                  <a:cubicBezTo>
                    <a:pt x="21" y="6"/>
                    <a:pt x="19" y="5"/>
                    <a:pt x="17" y="4"/>
                  </a:cubicBezTo>
                  <a:cubicBezTo>
                    <a:pt x="15" y="3"/>
                    <a:pt x="13" y="2"/>
                    <a:pt x="10" y="1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10"/>
                    <a:pt x="2" y="12"/>
                    <a:pt x="2" y="15"/>
                  </a:cubicBezTo>
                  <a:close/>
                  <a:moveTo>
                    <a:pt x="15" y="13"/>
                  </a:move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4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1"/>
                  </a:cubicBezTo>
                  <a:cubicBezTo>
                    <a:pt x="12" y="12"/>
                    <a:pt x="13" y="12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iś1iḍe">
              <a:extLst>
                <a:ext uri="{FF2B5EF4-FFF2-40B4-BE49-F238E27FC236}">
                  <a16:creationId xmlns:a16="http://schemas.microsoft.com/office/drawing/2014/main" id="{6CE6F08F-3C0D-4325-8979-CC8893BD7F75}"/>
                </a:ext>
              </a:extLst>
            </p:cNvPr>
            <p:cNvSpPr/>
            <p:nvPr/>
          </p:nvSpPr>
          <p:spPr bwMode="auto">
            <a:xfrm>
              <a:off x="3879479" y="-2291245"/>
              <a:ext cx="37760" cy="36187"/>
            </a:xfrm>
            <a:custGeom>
              <a:avLst/>
              <a:gdLst>
                <a:gd name="T0" fmla="*/ 8 w 22"/>
                <a:gd name="T1" fmla="*/ 19 h 21"/>
                <a:gd name="T2" fmla="*/ 11 w 22"/>
                <a:gd name="T3" fmla="*/ 16 h 21"/>
                <a:gd name="T4" fmla="*/ 13 w 22"/>
                <a:gd name="T5" fmla="*/ 18 h 21"/>
                <a:gd name="T6" fmla="*/ 20 w 22"/>
                <a:gd name="T7" fmla="*/ 18 h 21"/>
                <a:gd name="T8" fmla="*/ 20 w 22"/>
                <a:gd name="T9" fmla="*/ 12 h 21"/>
                <a:gd name="T10" fmla="*/ 18 w 22"/>
                <a:gd name="T11" fmla="*/ 10 h 21"/>
                <a:gd name="T12" fmla="*/ 20 w 22"/>
                <a:gd name="T13" fmla="*/ 8 h 21"/>
                <a:gd name="T14" fmla="*/ 20 w 22"/>
                <a:gd name="T15" fmla="*/ 2 h 21"/>
                <a:gd name="T16" fmla="*/ 13 w 22"/>
                <a:gd name="T17" fmla="*/ 2 h 21"/>
                <a:gd name="T18" fmla="*/ 12 w 22"/>
                <a:gd name="T19" fmla="*/ 4 h 21"/>
                <a:gd name="T20" fmla="*/ 10 w 22"/>
                <a:gd name="T21" fmla="*/ 2 h 21"/>
                <a:gd name="T22" fmla="*/ 4 w 22"/>
                <a:gd name="T23" fmla="*/ 2 h 21"/>
                <a:gd name="T24" fmla="*/ 3 w 22"/>
                <a:gd name="T25" fmla="*/ 2 h 21"/>
                <a:gd name="T26" fmla="*/ 2 w 22"/>
                <a:gd name="T27" fmla="*/ 5 h 21"/>
                <a:gd name="T28" fmla="*/ 4 w 22"/>
                <a:gd name="T29" fmla="*/ 9 h 21"/>
                <a:gd name="T30" fmla="*/ 5 w 22"/>
                <a:gd name="T31" fmla="*/ 10 h 21"/>
                <a:gd name="T32" fmla="*/ 3 w 22"/>
                <a:gd name="T33" fmla="*/ 11 h 21"/>
                <a:gd name="T34" fmla="*/ 2 w 22"/>
                <a:gd name="T35" fmla="*/ 12 h 21"/>
                <a:gd name="T36" fmla="*/ 1 w 22"/>
                <a:gd name="T37" fmla="*/ 18 h 21"/>
                <a:gd name="T38" fmla="*/ 8 w 22"/>
                <a:gd name="T3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1">
                  <a:moveTo>
                    <a:pt x="8" y="19"/>
                  </a:moveTo>
                  <a:cubicBezTo>
                    <a:pt x="9" y="18"/>
                    <a:pt x="10" y="17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5" y="20"/>
                    <a:pt x="18" y="20"/>
                    <a:pt x="20" y="18"/>
                  </a:cubicBezTo>
                  <a:cubicBezTo>
                    <a:pt x="22" y="16"/>
                    <a:pt x="22" y="13"/>
                    <a:pt x="20" y="12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9" y="9"/>
                    <a:pt x="19" y="9"/>
                    <a:pt x="20" y="8"/>
                  </a:cubicBezTo>
                  <a:cubicBezTo>
                    <a:pt x="22" y="6"/>
                    <a:pt x="22" y="3"/>
                    <a:pt x="20" y="2"/>
                  </a:cubicBezTo>
                  <a:cubicBezTo>
                    <a:pt x="18" y="0"/>
                    <a:pt x="15" y="0"/>
                    <a:pt x="13" y="2"/>
                  </a:cubicBezTo>
                  <a:cubicBezTo>
                    <a:pt x="13" y="2"/>
                    <a:pt x="12" y="3"/>
                    <a:pt x="12" y="4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7"/>
                    <a:pt x="3" y="8"/>
                    <a:pt x="4" y="9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2" y="20"/>
                    <a:pt x="5" y="21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iśļiḑè">
              <a:extLst>
                <a:ext uri="{FF2B5EF4-FFF2-40B4-BE49-F238E27FC236}">
                  <a16:creationId xmlns:a16="http://schemas.microsoft.com/office/drawing/2014/main" id="{E2D11ED3-C747-44D0-8DB5-B1095217128D}"/>
                </a:ext>
              </a:extLst>
            </p:cNvPr>
            <p:cNvSpPr/>
            <p:nvPr/>
          </p:nvSpPr>
          <p:spPr bwMode="auto">
            <a:xfrm>
              <a:off x="3792947" y="-2212577"/>
              <a:ext cx="50347" cy="50347"/>
            </a:xfrm>
            <a:custGeom>
              <a:avLst/>
              <a:gdLst>
                <a:gd name="T0" fmla="*/ 23 w 29"/>
                <a:gd name="T1" fmla="*/ 0 h 29"/>
                <a:gd name="T2" fmla="*/ 20 w 29"/>
                <a:gd name="T3" fmla="*/ 1 h 29"/>
                <a:gd name="T4" fmla="*/ 20 w 29"/>
                <a:gd name="T5" fmla="*/ 1 h 29"/>
                <a:gd name="T6" fmla="*/ 15 w 29"/>
                <a:gd name="T7" fmla="*/ 6 h 29"/>
                <a:gd name="T8" fmla="*/ 11 w 29"/>
                <a:gd name="T9" fmla="*/ 11 h 29"/>
                <a:gd name="T10" fmla="*/ 1 w 29"/>
                <a:gd name="T11" fmla="*/ 21 h 29"/>
                <a:gd name="T12" fmla="*/ 2 w 29"/>
                <a:gd name="T13" fmla="*/ 28 h 29"/>
                <a:gd name="T14" fmla="*/ 8 w 29"/>
                <a:gd name="T15" fmla="*/ 27 h 29"/>
                <a:gd name="T16" fmla="*/ 18 w 29"/>
                <a:gd name="T17" fmla="*/ 17 h 29"/>
                <a:gd name="T18" fmla="*/ 22 w 29"/>
                <a:gd name="T19" fmla="*/ 12 h 29"/>
                <a:gd name="T20" fmla="*/ 27 w 29"/>
                <a:gd name="T21" fmla="*/ 8 h 29"/>
                <a:gd name="T22" fmla="*/ 26 w 29"/>
                <a:gd name="T23" fmla="*/ 1 h 29"/>
                <a:gd name="T24" fmla="*/ 23 w 29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3"/>
                    <a:pt x="17" y="4"/>
                    <a:pt x="15" y="6"/>
                  </a:cubicBezTo>
                  <a:cubicBezTo>
                    <a:pt x="14" y="8"/>
                    <a:pt x="12" y="9"/>
                    <a:pt x="11" y="11"/>
                  </a:cubicBezTo>
                  <a:cubicBezTo>
                    <a:pt x="8" y="14"/>
                    <a:pt x="4" y="18"/>
                    <a:pt x="1" y="21"/>
                  </a:cubicBezTo>
                  <a:cubicBezTo>
                    <a:pt x="0" y="23"/>
                    <a:pt x="0" y="26"/>
                    <a:pt x="2" y="28"/>
                  </a:cubicBezTo>
                  <a:cubicBezTo>
                    <a:pt x="3" y="29"/>
                    <a:pt x="6" y="29"/>
                    <a:pt x="8" y="27"/>
                  </a:cubicBezTo>
                  <a:cubicBezTo>
                    <a:pt x="11" y="24"/>
                    <a:pt x="15" y="20"/>
                    <a:pt x="18" y="17"/>
                  </a:cubicBezTo>
                  <a:cubicBezTo>
                    <a:pt x="19" y="16"/>
                    <a:pt x="21" y="14"/>
                    <a:pt x="22" y="12"/>
                  </a:cubicBezTo>
                  <a:cubicBezTo>
                    <a:pt x="24" y="11"/>
                    <a:pt x="25" y="9"/>
                    <a:pt x="27" y="8"/>
                  </a:cubicBezTo>
                  <a:cubicBezTo>
                    <a:pt x="29" y="6"/>
                    <a:pt x="28" y="3"/>
                    <a:pt x="26" y="1"/>
                  </a:cubicBezTo>
                  <a:cubicBezTo>
                    <a:pt x="26" y="0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ïš1íḋè">
              <a:extLst>
                <a:ext uri="{FF2B5EF4-FFF2-40B4-BE49-F238E27FC236}">
                  <a16:creationId xmlns:a16="http://schemas.microsoft.com/office/drawing/2014/main" id="{6750A28B-9BBD-48A5-889D-DD4756392715}"/>
                </a:ext>
              </a:extLst>
            </p:cNvPr>
            <p:cNvSpPr/>
            <p:nvPr/>
          </p:nvSpPr>
          <p:spPr bwMode="auto">
            <a:xfrm>
              <a:off x="3811827" y="-2166951"/>
              <a:ext cx="23600" cy="25174"/>
            </a:xfrm>
            <a:custGeom>
              <a:avLst/>
              <a:gdLst>
                <a:gd name="T0" fmla="*/ 6 w 14"/>
                <a:gd name="T1" fmla="*/ 2 h 14"/>
                <a:gd name="T2" fmla="*/ 5 w 14"/>
                <a:gd name="T3" fmla="*/ 2 h 14"/>
                <a:gd name="T4" fmla="*/ 2 w 14"/>
                <a:gd name="T5" fmla="*/ 6 h 14"/>
                <a:gd name="T6" fmla="*/ 2 w 14"/>
                <a:gd name="T7" fmla="*/ 13 h 14"/>
                <a:gd name="T8" fmla="*/ 9 w 14"/>
                <a:gd name="T9" fmla="*/ 12 h 14"/>
                <a:gd name="T10" fmla="*/ 12 w 14"/>
                <a:gd name="T11" fmla="*/ 8 h 14"/>
                <a:gd name="T12" fmla="*/ 12 w 14"/>
                <a:gd name="T13" fmla="*/ 2 h 14"/>
                <a:gd name="T14" fmla="*/ 6 w 14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6" y="2"/>
                  </a:move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3" y="5"/>
                    <a:pt x="2" y="6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4" y="14"/>
                    <a:pt x="7" y="14"/>
                    <a:pt x="9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ïṥ1îḑe">
              <a:extLst>
                <a:ext uri="{FF2B5EF4-FFF2-40B4-BE49-F238E27FC236}">
                  <a16:creationId xmlns:a16="http://schemas.microsoft.com/office/drawing/2014/main" id="{7EFA04EC-EF16-41FB-AA59-70F550FE0313}"/>
                </a:ext>
              </a:extLst>
            </p:cNvPr>
            <p:cNvSpPr/>
            <p:nvPr/>
          </p:nvSpPr>
          <p:spPr bwMode="auto">
            <a:xfrm>
              <a:off x="3866892" y="-2187404"/>
              <a:ext cx="100694" cy="99121"/>
            </a:xfrm>
            <a:custGeom>
              <a:avLst/>
              <a:gdLst>
                <a:gd name="T0" fmla="*/ 9 w 60"/>
                <a:gd name="T1" fmla="*/ 43 h 58"/>
                <a:gd name="T2" fmla="*/ 2 w 60"/>
                <a:gd name="T3" fmla="*/ 50 h 58"/>
                <a:gd name="T4" fmla="*/ 2 w 60"/>
                <a:gd name="T5" fmla="*/ 56 h 58"/>
                <a:gd name="T6" fmla="*/ 9 w 60"/>
                <a:gd name="T7" fmla="*/ 56 h 58"/>
                <a:gd name="T8" fmla="*/ 22 w 60"/>
                <a:gd name="T9" fmla="*/ 43 h 58"/>
                <a:gd name="T10" fmla="*/ 32 w 60"/>
                <a:gd name="T11" fmla="*/ 33 h 58"/>
                <a:gd name="T12" fmla="*/ 42 w 60"/>
                <a:gd name="T13" fmla="*/ 23 h 58"/>
                <a:gd name="T14" fmla="*/ 53 w 60"/>
                <a:gd name="T15" fmla="*/ 12 h 58"/>
                <a:gd name="T16" fmla="*/ 58 w 60"/>
                <a:gd name="T17" fmla="*/ 7 h 58"/>
                <a:gd name="T18" fmla="*/ 58 w 60"/>
                <a:gd name="T19" fmla="*/ 1 h 58"/>
                <a:gd name="T20" fmla="*/ 55 w 60"/>
                <a:gd name="T21" fmla="*/ 0 h 58"/>
                <a:gd name="T22" fmla="*/ 52 w 60"/>
                <a:gd name="T23" fmla="*/ 1 h 58"/>
                <a:gd name="T24" fmla="*/ 51 w 60"/>
                <a:gd name="T25" fmla="*/ 1 h 58"/>
                <a:gd name="T26" fmla="*/ 40 w 60"/>
                <a:gd name="T27" fmla="*/ 11 h 58"/>
                <a:gd name="T28" fmla="*/ 30 w 60"/>
                <a:gd name="T29" fmla="*/ 22 h 58"/>
                <a:gd name="T30" fmla="*/ 9 w 60"/>
                <a:gd name="T3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8">
                  <a:moveTo>
                    <a:pt x="9" y="43"/>
                  </a:moveTo>
                  <a:cubicBezTo>
                    <a:pt x="6" y="45"/>
                    <a:pt x="4" y="47"/>
                    <a:pt x="2" y="50"/>
                  </a:cubicBezTo>
                  <a:cubicBezTo>
                    <a:pt x="0" y="51"/>
                    <a:pt x="0" y="55"/>
                    <a:pt x="2" y="56"/>
                  </a:cubicBezTo>
                  <a:cubicBezTo>
                    <a:pt x="4" y="58"/>
                    <a:pt x="7" y="58"/>
                    <a:pt x="9" y="56"/>
                  </a:cubicBezTo>
                  <a:cubicBezTo>
                    <a:pt x="13" y="52"/>
                    <a:pt x="17" y="47"/>
                    <a:pt x="22" y="43"/>
                  </a:cubicBezTo>
                  <a:cubicBezTo>
                    <a:pt x="25" y="40"/>
                    <a:pt x="29" y="36"/>
                    <a:pt x="32" y="33"/>
                  </a:cubicBezTo>
                  <a:cubicBezTo>
                    <a:pt x="36" y="30"/>
                    <a:pt x="39" y="26"/>
                    <a:pt x="42" y="23"/>
                  </a:cubicBezTo>
                  <a:cubicBezTo>
                    <a:pt x="46" y="19"/>
                    <a:pt x="49" y="16"/>
                    <a:pt x="53" y="12"/>
                  </a:cubicBezTo>
                  <a:cubicBezTo>
                    <a:pt x="55" y="11"/>
                    <a:pt x="56" y="9"/>
                    <a:pt x="58" y="7"/>
                  </a:cubicBezTo>
                  <a:cubicBezTo>
                    <a:pt x="60" y="6"/>
                    <a:pt x="60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3" y="0"/>
                    <a:pt x="52" y="0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48" y="5"/>
                    <a:pt x="44" y="8"/>
                    <a:pt x="40" y="11"/>
                  </a:cubicBezTo>
                  <a:cubicBezTo>
                    <a:pt x="37" y="15"/>
                    <a:pt x="34" y="18"/>
                    <a:pt x="30" y="22"/>
                  </a:cubicBezTo>
                  <a:cubicBezTo>
                    <a:pt x="23" y="29"/>
                    <a:pt x="16" y="36"/>
                    <a:pt x="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iSḻîḍe">
              <a:extLst>
                <a:ext uri="{FF2B5EF4-FFF2-40B4-BE49-F238E27FC236}">
                  <a16:creationId xmlns:a16="http://schemas.microsoft.com/office/drawing/2014/main" id="{495866C5-3297-440B-82BE-754B68B22041}"/>
                </a:ext>
              </a:extLst>
            </p:cNvPr>
            <p:cNvSpPr/>
            <p:nvPr/>
          </p:nvSpPr>
          <p:spPr bwMode="auto">
            <a:xfrm>
              <a:off x="3844866" y="-2162230"/>
              <a:ext cx="47200" cy="50347"/>
            </a:xfrm>
            <a:custGeom>
              <a:avLst/>
              <a:gdLst>
                <a:gd name="T0" fmla="*/ 22 w 28"/>
                <a:gd name="T1" fmla="*/ 13 h 30"/>
                <a:gd name="T2" fmla="*/ 27 w 28"/>
                <a:gd name="T3" fmla="*/ 8 h 30"/>
                <a:gd name="T4" fmla="*/ 26 w 28"/>
                <a:gd name="T5" fmla="*/ 1 h 30"/>
                <a:gd name="T6" fmla="*/ 20 w 28"/>
                <a:gd name="T7" fmla="*/ 1 h 30"/>
                <a:gd name="T8" fmla="*/ 20 w 28"/>
                <a:gd name="T9" fmla="*/ 1 h 30"/>
                <a:gd name="T10" fmla="*/ 11 w 28"/>
                <a:gd name="T11" fmla="*/ 12 h 30"/>
                <a:gd name="T12" fmla="*/ 2 w 28"/>
                <a:gd name="T13" fmla="*/ 22 h 30"/>
                <a:gd name="T14" fmla="*/ 2 w 28"/>
                <a:gd name="T15" fmla="*/ 28 h 30"/>
                <a:gd name="T16" fmla="*/ 9 w 28"/>
                <a:gd name="T17" fmla="*/ 28 h 30"/>
                <a:gd name="T18" fmla="*/ 18 w 28"/>
                <a:gd name="T19" fmla="*/ 18 h 30"/>
                <a:gd name="T20" fmla="*/ 22 w 28"/>
                <a:gd name="T2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0">
                  <a:moveTo>
                    <a:pt x="22" y="13"/>
                  </a:moveTo>
                  <a:cubicBezTo>
                    <a:pt x="24" y="11"/>
                    <a:pt x="25" y="10"/>
                    <a:pt x="27" y="8"/>
                  </a:cubicBezTo>
                  <a:cubicBezTo>
                    <a:pt x="28" y="6"/>
                    <a:pt x="28" y="3"/>
                    <a:pt x="26" y="1"/>
                  </a:cubicBezTo>
                  <a:cubicBezTo>
                    <a:pt x="25" y="0"/>
                    <a:pt x="22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5"/>
                    <a:pt x="14" y="8"/>
                    <a:pt x="11" y="12"/>
                  </a:cubicBezTo>
                  <a:cubicBezTo>
                    <a:pt x="8" y="15"/>
                    <a:pt x="5" y="18"/>
                    <a:pt x="2" y="22"/>
                  </a:cubicBezTo>
                  <a:cubicBezTo>
                    <a:pt x="0" y="23"/>
                    <a:pt x="1" y="26"/>
                    <a:pt x="2" y="28"/>
                  </a:cubicBezTo>
                  <a:cubicBezTo>
                    <a:pt x="4" y="30"/>
                    <a:pt x="7" y="30"/>
                    <a:pt x="9" y="28"/>
                  </a:cubicBezTo>
                  <a:cubicBezTo>
                    <a:pt x="12" y="25"/>
                    <a:pt x="15" y="21"/>
                    <a:pt x="18" y="18"/>
                  </a:cubicBezTo>
                  <a:cubicBezTo>
                    <a:pt x="19" y="16"/>
                    <a:pt x="21" y="15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ïS1îḋè">
            <a:extLst>
              <a:ext uri="{FF2B5EF4-FFF2-40B4-BE49-F238E27FC236}">
                <a16:creationId xmlns:a16="http://schemas.microsoft.com/office/drawing/2014/main" id="{EE37048A-53A6-432B-AE1D-80DB3ACDB086}"/>
              </a:ext>
            </a:extLst>
          </p:cNvPr>
          <p:cNvGrpSpPr/>
          <p:nvPr/>
        </p:nvGrpSpPr>
        <p:grpSpPr>
          <a:xfrm>
            <a:off x="11082285" y="1054006"/>
            <a:ext cx="394908" cy="374455"/>
            <a:chOff x="5068924" y="-2173244"/>
            <a:chExt cx="394908" cy="374455"/>
          </a:xfrm>
          <a:solidFill>
            <a:schemeClr val="bg1">
              <a:lumMod val="95000"/>
            </a:schemeClr>
          </a:solidFill>
        </p:grpSpPr>
        <p:sp>
          <p:nvSpPr>
            <p:cNvPr id="140" name="îṣḷïḋê">
              <a:extLst>
                <a:ext uri="{FF2B5EF4-FFF2-40B4-BE49-F238E27FC236}">
                  <a16:creationId xmlns:a16="http://schemas.microsoft.com/office/drawing/2014/main" id="{4B8294D8-3808-4EA7-A688-DFAE6D818C93}"/>
                </a:ext>
              </a:extLst>
            </p:cNvPr>
            <p:cNvSpPr/>
            <p:nvPr/>
          </p:nvSpPr>
          <p:spPr bwMode="auto">
            <a:xfrm>
              <a:off x="5068924" y="-2173244"/>
              <a:ext cx="394908" cy="374455"/>
            </a:xfrm>
            <a:custGeom>
              <a:avLst/>
              <a:gdLst>
                <a:gd name="T0" fmla="*/ 226 w 233"/>
                <a:gd name="T1" fmla="*/ 112 h 219"/>
                <a:gd name="T2" fmla="*/ 201 w 233"/>
                <a:gd name="T3" fmla="*/ 19 h 219"/>
                <a:gd name="T4" fmla="*/ 173 w 233"/>
                <a:gd name="T5" fmla="*/ 10 h 219"/>
                <a:gd name="T6" fmla="*/ 155 w 233"/>
                <a:gd name="T7" fmla="*/ 5 h 219"/>
                <a:gd name="T8" fmla="*/ 150 w 233"/>
                <a:gd name="T9" fmla="*/ 24 h 219"/>
                <a:gd name="T10" fmla="*/ 120 w 233"/>
                <a:gd name="T11" fmla="*/ 9 h 219"/>
                <a:gd name="T12" fmla="*/ 112 w 233"/>
                <a:gd name="T13" fmla="*/ 24 h 219"/>
                <a:gd name="T14" fmla="*/ 93 w 233"/>
                <a:gd name="T15" fmla="*/ 22 h 219"/>
                <a:gd name="T16" fmla="*/ 72 w 233"/>
                <a:gd name="T17" fmla="*/ 27 h 219"/>
                <a:gd name="T18" fmla="*/ 56 w 233"/>
                <a:gd name="T19" fmla="*/ 34 h 219"/>
                <a:gd name="T20" fmla="*/ 40 w 233"/>
                <a:gd name="T21" fmla="*/ 29 h 219"/>
                <a:gd name="T22" fmla="*/ 27 w 233"/>
                <a:gd name="T23" fmla="*/ 53 h 219"/>
                <a:gd name="T24" fmla="*/ 3 w 233"/>
                <a:gd name="T25" fmla="*/ 76 h 219"/>
                <a:gd name="T26" fmla="*/ 4 w 233"/>
                <a:gd name="T27" fmla="*/ 111 h 219"/>
                <a:gd name="T28" fmla="*/ 27 w 233"/>
                <a:gd name="T29" fmla="*/ 216 h 219"/>
                <a:gd name="T30" fmla="*/ 59 w 233"/>
                <a:gd name="T31" fmla="*/ 217 h 219"/>
                <a:gd name="T32" fmla="*/ 145 w 233"/>
                <a:gd name="T33" fmla="*/ 199 h 219"/>
                <a:gd name="T34" fmla="*/ 190 w 233"/>
                <a:gd name="T35" fmla="*/ 193 h 219"/>
                <a:gd name="T36" fmla="*/ 220 w 233"/>
                <a:gd name="T37" fmla="*/ 171 h 219"/>
                <a:gd name="T38" fmla="*/ 223 w 233"/>
                <a:gd name="T39" fmla="*/ 155 h 219"/>
                <a:gd name="T40" fmla="*/ 162 w 233"/>
                <a:gd name="T41" fmla="*/ 12 h 219"/>
                <a:gd name="T42" fmla="*/ 163 w 233"/>
                <a:gd name="T43" fmla="*/ 34 h 219"/>
                <a:gd name="T44" fmla="*/ 164 w 233"/>
                <a:gd name="T45" fmla="*/ 34 h 219"/>
                <a:gd name="T46" fmla="*/ 163 w 233"/>
                <a:gd name="T47" fmla="*/ 34 h 219"/>
                <a:gd name="T48" fmla="*/ 123 w 233"/>
                <a:gd name="T49" fmla="*/ 20 h 219"/>
                <a:gd name="T50" fmla="*/ 126 w 233"/>
                <a:gd name="T51" fmla="*/ 44 h 219"/>
                <a:gd name="T52" fmla="*/ 124 w 233"/>
                <a:gd name="T53" fmla="*/ 44 h 219"/>
                <a:gd name="T54" fmla="*/ 125 w 233"/>
                <a:gd name="T55" fmla="*/ 46 h 219"/>
                <a:gd name="T56" fmla="*/ 124 w 233"/>
                <a:gd name="T57" fmla="*/ 45 h 219"/>
                <a:gd name="T58" fmla="*/ 82 w 233"/>
                <a:gd name="T59" fmla="*/ 27 h 219"/>
                <a:gd name="T60" fmla="*/ 86 w 233"/>
                <a:gd name="T61" fmla="*/ 28 h 219"/>
                <a:gd name="T62" fmla="*/ 85 w 233"/>
                <a:gd name="T63" fmla="*/ 53 h 219"/>
                <a:gd name="T64" fmla="*/ 85 w 233"/>
                <a:gd name="T65" fmla="*/ 53 h 219"/>
                <a:gd name="T66" fmla="*/ 46 w 233"/>
                <a:gd name="T67" fmla="*/ 36 h 219"/>
                <a:gd name="T68" fmla="*/ 49 w 233"/>
                <a:gd name="T69" fmla="*/ 60 h 219"/>
                <a:gd name="T70" fmla="*/ 46 w 233"/>
                <a:gd name="T71" fmla="*/ 56 h 219"/>
                <a:gd name="T72" fmla="*/ 39 w 233"/>
                <a:gd name="T73" fmla="*/ 65 h 219"/>
                <a:gd name="T74" fmla="*/ 56 w 233"/>
                <a:gd name="T75" fmla="*/ 67 h 219"/>
                <a:gd name="T76" fmla="*/ 83 w 233"/>
                <a:gd name="T77" fmla="*/ 62 h 219"/>
                <a:gd name="T78" fmla="*/ 114 w 233"/>
                <a:gd name="T79" fmla="*/ 41 h 219"/>
                <a:gd name="T80" fmla="*/ 128 w 233"/>
                <a:gd name="T81" fmla="*/ 55 h 219"/>
                <a:gd name="T82" fmla="*/ 137 w 233"/>
                <a:gd name="T83" fmla="*/ 37 h 219"/>
                <a:gd name="T84" fmla="*/ 161 w 233"/>
                <a:gd name="T85" fmla="*/ 43 h 219"/>
                <a:gd name="T86" fmla="*/ 176 w 233"/>
                <a:gd name="T87" fmla="*/ 28 h 219"/>
                <a:gd name="T88" fmla="*/ 199 w 233"/>
                <a:gd name="T89" fmla="*/ 49 h 219"/>
                <a:gd name="T90" fmla="*/ 60 w 233"/>
                <a:gd name="T91" fmla="*/ 79 h 219"/>
                <a:gd name="T92" fmla="*/ 206 w 233"/>
                <a:gd name="T93" fmla="*/ 180 h 219"/>
                <a:gd name="T94" fmla="*/ 179 w 233"/>
                <a:gd name="T95" fmla="*/ 185 h 219"/>
                <a:gd name="T96" fmla="*/ 94 w 233"/>
                <a:gd name="T97" fmla="*/ 201 h 219"/>
                <a:gd name="T98" fmla="*/ 32 w 233"/>
                <a:gd name="T99" fmla="*/ 205 h 219"/>
                <a:gd name="T100" fmla="*/ 12 w 233"/>
                <a:gd name="T101" fmla="*/ 101 h 219"/>
                <a:gd name="T102" fmla="*/ 18 w 233"/>
                <a:gd name="T103" fmla="*/ 92 h 219"/>
                <a:gd name="T104" fmla="*/ 84 w 233"/>
                <a:gd name="T105" fmla="*/ 190 h 219"/>
                <a:gd name="T106" fmla="*/ 167 w 233"/>
                <a:gd name="T107" fmla="*/ 176 h 219"/>
                <a:gd name="T108" fmla="*/ 204 w 233"/>
                <a:gd name="T109" fmla="*/ 169 h 219"/>
                <a:gd name="T110" fmla="*/ 207 w 233"/>
                <a:gd name="T111" fmla="*/ 159 h 219"/>
                <a:gd name="T112" fmla="*/ 169 w 233"/>
                <a:gd name="T113" fmla="*/ 166 h 219"/>
                <a:gd name="T114" fmla="*/ 83 w 233"/>
                <a:gd name="T115" fmla="*/ 181 h 219"/>
                <a:gd name="T116" fmla="*/ 33 w 233"/>
                <a:gd name="T117" fmla="*/ 119 h 219"/>
                <a:gd name="T118" fmla="*/ 140 w 233"/>
                <a:gd name="T119" fmla="*/ 71 h 219"/>
                <a:gd name="T120" fmla="*/ 221 w 233"/>
                <a:gd name="T121" fmla="*/ 13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219">
                  <a:moveTo>
                    <a:pt x="224" y="165"/>
                  </a:moveTo>
                  <a:cubicBezTo>
                    <a:pt x="225" y="164"/>
                    <a:pt x="226" y="164"/>
                    <a:pt x="227" y="164"/>
                  </a:cubicBezTo>
                  <a:cubicBezTo>
                    <a:pt x="229" y="163"/>
                    <a:pt x="230" y="162"/>
                    <a:pt x="231" y="161"/>
                  </a:cubicBezTo>
                  <a:cubicBezTo>
                    <a:pt x="232" y="160"/>
                    <a:pt x="232" y="159"/>
                    <a:pt x="232" y="158"/>
                  </a:cubicBezTo>
                  <a:cubicBezTo>
                    <a:pt x="233" y="157"/>
                    <a:pt x="233" y="156"/>
                    <a:pt x="233" y="155"/>
                  </a:cubicBezTo>
                  <a:cubicBezTo>
                    <a:pt x="233" y="150"/>
                    <a:pt x="232" y="146"/>
                    <a:pt x="231" y="141"/>
                  </a:cubicBezTo>
                  <a:cubicBezTo>
                    <a:pt x="231" y="136"/>
                    <a:pt x="230" y="131"/>
                    <a:pt x="229" y="126"/>
                  </a:cubicBezTo>
                  <a:cubicBezTo>
                    <a:pt x="228" y="121"/>
                    <a:pt x="227" y="117"/>
                    <a:pt x="226" y="112"/>
                  </a:cubicBezTo>
                  <a:cubicBezTo>
                    <a:pt x="225" y="107"/>
                    <a:pt x="224" y="102"/>
                    <a:pt x="223" y="98"/>
                  </a:cubicBezTo>
                  <a:cubicBezTo>
                    <a:pt x="220" y="88"/>
                    <a:pt x="218" y="79"/>
                    <a:pt x="216" y="70"/>
                  </a:cubicBezTo>
                  <a:cubicBezTo>
                    <a:pt x="214" y="62"/>
                    <a:pt x="212" y="54"/>
                    <a:pt x="210" y="46"/>
                  </a:cubicBezTo>
                  <a:cubicBezTo>
                    <a:pt x="209" y="42"/>
                    <a:pt x="209" y="38"/>
                    <a:pt x="208" y="34"/>
                  </a:cubicBezTo>
                  <a:cubicBezTo>
                    <a:pt x="207" y="31"/>
                    <a:pt x="206" y="27"/>
                    <a:pt x="205" y="24"/>
                  </a:cubicBezTo>
                  <a:cubicBezTo>
                    <a:pt x="205" y="23"/>
                    <a:pt x="204" y="22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0"/>
                    <a:pt x="202" y="19"/>
                    <a:pt x="201" y="19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0" y="17"/>
                    <a:pt x="199" y="16"/>
                    <a:pt x="198" y="16"/>
                  </a:cubicBezTo>
                  <a:cubicBezTo>
                    <a:pt x="197" y="15"/>
                    <a:pt x="196" y="14"/>
                    <a:pt x="194" y="14"/>
                  </a:cubicBezTo>
                  <a:cubicBezTo>
                    <a:pt x="193" y="15"/>
                    <a:pt x="193" y="15"/>
                    <a:pt x="192" y="15"/>
                  </a:cubicBezTo>
                  <a:cubicBezTo>
                    <a:pt x="192" y="15"/>
                    <a:pt x="191" y="15"/>
                    <a:pt x="190" y="15"/>
                  </a:cubicBezTo>
                  <a:cubicBezTo>
                    <a:pt x="185" y="16"/>
                    <a:pt x="180" y="18"/>
                    <a:pt x="175" y="19"/>
                  </a:cubicBezTo>
                  <a:cubicBezTo>
                    <a:pt x="175" y="18"/>
                    <a:pt x="175" y="18"/>
                    <a:pt x="175" y="17"/>
                  </a:cubicBezTo>
                  <a:cubicBezTo>
                    <a:pt x="175" y="15"/>
                    <a:pt x="174" y="13"/>
                    <a:pt x="173" y="10"/>
                  </a:cubicBezTo>
                  <a:cubicBezTo>
                    <a:pt x="172" y="8"/>
                    <a:pt x="171" y="6"/>
                    <a:pt x="170" y="4"/>
                  </a:cubicBezTo>
                  <a:cubicBezTo>
                    <a:pt x="169" y="3"/>
                    <a:pt x="168" y="2"/>
                    <a:pt x="166" y="1"/>
                  </a:cubicBezTo>
                  <a:cubicBezTo>
                    <a:pt x="165" y="0"/>
                    <a:pt x="163" y="0"/>
                    <a:pt x="161" y="0"/>
                  </a:cubicBezTo>
                  <a:cubicBezTo>
                    <a:pt x="161" y="0"/>
                    <a:pt x="161" y="0"/>
                    <a:pt x="160" y="0"/>
                  </a:cubicBezTo>
                  <a:cubicBezTo>
                    <a:pt x="159" y="0"/>
                    <a:pt x="158" y="1"/>
                    <a:pt x="158" y="1"/>
                  </a:cubicBezTo>
                  <a:cubicBezTo>
                    <a:pt x="157" y="2"/>
                    <a:pt x="157" y="2"/>
                    <a:pt x="156" y="3"/>
                  </a:cubicBezTo>
                  <a:cubicBezTo>
                    <a:pt x="156" y="3"/>
                    <a:pt x="156" y="4"/>
                    <a:pt x="155" y="4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8"/>
                    <a:pt x="153" y="9"/>
                    <a:pt x="152" y="11"/>
                  </a:cubicBezTo>
                  <a:cubicBezTo>
                    <a:pt x="152" y="12"/>
                    <a:pt x="152" y="14"/>
                    <a:pt x="151" y="15"/>
                  </a:cubicBezTo>
                  <a:cubicBezTo>
                    <a:pt x="151" y="17"/>
                    <a:pt x="151" y="19"/>
                    <a:pt x="151" y="22"/>
                  </a:cubicBezTo>
                  <a:cubicBezTo>
                    <a:pt x="151" y="22"/>
                    <a:pt x="151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3"/>
                    <a:pt x="150" y="24"/>
                    <a:pt x="150" y="24"/>
                  </a:cubicBezTo>
                  <a:cubicBezTo>
                    <a:pt x="149" y="24"/>
                    <a:pt x="148" y="24"/>
                    <a:pt x="147" y="25"/>
                  </a:cubicBezTo>
                  <a:cubicBezTo>
                    <a:pt x="146" y="25"/>
                    <a:pt x="144" y="26"/>
                    <a:pt x="142" y="26"/>
                  </a:cubicBezTo>
                  <a:cubicBezTo>
                    <a:pt x="140" y="27"/>
                    <a:pt x="138" y="27"/>
                    <a:pt x="136" y="27"/>
                  </a:cubicBezTo>
                  <a:cubicBezTo>
                    <a:pt x="136" y="26"/>
                    <a:pt x="136" y="25"/>
                    <a:pt x="136" y="23"/>
                  </a:cubicBezTo>
                  <a:cubicBezTo>
                    <a:pt x="135" y="20"/>
                    <a:pt x="134" y="16"/>
                    <a:pt x="133" y="13"/>
                  </a:cubicBezTo>
                  <a:cubicBezTo>
                    <a:pt x="131" y="10"/>
                    <a:pt x="126" y="8"/>
                    <a:pt x="122" y="9"/>
                  </a:cubicBezTo>
                  <a:cubicBezTo>
                    <a:pt x="122" y="9"/>
                    <a:pt x="122" y="9"/>
                    <a:pt x="121" y="9"/>
                  </a:cubicBezTo>
                  <a:cubicBezTo>
                    <a:pt x="121" y="9"/>
                    <a:pt x="121" y="9"/>
                    <a:pt x="120" y="9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8" y="10"/>
                    <a:pt x="118" y="10"/>
                    <a:pt x="117" y="11"/>
                  </a:cubicBezTo>
                  <a:cubicBezTo>
                    <a:pt x="117" y="11"/>
                    <a:pt x="116" y="12"/>
                    <a:pt x="116" y="12"/>
                  </a:cubicBezTo>
                  <a:cubicBezTo>
                    <a:pt x="115" y="13"/>
                    <a:pt x="115" y="13"/>
                    <a:pt x="114" y="14"/>
                  </a:cubicBezTo>
                  <a:cubicBezTo>
                    <a:pt x="114" y="15"/>
                    <a:pt x="113" y="17"/>
                    <a:pt x="113" y="18"/>
                  </a:cubicBezTo>
                  <a:cubicBezTo>
                    <a:pt x="112" y="19"/>
                    <a:pt x="112" y="19"/>
                    <a:pt x="112" y="20"/>
                  </a:cubicBezTo>
                  <a:cubicBezTo>
                    <a:pt x="112" y="21"/>
                    <a:pt x="112" y="21"/>
                    <a:pt x="112" y="22"/>
                  </a:cubicBezTo>
                  <a:cubicBezTo>
                    <a:pt x="112" y="23"/>
                    <a:pt x="112" y="24"/>
                    <a:pt x="112" y="24"/>
                  </a:cubicBezTo>
                  <a:cubicBezTo>
                    <a:pt x="112" y="26"/>
                    <a:pt x="113" y="29"/>
                    <a:pt x="113" y="31"/>
                  </a:cubicBezTo>
                  <a:cubicBezTo>
                    <a:pt x="113" y="31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07" y="34"/>
                    <a:pt x="102" y="35"/>
                    <a:pt x="97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3"/>
                    <a:pt x="96" y="31"/>
                    <a:pt x="96" y="28"/>
                  </a:cubicBezTo>
                  <a:cubicBezTo>
                    <a:pt x="95" y="26"/>
                    <a:pt x="94" y="24"/>
                    <a:pt x="93" y="22"/>
                  </a:cubicBezTo>
                  <a:cubicBezTo>
                    <a:pt x="92" y="20"/>
                    <a:pt x="91" y="19"/>
                    <a:pt x="89" y="18"/>
                  </a:cubicBezTo>
                  <a:cubicBezTo>
                    <a:pt x="88" y="18"/>
                    <a:pt x="87" y="17"/>
                    <a:pt x="85" y="17"/>
                  </a:cubicBezTo>
                  <a:cubicBezTo>
                    <a:pt x="84" y="17"/>
                    <a:pt x="84" y="17"/>
                    <a:pt x="83" y="17"/>
                  </a:cubicBezTo>
                  <a:cubicBezTo>
                    <a:pt x="83" y="18"/>
                    <a:pt x="83" y="18"/>
                    <a:pt x="82" y="18"/>
                  </a:cubicBezTo>
                  <a:cubicBezTo>
                    <a:pt x="82" y="18"/>
                    <a:pt x="82" y="18"/>
                    <a:pt x="81" y="18"/>
                  </a:cubicBezTo>
                  <a:cubicBezTo>
                    <a:pt x="78" y="19"/>
                    <a:pt x="75" y="20"/>
                    <a:pt x="74" y="23"/>
                  </a:cubicBezTo>
                  <a:cubicBezTo>
                    <a:pt x="73" y="23"/>
                    <a:pt x="73" y="24"/>
                    <a:pt x="72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1" y="28"/>
                    <a:pt x="71" y="29"/>
                    <a:pt x="71" y="30"/>
                  </a:cubicBezTo>
                  <a:cubicBezTo>
                    <a:pt x="71" y="31"/>
                    <a:pt x="71" y="32"/>
                    <a:pt x="71" y="33"/>
                  </a:cubicBezTo>
                  <a:cubicBezTo>
                    <a:pt x="71" y="35"/>
                    <a:pt x="72" y="38"/>
                    <a:pt x="72" y="40"/>
                  </a:cubicBezTo>
                  <a:cubicBezTo>
                    <a:pt x="72" y="41"/>
                    <a:pt x="72" y="41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68" y="44"/>
                    <a:pt x="63" y="45"/>
                    <a:pt x="59" y="46"/>
                  </a:cubicBezTo>
                  <a:cubicBezTo>
                    <a:pt x="58" y="43"/>
                    <a:pt x="58" y="41"/>
                    <a:pt x="58" y="39"/>
                  </a:cubicBezTo>
                  <a:cubicBezTo>
                    <a:pt x="57" y="37"/>
                    <a:pt x="57" y="36"/>
                    <a:pt x="56" y="34"/>
                  </a:cubicBezTo>
                  <a:cubicBezTo>
                    <a:pt x="56" y="33"/>
                    <a:pt x="56" y="33"/>
                    <a:pt x="55" y="32"/>
                  </a:cubicBezTo>
                  <a:cubicBezTo>
                    <a:pt x="55" y="31"/>
                    <a:pt x="54" y="30"/>
                    <a:pt x="54" y="30"/>
                  </a:cubicBezTo>
                  <a:cubicBezTo>
                    <a:pt x="53" y="29"/>
                    <a:pt x="53" y="29"/>
                    <a:pt x="52" y="28"/>
                  </a:cubicBezTo>
                  <a:cubicBezTo>
                    <a:pt x="52" y="27"/>
                    <a:pt x="51" y="27"/>
                    <a:pt x="50" y="27"/>
                  </a:cubicBezTo>
                  <a:cubicBezTo>
                    <a:pt x="49" y="26"/>
                    <a:pt x="47" y="25"/>
                    <a:pt x="45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2" y="27"/>
                    <a:pt x="41" y="28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5" y="33"/>
                    <a:pt x="35" y="35"/>
                    <a:pt x="34" y="36"/>
                  </a:cubicBezTo>
                  <a:cubicBezTo>
                    <a:pt x="34" y="38"/>
                    <a:pt x="33" y="40"/>
                    <a:pt x="34" y="41"/>
                  </a:cubicBezTo>
                  <a:cubicBezTo>
                    <a:pt x="34" y="44"/>
                    <a:pt x="34" y="47"/>
                    <a:pt x="35" y="49"/>
                  </a:cubicBezTo>
                  <a:cubicBezTo>
                    <a:pt x="35" y="50"/>
                    <a:pt x="35" y="51"/>
                    <a:pt x="35" y="51"/>
                  </a:cubicBezTo>
                  <a:cubicBezTo>
                    <a:pt x="34" y="52"/>
                    <a:pt x="33" y="52"/>
                    <a:pt x="32" y="52"/>
                  </a:cubicBezTo>
                  <a:cubicBezTo>
                    <a:pt x="30" y="52"/>
                    <a:pt x="28" y="53"/>
                    <a:pt x="27" y="53"/>
                  </a:cubicBezTo>
                  <a:cubicBezTo>
                    <a:pt x="23" y="54"/>
                    <a:pt x="20" y="55"/>
                    <a:pt x="17" y="56"/>
                  </a:cubicBezTo>
                  <a:cubicBezTo>
                    <a:pt x="15" y="56"/>
                    <a:pt x="15" y="5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2" y="60"/>
                    <a:pt x="13" y="62"/>
                  </a:cubicBezTo>
                  <a:cubicBezTo>
                    <a:pt x="13" y="64"/>
                    <a:pt x="14" y="67"/>
                    <a:pt x="14" y="70"/>
                  </a:cubicBezTo>
                  <a:cubicBezTo>
                    <a:pt x="13" y="71"/>
                    <a:pt x="12" y="71"/>
                    <a:pt x="11" y="71"/>
                  </a:cubicBezTo>
                  <a:cubicBezTo>
                    <a:pt x="9" y="72"/>
                    <a:pt x="7" y="73"/>
                    <a:pt x="6" y="74"/>
                  </a:cubicBezTo>
                  <a:cubicBezTo>
                    <a:pt x="5" y="74"/>
                    <a:pt x="4" y="75"/>
                    <a:pt x="3" y="76"/>
                  </a:cubicBezTo>
                  <a:cubicBezTo>
                    <a:pt x="2" y="76"/>
                    <a:pt x="2" y="77"/>
                    <a:pt x="1" y="78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1" y="92"/>
                    <a:pt x="2" y="95"/>
                    <a:pt x="2" y="99"/>
                  </a:cubicBezTo>
                  <a:cubicBezTo>
                    <a:pt x="3" y="103"/>
                    <a:pt x="4" y="107"/>
                    <a:pt x="4" y="111"/>
                  </a:cubicBezTo>
                  <a:cubicBezTo>
                    <a:pt x="6" y="120"/>
                    <a:pt x="7" y="129"/>
                    <a:pt x="10" y="138"/>
                  </a:cubicBezTo>
                  <a:cubicBezTo>
                    <a:pt x="12" y="146"/>
                    <a:pt x="14" y="154"/>
                    <a:pt x="15" y="163"/>
                  </a:cubicBezTo>
                  <a:cubicBezTo>
                    <a:pt x="17" y="172"/>
                    <a:pt x="18" y="181"/>
                    <a:pt x="20" y="191"/>
                  </a:cubicBezTo>
                  <a:cubicBezTo>
                    <a:pt x="21" y="195"/>
                    <a:pt x="21" y="200"/>
                    <a:pt x="22" y="204"/>
                  </a:cubicBezTo>
                  <a:cubicBezTo>
                    <a:pt x="23" y="206"/>
                    <a:pt x="23" y="208"/>
                    <a:pt x="24" y="210"/>
                  </a:cubicBezTo>
                  <a:cubicBezTo>
                    <a:pt x="24" y="211"/>
                    <a:pt x="24" y="212"/>
                    <a:pt x="24" y="213"/>
                  </a:cubicBezTo>
                  <a:cubicBezTo>
                    <a:pt x="25" y="213"/>
                    <a:pt x="25" y="214"/>
                    <a:pt x="26" y="215"/>
                  </a:cubicBezTo>
                  <a:cubicBezTo>
                    <a:pt x="26" y="215"/>
                    <a:pt x="26" y="215"/>
                    <a:pt x="27" y="216"/>
                  </a:cubicBezTo>
                  <a:cubicBezTo>
                    <a:pt x="27" y="216"/>
                    <a:pt x="28" y="217"/>
                    <a:pt x="28" y="217"/>
                  </a:cubicBezTo>
                  <a:cubicBezTo>
                    <a:pt x="29" y="217"/>
                    <a:pt x="30" y="218"/>
                    <a:pt x="30" y="218"/>
                  </a:cubicBezTo>
                  <a:cubicBezTo>
                    <a:pt x="31" y="218"/>
                    <a:pt x="31" y="218"/>
                    <a:pt x="32" y="218"/>
                  </a:cubicBezTo>
                  <a:cubicBezTo>
                    <a:pt x="32" y="218"/>
                    <a:pt x="33" y="219"/>
                    <a:pt x="33" y="219"/>
                  </a:cubicBezTo>
                  <a:cubicBezTo>
                    <a:pt x="35" y="219"/>
                    <a:pt x="36" y="219"/>
                    <a:pt x="38" y="219"/>
                  </a:cubicBezTo>
                  <a:cubicBezTo>
                    <a:pt x="40" y="219"/>
                    <a:pt x="42" y="219"/>
                    <a:pt x="45" y="219"/>
                  </a:cubicBezTo>
                  <a:cubicBezTo>
                    <a:pt x="47" y="218"/>
                    <a:pt x="49" y="218"/>
                    <a:pt x="52" y="218"/>
                  </a:cubicBezTo>
                  <a:cubicBezTo>
                    <a:pt x="54" y="217"/>
                    <a:pt x="56" y="217"/>
                    <a:pt x="59" y="217"/>
                  </a:cubicBezTo>
                  <a:cubicBezTo>
                    <a:pt x="61" y="216"/>
                    <a:pt x="63" y="216"/>
                    <a:pt x="66" y="216"/>
                  </a:cubicBezTo>
                  <a:cubicBezTo>
                    <a:pt x="68" y="216"/>
                    <a:pt x="71" y="215"/>
                    <a:pt x="73" y="215"/>
                  </a:cubicBezTo>
                  <a:cubicBezTo>
                    <a:pt x="78" y="214"/>
                    <a:pt x="83" y="213"/>
                    <a:pt x="88" y="212"/>
                  </a:cubicBezTo>
                  <a:cubicBezTo>
                    <a:pt x="92" y="211"/>
                    <a:pt x="97" y="210"/>
                    <a:pt x="101" y="209"/>
                  </a:cubicBezTo>
                  <a:cubicBezTo>
                    <a:pt x="106" y="208"/>
                    <a:pt x="111" y="207"/>
                    <a:pt x="115" y="206"/>
                  </a:cubicBezTo>
                  <a:cubicBezTo>
                    <a:pt x="120" y="205"/>
                    <a:pt x="125" y="204"/>
                    <a:pt x="130" y="202"/>
                  </a:cubicBezTo>
                  <a:cubicBezTo>
                    <a:pt x="134" y="201"/>
                    <a:pt x="139" y="201"/>
                    <a:pt x="143" y="200"/>
                  </a:cubicBezTo>
                  <a:cubicBezTo>
                    <a:pt x="144" y="200"/>
                    <a:pt x="144" y="199"/>
                    <a:pt x="145" y="199"/>
                  </a:cubicBezTo>
                  <a:cubicBezTo>
                    <a:pt x="148" y="199"/>
                    <a:pt x="152" y="198"/>
                    <a:pt x="155" y="198"/>
                  </a:cubicBezTo>
                  <a:cubicBezTo>
                    <a:pt x="159" y="197"/>
                    <a:pt x="164" y="196"/>
                    <a:pt x="168" y="196"/>
                  </a:cubicBezTo>
                  <a:cubicBezTo>
                    <a:pt x="171" y="196"/>
                    <a:pt x="173" y="195"/>
                    <a:pt x="175" y="195"/>
                  </a:cubicBezTo>
                  <a:cubicBezTo>
                    <a:pt x="176" y="195"/>
                    <a:pt x="177" y="195"/>
                    <a:pt x="178" y="195"/>
                  </a:cubicBezTo>
                  <a:cubicBezTo>
                    <a:pt x="179" y="195"/>
                    <a:pt x="179" y="194"/>
                    <a:pt x="180" y="194"/>
                  </a:cubicBezTo>
                  <a:cubicBezTo>
                    <a:pt x="180" y="194"/>
                    <a:pt x="181" y="194"/>
                    <a:pt x="181" y="194"/>
                  </a:cubicBezTo>
                  <a:cubicBezTo>
                    <a:pt x="181" y="194"/>
                    <a:pt x="182" y="194"/>
                    <a:pt x="182" y="194"/>
                  </a:cubicBezTo>
                  <a:cubicBezTo>
                    <a:pt x="185" y="194"/>
                    <a:pt x="187" y="193"/>
                    <a:pt x="190" y="193"/>
                  </a:cubicBezTo>
                  <a:cubicBezTo>
                    <a:pt x="194" y="192"/>
                    <a:pt x="199" y="191"/>
                    <a:pt x="203" y="190"/>
                  </a:cubicBezTo>
                  <a:cubicBezTo>
                    <a:pt x="206" y="189"/>
                    <a:pt x="209" y="189"/>
                    <a:pt x="211" y="188"/>
                  </a:cubicBezTo>
                  <a:cubicBezTo>
                    <a:pt x="213" y="187"/>
                    <a:pt x="215" y="187"/>
                    <a:pt x="216" y="186"/>
                  </a:cubicBezTo>
                  <a:cubicBezTo>
                    <a:pt x="217" y="186"/>
                    <a:pt x="217" y="185"/>
                    <a:pt x="218" y="185"/>
                  </a:cubicBezTo>
                  <a:cubicBezTo>
                    <a:pt x="218" y="185"/>
                    <a:pt x="218" y="185"/>
                    <a:pt x="219" y="185"/>
                  </a:cubicBezTo>
                  <a:cubicBezTo>
                    <a:pt x="220" y="184"/>
                    <a:pt x="220" y="183"/>
                    <a:pt x="221" y="182"/>
                  </a:cubicBezTo>
                  <a:cubicBezTo>
                    <a:pt x="222" y="180"/>
                    <a:pt x="222" y="178"/>
                    <a:pt x="221" y="175"/>
                  </a:cubicBezTo>
                  <a:cubicBezTo>
                    <a:pt x="221" y="174"/>
                    <a:pt x="220" y="172"/>
                    <a:pt x="220" y="171"/>
                  </a:cubicBezTo>
                  <a:cubicBezTo>
                    <a:pt x="219" y="169"/>
                    <a:pt x="219" y="168"/>
                    <a:pt x="218" y="166"/>
                  </a:cubicBezTo>
                  <a:cubicBezTo>
                    <a:pt x="219" y="166"/>
                    <a:pt x="220" y="166"/>
                    <a:pt x="220" y="166"/>
                  </a:cubicBezTo>
                  <a:cubicBezTo>
                    <a:pt x="222" y="165"/>
                    <a:pt x="223" y="165"/>
                    <a:pt x="224" y="165"/>
                  </a:cubicBezTo>
                  <a:close/>
                  <a:moveTo>
                    <a:pt x="224" y="155"/>
                  </a:moveTo>
                  <a:cubicBezTo>
                    <a:pt x="224" y="155"/>
                    <a:pt x="224" y="155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lose/>
                  <a:moveTo>
                    <a:pt x="223" y="155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223" y="155"/>
                    <a:pt x="223" y="155"/>
                    <a:pt x="223" y="155"/>
                  </a:cubicBezTo>
                  <a:close/>
                  <a:moveTo>
                    <a:pt x="224" y="155"/>
                  </a:moveTo>
                  <a:cubicBezTo>
                    <a:pt x="224" y="155"/>
                    <a:pt x="223" y="155"/>
                    <a:pt x="223" y="155"/>
                  </a:cubicBezTo>
                  <a:cubicBezTo>
                    <a:pt x="223" y="155"/>
                    <a:pt x="224" y="155"/>
                    <a:pt x="224" y="155"/>
                  </a:cubicBezTo>
                  <a:close/>
                  <a:moveTo>
                    <a:pt x="161" y="13"/>
                  </a:moveTo>
                  <a:cubicBezTo>
                    <a:pt x="162" y="12"/>
                    <a:pt x="162" y="12"/>
                    <a:pt x="162" y="12"/>
                  </a:cubicBezTo>
                  <a:cubicBezTo>
                    <a:pt x="162" y="11"/>
                    <a:pt x="163" y="11"/>
                    <a:pt x="163" y="10"/>
                  </a:cubicBezTo>
                  <a:cubicBezTo>
                    <a:pt x="163" y="11"/>
                    <a:pt x="164" y="12"/>
                    <a:pt x="164" y="12"/>
                  </a:cubicBezTo>
                  <a:cubicBezTo>
                    <a:pt x="165" y="14"/>
                    <a:pt x="165" y="15"/>
                    <a:pt x="165" y="17"/>
                  </a:cubicBezTo>
                  <a:cubicBezTo>
                    <a:pt x="166" y="21"/>
                    <a:pt x="166" y="24"/>
                    <a:pt x="166" y="28"/>
                  </a:cubicBezTo>
                  <a:cubicBezTo>
                    <a:pt x="166" y="29"/>
                    <a:pt x="166" y="30"/>
                    <a:pt x="166" y="31"/>
                  </a:cubicBezTo>
                  <a:cubicBezTo>
                    <a:pt x="165" y="32"/>
                    <a:pt x="165" y="32"/>
                    <a:pt x="165" y="33"/>
                  </a:cubicBezTo>
                  <a:cubicBezTo>
                    <a:pt x="165" y="33"/>
                    <a:pt x="164" y="33"/>
                    <a:pt x="164" y="34"/>
                  </a:cubicBezTo>
                  <a:cubicBezTo>
                    <a:pt x="164" y="34"/>
                    <a:pt x="164" y="34"/>
                    <a:pt x="163" y="3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1"/>
                    <a:pt x="162" y="27"/>
                    <a:pt x="161" y="24"/>
                  </a:cubicBezTo>
                  <a:cubicBezTo>
                    <a:pt x="161" y="22"/>
                    <a:pt x="160" y="20"/>
                    <a:pt x="160" y="17"/>
                  </a:cubicBezTo>
                  <a:cubicBezTo>
                    <a:pt x="161" y="16"/>
                    <a:pt x="161" y="14"/>
                    <a:pt x="161" y="13"/>
                  </a:cubicBezTo>
                  <a:close/>
                  <a:moveTo>
                    <a:pt x="164" y="34"/>
                  </a:move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lose/>
                  <a:moveTo>
                    <a:pt x="164" y="34"/>
                  </a:move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lose/>
                  <a:moveTo>
                    <a:pt x="163" y="34"/>
                  </a:moveTo>
                  <a:cubicBezTo>
                    <a:pt x="163" y="34"/>
                    <a:pt x="163" y="34"/>
                    <a:pt x="163" y="3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34"/>
                    <a:pt x="163" y="34"/>
                    <a:pt x="163" y="34"/>
                  </a:cubicBezTo>
                  <a:close/>
                  <a:moveTo>
                    <a:pt x="163" y="34"/>
                  </a:moveTo>
                  <a:cubicBezTo>
                    <a:pt x="163" y="34"/>
                    <a:pt x="163" y="34"/>
                    <a:pt x="163" y="3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34"/>
                    <a:pt x="163" y="34"/>
                    <a:pt x="163" y="34"/>
                  </a:cubicBezTo>
                  <a:close/>
                  <a:moveTo>
                    <a:pt x="122" y="2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3" y="20"/>
                    <a:pt x="123" y="20"/>
                  </a:cubicBezTo>
                  <a:cubicBezTo>
                    <a:pt x="124" y="19"/>
                    <a:pt x="124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6" y="20"/>
                    <a:pt x="126" y="22"/>
                    <a:pt x="126" y="24"/>
                  </a:cubicBezTo>
                  <a:cubicBezTo>
                    <a:pt x="127" y="26"/>
                    <a:pt x="127" y="28"/>
                    <a:pt x="127" y="31"/>
                  </a:cubicBezTo>
                  <a:cubicBezTo>
                    <a:pt x="128" y="33"/>
                    <a:pt x="127" y="35"/>
                    <a:pt x="127" y="38"/>
                  </a:cubicBezTo>
                  <a:cubicBezTo>
                    <a:pt x="127" y="39"/>
                    <a:pt x="127" y="40"/>
                    <a:pt x="127" y="41"/>
                  </a:cubicBezTo>
                  <a:cubicBezTo>
                    <a:pt x="127" y="42"/>
                    <a:pt x="126" y="43"/>
                    <a:pt x="126" y="4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6"/>
                    <a:pt x="126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5"/>
                    <a:pt x="124" y="45"/>
                    <a:pt x="124" y="44"/>
                  </a:cubicBezTo>
                  <a:cubicBezTo>
                    <a:pt x="123" y="41"/>
                    <a:pt x="123" y="37"/>
                    <a:pt x="123" y="33"/>
                  </a:cubicBezTo>
                  <a:cubicBezTo>
                    <a:pt x="122" y="31"/>
                    <a:pt x="122" y="29"/>
                    <a:pt x="122" y="27"/>
                  </a:cubicBezTo>
                  <a:cubicBezTo>
                    <a:pt x="122" y="25"/>
                    <a:pt x="121" y="23"/>
                    <a:pt x="121" y="21"/>
                  </a:cubicBezTo>
                  <a:cubicBezTo>
                    <a:pt x="121" y="21"/>
                    <a:pt x="122" y="21"/>
                    <a:pt x="122" y="20"/>
                  </a:cubicBezTo>
                  <a:close/>
                  <a:moveTo>
                    <a:pt x="125" y="46"/>
                  </a:move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lose/>
                  <a:moveTo>
                    <a:pt x="125" y="46"/>
                  </a:move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lose/>
                  <a:moveTo>
                    <a:pt x="81" y="29"/>
                  </a:moveTo>
                  <a:cubicBezTo>
                    <a:pt x="81" y="29"/>
                    <a:pt x="81" y="29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28"/>
                    <a:pt x="82" y="28"/>
                    <a:pt x="82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4" y="27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6" y="28"/>
                  </a:cubicBezTo>
                  <a:cubicBezTo>
                    <a:pt x="87" y="30"/>
                    <a:pt x="87" y="33"/>
                    <a:pt x="88" y="36"/>
                  </a:cubicBezTo>
                  <a:cubicBezTo>
                    <a:pt x="88" y="40"/>
                    <a:pt x="89" y="44"/>
                    <a:pt x="89" y="48"/>
                  </a:cubicBezTo>
                  <a:cubicBezTo>
                    <a:pt x="88" y="49"/>
                    <a:pt x="88" y="50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2"/>
                    <a:pt x="84" y="52"/>
                  </a:cubicBezTo>
                  <a:cubicBezTo>
                    <a:pt x="84" y="50"/>
                    <a:pt x="83" y="48"/>
                    <a:pt x="83" y="45"/>
                  </a:cubicBezTo>
                  <a:cubicBezTo>
                    <a:pt x="82" y="43"/>
                    <a:pt x="82" y="41"/>
                    <a:pt x="81" y="39"/>
                  </a:cubicBezTo>
                  <a:cubicBezTo>
                    <a:pt x="81" y="36"/>
                    <a:pt x="80" y="33"/>
                    <a:pt x="80" y="31"/>
                  </a:cubicBezTo>
                  <a:cubicBezTo>
                    <a:pt x="81" y="30"/>
                    <a:pt x="81" y="29"/>
                    <a:pt x="81" y="29"/>
                  </a:cubicBezTo>
                  <a:close/>
                  <a:moveTo>
                    <a:pt x="85" y="53"/>
                  </a:move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lose/>
                  <a:moveTo>
                    <a:pt x="85" y="53"/>
                  </a:move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lose/>
                  <a:moveTo>
                    <a:pt x="43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5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5"/>
                    <a:pt x="47" y="35"/>
                  </a:cubicBezTo>
                  <a:cubicBezTo>
                    <a:pt x="47" y="35"/>
                    <a:pt x="47" y="36"/>
                    <a:pt x="47" y="36"/>
                  </a:cubicBezTo>
                  <a:cubicBezTo>
                    <a:pt x="48" y="39"/>
                    <a:pt x="49" y="41"/>
                    <a:pt x="49" y="44"/>
                  </a:cubicBezTo>
                  <a:cubicBezTo>
                    <a:pt x="50" y="48"/>
                    <a:pt x="50" y="52"/>
                    <a:pt x="50" y="56"/>
                  </a:cubicBezTo>
                  <a:cubicBezTo>
                    <a:pt x="50" y="57"/>
                    <a:pt x="50" y="58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0"/>
                  </a:cubicBezTo>
                  <a:cubicBezTo>
                    <a:pt x="47" y="59"/>
                    <a:pt x="46" y="58"/>
                    <a:pt x="46" y="56"/>
                  </a:cubicBezTo>
                  <a:cubicBezTo>
                    <a:pt x="46" y="55"/>
                    <a:pt x="45" y="54"/>
                    <a:pt x="45" y="52"/>
                  </a:cubicBezTo>
                  <a:cubicBezTo>
                    <a:pt x="44" y="49"/>
                    <a:pt x="44" y="47"/>
                    <a:pt x="43" y="44"/>
                  </a:cubicBezTo>
                  <a:cubicBezTo>
                    <a:pt x="43" y="42"/>
                    <a:pt x="43" y="41"/>
                    <a:pt x="43" y="39"/>
                  </a:cubicBezTo>
                  <a:cubicBezTo>
                    <a:pt x="43" y="39"/>
                    <a:pt x="43" y="39"/>
                    <a:pt x="43" y="38"/>
                  </a:cubicBezTo>
                  <a:close/>
                  <a:moveTo>
                    <a:pt x="29" y="62"/>
                  </a:moveTo>
                  <a:cubicBezTo>
                    <a:pt x="32" y="62"/>
                    <a:pt x="35" y="61"/>
                    <a:pt x="37" y="60"/>
                  </a:cubicBezTo>
                  <a:cubicBezTo>
                    <a:pt x="38" y="61"/>
                    <a:pt x="38" y="62"/>
                    <a:pt x="38" y="63"/>
                  </a:cubicBezTo>
                  <a:cubicBezTo>
                    <a:pt x="38" y="63"/>
                    <a:pt x="39" y="64"/>
                    <a:pt x="39" y="65"/>
                  </a:cubicBezTo>
                  <a:cubicBezTo>
                    <a:pt x="39" y="65"/>
                    <a:pt x="39" y="66"/>
                    <a:pt x="40" y="66"/>
                  </a:cubicBezTo>
                  <a:cubicBezTo>
                    <a:pt x="40" y="67"/>
                    <a:pt x="41" y="67"/>
                    <a:pt x="41" y="68"/>
                  </a:cubicBezTo>
                  <a:cubicBezTo>
                    <a:pt x="42" y="69"/>
                    <a:pt x="44" y="70"/>
                    <a:pt x="46" y="70"/>
                  </a:cubicBezTo>
                  <a:cubicBezTo>
                    <a:pt x="46" y="70"/>
                    <a:pt x="47" y="70"/>
                    <a:pt x="48" y="71"/>
                  </a:cubicBezTo>
                  <a:cubicBezTo>
                    <a:pt x="48" y="71"/>
                    <a:pt x="49" y="71"/>
                    <a:pt x="49" y="70"/>
                  </a:cubicBezTo>
                  <a:cubicBezTo>
                    <a:pt x="50" y="70"/>
                    <a:pt x="50" y="70"/>
                    <a:pt x="51" y="70"/>
                  </a:cubicBezTo>
                  <a:cubicBezTo>
                    <a:pt x="52" y="70"/>
                    <a:pt x="53" y="69"/>
                    <a:pt x="53" y="69"/>
                  </a:cubicBezTo>
                  <a:cubicBezTo>
                    <a:pt x="54" y="68"/>
                    <a:pt x="55" y="67"/>
                    <a:pt x="56" y="67"/>
                  </a:cubicBezTo>
                  <a:cubicBezTo>
                    <a:pt x="57" y="65"/>
                    <a:pt x="58" y="63"/>
                    <a:pt x="58" y="62"/>
                  </a:cubicBezTo>
                  <a:cubicBezTo>
                    <a:pt x="59" y="59"/>
                    <a:pt x="59" y="57"/>
                    <a:pt x="59" y="55"/>
                  </a:cubicBezTo>
                  <a:cubicBezTo>
                    <a:pt x="64" y="54"/>
                    <a:pt x="70" y="53"/>
                    <a:pt x="74" y="51"/>
                  </a:cubicBezTo>
                  <a:cubicBezTo>
                    <a:pt x="75" y="52"/>
                    <a:pt x="75" y="53"/>
                    <a:pt x="75" y="54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8" y="59"/>
                    <a:pt x="79" y="60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2" y="62"/>
                    <a:pt x="82" y="62"/>
                    <a:pt x="83" y="62"/>
                  </a:cubicBezTo>
                  <a:cubicBezTo>
                    <a:pt x="84" y="62"/>
                    <a:pt x="84" y="62"/>
                    <a:pt x="85" y="62"/>
                  </a:cubicBezTo>
                  <a:cubicBezTo>
                    <a:pt x="87" y="62"/>
                    <a:pt x="88" y="62"/>
                    <a:pt x="90" y="61"/>
                  </a:cubicBezTo>
                  <a:cubicBezTo>
                    <a:pt x="92" y="60"/>
                    <a:pt x="94" y="59"/>
                    <a:pt x="95" y="57"/>
                  </a:cubicBezTo>
                  <a:cubicBezTo>
                    <a:pt x="96" y="56"/>
                    <a:pt x="96" y="56"/>
                    <a:pt x="96" y="55"/>
                  </a:cubicBezTo>
                  <a:cubicBezTo>
                    <a:pt x="97" y="54"/>
                    <a:pt x="97" y="53"/>
                    <a:pt x="97" y="52"/>
                  </a:cubicBezTo>
                  <a:cubicBezTo>
                    <a:pt x="98" y="52"/>
                    <a:pt x="98" y="51"/>
                    <a:pt x="98" y="50"/>
                  </a:cubicBezTo>
                  <a:cubicBezTo>
                    <a:pt x="98" y="49"/>
                    <a:pt x="98" y="47"/>
                    <a:pt x="98" y="46"/>
                  </a:cubicBezTo>
                  <a:cubicBezTo>
                    <a:pt x="103" y="45"/>
                    <a:pt x="109" y="43"/>
                    <a:pt x="114" y="41"/>
                  </a:cubicBezTo>
                  <a:cubicBezTo>
                    <a:pt x="114" y="43"/>
                    <a:pt x="114" y="44"/>
                    <a:pt x="114" y="45"/>
                  </a:cubicBezTo>
                  <a:cubicBezTo>
                    <a:pt x="115" y="46"/>
                    <a:pt x="115" y="47"/>
                    <a:pt x="115" y="48"/>
                  </a:cubicBezTo>
                  <a:cubicBezTo>
                    <a:pt x="115" y="49"/>
                    <a:pt x="116" y="50"/>
                    <a:pt x="116" y="51"/>
                  </a:cubicBezTo>
                  <a:cubicBezTo>
                    <a:pt x="117" y="51"/>
                    <a:pt x="117" y="52"/>
                    <a:pt x="118" y="53"/>
                  </a:cubicBezTo>
                  <a:cubicBezTo>
                    <a:pt x="118" y="53"/>
                    <a:pt x="119" y="54"/>
                    <a:pt x="120" y="54"/>
                  </a:cubicBezTo>
                  <a:cubicBezTo>
                    <a:pt x="120" y="55"/>
                    <a:pt x="121" y="55"/>
                    <a:pt x="122" y="55"/>
                  </a:cubicBezTo>
                  <a:cubicBezTo>
                    <a:pt x="123" y="55"/>
                    <a:pt x="124" y="55"/>
                    <a:pt x="124" y="55"/>
                  </a:cubicBezTo>
                  <a:cubicBezTo>
                    <a:pt x="125" y="55"/>
                    <a:pt x="126" y="55"/>
                    <a:pt x="128" y="55"/>
                  </a:cubicBezTo>
                  <a:cubicBezTo>
                    <a:pt x="128" y="55"/>
                    <a:pt x="129" y="54"/>
                    <a:pt x="130" y="54"/>
                  </a:cubicBezTo>
                  <a:cubicBezTo>
                    <a:pt x="131" y="54"/>
                    <a:pt x="131" y="53"/>
                    <a:pt x="132" y="53"/>
                  </a:cubicBezTo>
                  <a:cubicBezTo>
                    <a:pt x="133" y="52"/>
                    <a:pt x="134" y="51"/>
                    <a:pt x="134" y="49"/>
                  </a:cubicBezTo>
                  <a:cubicBezTo>
                    <a:pt x="134" y="49"/>
                    <a:pt x="135" y="49"/>
                    <a:pt x="135" y="48"/>
                  </a:cubicBezTo>
                  <a:cubicBezTo>
                    <a:pt x="135" y="47"/>
                    <a:pt x="135" y="47"/>
                    <a:pt x="136" y="46"/>
                  </a:cubicBezTo>
                  <a:cubicBezTo>
                    <a:pt x="136" y="45"/>
                    <a:pt x="136" y="44"/>
                    <a:pt x="136" y="42"/>
                  </a:cubicBezTo>
                  <a:cubicBezTo>
                    <a:pt x="136" y="41"/>
                    <a:pt x="136" y="40"/>
                    <a:pt x="137" y="39"/>
                  </a:cubicBezTo>
                  <a:cubicBezTo>
                    <a:pt x="137" y="38"/>
                    <a:pt x="137" y="38"/>
                    <a:pt x="137" y="37"/>
                  </a:cubicBezTo>
                  <a:cubicBezTo>
                    <a:pt x="139" y="36"/>
                    <a:pt x="142" y="36"/>
                    <a:pt x="145" y="35"/>
                  </a:cubicBezTo>
                  <a:cubicBezTo>
                    <a:pt x="147" y="35"/>
                    <a:pt x="148" y="34"/>
                    <a:pt x="150" y="34"/>
                  </a:cubicBezTo>
                  <a:cubicBezTo>
                    <a:pt x="151" y="33"/>
                    <a:pt x="152" y="33"/>
                    <a:pt x="153" y="33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34"/>
                    <a:pt x="154" y="35"/>
                    <a:pt x="154" y="36"/>
                  </a:cubicBezTo>
                  <a:cubicBezTo>
                    <a:pt x="155" y="37"/>
                    <a:pt x="155" y="38"/>
                    <a:pt x="156" y="39"/>
                  </a:cubicBezTo>
                  <a:cubicBezTo>
                    <a:pt x="157" y="41"/>
                    <a:pt x="158" y="42"/>
                    <a:pt x="159" y="42"/>
                  </a:cubicBezTo>
                  <a:cubicBezTo>
                    <a:pt x="160" y="43"/>
                    <a:pt x="161" y="43"/>
                    <a:pt x="161" y="43"/>
                  </a:cubicBezTo>
                  <a:cubicBezTo>
                    <a:pt x="161" y="43"/>
                    <a:pt x="162" y="43"/>
                    <a:pt x="162" y="43"/>
                  </a:cubicBezTo>
                  <a:cubicBezTo>
                    <a:pt x="162" y="44"/>
                    <a:pt x="163" y="44"/>
                    <a:pt x="164" y="44"/>
                  </a:cubicBezTo>
                  <a:cubicBezTo>
                    <a:pt x="165" y="44"/>
                    <a:pt x="167" y="43"/>
                    <a:pt x="169" y="42"/>
                  </a:cubicBezTo>
                  <a:cubicBezTo>
                    <a:pt x="169" y="41"/>
                    <a:pt x="170" y="41"/>
                    <a:pt x="170" y="40"/>
                  </a:cubicBezTo>
                  <a:cubicBezTo>
                    <a:pt x="171" y="40"/>
                    <a:pt x="171" y="39"/>
                    <a:pt x="172" y="39"/>
                  </a:cubicBezTo>
                  <a:cubicBezTo>
                    <a:pt x="172" y="38"/>
                    <a:pt x="173" y="37"/>
                    <a:pt x="174" y="36"/>
                  </a:cubicBezTo>
                  <a:cubicBezTo>
                    <a:pt x="174" y="34"/>
                    <a:pt x="175" y="33"/>
                    <a:pt x="175" y="31"/>
                  </a:cubicBezTo>
                  <a:cubicBezTo>
                    <a:pt x="175" y="30"/>
                    <a:pt x="175" y="29"/>
                    <a:pt x="176" y="28"/>
                  </a:cubicBezTo>
                  <a:cubicBezTo>
                    <a:pt x="179" y="28"/>
                    <a:pt x="183" y="27"/>
                    <a:pt x="186" y="26"/>
                  </a:cubicBezTo>
                  <a:cubicBezTo>
                    <a:pt x="188" y="25"/>
                    <a:pt x="190" y="25"/>
                    <a:pt x="191" y="25"/>
                  </a:cubicBezTo>
                  <a:cubicBezTo>
                    <a:pt x="192" y="24"/>
                    <a:pt x="193" y="24"/>
                    <a:pt x="194" y="24"/>
                  </a:cubicBezTo>
                  <a:cubicBezTo>
                    <a:pt x="194" y="25"/>
                    <a:pt x="195" y="26"/>
                    <a:pt x="196" y="26"/>
                  </a:cubicBezTo>
                  <a:cubicBezTo>
                    <a:pt x="196" y="26"/>
                    <a:pt x="196" y="26"/>
                    <a:pt x="196" y="27"/>
                  </a:cubicBezTo>
                  <a:cubicBezTo>
                    <a:pt x="197" y="31"/>
                    <a:pt x="198" y="35"/>
                    <a:pt x="199" y="39"/>
                  </a:cubicBezTo>
                  <a:cubicBezTo>
                    <a:pt x="200" y="42"/>
                    <a:pt x="201" y="46"/>
                    <a:pt x="201" y="49"/>
                  </a:cubicBezTo>
                  <a:cubicBezTo>
                    <a:pt x="201" y="49"/>
                    <a:pt x="200" y="49"/>
                    <a:pt x="199" y="49"/>
                  </a:cubicBezTo>
                  <a:cubicBezTo>
                    <a:pt x="190" y="51"/>
                    <a:pt x="182" y="53"/>
                    <a:pt x="173" y="55"/>
                  </a:cubicBezTo>
                  <a:cubicBezTo>
                    <a:pt x="163" y="57"/>
                    <a:pt x="154" y="59"/>
                    <a:pt x="145" y="61"/>
                  </a:cubicBezTo>
                  <a:cubicBezTo>
                    <a:pt x="135" y="63"/>
                    <a:pt x="126" y="65"/>
                    <a:pt x="117" y="67"/>
                  </a:cubicBezTo>
                  <a:cubicBezTo>
                    <a:pt x="112" y="68"/>
                    <a:pt x="107" y="69"/>
                    <a:pt x="102" y="70"/>
                  </a:cubicBezTo>
                  <a:cubicBezTo>
                    <a:pt x="97" y="71"/>
                    <a:pt x="92" y="72"/>
                    <a:pt x="87" y="73"/>
                  </a:cubicBezTo>
                  <a:cubicBezTo>
                    <a:pt x="86" y="73"/>
                    <a:pt x="84" y="73"/>
                    <a:pt x="82" y="74"/>
                  </a:cubicBezTo>
                  <a:cubicBezTo>
                    <a:pt x="79" y="74"/>
                    <a:pt x="76" y="75"/>
                    <a:pt x="74" y="76"/>
                  </a:cubicBezTo>
                  <a:cubicBezTo>
                    <a:pt x="69" y="77"/>
                    <a:pt x="64" y="78"/>
                    <a:pt x="60" y="79"/>
                  </a:cubicBezTo>
                  <a:cubicBezTo>
                    <a:pt x="50" y="81"/>
                    <a:pt x="41" y="84"/>
                    <a:pt x="32" y="86"/>
                  </a:cubicBezTo>
                  <a:cubicBezTo>
                    <a:pt x="30" y="86"/>
                    <a:pt x="28" y="87"/>
                    <a:pt x="27" y="87"/>
                  </a:cubicBezTo>
                  <a:cubicBezTo>
                    <a:pt x="26" y="84"/>
                    <a:pt x="25" y="80"/>
                    <a:pt x="25" y="77"/>
                  </a:cubicBezTo>
                  <a:cubicBezTo>
                    <a:pt x="24" y="75"/>
                    <a:pt x="24" y="74"/>
                    <a:pt x="24" y="72"/>
                  </a:cubicBezTo>
                  <a:cubicBezTo>
                    <a:pt x="23" y="70"/>
                    <a:pt x="23" y="67"/>
                    <a:pt x="22" y="64"/>
                  </a:cubicBezTo>
                  <a:cubicBezTo>
                    <a:pt x="25" y="63"/>
                    <a:pt x="27" y="63"/>
                    <a:pt x="29" y="62"/>
                  </a:cubicBezTo>
                  <a:close/>
                  <a:moveTo>
                    <a:pt x="212" y="178"/>
                  </a:moveTo>
                  <a:cubicBezTo>
                    <a:pt x="210" y="179"/>
                    <a:pt x="208" y="179"/>
                    <a:pt x="206" y="180"/>
                  </a:cubicBezTo>
                  <a:cubicBezTo>
                    <a:pt x="204" y="180"/>
                    <a:pt x="202" y="181"/>
                    <a:pt x="200" y="181"/>
                  </a:cubicBezTo>
                  <a:cubicBezTo>
                    <a:pt x="195" y="182"/>
                    <a:pt x="190" y="183"/>
                    <a:pt x="186" y="184"/>
                  </a:cubicBezTo>
                  <a:cubicBezTo>
                    <a:pt x="184" y="184"/>
                    <a:pt x="182" y="185"/>
                    <a:pt x="180" y="185"/>
                  </a:cubicBezTo>
                  <a:cubicBezTo>
                    <a:pt x="180" y="185"/>
                    <a:pt x="179" y="186"/>
                    <a:pt x="179" y="186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8" y="185"/>
                    <a:pt x="178" y="185"/>
                  </a:cubicBezTo>
                  <a:cubicBezTo>
                    <a:pt x="178" y="185"/>
                    <a:pt x="179" y="185"/>
                    <a:pt x="179" y="185"/>
                  </a:cubicBezTo>
                  <a:cubicBezTo>
                    <a:pt x="174" y="186"/>
                    <a:pt x="170" y="187"/>
                    <a:pt x="165" y="187"/>
                  </a:cubicBezTo>
                  <a:cubicBezTo>
                    <a:pt x="163" y="187"/>
                    <a:pt x="160" y="188"/>
                    <a:pt x="158" y="188"/>
                  </a:cubicBezTo>
                  <a:cubicBezTo>
                    <a:pt x="155" y="188"/>
                    <a:pt x="153" y="189"/>
                    <a:pt x="150" y="189"/>
                  </a:cubicBezTo>
                  <a:cubicBezTo>
                    <a:pt x="148" y="189"/>
                    <a:pt x="146" y="190"/>
                    <a:pt x="144" y="190"/>
                  </a:cubicBezTo>
                  <a:cubicBezTo>
                    <a:pt x="141" y="191"/>
                    <a:pt x="139" y="191"/>
                    <a:pt x="136" y="192"/>
                  </a:cubicBezTo>
                  <a:cubicBezTo>
                    <a:pt x="134" y="192"/>
                    <a:pt x="131" y="192"/>
                    <a:pt x="129" y="193"/>
                  </a:cubicBezTo>
                  <a:cubicBezTo>
                    <a:pt x="127" y="194"/>
                    <a:pt x="125" y="194"/>
                    <a:pt x="122" y="195"/>
                  </a:cubicBezTo>
                  <a:cubicBezTo>
                    <a:pt x="113" y="197"/>
                    <a:pt x="104" y="199"/>
                    <a:pt x="94" y="201"/>
                  </a:cubicBezTo>
                  <a:cubicBezTo>
                    <a:pt x="91" y="202"/>
                    <a:pt x="87" y="203"/>
                    <a:pt x="83" y="203"/>
                  </a:cubicBezTo>
                  <a:cubicBezTo>
                    <a:pt x="80" y="204"/>
                    <a:pt x="76" y="205"/>
                    <a:pt x="72" y="206"/>
                  </a:cubicBezTo>
                  <a:cubicBezTo>
                    <a:pt x="69" y="206"/>
                    <a:pt x="66" y="207"/>
                    <a:pt x="63" y="207"/>
                  </a:cubicBezTo>
                  <a:cubicBezTo>
                    <a:pt x="60" y="207"/>
                    <a:pt x="57" y="208"/>
                    <a:pt x="54" y="208"/>
                  </a:cubicBezTo>
                  <a:cubicBezTo>
                    <a:pt x="50" y="208"/>
                    <a:pt x="47" y="209"/>
                    <a:pt x="44" y="209"/>
                  </a:cubicBezTo>
                  <a:cubicBezTo>
                    <a:pt x="41" y="210"/>
                    <a:pt x="38" y="210"/>
                    <a:pt x="35" y="210"/>
                  </a:cubicBezTo>
                  <a:cubicBezTo>
                    <a:pt x="35" y="209"/>
                    <a:pt x="34" y="209"/>
                    <a:pt x="33" y="209"/>
                  </a:cubicBezTo>
                  <a:cubicBezTo>
                    <a:pt x="33" y="208"/>
                    <a:pt x="33" y="207"/>
                    <a:pt x="32" y="205"/>
                  </a:cubicBezTo>
                  <a:cubicBezTo>
                    <a:pt x="32" y="203"/>
                    <a:pt x="31" y="201"/>
                    <a:pt x="31" y="199"/>
                  </a:cubicBezTo>
                  <a:cubicBezTo>
                    <a:pt x="30" y="195"/>
                    <a:pt x="29" y="191"/>
                    <a:pt x="29" y="187"/>
                  </a:cubicBezTo>
                  <a:cubicBezTo>
                    <a:pt x="27" y="178"/>
                    <a:pt x="26" y="168"/>
                    <a:pt x="24" y="159"/>
                  </a:cubicBezTo>
                  <a:cubicBezTo>
                    <a:pt x="23" y="154"/>
                    <a:pt x="22" y="150"/>
                    <a:pt x="21" y="145"/>
                  </a:cubicBezTo>
                  <a:cubicBezTo>
                    <a:pt x="20" y="141"/>
                    <a:pt x="19" y="136"/>
                    <a:pt x="18" y="132"/>
                  </a:cubicBezTo>
                  <a:cubicBezTo>
                    <a:pt x="17" y="127"/>
                    <a:pt x="16" y="122"/>
                    <a:pt x="15" y="117"/>
                  </a:cubicBezTo>
                  <a:cubicBezTo>
                    <a:pt x="14" y="115"/>
                    <a:pt x="14" y="112"/>
                    <a:pt x="14" y="110"/>
                  </a:cubicBezTo>
                  <a:cubicBezTo>
                    <a:pt x="13" y="107"/>
                    <a:pt x="13" y="104"/>
                    <a:pt x="12" y="101"/>
                  </a:cubicBezTo>
                  <a:cubicBezTo>
                    <a:pt x="12" y="98"/>
                    <a:pt x="11" y="95"/>
                    <a:pt x="11" y="92"/>
                  </a:cubicBezTo>
                  <a:cubicBezTo>
                    <a:pt x="10" y="91"/>
                    <a:pt x="10" y="89"/>
                    <a:pt x="10" y="87"/>
                  </a:cubicBezTo>
                  <a:cubicBezTo>
                    <a:pt x="9" y="86"/>
                    <a:pt x="9" y="84"/>
                    <a:pt x="9" y="83"/>
                  </a:cubicBezTo>
                  <a:cubicBezTo>
                    <a:pt x="9" y="83"/>
                    <a:pt x="10" y="82"/>
                    <a:pt x="10" y="82"/>
                  </a:cubicBezTo>
                  <a:cubicBezTo>
                    <a:pt x="10" y="82"/>
                    <a:pt x="10" y="82"/>
                    <a:pt x="11" y="81"/>
                  </a:cubicBezTo>
                  <a:cubicBezTo>
                    <a:pt x="12" y="81"/>
                    <a:pt x="14" y="80"/>
                    <a:pt x="15" y="80"/>
                  </a:cubicBezTo>
                  <a:cubicBezTo>
                    <a:pt x="15" y="80"/>
                    <a:pt x="15" y="80"/>
                    <a:pt x="16" y="80"/>
                  </a:cubicBezTo>
                  <a:cubicBezTo>
                    <a:pt x="16" y="84"/>
                    <a:pt x="17" y="88"/>
                    <a:pt x="18" y="92"/>
                  </a:cubicBezTo>
                  <a:cubicBezTo>
                    <a:pt x="19" y="97"/>
                    <a:pt x="20" y="102"/>
                    <a:pt x="21" y="106"/>
                  </a:cubicBezTo>
                  <a:cubicBezTo>
                    <a:pt x="22" y="111"/>
                    <a:pt x="23" y="115"/>
                    <a:pt x="24" y="120"/>
                  </a:cubicBezTo>
                  <a:cubicBezTo>
                    <a:pt x="27" y="139"/>
                    <a:pt x="32" y="158"/>
                    <a:pt x="36" y="177"/>
                  </a:cubicBezTo>
                  <a:cubicBezTo>
                    <a:pt x="36" y="181"/>
                    <a:pt x="37" y="185"/>
                    <a:pt x="39" y="189"/>
                  </a:cubicBezTo>
                  <a:cubicBezTo>
                    <a:pt x="40" y="192"/>
                    <a:pt x="42" y="195"/>
                    <a:pt x="45" y="196"/>
                  </a:cubicBezTo>
                  <a:cubicBezTo>
                    <a:pt x="48" y="197"/>
                    <a:pt x="52" y="196"/>
                    <a:pt x="55" y="196"/>
                  </a:cubicBezTo>
                  <a:cubicBezTo>
                    <a:pt x="60" y="195"/>
                    <a:pt x="65" y="194"/>
                    <a:pt x="70" y="193"/>
                  </a:cubicBezTo>
                  <a:cubicBezTo>
                    <a:pt x="74" y="192"/>
                    <a:pt x="79" y="191"/>
                    <a:pt x="84" y="190"/>
                  </a:cubicBezTo>
                  <a:cubicBezTo>
                    <a:pt x="85" y="190"/>
                    <a:pt x="87" y="190"/>
                    <a:pt x="88" y="190"/>
                  </a:cubicBezTo>
                  <a:cubicBezTo>
                    <a:pt x="93" y="189"/>
                    <a:pt x="98" y="188"/>
                    <a:pt x="103" y="187"/>
                  </a:cubicBezTo>
                  <a:cubicBezTo>
                    <a:pt x="108" y="186"/>
                    <a:pt x="113" y="185"/>
                    <a:pt x="117" y="184"/>
                  </a:cubicBezTo>
                  <a:cubicBezTo>
                    <a:pt x="121" y="184"/>
                    <a:pt x="124" y="183"/>
                    <a:pt x="127" y="182"/>
                  </a:cubicBezTo>
                  <a:cubicBezTo>
                    <a:pt x="131" y="182"/>
                    <a:pt x="134" y="181"/>
                    <a:pt x="137" y="181"/>
                  </a:cubicBezTo>
                  <a:cubicBezTo>
                    <a:pt x="143" y="179"/>
                    <a:pt x="150" y="178"/>
                    <a:pt x="156" y="177"/>
                  </a:cubicBezTo>
                  <a:cubicBezTo>
                    <a:pt x="158" y="177"/>
                    <a:pt x="159" y="177"/>
                    <a:pt x="161" y="177"/>
                  </a:cubicBezTo>
                  <a:cubicBezTo>
                    <a:pt x="163" y="176"/>
                    <a:pt x="165" y="176"/>
                    <a:pt x="167" y="176"/>
                  </a:cubicBezTo>
                  <a:cubicBezTo>
                    <a:pt x="169" y="175"/>
                    <a:pt x="171" y="175"/>
                    <a:pt x="173" y="175"/>
                  </a:cubicBezTo>
                  <a:cubicBezTo>
                    <a:pt x="174" y="174"/>
                    <a:pt x="175" y="174"/>
                    <a:pt x="177" y="174"/>
                  </a:cubicBezTo>
                  <a:cubicBezTo>
                    <a:pt x="177" y="174"/>
                    <a:pt x="178" y="174"/>
                    <a:pt x="179" y="173"/>
                  </a:cubicBezTo>
                  <a:cubicBezTo>
                    <a:pt x="181" y="173"/>
                    <a:pt x="183" y="173"/>
                    <a:pt x="184" y="173"/>
                  </a:cubicBezTo>
                  <a:cubicBezTo>
                    <a:pt x="186" y="172"/>
                    <a:pt x="187" y="172"/>
                    <a:pt x="188" y="172"/>
                  </a:cubicBezTo>
                  <a:cubicBezTo>
                    <a:pt x="189" y="172"/>
                    <a:pt x="190" y="171"/>
                    <a:pt x="191" y="171"/>
                  </a:cubicBezTo>
                  <a:cubicBezTo>
                    <a:pt x="193" y="171"/>
                    <a:pt x="195" y="171"/>
                    <a:pt x="197" y="170"/>
                  </a:cubicBezTo>
                  <a:cubicBezTo>
                    <a:pt x="199" y="170"/>
                    <a:pt x="202" y="169"/>
                    <a:pt x="204" y="169"/>
                  </a:cubicBezTo>
                  <a:cubicBezTo>
                    <a:pt x="206" y="169"/>
                    <a:pt x="208" y="168"/>
                    <a:pt x="209" y="168"/>
                  </a:cubicBezTo>
                  <a:cubicBezTo>
                    <a:pt x="210" y="171"/>
                    <a:pt x="211" y="174"/>
                    <a:pt x="212" y="178"/>
                  </a:cubicBezTo>
                  <a:cubicBezTo>
                    <a:pt x="212" y="178"/>
                    <a:pt x="212" y="178"/>
                    <a:pt x="212" y="178"/>
                  </a:cubicBezTo>
                  <a:close/>
                  <a:moveTo>
                    <a:pt x="212" y="179"/>
                  </a:moveTo>
                  <a:cubicBezTo>
                    <a:pt x="212" y="179"/>
                    <a:pt x="212" y="179"/>
                    <a:pt x="212" y="179"/>
                  </a:cubicBezTo>
                  <a:cubicBezTo>
                    <a:pt x="212" y="179"/>
                    <a:pt x="212" y="179"/>
                    <a:pt x="212" y="179"/>
                  </a:cubicBezTo>
                  <a:close/>
                  <a:moveTo>
                    <a:pt x="216" y="157"/>
                  </a:moveTo>
                  <a:cubicBezTo>
                    <a:pt x="213" y="158"/>
                    <a:pt x="210" y="159"/>
                    <a:pt x="207" y="159"/>
                  </a:cubicBezTo>
                  <a:cubicBezTo>
                    <a:pt x="205" y="159"/>
                    <a:pt x="204" y="160"/>
                    <a:pt x="202" y="160"/>
                  </a:cubicBezTo>
                  <a:cubicBezTo>
                    <a:pt x="200" y="160"/>
                    <a:pt x="199" y="161"/>
                    <a:pt x="197" y="161"/>
                  </a:cubicBezTo>
                  <a:cubicBezTo>
                    <a:pt x="195" y="161"/>
                    <a:pt x="193" y="161"/>
                    <a:pt x="191" y="162"/>
                  </a:cubicBezTo>
                  <a:cubicBezTo>
                    <a:pt x="190" y="162"/>
                    <a:pt x="189" y="162"/>
                    <a:pt x="187" y="162"/>
                  </a:cubicBezTo>
                  <a:cubicBezTo>
                    <a:pt x="186" y="163"/>
                    <a:pt x="185" y="163"/>
                    <a:pt x="184" y="163"/>
                  </a:cubicBezTo>
                  <a:cubicBezTo>
                    <a:pt x="182" y="164"/>
                    <a:pt x="180" y="164"/>
                    <a:pt x="178" y="164"/>
                  </a:cubicBezTo>
                  <a:cubicBezTo>
                    <a:pt x="176" y="164"/>
                    <a:pt x="174" y="165"/>
                    <a:pt x="173" y="165"/>
                  </a:cubicBezTo>
                  <a:cubicBezTo>
                    <a:pt x="172" y="165"/>
                    <a:pt x="171" y="166"/>
                    <a:pt x="169" y="166"/>
                  </a:cubicBezTo>
                  <a:cubicBezTo>
                    <a:pt x="167" y="166"/>
                    <a:pt x="165" y="167"/>
                    <a:pt x="163" y="167"/>
                  </a:cubicBezTo>
                  <a:cubicBezTo>
                    <a:pt x="162" y="167"/>
                    <a:pt x="160" y="167"/>
                    <a:pt x="159" y="167"/>
                  </a:cubicBezTo>
                  <a:cubicBezTo>
                    <a:pt x="157" y="168"/>
                    <a:pt x="155" y="168"/>
                    <a:pt x="153" y="168"/>
                  </a:cubicBezTo>
                  <a:cubicBezTo>
                    <a:pt x="150" y="169"/>
                    <a:pt x="146" y="169"/>
                    <a:pt x="143" y="170"/>
                  </a:cubicBezTo>
                  <a:cubicBezTo>
                    <a:pt x="137" y="171"/>
                    <a:pt x="131" y="172"/>
                    <a:pt x="124" y="174"/>
                  </a:cubicBezTo>
                  <a:cubicBezTo>
                    <a:pt x="119" y="174"/>
                    <a:pt x="114" y="175"/>
                    <a:pt x="108" y="176"/>
                  </a:cubicBezTo>
                  <a:cubicBezTo>
                    <a:pt x="103" y="177"/>
                    <a:pt x="98" y="178"/>
                    <a:pt x="93" y="179"/>
                  </a:cubicBezTo>
                  <a:cubicBezTo>
                    <a:pt x="90" y="180"/>
                    <a:pt x="87" y="180"/>
                    <a:pt x="83" y="181"/>
                  </a:cubicBezTo>
                  <a:cubicBezTo>
                    <a:pt x="80" y="182"/>
                    <a:pt x="77" y="182"/>
                    <a:pt x="73" y="183"/>
                  </a:cubicBezTo>
                  <a:cubicBezTo>
                    <a:pt x="67" y="184"/>
                    <a:pt x="61" y="185"/>
                    <a:pt x="54" y="187"/>
                  </a:cubicBezTo>
                  <a:cubicBezTo>
                    <a:pt x="52" y="187"/>
                    <a:pt x="50" y="187"/>
                    <a:pt x="48" y="187"/>
                  </a:cubicBezTo>
                  <a:cubicBezTo>
                    <a:pt x="48" y="187"/>
                    <a:pt x="48" y="186"/>
                    <a:pt x="48" y="186"/>
                  </a:cubicBezTo>
                  <a:cubicBezTo>
                    <a:pt x="46" y="183"/>
                    <a:pt x="46" y="179"/>
                    <a:pt x="45" y="175"/>
                  </a:cubicBezTo>
                  <a:cubicBezTo>
                    <a:pt x="44" y="171"/>
                    <a:pt x="43" y="166"/>
                    <a:pt x="42" y="162"/>
                  </a:cubicBezTo>
                  <a:cubicBezTo>
                    <a:pt x="40" y="152"/>
                    <a:pt x="38" y="143"/>
                    <a:pt x="36" y="133"/>
                  </a:cubicBezTo>
                  <a:cubicBezTo>
                    <a:pt x="35" y="128"/>
                    <a:pt x="34" y="124"/>
                    <a:pt x="33" y="119"/>
                  </a:cubicBezTo>
                  <a:cubicBezTo>
                    <a:pt x="32" y="114"/>
                    <a:pt x="31" y="110"/>
                    <a:pt x="30" y="105"/>
                  </a:cubicBezTo>
                  <a:cubicBezTo>
                    <a:pt x="29" y="102"/>
                    <a:pt x="29" y="99"/>
                    <a:pt x="28" y="96"/>
                  </a:cubicBezTo>
                  <a:cubicBezTo>
                    <a:pt x="33" y="95"/>
                    <a:pt x="37" y="94"/>
                    <a:pt x="41" y="93"/>
                  </a:cubicBezTo>
                  <a:cubicBezTo>
                    <a:pt x="46" y="92"/>
                    <a:pt x="50" y="91"/>
                    <a:pt x="55" y="89"/>
                  </a:cubicBezTo>
                  <a:cubicBezTo>
                    <a:pt x="63" y="87"/>
                    <a:pt x="71" y="86"/>
                    <a:pt x="78" y="84"/>
                  </a:cubicBezTo>
                  <a:cubicBezTo>
                    <a:pt x="80" y="84"/>
                    <a:pt x="81" y="83"/>
                    <a:pt x="83" y="83"/>
                  </a:cubicBezTo>
                  <a:cubicBezTo>
                    <a:pt x="92" y="81"/>
                    <a:pt x="102" y="79"/>
                    <a:pt x="112" y="77"/>
                  </a:cubicBezTo>
                  <a:cubicBezTo>
                    <a:pt x="121" y="75"/>
                    <a:pt x="131" y="73"/>
                    <a:pt x="140" y="71"/>
                  </a:cubicBezTo>
                  <a:cubicBezTo>
                    <a:pt x="149" y="69"/>
                    <a:pt x="158" y="67"/>
                    <a:pt x="168" y="65"/>
                  </a:cubicBezTo>
                  <a:cubicBezTo>
                    <a:pt x="172" y="64"/>
                    <a:pt x="177" y="63"/>
                    <a:pt x="182" y="62"/>
                  </a:cubicBezTo>
                  <a:cubicBezTo>
                    <a:pt x="186" y="61"/>
                    <a:pt x="191" y="60"/>
                    <a:pt x="195" y="59"/>
                  </a:cubicBezTo>
                  <a:cubicBezTo>
                    <a:pt x="198" y="59"/>
                    <a:pt x="200" y="58"/>
                    <a:pt x="202" y="58"/>
                  </a:cubicBezTo>
                  <a:cubicBezTo>
                    <a:pt x="203" y="58"/>
                    <a:pt x="203" y="58"/>
                    <a:pt x="203" y="57"/>
                  </a:cubicBezTo>
                  <a:cubicBezTo>
                    <a:pt x="205" y="65"/>
                    <a:pt x="207" y="73"/>
                    <a:pt x="209" y="81"/>
                  </a:cubicBezTo>
                  <a:cubicBezTo>
                    <a:pt x="211" y="90"/>
                    <a:pt x="214" y="99"/>
                    <a:pt x="216" y="109"/>
                  </a:cubicBezTo>
                  <a:cubicBezTo>
                    <a:pt x="217" y="117"/>
                    <a:pt x="219" y="126"/>
                    <a:pt x="221" y="134"/>
                  </a:cubicBezTo>
                  <a:cubicBezTo>
                    <a:pt x="222" y="138"/>
                    <a:pt x="222" y="141"/>
                    <a:pt x="223" y="145"/>
                  </a:cubicBezTo>
                  <a:cubicBezTo>
                    <a:pt x="223" y="148"/>
                    <a:pt x="224" y="151"/>
                    <a:pt x="224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2" y="155"/>
                    <a:pt x="221" y="156"/>
                    <a:pt x="220" y="156"/>
                  </a:cubicBezTo>
                  <a:cubicBezTo>
                    <a:pt x="218" y="156"/>
                    <a:pt x="217" y="157"/>
                    <a:pt x="21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íŝḷíḋè">
              <a:extLst>
                <a:ext uri="{FF2B5EF4-FFF2-40B4-BE49-F238E27FC236}">
                  <a16:creationId xmlns:a16="http://schemas.microsoft.com/office/drawing/2014/main" id="{FC1A1BD2-3B58-49AC-957E-F2FAAD43197C}"/>
                </a:ext>
              </a:extLst>
            </p:cNvPr>
            <p:cNvSpPr/>
            <p:nvPr/>
          </p:nvSpPr>
          <p:spPr bwMode="auto">
            <a:xfrm>
              <a:off x="5150738" y="-1997029"/>
              <a:ext cx="28320" cy="22027"/>
            </a:xfrm>
            <a:custGeom>
              <a:avLst/>
              <a:gdLst>
                <a:gd name="T0" fmla="*/ 7 w 17"/>
                <a:gd name="T1" fmla="*/ 12 h 13"/>
                <a:gd name="T2" fmla="*/ 13 w 17"/>
                <a:gd name="T3" fmla="*/ 10 h 13"/>
                <a:gd name="T4" fmla="*/ 16 w 17"/>
                <a:gd name="T5" fmla="*/ 4 h 13"/>
                <a:gd name="T6" fmla="*/ 11 w 17"/>
                <a:gd name="T7" fmla="*/ 1 h 13"/>
                <a:gd name="T8" fmla="*/ 11 w 17"/>
                <a:gd name="T9" fmla="*/ 1 h 13"/>
                <a:gd name="T10" fmla="*/ 4 w 17"/>
                <a:gd name="T11" fmla="*/ 3 h 13"/>
                <a:gd name="T12" fmla="*/ 1 w 17"/>
                <a:gd name="T13" fmla="*/ 9 h 13"/>
                <a:gd name="T14" fmla="*/ 7 w 17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7" y="12"/>
                  </a:moveTo>
                  <a:cubicBezTo>
                    <a:pt x="9" y="11"/>
                    <a:pt x="11" y="10"/>
                    <a:pt x="13" y="10"/>
                  </a:cubicBezTo>
                  <a:cubicBezTo>
                    <a:pt x="16" y="9"/>
                    <a:pt x="17" y="6"/>
                    <a:pt x="16" y="4"/>
                  </a:cubicBezTo>
                  <a:cubicBezTo>
                    <a:pt x="16" y="2"/>
                    <a:pt x="13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2"/>
                    <a:pt x="6" y="2"/>
                    <a:pt x="4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2" y="11"/>
                    <a:pt x="4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i$ľidê">
              <a:extLst>
                <a:ext uri="{FF2B5EF4-FFF2-40B4-BE49-F238E27FC236}">
                  <a16:creationId xmlns:a16="http://schemas.microsoft.com/office/drawing/2014/main" id="{4301D504-9AD1-41CD-A316-CF5507BC5875}"/>
                </a:ext>
              </a:extLst>
            </p:cNvPr>
            <p:cNvSpPr/>
            <p:nvPr/>
          </p:nvSpPr>
          <p:spPr bwMode="auto">
            <a:xfrm>
              <a:off x="5213672" y="-2008043"/>
              <a:ext cx="28320" cy="20454"/>
            </a:xfrm>
            <a:custGeom>
              <a:avLst/>
              <a:gdLst>
                <a:gd name="T0" fmla="*/ 6 w 17"/>
                <a:gd name="T1" fmla="*/ 12 h 12"/>
                <a:gd name="T2" fmla="*/ 13 w 17"/>
                <a:gd name="T3" fmla="*/ 10 h 12"/>
                <a:gd name="T4" fmla="*/ 16 w 17"/>
                <a:gd name="T5" fmla="*/ 4 h 12"/>
                <a:gd name="T6" fmla="*/ 11 w 17"/>
                <a:gd name="T7" fmla="*/ 1 h 12"/>
                <a:gd name="T8" fmla="*/ 10 w 17"/>
                <a:gd name="T9" fmla="*/ 1 h 12"/>
                <a:gd name="T10" fmla="*/ 3 w 17"/>
                <a:gd name="T11" fmla="*/ 3 h 12"/>
                <a:gd name="T12" fmla="*/ 0 w 17"/>
                <a:gd name="T13" fmla="*/ 5 h 12"/>
                <a:gd name="T14" fmla="*/ 0 w 17"/>
                <a:gd name="T15" fmla="*/ 9 h 12"/>
                <a:gd name="T16" fmla="*/ 2 w 17"/>
                <a:gd name="T17" fmla="*/ 11 h 12"/>
                <a:gd name="T18" fmla="*/ 6 w 17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6" y="12"/>
                  </a:moveTo>
                  <a:cubicBezTo>
                    <a:pt x="8" y="11"/>
                    <a:pt x="11" y="11"/>
                    <a:pt x="13" y="10"/>
                  </a:cubicBezTo>
                  <a:cubicBezTo>
                    <a:pt x="16" y="9"/>
                    <a:pt x="17" y="6"/>
                    <a:pt x="16" y="4"/>
                  </a:cubicBezTo>
                  <a:cubicBezTo>
                    <a:pt x="15" y="2"/>
                    <a:pt x="13" y="0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5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2"/>
                    <a:pt x="5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iṥ1íďe">
              <a:extLst>
                <a:ext uri="{FF2B5EF4-FFF2-40B4-BE49-F238E27FC236}">
                  <a16:creationId xmlns:a16="http://schemas.microsoft.com/office/drawing/2014/main" id="{F206B9D5-53F5-47E0-9424-9D71A8A3708F}"/>
                </a:ext>
              </a:extLst>
            </p:cNvPr>
            <p:cNvSpPr/>
            <p:nvPr/>
          </p:nvSpPr>
          <p:spPr bwMode="auto">
            <a:xfrm>
              <a:off x="5265592" y="-2019056"/>
              <a:ext cx="28320" cy="22027"/>
            </a:xfrm>
            <a:custGeom>
              <a:avLst/>
              <a:gdLst>
                <a:gd name="T0" fmla="*/ 17 w 17"/>
                <a:gd name="T1" fmla="*/ 4 h 13"/>
                <a:gd name="T2" fmla="*/ 11 w 17"/>
                <a:gd name="T3" fmla="*/ 1 h 13"/>
                <a:gd name="T4" fmla="*/ 11 w 17"/>
                <a:gd name="T5" fmla="*/ 1 h 13"/>
                <a:gd name="T6" fmla="*/ 4 w 17"/>
                <a:gd name="T7" fmla="*/ 4 h 13"/>
                <a:gd name="T8" fmla="*/ 3 w 17"/>
                <a:gd name="T9" fmla="*/ 4 h 13"/>
                <a:gd name="T10" fmla="*/ 1 w 17"/>
                <a:gd name="T11" fmla="*/ 6 h 13"/>
                <a:gd name="T12" fmla="*/ 1 w 17"/>
                <a:gd name="T13" fmla="*/ 9 h 13"/>
                <a:gd name="T14" fmla="*/ 3 w 17"/>
                <a:gd name="T15" fmla="*/ 12 h 13"/>
                <a:gd name="T16" fmla="*/ 7 w 17"/>
                <a:gd name="T17" fmla="*/ 12 h 13"/>
                <a:gd name="T18" fmla="*/ 14 w 17"/>
                <a:gd name="T19" fmla="*/ 10 h 13"/>
                <a:gd name="T20" fmla="*/ 17 w 17"/>
                <a:gd name="T2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17" y="4"/>
                  </a:moveTo>
                  <a:cubicBezTo>
                    <a:pt x="16" y="2"/>
                    <a:pt x="13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2"/>
                    <a:pt x="6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7"/>
                    <a:pt x="0" y="8"/>
                    <a:pt x="1" y="9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3"/>
                    <a:pt x="6" y="13"/>
                    <a:pt x="7" y="12"/>
                  </a:cubicBezTo>
                  <a:cubicBezTo>
                    <a:pt x="9" y="11"/>
                    <a:pt x="11" y="11"/>
                    <a:pt x="14" y="10"/>
                  </a:cubicBezTo>
                  <a:cubicBezTo>
                    <a:pt x="16" y="9"/>
                    <a:pt x="17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îṥḷïdè">
              <a:extLst>
                <a:ext uri="{FF2B5EF4-FFF2-40B4-BE49-F238E27FC236}">
                  <a16:creationId xmlns:a16="http://schemas.microsoft.com/office/drawing/2014/main" id="{F9D634C8-172C-4238-9BD8-D2D21EDABDDC}"/>
                </a:ext>
              </a:extLst>
            </p:cNvPr>
            <p:cNvSpPr/>
            <p:nvPr/>
          </p:nvSpPr>
          <p:spPr bwMode="auto">
            <a:xfrm>
              <a:off x="5317512" y="-2028496"/>
              <a:ext cx="23600" cy="18880"/>
            </a:xfrm>
            <a:custGeom>
              <a:avLst/>
              <a:gdLst>
                <a:gd name="T0" fmla="*/ 11 w 14"/>
                <a:gd name="T1" fmla="*/ 9 h 11"/>
                <a:gd name="T2" fmla="*/ 12 w 14"/>
                <a:gd name="T3" fmla="*/ 8 h 11"/>
                <a:gd name="T4" fmla="*/ 13 w 14"/>
                <a:gd name="T5" fmla="*/ 7 h 11"/>
                <a:gd name="T6" fmla="*/ 14 w 14"/>
                <a:gd name="T7" fmla="*/ 3 h 11"/>
                <a:gd name="T8" fmla="*/ 11 w 14"/>
                <a:gd name="T9" fmla="*/ 0 h 11"/>
                <a:gd name="T10" fmla="*/ 8 w 14"/>
                <a:gd name="T11" fmla="*/ 0 h 11"/>
                <a:gd name="T12" fmla="*/ 8 w 14"/>
                <a:gd name="T13" fmla="*/ 0 h 11"/>
                <a:gd name="T14" fmla="*/ 4 w 14"/>
                <a:gd name="T15" fmla="*/ 2 h 11"/>
                <a:gd name="T16" fmla="*/ 3 w 14"/>
                <a:gd name="T17" fmla="*/ 2 h 11"/>
                <a:gd name="T18" fmla="*/ 1 w 14"/>
                <a:gd name="T19" fmla="*/ 4 h 11"/>
                <a:gd name="T20" fmla="*/ 1 w 14"/>
                <a:gd name="T21" fmla="*/ 8 h 11"/>
                <a:gd name="T22" fmla="*/ 3 w 14"/>
                <a:gd name="T23" fmla="*/ 10 h 11"/>
                <a:gd name="T24" fmla="*/ 7 w 14"/>
                <a:gd name="T25" fmla="*/ 11 h 11"/>
                <a:gd name="T26" fmla="*/ 11 w 14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11" y="9"/>
                  </a:moveTo>
                  <a:cubicBezTo>
                    <a:pt x="11" y="9"/>
                    <a:pt x="11" y="9"/>
                    <a:pt x="12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4" y="6"/>
                    <a:pt x="14" y="4"/>
                    <a:pt x="14" y="3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0"/>
                    <a:pt x="9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iṥḷíḑê">
              <a:extLst>
                <a:ext uri="{FF2B5EF4-FFF2-40B4-BE49-F238E27FC236}">
                  <a16:creationId xmlns:a16="http://schemas.microsoft.com/office/drawing/2014/main" id="{08005435-1A4D-4C6D-9F81-F0A8C2C3BFED}"/>
                </a:ext>
              </a:extLst>
            </p:cNvPr>
            <p:cNvSpPr/>
            <p:nvPr/>
          </p:nvSpPr>
          <p:spPr bwMode="auto">
            <a:xfrm>
              <a:off x="5371005" y="-2039509"/>
              <a:ext cx="23600" cy="20454"/>
            </a:xfrm>
            <a:custGeom>
              <a:avLst/>
              <a:gdLst>
                <a:gd name="T0" fmla="*/ 10 w 14"/>
                <a:gd name="T1" fmla="*/ 10 h 12"/>
                <a:gd name="T2" fmla="*/ 13 w 14"/>
                <a:gd name="T3" fmla="*/ 7 h 12"/>
                <a:gd name="T4" fmla="*/ 13 w 14"/>
                <a:gd name="T5" fmla="*/ 4 h 12"/>
                <a:gd name="T6" fmla="*/ 8 w 14"/>
                <a:gd name="T7" fmla="*/ 1 h 12"/>
                <a:gd name="T8" fmla="*/ 7 w 14"/>
                <a:gd name="T9" fmla="*/ 1 h 12"/>
                <a:gd name="T10" fmla="*/ 3 w 14"/>
                <a:gd name="T11" fmla="*/ 2 h 12"/>
                <a:gd name="T12" fmla="*/ 0 w 14"/>
                <a:gd name="T13" fmla="*/ 5 h 12"/>
                <a:gd name="T14" fmla="*/ 0 w 14"/>
                <a:gd name="T15" fmla="*/ 8 h 12"/>
                <a:gd name="T16" fmla="*/ 6 w 14"/>
                <a:gd name="T17" fmla="*/ 11 h 12"/>
                <a:gd name="T18" fmla="*/ 10 w 14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10" y="10"/>
                  </a:moveTo>
                  <a:cubicBezTo>
                    <a:pt x="11" y="9"/>
                    <a:pt x="12" y="8"/>
                    <a:pt x="13" y="7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2"/>
                    <a:pt x="10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1"/>
                    <a:pt x="3" y="12"/>
                    <a:pt x="6" y="11"/>
                  </a:cubicBezTo>
                  <a:cubicBezTo>
                    <a:pt x="7" y="11"/>
                    <a:pt x="9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íSļídé">
              <a:extLst>
                <a:ext uri="{FF2B5EF4-FFF2-40B4-BE49-F238E27FC236}">
                  <a16:creationId xmlns:a16="http://schemas.microsoft.com/office/drawing/2014/main" id="{1678C8A9-FBB6-49B0-B830-90756C16BB77}"/>
                </a:ext>
              </a:extLst>
            </p:cNvPr>
            <p:cNvSpPr/>
            <p:nvPr/>
          </p:nvSpPr>
          <p:spPr bwMode="auto">
            <a:xfrm>
              <a:off x="5155459" y="-1951403"/>
              <a:ext cx="26746" cy="17307"/>
            </a:xfrm>
            <a:custGeom>
              <a:avLst/>
              <a:gdLst>
                <a:gd name="T0" fmla="*/ 11 w 16"/>
                <a:gd name="T1" fmla="*/ 9 h 10"/>
                <a:gd name="T2" fmla="*/ 14 w 16"/>
                <a:gd name="T3" fmla="*/ 8 h 10"/>
                <a:gd name="T4" fmla="*/ 16 w 16"/>
                <a:gd name="T5" fmla="*/ 4 h 10"/>
                <a:gd name="T6" fmla="*/ 14 w 16"/>
                <a:gd name="T7" fmla="*/ 1 h 10"/>
                <a:gd name="T8" fmla="*/ 11 w 16"/>
                <a:gd name="T9" fmla="*/ 0 h 10"/>
                <a:gd name="T10" fmla="*/ 4 w 16"/>
                <a:gd name="T11" fmla="*/ 1 h 10"/>
                <a:gd name="T12" fmla="*/ 4 w 16"/>
                <a:gd name="T13" fmla="*/ 1 h 10"/>
                <a:gd name="T14" fmla="*/ 1 w 16"/>
                <a:gd name="T15" fmla="*/ 3 h 10"/>
                <a:gd name="T16" fmla="*/ 1 w 16"/>
                <a:gd name="T17" fmla="*/ 7 h 10"/>
                <a:gd name="T18" fmla="*/ 3 w 16"/>
                <a:gd name="T19" fmla="*/ 10 h 10"/>
                <a:gd name="T20" fmla="*/ 4 w 16"/>
                <a:gd name="T21" fmla="*/ 10 h 10"/>
                <a:gd name="T22" fmla="*/ 6 w 16"/>
                <a:gd name="T23" fmla="*/ 10 h 10"/>
                <a:gd name="T24" fmla="*/ 11 w 16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11" y="9"/>
                  </a:moveTo>
                  <a:cubicBezTo>
                    <a:pt x="12" y="9"/>
                    <a:pt x="14" y="9"/>
                    <a:pt x="14" y="8"/>
                  </a:cubicBezTo>
                  <a:cubicBezTo>
                    <a:pt x="15" y="7"/>
                    <a:pt x="16" y="6"/>
                    <a:pt x="16" y="4"/>
                  </a:cubicBezTo>
                  <a:cubicBezTo>
                    <a:pt x="16" y="3"/>
                    <a:pt x="15" y="2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8" y="0"/>
                    <a:pt x="6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8" y="10"/>
                    <a:pt x="10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îṥlîḑè">
              <a:extLst>
                <a:ext uri="{FF2B5EF4-FFF2-40B4-BE49-F238E27FC236}">
                  <a16:creationId xmlns:a16="http://schemas.microsoft.com/office/drawing/2014/main" id="{023CC159-2F1C-48B0-B9AF-59E57CE318CC}"/>
                </a:ext>
              </a:extLst>
            </p:cNvPr>
            <p:cNvSpPr/>
            <p:nvPr/>
          </p:nvSpPr>
          <p:spPr bwMode="auto">
            <a:xfrm>
              <a:off x="5215245" y="-1959270"/>
              <a:ext cx="29893" cy="20454"/>
            </a:xfrm>
            <a:custGeom>
              <a:avLst/>
              <a:gdLst>
                <a:gd name="T0" fmla="*/ 14 w 18"/>
                <a:gd name="T1" fmla="*/ 9 h 12"/>
                <a:gd name="T2" fmla="*/ 18 w 18"/>
                <a:gd name="T3" fmla="*/ 3 h 12"/>
                <a:gd name="T4" fmla="*/ 15 w 18"/>
                <a:gd name="T5" fmla="*/ 1 h 12"/>
                <a:gd name="T6" fmla="*/ 12 w 18"/>
                <a:gd name="T7" fmla="*/ 0 h 12"/>
                <a:gd name="T8" fmla="*/ 12 w 18"/>
                <a:gd name="T9" fmla="*/ 0 h 12"/>
                <a:gd name="T10" fmla="*/ 4 w 18"/>
                <a:gd name="T11" fmla="*/ 2 h 12"/>
                <a:gd name="T12" fmla="*/ 1 w 18"/>
                <a:gd name="T13" fmla="*/ 8 h 12"/>
                <a:gd name="T14" fmla="*/ 3 w 18"/>
                <a:gd name="T15" fmla="*/ 11 h 12"/>
                <a:gd name="T16" fmla="*/ 7 w 18"/>
                <a:gd name="T17" fmla="*/ 11 h 12"/>
                <a:gd name="T18" fmla="*/ 14 w 18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4" y="9"/>
                  </a:moveTo>
                  <a:cubicBezTo>
                    <a:pt x="17" y="9"/>
                    <a:pt x="18" y="6"/>
                    <a:pt x="18" y="3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2"/>
                    <a:pt x="4" y="2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6" y="12"/>
                    <a:pt x="7" y="11"/>
                  </a:cubicBezTo>
                  <a:cubicBezTo>
                    <a:pt x="9" y="11"/>
                    <a:pt x="12" y="1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îSḻiḋê">
              <a:extLst>
                <a:ext uri="{FF2B5EF4-FFF2-40B4-BE49-F238E27FC236}">
                  <a16:creationId xmlns:a16="http://schemas.microsoft.com/office/drawing/2014/main" id="{BEB695DF-418E-4C45-99C2-F39455A2EC91}"/>
                </a:ext>
              </a:extLst>
            </p:cNvPr>
            <p:cNvSpPr/>
            <p:nvPr/>
          </p:nvSpPr>
          <p:spPr bwMode="auto">
            <a:xfrm>
              <a:off x="5276605" y="-1971856"/>
              <a:ext cx="25173" cy="20454"/>
            </a:xfrm>
            <a:custGeom>
              <a:avLst/>
              <a:gdLst>
                <a:gd name="T0" fmla="*/ 11 w 15"/>
                <a:gd name="T1" fmla="*/ 9 h 12"/>
                <a:gd name="T2" fmla="*/ 14 w 15"/>
                <a:gd name="T3" fmla="*/ 7 h 12"/>
                <a:gd name="T4" fmla="*/ 14 w 15"/>
                <a:gd name="T5" fmla="*/ 3 h 12"/>
                <a:gd name="T6" fmla="*/ 9 w 15"/>
                <a:gd name="T7" fmla="*/ 0 h 12"/>
                <a:gd name="T8" fmla="*/ 9 w 15"/>
                <a:gd name="T9" fmla="*/ 0 h 12"/>
                <a:gd name="T10" fmla="*/ 4 w 15"/>
                <a:gd name="T11" fmla="*/ 2 h 12"/>
                <a:gd name="T12" fmla="*/ 1 w 15"/>
                <a:gd name="T13" fmla="*/ 8 h 12"/>
                <a:gd name="T14" fmla="*/ 7 w 15"/>
                <a:gd name="T15" fmla="*/ 11 h 12"/>
                <a:gd name="T16" fmla="*/ 11 w 15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">
                  <a:moveTo>
                    <a:pt x="11" y="9"/>
                  </a:moveTo>
                  <a:cubicBezTo>
                    <a:pt x="13" y="9"/>
                    <a:pt x="14" y="8"/>
                    <a:pt x="14" y="7"/>
                  </a:cubicBezTo>
                  <a:cubicBezTo>
                    <a:pt x="15" y="6"/>
                    <a:pt x="15" y="4"/>
                    <a:pt x="14" y="3"/>
                  </a:cubicBezTo>
                  <a:cubicBezTo>
                    <a:pt x="14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0"/>
                    <a:pt x="4" y="12"/>
                    <a:pt x="7" y="11"/>
                  </a:cubicBezTo>
                  <a:cubicBezTo>
                    <a:pt x="8" y="10"/>
                    <a:pt x="10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isḷîḋé">
              <a:extLst>
                <a:ext uri="{FF2B5EF4-FFF2-40B4-BE49-F238E27FC236}">
                  <a16:creationId xmlns:a16="http://schemas.microsoft.com/office/drawing/2014/main" id="{5BBC8755-DFE8-4813-B1F2-44CBD9B841A0}"/>
                </a:ext>
              </a:extLst>
            </p:cNvPr>
            <p:cNvSpPr/>
            <p:nvPr/>
          </p:nvSpPr>
          <p:spPr bwMode="auto">
            <a:xfrm>
              <a:off x="5328526" y="-1984443"/>
              <a:ext cx="29893" cy="23601"/>
            </a:xfrm>
            <a:custGeom>
              <a:avLst/>
              <a:gdLst>
                <a:gd name="T0" fmla="*/ 6 w 18"/>
                <a:gd name="T1" fmla="*/ 12 h 13"/>
                <a:gd name="T2" fmla="*/ 14 w 18"/>
                <a:gd name="T3" fmla="*/ 10 h 13"/>
                <a:gd name="T4" fmla="*/ 17 w 18"/>
                <a:gd name="T5" fmla="*/ 4 h 13"/>
                <a:gd name="T6" fmla="*/ 11 w 18"/>
                <a:gd name="T7" fmla="*/ 1 h 13"/>
                <a:gd name="T8" fmla="*/ 11 w 18"/>
                <a:gd name="T9" fmla="*/ 1 h 13"/>
                <a:gd name="T10" fmla="*/ 3 w 18"/>
                <a:gd name="T11" fmla="*/ 3 h 13"/>
                <a:gd name="T12" fmla="*/ 0 w 18"/>
                <a:gd name="T13" fmla="*/ 9 h 13"/>
                <a:gd name="T14" fmla="*/ 6 w 18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6" y="12"/>
                  </a:moveTo>
                  <a:cubicBezTo>
                    <a:pt x="9" y="11"/>
                    <a:pt x="11" y="11"/>
                    <a:pt x="14" y="10"/>
                  </a:cubicBezTo>
                  <a:cubicBezTo>
                    <a:pt x="16" y="9"/>
                    <a:pt x="18" y="7"/>
                    <a:pt x="17" y="4"/>
                  </a:cubicBezTo>
                  <a:cubicBezTo>
                    <a:pt x="16" y="2"/>
                    <a:pt x="14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2"/>
                    <a:pt x="6" y="3"/>
                    <a:pt x="3" y="3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12"/>
                    <a:pt x="4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iṩļidê">
              <a:extLst>
                <a:ext uri="{FF2B5EF4-FFF2-40B4-BE49-F238E27FC236}">
                  <a16:creationId xmlns:a16="http://schemas.microsoft.com/office/drawing/2014/main" id="{D5890A27-CD40-4021-B3D5-53DDEDFD6FB6}"/>
                </a:ext>
              </a:extLst>
            </p:cNvPr>
            <p:cNvSpPr/>
            <p:nvPr/>
          </p:nvSpPr>
          <p:spPr bwMode="auto">
            <a:xfrm>
              <a:off x="5378873" y="-1995457"/>
              <a:ext cx="28320" cy="20454"/>
            </a:xfrm>
            <a:custGeom>
              <a:avLst/>
              <a:gdLst>
                <a:gd name="T0" fmla="*/ 6 w 17"/>
                <a:gd name="T1" fmla="*/ 11 h 12"/>
                <a:gd name="T2" fmla="*/ 13 w 17"/>
                <a:gd name="T3" fmla="*/ 10 h 12"/>
                <a:gd name="T4" fmla="*/ 16 w 17"/>
                <a:gd name="T5" fmla="*/ 4 h 12"/>
                <a:gd name="T6" fmla="*/ 11 w 17"/>
                <a:gd name="T7" fmla="*/ 1 h 12"/>
                <a:gd name="T8" fmla="*/ 10 w 17"/>
                <a:gd name="T9" fmla="*/ 1 h 12"/>
                <a:gd name="T10" fmla="*/ 3 w 17"/>
                <a:gd name="T11" fmla="*/ 3 h 12"/>
                <a:gd name="T12" fmla="*/ 0 w 17"/>
                <a:gd name="T13" fmla="*/ 5 h 12"/>
                <a:gd name="T14" fmla="*/ 0 w 17"/>
                <a:gd name="T15" fmla="*/ 8 h 12"/>
                <a:gd name="T16" fmla="*/ 2 w 17"/>
                <a:gd name="T17" fmla="*/ 11 h 12"/>
                <a:gd name="T18" fmla="*/ 6 w 17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6" y="11"/>
                  </a:moveTo>
                  <a:cubicBezTo>
                    <a:pt x="8" y="11"/>
                    <a:pt x="11" y="10"/>
                    <a:pt x="13" y="10"/>
                  </a:cubicBezTo>
                  <a:cubicBezTo>
                    <a:pt x="16" y="9"/>
                    <a:pt x="17" y="6"/>
                    <a:pt x="16" y="4"/>
                  </a:cubicBezTo>
                  <a:cubicBezTo>
                    <a:pt x="15" y="1"/>
                    <a:pt x="13" y="0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5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2"/>
                    <a:pt x="4" y="12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îṣļîḑe">
              <a:extLst>
                <a:ext uri="{FF2B5EF4-FFF2-40B4-BE49-F238E27FC236}">
                  <a16:creationId xmlns:a16="http://schemas.microsoft.com/office/drawing/2014/main" id="{AB919617-4667-4C8F-997A-BCD96D1BBECA}"/>
                </a:ext>
              </a:extLst>
            </p:cNvPr>
            <p:cNvSpPr/>
            <p:nvPr/>
          </p:nvSpPr>
          <p:spPr bwMode="auto">
            <a:xfrm>
              <a:off x="5166471" y="-1908922"/>
              <a:ext cx="26746" cy="22027"/>
            </a:xfrm>
            <a:custGeom>
              <a:avLst/>
              <a:gdLst>
                <a:gd name="T0" fmla="*/ 10 w 16"/>
                <a:gd name="T1" fmla="*/ 0 h 13"/>
                <a:gd name="T2" fmla="*/ 9 w 16"/>
                <a:gd name="T3" fmla="*/ 1 h 13"/>
                <a:gd name="T4" fmla="*/ 3 w 16"/>
                <a:gd name="T5" fmla="*/ 3 h 13"/>
                <a:gd name="T6" fmla="*/ 1 w 16"/>
                <a:gd name="T7" fmla="*/ 5 h 13"/>
                <a:gd name="T8" fmla="*/ 0 w 16"/>
                <a:gd name="T9" fmla="*/ 9 h 13"/>
                <a:gd name="T10" fmla="*/ 6 w 16"/>
                <a:gd name="T11" fmla="*/ 12 h 13"/>
                <a:gd name="T12" fmla="*/ 12 w 16"/>
                <a:gd name="T13" fmla="*/ 9 h 13"/>
                <a:gd name="T14" fmla="*/ 15 w 16"/>
                <a:gd name="T15" fmla="*/ 4 h 13"/>
                <a:gd name="T16" fmla="*/ 10 w 1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7" y="1"/>
                    <a:pt x="5" y="2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11"/>
                    <a:pt x="4" y="13"/>
                    <a:pt x="6" y="12"/>
                  </a:cubicBezTo>
                  <a:cubicBezTo>
                    <a:pt x="8" y="11"/>
                    <a:pt x="10" y="10"/>
                    <a:pt x="12" y="9"/>
                  </a:cubicBezTo>
                  <a:cubicBezTo>
                    <a:pt x="14" y="9"/>
                    <a:pt x="16" y="6"/>
                    <a:pt x="15" y="4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išľîďè">
              <a:extLst>
                <a:ext uri="{FF2B5EF4-FFF2-40B4-BE49-F238E27FC236}">
                  <a16:creationId xmlns:a16="http://schemas.microsoft.com/office/drawing/2014/main" id="{351F85AD-CB4A-4012-A8C1-F3E446A0E4E6}"/>
                </a:ext>
              </a:extLst>
            </p:cNvPr>
            <p:cNvSpPr/>
            <p:nvPr/>
          </p:nvSpPr>
          <p:spPr bwMode="auto">
            <a:xfrm>
              <a:off x="5223112" y="-1918362"/>
              <a:ext cx="31467" cy="22027"/>
            </a:xfrm>
            <a:custGeom>
              <a:avLst/>
              <a:gdLst>
                <a:gd name="T0" fmla="*/ 12 w 18"/>
                <a:gd name="T1" fmla="*/ 1 h 13"/>
                <a:gd name="T2" fmla="*/ 11 w 18"/>
                <a:gd name="T3" fmla="*/ 1 h 13"/>
                <a:gd name="T4" fmla="*/ 4 w 18"/>
                <a:gd name="T5" fmla="*/ 3 h 13"/>
                <a:gd name="T6" fmla="*/ 1 w 18"/>
                <a:gd name="T7" fmla="*/ 9 h 13"/>
                <a:gd name="T8" fmla="*/ 7 w 18"/>
                <a:gd name="T9" fmla="*/ 12 h 13"/>
                <a:gd name="T10" fmla="*/ 14 w 18"/>
                <a:gd name="T11" fmla="*/ 10 h 13"/>
                <a:gd name="T12" fmla="*/ 17 w 18"/>
                <a:gd name="T13" fmla="*/ 4 h 13"/>
                <a:gd name="T14" fmla="*/ 12 w 18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9" y="2"/>
                    <a:pt x="6" y="3"/>
                    <a:pt x="4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2" y="12"/>
                    <a:pt x="4" y="13"/>
                    <a:pt x="7" y="12"/>
                  </a:cubicBezTo>
                  <a:cubicBezTo>
                    <a:pt x="9" y="11"/>
                    <a:pt x="12" y="11"/>
                    <a:pt x="14" y="10"/>
                  </a:cubicBezTo>
                  <a:cubicBezTo>
                    <a:pt x="17" y="9"/>
                    <a:pt x="18" y="6"/>
                    <a:pt x="17" y="4"/>
                  </a:cubicBezTo>
                  <a:cubicBezTo>
                    <a:pt x="17" y="2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ïšḻíḋe">
              <a:extLst>
                <a:ext uri="{FF2B5EF4-FFF2-40B4-BE49-F238E27FC236}">
                  <a16:creationId xmlns:a16="http://schemas.microsoft.com/office/drawing/2014/main" id="{D1EDA692-9DA9-4489-991D-4EB92F559775}"/>
                </a:ext>
              </a:extLst>
            </p:cNvPr>
            <p:cNvSpPr/>
            <p:nvPr/>
          </p:nvSpPr>
          <p:spPr bwMode="auto">
            <a:xfrm>
              <a:off x="5286045" y="-1930949"/>
              <a:ext cx="26746" cy="20454"/>
            </a:xfrm>
            <a:custGeom>
              <a:avLst/>
              <a:gdLst>
                <a:gd name="T0" fmla="*/ 10 w 16"/>
                <a:gd name="T1" fmla="*/ 1 h 12"/>
                <a:gd name="T2" fmla="*/ 9 w 16"/>
                <a:gd name="T3" fmla="*/ 1 h 12"/>
                <a:gd name="T4" fmla="*/ 4 w 16"/>
                <a:gd name="T5" fmla="*/ 3 h 12"/>
                <a:gd name="T6" fmla="*/ 0 w 16"/>
                <a:gd name="T7" fmla="*/ 9 h 12"/>
                <a:gd name="T8" fmla="*/ 6 w 16"/>
                <a:gd name="T9" fmla="*/ 12 h 12"/>
                <a:gd name="T10" fmla="*/ 12 w 16"/>
                <a:gd name="T11" fmla="*/ 10 h 12"/>
                <a:gd name="T12" fmla="*/ 15 w 16"/>
                <a:gd name="T13" fmla="*/ 4 h 12"/>
                <a:gd name="T14" fmla="*/ 10 w 16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2"/>
                    <a:pt x="4" y="3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8" y="11"/>
                    <a:pt x="10" y="10"/>
                    <a:pt x="12" y="10"/>
                  </a:cubicBezTo>
                  <a:cubicBezTo>
                    <a:pt x="14" y="9"/>
                    <a:pt x="16" y="6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î$lïḋè">
              <a:extLst>
                <a:ext uri="{FF2B5EF4-FFF2-40B4-BE49-F238E27FC236}">
                  <a16:creationId xmlns:a16="http://schemas.microsoft.com/office/drawing/2014/main" id="{D0D76711-57D9-4165-87CC-A74BABECEC80}"/>
                </a:ext>
              </a:extLst>
            </p:cNvPr>
            <p:cNvSpPr/>
            <p:nvPr/>
          </p:nvSpPr>
          <p:spPr bwMode="auto">
            <a:xfrm>
              <a:off x="5334819" y="-1938816"/>
              <a:ext cx="31467" cy="22027"/>
            </a:xfrm>
            <a:custGeom>
              <a:avLst/>
              <a:gdLst>
                <a:gd name="T0" fmla="*/ 11 w 18"/>
                <a:gd name="T1" fmla="*/ 0 h 13"/>
                <a:gd name="T2" fmla="*/ 11 w 18"/>
                <a:gd name="T3" fmla="*/ 1 h 13"/>
                <a:gd name="T4" fmla="*/ 3 w 18"/>
                <a:gd name="T5" fmla="*/ 3 h 13"/>
                <a:gd name="T6" fmla="*/ 0 w 18"/>
                <a:gd name="T7" fmla="*/ 9 h 13"/>
                <a:gd name="T8" fmla="*/ 6 w 18"/>
                <a:gd name="T9" fmla="*/ 12 h 13"/>
                <a:gd name="T10" fmla="*/ 14 w 18"/>
                <a:gd name="T11" fmla="*/ 9 h 13"/>
                <a:gd name="T12" fmla="*/ 17 w 18"/>
                <a:gd name="T13" fmla="*/ 4 h 13"/>
                <a:gd name="T14" fmla="*/ 11 w 1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1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6" y="2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1" y="11"/>
                    <a:pt x="4" y="13"/>
                    <a:pt x="6" y="12"/>
                  </a:cubicBezTo>
                  <a:cubicBezTo>
                    <a:pt x="9" y="11"/>
                    <a:pt x="11" y="10"/>
                    <a:pt x="14" y="9"/>
                  </a:cubicBezTo>
                  <a:cubicBezTo>
                    <a:pt x="16" y="9"/>
                    <a:pt x="18" y="6"/>
                    <a:pt x="17" y="4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iṧḷiḋé">
              <a:extLst>
                <a:ext uri="{FF2B5EF4-FFF2-40B4-BE49-F238E27FC236}">
                  <a16:creationId xmlns:a16="http://schemas.microsoft.com/office/drawing/2014/main" id="{E51E7871-C0BA-4097-B5F9-A09AA313122A}"/>
                </a:ext>
              </a:extLst>
            </p:cNvPr>
            <p:cNvSpPr/>
            <p:nvPr/>
          </p:nvSpPr>
          <p:spPr bwMode="auto">
            <a:xfrm>
              <a:off x="5382019" y="-1946683"/>
              <a:ext cx="34613" cy="22027"/>
            </a:xfrm>
            <a:custGeom>
              <a:avLst/>
              <a:gdLst>
                <a:gd name="T0" fmla="*/ 17 w 20"/>
                <a:gd name="T1" fmla="*/ 1 h 13"/>
                <a:gd name="T2" fmla="*/ 13 w 20"/>
                <a:gd name="T3" fmla="*/ 1 h 13"/>
                <a:gd name="T4" fmla="*/ 13 w 20"/>
                <a:gd name="T5" fmla="*/ 1 h 13"/>
                <a:gd name="T6" fmla="*/ 4 w 20"/>
                <a:gd name="T7" fmla="*/ 3 h 13"/>
                <a:gd name="T8" fmla="*/ 1 w 20"/>
                <a:gd name="T9" fmla="*/ 9 h 13"/>
                <a:gd name="T10" fmla="*/ 7 w 20"/>
                <a:gd name="T11" fmla="*/ 12 h 13"/>
                <a:gd name="T12" fmla="*/ 16 w 20"/>
                <a:gd name="T13" fmla="*/ 10 h 13"/>
                <a:gd name="T14" fmla="*/ 19 w 20"/>
                <a:gd name="T15" fmla="*/ 4 h 13"/>
                <a:gd name="T16" fmla="*/ 17 w 20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17" y="1"/>
                  </a:moveTo>
                  <a:cubicBezTo>
                    <a:pt x="16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7" y="2"/>
                    <a:pt x="4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2" y="12"/>
                    <a:pt x="4" y="13"/>
                    <a:pt x="7" y="12"/>
                  </a:cubicBezTo>
                  <a:cubicBezTo>
                    <a:pt x="10" y="11"/>
                    <a:pt x="13" y="10"/>
                    <a:pt x="16" y="10"/>
                  </a:cubicBezTo>
                  <a:cubicBezTo>
                    <a:pt x="18" y="9"/>
                    <a:pt x="20" y="6"/>
                    <a:pt x="19" y="4"/>
                  </a:cubicBezTo>
                  <a:cubicBezTo>
                    <a:pt x="19" y="3"/>
                    <a:pt x="18" y="2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ïśļídê">
              <a:extLst>
                <a:ext uri="{FF2B5EF4-FFF2-40B4-BE49-F238E27FC236}">
                  <a16:creationId xmlns:a16="http://schemas.microsoft.com/office/drawing/2014/main" id="{8BB5425B-1754-411B-B488-A5B0DB39523B}"/>
                </a:ext>
              </a:extLst>
            </p:cNvPr>
            <p:cNvSpPr/>
            <p:nvPr/>
          </p:nvSpPr>
          <p:spPr bwMode="auto">
            <a:xfrm>
              <a:off x="5372579" y="-18570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îsľïďè">
              <a:extLst>
                <a:ext uri="{FF2B5EF4-FFF2-40B4-BE49-F238E27FC236}">
                  <a16:creationId xmlns:a16="http://schemas.microsoft.com/office/drawing/2014/main" id="{9257AD02-AF9A-455F-B4BE-2233BCC03C2C}"/>
                </a:ext>
              </a:extLst>
            </p:cNvPr>
            <p:cNvSpPr/>
            <p:nvPr/>
          </p:nvSpPr>
          <p:spPr bwMode="auto">
            <a:xfrm>
              <a:off x="5372579" y="-18570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ïśḻiḓè">
            <a:extLst>
              <a:ext uri="{FF2B5EF4-FFF2-40B4-BE49-F238E27FC236}">
                <a16:creationId xmlns:a16="http://schemas.microsoft.com/office/drawing/2014/main" id="{11A3C54D-85CB-4FF5-984E-1BAA4ED64868}"/>
              </a:ext>
            </a:extLst>
          </p:cNvPr>
          <p:cNvGrpSpPr/>
          <p:nvPr/>
        </p:nvGrpSpPr>
        <p:grpSpPr>
          <a:xfrm>
            <a:off x="3941141" y="103647"/>
            <a:ext cx="322535" cy="333549"/>
            <a:chOff x="4494655" y="-1850708"/>
            <a:chExt cx="322535" cy="333549"/>
          </a:xfrm>
          <a:solidFill>
            <a:schemeClr val="bg1">
              <a:lumMod val="95000"/>
            </a:schemeClr>
          </a:solidFill>
        </p:grpSpPr>
        <p:sp>
          <p:nvSpPr>
            <p:cNvPr id="138" name="îṥlíďè">
              <a:extLst>
                <a:ext uri="{FF2B5EF4-FFF2-40B4-BE49-F238E27FC236}">
                  <a16:creationId xmlns:a16="http://schemas.microsoft.com/office/drawing/2014/main" id="{3CCBDDFC-2B5A-4D06-8E02-48BC036FF0C7}"/>
                </a:ext>
              </a:extLst>
            </p:cNvPr>
            <p:cNvSpPr/>
            <p:nvPr/>
          </p:nvSpPr>
          <p:spPr bwMode="auto">
            <a:xfrm>
              <a:off x="4494655" y="-1850708"/>
              <a:ext cx="322535" cy="333549"/>
            </a:xfrm>
            <a:custGeom>
              <a:avLst/>
              <a:gdLst>
                <a:gd name="T0" fmla="*/ 159 w 190"/>
                <a:gd name="T1" fmla="*/ 153 h 195"/>
                <a:gd name="T2" fmla="*/ 190 w 190"/>
                <a:gd name="T3" fmla="*/ 122 h 195"/>
                <a:gd name="T4" fmla="*/ 173 w 190"/>
                <a:gd name="T5" fmla="*/ 81 h 195"/>
                <a:gd name="T6" fmla="*/ 166 w 190"/>
                <a:gd name="T7" fmla="*/ 28 h 195"/>
                <a:gd name="T8" fmla="*/ 109 w 190"/>
                <a:gd name="T9" fmla="*/ 11 h 195"/>
                <a:gd name="T10" fmla="*/ 75 w 190"/>
                <a:gd name="T11" fmla="*/ 0 h 195"/>
                <a:gd name="T12" fmla="*/ 66 w 190"/>
                <a:gd name="T13" fmla="*/ 4 h 195"/>
                <a:gd name="T14" fmla="*/ 45 w 190"/>
                <a:gd name="T15" fmla="*/ 33 h 195"/>
                <a:gd name="T16" fmla="*/ 26 w 190"/>
                <a:gd name="T17" fmla="*/ 39 h 195"/>
                <a:gd name="T18" fmla="*/ 2 w 190"/>
                <a:gd name="T19" fmla="*/ 60 h 195"/>
                <a:gd name="T20" fmla="*/ 6 w 190"/>
                <a:gd name="T21" fmla="*/ 92 h 195"/>
                <a:gd name="T22" fmla="*/ 13 w 190"/>
                <a:gd name="T23" fmla="*/ 131 h 195"/>
                <a:gd name="T24" fmla="*/ 30 w 190"/>
                <a:gd name="T25" fmla="*/ 170 h 195"/>
                <a:gd name="T26" fmla="*/ 66 w 190"/>
                <a:gd name="T27" fmla="*/ 173 h 195"/>
                <a:gd name="T28" fmla="*/ 96 w 190"/>
                <a:gd name="T29" fmla="*/ 192 h 195"/>
                <a:gd name="T30" fmla="*/ 122 w 190"/>
                <a:gd name="T31" fmla="*/ 193 h 195"/>
                <a:gd name="T32" fmla="*/ 64 w 190"/>
                <a:gd name="T33" fmla="*/ 142 h 195"/>
                <a:gd name="T34" fmla="*/ 88 w 190"/>
                <a:gd name="T35" fmla="*/ 156 h 195"/>
                <a:gd name="T36" fmla="*/ 51 w 190"/>
                <a:gd name="T37" fmla="*/ 100 h 195"/>
                <a:gd name="T38" fmla="*/ 112 w 190"/>
                <a:gd name="T39" fmla="*/ 53 h 195"/>
                <a:gd name="T40" fmla="*/ 122 w 190"/>
                <a:gd name="T41" fmla="*/ 134 h 195"/>
                <a:gd name="T42" fmla="*/ 46 w 190"/>
                <a:gd name="T43" fmla="*/ 118 h 195"/>
                <a:gd name="T44" fmla="*/ 40 w 190"/>
                <a:gd name="T45" fmla="*/ 91 h 195"/>
                <a:gd name="T46" fmla="*/ 70 w 190"/>
                <a:gd name="T47" fmla="*/ 43 h 195"/>
                <a:gd name="T48" fmla="*/ 49 w 190"/>
                <a:gd name="T49" fmla="*/ 59 h 195"/>
                <a:gd name="T50" fmla="*/ 101 w 190"/>
                <a:gd name="T51" fmla="*/ 40 h 195"/>
                <a:gd name="T52" fmla="*/ 110 w 190"/>
                <a:gd name="T53" fmla="*/ 35 h 195"/>
                <a:gd name="T54" fmla="*/ 148 w 190"/>
                <a:gd name="T55" fmla="*/ 72 h 195"/>
                <a:gd name="T56" fmla="*/ 145 w 190"/>
                <a:gd name="T57" fmla="*/ 70 h 195"/>
                <a:gd name="T58" fmla="*/ 143 w 190"/>
                <a:gd name="T59" fmla="*/ 136 h 195"/>
                <a:gd name="T60" fmla="*/ 177 w 190"/>
                <a:gd name="T61" fmla="*/ 103 h 195"/>
                <a:gd name="T62" fmla="*/ 177 w 190"/>
                <a:gd name="T63" fmla="*/ 131 h 195"/>
                <a:gd name="T64" fmla="*/ 152 w 190"/>
                <a:gd name="T65" fmla="*/ 141 h 195"/>
                <a:gd name="T66" fmla="*/ 169 w 190"/>
                <a:gd name="T67" fmla="*/ 90 h 195"/>
                <a:gd name="T68" fmla="*/ 159 w 190"/>
                <a:gd name="T69" fmla="*/ 34 h 195"/>
                <a:gd name="T70" fmla="*/ 169 w 190"/>
                <a:gd name="T71" fmla="*/ 60 h 195"/>
                <a:gd name="T72" fmla="*/ 134 w 190"/>
                <a:gd name="T73" fmla="*/ 43 h 195"/>
                <a:gd name="T74" fmla="*/ 55 w 190"/>
                <a:gd name="T75" fmla="*/ 32 h 195"/>
                <a:gd name="T76" fmla="*/ 60 w 190"/>
                <a:gd name="T77" fmla="*/ 23 h 195"/>
                <a:gd name="T78" fmla="*/ 66 w 190"/>
                <a:gd name="T79" fmla="*/ 15 h 195"/>
                <a:gd name="T80" fmla="*/ 78 w 190"/>
                <a:gd name="T81" fmla="*/ 9 h 195"/>
                <a:gd name="T82" fmla="*/ 111 w 190"/>
                <a:gd name="T83" fmla="*/ 25 h 195"/>
                <a:gd name="T84" fmla="*/ 71 w 190"/>
                <a:gd name="T85" fmla="*/ 34 h 195"/>
                <a:gd name="T86" fmla="*/ 13 w 190"/>
                <a:gd name="T87" fmla="*/ 86 h 195"/>
                <a:gd name="T88" fmla="*/ 14 w 190"/>
                <a:gd name="T89" fmla="*/ 58 h 195"/>
                <a:gd name="T90" fmla="*/ 42 w 190"/>
                <a:gd name="T91" fmla="*/ 44 h 195"/>
                <a:gd name="T92" fmla="*/ 41 w 190"/>
                <a:gd name="T93" fmla="*/ 51 h 195"/>
                <a:gd name="T94" fmla="*/ 39 w 190"/>
                <a:gd name="T95" fmla="*/ 77 h 195"/>
                <a:gd name="T96" fmla="*/ 62 w 190"/>
                <a:gd name="T97" fmla="*/ 164 h 195"/>
                <a:gd name="T98" fmla="*/ 28 w 190"/>
                <a:gd name="T99" fmla="*/ 156 h 195"/>
                <a:gd name="T100" fmla="*/ 26 w 190"/>
                <a:gd name="T101" fmla="*/ 117 h 195"/>
                <a:gd name="T102" fmla="*/ 62 w 190"/>
                <a:gd name="T103" fmla="*/ 158 h 195"/>
                <a:gd name="T104" fmla="*/ 120 w 190"/>
                <a:gd name="T105" fmla="*/ 184 h 195"/>
                <a:gd name="T106" fmla="*/ 92 w 190"/>
                <a:gd name="T107" fmla="*/ 179 h 195"/>
                <a:gd name="T108" fmla="*/ 110 w 190"/>
                <a:gd name="T109" fmla="*/ 154 h 195"/>
                <a:gd name="T110" fmla="*/ 131 w 190"/>
                <a:gd name="T111" fmla="*/ 1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5">
                  <a:moveTo>
                    <a:pt x="142" y="174"/>
                  </a:moveTo>
                  <a:cubicBezTo>
                    <a:pt x="145" y="169"/>
                    <a:pt x="147" y="164"/>
                    <a:pt x="149" y="158"/>
                  </a:cubicBezTo>
                  <a:cubicBezTo>
                    <a:pt x="149" y="157"/>
                    <a:pt x="149" y="156"/>
                    <a:pt x="150" y="155"/>
                  </a:cubicBezTo>
                  <a:cubicBezTo>
                    <a:pt x="153" y="154"/>
                    <a:pt x="156" y="154"/>
                    <a:pt x="159" y="153"/>
                  </a:cubicBezTo>
                  <a:cubicBezTo>
                    <a:pt x="162" y="152"/>
                    <a:pt x="165" y="151"/>
                    <a:pt x="168" y="149"/>
                  </a:cubicBezTo>
                  <a:cubicBezTo>
                    <a:pt x="171" y="148"/>
                    <a:pt x="174" y="146"/>
                    <a:pt x="177" y="144"/>
                  </a:cubicBezTo>
                  <a:cubicBezTo>
                    <a:pt x="181" y="141"/>
                    <a:pt x="185" y="136"/>
                    <a:pt x="188" y="131"/>
                  </a:cubicBezTo>
                  <a:cubicBezTo>
                    <a:pt x="189" y="128"/>
                    <a:pt x="190" y="125"/>
                    <a:pt x="190" y="122"/>
                  </a:cubicBezTo>
                  <a:cubicBezTo>
                    <a:pt x="190" y="118"/>
                    <a:pt x="190" y="114"/>
                    <a:pt x="190" y="111"/>
                  </a:cubicBezTo>
                  <a:cubicBezTo>
                    <a:pt x="188" y="104"/>
                    <a:pt x="185" y="97"/>
                    <a:pt x="181" y="92"/>
                  </a:cubicBezTo>
                  <a:cubicBezTo>
                    <a:pt x="179" y="89"/>
                    <a:pt x="177" y="86"/>
                    <a:pt x="175" y="83"/>
                  </a:cubicBezTo>
                  <a:cubicBezTo>
                    <a:pt x="174" y="83"/>
                    <a:pt x="174" y="82"/>
                    <a:pt x="173" y="81"/>
                  </a:cubicBezTo>
                  <a:cubicBezTo>
                    <a:pt x="173" y="80"/>
                    <a:pt x="174" y="78"/>
                    <a:pt x="175" y="77"/>
                  </a:cubicBezTo>
                  <a:cubicBezTo>
                    <a:pt x="177" y="70"/>
                    <a:pt x="178" y="63"/>
                    <a:pt x="178" y="56"/>
                  </a:cubicBezTo>
                  <a:cubicBezTo>
                    <a:pt x="178" y="49"/>
                    <a:pt x="176" y="41"/>
                    <a:pt x="173" y="35"/>
                  </a:cubicBezTo>
                  <a:cubicBezTo>
                    <a:pt x="171" y="33"/>
                    <a:pt x="169" y="30"/>
                    <a:pt x="166" y="28"/>
                  </a:cubicBezTo>
                  <a:cubicBezTo>
                    <a:pt x="163" y="26"/>
                    <a:pt x="160" y="24"/>
                    <a:pt x="157" y="23"/>
                  </a:cubicBezTo>
                  <a:cubicBezTo>
                    <a:pt x="146" y="19"/>
                    <a:pt x="135" y="19"/>
                    <a:pt x="124" y="22"/>
                  </a:cubicBezTo>
                  <a:cubicBezTo>
                    <a:pt x="123" y="22"/>
                    <a:pt x="122" y="22"/>
                    <a:pt x="120" y="22"/>
                  </a:cubicBezTo>
                  <a:cubicBezTo>
                    <a:pt x="117" y="18"/>
                    <a:pt x="113" y="14"/>
                    <a:pt x="109" y="11"/>
                  </a:cubicBezTo>
                  <a:cubicBezTo>
                    <a:pt x="103" y="6"/>
                    <a:pt x="96" y="2"/>
                    <a:pt x="88" y="0"/>
                  </a:cubicBezTo>
                  <a:cubicBezTo>
                    <a:pt x="86" y="0"/>
                    <a:pt x="84" y="0"/>
                    <a:pt x="82" y="0"/>
                  </a:cubicBezTo>
                  <a:cubicBezTo>
                    <a:pt x="80" y="0"/>
                    <a:pt x="78" y="0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1"/>
                    <a:pt x="72" y="1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2" y="6"/>
                    <a:pt x="59" y="9"/>
                    <a:pt x="57" y="11"/>
                  </a:cubicBezTo>
                  <a:cubicBezTo>
                    <a:pt x="54" y="15"/>
                    <a:pt x="52" y="18"/>
                    <a:pt x="50" y="22"/>
                  </a:cubicBezTo>
                  <a:cubicBezTo>
                    <a:pt x="48" y="25"/>
                    <a:pt x="46" y="29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2" y="34"/>
                    <a:pt x="39" y="35"/>
                    <a:pt x="37" y="35"/>
                  </a:cubicBezTo>
                  <a:cubicBezTo>
                    <a:pt x="34" y="36"/>
                    <a:pt x="32" y="36"/>
                    <a:pt x="30" y="37"/>
                  </a:cubicBezTo>
                  <a:cubicBezTo>
                    <a:pt x="28" y="38"/>
                    <a:pt x="27" y="38"/>
                    <a:pt x="26" y="39"/>
                  </a:cubicBezTo>
                  <a:cubicBezTo>
                    <a:pt x="25" y="39"/>
                    <a:pt x="23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7" y="43"/>
                    <a:pt x="11" y="46"/>
                    <a:pt x="7" y="51"/>
                  </a:cubicBezTo>
                  <a:cubicBezTo>
                    <a:pt x="5" y="54"/>
                    <a:pt x="4" y="57"/>
                    <a:pt x="2" y="60"/>
                  </a:cubicBezTo>
                  <a:cubicBezTo>
                    <a:pt x="2" y="61"/>
                    <a:pt x="1" y="63"/>
                    <a:pt x="1" y="65"/>
                  </a:cubicBezTo>
                  <a:cubicBezTo>
                    <a:pt x="0" y="67"/>
                    <a:pt x="0" y="69"/>
                    <a:pt x="0" y="71"/>
                  </a:cubicBezTo>
                  <a:cubicBezTo>
                    <a:pt x="0" y="74"/>
                    <a:pt x="1" y="78"/>
                    <a:pt x="2" y="81"/>
                  </a:cubicBezTo>
                  <a:cubicBezTo>
                    <a:pt x="3" y="85"/>
                    <a:pt x="4" y="88"/>
                    <a:pt x="6" y="92"/>
                  </a:cubicBezTo>
                  <a:cubicBezTo>
                    <a:pt x="9" y="98"/>
                    <a:pt x="13" y="104"/>
                    <a:pt x="18" y="109"/>
                  </a:cubicBezTo>
                  <a:cubicBezTo>
                    <a:pt x="19" y="109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1"/>
                  </a:cubicBezTo>
                  <a:cubicBezTo>
                    <a:pt x="16" y="117"/>
                    <a:pt x="14" y="124"/>
                    <a:pt x="13" y="131"/>
                  </a:cubicBezTo>
                  <a:cubicBezTo>
                    <a:pt x="12" y="138"/>
                    <a:pt x="12" y="145"/>
                    <a:pt x="15" y="152"/>
                  </a:cubicBezTo>
                  <a:cubicBezTo>
                    <a:pt x="16" y="155"/>
                    <a:pt x="17" y="158"/>
                    <a:pt x="19" y="160"/>
                  </a:cubicBezTo>
                  <a:cubicBezTo>
                    <a:pt x="21" y="163"/>
                    <a:pt x="23" y="165"/>
                    <a:pt x="26" y="167"/>
                  </a:cubicBezTo>
                  <a:cubicBezTo>
                    <a:pt x="27" y="168"/>
                    <a:pt x="29" y="169"/>
                    <a:pt x="30" y="170"/>
                  </a:cubicBezTo>
                  <a:cubicBezTo>
                    <a:pt x="32" y="171"/>
                    <a:pt x="33" y="171"/>
                    <a:pt x="35" y="172"/>
                  </a:cubicBezTo>
                  <a:cubicBezTo>
                    <a:pt x="38" y="173"/>
                    <a:pt x="41" y="174"/>
                    <a:pt x="44" y="174"/>
                  </a:cubicBezTo>
                  <a:cubicBezTo>
                    <a:pt x="48" y="174"/>
                    <a:pt x="51" y="175"/>
                    <a:pt x="55" y="174"/>
                  </a:cubicBezTo>
                  <a:cubicBezTo>
                    <a:pt x="58" y="174"/>
                    <a:pt x="62" y="174"/>
                    <a:pt x="66" y="173"/>
                  </a:cubicBezTo>
                  <a:cubicBezTo>
                    <a:pt x="68" y="173"/>
                    <a:pt x="70" y="172"/>
                    <a:pt x="72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6" y="177"/>
                    <a:pt x="80" y="181"/>
                    <a:pt x="84" y="184"/>
                  </a:cubicBezTo>
                  <a:cubicBezTo>
                    <a:pt x="88" y="187"/>
                    <a:pt x="92" y="190"/>
                    <a:pt x="96" y="192"/>
                  </a:cubicBezTo>
                  <a:cubicBezTo>
                    <a:pt x="98" y="193"/>
                    <a:pt x="101" y="193"/>
                    <a:pt x="103" y="194"/>
                  </a:cubicBezTo>
                  <a:cubicBezTo>
                    <a:pt x="105" y="195"/>
                    <a:pt x="108" y="195"/>
                    <a:pt x="110" y="195"/>
                  </a:cubicBezTo>
                  <a:cubicBezTo>
                    <a:pt x="112" y="195"/>
                    <a:pt x="114" y="195"/>
                    <a:pt x="116" y="195"/>
                  </a:cubicBezTo>
                  <a:cubicBezTo>
                    <a:pt x="118" y="194"/>
                    <a:pt x="120" y="194"/>
                    <a:pt x="122" y="193"/>
                  </a:cubicBezTo>
                  <a:cubicBezTo>
                    <a:pt x="127" y="191"/>
                    <a:pt x="130" y="188"/>
                    <a:pt x="134" y="185"/>
                  </a:cubicBezTo>
                  <a:cubicBezTo>
                    <a:pt x="137" y="182"/>
                    <a:pt x="140" y="178"/>
                    <a:pt x="142" y="174"/>
                  </a:cubicBezTo>
                  <a:close/>
                  <a:moveTo>
                    <a:pt x="75" y="161"/>
                  </a:moveTo>
                  <a:cubicBezTo>
                    <a:pt x="71" y="155"/>
                    <a:pt x="67" y="148"/>
                    <a:pt x="64" y="142"/>
                  </a:cubicBezTo>
                  <a:cubicBezTo>
                    <a:pt x="64" y="141"/>
                    <a:pt x="64" y="141"/>
                    <a:pt x="63" y="140"/>
                  </a:cubicBezTo>
                  <a:cubicBezTo>
                    <a:pt x="66" y="141"/>
                    <a:pt x="69" y="143"/>
                    <a:pt x="72" y="144"/>
                  </a:cubicBezTo>
                  <a:cubicBezTo>
                    <a:pt x="80" y="147"/>
                    <a:pt x="88" y="149"/>
                    <a:pt x="96" y="151"/>
                  </a:cubicBezTo>
                  <a:cubicBezTo>
                    <a:pt x="93" y="153"/>
                    <a:pt x="91" y="154"/>
                    <a:pt x="88" y="156"/>
                  </a:cubicBezTo>
                  <a:cubicBezTo>
                    <a:pt x="84" y="158"/>
                    <a:pt x="79" y="159"/>
                    <a:pt x="75" y="161"/>
                  </a:cubicBezTo>
                  <a:close/>
                  <a:moveTo>
                    <a:pt x="79" y="136"/>
                  </a:moveTo>
                  <a:cubicBezTo>
                    <a:pt x="72" y="134"/>
                    <a:pt x="65" y="131"/>
                    <a:pt x="58" y="127"/>
                  </a:cubicBezTo>
                  <a:cubicBezTo>
                    <a:pt x="55" y="118"/>
                    <a:pt x="53" y="109"/>
                    <a:pt x="51" y="100"/>
                  </a:cubicBezTo>
                  <a:cubicBezTo>
                    <a:pt x="50" y="94"/>
                    <a:pt x="49" y="87"/>
                    <a:pt x="49" y="81"/>
                  </a:cubicBezTo>
                  <a:cubicBezTo>
                    <a:pt x="55" y="73"/>
                    <a:pt x="62" y="67"/>
                    <a:pt x="69" y="61"/>
                  </a:cubicBezTo>
                  <a:cubicBezTo>
                    <a:pt x="75" y="55"/>
                    <a:pt x="82" y="50"/>
                    <a:pt x="89" y="46"/>
                  </a:cubicBezTo>
                  <a:cubicBezTo>
                    <a:pt x="97" y="48"/>
                    <a:pt x="104" y="50"/>
                    <a:pt x="112" y="53"/>
                  </a:cubicBezTo>
                  <a:cubicBezTo>
                    <a:pt x="119" y="56"/>
                    <a:pt x="126" y="59"/>
                    <a:pt x="132" y="62"/>
                  </a:cubicBezTo>
                  <a:cubicBezTo>
                    <a:pt x="137" y="73"/>
                    <a:pt x="140" y="84"/>
                    <a:pt x="142" y="95"/>
                  </a:cubicBezTo>
                  <a:cubicBezTo>
                    <a:pt x="143" y="101"/>
                    <a:pt x="143" y="106"/>
                    <a:pt x="144" y="112"/>
                  </a:cubicBezTo>
                  <a:cubicBezTo>
                    <a:pt x="137" y="120"/>
                    <a:pt x="130" y="127"/>
                    <a:pt x="122" y="134"/>
                  </a:cubicBezTo>
                  <a:cubicBezTo>
                    <a:pt x="117" y="137"/>
                    <a:pt x="112" y="141"/>
                    <a:pt x="107" y="144"/>
                  </a:cubicBezTo>
                  <a:cubicBezTo>
                    <a:pt x="98" y="143"/>
                    <a:pt x="88" y="140"/>
                    <a:pt x="79" y="136"/>
                  </a:cubicBezTo>
                  <a:close/>
                  <a:moveTo>
                    <a:pt x="40" y="91"/>
                  </a:moveTo>
                  <a:cubicBezTo>
                    <a:pt x="41" y="100"/>
                    <a:pt x="43" y="109"/>
                    <a:pt x="46" y="118"/>
                  </a:cubicBezTo>
                  <a:cubicBezTo>
                    <a:pt x="46" y="119"/>
                    <a:pt x="46" y="119"/>
                    <a:pt x="46" y="120"/>
                  </a:cubicBezTo>
                  <a:cubicBezTo>
                    <a:pt x="45" y="119"/>
                    <a:pt x="43" y="118"/>
                    <a:pt x="42" y="117"/>
                  </a:cubicBezTo>
                  <a:cubicBezTo>
                    <a:pt x="38" y="114"/>
                    <a:pt x="34" y="111"/>
                    <a:pt x="30" y="108"/>
                  </a:cubicBezTo>
                  <a:cubicBezTo>
                    <a:pt x="33" y="102"/>
                    <a:pt x="37" y="97"/>
                    <a:pt x="40" y="91"/>
                  </a:cubicBezTo>
                  <a:cubicBezTo>
                    <a:pt x="40" y="91"/>
                    <a:pt x="40" y="91"/>
                    <a:pt x="40" y="91"/>
                  </a:cubicBezTo>
                  <a:close/>
                  <a:moveTo>
                    <a:pt x="49" y="59"/>
                  </a:moveTo>
                  <a:cubicBezTo>
                    <a:pt x="50" y="53"/>
                    <a:pt x="51" y="48"/>
                    <a:pt x="52" y="43"/>
                  </a:cubicBezTo>
                  <a:cubicBezTo>
                    <a:pt x="58" y="42"/>
                    <a:pt x="64" y="42"/>
                    <a:pt x="70" y="43"/>
                  </a:cubicBezTo>
                  <a:cubicBezTo>
                    <a:pt x="72" y="43"/>
                    <a:pt x="74" y="43"/>
                    <a:pt x="76" y="44"/>
                  </a:cubicBezTo>
                  <a:cubicBezTo>
                    <a:pt x="69" y="48"/>
                    <a:pt x="63" y="53"/>
                    <a:pt x="57" y="59"/>
                  </a:cubicBezTo>
                  <a:cubicBezTo>
                    <a:pt x="54" y="61"/>
                    <a:pt x="51" y="64"/>
                    <a:pt x="49" y="67"/>
                  </a:cubicBezTo>
                  <a:cubicBezTo>
                    <a:pt x="49" y="64"/>
                    <a:pt x="49" y="62"/>
                    <a:pt x="49" y="59"/>
                  </a:cubicBezTo>
                  <a:close/>
                  <a:moveTo>
                    <a:pt x="117" y="33"/>
                  </a:moveTo>
                  <a:cubicBezTo>
                    <a:pt x="121" y="38"/>
                    <a:pt x="124" y="43"/>
                    <a:pt x="127" y="49"/>
                  </a:cubicBezTo>
                  <a:cubicBezTo>
                    <a:pt x="122" y="47"/>
                    <a:pt x="118" y="45"/>
                    <a:pt x="113" y="44"/>
                  </a:cubicBezTo>
                  <a:cubicBezTo>
                    <a:pt x="109" y="42"/>
                    <a:pt x="105" y="41"/>
                    <a:pt x="101" y="40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2" y="39"/>
                    <a:pt x="102" y="39"/>
                  </a:cubicBezTo>
                  <a:cubicBezTo>
                    <a:pt x="102" y="39"/>
                    <a:pt x="103" y="39"/>
                    <a:pt x="103" y="39"/>
                  </a:cubicBezTo>
                  <a:cubicBezTo>
                    <a:pt x="105" y="37"/>
                    <a:pt x="108" y="36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3" y="35"/>
                    <a:pt x="115" y="34"/>
                    <a:pt x="117" y="33"/>
                  </a:cubicBezTo>
                  <a:close/>
                  <a:moveTo>
                    <a:pt x="148" y="72"/>
                  </a:moveTo>
                  <a:cubicBezTo>
                    <a:pt x="153" y="75"/>
                    <a:pt x="158" y="79"/>
                    <a:pt x="162" y="83"/>
                  </a:cubicBezTo>
                  <a:cubicBezTo>
                    <a:pt x="159" y="89"/>
                    <a:pt x="156" y="95"/>
                    <a:pt x="152" y="101"/>
                  </a:cubicBezTo>
                  <a:cubicBezTo>
                    <a:pt x="151" y="95"/>
                    <a:pt x="150" y="89"/>
                    <a:pt x="149" y="83"/>
                  </a:cubicBezTo>
                  <a:cubicBezTo>
                    <a:pt x="148" y="79"/>
                    <a:pt x="146" y="74"/>
                    <a:pt x="145" y="70"/>
                  </a:cubicBezTo>
                  <a:cubicBezTo>
                    <a:pt x="146" y="70"/>
                    <a:pt x="147" y="71"/>
                    <a:pt x="148" y="72"/>
                  </a:cubicBezTo>
                  <a:close/>
                  <a:moveTo>
                    <a:pt x="139" y="130"/>
                  </a:moveTo>
                  <a:cubicBezTo>
                    <a:pt x="141" y="129"/>
                    <a:pt x="142" y="127"/>
                    <a:pt x="144" y="125"/>
                  </a:cubicBezTo>
                  <a:cubicBezTo>
                    <a:pt x="144" y="129"/>
                    <a:pt x="144" y="132"/>
                    <a:pt x="143" y="136"/>
                  </a:cubicBezTo>
                  <a:cubicBezTo>
                    <a:pt x="143" y="139"/>
                    <a:pt x="143" y="143"/>
                    <a:pt x="142" y="146"/>
                  </a:cubicBezTo>
                  <a:cubicBezTo>
                    <a:pt x="135" y="147"/>
                    <a:pt x="128" y="147"/>
                    <a:pt x="121" y="146"/>
                  </a:cubicBezTo>
                  <a:cubicBezTo>
                    <a:pt x="127" y="141"/>
                    <a:pt x="134" y="136"/>
                    <a:pt x="139" y="130"/>
                  </a:cubicBezTo>
                  <a:close/>
                  <a:moveTo>
                    <a:pt x="177" y="103"/>
                  </a:moveTo>
                  <a:cubicBezTo>
                    <a:pt x="179" y="107"/>
                    <a:pt x="180" y="110"/>
                    <a:pt x="181" y="113"/>
                  </a:cubicBezTo>
                  <a:cubicBezTo>
                    <a:pt x="181" y="115"/>
                    <a:pt x="181" y="118"/>
                    <a:pt x="181" y="120"/>
                  </a:cubicBezTo>
                  <a:cubicBezTo>
                    <a:pt x="181" y="122"/>
                    <a:pt x="180" y="124"/>
                    <a:pt x="180" y="126"/>
                  </a:cubicBezTo>
                  <a:cubicBezTo>
                    <a:pt x="179" y="128"/>
                    <a:pt x="178" y="129"/>
                    <a:pt x="177" y="131"/>
                  </a:cubicBezTo>
                  <a:cubicBezTo>
                    <a:pt x="175" y="133"/>
                    <a:pt x="174" y="134"/>
                    <a:pt x="172" y="136"/>
                  </a:cubicBezTo>
                  <a:cubicBezTo>
                    <a:pt x="170" y="138"/>
                    <a:pt x="167" y="139"/>
                    <a:pt x="164" y="141"/>
                  </a:cubicBezTo>
                  <a:cubicBezTo>
                    <a:pt x="160" y="143"/>
                    <a:pt x="156" y="144"/>
                    <a:pt x="152" y="145"/>
                  </a:cubicBezTo>
                  <a:cubicBezTo>
                    <a:pt x="152" y="143"/>
                    <a:pt x="152" y="142"/>
                    <a:pt x="152" y="141"/>
                  </a:cubicBezTo>
                  <a:cubicBezTo>
                    <a:pt x="153" y="134"/>
                    <a:pt x="153" y="127"/>
                    <a:pt x="153" y="120"/>
                  </a:cubicBezTo>
                  <a:cubicBezTo>
                    <a:pt x="153" y="118"/>
                    <a:pt x="153" y="117"/>
                    <a:pt x="153" y="115"/>
                  </a:cubicBezTo>
                  <a:cubicBezTo>
                    <a:pt x="158" y="109"/>
                    <a:pt x="162" y="103"/>
                    <a:pt x="166" y="96"/>
                  </a:cubicBezTo>
                  <a:cubicBezTo>
                    <a:pt x="167" y="94"/>
                    <a:pt x="168" y="92"/>
                    <a:pt x="169" y="90"/>
                  </a:cubicBezTo>
                  <a:cubicBezTo>
                    <a:pt x="172" y="94"/>
                    <a:pt x="175" y="99"/>
                    <a:pt x="177" y="103"/>
                  </a:cubicBezTo>
                  <a:close/>
                  <a:moveTo>
                    <a:pt x="144" y="29"/>
                  </a:moveTo>
                  <a:cubicBezTo>
                    <a:pt x="147" y="30"/>
                    <a:pt x="150" y="30"/>
                    <a:pt x="153" y="31"/>
                  </a:cubicBezTo>
                  <a:cubicBezTo>
                    <a:pt x="155" y="32"/>
                    <a:pt x="157" y="33"/>
                    <a:pt x="159" y="34"/>
                  </a:cubicBezTo>
                  <a:cubicBezTo>
                    <a:pt x="161" y="35"/>
                    <a:pt x="162" y="37"/>
                    <a:pt x="163" y="38"/>
                  </a:cubicBezTo>
                  <a:cubicBezTo>
                    <a:pt x="164" y="40"/>
                    <a:pt x="165" y="41"/>
                    <a:pt x="166" y="43"/>
                  </a:cubicBezTo>
                  <a:cubicBezTo>
                    <a:pt x="167" y="45"/>
                    <a:pt x="168" y="47"/>
                    <a:pt x="168" y="50"/>
                  </a:cubicBezTo>
                  <a:cubicBezTo>
                    <a:pt x="169" y="53"/>
                    <a:pt x="169" y="57"/>
                    <a:pt x="169" y="60"/>
                  </a:cubicBezTo>
                  <a:cubicBezTo>
                    <a:pt x="168" y="65"/>
                    <a:pt x="167" y="69"/>
                    <a:pt x="166" y="74"/>
                  </a:cubicBezTo>
                  <a:cubicBezTo>
                    <a:pt x="161" y="70"/>
                    <a:pt x="156" y="66"/>
                    <a:pt x="152" y="63"/>
                  </a:cubicBezTo>
                  <a:cubicBezTo>
                    <a:pt x="148" y="60"/>
                    <a:pt x="144" y="58"/>
                    <a:pt x="140" y="56"/>
                  </a:cubicBezTo>
                  <a:cubicBezTo>
                    <a:pt x="138" y="51"/>
                    <a:pt x="136" y="47"/>
                    <a:pt x="134" y="43"/>
                  </a:cubicBezTo>
                  <a:cubicBezTo>
                    <a:pt x="132" y="39"/>
                    <a:pt x="129" y="35"/>
                    <a:pt x="126" y="30"/>
                  </a:cubicBezTo>
                  <a:cubicBezTo>
                    <a:pt x="127" y="30"/>
                    <a:pt x="128" y="30"/>
                    <a:pt x="129" y="30"/>
                  </a:cubicBezTo>
                  <a:cubicBezTo>
                    <a:pt x="134" y="29"/>
                    <a:pt x="139" y="29"/>
                    <a:pt x="144" y="29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28"/>
                    <a:pt x="58" y="25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1"/>
                  </a:cubicBezTo>
                  <a:cubicBezTo>
                    <a:pt x="63" y="19"/>
                    <a:pt x="64" y="17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5"/>
                    <a:pt x="67" y="15"/>
                  </a:cubicBezTo>
                  <a:cubicBezTo>
                    <a:pt x="69" y="13"/>
                    <a:pt x="71" y="12"/>
                    <a:pt x="72" y="11"/>
                  </a:cubicBezTo>
                  <a:cubicBezTo>
                    <a:pt x="74" y="10"/>
                    <a:pt x="76" y="10"/>
                    <a:pt x="78" y="9"/>
                  </a:cubicBezTo>
                  <a:cubicBezTo>
                    <a:pt x="80" y="9"/>
                    <a:pt x="82" y="9"/>
                    <a:pt x="84" y="9"/>
                  </a:cubicBezTo>
                  <a:cubicBezTo>
                    <a:pt x="86" y="9"/>
                    <a:pt x="89" y="10"/>
                    <a:pt x="91" y="11"/>
                  </a:cubicBezTo>
                  <a:cubicBezTo>
                    <a:pt x="94" y="12"/>
                    <a:pt x="97" y="14"/>
                    <a:pt x="100" y="16"/>
                  </a:cubicBezTo>
                  <a:cubicBezTo>
                    <a:pt x="104" y="19"/>
                    <a:pt x="107" y="22"/>
                    <a:pt x="111" y="25"/>
                  </a:cubicBezTo>
                  <a:cubicBezTo>
                    <a:pt x="110" y="25"/>
                    <a:pt x="110" y="26"/>
                    <a:pt x="109" y="26"/>
                  </a:cubicBezTo>
                  <a:cubicBezTo>
                    <a:pt x="103" y="28"/>
                    <a:pt x="97" y="31"/>
                    <a:pt x="91" y="34"/>
                  </a:cubicBezTo>
                  <a:cubicBezTo>
                    <a:pt x="90" y="35"/>
                    <a:pt x="89" y="36"/>
                    <a:pt x="87" y="36"/>
                  </a:cubicBezTo>
                  <a:cubicBezTo>
                    <a:pt x="82" y="35"/>
                    <a:pt x="76" y="34"/>
                    <a:pt x="71" y="34"/>
                  </a:cubicBezTo>
                  <a:cubicBezTo>
                    <a:pt x="66" y="33"/>
                    <a:pt x="60" y="33"/>
                    <a:pt x="55" y="33"/>
                  </a:cubicBezTo>
                  <a:cubicBezTo>
                    <a:pt x="55" y="33"/>
                    <a:pt x="55" y="32"/>
                    <a:pt x="55" y="32"/>
                  </a:cubicBezTo>
                  <a:close/>
                  <a:moveTo>
                    <a:pt x="22" y="99"/>
                  </a:moveTo>
                  <a:cubicBezTo>
                    <a:pt x="18" y="95"/>
                    <a:pt x="15" y="90"/>
                    <a:pt x="13" y="86"/>
                  </a:cubicBezTo>
                  <a:cubicBezTo>
                    <a:pt x="12" y="83"/>
                    <a:pt x="11" y="79"/>
                    <a:pt x="10" y="76"/>
                  </a:cubicBezTo>
                  <a:cubicBezTo>
                    <a:pt x="10" y="74"/>
                    <a:pt x="9" y="72"/>
                    <a:pt x="10" y="69"/>
                  </a:cubicBezTo>
                  <a:cubicBezTo>
                    <a:pt x="10" y="67"/>
                    <a:pt x="10" y="65"/>
                    <a:pt x="11" y="63"/>
                  </a:cubicBezTo>
                  <a:cubicBezTo>
                    <a:pt x="12" y="62"/>
                    <a:pt x="13" y="60"/>
                    <a:pt x="14" y="58"/>
                  </a:cubicBezTo>
                  <a:cubicBezTo>
                    <a:pt x="15" y="57"/>
                    <a:pt x="16" y="55"/>
                    <a:pt x="18" y="54"/>
                  </a:cubicBezTo>
                  <a:cubicBezTo>
                    <a:pt x="21" y="52"/>
                    <a:pt x="23" y="50"/>
                    <a:pt x="26" y="49"/>
                  </a:cubicBezTo>
                  <a:cubicBezTo>
                    <a:pt x="31" y="46"/>
                    <a:pt x="36" y="45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1" y="47"/>
                    <a:pt x="41" y="48"/>
                  </a:cubicBezTo>
                  <a:cubicBezTo>
                    <a:pt x="41" y="49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0" y="52"/>
                    <a:pt x="40" y="53"/>
                  </a:cubicBezTo>
                  <a:cubicBezTo>
                    <a:pt x="39" y="61"/>
                    <a:pt x="39" y="68"/>
                    <a:pt x="39" y="75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6" y="82"/>
                    <a:pt x="32" y="87"/>
                    <a:pt x="29" y="92"/>
                  </a:cubicBezTo>
                  <a:cubicBezTo>
                    <a:pt x="27" y="95"/>
                    <a:pt x="25" y="98"/>
                    <a:pt x="23" y="101"/>
                  </a:cubicBezTo>
                  <a:cubicBezTo>
                    <a:pt x="23" y="100"/>
                    <a:pt x="22" y="100"/>
                    <a:pt x="22" y="99"/>
                  </a:cubicBezTo>
                  <a:close/>
                  <a:moveTo>
                    <a:pt x="62" y="164"/>
                  </a:moveTo>
                  <a:cubicBezTo>
                    <a:pt x="57" y="165"/>
                    <a:pt x="52" y="165"/>
                    <a:pt x="47" y="165"/>
                  </a:cubicBezTo>
                  <a:cubicBezTo>
                    <a:pt x="44" y="165"/>
                    <a:pt x="40" y="164"/>
                    <a:pt x="37" y="163"/>
                  </a:cubicBezTo>
                  <a:cubicBezTo>
                    <a:pt x="35" y="162"/>
                    <a:pt x="34" y="161"/>
                    <a:pt x="32" y="160"/>
                  </a:cubicBezTo>
                  <a:cubicBezTo>
                    <a:pt x="30" y="159"/>
                    <a:pt x="29" y="157"/>
                    <a:pt x="28" y="156"/>
                  </a:cubicBezTo>
                  <a:cubicBezTo>
                    <a:pt x="26" y="155"/>
                    <a:pt x="25" y="153"/>
                    <a:pt x="24" y="151"/>
                  </a:cubicBezTo>
                  <a:cubicBezTo>
                    <a:pt x="24" y="149"/>
                    <a:pt x="23" y="147"/>
                    <a:pt x="22" y="144"/>
                  </a:cubicBezTo>
                  <a:cubicBezTo>
                    <a:pt x="22" y="141"/>
                    <a:pt x="22" y="137"/>
                    <a:pt x="22" y="134"/>
                  </a:cubicBezTo>
                  <a:cubicBezTo>
                    <a:pt x="23" y="128"/>
                    <a:pt x="24" y="123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9" y="119"/>
                    <a:pt x="32" y="121"/>
                    <a:pt x="34" y="123"/>
                  </a:cubicBezTo>
                  <a:cubicBezTo>
                    <a:pt x="40" y="127"/>
                    <a:pt x="45" y="130"/>
                    <a:pt x="51" y="133"/>
                  </a:cubicBezTo>
                  <a:cubicBezTo>
                    <a:pt x="54" y="142"/>
                    <a:pt x="57" y="150"/>
                    <a:pt x="62" y="158"/>
                  </a:cubicBezTo>
                  <a:cubicBezTo>
                    <a:pt x="63" y="160"/>
                    <a:pt x="64" y="161"/>
                    <a:pt x="66" y="163"/>
                  </a:cubicBezTo>
                  <a:cubicBezTo>
                    <a:pt x="64" y="164"/>
                    <a:pt x="63" y="164"/>
                    <a:pt x="62" y="164"/>
                  </a:cubicBezTo>
                  <a:close/>
                  <a:moveTo>
                    <a:pt x="126" y="180"/>
                  </a:moveTo>
                  <a:cubicBezTo>
                    <a:pt x="124" y="181"/>
                    <a:pt x="122" y="183"/>
                    <a:pt x="120" y="184"/>
                  </a:cubicBezTo>
                  <a:cubicBezTo>
                    <a:pt x="118" y="184"/>
                    <a:pt x="116" y="185"/>
                    <a:pt x="115" y="185"/>
                  </a:cubicBezTo>
                  <a:cubicBezTo>
                    <a:pt x="113" y="186"/>
                    <a:pt x="111" y="186"/>
                    <a:pt x="109" y="186"/>
                  </a:cubicBezTo>
                  <a:cubicBezTo>
                    <a:pt x="106" y="185"/>
                    <a:pt x="104" y="185"/>
                    <a:pt x="101" y="184"/>
                  </a:cubicBezTo>
                  <a:cubicBezTo>
                    <a:pt x="98" y="183"/>
                    <a:pt x="95" y="181"/>
                    <a:pt x="92" y="179"/>
                  </a:cubicBezTo>
                  <a:cubicBezTo>
                    <a:pt x="88" y="176"/>
                    <a:pt x="84" y="172"/>
                    <a:pt x="81" y="169"/>
                  </a:cubicBezTo>
                  <a:cubicBezTo>
                    <a:pt x="83" y="168"/>
                    <a:pt x="85" y="167"/>
                    <a:pt x="86" y="166"/>
                  </a:cubicBezTo>
                  <a:cubicBezTo>
                    <a:pt x="93" y="164"/>
                    <a:pt x="100" y="160"/>
                    <a:pt x="106" y="156"/>
                  </a:cubicBezTo>
                  <a:cubicBezTo>
                    <a:pt x="107" y="156"/>
                    <a:pt x="108" y="155"/>
                    <a:pt x="110" y="154"/>
                  </a:cubicBezTo>
                  <a:cubicBezTo>
                    <a:pt x="111" y="154"/>
                    <a:pt x="113" y="155"/>
                    <a:pt x="115" y="155"/>
                  </a:cubicBezTo>
                  <a:cubicBezTo>
                    <a:pt x="123" y="156"/>
                    <a:pt x="132" y="156"/>
                    <a:pt x="140" y="156"/>
                  </a:cubicBezTo>
                  <a:cubicBezTo>
                    <a:pt x="139" y="157"/>
                    <a:pt x="139" y="159"/>
                    <a:pt x="138" y="161"/>
                  </a:cubicBezTo>
                  <a:cubicBezTo>
                    <a:pt x="136" y="165"/>
                    <a:pt x="134" y="169"/>
                    <a:pt x="131" y="173"/>
                  </a:cubicBezTo>
                  <a:cubicBezTo>
                    <a:pt x="130" y="176"/>
                    <a:pt x="128" y="178"/>
                    <a:pt x="12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îŝlîḑê">
              <a:extLst>
                <a:ext uri="{FF2B5EF4-FFF2-40B4-BE49-F238E27FC236}">
                  <a16:creationId xmlns:a16="http://schemas.microsoft.com/office/drawing/2014/main" id="{F816C49B-0AE7-4F9D-8B35-B2478EF98F82}"/>
                </a:ext>
              </a:extLst>
            </p:cNvPr>
            <p:cNvSpPr/>
            <p:nvPr/>
          </p:nvSpPr>
          <p:spPr bwMode="auto">
            <a:xfrm>
              <a:off x="4629963" y="-1715401"/>
              <a:ext cx="53494" cy="59787"/>
            </a:xfrm>
            <a:custGeom>
              <a:avLst/>
              <a:gdLst>
                <a:gd name="T0" fmla="*/ 25 w 31"/>
                <a:gd name="T1" fmla="*/ 3 h 35"/>
                <a:gd name="T2" fmla="*/ 23 w 31"/>
                <a:gd name="T3" fmla="*/ 2 h 35"/>
                <a:gd name="T4" fmla="*/ 21 w 31"/>
                <a:gd name="T5" fmla="*/ 1 h 35"/>
                <a:gd name="T6" fmla="*/ 20 w 31"/>
                <a:gd name="T7" fmla="*/ 0 h 35"/>
                <a:gd name="T8" fmla="*/ 17 w 31"/>
                <a:gd name="T9" fmla="*/ 0 h 35"/>
                <a:gd name="T10" fmla="*/ 16 w 31"/>
                <a:gd name="T11" fmla="*/ 0 h 35"/>
                <a:gd name="T12" fmla="*/ 12 w 31"/>
                <a:gd name="T13" fmla="*/ 0 h 35"/>
                <a:gd name="T14" fmla="*/ 11 w 31"/>
                <a:gd name="T15" fmla="*/ 0 h 35"/>
                <a:gd name="T16" fmla="*/ 8 w 31"/>
                <a:gd name="T17" fmla="*/ 2 h 35"/>
                <a:gd name="T18" fmla="*/ 4 w 31"/>
                <a:gd name="T19" fmla="*/ 6 h 35"/>
                <a:gd name="T20" fmla="*/ 1 w 31"/>
                <a:gd name="T21" fmla="*/ 13 h 35"/>
                <a:gd name="T22" fmla="*/ 0 w 31"/>
                <a:gd name="T23" fmla="*/ 18 h 35"/>
                <a:gd name="T24" fmla="*/ 0 w 31"/>
                <a:gd name="T25" fmla="*/ 23 h 35"/>
                <a:gd name="T26" fmla="*/ 2 w 31"/>
                <a:gd name="T27" fmla="*/ 28 h 35"/>
                <a:gd name="T28" fmla="*/ 8 w 31"/>
                <a:gd name="T29" fmla="*/ 34 h 35"/>
                <a:gd name="T30" fmla="*/ 11 w 31"/>
                <a:gd name="T31" fmla="*/ 35 h 35"/>
                <a:gd name="T32" fmla="*/ 14 w 31"/>
                <a:gd name="T33" fmla="*/ 35 h 35"/>
                <a:gd name="T34" fmla="*/ 18 w 31"/>
                <a:gd name="T35" fmla="*/ 35 h 35"/>
                <a:gd name="T36" fmla="*/ 23 w 31"/>
                <a:gd name="T37" fmla="*/ 32 h 35"/>
                <a:gd name="T38" fmla="*/ 29 w 31"/>
                <a:gd name="T39" fmla="*/ 26 h 35"/>
                <a:gd name="T40" fmla="*/ 30 w 31"/>
                <a:gd name="T41" fmla="*/ 12 h 35"/>
                <a:gd name="T42" fmla="*/ 25 w 31"/>
                <a:gd name="T43" fmla="*/ 3 h 35"/>
                <a:gd name="T44" fmla="*/ 21 w 31"/>
                <a:gd name="T45" fmla="*/ 20 h 35"/>
                <a:gd name="T46" fmla="*/ 20 w 31"/>
                <a:gd name="T47" fmla="*/ 22 h 35"/>
                <a:gd name="T48" fmla="*/ 18 w 31"/>
                <a:gd name="T49" fmla="*/ 24 h 35"/>
                <a:gd name="T50" fmla="*/ 16 w 31"/>
                <a:gd name="T51" fmla="*/ 25 h 35"/>
                <a:gd name="T52" fmla="*/ 14 w 31"/>
                <a:gd name="T53" fmla="*/ 26 h 35"/>
                <a:gd name="T54" fmla="*/ 14 w 31"/>
                <a:gd name="T55" fmla="*/ 26 h 35"/>
                <a:gd name="T56" fmla="*/ 13 w 31"/>
                <a:gd name="T57" fmla="*/ 26 h 35"/>
                <a:gd name="T58" fmla="*/ 12 w 31"/>
                <a:gd name="T59" fmla="*/ 25 h 35"/>
                <a:gd name="T60" fmla="*/ 11 w 31"/>
                <a:gd name="T61" fmla="*/ 24 h 35"/>
                <a:gd name="T62" fmla="*/ 10 w 31"/>
                <a:gd name="T63" fmla="*/ 23 h 35"/>
                <a:gd name="T64" fmla="*/ 9 w 31"/>
                <a:gd name="T65" fmla="*/ 21 h 35"/>
                <a:gd name="T66" fmla="*/ 9 w 31"/>
                <a:gd name="T67" fmla="*/ 17 h 35"/>
                <a:gd name="T68" fmla="*/ 10 w 31"/>
                <a:gd name="T69" fmla="*/ 13 h 35"/>
                <a:gd name="T70" fmla="*/ 11 w 31"/>
                <a:gd name="T71" fmla="*/ 11 h 35"/>
                <a:gd name="T72" fmla="*/ 12 w 31"/>
                <a:gd name="T73" fmla="*/ 10 h 35"/>
                <a:gd name="T74" fmla="*/ 14 w 31"/>
                <a:gd name="T75" fmla="*/ 9 h 35"/>
                <a:gd name="T76" fmla="*/ 14 w 31"/>
                <a:gd name="T77" fmla="*/ 9 h 35"/>
                <a:gd name="T78" fmla="*/ 14 w 31"/>
                <a:gd name="T79" fmla="*/ 9 h 35"/>
                <a:gd name="T80" fmla="*/ 15 w 31"/>
                <a:gd name="T81" fmla="*/ 9 h 35"/>
                <a:gd name="T82" fmla="*/ 15 w 31"/>
                <a:gd name="T83" fmla="*/ 9 h 35"/>
                <a:gd name="T84" fmla="*/ 18 w 31"/>
                <a:gd name="T85" fmla="*/ 10 h 35"/>
                <a:gd name="T86" fmla="*/ 19 w 31"/>
                <a:gd name="T87" fmla="*/ 10 h 35"/>
                <a:gd name="T88" fmla="*/ 19 w 31"/>
                <a:gd name="T89" fmla="*/ 10 h 35"/>
                <a:gd name="T90" fmla="*/ 20 w 31"/>
                <a:gd name="T91" fmla="*/ 11 h 35"/>
                <a:gd name="T92" fmla="*/ 21 w 31"/>
                <a:gd name="T93" fmla="*/ 12 h 35"/>
                <a:gd name="T94" fmla="*/ 21 w 31"/>
                <a:gd name="T95" fmla="*/ 14 h 35"/>
                <a:gd name="T96" fmla="*/ 22 w 31"/>
                <a:gd name="T97" fmla="*/ 18 h 35"/>
                <a:gd name="T98" fmla="*/ 21 w 31"/>
                <a:gd name="T9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5">
                  <a:moveTo>
                    <a:pt x="25" y="3"/>
                  </a:moveTo>
                  <a:cubicBezTo>
                    <a:pt x="25" y="3"/>
                    <a:pt x="24" y="2"/>
                    <a:pt x="23" y="2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1" y="25"/>
                    <a:pt x="1" y="26"/>
                    <a:pt x="2" y="28"/>
                  </a:cubicBezTo>
                  <a:cubicBezTo>
                    <a:pt x="3" y="30"/>
                    <a:pt x="6" y="32"/>
                    <a:pt x="8" y="34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5" y="35"/>
                    <a:pt x="17" y="35"/>
                    <a:pt x="18" y="35"/>
                  </a:cubicBezTo>
                  <a:cubicBezTo>
                    <a:pt x="20" y="34"/>
                    <a:pt x="22" y="33"/>
                    <a:pt x="23" y="32"/>
                  </a:cubicBezTo>
                  <a:cubicBezTo>
                    <a:pt x="25" y="30"/>
                    <a:pt x="27" y="28"/>
                    <a:pt x="29" y="26"/>
                  </a:cubicBezTo>
                  <a:cubicBezTo>
                    <a:pt x="31" y="22"/>
                    <a:pt x="31" y="17"/>
                    <a:pt x="30" y="12"/>
                  </a:cubicBezTo>
                  <a:cubicBezTo>
                    <a:pt x="30" y="9"/>
                    <a:pt x="28" y="5"/>
                    <a:pt x="25" y="3"/>
                  </a:cubicBezTo>
                  <a:close/>
                  <a:moveTo>
                    <a:pt x="21" y="20"/>
                  </a:moveTo>
                  <a:cubicBezTo>
                    <a:pt x="21" y="21"/>
                    <a:pt x="20" y="21"/>
                    <a:pt x="20" y="22"/>
                  </a:cubicBezTo>
                  <a:cubicBezTo>
                    <a:pt x="20" y="23"/>
                    <a:pt x="19" y="23"/>
                    <a:pt x="18" y="24"/>
                  </a:cubicBezTo>
                  <a:cubicBezTo>
                    <a:pt x="18" y="24"/>
                    <a:pt x="17" y="25"/>
                    <a:pt x="16" y="25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5"/>
                    <a:pt x="11" y="24"/>
                    <a:pt x="11" y="24"/>
                  </a:cubicBezTo>
                  <a:cubicBezTo>
                    <a:pt x="11" y="24"/>
                    <a:pt x="10" y="24"/>
                    <a:pt x="10" y="23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10" y="16"/>
                    <a:pt x="10" y="14"/>
                    <a:pt x="10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2" y="15"/>
                    <a:pt x="22" y="17"/>
                    <a:pt x="22" y="18"/>
                  </a:cubicBezTo>
                  <a:cubicBezTo>
                    <a:pt x="21" y="19"/>
                    <a:pt x="21" y="20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íşļïḑè">
            <a:extLst>
              <a:ext uri="{FF2B5EF4-FFF2-40B4-BE49-F238E27FC236}">
                <a16:creationId xmlns:a16="http://schemas.microsoft.com/office/drawing/2014/main" id="{2AB43272-A518-49A1-B1DF-763EF0D26F2D}"/>
              </a:ext>
            </a:extLst>
          </p:cNvPr>
          <p:cNvGrpSpPr/>
          <p:nvPr/>
        </p:nvGrpSpPr>
        <p:grpSpPr>
          <a:xfrm>
            <a:off x="6134421" y="1151074"/>
            <a:ext cx="338267" cy="306802"/>
            <a:chOff x="4309001" y="-450434"/>
            <a:chExt cx="338267" cy="306802"/>
          </a:xfrm>
          <a:solidFill>
            <a:schemeClr val="bg1">
              <a:lumMod val="95000"/>
            </a:schemeClr>
          </a:solidFill>
        </p:grpSpPr>
        <p:sp>
          <p:nvSpPr>
            <p:cNvPr id="124" name="îṧliḍê">
              <a:extLst>
                <a:ext uri="{FF2B5EF4-FFF2-40B4-BE49-F238E27FC236}">
                  <a16:creationId xmlns:a16="http://schemas.microsoft.com/office/drawing/2014/main" id="{E0A0AD3B-2ED1-4672-8516-F44E7E625400}"/>
                </a:ext>
              </a:extLst>
            </p:cNvPr>
            <p:cNvSpPr/>
            <p:nvPr/>
          </p:nvSpPr>
          <p:spPr bwMode="auto">
            <a:xfrm>
              <a:off x="4309001" y="-450434"/>
              <a:ext cx="338267" cy="306802"/>
            </a:xfrm>
            <a:custGeom>
              <a:avLst/>
              <a:gdLst>
                <a:gd name="T0" fmla="*/ 189 w 200"/>
                <a:gd name="T1" fmla="*/ 84 h 180"/>
                <a:gd name="T2" fmla="*/ 189 w 200"/>
                <a:gd name="T3" fmla="*/ 71 h 180"/>
                <a:gd name="T4" fmla="*/ 161 w 200"/>
                <a:gd name="T5" fmla="*/ 61 h 180"/>
                <a:gd name="T6" fmla="*/ 127 w 200"/>
                <a:gd name="T7" fmla="*/ 35 h 180"/>
                <a:gd name="T8" fmla="*/ 119 w 200"/>
                <a:gd name="T9" fmla="*/ 23 h 180"/>
                <a:gd name="T10" fmla="*/ 97 w 200"/>
                <a:gd name="T11" fmla="*/ 8 h 180"/>
                <a:gd name="T12" fmla="*/ 71 w 200"/>
                <a:gd name="T13" fmla="*/ 1 h 180"/>
                <a:gd name="T14" fmla="*/ 53 w 200"/>
                <a:gd name="T15" fmla="*/ 28 h 180"/>
                <a:gd name="T16" fmla="*/ 41 w 200"/>
                <a:gd name="T17" fmla="*/ 57 h 180"/>
                <a:gd name="T18" fmla="*/ 36 w 200"/>
                <a:gd name="T19" fmla="*/ 85 h 180"/>
                <a:gd name="T20" fmla="*/ 2 w 200"/>
                <a:gd name="T21" fmla="*/ 99 h 180"/>
                <a:gd name="T22" fmla="*/ 1 w 200"/>
                <a:gd name="T23" fmla="*/ 119 h 180"/>
                <a:gd name="T24" fmla="*/ 8 w 200"/>
                <a:gd name="T25" fmla="*/ 171 h 180"/>
                <a:gd name="T26" fmla="*/ 62 w 200"/>
                <a:gd name="T27" fmla="*/ 170 h 180"/>
                <a:gd name="T28" fmla="*/ 86 w 200"/>
                <a:gd name="T29" fmla="*/ 165 h 180"/>
                <a:gd name="T30" fmla="*/ 146 w 200"/>
                <a:gd name="T31" fmla="*/ 152 h 180"/>
                <a:gd name="T32" fmla="*/ 174 w 200"/>
                <a:gd name="T33" fmla="*/ 147 h 180"/>
                <a:gd name="T34" fmla="*/ 200 w 200"/>
                <a:gd name="T35" fmla="*/ 131 h 180"/>
                <a:gd name="T36" fmla="*/ 178 w 200"/>
                <a:gd name="T37" fmla="*/ 68 h 180"/>
                <a:gd name="T38" fmla="*/ 177 w 200"/>
                <a:gd name="T39" fmla="*/ 72 h 180"/>
                <a:gd name="T40" fmla="*/ 144 w 200"/>
                <a:gd name="T41" fmla="*/ 80 h 180"/>
                <a:gd name="T42" fmla="*/ 152 w 200"/>
                <a:gd name="T43" fmla="*/ 72 h 180"/>
                <a:gd name="T44" fmla="*/ 74 w 200"/>
                <a:gd name="T45" fmla="*/ 11 h 180"/>
                <a:gd name="T46" fmla="*/ 94 w 200"/>
                <a:gd name="T47" fmla="*/ 17 h 180"/>
                <a:gd name="T48" fmla="*/ 114 w 200"/>
                <a:gd name="T49" fmla="*/ 31 h 180"/>
                <a:gd name="T50" fmla="*/ 75 w 200"/>
                <a:gd name="T51" fmla="*/ 40 h 180"/>
                <a:gd name="T52" fmla="*/ 58 w 200"/>
                <a:gd name="T53" fmla="*/ 38 h 180"/>
                <a:gd name="T54" fmla="*/ 31 w 200"/>
                <a:gd name="T55" fmla="*/ 97 h 180"/>
                <a:gd name="T56" fmla="*/ 51 w 200"/>
                <a:gd name="T57" fmla="*/ 97 h 180"/>
                <a:gd name="T58" fmla="*/ 12 w 200"/>
                <a:gd name="T59" fmla="*/ 107 h 180"/>
                <a:gd name="T60" fmla="*/ 48 w 200"/>
                <a:gd name="T61" fmla="*/ 164 h 180"/>
                <a:gd name="T62" fmla="*/ 17 w 200"/>
                <a:gd name="T63" fmla="*/ 167 h 180"/>
                <a:gd name="T64" fmla="*/ 11 w 200"/>
                <a:gd name="T65" fmla="*/ 128 h 180"/>
                <a:gd name="T66" fmla="*/ 40 w 200"/>
                <a:gd name="T67" fmla="*/ 109 h 180"/>
                <a:gd name="T68" fmla="*/ 58 w 200"/>
                <a:gd name="T69" fmla="*/ 128 h 180"/>
                <a:gd name="T70" fmla="*/ 98 w 200"/>
                <a:gd name="T71" fmla="*/ 153 h 180"/>
                <a:gd name="T72" fmla="*/ 90 w 200"/>
                <a:gd name="T73" fmla="*/ 127 h 180"/>
                <a:gd name="T74" fmla="*/ 98 w 200"/>
                <a:gd name="T75" fmla="*/ 153 h 180"/>
                <a:gd name="T76" fmla="*/ 114 w 200"/>
                <a:gd name="T77" fmla="*/ 118 h 180"/>
                <a:gd name="T78" fmla="*/ 111 w 200"/>
                <a:gd name="T79" fmla="*/ 150 h 180"/>
                <a:gd name="T80" fmla="*/ 125 w 200"/>
                <a:gd name="T81" fmla="*/ 120 h 180"/>
                <a:gd name="T82" fmla="*/ 112 w 200"/>
                <a:gd name="T83" fmla="*/ 109 h 180"/>
                <a:gd name="T84" fmla="*/ 81 w 200"/>
                <a:gd name="T85" fmla="*/ 128 h 180"/>
                <a:gd name="T86" fmla="*/ 89 w 200"/>
                <a:gd name="T87" fmla="*/ 155 h 180"/>
                <a:gd name="T88" fmla="*/ 67 w 200"/>
                <a:gd name="T89" fmla="*/ 123 h 180"/>
                <a:gd name="T90" fmla="*/ 55 w 200"/>
                <a:gd name="T91" fmla="*/ 77 h 180"/>
                <a:gd name="T92" fmla="*/ 65 w 200"/>
                <a:gd name="T93" fmla="*/ 52 h 180"/>
                <a:gd name="T94" fmla="*/ 114 w 200"/>
                <a:gd name="T95" fmla="*/ 41 h 180"/>
                <a:gd name="T96" fmla="*/ 127 w 200"/>
                <a:gd name="T97" fmla="*/ 77 h 180"/>
                <a:gd name="T98" fmla="*/ 142 w 200"/>
                <a:gd name="T99" fmla="*/ 144 h 180"/>
                <a:gd name="T100" fmla="*/ 152 w 200"/>
                <a:gd name="T101" fmla="*/ 142 h 180"/>
                <a:gd name="T102" fmla="*/ 147 w 200"/>
                <a:gd name="T103" fmla="*/ 88 h 180"/>
                <a:gd name="T104" fmla="*/ 174 w 200"/>
                <a:gd name="T105" fmla="*/ 82 h 180"/>
                <a:gd name="T106" fmla="*/ 183 w 200"/>
                <a:gd name="T107" fmla="*/ 96 h 180"/>
                <a:gd name="T108" fmla="*/ 189 w 200"/>
                <a:gd name="T109" fmla="*/ 134 h 180"/>
                <a:gd name="T110" fmla="*/ 190 w 200"/>
                <a:gd name="T1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" h="180">
                  <a:moveTo>
                    <a:pt x="199" y="124"/>
                  </a:moveTo>
                  <a:cubicBezTo>
                    <a:pt x="198" y="122"/>
                    <a:pt x="198" y="120"/>
                    <a:pt x="197" y="118"/>
                  </a:cubicBezTo>
                  <a:cubicBezTo>
                    <a:pt x="196" y="113"/>
                    <a:pt x="196" y="109"/>
                    <a:pt x="195" y="104"/>
                  </a:cubicBezTo>
                  <a:cubicBezTo>
                    <a:pt x="194" y="100"/>
                    <a:pt x="193" y="95"/>
                    <a:pt x="191" y="91"/>
                  </a:cubicBezTo>
                  <a:cubicBezTo>
                    <a:pt x="191" y="88"/>
                    <a:pt x="190" y="86"/>
                    <a:pt x="189" y="84"/>
                  </a:cubicBezTo>
                  <a:cubicBezTo>
                    <a:pt x="189" y="82"/>
                    <a:pt x="188" y="81"/>
                    <a:pt x="187" y="80"/>
                  </a:cubicBezTo>
                  <a:cubicBezTo>
                    <a:pt x="188" y="79"/>
                    <a:pt x="189" y="79"/>
                    <a:pt x="189" y="78"/>
                  </a:cubicBezTo>
                  <a:cubicBezTo>
                    <a:pt x="190" y="77"/>
                    <a:pt x="191" y="76"/>
                    <a:pt x="190" y="74"/>
                  </a:cubicBezTo>
                  <a:cubicBezTo>
                    <a:pt x="190" y="74"/>
                    <a:pt x="190" y="73"/>
                    <a:pt x="190" y="72"/>
                  </a:cubicBezTo>
                  <a:cubicBezTo>
                    <a:pt x="190" y="72"/>
                    <a:pt x="190" y="71"/>
                    <a:pt x="189" y="71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8" y="67"/>
                    <a:pt x="187" y="63"/>
                    <a:pt x="184" y="60"/>
                  </a:cubicBezTo>
                  <a:cubicBezTo>
                    <a:pt x="183" y="59"/>
                    <a:pt x="181" y="59"/>
                    <a:pt x="180" y="59"/>
                  </a:cubicBezTo>
                  <a:cubicBezTo>
                    <a:pt x="178" y="58"/>
                    <a:pt x="176" y="58"/>
                    <a:pt x="174" y="59"/>
                  </a:cubicBezTo>
                  <a:cubicBezTo>
                    <a:pt x="170" y="59"/>
                    <a:pt x="165" y="60"/>
                    <a:pt x="161" y="61"/>
                  </a:cubicBezTo>
                  <a:cubicBezTo>
                    <a:pt x="156" y="62"/>
                    <a:pt x="152" y="63"/>
                    <a:pt x="147" y="64"/>
                  </a:cubicBezTo>
                  <a:cubicBezTo>
                    <a:pt x="143" y="65"/>
                    <a:pt x="139" y="66"/>
                    <a:pt x="134" y="67"/>
                  </a:cubicBezTo>
                  <a:cubicBezTo>
                    <a:pt x="132" y="57"/>
                    <a:pt x="130" y="48"/>
                    <a:pt x="128" y="39"/>
                  </a:cubicBezTo>
                  <a:cubicBezTo>
                    <a:pt x="128" y="38"/>
                    <a:pt x="127" y="37"/>
                    <a:pt x="127" y="36"/>
                  </a:cubicBezTo>
                  <a:cubicBezTo>
                    <a:pt x="127" y="36"/>
                    <a:pt x="127" y="36"/>
                    <a:pt x="127" y="35"/>
                  </a:cubicBezTo>
                  <a:cubicBezTo>
                    <a:pt x="127" y="35"/>
                    <a:pt x="127" y="34"/>
                    <a:pt x="128" y="34"/>
                  </a:cubicBezTo>
                  <a:cubicBezTo>
                    <a:pt x="128" y="33"/>
                    <a:pt x="128" y="32"/>
                    <a:pt x="127" y="31"/>
                  </a:cubicBezTo>
                  <a:cubicBezTo>
                    <a:pt x="127" y="29"/>
                    <a:pt x="126" y="28"/>
                    <a:pt x="125" y="27"/>
                  </a:cubicBezTo>
                  <a:cubicBezTo>
                    <a:pt x="124" y="27"/>
                    <a:pt x="124" y="26"/>
                    <a:pt x="123" y="26"/>
                  </a:cubicBezTo>
                  <a:cubicBezTo>
                    <a:pt x="122" y="24"/>
                    <a:pt x="120" y="23"/>
                    <a:pt x="119" y="23"/>
                  </a:cubicBezTo>
                  <a:cubicBezTo>
                    <a:pt x="118" y="22"/>
                    <a:pt x="117" y="21"/>
                    <a:pt x="115" y="20"/>
                  </a:cubicBezTo>
                  <a:cubicBezTo>
                    <a:pt x="114" y="19"/>
                    <a:pt x="113" y="18"/>
                    <a:pt x="112" y="18"/>
                  </a:cubicBezTo>
                  <a:cubicBezTo>
                    <a:pt x="110" y="17"/>
                    <a:pt x="109" y="15"/>
                    <a:pt x="107" y="14"/>
                  </a:cubicBezTo>
                  <a:cubicBezTo>
                    <a:pt x="106" y="13"/>
                    <a:pt x="104" y="12"/>
                    <a:pt x="102" y="11"/>
                  </a:cubicBezTo>
                  <a:cubicBezTo>
                    <a:pt x="101" y="10"/>
                    <a:pt x="99" y="9"/>
                    <a:pt x="97" y="8"/>
                  </a:cubicBezTo>
                  <a:cubicBezTo>
                    <a:pt x="95" y="7"/>
                    <a:pt x="93" y="6"/>
                    <a:pt x="91" y="5"/>
                  </a:cubicBezTo>
                  <a:cubicBezTo>
                    <a:pt x="87" y="3"/>
                    <a:pt x="83" y="1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4" y="0"/>
                    <a:pt x="73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70" y="2"/>
                    <a:pt x="70" y="2"/>
                    <a:pt x="69" y="3"/>
                  </a:cubicBezTo>
                  <a:cubicBezTo>
                    <a:pt x="68" y="4"/>
                    <a:pt x="67" y="6"/>
                    <a:pt x="66" y="8"/>
                  </a:cubicBezTo>
                  <a:cubicBezTo>
                    <a:pt x="65" y="9"/>
                    <a:pt x="64" y="11"/>
                    <a:pt x="63" y="12"/>
                  </a:cubicBezTo>
                  <a:cubicBezTo>
                    <a:pt x="62" y="14"/>
                    <a:pt x="60" y="16"/>
                    <a:pt x="59" y="18"/>
                  </a:cubicBezTo>
                  <a:cubicBezTo>
                    <a:pt x="57" y="21"/>
                    <a:pt x="55" y="25"/>
                    <a:pt x="53" y="28"/>
                  </a:cubicBezTo>
                  <a:cubicBezTo>
                    <a:pt x="52" y="30"/>
                    <a:pt x="51" y="32"/>
                    <a:pt x="50" y="33"/>
                  </a:cubicBezTo>
                  <a:cubicBezTo>
                    <a:pt x="48" y="35"/>
                    <a:pt x="47" y="37"/>
                    <a:pt x="46" y="39"/>
                  </a:cubicBezTo>
                  <a:cubicBezTo>
                    <a:pt x="44" y="43"/>
                    <a:pt x="42" y="47"/>
                    <a:pt x="39" y="51"/>
                  </a:cubicBezTo>
                  <a:cubicBezTo>
                    <a:pt x="38" y="53"/>
                    <a:pt x="39" y="56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9"/>
                    <a:pt x="41" y="60"/>
                  </a:cubicBezTo>
                  <a:cubicBezTo>
                    <a:pt x="42" y="65"/>
                    <a:pt x="43" y="69"/>
                    <a:pt x="45" y="73"/>
                  </a:cubicBezTo>
                  <a:cubicBezTo>
                    <a:pt x="45" y="76"/>
                    <a:pt x="46" y="80"/>
                    <a:pt x="47" y="83"/>
                  </a:cubicBezTo>
                  <a:cubicBezTo>
                    <a:pt x="47" y="83"/>
                    <a:pt x="46" y="83"/>
                    <a:pt x="45" y="83"/>
                  </a:cubicBezTo>
                  <a:cubicBezTo>
                    <a:pt x="42" y="84"/>
                    <a:pt x="39" y="85"/>
                    <a:pt x="36" y="85"/>
                  </a:cubicBezTo>
                  <a:cubicBezTo>
                    <a:pt x="32" y="87"/>
                    <a:pt x="28" y="88"/>
                    <a:pt x="23" y="89"/>
                  </a:cubicBezTo>
                  <a:cubicBezTo>
                    <a:pt x="19" y="90"/>
                    <a:pt x="14" y="92"/>
                    <a:pt x="10" y="93"/>
                  </a:cubicBezTo>
                  <a:cubicBezTo>
                    <a:pt x="9" y="93"/>
                    <a:pt x="7" y="93"/>
                    <a:pt x="6" y="94"/>
                  </a:cubicBezTo>
                  <a:cubicBezTo>
                    <a:pt x="5" y="94"/>
                    <a:pt x="4" y="95"/>
                    <a:pt x="4" y="96"/>
                  </a:cubicBezTo>
                  <a:cubicBezTo>
                    <a:pt x="3" y="97"/>
                    <a:pt x="3" y="98"/>
                    <a:pt x="2" y="99"/>
                  </a:cubicBezTo>
                  <a:cubicBezTo>
                    <a:pt x="2" y="100"/>
                    <a:pt x="2" y="102"/>
                    <a:pt x="1" y="103"/>
                  </a:cubicBezTo>
                  <a:cubicBezTo>
                    <a:pt x="1" y="105"/>
                    <a:pt x="1" y="107"/>
                    <a:pt x="1" y="108"/>
                  </a:cubicBezTo>
                  <a:cubicBezTo>
                    <a:pt x="0" y="111"/>
                    <a:pt x="0" y="113"/>
                    <a:pt x="0" y="115"/>
                  </a:cubicBezTo>
                  <a:cubicBezTo>
                    <a:pt x="0" y="116"/>
                    <a:pt x="0" y="117"/>
                    <a:pt x="1" y="118"/>
                  </a:cubicBezTo>
                  <a:cubicBezTo>
                    <a:pt x="1" y="118"/>
                    <a:pt x="1" y="118"/>
                    <a:pt x="1" y="119"/>
                  </a:cubicBezTo>
                  <a:cubicBezTo>
                    <a:pt x="1" y="127"/>
                    <a:pt x="3" y="135"/>
                    <a:pt x="4" y="143"/>
                  </a:cubicBezTo>
                  <a:cubicBezTo>
                    <a:pt x="4" y="146"/>
                    <a:pt x="4" y="148"/>
                    <a:pt x="5" y="150"/>
                  </a:cubicBezTo>
                  <a:cubicBezTo>
                    <a:pt x="5" y="153"/>
                    <a:pt x="5" y="155"/>
                    <a:pt x="6" y="157"/>
                  </a:cubicBezTo>
                  <a:cubicBezTo>
                    <a:pt x="6" y="160"/>
                    <a:pt x="6" y="162"/>
                    <a:pt x="7" y="164"/>
                  </a:cubicBezTo>
                  <a:cubicBezTo>
                    <a:pt x="7" y="167"/>
                    <a:pt x="8" y="169"/>
                    <a:pt x="8" y="171"/>
                  </a:cubicBezTo>
                  <a:cubicBezTo>
                    <a:pt x="8" y="172"/>
                    <a:pt x="9" y="173"/>
                    <a:pt x="9" y="174"/>
                  </a:cubicBezTo>
                  <a:cubicBezTo>
                    <a:pt x="10" y="176"/>
                    <a:pt x="11" y="177"/>
                    <a:pt x="13" y="178"/>
                  </a:cubicBezTo>
                  <a:cubicBezTo>
                    <a:pt x="16" y="179"/>
                    <a:pt x="19" y="180"/>
                    <a:pt x="22" y="179"/>
                  </a:cubicBezTo>
                  <a:cubicBezTo>
                    <a:pt x="26" y="179"/>
                    <a:pt x="31" y="177"/>
                    <a:pt x="36" y="176"/>
                  </a:cubicBezTo>
                  <a:cubicBezTo>
                    <a:pt x="44" y="174"/>
                    <a:pt x="53" y="172"/>
                    <a:pt x="62" y="170"/>
                  </a:cubicBezTo>
                  <a:cubicBezTo>
                    <a:pt x="64" y="170"/>
                    <a:pt x="67" y="169"/>
                    <a:pt x="69" y="169"/>
                  </a:cubicBezTo>
                  <a:cubicBezTo>
                    <a:pt x="70" y="168"/>
                    <a:pt x="71" y="168"/>
                    <a:pt x="72" y="168"/>
                  </a:cubicBezTo>
                  <a:cubicBezTo>
                    <a:pt x="72" y="168"/>
                    <a:pt x="73" y="168"/>
                    <a:pt x="73" y="168"/>
                  </a:cubicBezTo>
                  <a:cubicBezTo>
                    <a:pt x="75" y="168"/>
                    <a:pt x="77" y="167"/>
                    <a:pt x="79" y="167"/>
                  </a:cubicBezTo>
                  <a:cubicBezTo>
                    <a:pt x="81" y="166"/>
                    <a:pt x="84" y="166"/>
                    <a:pt x="86" y="165"/>
                  </a:cubicBezTo>
                  <a:cubicBezTo>
                    <a:pt x="91" y="164"/>
                    <a:pt x="95" y="163"/>
                    <a:pt x="100" y="162"/>
                  </a:cubicBezTo>
                  <a:cubicBezTo>
                    <a:pt x="105" y="161"/>
                    <a:pt x="109" y="160"/>
                    <a:pt x="114" y="159"/>
                  </a:cubicBezTo>
                  <a:cubicBezTo>
                    <a:pt x="119" y="158"/>
                    <a:pt x="123" y="157"/>
                    <a:pt x="128" y="156"/>
                  </a:cubicBezTo>
                  <a:cubicBezTo>
                    <a:pt x="132" y="155"/>
                    <a:pt x="136" y="154"/>
                    <a:pt x="141" y="153"/>
                  </a:cubicBezTo>
                  <a:cubicBezTo>
                    <a:pt x="142" y="153"/>
                    <a:pt x="144" y="153"/>
                    <a:pt x="146" y="152"/>
                  </a:cubicBezTo>
                  <a:cubicBezTo>
                    <a:pt x="146" y="152"/>
                    <a:pt x="147" y="152"/>
                    <a:pt x="147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9" y="152"/>
                    <a:pt x="151" y="151"/>
                    <a:pt x="153" y="151"/>
                  </a:cubicBezTo>
                  <a:cubicBezTo>
                    <a:pt x="155" y="151"/>
                    <a:pt x="158" y="150"/>
                    <a:pt x="160" y="150"/>
                  </a:cubicBezTo>
                  <a:cubicBezTo>
                    <a:pt x="165" y="149"/>
                    <a:pt x="169" y="148"/>
                    <a:pt x="174" y="147"/>
                  </a:cubicBezTo>
                  <a:cubicBezTo>
                    <a:pt x="179" y="146"/>
                    <a:pt x="183" y="145"/>
                    <a:pt x="188" y="144"/>
                  </a:cubicBezTo>
                  <a:cubicBezTo>
                    <a:pt x="190" y="143"/>
                    <a:pt x="193" y="142"/>
                    <a:pt x="195" y="141"/>
                  </a:cubicBezTo>
                  <a:cubicBezTo>
                    <a:pt x="196" y="141"/>
                    <a:pt x="197" y="140"/>
                    <a:pt x="198" y="139"/>
                  </a:cubicBezTo>
                  <a:cubicBezTo>
                    <a:pt x="199" y="138"/>
                    <a:pt x="200" y="136"/>
                    <a:pt x="200" y="135"/>
                  </a:cubicBezTo>
                  <a:cubicBezTo>
                    <a:pt x="200" y="134"/>
                    <a:pt x="200" y="133"/>
                    <a:pt x="200" y="131"/>
                  </a:cubicBezTo>
                  <a:cubicBezTo>
                    <a:pt x="200" y="129"/>
                    <a:pt x="199" y="127"/>
                    <a:pt x="199" y="124"/>
                  </a:cubicBezTo>
                  <a:close/>
                  <a:moveTo>
                    <a:pt x="152" y="72"/>
                  </a:moveTo>
                  <a:cubicBezTo>
                    <a:pt x="158" y="71"/>
                    <a:pt x="163" y="70"/>
                    <a:pt x="168" y="69"/>
                  </a:cubicBezTo>
                  <a:cubicBezTo>
                    <a:pt x="170" y="68"/>
                    <a:pt x="172" y="68"/>
                    <a:pt x="174" y="68"/>
                  </a:cubicBezTo>
                  <a:cubicBezTo>
                    <a:pt x="175" y="68"/>
                    <a:pt x="177" y="68"/>
                    <a:pt x="178" y="68"/>
                  </a:cubicBezTo>
                  <a:cubicBezTo>
                    <a:pt x="178" y="68"/>
                    <a:pt x="178" y="69"/>
                    <a:pt x="179" y="69"/>
                  </a:cubicBezTo>
                  <a:cubicBezTo>
                    <a:pt x="179" y="70"/>
                    <a:pt x="179" y="71"/>
                    <a:pt x="180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8" y="72"/>
                    <a:pt x="178" y="72"/>
                    <a:pt x="177" y="72"/>
                  </a:cubicBezTo>
                  <a:cubicBezTo>
                    <a:pt x="175" y="72"/>
                    <a:pt x="173" y="73"/>
                    <a:pt x="172" y="73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66" y="74"/>
                    <a:pt x="164" y="75"/>
                    <a:pt x="161" y="75"/>
                  </a:cubicBezTo>
                  <a:cubicBezTo>
                    <a:pt x="157" y="76"/>
                    <a:pt x="153" y="77"/>
                    <a:pt x="150" y="78"/>
                  </a:cubicBezTo>
                  <a:cubicBezTo>
                    <a:pt x="148" y="79"/>
                    <a:pt x="146" y="79"/>
                    <a:pt x="144" y="80"/>
                  </a:cubicBezTo>
                  <a:cubicBezTo>
                    <a:pt x="142" y="80"/>
                    <a:pt x="140" y="80"/>
                    <a:pt x="139" y="81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1"/>
                    <a:pt x="138" y="80"/>
                    <a:pt x="138" y="80"/>
                  </a:cubicBezTo>
                  <a:cubicBezTo>
                    <a:pt x="137" y="79"/>
                    <a:pt x="137" y="77"/>
                    <a:pt x="137" y="76"/>
                  </a:cubicBezTo>
                  <a:cubicBezTo>
                    <a:pt x="142" y="74"/>
                    <a:pt x="147" y="73"/>
                    <a:pt x="152" y="72"/>
                  </a:cubicBezTo>
                  <a:close/>
                  <a:moveTo>
                    <a:pt x="58" y="38"/>
                  </a:moveTo>
                  <a:cubicBezTo>
                    <a:pt x="59" y="36"/>
                    <a:pt x="60" y="34"/>
                    <a:pt x="61" y="32"/>
                  </a:cubicBezTo>
                  <a:cubicBezTo>
                    <a:pt x="64" y="28"/>
                    <a:pt x="66" y="25"/>
                    <a:pt x="68" y="21"/>
                  </a:cubicBezTo>
                  <a:cubicBezTo>
                    <a:pt x="69" y="19"/>
                    <a:pt x="71" y="17"/>
                    <a:pt x="72" y="15"/>
                  </a:cubicBezTo>
                  <a:cubicBezTo>
                    <a:pt x="73" y="14"/>
                    <a:pt x="74" y="12"/>
                    <a:pt x="74" y="11"/>
                  </a:cubicBezTo>
                  <a:cubicBezTo>
                    <a:pt x="75" y="11"/>
                    <a:pt x="75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8" y="10"/>
                    <a:pt x="80" y="10"/>
                    <a:pt x="82" y="11"/>
                  </a:cubicBezTo>
                  <a:cubicBezTo>
                    <a:pt x="84" y="12"/>
                    <a:pt x="85" y="13"/>
                    <a:pt x="87" y="14"/>
                  </a:cubicBezTo>
                  <a:cubicBezTo>
                    <a:pt x="89" y="15"/>
                    <a:pt x="92" y="16"/>
                    <a:pt x="94" y="17"/>
                  </a:cubicBezTo>
                  <a:cubicBezTo>
                    <a:pt x="96" y="18"/>
                    <a:pt x="98" y="19"/>
                    <a:pt x="100" y="20"/>
                  </a:cubicBezTo>
                  <a:cubicBezTo>
                    <a:pt x="101" y="21"/>
                    <a:pt x="103" y="22"/>
                    <a:pt x="104" y="23"/>
                  </a:cubicBezTo>
                  <a:cubicBezTo>
                    <a:pt x="106" y="25"/>
                    <a:pt x="107" y="26"/>
                    <a:pt x="109" y="27"/>
                  </a:cubicBezTo>
                  <a:cubicBezTo>
                    <a:pt x="110" y="28"/>
                    <a:pt x="111" y="28"/>
                    <a:pt x="112" y="29"/>
                  </a:cubicBezTo>
                  <a:cubicBezTo>
                    <a:pt x="113" y="30"/>
                    <a:pt x="114" y="30"/>
                    <a:pt x="114" y="31"/>
                  </a:cubicBezTo>
                  <a:cubicBezTo>
                    <a:pt x="113" y="31"/>
                    <a:pt x="111" y="32"/>
                    <a:pt x="109" y="32"/>
                  </a:cubicBezTo>
                  <a:cubicBezTo>
                    <a:pt x="107" y="33"/>
                    <a:pt x="105" y="33"/>
                    <a:pt x="103" y="34"/>
                  </a:cubicBezTo>
                  <a:cubicBezTo>
                    <a:pt x="96" y="35"/>
                    <a:pt x="89" y="37"/>
                    <a:pt x="83" y="38"/>
                  </a:cubicBezTo>
                  <a:cubicBezTo>
                    <a:pt x="81" y="39"/>
                    <a:pt x="79" y="39"/>
                    <a:pt x="77" y="40"/>
                  </a:cubicBezTo>
                  <a:cubicBezTo>
                    <a:pt x="76" y="40"/>
                    <a:pt x="75" y="40"/>
                    <a:pt x="75" y="40"/>
                  </a:cubicBezTo>
                  <a:cubicBezTo>
                    <a:pt x="71" y="41"/>
                    <a:pt x="67" y="42"/>
                    <a:pt x="63" y="43"/>
                  </a:cubicBezTo>
                  <a:cubicBezTo>
                    <a:pt x="60" y="43"/>
                    <a:pt x="58" y="44"/>
                    <a:pt x="56" y="44"/>
                  </a:cubicBezTo>
                  <a:cubicBezTo>
                    <a:pt x="55" y="45"/>
                    <a:pt x="54" y="45"/>
                    <a:pt x="54" y="45"/>
                  </a:cubicBezTo>
                  <a:cubicBezTo>
                    <a:pt x="54" y="45"/>
                    <a:pt x="54" y="44"/>
                    <a:pt x="54" y="44"/>
                  </a:cubicBezTo>
                  <a:cubicBezTo>
                    <a:pt x="56" y="42"/>
                    <a:pt x="57" y="40"/>
                    <a:pt x="58" y="38"/>
                  </a:cubicBezTo>
                  <a:close/>
                  <a:moveTo>
                    <a:pt x="11" y="102"/>
                  </a:moveTo>
                  <a:cubicBezTo>
                    <a:pt x="12" y="102"/>
                    <a:pt x="13" y="101"/>
                    <a:pt x="14" y="101"/>
                  </a:cubicBezTo>
                  <a:cubicBezTo>
                    <a:pt x="16" y="101"/>
                    <a:pt x="18" y="100"/>
                    <a:pt x="20" y="100"/>
                  </a:cubicBezTo>
                  <a:cubicBezTo>
                    <a:pt x="22" y="99"/>
                    <a:pt x="23" y="99"/>
                    <a:pt x="25" y="98"/>
                  </a:cubicBezTo>
                  <a:cubicBezTo>
                    <a:pt x="27" y="98"/>
                    <a:pt x="29" y="97"/>
                    <a:pt x="31" y="97"/>
                  </a:cubicBezTo>
                  <a:cubicBezTo>
                    <a:pt x="34" y="96"/>
                    <a:pt x="38" y="95"/>
                    <a:pt x="41" y="94"/>
                  </a:cubicBezTo>
                  <a:cubicBezTo>
                    <a:pt x="44" y="93"/>
                    <a:pt x="46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4"/>
                    <a:pt x="50" y="95"/>
                    <a:pt x="51" y="97"/>
                  </a:cubicBezTo>
                  <a:cubicBezTo>
                    <a:pt x="48" y="98"/>
                    <a:pt x="45" y="98"/>
                    <a:pt x="42" y="99"/>
                  </a:cubicBezTo>
                  <a:cubicBezTo>
                    <a:pt x="40" y="99"/>
                    <a:pt x="39" y="100"/>
                    <a:pt x="38" y="100"/>
                  </a:cubicBezTo>
                  <a:cubicBezTo>
                    <a:pt x="36" y="100"/>
                    <a:pt x="34" y="101"/>
                    <a:pt x="32" y="102"/>
                  </a:cubicBezTo>
                  <a:cubicBezTo>
                    <a:pt x="29" y="102"/>
                    <a:pt x="27" y="103"/>
                    <a:pt x="25" y="103"/>
                  </a:cubicBezTo>
                  <a:cubicBezTo>
                    <a:pt x="20" y="104"/>
                    <a:pt x="16" y="106"/>
                    <a:pt x="12" y="107"/>
                  </a:cubicBezTo>
                  <a:cubicBezTo>
                    <a:pt x="11" y="107"/>
                    <a:pt x="11" y="107"/>
                    <a:pt x="10" y="107"/>
                  </a:cubicBezTo>
                  <a:cubicBezTo>
                    <a:pt x="10" y="107"/>
                    <a:pt x="10" y="106"/>
                    <a:pt x="10" y="106"/>
                  </a:cubicBezTo>
                  <a:cubicBezTo>
                    <a:pt x="11" y="104"/>
                    <a:pt x="11" y="103"/>
                    <a:pt x="11" y="102"/>
                  </a:cubicBezTo>
                  <a:close/>
                  <a:moveTo>
                    <a:pt x="61" y="161"/>
                  </a:moveTo>
                  <a:cubicBezTo>
                    <a:pt x="57" y="162"/>
                    <a:pt x="53" y="163"/>
                    <a:pt x="48" y="164"/>
                  </a:cubicBezTo>
                  <a:cubicBezTo>
                    <a:pt x="44" y="165"/>
                    <a:pt x="39" y="166"/>
                    <a:pt x="35" y="167"/>
                  </a:cubicBezTo>
                  <a:cubicBezTo>
                    <a:pt x="31" y="168"/>
                    <a:pt x="27" y="169"/>
                    <a:pt x="22" y="170"/>
                  </a:cubicBezTo>
                  <a:cubicBezTo>
                    <a:pt x="21" y="170"/>
                    <a:pt x="20" y="170"/>
                    <a:pt x="18" y="170"/>
                  </a:cubicBezTo>
                  <a:cubicBezTo>
                    <a:pt x="18" y="170"/>
                    <a:pt x="18" y="170"/>
                    <a:pt x="17" y="170"/>
                  </a:cubicBezTo>
                  <a:cubicBezTo>
                    <a:pt x="17" y="169"/>
                    <a:pt x="17" y="168"/>
                    <a:pt x="17" y="167"/>
                  </a:cubicBezTo>
                  <a:cubicBezTo>
                    <a:pt x="17" y="166"/>
                    <a:pt x="16" y="165"/>
                    <a:pt x="16" y="164"/>
                  </a:cubicBezTo>
                  <a:cubicBezTo>
                    <a:pt x="16" y="162"/>
                    <a:pt x="16" y="160"/>
                    <a:pt x="15" y="158"/>
                  </a:cubicBezTo>
                  <a:cubicBezTo>
                    <a:pt x="15" y="155"/>
                    <a:pt x="15" y="153"/>
                    <a:pt x="14" y="151"/>
                  </a:cubicBezTo>
                  <a:cubicBezTo>
                    <a:pt x="14" y="147"/>
                    <a:pt x="13" y="143"/>
                    <a:pt x="12" y="139"/>
                  </a:cubicBezTo>
                  <a:cubicBezTo>
                    <a:pt x="12" y="135"/>
                    <a:pt x="11" y="132"/>
                    <a:pt x="11" y="128"/>
                  </a:cubicBezTo>
                  <a:cubicBezTo>
                    <a:pt x="11" y="126"/>
                    <a:pt x="11" y="124"/>
                    <a:pt x="10" y="122"/>
                  </a:cubicBezTo>
                  <a:cubicBezTo>
                    <a:pt x="10" y="121"/>
                    <a:pt x="10" y="119"/>
                    <a:pt x="10" y="117"/>
                  </a:cubicBezTo>
                  <a:cubicBezTo>
                    <a:pt x="13" y="116"/>
                    <a:pt x="16" y="115"/>
                    <a:pt x="18" y="115"/>
                  </a:cubicBezTo>
                  <a:cubicBezTo>
                    <a:pt x="22" y="114"/>
                    <a:pt x="25" y="113"/>
                    <a:pt x="29" y="112"/>
                  </a:cubicBezTo>
                  <a:cubicBezTo>
                    <a:pt x="32" y="111"/>
                    <a:pt x="36" y="110"/>
                    <a:pt x="40" y="109"/>
                  </a:cubicBezTo>
                  <a:cubicBezTo>
                    <a:pt x="43" y="108"/>
                    <a:pt x="47" y="108"/>
                    <a:pt x="50" y="107"/>
                  </a:cubicBezTo>
                  <a:cubicBezTo>
                    <a:pt x="51" y="107"/>
                    <a:pt x="52" y="107"/>
                    <a:pt x="53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4" y="109"/>
                    <a:pt x="54" y="111"/>
                    <a:pt x="55" y="114"/>
                  </a:cubicBezTo>
                  <a:cubicBezTo>
                    <a:pt x="56" y="118"/>
                    <a:pt x="57" y="123"/>
                    <a:pt x="58" y="128"/>
                  </a:cubicBezTo>
                  <a:cubicBezTo>
                    <a:pt x="59" y="131"/>
                    <a:pt x="59" y="133"/>
                    <a:pt x="60" y="136"/>
                  </a:cubicBezTo>
                  <a:cubicBezTo>
                    <a:pt x="60" y="139"/>
                    <a:pt x="61" y="142"/>
                    <a:pt x="62" y="145"/>
                  </a:cubicBezTo>
                  <a:cubicBezTo>
                    <a:pt x="62" y="150"/>
                    <a:pt x="63" y="155"/>
                    <a:pt x="64" y="160"/>
                  </a:cubicBezTo>
                  <a:cubicBezTo>
                    <a:pt x="63" y="160"/>
                    <a:pt x="62" y="161"/>
                    <a:pt x="61" y="161"/>
                  </a:cubicBezTo>
                  <a:close/>
                  <a:moveTo>
                    <a:pt x="98" y="153"/>
                  </a:moveTo>
                  <a:cubicBezTo>
                    <a:pt x="97" y="151"/>
                    <a:pt x="97" y="148"/>
                    <a:pt x="96" y="146"/>
                  </a:cubicBezTo>
                  <a:cubicBezTo>
                    <a:pt x="95" y="144"/>
                    <a:pt x="95" y="141"/>
                    <a:pt x="94" y="139"/>
                  </a:cubicBezTo>
                  <a:cubicBezTo>
                    <a:pt x="93" y="136"/>
                    <a:pt x="92" y="133"/>
                    <a:pt x="92" y="131"/>
                  </a:cubicBezTo>
                  <a:cubicBezTo>
                    <a:pt x="91" y="130"/>
                    <a:pt x="91" y="128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2" y="126"/>
                    <a:pt x="94" y="126"/>
                    <a:pt x="95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7" y="130"/>
                    <a:pt x="98" y="135"/>
                    <a:pt x="99" y="139"/>
                  </a:cubicBezTo>
                  <a:cubicBezTo>
                    <a:pt x="100" y="144"/>
                    <a:pt x="101" y="148"/>
                    <a:pt x="102" y="152"/>
                  </a:cubicBezTo>
                  <a:cubicBezTo>
                    <a:pt x="100" y="153"/>
                    <a:pt x="99" y="153"/>
                    <a:pt x="98" y="153"/>
                  </a:cubicBezTo>
                  <a:close/>
                  <a:moveTo>
                    <a:pt x="111" y="150"/>
                  </a:moveTo>
                  <a:cubicBezTo>
                    <a:pt x="110" y="146"/>
                    <a:pt x="109" y="141"/>
                    <a:pt x="108" y="137"/>
                  </a:cubicBezTo>
                  <a:cubicBezTo>
                    <a:pt x="107" y="132"/>
                    <a:pt x="106" y="127"/>
                    <a:pt x="105" y="122"/>
                  </a:cubicBezTo>
                  <a:cubicBezTo>
                    <a:pt x="107" y="121"/>
                    <a:pt x="109" y="120"/>
                    <a:pt x="111" y="120"/>
                  </a:cubicBezTo>
                  <a:cubicBezTo>
                    <a:pt x="112" y="119"/>
                    <a:pt x="113" y="119"/>
                    <a:pt x="114" y="118"/>
                  </a:cubicBezTo>
                  <a:cubicBezTo>
                    <a:pt x="114" y="119"/>
                    <a:pt x="114" y="120"/>
                    <a:pt x="115" y="120"/>
                  </a:cubicBezTo>
                  <a:cubicBezTo>
                    <a:pt x="115" y="122"/>
                    <a:pt x="116" y="123"/>
                    <a:pt x="116" y="124"/>
                  </a:cubicBezTo>
                  <a:cubicBezTo>
                    <a:pt x="117" y="127"/>
                    <a:pt x="118" y="130"/>
                    <a:pt x="118" y="132"/>
                  </a:cubicBezTo>
                  <a:cubicBezTo>
                    <a:pt x="120" y="137"/>
                    <a:pt x="121" y="143"/>
                    <a:pt x="122" y="148"/>
                  </a:cubicBezTo>
                  <a:cubicBezTo>
                    <a:pt x="118" y="149"/>
                    <a:pt x="115" y="149"/>
                    <a:pt x="111" y="150"/>
                  </a:cubicBezTo>
                  <a:close/>
                  <a:moveTo>
                    <a:pt x="136" y="145"/>
                  </a:moveTo>
                  <a:cubicBezTo>
                    <a:pt x="134" y="145"/>
                    <a:pt x="133" y="146"/>
                    <a:pt x="131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0" y="141"/>
                    <a:pt x="129" y="137"/>
                    <a:pt x="128" y="133"/>
                  </a:cubicBezTo>
                  <a:cubicBezTo>
                    <a:pt x="127" y="128"/>
                    <a:pt x="126" y="124"/>
                    <a:pt x="125" y="120"/>
                  </a:cubicBezTo>
                  <a:cubicBezTo>
                    <a:pt x="124" y="118"/>
                    <a:pt x="123" y="115"/>
                    <a:pt x="122" y="113"/>
                  </a:cubicBezTo>
                  <a:cubicBezTo>
                    <a:pt x="121" y="112"/>
                    <a:pt x="120" y="110"/>
                    <a:pt x="119" y="109"/>
                  </a:cubicBezTo>
                  <a:cubicBezTo>
                    <a:pt x="117" y="108"/>
                    <a:pt x="116" y="108"/>
                    <a:pt x="114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3" y="109"/>
                    <a:pt x="112" y="109"/>
                    <a:pt x="112" y="109"/>
                  </a:cubicBezTo>
                  <a:cubicBezTo>
                    <a:pt x="107" y="111"/>
                    <a:pt x="103" y="113"/>
                    <a:pt x="98" y="114"/>
                  </a:cubicBezTo>
                  <a:cubicBezTo>
                    <a:pt x="95" y="116"/>
                    <a:pt x="91" y="117"/>
                    <a:pt x="87" y="118"/>
                  </a:cubicBezTo>
                  <a:cubicBezTo>
                    <a:pt x="85" y="119"/>
                    <a:pt x="82" y="120"/>
                    <a:pt x="81" y="122"/>
                  </a:cubicBezTo>
                  <a:cubicBezTo>
                    <a:pt x="80" y="123"/>
                    <a:pt x="80" y="125"/>
                    <a:pt x="80" y="126"/>
                  </a:cubicBezTo>
                  <a:cubicBezTo>
                    <a:pt x="81" y="127"/>
                    <a:pt x="81" y="127"/>
                    <a:pt x="81" y="128"/>
                  </a:cubicBezTo>
                  <a:cubicBezTo>
                    <a:pt x="81" y="130"/>
                    <a:pt x="82" y="131"/>
                    <a:pt x="83" y="133"/>
                  </a:cubicBezTo>
                  <a:cubicBezTo>
                    <a:pt x="83" y="135"/>
                    <a:pt x="84" y="137"/>
                    <a:pt x="84" y="139"/>
                  </a:cubicBezTo>
                  <a:cubicBezTo>
                    <a:pt x="85" y="141"/>
                    <a:pt x="85" y="143"/>
                    <a:pt x="86" y="145"/>
                  </a:cubicBezTo>
                  <a:cubicBezTo>
                    <a:pt x="86" y="147"/>
                    <a:pt x="87" y="149"/>
                    <a:pt x="88" y="151"/>
                  </a:cubicBezTo>
                  <a:cubicBezTo>
                    <a:pt x="88" y="152"/>
                    <a:pt x="88" y="154"/>
                    <a:pt x="89" y="155"/>
                  </a:cubicBezTo>
                  <a:cubicBezTo>
                    <a:pt x="84" y="156"/>
                    <a:pt x="80" y="157"/>
                    <a:pt x="76" y="158"/>
                  </a:cubicBezTo>
                  <a:cubicBezTo>
                    <a:pt x="75" y="158"/>
                    <a:pt x="74" y="158"/>
                    <a:pt x="73" y="158"/>
                  </a:cubicBezTo>
                  <a:cubicBezTo>
                    <a:pt x="73" y="154"/>
                    <a:pt x="72" y="150"/>
                    <a:pt x="71" y="145"/>
                  </a:cubicBezTo>
                  <a:cubicBezTo>
                    <a:pt x="70" y="140"/>
                    <a:pt x="69" y="135"/>
                    <a:pt x="68" y="131"/>
                  </a:cubicBezTo>
                  <a:cubicBezTo>
                    <a:pt x="68" y="128"/>
                    <a:pt x="67" y="126"/>
                    <a:pt x="67" y="123"/>
                  </a:cubicBezTo>
                  <a:cubicBezTo>
                    <a:pt x="66" y="121"/>
                    <a:pt x="66" y="119"/>
                    <a:pt x="65" y="117"/>
                  </a:cubicBezTo>
                  <a:cubicBezTo>
                    <a:pt x="65" y="114"/>
                    <a:pt x="64" y="112"/>
                    <a:pt x="64" y="110"/>
                  </a:cubicBezTo>
                  <a:cubicBezTo>
                    <a:pt x="63" y="107"/>
                    <a:pt x="62" y="105"/>
                    <a:pt x="62" y="103"/>
                  </a:cubicBezTo>
                  <a:cubicBezTo>
                    <a:pt x="61" y="99"/>
                    <a:pt x="60" y="94"/>
                    <a:pt x="59" y="90"/>
                  </a:cubicBezTo>
                  <a:cubicBezTo>
                    <a:pt x="58" y="86"/>
                    <a:pt x="57" y="82"/>
                    <a:pt x="55" y="77"/>
                  </a:cubicBezTo>
                  <a:cubicBezTo>
                    <a:pt x="54" y="73"/>
                    <a:pt x="53" y="70"/>
                    <a:pt x="52" y="66"/>
                  </a:cubicBezTo>
                  <a:cubicBezTo>
                    <a:pt x="51" y="63"/>
                    <a:pt x="51" y="59"/>
                    <a:pt x="50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3" y="55"/>
                    <a:pt x="55" y="54"/>
                    <a:pt x="58" y="54"/>
                  </a:cubicBezTo>
                  <a:cubicBezTo>
                    <a:pt x="60" y="53"/>
                    <a:pt x="62" y="52"/>
                    <a:pt x="65" y="52"/>
                  </a:cubicBezTo>
                  <a:cubicBezTo>
                    <a:pt x="69" y="51"/>
                    <a:pt x="73" y="50"/>
                    <a:pt x="77" y="49"/>
                  </a:cubicBezTo>
                  <a:cubicBezTo>
                    <a:pt x="77" y="49"/>
                    <a:pt x="78" y="49"/>
                    <a:pt x="79" y="49"/>
                  </a:cubicBezTo>
                  <a:cubicBezTo>
                    <a:pt x="81" y="48"/>
                    <a:pt x="83" y="48"/>
                    <a:pt x="86" y="47"/>
                  </a:cubicBezTo>
                  <a:cubicBezTo>
                    <a:pt x="92" y="46"/>
                    <a:pt x="99" y="44"/>
                    <a:pt x="105" y="43"/>
                  </a:cubicBezTo>
                  <a:cubicBezTo>
                    <a:pt x="108" y="42"/>
                    <a:pt x="111" y="41"/>
                    <a:pt x="114" y="41"/>
                  </a:cubicBezTo>
                  <a:cubicBezTo>
                    <a:pt x="115" y="40"/>
                    <a:pt x="117" y="40"/>
                    <a:pt x="118" y="39"/>
                  </a:cubicBezTo>
                  <a:cubicBezTo>
                    <a:pt x="119" y="40"/>
                    <a:pt x="119" y="42"/>
                    <a:pt x="119" y="43"/>
                  </a:cubicBezTo>
                  <a:cubicBezTo>
                    <a:pt x="120" y="45"/>
                    <a:pt x="120" y="48"/>
                    <a:pt x="121" y="50"/>
                  </a:cubicBezTo>
                  <a:cubicBezTo>
                    <a:pt x="122" y="55"/>
                    <a:pt x="123" y="59"/>
                    <a:pt x="124" y="64"/>
                  </a:cubicBezTo>
                  <a:cubicBezTo>
                    <a:pt x="125" y="68"/>
                    <a:pt x="126" y="72"/>
                    <a:pt x="127" y="77"/>
                  </a:cubicBezTo>
                  <a:cubicBezTo>
                    <a:pt x="129" y="81"/>
                    <a:pt x="130" y="86"/>
                    <a:pt x="131" y="91"/>
                  </a:cubicBezTo>
                  <a:cubicBezTo>
                    <a:pt x="133" y="100"/>
                    <a:pt x="135" y="110"/>
                    <a:pt x="137" y="119"/>
                  </a:cubicBezTo>
                  <a:cubicBezTo>
                    <a:pt x="138" y="124"/>
                    <a:pt x="139" y="128"/>
                    <a:pt x="140" y="133"/>
                  </a:cubicBezTo>
                  <a:cubicBezTo>
                    <a:pt x="141" y="136"/>
                    <a:pt x="142" y="140"/>
                    <a:pt x="143" y="143"/>
                  </a:cubicBezTo>
                  <a:cubicBezTo>
                    <a:pt x="143" y="143"/>
                    <a:pt x="142" y="143"/>
                    <a:pt x="142" y="144"/>
                  </a:cubicBezTo>
                  <a:cubicBezTo>
                    <a:pt x="140" y="144"/>
                    <a:pt x="138" y="144"/>
                    <a:pt x="136" y="145"/>
                  </a:cubicBezTo>
                  <a:close/>
                  <a:moveTo>
                    <a:pt x="176" y="137"/>
                  </a:moveTo>
                  <a:cubicBezTo>
                    <a:pt x="172" y="138"/>
                    <a:pt x="168" y="139"/>
                    <a:pt x="163" y="140"/>
                  </a:cubicBezTo>
                  <a:cubicBezTo>
                    <a:pt x="160" y="141"/>
                    <a:pt x="158" y="141"/>
                    <a:pt x="155" y="142"/>
                  </a:cubicBezTo>
                  <a:cubicBezTo>
                    <a:pt x="154" y="142"/>
                    <a:pt x="153" y="142"/>
                    <a:pt x="152" y="142"/>
                  </a:cubicBezTo>
                  <a:cubicBezTo>
                    <a:pt x="152" y="140"/>
                    <a:pt x="151" y="137"/>
                    <a:pt x="150" y="135"/>
                  </a:cubicBezTo>
                  <a:cubicBezTo>
                    <a:pt x="149" y="131"/>
                    <a:pt x="148" y="127"/>
                    <a:pt x="147" y="122"/>
                  </a:cubicBezTo>
                  <a:cubicBezTo>
                    <a:pt x="145" y="113"/>
                    <a:pt x="143" y="104"/>
                    <a:pt x="141" y="94"/>
                  </a:cubicBezTo>
                  <a:cubicBezTo>
                    <a:pt x="141" y="93"/>
                    <a:pt x="140" y="91"/>
                    <a:pt x="140" y="90"/>
                  </a:cubicBezTo>
                  <a:cubicBezTo>
                    <a:pt x="142" y="89"/>
                    <a:pt x="145" y="89"/>
                    <a:pt x="147" y="88"/>
                  </a:cubicBezTo>
                  <a:cubicBezTo>
                    <a:pt x="150" y="88"/>
                    <a:pt x="154" y="87"/>
                    <a:pt x="157" y="86"/>
                  </a:cubicBezTo>
                  <a:cubicBezTo>
                    <a:pt x="160" y="85"/>
                    <a:pt x="163" y="84"/>
                    <a:pt x="166" y="84"/>
                  </a:cubicBezTo>
                  <a:cubicBezTo>
                    <a:pt x="168" y="83"/>
                    <a:pt x="170" y="83"/>
                    <a:pt x="172" y="82"/>
                  </a:cubicBezTo>
                  <a:cubicBezTo>
                    <a:pt x="172" y="83"/>
                    <a:pt x="173" y="82"/>
                    <a:pt x="174" y="82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6" y="82"/>
                    <a:pt x="177" y="82"/>
                  </a:cubicBezTo>
                  <a:cubicBezTo>
                    <a:pt x="177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3"/>
                    <a:pt x="179" y="83"/>
                    <a:pt x="179" y="84"/>
                  </a:cubicBezTo>
                  <a:cubicBezTo>
                    <a:pt x="181" y="88"/>
                    <a:pt x="182" y="92"/>
                    <a:pt x="183" y="96"/>
                  </a:cubicBezTo>
                  <a:cubicBezTo>
                    <a:pt x="184" y="100"/>
                    <a:pt x="185" y="104"/>
                    <a:pt x="186" y="108"/>
                  </a:cubicBezTo>
                  <a:cubicBezTo>
                    <a:pt x="187" y="112"/>
                    <a:pt x="188" y="117"/>
                    <a:pt x="188" y="121"/>
                  </a:cubicBezTo>
                  <a:cubicBezTo>
                    <a:pt x="189" y="124"/>
                    <a:pt x="190" y="128"/>
                    <a:pt x="191" y="132"/>
                  </a:cubicBezTo>
                  <a:cubicBezTo>
                    <a:pt x="191" y="132"/>
                    <a:pt x="191" y="132"/>
                    <a:pt x="191" y="133"/>
                  </a:cubicBezTo>
                  <a:cubicBezTo>
                    <a:pt x="190" y="133"/>
                    <a:pt x="190" y="133"/>
                    <a:pt x="189" y="134"/>
                  </a:cubicBezTo>
                  <a:cubicBezTo>
                    <a:pt x="185" y="135"/>
                    <a:pt x="181" y="136"/>
                    <a:pt x="176" y="137"/>
                  </a:cubicBezTo>
                  <a:close/>
                  <a:moveTo>
                    <a:pt x="190" y="133"/>
                  </a:moveTo>
                  <a:cubicBezTo>
                    <a:pt x="190" y="133"/>
                    <a:pt x="191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1" y="133"/>
                    <a:pt x="190" y="133"/>
                    <a:pt x="19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5" name="í$ļîḑé">
              <a:extLst>
                <a:ext uri="{FF2B5EF4-FFF2-40B4-BE49-F238E27FC236}">
                  <a16:creationId xmlns:a16="http://schemas.microsoft.com/office/drawing/2014/main" id="{578B5E08-DC56-4CE2-AA67-40730EA65F7E}"/>
                </a:ext>
              </a:extLst>
            </p:cNvPr>
            <p:cNvSpPr/>
            <p:nvPr/>
          </p:nvSpPr>
          <p:spPr bwMode="auto">
            <a:xfrm>
              <a:off x="4433295" y="-352886"/>
              <a:ext cx="55066" cy="53494"/>
            </a:xfrm>
            <a:custGeom>
              <a:avLst/>
              <a:gdLst>
                <a:gd name="T0" fmla="*/ 31 w 32"/>
                <a:gd name="T1" fmla="*/ 12 h 32"/>
                <a:gd name="T2" fmla="*/ 30 w 32"/>
                <a:gd name="T3" fmla="*/ 10 h 32"/>
                <a:gd name="T4" fmla="*/ 28 w 32"/>
                <a:gd name="T5" fmla="*/ 6 h 32"/>
                <a:gd name="T6" fmla="*/ 26 w 32"/>
                <a:gd name="T7" fmla="*/ 5 h 32"/>
                <a:gd name="T8" fmla="*/ 21 w 32"/>
                <a:gd name="T9" fmla="*/ 2 h 32"/>
                <a:gd name="T10" fmla="*/ 18 w 32"/>
                <a:gd name="T11" fmla="*/ 1 h 32"/>
                <a:gd name="T12" fmla="*/ 14 w 32"/>
                <a:gd name="T13" fmla="*/ 0 h 32"/>
                <a:gd name="T14" fmla="*/ 13 w 32"/>
                <a:gd name="T15" fmla="*/ 0 h 32"/>
                <a:gd name="T16" fmla="*/ 12 w 32"/>
                <a:gd name="T17" fmla="*/ 0 h 32"/>
                <a:gd name="T18" fmla="*/ 8 w 32"/>
                <a:gd name="T19" fmla="*/ 2 h 32"/>
                <a:gd name="T20" fmla="*/ 5 w 32"/>
                <a:gd name="T21" fmla="*/ 4 h 32"/>
                <a:gd name="T22" fmla="*/ 3 w 32"/>
                <a:gd name="T23" fmla="*/ 7 h 32"/>
                <a:gd name="T24" fmla="*/ 1 w 32"/>
                <a:gd name="T25" fmla="*/ 11 h 32"/>
                <a:gd name="T26" fmla="*/ 0 w 32"/>
                <a:gd name="T27" fmla="*/ 15 h 32"/>
                <a:gd name="T28" fmla="*/ 1 w 32"/>
                <a:gd name="T29" fmla="*/ 22 h 32"/>
                <a:gd name="T30" fmla="*/ 6 w 32"/>
                <a:gd name="T31" fmla="*/ 28 h 32"/>
                <a:gd name="T32" fmla="*/ 13 w 32"/>
                <a:gd name="T33" fmla="*/ 31 h 32"/>
                <a:gd name="T34" fmla="*/ 17 w 32"/>
                <a:gd name="T35" fmla="*/ 32 h 32"/>
                <a:gd name="T36" fmla="*/ 19 w 32"/>
                <a:gd name="T37" fmla="*/ 31 h 32"/>
                <a:gd name="T38" fmla="*/ 20 w 32"/>
                <a:gd name="T39" fmla="*/ 31 h 32"/>
                <a:gd name="T40" fmla="*/ 21 w 32"/>
                <a:gd name="T41" fmla="*/ 31 h 32"/>
                <a:gd name="T42" fmla="*/ 25 w 32"/>
                <a:gd name="T43" fmla="*/ 29 h 32"/>
                <a:gd name="T44" fmla="*/ 30 w 32"/>
                <a:gd name="T45" fmla="*/ 24 h 32"/>
                <a:gd name="T46" fmla="*/ 30 w 32"/>
                <a:gd name="T47" fmla="*/ 22 h 32"/>
                <a:gd name="T48" fmla="*/ 31 w 32"/>
                <a:gd name="T49" fmla="*/ 21 h 32"/>
                <a:gd name="T50" fmla="*/ 32 w 32"/>
                <a:gd name="T51" fmla="*/ 18 h 32"/>
                <a:gd name="T52" fmla="*/ 32 w 32"/>
                <a:gd name="T53" fmla="*/ 15 h 32"/>
                <a:gd name="T54" fmla="*/ 31 w 32"/>
                <a:gd name="T55" fmla="*/ 12 h 32"/>
                <a:gd name="T56" fmla="*/ 22 w 32"/>
                <a:gd name="T57" fmla="*/ 18 h 32"/>
                <a:gd name="T58" fmla="*/ 21 w 32"/>
                <a:gd name="T59" fmla="*/ 20 h 32"/>
                <a:gd name="T60" fmla="*/ 20 w 32"/>
                <a:gd name="T61" fmla="*/ 21 h 32"/>
                <a:gd name="T62" fmla="*/ 18 w 32"/>
                <a:gd name="T63" fmla="*/ 22 h 32"/>
                <a:gd name="T64" fmla="*/ 17 w 32"/>
                <a:gd name="T65" fmla="*/ 22 h 32"/>
                <a:gd name="T66" fmla="*/ 15 w 32"/>
                <a:gd name="T67" fmla="*/ 22 h 32"/>
                <a:gd name="T68" fmla="*/ 14 w 32"/>
                <a:gd name="T69" fmla="*/ 22 h 32"/>
                <a:gd name="T70" fmla="*/ 12 w 32"/>
                <a:gd name="T71" fmla="*/ 21 h 32"/>
                <a:gd name="T72" fmla="*/ 11 w 32"/>
                <a:gd name="T73" fmla="*/ 21 h 32"/>
                <a:gd name="T74" fmla="*/ 10 w 32"/>
                <a:gd name="T75" fmla="*/ 19 h 32"/>
                <a:gd name="T76" fmla="*/ 10 w 32"/>
                <a:gd name="T77" fmla="*/ 17 h 32"/>
                <a:gd name="T78" fmla="*/ 10 w 32"/>
                <a:gd name="T79" fmla="*/ 15 h 32"/>
                <a:gd name="T80" fmla="*/ 10 w 32"/>
                <a:gd name="T81" fmla="*/ 13 h 32"/>
                <a:gd name="T82" fmla="*/ 11 w 32"/>
                <a:gd name="T83" fmla="*/ 12 h 32"/>
                <a:gd name="T84" fmla="*/ 12 w 32"/>
                <a:gd name="T85" fmla="*/ 11 h 32"/>
                <a:gd name="T86" fmla="*/ 13 w 32"/>
                <a:gd name="T87" fmla="*/ 9 h 32"/>
                <a:gd name="T88" fmla="*/ 14 w 32"/>
                <a:gd name="T89" fmla="*/ 9 h 32"/>
                <a:gd name="T90" fmla="*/ 15 w 32"/>
                <a:gd name="T91" fmla="*/ 10 h 32"/>
                <a:gd name="T92" fmla="*/ 16 w 32"/>
                <a:gd name="T93" fmla="*/ 10 h 32"/>
                <a:gd name="T94" fmla="*/ 20 w 32"/>
                <a:gd name="T95" fmla="*/ 12 h 32"/>
                <a:gd name="T96" fmla="*/ 21 w 32"/>
                <a:gd name="T97" fmla="*/ 13 h 32"/>
                <a:gd name="T98" fmla="*/ 22 w 32"/>
                <a:gd name="T99" fmla="*/ 14 h 32"/>
                <a:gd name="T100" fmla="*/ 22 w 32"/>
                <a:gd name="T101" fmla="*/ 15 h 32"/>
                <a:gd name="T102" fmla="*/ 22 w 32"/>
                <a:gd name="T103" fmla="*/ 17 h 32"/>
                <a:gd name="T104" fmla="*/ 22 w 32"/>
                <a:gd name="T10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32">
                  <a:moveTo>
                    <a:pt x="31" y="12"/>
                  </a:moveTo>
                  <a:cubicBezTo>
                    <a:pt x="31" y="11"/>
                    <a:pt x="30" y="11"/>
                    <a:pt x="30" y="10"/>
                  </a:cubicBezTo>
                  <a:cubicBezTo>
                    <a:pt x="29" y="8"/>
                    <a:pt x="29" y="7"/>
                    <a:pt x="28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4" y="3"/>
                    <a:pt x="23" y="2"/>
                    <a:pt x="21" y="2"/>
                  </a:cubicBezTo>
                  <a:cubicBezTo>
                    <a:pt x="20" y="1"/>
                    <a:pt x="19" y="1"/>
                    <a:pt x="18" y="1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7" y="2"/>
                    <a:pt x="6" y="3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2" y="8"/>
                    <a:pt x="1" y="10"/>
                    <a:pt x="1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2" y="24"/>
                    <a:pt x="4" y="26"/>
                    <a:pt x="6" y="28"/>
                  </a:cubicBezTo>
                  <a:cubicBezTo>
                    <a:pt x="8" y="30"/>
                    <a:pt x="10" y="31"/>
                    <a:pt x="13" y="31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19" y="32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3" y="30"/>
                    <a:pt x="24" y="30"/>
                    <a:pt x="25" y="29"/>
                  </a:cubicBezTo>
                  <a:cubicBezTo>
                    <a:pt x="27" y="27"/>
                    <a:pt x="29" y="26"/>
                    <a:pt x="30" y="24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20"/>
                    <a:pt x="32" y="19"/>
                    <a:pt x="32" y="18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1" y="14"/>
                    <a:pt x="31" y="13"/>
                    <a:pt x="31" y="12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0"/>
                    <a:pt x="20" y="21"/>
                  </a:cubicBezTo>
                  <a:cubicBezTo>
                    <a:pt x="20" y="21"/>
                    <a:pt x="19" y="22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1"/>
                    <a:pt x="12" y="21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9" y="11"/>
                    <a:pt x="20" y="12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1" y="13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6" name="ïṩḷïḑe">
              <a:extLst>
                <a:ext uri="{FF2B5EF4-FFF2-40B4-BE49-F238E27FC236}">
                  <a16:creationId xmlns:a16="http://schemas.microsoft.com/office/drawing/2014/main" id="{CB42B02E-C169-42A4-9AD2-FA01CDBE96FA}"/>
                </a:ext>
              </a:extLst>
            </p:cNvPr>
            <p:cNvSpPr/>
            <p:nvPr/>
          </p:nvSpPr>
          <p:spPr bwMode="auto">
            <a:xfrm>
              <a:off x="4337322" y="-241180"/>
              <a:ext cx="15733" cy="17307"/>
            </a:xfrm>
            <a:custGeom>
              <a:avLst/>
              <a:gdLst>
                <a:gd name="T0" fmla="*/ 6 w 9"/>
                <a:gd name="T1" fmla="*/ 9 h 10"/>
                <a:gd name="T2" fmla="*/ 9 w 9"/>
                <a:gd name="T3" fmla="*/ 7 h 10"/>
                <a:gd name="T4" fmla="*/ 9 w 9"/>
                <a:gd name="T5" fmla="*/ 3 h 10"/>
                <a:gd name="T6" fmla="*/ 7 w 9"/>
                <a:gd name="T7" fmla="*/ 1 h 10"/>
                <a:gd name="T8" fmla="*/ 3 w 9"/>
                <a:gd name="T9" fmla="*/ 0 h 10"/>
                <a:gd name="T10" fmla="*/ 0 w 9"/>
                <a:gd name="T11" fmla="*/ 3 h 10"/>
                <a:gd name="T12" fmla="*/ 0 w 9"/>
                <a:gd name="T13" fmla="*/ 6 h 10"/>
                <a:gd name="T14" fmla="*/ 2 w 9"/>
                <a:gd name="T15" fmla="*/ 9 h 10"/>
                <a:gd name="T16" fmla="*/ 6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9" y="5"/>
                    <a:pt x="9" y="3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0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îṧľïḋê">
              <a:extLst>
                <a:ext uri="{FF2B5EF4-FFF2-40B4-BE49-F238E27FC236}">
                  <a16:creationId xmlns:a16="http://schemas.microsoft.com/office/drawing/2014/main" id="{128370B9-0FB3-412A-8190-075AA293B88D}"/>
                </a:ext>
              </a:extLst>
            </p:cNvPr>
            <p:cNvSpPr/>
            <p:nvPr/>
          </p:nvSpPr>
          <p:spPr bwMode="auto">
            <a:xfrm>
              <a:off x="4360921" y="-244326"/>
              <a:ext cx="15733" cy="17307"/>
            </a:xfrm>
            <a:custGeom>
              <a:avLst/>
              <a:gdLst>
                <a:gd name="T0" fmla="*/ 6 w 9"/>
                <a:gd name="T1" fmla="*/ 9 h 10"/>
                <a:gd name="T2" fmla="*/ 8 w 9"/>
                <a:gd name="T3" fmla="*/ 7 h 10"/>
                <a:gd name="T4" fmla="*/ 9 w 9"/>
                <a:gd name="T5" fmla="*/ 4 h 10"/>
                <a:gd name="T6" fmla="*/ 7 w 9"/>
                <a:gd name="T7" fmla="*/ 1 h 10"/>
                <a:gd name="T8" fmla="*/ 3 w 9"/>
                <a:gd name="T9" fmla="*/ 0 h 10"/>
                <a:gd name="T10" fmla="*/ 0 w 9"/>
                <a:gd name="T11" fmla="*/ 3 h 10"/>
                <a:gd name="T12" fmla="*/ 0 w 9"/>
                <a:gd name="T13" fmla="*/ 6 h 10"/>
                <a:gd name="T14" fmla="*/ 2 w 9"/>
                <a:gd name="T15" fmla="*/ 9 h 10"/>
                <a:gd name="T16" fmla="*/ 6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7" y="9"/>
                    <a:pt x="8" y="8"/>
                    <a:pt x="8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8"/>
                    <a:pt x="2" y="9"/>
                  </a:cubicBezTo>
                  <a:cubicBezTo>
                    <a:pt x="3" y="10"/>
                    <a:pt x="5" y="10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8" name="išḻíḍé">
              <a:extLst>
                <a:ext uri="{FF2B5EF4-FFF2-40B4-BE49-F238E27FC236}">
                  <a16:creationId xmlns:a16="http://schemas.microsoft.com/office/drawing/2014/main" id="{23DE2460-E8F5-4CF1-B191-D7151E90EA20}"/>
                </a:ext>
              </a:extLst>
            </p:cNvPr>
            <p:cNvSpPr/>
            <p:nvPr/>
          </p:nvSpPr>
          <p:spPr bwMode="auto">
            <a:xfrm>
              <a:off x="4381375" y="-249046"/>
              <a:ext cx="15733" cy="15733"/>
            </a:xfrm>
            <a:custGeom>
              <a:avLst/>
              <a:gdLst>
                <a:gd name="T0" fmla="*/ 7 w 9"/>
                <a:gd name="T1" fmla="*/ 0 h 9"/>
                <a:gd name="T2" fmla="*/ 3 w 9"/>
                <a:gd name="T3" fmla="*/ 0 h 9"/>
                <a:gd name="T4" fmla="*/ 1 w 9"/>
                <a:gd name="T5" fmla="*/ 2 h 9"/>
                <a:gd name="T6" fmla="*/ 0 w 9"/>
                <a:gd name="T7" fmla="*/ 6 h 9"/>
                <a:gd name="T8" fmla="*/ 2 w 9"/>
                <a:gd name="T9" fmla="*/ 8 h 9"/>
                <a:gd name="T10" fmla="*/ 6 w 9"/>
                <a:gd name="T11" fmla="*/ 9 h 9"/>
                <a:gd name="T12" fmla="*/ 9 w 9"/>
                <a:gd name="T13" fmla="*/ 7 h 9"/>
                <a:gd name="T14" fmla="*/ 9 w 9"/>
                <a:gd name="T15" fmla="*/ 3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9" name="íṡḷîďè">
              <a:extLst>
                <a:ext uri="{FF2B5EF4-FFF2-40B4-BE49-F238E27FC236}">
                  <a16:creationId xmlns:a16="http://schemas.microsoft.com/office/drawing/2014/main" id="{B353ED56-E580-4F22-9957-14823486C10C}"/>
                </a:ext>
              </a:extLst>
            </p:cNvPr>
            <p:cNvSpPr/>
            <p:nvPr/>
          </p:nvSpPr>
          <p:spPr bwMode="auto">
            <a:xfrm>
              <a:off x="4340468" y="-209713"/>
              <a:ext cx="17306" cy="17307"/>
            </a:xfrm>
            <a:custGeom>
              <a:avLst/>
              <a:gdLst>
                <a:gd name="T0" fmla="*/ 7 w 10"/>
                <a:gd name="T1" fmla="*/ 1 h 10"/>
                <a:gd name="T2" fmla="*/ 3 w 10"/>
                <a:gd name="T3" fmla="*/ 1 h 10"/>
                <a:gd name="T4" fmla="*/ 1 w 10"/>
                <a:gd name="T5" fmla="*/ 3 h 10"/>
                <a:gd name="T6" fmla="*/ 0 w 10"/>
                <a:gd name="T7" fmla="*/ 7 h 10"/>
                <a:gd name="T8" fmla="*/ 2 w 10"/>
                <a:gd name="T9" fmla="*/ 9 h 10"/>
                <a:gd name="T10" fmla="*/ 6 w 10"/>
                <a:gd name="T11" fmla="*/ 10 h 10"/>
                <a:gd name="T12" fmla="*/ 9 w 10"/>
                <a:gd name="T13" fmla="*/ 7 h 10"/>
                <a:gd name="T14" fmla="*/ 9 w 10"/>
                <a:gd name="T15" fmla="*/ 4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10" y="5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0" name="îṣḷîḍé">
              <a:extLst>
                <a:ext uri="{FF2B5EF4-FFF2-40B4-BE49-F238E27FC236}">
                  <a16:creationId xmlns:a16="http://schemas.microsoft.com/office/drawing/2014/main" id="{93B327BA-22B6-4AE8-8A5E-D2D826759A67}"/>
                </a:ext>
              </a:extLst>
            </p:cNvPr>
            <p:cNvSpPr/>
            <p:nvPr/>
          </p:nvSpPr>
          <p:spPr bwMode="auto">
            <a:xfrm>
              <a:off x="4362495" y="-214432"/>
              <a:ext cx="15733" cy="14161"/>
            </a:xfrm>
            <a:custGeom>
              <a:avLst/>
              <a:gdLst>
                <a:gd name="T0" fmla="*/ 7 w 9"/>
                <a:gd name="T1" fmla="*/ 1 h 9"/>
                <a:gd name="T2" fmla="*/ 3 w 9"/>
                <a:gd name="T3" fmla="*/ 0 h 9"/>
                <a:gd name="T4" fmla="*/ 0 w 9"/>
                <a:gd name="T5" fmla="*/ 3 h 9"/>
                <a:gd name="T6" fmla="*/ 0 w 9"/>
                <a:gd name="T7" fmla="*/ 6 h 9"/>
                <a:gd name="T8" fmla="*/ 2 w 9"/>
                <a:gd name="T9" fmla="*/ 9 h 9"/>
                <a:gd name="T10" fmla="*/ 6 w 9"/>
                <a:gd name="T11" fmla="*/ 9 h 9"/>
                <a:gd name="T12" fmla="*/ 9 w 9"/>
                <a:gd name="T13" fmla="*/ 7 h 9"/>
                <a:gd name="T14" fmla="*/ 9 w 9"/>
                <a:gd name="T15" fmla="*/ 3 h 9"/>
                <a:gd name="T16" fmla="*/ 7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9" y="4"/>
                    <a:pt x="9" y="3"/>
                  </a:cubicBez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1" name="ïš1ïḍè">
              <a:extLst>
                <a:ext uri="{FF2B5EF4-FFF2-40B4-BE49-F238E27FC236}">
                  <a16:creationId xmlns:a16="http://schemas.microsoft.com/office/drawing/2014/main" id="{78A2483D-C200-45C9-BCEF-BC08F2347DBC}"/>
                </a:ext>
              </a:extLst>
            </p:cNvPr>
            <p:cNvSpPr/>
            <p:nvPr/>
          </p:nvSpPr>
          <p:spPr bwMode="auto">
            <a:xfrm>
              <a:off x="4379801" y="-219154"/>
              <a:ext cx="17306" cy="15733"/>
            </a:xfrm>
            <a:custGeom>
              <a:avLst/>
              <a:gdLst>
                <a:gd name="T0" fmla="*/ 7 w 10"/>
                <a:gd name="T1" fmla="*/ 1 h 9"/>
                <a:gd name="T2" fmla="*/ 4 w 10"/>
                <a:gd name="T3" fmla="*/ 0 h 9"/>
                <a:gd name="T4" fmla="*/ 1 w 10"/>
                <a:gd name="T5" fmla="*/ 2 h 9"/>
                <a:gd name="T6" fmla="*/ 1 w 10"/>
                <a:gd name="T7" fmla="*/ 6 h 9"/>
                <a:gd name="T8" fmla="*/ 3 w 10"/>
                <a:gd name="T9" fmla="*/ 9 h 9"/>
                <a:gd name="T10" fmla="*/ 7 w 10"/>
                <a:gd name="T11" fmla="*/ 9 h 9"/>
                <a:gd name="T12" fmla="*/ 9 w 10"/>
                <a:gd name="T13" fmla="*/ 7 h 9"/>
                <a:gd name="T14" fmla="*/ 10 w 10"/>
                <a:gd name="T15" fmla="*/ 3 h 9"/>
                <a:gd name="T16" fmla="*/ 7 w 1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2"/>
                    <a:pt x="1" y="2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4" y="9"/>
                    <a:pt x="5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6"/>
                    <a:pt x="10" y="4"/>
                    <a:pt x="10" y="3"/>
                  </a:cubicBezTo>
                  <a:cubicBezTo>
                    <a:pt x="9" y="2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îŝ1iďê">
              <a:extLst>
                <a:ext uri="{FF2B5EF4-FFF2-40B4-BE49-F238E27FC236}">
                  <a16:creationId xmlns:a16="http://schemas.microsoft.com/office/drawing/2014/main" id="{F1DC61AD-E5A3-4D1B-8A1C-90A337D10DA5}"/>
                </a:ext>
              </a:extLst>
            </p:cNvPr>
            <p:cNvSpPr/>
            <p:nvPr/>
          </p:nvSpPr>
          <p:spPr bwMode="auto">
            <a:xfrm>
              <a:off x="4556015" y="-289954"/>
              <a:ext cx="17306" cy="17307"/>
            </a:xfrm>
            <a:custGeom>
              <a:avLst/>
              <a:gdLst>
                <a:gd name="T0" fmla="*/ 7 w 10"/>
                <a:gd name="T1" fmla="*/ 9 h 10"/>
                <a:gd name="T2" fmla="*/ 9 w 10"/>
                <a:gd name="T3" fmla="*/ 7 h 10"/>
                <a:gd name="T4" fmla="*/ 10 w 10"/>
                <a:gd name="T5" fmla="*/ 4 h 10"/>
                <a:gd name="T6" fmla="*/ 7 w 10"/>
                <a:gd name="T7" fmla="*/ 1 h 10"/>
                <a:gd name="T8" fmla="*/ 4 w 10"/>
                <a:gd name="T9" fmla="*/ 1 h 10"/>
                <a:gd name="T10" fmla="*/ 1 w 10"/>
                <a:gd name="T11" fmla="*/ 3 h 10"/>
                <a:gd name="T12" fmla="*/ 1 w 10"/>
                <a:gd name="T13" fmla="*/ 6 h 10"/>
                <a:gd name="T14" fmla="*/ 3 w 10"/>
                <a:gd name="T15" fmla="*/ 9 h 10"/>
                <a:gd name="T16" fmla="*/ 7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8" y="9"/>
                    <a:pt x="9" y="8"/>
                    <a:pt x="9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íŝļîďè">
              <a:extLst>
                <a:ext uri="{FF2B5EF4-FFF2-40B4-BE49-F238E27FC236}">
                  <a16:creationId xmlns:a16="http://schemas.microsoft.com/office/drawing/2014/main" id="{633B9E30-FF00-403F-9551-43D4C2998EC9}"/>
                </a:ext>
              </a:extLst>
            </p:cNvPr>
            <p:cNvSpPr/>
            <p:nvPr/>
          </p:nvSpPr>
          <p:spPr bwMode="auto">
            <a:xfrm>
              <a:off x="4576469" y="-291526"/>
              <a:ext cx="15733" cy="14161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9 w 9"/>
                <a:gd name="T5" fmla="*/ 3 h 9"/>
                <a:gd name="T6" fmla="*/ 7 w 9"/>
                <a:gd name="T7" fmla="*/ 0 h 9"/>
                <a:gd name="T8" fmla="*/ 3 w 9"/>
                <a:gd name="T9" fmla="*/ 0 h 9"/>
                <a:gd name="T10" fmla="*/ 0 w 9"/>
                <a:gd name="T11" fmla="*/ 2 h 9"/>
                <a:gd name="T12" fmla="*/ 0 w 9"/>
                <a:gd name="T13" fmla="*/ 6 h 9"/>
                <a:gd name="T14" fmla="*/ 2 w 9"/>
                <a:gd name="T15" fmla="*/ 9 h 9"/>
                <a:gd name="T16" fmla="*/ 6 w 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7" y="9"/>
                    <a:pt x="8" y="8"/>
                    <a:pt x="9" y="7"/>
                  </a:cubicBezTo>
                  <a:cubicBezTo>
                    <a:pt x="9" y="6"/>
                    <a:pt x="9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4" y="9"/>
                    <a:pt x="5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ïşḻïḋe">
              <a:extLst>
                <a:ext uri="{FF2B5EF4-FFF2-40B4-BE49-F238E27FC236}">
                  <a16:creationId xmlns:a16="http://schemas.microsoft.com/office/drawing/2014/main" id="{BB447CC3-0EE7-4CEC-B0B4-0A787C3EAE78}"/>
                </a:ext>
              </a:extLst>
            </p:cNvPr>
            <p:cNvSpPr/>
            <p:nvPr/>
          </p:nvSpPr>
          <p:spPr bwMode="auto">
            <a:xfrm>
              <a:off x="4595349" y="-300967"/>
              <a:ext cx="15733" cy="15733"/>
            </a:xfrm>
            <a:custGeom>
              <a:avLst/>
              <a:gdLst>
                <a:gd name="T0" fmla="*/ 9 w 10"/>
                <a:gd name="T1" fmla="*/ 7 h 9"/>
                <a:gd name="T2" fmla="*/ 9 w 10"/>
                <a:gd name="T3" fmla="*/ 3 h 9"/>
                <a:gd name="T4" fmla="*/ 7 w 10"/>
                <a:gd name="T5" fmla="*/ 0 h 9"/>
                <a:gd name="T6" fmla="*/ 3 w 10"/>
                <a:gd name="T7" fmla="*/ 0 h 9"/>
                <a:gd name="T8" fmla="*/ 1 w 10"/>
                <a:gd name="T9" fmla="*/ 2 h 9"/>
                <a:gd name="T10" fmla="*/ 0 w 10"/>
                <a:gd name="T11" fmla="*/ 6 h 9"/>
                <a:gd name="T12" fmla="*/ 3 w 10"/>
                <a:gd name="T13" fmla="*/ 9 h 9"/>
                <a:gd name="T14" fmla="*/ 6 w 10"/>
                <a:gd name="T15" fmla="*/ 9 h 9"/>
                <a:gd name="T16" fmla="*/ 9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9" y="6"/>
                    <a:pt x="10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ï$ļíḋe">
              <a:extLst>
                <a:ext uri="{FF2B5EF4-FFF2-40B4-BE49-F238E27FC236}">
                  <a16:creationId xmlns:a16="http://schemas.microsoft.com/office/drawing/2014/main" id="{3D2475EE-ED24-4307-971A-8D80BA06C791}"/>
                </a:ext>
              </a:extLst>
            </p:cNvPr>
            <p:cNvSpPr/>
            <p:nvPr/>
          </p:nvSpPr>
          <p:spPr bwMode="auto">
            <a:xfrm>
              <a:off x="4560737" y="-255340"/>
              <a:ext cx="17306" cy="15733"/>
            </a:xfrm>
            <a:custGeom>
              <a:avLst/>
              <a:gdLst>
                <a:gd name="T0" fmla="*/ 7 w 10"/>
                <a:gd name="T1" fmla="*/ 1 h 10"/>
                <a:gd name="T2" fmla="*/ 3 w 10"/>
                <a:gd name="T3" fmla="*/ 1 h 10"/>
                <a:gd name="T4" fmla="*/ 1 w 10"/>
                <a:gd name="T5" fmla="*/ 3 h 10"/>
                <a:gd name="T6" fmla="*/ 0 w 10"/>
                <a:gd name="T7" fmla="*/ 6 h 10"/>
                <a:gd name="T8" fmla="*/ 3 w 10"/>
                <a:gd name="T9" fmla="*/ 9 h 10"/>
                <a:gd name="T10" fmla="*/ 6 w 10"/>
                <a:gd name="T11" fmla="*/ 9 h 10"/>
                <a:gd name="T12" fmla="*/ 9 w 10"/>
                <a:gd name="T13" fmla="*/ 7 h 10"/>
                <a:gd name="T14" fmla="*/ 9 w 10"/>
                <a:gd name="T15" fmla="*/ 4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íSľîďè">
              <a:extLst>
                <a:ext uri="{FF2B5EF4-FFF2-40B4-BE49-F238E27FC236}">
                  <a16:creationId xmlns:a16="http://schemas.microsoft.com/office/drawing/2014/main" id="{556B3E68-8D74-4BA8-B750-B19D6E55A65E}"/>
                </a:ext>
              </a:extLst>
            </p:cNvPr>
            <p:cNvSpPr/>
            <p:nvPr/>
          </p:nvSpPr>
          <p:spPr bwMode="auto">
            <a:xfrm>
              <a:off x="4581189" y="-255340"/>
              <a:ext cx="17306" cy="14161"/>
            </a:xfrm>
            <a:custGeom>
              <a:avLst/>
              <a:gdLst>
                <a:gd name="T0" fmla="*/ 7 w 10"/>
                <a:gd name="T1" fmla="*/ 0 h 9"/>
                <a:gd name="T2" fmla="*/ 3 w 10"/>
                <a:gd name="T3" fmla="*/ 0 h 9"/>
                <a:gd name="T4" fmla="*/ 1 w 10"/>
                <a:gd name="T5" fmla="*/ 2 h 9"/>
                <a:gd name="T6" fmla="*/ 0 w 10"/>
                <a:gd name="T7" fmla="*/ 6 h 9"/>
                <a:gd name="T8" fmla="*/ 3 w 10"/>
                <a:gd name="T9" fmla="*/ 8 h 9"/>
                <a:gd name="T10" fmla="*/ 6 w 10"/>
                <a:gd name="T11" fmla="*/ 9 h 9"/>
                <a:gd name="T12" fmla="*/ 9 w 10"/>
                <a:gd name="T13" fmla="*/ 7 h 9"/>
                <a:gd name="T14" fmla="*/ 9 w 10"/>
                <a:gd name="T15" fmla="*/ 3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ïṩľîḓé">
              <a:extLst>
                <a:ext uri="{FF2B5EF4-FFF2-40B4-BE49-F238E27FC236}">
                  <a16:creationId xmlns:a16="http://schemas.microsoft.com/office/drawing/2014/main" id="{780255DF-6145-4104-99E9-E074741F419F}"/>
                </a:ext>
              </a:extLst>
            </p:cNvPr>
            <p:cNvSpPr/>
            <p:nvPr/>
          </p:nvSpPr>
          <p:spPr bwMode="auto">
            <a:xfrm>
              <a:off x="4601642" y="-263207"/>
              <a:ext cx="17306" cy="15733"/>
            </a:xfrm>
            <a:custGeom>
              <a:avLst/>
              <a:gdLst>
                <a:gd name="T0" fmla="*/ 7 w 10"/>
                <a:gd name="T1" fmla="*/ 0 h 9"/>
                <a:gd name="T2" fmla="*/ 4 w 10"/>
                <a:gd name="T3" fmla="*/ 0 h 9"/>
                <a:gd name="T4" fmla="*/ 1 w 10"/>
                <a:gd name="T5" fmla="*/ 2 h 9"/>
                <a:gd name="T6" fmla="*/ 1 w 10"/>
                <a:gd name="T7" fmla="*/ 6 h 9"/>
                <a:gd name="T8" fmla="*/ 3 w 10"/>
                <a:gd name="T9" fmla="*/ 8 h 9"/>
                <a:gd name="T10" fmla="*/ 7 w 10"/>
                <a:gd name="T11" fmla="*/ 9 h 9"/>
                <a:gd name="T12" fmla="*/ 9 w 10"/>
                <a:gd name="T13" fmla="*/ 7 h 9"/>
                <a:gd name="T14" fmla="*/ 10 w 10"/>
                <a:gd name="T15" fmla="*/ 3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9"/>
                    <a:pt x="5" y="9"/>
                    <a:pt x="7" y="9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íṡļiḋê">
            <a:extLst>
              <a:ext uri="{FF2B5EF4-FFF2-40B4-BE49-F238E27FC236}">
                <a16:creationId xmlns:a16="http://schemas.microsoft.com/office/drawing/2014/main" id="{67CC9CCE-D810-45C4-BDCE-C8291C60DB88}"/>
              </a:ext>
            </a:extLst>
          </p:cNvPr>
          <p:cNvGrpSpPr/>
          <p:nvPr/>
        </p:nvGrpSpPr>
        <p:grpSpPr>
          <a:xfrm>
            <a:off x="5515091" y="344245"/>
            <a:ext cx="136880" cy="333549"/>
            <a:chOff x="4384522" y="-903556"/>
            <a:chExt cx="136880" cy="333549"/>
          </a:xfrm>
          <a:solidFill>
            <a:schemeClr val="bg1">
              <a:lumMod val="95000"/>
            </a:schemeClr>
          </a:solidFill>
        </p:grpSpPr>
        <p:sp>
          <p:nvSpPr>
            <p:cNvPr id="122" name="îṡľïḋe">
              <a:extLst>
                <a:ext uri="{FF2B5EF4-FFF2-40B4-BE49-F238E27FC236}">
                  <a16:creationId xmlns:a16="http://schemas.microsoft.com/office/drawing/2014/main" id="{79F4DC1F-7233-4314-94DF-494009A71793}"/>
                </a:ext>
              </a:extLst>
            </p:cNvPr>
            <p:cNvSpPr/>
            <p:nvPr/>
          </p:nvSpPr>
          <p:spPr bwMode="auto">
            <a:xfrm>
              <a:off x="4384522" y="-903556"/>
              <a:ext cx="136880" cy="333549"/>
            </a:xfrm>
            <a:custGeom>
              <a:avLst/>
              <a:gdLst>
                <a:gd name="T0" fmla="*/ 68 w 81"/>
                <a:gd name="T1" fmla="*/ 126 h 195"/>
                <a:gd name="T2" fmla="*/ 54 w 81"/>
                <a:gd name="T3" fmla="*/ 69 h 195"/>
                <a:gd name="T4" fmla="*/ 45 w 81"/>
                <a:gd name="T5" fmla="*/ 28 h 195"/>
                <a:gd name="T6" fmla="*/ 40 w 81"/>
                <a:gd name="T7" fmla="*/ 10 h 195"/>
                <a:gd name="T8" fmla="*/ 31 w 81"/>
                <a:gd name="T9" fmla="*/ 1 h 195"/>
                <a:gd name="T10" fmla="*/ 11 w 81"/>
                <a:gd name="T11" fmla="*/ 3 h 195"/>
                <a:gd name="T12" fmla="*/ 3 w 81"/>
                <a:gd name="T13" fmla="*/ 6 h 195"/>
                <a:gd name="T14" fmla="*/ 7 w 81"/>
                <a:gd name="T15" fmla="*/ 41 h 195"/>
                <a:gd name="T16" fmla="*/ 14 w 81"/>
                <a:gd name="T17" fmla="*/ 85 h 195"/>
                <a:gd name="T18" fmla="*/ 24 w 81"/>
                <a:gd name="T19" fmla="*/ 128 h 195"/>
                <a:gd name="T20" fmla="*/ 34 w 81"/>
                <a:gd name="T21" fmla="*/ 168 h 195"/>
                <a:gd name="T22" fmla="*/ 39 w 81"/>
                <a:gd name="T23" fmla="*/ 189 h 195"/>
                <a:gd name="T24" fmla="*/ 45 w 81"/>
                <a:gd name="T25" fmla="*/ 194 h 195"/>
                <a:gd name="T26" fmla="*/ 58 w 81"/>
                <a:gd name="T27" fmla="*/ 193 h 195"/>
                <a:gd name="T28" fmla="*/ 70 w 81"/>
                <a:gd name="T29" fmla="*/ 189 h 195"/>
                <a:gd name="T30" fmla="*/ 80 w 81"/>
                <a:gd name="T31" fmla="*/ 182 h 195"/>
                <a:gd name="T32" fmla="*/ 75 w 81"/>
                <a:gd name="T33" fmla="*/ 154 h 195"/>
                <a:gd name="T34" fmla="*/ 62 w 81"/>
                <a:gd name="T35" fmla="*/ 183 h 195"/>
                <a:gd name="T36" fmla="*/ 49 w 81"/>
                <a:gd name="T37" fmla="*/ 185 h 195"/>
                <a:gd name="T38" fmla="*/ 47 w 81"/>
                <a:gd name="T39" fmla="*/ 182 h 195"/>
                <a:gd name="T40" fmla="*/ 42 w 81"/>
                <a:gd name="T41" fmla="*/ 161 h 195"/>
                <a:gd name="T42" fmla="*/ 25 w 81"/>
                <a:gd name="T43" fmla="*/ 92 h 195"/>
                <a:gd name="T44" fmla="*/ 18 w 81"/>
                <a:gd name="T45" fmla="*/ 54 h 195"/>
                <a:gd name="T46" fmla="*/ 10 w 81"/>
                <a:gd name="T47" fmla="*/ 14 h 195"/>
                <a:gd name="T48" fmla="*/ 20 w 81"/>
                <a:gd name="T49" fmla="*/ 10 h 195"/>
                <a:gd name="T50" fmla="*/ 31 w 81"/>
                <a:gd name="T51" fmla="*/ 14 h 195"/>
                <a:gd name="T52" fmla="*/ 36 w 81"/>
                <a:gd name="T53" fmla="*/ 32 h 195"/>
                <a:gd name="T54" fmla="*/ 26 w 81"/>
                <a:gd name="T55" fmla="*/ 35 h 195"/>
                <a:gd name="T56" fmla="*/ 30 w 81"/>
                <a:gd name="T57" fmla="*/ 42 h 195"/>
                <a:gd name="T58" fmla="*/ 38 w 81"/>
                <a:gd name="T59" fmla="*/ 41 h 195"/>
                <a:gd name="T60" fmla="*/ 34 w 81"/>
                <a:gd name="T61" fmla="*/ 45 h 195"/>
                <a:gd name="T62" fmla="*/ 30 w 81"/>
                <a:gd name="T63" fmla="*/ 49 h 195"/>
                <a:gd name="T64" fmla="*/ 41 w 81"/>
                <a:gd name="T65" fmla="*/ 53 h 195"/>
                <a:gd name="T66" fmla="*/ 33 w 81"/>
                <a:gd name="T67" fmla="*/ 61 h 195"/>
                <a:gd name="T68" fmla="*/ 39 w 81"/>
                <a:gd name="T69" fmla="*/ 67 h 195"/>
                <a:gd name="T70" fmla="*/ 41 w 81"/>
                <a:gd name="T71" fmla="*/ 72 h 195"/>
                <a:gd name="T72" fmla="*/ 32 w 81"/>
                <a:gd name="T73" fmla="*/ 75 h 195"/>
                <a:gd name="T74" fmla="*/ 35 w 81"/>
                <a:gd name="T75" fmla="*/ 82 h 195"/>
                <a:gd name="T76" fmla="*/ 45 w 81"/>
                <a:gd name="T77" fmla="*/ 86 h 195"/>
                <a:gd name="T78" fmla="*/ 41 w 81"/>
                <a:gd name="T79" fmla="*/ 91 h 195"/>
                <a:gd name="T80" fmla="*/ 51 w 81"/>
                <a:gd name="T81" fmla="*/ 94 h 195"/>
                <a:gd name="T82" fmla="*/ 46 w 81"/>
                <a:gd name="T83" fmla="*/ 98 h 195"/>
                <a:gd name="T84" fmla="*/ 43 w 81"/>
                <a:gd name="T85" fmla="*/ 104 h 195"/>
                <a:gd name="T86" fmla="*/ 49 w 81"/>
                <a:gd name="T87" fmla="*/ 107 h 195"/>
                <a:gd name="T88" fmla="*/ 52 w 81"/>
                <a:gd name="T89" fmla="*/ 113 h 195"/>
                <a:gd name="T90" fmla="*/ 48 w 81"/>
                <a:gd name="T91" fmla="*/ 124 h 195"/>
                <a:gd name="T92" fmla="*/ 58 w 81"/>
                <a:gd name="T93" fmla="*/ 126 h 195"/>
                <a:gd name="T94" fmla="*/ 55 w 81"/>
                <a:gd name="T95" fmla="*/ 135 h 195"/>
                <a:gd name="T96" fmla="*/ 62 w 81"/>
                <a:gd name="T97" fmla="*/ 139 h 195"/>
                <a:gd name="T98" fmla="*/ 55 w 81"/>
                <a:gd name="T99" fmla="*/ 146 h 195"/>
                <a:gd name="T100" fmla="*/ 64 w 81"/>
                <a:gd name="T101" fmla="*/ 148 h 195"/>
                <a:gd name="T102" fmla="*/ 55 w 81"/>
                <a:gd name="T103" fmla="*/ 155 h 195"/>
                <a:gd name="T104" fmla="*/ 64 w 81"/>
                <a:gd name="T105" fmla="*/ 162 h 195"/>
                <a:gd name="T106" fmla="*/ 65 w 81"/>
                <a:gd name="T107" fmla="*/ 164 h 195"/>
                <a:gd name="T108" fmla="*/ 61 w 81"/>
                <a:gd name="T109" fmla="*/ 169 h 195"/>
                <a:gd name="T110" fmla="*/ 70 w 81"/>
                <a:gd name="T111" fmla="*/ 173 h 195"/>
                <a:gd name="T112" fmla="*/ 71 w 81"/>
                <a:gd name="T113" fmla="*/ 17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95">
                  <a:moveTo>
                    <a:pt x="75" y="154"/>
                  </a:moveTo>
                  <a:cubicBezTo>
                    <a:pt x="74" y="150"/>
                    <a:pt x="73" y="145"/>
                    <a:pt x="72" y="141"/>
                  </a:cubicBezTo>
                  <a:cubicBezTo>
                    <a:pt x="70" y="136"/>
                    <a:pt x="69" y="131"/>
                    <a:pt x="68" y="126"/>
                  </a:cubicBezTo>
                  <a:cubicBezTo>
                    <a:pt x="67" y="122"/>
                    <a:pt x="66" y="117"/>
                    <a:pt x="65" y="112"/>
                  </a:cubicBezTo>
                  <a:cubicBezTo>
                    <a:pt x="62" y="103"/>
                    <a:pt x="60" y="93"/>
                    <a:pt x="58" y="84"/>
                  </a:cubicBezTo>
                  <a:cubicBezTo>
                    <a:pt x="57" y="79"/>
                    <a:pt x="56" y="74"/>
                    <a:pt x="54" y="69"/>
                  </a:cubicBezTo>
                  <a:cubicBezTo>
                    <a:pt x="53" y="65"/>
                    <a:pt x="52" y="60"/>
                    <a:pt x="51" y="55"/>
                  </a:cubicBezTo>
                  <a:cubicBezTo>
                    <a:pt x="50" y="51"/>
                    <a:pt x="49" y="46"/>
                    <a:pt x="48" y="41"/>
                  </a:cubicBezTo>
                  <a:cubicBezTo>
                    <a:pt x="47" y="37"/>
                    <a:pt x="46" y="33"/>
                    <a:pt x="45" y="28"/>
                  </a:cubicBezTo>
                  <a:cubicBezTo>
                    <a:pt x="44" y="26"/>
                    <a:pt x="44" y="24"/>
                    <a:pt x="43" y="21"/>
                  </a:cubicBezTo>
                  <a:cubicBezTo>
                    <a:pt x="43" y="19"/>
                    <a:pt x="42" y="17"/>
                    <a:pt x="42" y="16"/>
                  </a:cubicBezTo>
                  <a:cubicBezTo>
                    <a:pt x="41" y="14"/>
                    <a:pt x="41" y="12"/>
                    <a:pt x="40" y="10"/>
                  </a:cubicBezTo>
                  <a:cubicBezTo>
                    <a:pt x="40" y="8"/>
                    <a:pt x="39" y="7"/>
                    <a:pt x="38" y="5"/>
                  </a:cubicBezTo>
                  <a:cubicBezTo>
                    <a:pt x="38" y="4"/>
                    <a:pt x="36" y="3"/>
                    <a:pt x="35" y="2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6" y="0"/>
                    <a:pt x="24" y="0"/>
                  </a:cubicBezTo>
                  <a:cubicBezTo>
                    <a:pt x="21" y="1"/>
                    <a:pt x="19" y="1"/>
                    <a:pt x="16" y="2"/>
                  </a:cubicBezTo>
                  <a:cubicBezTo>
                    <a:pt x="14" y="2"/>
                    <a:pt x="13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7"/>
                    <a:pt x="1" y="8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3" y="22"/>
                    <a:pt x="5" y="31"/>
                    <a:pt x="7" y="41"/>
                  </a:cubicBezTo>
                  <a:cubicBezTo>
                    <a:pt x="7" y="45"/>
                    <a:pt x="8" y="50"/>
                    <a:pt x="9" y="54"/>
                  </a:cubicBezTo>
                  <a:cubicBezTo>
                    <a:pt x="10" y="59"/>
                    <a:pt x="11" y="64"/>
                    <a:pt x="11" y="70"/>
                  </a:cubicBezTo>
                  <a:cubicBezTo>
                    <a:pt x="12" y="75"/>
                    <a:pt x="13" y="80"/>
                    <a:pt x="14" y="85"/>
                  </a:cubicBezTo>
                  <a:cubicBezTo>
                    <a:pt x="15" y="90"/>
                    <a:pt x="16" y="94"/>
                    <a:pt x="17" y="99"/>
                  </a:cubicBezTo>
                  <a:cubicBezTo>
                    <a:pt x="18" y="104"/>
                    <a:pt x="19" y="109"/>
                    <a:pt x="20" y="114"/>
                  </a:cubicBezTo>
                  <a:cubicBezTo>
                    <a:pt x="21" y="118"/>
                    <a:pt x="23" y="123"/>
                    <a:pt x="24" y="128"/>
                  </a:cubicBezTo>
                  <a:cubicBezTo>
                    <a:pt x="25" y="132"/>
                    <a:pt x="26" y="137"/>
                    <a:pt x="27" y="141"/>
                  </a:cubicBezTo>
                  <a:cubicBezTo>
                    <a:pt x="29" y="146"/>
                    <a:pt x="30" y="150"/>
                    <a:pt x="31" y="155"/>
                  </a:cubicBezTo>
                  <a:cubicBezTo>
                    <a:pt x="32" y="159"/>
                    <a:pt x="33" y="164"/>
                    <a:pt x="34" y="168"/>
                  </a:cubicBezTo>
                  <a:cubicBezTo>
                    <a:pt x="35" y="173"/>
                    <a:pt x="37" y="177"/>
                    <a:pt x="38" y="182"/>
                  </a:cubicBezTo>
                  <a:cubicBezTo>
                    <a:pt x="38" y="184"/>
                    <a:pt x="39" y="186"/>
                    <a:pt x="39" y="188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39" y="190"/>
                    <a:pt x="40" y="190"/>
                    <a:pt x="40" y="190"/>
                  </a:cubicBezTo>
                  <a:cubicBezTo>
                    <a:pt x="40" y="191"/>
                    <a:pt x="40" y="192"/>
                    <a:pt x="41" y="192"/>
                  </a:cubicBezTo>
                  <a:cubicBezTo>
                    <a:pt x="42" y="194"/>
                    <a:pt x="43" y="194"/>
                    <a:pt x="45" y="194"/>
                  </a:cubicBezTo>
                  <a:cubicBezTo>
                    <a:pt x="45" y="195"/>
                    <a:pt x="47" y="195"/>
                    <a:pt x="47" y="195"/>
                  </a:cubicBezTo>
                  <a:cubicBezTo>
                    <a:pt x="48" y="195"/>
                    <a:pt x="49" y="195"/>
                    <a:pt x="50" y="195"/>
                  </a:cubicBezTo>
                  <a:cubicBezTo>
                    <a:pt x="53" y="194"/>
                    <a:pt x="55" y="194"/>
                    <a:pt x="58" y="193"/>
                  </a:cubicBezTo>
                  <a:cubicBezTo>
                    <a:pt x="59" y="193"/>
                    <a:pt x="59" y="193"/>
                    <a:pt x="60" y="193"/>
                  </a:cubicBezTo>
                  <a:cubicBezTo>
                    <a:pt x="61" y="192"/>
                    <a:pt x="63" y="192"/>
                    <a:pt x="65" y="191"/>
                  </a:cubicBezTo>
                  <a:cubicBezTo>
                    <a:pt x="67" y="191"/>
                    <a:pt x="68" y="190"/>
                    <a:pt x="70" y="189"/>
                  </a:cubicBezTo>
                  <a:cubicBezTo>
                    <a:pt x="72" y="189"/>
                    <a:pt x="74" y="188"/>
                    <a:pt x="76" y="187"/>
                  </a:cubicBezTo>
                  <a:cubicBezTo>
                    <a:pt x="77" y="187"/>
                    <a:pt x="77" y="186"/>
                    <a:pt x="77" y="186"/>
                  </a:cubicBezTo>
                  <a:cubicBezTo>
                    <a:pt x="79" y="185"/>
                    <a:pt x="80" y="184"/>
                    <a:pt x="80" y="182"/>
                  </a:cubicBezTo>
                  <a:cubicBezTo>
                    <a:pt x="81" y="181"/>
                    <a:pt x="81" y="179"/>
                    <a:pt x="80" y="177"/>
                  </a:cubicBezTo>
                  <a:cubicBezTo>
                    <a:pt x="80" y="174"/>
                    <a:pt x="79" y="171"/>
                    <a:pt x="79" y="169"/>
                  </a:cubicBezTo>
                  <a:cubicBezTo>
                    <a:pt x="78" y="164"/>
                    <a:pt x="76" y="159"/>
                    <a:pt x="75" y="154"/>
                  </a:cubicBezTo>
                  <a:close/>
                  <a:moveTo>
                    <a:pt x="71" y="179"/>
                  </a:moveTo>
                  <a:cubicBezTo>
                    <a:pt x="70" y="180"/>
                    <a:pt x="68" y="180"/>
                    <a:pt x="67" y="181"/>
                  </a:cubicBezTo>
                  <a:cubicBezTo>
                    <a:pt x="65" y="181"/>
                    <a:pt x="64" y="182"/>
                    <a:pt x="62" y="183"/>
                  </a:cubicBezTo>
                  <a:cubicBezTo>
                    <a:pt x="60" y="183"/>
                    <a:pt x="59" y="183"/>
                    <a:pt x="57" y="184"/>
                  </a:cubicBezTo>
                  <a:cubicBezTo>
                    <a:pt x="57" y="184"/>
                    <a:pt x="56" y="184"/>
                    <a:pt x="55" y="184"/>
                  </a:cubicBezTo>
                  <a:cubicBezTo>
                    <a:pt x="53" y="185"/>
                    <a:pt x="51" y="185"/>
                    <a:pt x="49" y="185"/>
                  </a:cubicBezTo>
                  <a:cubicBezTo>
                    <a:pt x="49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4"/>
                    <a:pt x="47" y="183"/>
                    <a:pt x="47" y="182"/>
                  </a:cubicBezTo>
                  <a:cubicBezTo>
                    <a:pt x="47" y="179"/>
                    <a:pt x="46" y="177"/>
                    <a:pt x="46" y="175"/>
                  </a:cubicBezTo>
                  <a:cubicBezTo>
                    <a:pt x="45" y="173"/>
                    <a:pt x="44" y="170"/>
                    <a:pt x="44" y="168"/>
                  </a:cubicBezTo>
                  <a:cubicBezTo>
                    <a:pt x="43" y="166"/>
                    <a:pt x="43" y="163"/>
                    <a:pt x="42" y="161"/>
                  </a:cubicBezTo>
                  <a:cubicBezTo>
                    <a:pt x="40" y="152"/>
                    <a:pt x="37" y="143"/>
                    <a:pt x="35" y="134"/>
                  </a:cubicBezTo>
                  <a:cubicBezTo>
                    <a:pt x="33" y="125"/>
                    <a:pt x="30" y="116"/>
                    <a:pt x="28" y="106"/>
                  </a:cubicBezTo>
                  <a:cubicBezTo>
                    <a:pt x="27" y="102"/>
                    <a:pt x="26" y="97"/>
                    <a:pt x="25" y="92"/>
                  </a:cubicBezTo>
                  <a:cubicBezTo>
                    <a:pt x="24" y="87"/>
                    <a:pt x="23" y="82"/>
                    <a:pt x="22" y="77"/>
                  </a:cubicBezTo>
                  <a:cubicBezTo>
                    <a:pt x="22" y="74"/>
                    <a:pt x="21" y="71"/>
                    <a:pt x="21" y="69"/>
                  </a:cubicBezTo>
                  <a:cubicBezTo>
                    <a:pt x="20" y="64"/>
                    <a:pt x="19" y="59"/>
                    <a:pt x="18" y="54"/>
                  </a:cubicBezTo>
                  <a:cubicBezTo>
                    <a:pt x="18" y="50"/>
                    <a:pt x="17" y="45"/>
                    <a:pt x="16" y="40"/>
                  </a:cubicBezTo>
                  <a:cubicBezTo>
                    <a:pt x="15" y="35"/>
                    <a:pt x="14" y="30"/>
                    <a:pt x="13" y="25"/>
                  </a:cubicBezTo>
                  <a:cubicBezTo>
                    <a:pt x="12" y="21"/>
                    <a:pt x="11" y="18"/>
                    <a:pt x="10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2" y="12"/>
                    <a:pt x="13" y="12"/>
                    <a:pt x="14" y="11"/>
                  </a:cubicBezTo>
                  <a:cubicBezTo>
                    <a:pt x="16" y="11"/>
                    <a:pt x="18" y="11"/>
                    <a:pt x="20" y="10"/>
                  </a:cubicBezTo>
                  <a:cubicBezTo>
                    <a:pt x="22" y="10"/>
                    <a:pt x="25" y="10"/>
                    <a:pt x="27" y="10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11"/>
                    <a:pt x="31" y="12"/>
                    <a:pt x="31" y="14"/>
                  </a:cubicBezTo>
                  <a:cubicBezTo>
                    <a:pt x="32" y="15"/>
                    <a:pt x="33" y="17"/>
                    <a:pt x="33" y="19"/>
                  </a:cubicBezTo>
                  <a:cubicBezTo>
                    <a:pt x="34" y="23"/>
                    <a:pt x="35" y="27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2"/>
                    <a:pt x="32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7" y="34"/>
                    <a:pt x="26" y="35"/>
                  </a:cubicBezTo>
                  <a:cubicBezTo>
                    <a:pt x="26" y="36"/>
                    <a:pt x="26" y="38"/>
                    <a:pt x="26" y="39"/>
                  </a:cubicBezTo>
                  <a:cubicBezTo>
                    <a:pt x="26" y="40"/>
                    <a:pt x="27" y="41"/>
                    <a:pt x="28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1" y="42"/>
                    <a:pt x="32" y="42"/>
                  </a:cubicBezTo>
                  <a:cubicBezTo>
                    <a:pt x="32" y="42"/>
                    <a:pt x="33" y="42"/>
                    <a:pt x="33" y="42"/>
                  </a:cubicBezTo>
                  <a:cubicBezTo>
                    <a:pt x="35" y="41"/>
                    <a:pt x="37" y="41"/>
                    <a:pt x="38" y="41"/>
                  </a:cubicBezTo>
                  <a:cubicBezTo>
                    <a:pt x="39" y="42"/>
                    <a:pt x="39" y="43"/>
                    <a:pt x="39" y="44"/>
                  </a:cubicBezTo>
                  <a:cubicBezTo>
                    <a:pt x="38" y="44"/>
                    <a:pt x="37" y="44"/>
                    <a:pt x="36" y="44"/>
                  </a:cubicBezTo>
                  <a:cubicBezTo>
                    <a:pt x="35" y="44"/>
                    <a:pt x="35" y="45"/>
                    <a:pt x="34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2" y="45"/>
                    <a:pt x="32" y="46"/>
                    <a:pt x="31" y="46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30" y="51"/>
                    <a:pt x="31" y="52"/>
                    <a:pt x="31" y="53"/>
                  </a:cubicBezTo>
                  <a:cubicBezTo>
                    <a:pt x="32" y="53"/>
                    <a:pt x="34" y="54"/>
                    <a:pt x="35" y="54"/>
                  </a:cubicBezTo>
                  <a:cubicBezTo>
                    <a:pt x="37" y="54"/>
                    <a:pt x="39" y="53"/>
                    <a:pt x="41" y="53"/>
                  </a:cubicBezTo>
                  <a:cubicBezTo>
                    <a:pt x="41" y="54"/>
                    <a:pt x="42" y="56"/>
                    <a:pt x="42" y="57"/>
                  </a:cubicBezTo>
                  <a:cubicBezTo>
                    <a:pt x="40" y="57"/>
                    <a:pt x="38" y="58"/>
                    <a:pt x="36" y="58"/>
                  </a:cubicBezTo>
                  <a:cubicBezTo>
                    <a:pt x="35" y="59"/>
                    <a:pt x="34" y="60"/>
                    <a:pt x="33" y="61"/>
                  </a:cubicBezTo>
                  <a:cubicBezTo>
                    <a:pt x="33" y="62"/>
                    <a:pt x="33" y="63"/>
                    <a:pt x="33" y="64"/>
                  </a:cubicBezTo>
                  <a:cubicBezTo>
                    <a:pt x="33" y="65"/>
                    <a:pt x="34" y="66"/>
                    <a:pt x="35" y="67"/>
                  </a:cubicBezTo>
                  <a:cubicBezTo>
                    <a:pt x="36" y="67"/>
                    <a:pt x="38" y="67"/>
                    <a:pt x="39" y="67"/>
                  </a:cubicBezTo>
                  <a:cubicBezTo>
                    <a:pt x="41" y="67"/>
                    <a:pt x="42" y="66"/>
                    <a:pt x="44" y="66"/>
                  </a:cubicBezTo>
                  <a:cubicBezTo>
                    <a:pt x="44" y="68"/>
                    <a:pt x="45" y="70"/>
                    <a:pt x="45" y="71"/>
                  </a:cubicBezTo>
                  <a:cubicBezTo>
                    <a:pt x="44" y="72"/>
                    <a:pt x="42" y="72"/>
                    <a:pt x="41" y="72"/>
                  </a:cubicBezTo>
                  <a:cubicBezTo>
                    <a:pt x="39" y="73"/>
                    <a:pt x="37" y="73"/>
                    <a:pt x="35" y="73"/>
                  </a:cubicBezTo>
                  <a:cubicBezTo>
                    <a:pt x="35" y="73"/>
                    <a:pt x="35" y="73"/>
                    <a:pt x="34" y="73"/>
                  </a:cubicBezTo>
                  <a:cubicBezTo>
                    <a:pt x="33" y="73"/>
                    <a:pt x="33" y="74"/>
                    <a:pt x="32" y="75"/>
                  </a:cubicBezTo>
                  <a:cubicBezTo>
                    <a:pt x="31" y="76"/>
                    <a:pt x="31" y="77"/>
                    <a:pt x="31" y="78"/>
                  </a:cubicBezTo>
                  <a:cubicBezTo>
                    <a:pt x="31" y="79"/>
                    <a:pt x="31" y="80"/>
                    <a:pt x="32" y="81"/>
                  </a:cubicBezTo>
                  <a:cubicBezTo>
                    <a:pt x="33" y="82"/>
                    <a:pt x="34" y="83"/>
                    <a:pt x="35" y="82"/>
                  </a:cubicBezTo>
                  <a:cubicBezTo>
                    <a:pt x="39" y="82"/>
                    <a:pt x="43" y="81"/>
                    <a:pt x="47" y="80"/>
                  </a:cubicBezTo>
                  <a:cubicBezTo>
                    <a:pt x="48" y="82"/>
                    <a:pt x="48" y="84"/>
                    <a:pt x="49" y="85"/>
                  </a:cubicBezTo>
                  <a:cubicBezTo>
                    <a:pt x="48" y="85"/>
                    <a:pt x="46" y="86"/>
                    <a:pt x="45" y="86"/>
                  </a:cubicBezTo>
                  <a:cubicBezTo>
                    <a:pt x="45" y="86"/>
                    <a:pt x="45" y="86"/>
                    <a:pt x="44" y="86"/>
                  </a:cubicBezTo>
                  <a:cubicBezTo>
                    <a:pt x="43" y="86"/>
                    <a:pt x="43" y="87"/>
                    <a:pt x="42" y="87"/>
                  </a:cubicBezTo>
                  <a:cubicBezTo>
                    <a:pt x="41" y="88"/>
                    <a:pt x="41" y="89"/>
                    <a:pt x="41" y="91"/>
                  </a:cubicBezTo>
                  <a:cubicBezTo>
                    <a:pt x="41" y="92"/>
                    <a:pt x="41" y="93"/>
                    <a:pt x="42" y="94"/>
                  </a:cubicBezTo>
                  <a:cubicBezTo>
                    <a:pt x="43" y="95"/>
                    <a:pt x="45" y="95"/>
                    <a:pt x="46" y="95"/>
                  </a:cubicBezTo>
                  <a:cubicBezTo>
                    <a:pt x="47" y="95"/>
                    <a:pt x="49" y="95"/>
                    <a:pt x="51" y="94"/>
                  </a:cubicBezTo>
                  <a:cubicBezTo>
                    <a:pt x="51" y="95"/>
                    <a:pt x="51" y="96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98"/>
                    <a:pt x="48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5" y="99"/>
                    <a:pt x="44" y="100"/>
                    <a:pt x="44" y="101"/>
                  </a:cubicBezTo>
                  <a:cubicBezTo>
                    <a:pt x="43" y="102"/>
                    <a:pt x="43" y="103"/>
                    <a:pt x="43" y="104"/>
                  </a:cubicBezTo>
                  <a:cubicBezTo>
                    <a:pt x="44" y="105"/>
                    <a:pt x="45" y="106"/>
                    <a:pt x="46" y="107"/>
                  </a:cubicBezTo>
                  <a:cubicBezTo>
                    <a:pt x="46" y="107"/>
                    <a:pt x="46" y="107"/>
                    <a:pt x="47" y="107"/>
                  </a:cubicBezTo>
                  <a:cubicBezTo>
                    <a:pt x="48" y="108"/>
                    <a:pt x="48" y="108"/>
                    <a:pt x="49" y="107"/>
                  </a:cubicBezTo>
                  <a:cubicBezTo>
                    <a:pt x="51" y="107"/>
                    <a:pt x="52" y="107"/>
                    <a:pt x="54" y="106"/>
                  </a:cubicBezTo>
                  <a:cubicBezTo>
                    <a:pt x="54" y="108"/>
                    <a:pt x="54" y="110"/>
                    <a:pt x="55" y="112"/>
                  </a:cubicBezTo>
                  <a:cubicBezTo>
                    <a:pt x="54" y="112"/>
                    <a:pt x="53" y="112"/>
                    <a:pt x="52" y="113"/>
                  </a:cubicBezTo>
                  <a:cubicBezTo>
                    <a:pt x="50" y="114"/>
                    <a:pt x="48" y="114"/>
                    <a:pt x="45" y="115"/>
                  </a:cubicBezTo>
                  <a:cubicBezTo>
                    <a:pt x="43" y="116"/>
                    <a:pt x="41" y="119"/>
                    <a:pt x="42" y="121"/>
                  </a:cubicBezTo>
                  <a:cubicBezTo>
                    <a:pt x="43" y="123"/>
                    <a:pt x="46" y="125"/>
                    <a:pt x="48" y="124"/>
                  </a:cubicBezTo>
                  <a:cubicBezTo>
                    <a:pt x="50" y="123"/>
                    <a:pt x="53" y="122"/>
                    <a:pt x="55" y="122"/>
                  </a:cubicBezTo>
                  <a:cubicBezTo>
                    <a:pt x="56" y="121"/>
                    <a:pt x="57" y="121"/>
                    <a:pt x="57" y="121"/>
                  </a:cubicBezTo>
                  <a:cubicBezTo>
                    <a:pt x="58" y="123"/>
                    <a:pt x="58" y="124"/>
                    <a:pt x="58" y="126"/>
                  </a:cubicBezTo>
                  <a:cubicBezTo>
                    <a:pt x="58" y="126"/>
                    <a:pt x="57" y="127"/>
                    <a:pt x="56" y="127"/>
                  </a:cubicBezTo>
                  <a:cubicBezTo>
                    <a:pt x="53" y="127"/>
                    <a:pt x="52" y="130"/>
                    <a:pt x="53" y="133"/>
                  </a:cubicBezTo>
                  <a:cubicBezTo>
                    <a:pt x="53" y="134"/>
                    <a:pt x="54" y="135"/>
                    <a:pt x="55" y="135"/>
                  </a:cubicBezTo>
                  <a:cubicBezTo>
                    <a:pt x="56" y="136"/>
                    <a:pt x="57" y="136"/>
                    <a:pt x="59" y="136"/>
                  </a:cubicBezTo>
                  <a:cubicBezTo>
                    <a:pt x="59" y="136"/>
                    <a:pt x="60" y="135"/>
                    <a:pt x="61" y="135"/>
                  </a:cubicBezTo>
                  <a:cubicBezTo>
                    <a:pt x="61" y="137"/>
                    <a:pt x="61" y="138"/>
                    <a:pt x="62" y="139"/>
                  </a:cubicBezTo>
                  <a:cubicBezTo>
                    <a:pt x="60" y="139"/>
                    <a:pt x="59" y="140"/>
                    <a:pt x="58" y="140"/>
                  </a:cubicBezTo>
                  <a:cubicBezTo>
                    <a:pt x="57" y="140"/>
                    <a:pt x="56" y="141"/>
                    <a:pt x="55" y="142"/>
                  </a:cubicBezTo>
                  <a:cubicBezTo>
                    <a:pt x="55" y="143"/>
                    <a:pt x="54" y="145"/>
                    <a:pt x="55" y="146"/>
                  </a:cubicBezTo>
                  <a:cubicBezTo>
                    <a:pt x="55" y="147"/>
                    <a:pt x="56" y="148"/>
                    <a:pt x="57" y="148"/>
                  </a:cubicBezTo>
                  <a:cubicBezTo>
                    <a:pt x="58" y="149"/>
                    <a:pt x="59" y="149"/>
                    <a:pt x="61" y="149"/>
                  </a:cubicBezTo>
                  <a:cubicBezTo>
                    <a:pt x="62" y="148"/>
                    <a:pt x="63" y="148"/>
                    <a:pt x="64" y="148"/>
                  </a:cubicBezTo>
                  <a:cubicBezTo>
                    <a:pt x="64" y="149"/>
                    <a:pt x="64" y="151"/>
                    <a:pt x="65" y="152"/>
                  </a:cubicBezTo>
                  <a:cubicBezTo>
                    <a:pt x="64" y="152"/>
                    <a:pt x="63" y="152"/>
                    <a:pt x="61" y="153"/>
                  </a:cubicBezTo>
                  <a:cubicBezTo>
                    <a:pt x="59" y="153"/>
                    <a:pt x="57" y="154"/>
                    <a:pt x="55" y="155"/>
                  </a:cubicBezTo>
                  <a:cubicBezTo>
                    <a:pt x="53" y="155"/>
                    <a:pt x="52" y="158"/>
                    <a:pt x="52" y="161"/>
                  </a:cubicBezTo>
                  <a:cubicBezTo>
                    <a:pt x="53" y="163"/>
                    <a:pt x="56" y="164"/>
                    <a:pt x="58" y="164"/>
                  </a:cubicBezTo>
                  <a:cubicBezTo>
                    <a:pt x="60" y="163"/>
                    <a:pt x="62" y="162"/>
                    <a:pt x="64" y="162"/>
                  </a:cubicBezTo>
                  <a:cubicBezTo>
                    <a:pt x="65" y="161"/>
                    <a:pt x="66" y="161"/>
                    <a:pt x="67" y="161"/>
                  </a:cubicBezTo>
                  <a:cubicBezTo>
                    <a:pt x="67" y="162"/>
                    <a:pt x="68" y="163"/>
                    <a:pt x="68" y="164"/>
                  </a:cubicBezTo>
                  <a:cubicBezTo>
                    <a:pt x="67" y="164"/>
                    <a:pt x="66" y="164"/>
                    <a:pt x="65" y="164"/>
                  </a:cubicBezTo>
                  <a:cubicBezTo>
                    <a:pt x="65" y="164"/>
                    <a:pt x="65" y="164"/>
                    <a:pt x="64" y="164"/>
                  </a:cubicBezTo>
                  <a:cubicBezTo>
                    <a:pt x="63" y="165"/>
                    <a:pt x="62" y="165"/>
                    <a:pt x="62" y="166"/>
                  </a:cubicBezTo>
                  <a:cubicBezTo>
                    <a:pt x="61" y="167"/>
                    <a:pt x="60" y="168"/>
                    <a:pt x="61" y="169"/>
                  </a:cubicBezTo>
                  <a:cubicBezTo>
                    <a:pt x="61" y="170"/>
                    <a:pt x="61" y="172"/>
                    <a:pt x="62" y="172"/>
                  </a:cubicBezTo>
                  <a:cubicBezTo>
                    <a:pt x="63" y="173"/>
                    <a:pt x="64" y="174"/>
                    <a:pt x="65" y="174"/>
                  </a:cubicBezTo>
                  <a:cubicBezTo>
                    <a:pt x="67" y="173"/>
                    <a:pt x="68" y="173"/>
                    <a:pt x="70" y="173"/>
                  </a:cubicBezTo>
                  <a:cubicBezTo>
                    <a:pt x="70" y="173"/>
                    <a:pt x="70" y="173"/>
                    <a:pt x="70" y="173"/>
                  </a:cubicBezTo>
                  <a:cubicBezTo>
                    <a:pt x="70" y="174"/>
                    <a:pt x="71" y="175"/>
                    <a:pt x="71" y="176"/>
                  </a:cubicBezTo>
                  <a:cubicBezTo>
                    <a:pt x="71" y="177"/>
                    <a:pt x="71" y="178"/>
                    <a:pt x="71" y="179"/>
                  </a:cubicBezTo>
                  <a:cubicBezTo>
                    <a:pt x="71" y="179"/>
                    <a:pt x="71" y="179"/>
                    <a:pt x="7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îsḷíḓé">
              <a:extLst>
                <a:ext uri="{FF2B5EF4-FFF2-40B4-BE49-F238E27FC236}">
                  <a16:creationId xmlns:a16="http://schemas.microsoft.com/office/drawing/2014/main" id="{388D4D88-AC3B-41D6-87E2-ADA06BB92B4E}"/>
                </a:ext>
              </a:extLst>
            </p:cNvPr>
            <p:cNvSpPr/>
            <p:nvPr/>
          </p:nvSpPr>
          <p:spPr bwMode="auto">
            <a:xfrm>
              <a:off x="4417561" y="-870517"/>
              <a:ext cx="15733" cy="15733"/>
            </a:xfrm>
            <a:custGeom>
              <a:avLst/>
              <a:gdLst>
                <a:gd name="T0" fmla="*/ 9 w 10"/>
                <a:gd name="T1" fmla="*/ 7 h 9"/>
                <a:gd name="T2" fmla="*/ 9 w 10"/>
                <a:gd name="T3" fmla="*/ 3 h 9"/>
                <a:gd name="T4" fmla="*/ 7 w 10"/>
                <a:gd name="T5" fmla="*/ 0 h 9"/>
                <a:gd name="T6" fmla="*/ 3 w 10"/>
                <a:gd name="T7" fmla="*/ 0 h 9"/>
                <a:gd name="T8" fmla="*/ 1 w 10"/>
                <a:gd name="T9" fmla="*/ 2 h 9"/>
                <a:gd name="T10" fmla="*/ 0 w 10"/>
                <a:gd name="T11" fmla="*/ 6 h 9"/>
                <a:gd name="T12" fmla="*/ 3 w 10"/>
                <a:gd name="T13" fmla="*/ 9 h 9"/>
                <a:gd name="T14" fmla="*/ 6 w 10"/>
                <a:gd name="T15" fmla="*/ 9 h 9"/>
                <a:gd name="T16" fmla="*/ 9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9" y="5"/>
                    <a:pt x="10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1" y="8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ís1iḍé">
            <a:extLst>
              <a:ext uri="{FF2B5EF4-FFF2-40B4-BE49-F238E27FC236}">
                <a16:creationId xmlns:a16="http://schemas.microsoft.com/office/drawing/2014/main" id="{E9819265-0639-448D-84CC-2168F4EEC244}"/>
              </a:ext>
            </a:extLst>
          </p:cNvPr>
          <p:cNvGrpSpPr/>
          <p:nvPr/>
        </p:nvGrpSpPr>
        <p:grpSpPr>
          <a:xfrm>
            <a:off x="5495646" y="-127193"/>
            <a:ext cx="320961" cy="190375"/>
            <a:chOff x="3855880" y="-1405453"/>
            <a:chExt cx="320961" cy="190375"/>
          </a:xfrm>
          <a:solidFill>
            <a:schemeClr val="bg1">
              <a:lumMod val="95000"/>
            </a:schemeClr>
          </a:solidFill>
        </p:grpSpPr>
        <p:sp>
          <p:nvSpPr>
            <p:cNvPr id="120" name="ïšļïďe">
              <a:extLst>
                <a:ext uri="{FF2B5EF4-FFF2-40B4-BE49-F238E27FC236}">
                  <a16:creationId xmlns:a16="http://schemas.microsoft.com/office/drawing/2014/main" id="{6A599824-4CC5-4C5A-AD21-B0248E35B961}"/>
                </a:ext>
              </a:extLst>
            </p:cNvPr>
            <p:cNvSpPr/>
            <p:nvPr/>
          </p:nvSpPr>
          <p:spPr bwMode="auto">
            <a:xfrm>
              <a:off x="3855880" y="-1405453"/>
              <a:ext cx="320961" cy="190375"/>
            </a:xfrm>
            <a:custGeom>
              <a:avLst/>
              <a:gdLst>
                <a:gd name="T0" fmla="*/ 163 w 189"/>
                <a:gd name="T1" fmla="*/ 61 h 111"/>
                <a:gd name="T2" fmla="*/ 123 w 189"/>
                <a:gd name="T3" fmla="*/ 44 h 111"/>
                <a:gd name="T4" fmla="*/ 69 w 189"/>
                <a:gd name="T5" fmla="*/ 20 h 111"/>
                <a:gd name="T6" fmla="*/ 37 w 189"/>
                <a:gd name="T7" fmla="*/ 6 h 111"/>
                <a:gd name="T8" fmla="*/ 21 w 189"/>
                <a:gd name="T9" fmla="*/ 0 h 111"/>
                <a:gd name="T10" fmla="*/ 9 w 189"/>
                <a:gd name="T11" fmla="*/ 9 h 111"/>
                <a:gd name="T12" fmla="*/ 3 w 189"/>
                <a:gd name="T13" fmla="*/ 21 h 111"/>
                <a:gd name="T14" fmla="*/ 3 w 189"/>
                <a:gd name="T15" fmla="*/ 32 h 111"/>
                <a:gd name="T16" fmla="*/ 43 w 189"/>
                <a:gd name="T17" fmla="*/ 53 h 111"/>
                <a:gd name="T18" fmla="*/ 84 w 189"/>
                <a:gd name="T19" fmla="*/ 74 h 111"/>
                <a:gd name="T20" fmla="*/ 123 w 189"/>
                <a:gd name="T21" fmla="*/ 91 h 111"/>
                <a:gd name="T22" fmla="*/ 162 w 189"/>
                <a:gd name="T23" fmla="*/ 107 h 111"/>
                <a:gd name="T24" fmla="*/ 170 w 189"/>
                <a:gd name="T25" fmla="*/ 111 h 111"/>
                <a:gd name="T26" fmla="*/ 178 w 189"/>
                <a:gd name="T27" fmla="*/ 107 h 111"/>
                <a:gd name="T28" fmla="*/ 184 w 189"/>
                <a:gd name="T29" fmla="*/ 96 h 111"/>
                <a:gd name="T30" fmla="*/ 189 w 189"/>
                <a:gd name="T31" fmla="*/ 79 h 111"/>
                <a:gd name="T32" fmla="*/ 184 w 189"/>
                <a:gd name="T33" fmla="*/ 70 h 111"/>
                <a:gd name="T34" fmla="*/ 177 w 189"/>
                <a:gd name="T35" fmla="*/ 88 h 111"/>
                <a:gd name="T36" fmla="*/ 172 w 189"/>
                <a:gd name="T37" fmla="*/ 100 h 111"/>
                <a:gd name="T38" fmla="*/ 167 w 189"/>
                <a:gd name="T39" fmla="*/ 99 h 111"/>
                <a:gd name="T40" fmla="*/ 148 w 189"/>
                <a:gd name="T41" fmla="*/ 91 h 111"/>
                <a:gd name="T42" fmla="*/ 83 w 189"/>
                <a:gd name="T43" fmla="*/ 63 h 111"/>
                <a:gd name="T44" fmla="*/ 49 w 189"/>
                <a:gd name="T45" fmla="*/ 46 h 111"/>
                <a:gd name="T46" fmla="*/ 11 w 189"/>
                <a:gd name="T47" fmla="*/ 27 h 111"/>
                <a:gd name="T48" fmla="*/ 15 w 189"/>
                <a:gd name="T49" fmla="*/ 18 h 111"/>
                <a:gd name="T50" fmla="*/ 24 w 189"/>
                <a:gd name="T51" fmla="*/ 10 h 111"/>
                <a:gd name="T52" fmla="*/ 42 w 189"/>
                <a:gd name="T53" fmla="*/ 18 h 111"/>
                <a:gd name="T54" fmla="*/ 38 w 189"/>
                <a:gd name="T55" fmla="*/ 28 h 111"/>
                <a:gd name="T56" fmla="*/ 46 w 189"/>
                <a:gd name="T57" fmla="*/ 29 h 111"/>
                <a:gd name="T58" fmla="*/ 50 w 189"/>
                <a:gd name="T59" fmla="*/ 21 h 111"/>
                <a:gd name="T60" fmla="*/ 51 w 189"/>
                <a:gd name="T61" fmla="*/ 27 h 111"/>
                <a:gd name="T62" fmla="*/ 52 w 189"/>
                <a:gd name="T63" fmla="*/ 33 h 111"/>
                <a:gd name="T64" fmla="*/ 61 w 189"/>
                <a:gd name="T65" fmla="*/ 26 h 111"/>
                <a:gd name="T66" fmla="*/ 63 w 189"/>
                <a:gd name="T67" fmla="*/ 37 h 111"/>
                <a:gd name="T68" fmla="*/ 71 w 189"/>
                <a:gd name="T69" fmla="*/ 37 h 111"/>
                <a:gd name="T70" fmla="*/ 76 w 189"/>
                <a:gd name="T71" fmla="*/ 39 h 111"/>
                <a:gd name="T72" fmla="*/ 73 w 189"/>
                <a:gd name="T73" fmla="*/ 47 h 111"/>
                <a:gd name="T74" fmla="*/ 81 w 189"/>
                <a:gd name="T75" fmla="*/ 49 h 111"/>
                <a:gd name="T76" fmla="*/ 90 w 189"/>
                <a:gd name="T77" fmla="*/ 43 h 111"/>
                <a:gd name="T78" fmla="*/ 91 w 189"/>
                <a:gd name="T79" fmla="*/ 50 h 111"/>
                <a:gd name="T80" fmla="*/ 100 w 189"/>
                <a:gd name="T81" fmla="*/ 44 h 111"/>
                <a:gd name="T82" fmla="*/ 101 w 189"/>
                <a:gd name="T83" fmla="*/ 50 h 111"/>
                <a:gd name="T84" fmla="*/ 104 w 189"/>
                <a:gd name="T85" fmla="*/ 56 h 111"/>
                <a:gd name="T86" fmla="*/ 109 w 189"/>
                <a:gd name="T87" fmla="*/ 53 h 111"/>
                <a:gd name="T88" fmla="*/ 116 w 189"/>
                <a:gd name="T89" fmla="*/ 54 h 111"/>
                <a:gd name="T90" fmla="*/ 122 w 189"/>
                <a:gd name="T91" fmla="*/ 64 h 111"/>
                <a:gd name="T92" fmla="*/ 130 w 189"/>
                <a:gd name="T93" fmla="*/ 57 h 111"/>
                <a:gd name="T94" fmla="*/ 135 w 189"/>
                <a:gd name="T95" fmla="*/ 65 h 111"/>
                <a:gd name="T96" fmla="*/ 142 w 189"/>
                <a:gd name="T97" fmla="*/ 62 h 111"/>
                <a:gd name="T98" fmla="*/ 143 w 189"/>
                <a:gd name="T99" fmla="*/ 72 h 111"/>
                <a:gd name="T100" fmla="*/ 151 w 189"/>
                <a:gd name="T101" fmla="*/ 66 h 111"/>
                <a:gd name="T102" fmla="*/ 151 w 189"/>
                <a:gd name="T103" fmla="*/ 77 h 111"/>
                <a:gd name="T104" fmla="*/ 162 w 189"/>
                <a:gd name="T105" fmla="*/ 74 h 111"/>
                <a:gd name="T106" fmla="*/ 164 w 189"/>
                <a:gd name="T107" fmla="*/ 75 h 111"/>
                <a:gd name="T108" fmla="*/ 166 w 189"/>
                <a:gd name="T109" fmla="*/ 81 h 111"/>
                <a:gd name="T110" fmla="*/ 174 w 189"/>
                <a:gd name="T111" fmla="*/ 76 h 111"/>
                <a:gd name="T112" fmla="*/ 180 w 189"/>
                <a:gd name="T113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11">
                  <a:moveTo>
                    <a:pt x="184" y="70"/>
                  </a:moveTo>
                  <a:cubicBezTo>
                    <a:pt x="181" y="69"/>
                    <a:pt x="179" y="68"/>
                    <a:pt x="176" y="66"/>
                  </a:cubicBezTo>
                  <a:cubicBezTo>
                    <a:pt x="172" y="64"/>
                    <a:pt x="167" y="63"/>
                    <a:pt x="163" y="61"/>
                  </a:cubicBezTo>
                  <a:cubicBezTo>
                    <a:pt x="158" y="59"/>
                    <a:pt x="154" y="57"/>
                    <a:pt x="150" y="55"/>
                  </a:cubicBezTo>
                  <a:cubicBezTo>
                    <a:pt x="145" y="53"/>
                    <a:pt x="141" y="51"/>
                    <a:pt x="136" y="49"/>
                  </a:cubicBezTo>
                  <a:cubicBezTo>
                    <a:pt x="132" y="48"/>
                    <a:pt x="127" y="46"/>
                    <a:pt x="123" y="44"/>
                  </a:cubicBezTo>
                  <a:cubicBezTo>
                    <a:pt x="114" y="40"/>
                    <a:pt x="105" y="36"/>
                    <a:pt x="96" y="32"/>
                  </a:cubicBezTo>
                  <a:cubicBezTo>
                    <a:pt x="91" y="30"/>
                    <a:pt x="87" y="28"/>
                    <a:pt x="82" y="26"/>
                  </a:cubicBezTo>
                  <a:cubicBezTo>
                    <a:pt x="78" y="24"/>
                    <a:pt x="74" y="22"/>
                    <a:pt x="69" y="20"/>
                  </a:cubicBezTo>
                  <a:cubicBezTo>
                    <a:pt x="65" y="18"/>
                    <a:pt x="61" y="16"/>
                    <a:pt x="56" y="14"/>
                  </a:cubicBezTo>
                  <a:cubicBezTo>
                    <a:pt x="52" y="12"/>
                    <a:pt x="48" y="10"/>
                    <a:pt x="44" y="9"/>
                  </a:cubicBezTo>
                  <a:cubicBezTo>
                    <a:pt x="42" y="8"/>
                    <a:pt x="40" y="7"/>
                    <a:pt x="37" y="6"/>
                  </a:cubicBezTo>
                  <a:cubicBezTo>
                    <a:pt x="36" y="5"/>
                    <a:pt x="34" y="4"/>
                    <a:pt x="32" y="3"/>
                  </a:cubicBezTo>
                  <a:cubicBezTo>
                    <a:pt x="30" y="3"/>
                    <a:pt x="28" y="2"/>
                    <a:pt x="27" y="1"/>
                  </a:cubicBezTo>
                  <a:cubicBezTo>
                    <a:pt x="25" y="1"/>
                    <a:pt x="23" y="0"/>
                    <a:pt x="21" y="0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2" y="5"/>
                    <a:pt x="10" y="7"/>
                    <a:pt x="9" y="9"/>
                  </a:cubicBezTo>
                  <a:cubicBezTo>
                    <a:pt x="8" y="11"/>
                    <a:pt x="6" y="13"/>
                    <a:pt x="5" y="15"/>
                  </a:cubicBezTo>
                  <a:cubicBezTo>
                    <a:pt x="4" y="17"/>
                    <a:pt x="4" y="19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1" y="23"/>
                    <a:pt x="1" y="25"/>
                  </a:cubicBezTo>
                  <a:cubicBezTo>
                    <a:pt x="1" y="26"/>
                    <a:pt x="0" y="28"/>
                    <a:pt x="1" y="29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14" y="38"/>
                    <a:pt x="22" y="42"/>
                    <a:pt x="31" y="46"/>
                  </a:cubicBezTo>
                  <a:cubicBezTo>
                    <a:pt x="35" y="49"/>
                    <a:pt x="39" y="51"/>
                    <a:pt x="43" y="53"/>
                  </a:cubicBezTo>
                  <a:cubicBezTo>
                    <a:pt x="47" y="55"/>
                    <a:pt x="52" y="58"/>
                    <a:pt x="57" y="60"/>
                  </a:cubicBezTo>
                  <a:cubicBezTo>
                    <a:pt x="61" y="63"/>
                    <a:pt x="66" y="65"/>
                    <a:pt x="70" y="67"/>
                  </a:cubicBezTo>
                  <a:cubicBezTo>
                    <a:pt x="75" y="69"/>
                    <a:pt x="79" y="72"/>
                    <a:pt x="84" y="74"/>
                  </a:cubicBezTo>
                  <a:cubicBezTo>
                    <a:pt x="88" y="76"/>
                    <a:pt x="93" y="78"/>
                    <a:pt x="97" y="80"/>
                  </a:cubicBezTo>
                  <a:cubicBezTo>
                    <a:pt x="102" y="82"/>
                    <a:pt x="106" y="84"/>
                    <a:pt x="110" y="85"/>
                  </a:cubicBezTo>
                  <a:cubicBezTo>
                    <a:pt x="115" y="87"/>
                    <a:pt x="119" y="89"/>
                    <a:pt x="123" y="91"/>
                  </a:cubicBezTo>
                  <a:cubicBezTo>
                    <a:pt x="128" y="93"/>
                    <a:pt x="132" y="94"/>
                    <a:pt x="137" y="96"/>
                  </a:cubicBezTo>
                  <a:cubicBezTo>
                    <a:pt x="141" y="98"/>
                    <a:pt x="145" y="100"/>
                    <a:pt x="149" y="102"/>
                  </a:cubicBezTo>
                  <a:cubicBezTo>
                    <a:pt x="153" y="104"/>
                    <a:pt x="158" y="105"/>
                    <a:pt x="162" y="107"/>
                  </a:cubicBezTo>
                  <a:cubicBezTo>
                    <a:pt x="164" y="108"/>
                    <a:pt x="166" y="109"/>
                    <a:pt x="168" y="110"/>
                  </a:cubicBezTo>
                  <a:cubicBezTo>
                    <a:pt x="168" y="110"/>
                    <a:pt x="169" y="110"/>
                    <a:pt x="169" y="110"/>
                  </a:cubicBezTo>
                  <a:cubicBezTo>
                    <a:pt x="169" y="110"/>
                    <a:pt x="169" y="111"/>
                    <a:pt x="170" y="111"/>
                  </a:cubicBezTo>
                  <a:cubicBezTo>
                    <a:pt x="171" y="111"/>
                    <a:pt x="171" y="111"/>
                    <a:pt x="172" y="111"/>
                  </a:cubicBezTo>
                  <a:cubicBezTo>
                    <a:pt x="174" y="111"/>
                    <a:pt x="175" y="110"/>
                    <a:pt x="176" y="109"/>
                  </a:cubicBezTo>
                  <a:cubicBezTo>
                    <a:pt x="177" y="109"/>
                    <a:pt x="178" y="108"/>
                    <a:pt x="178" y="107"/>
                  </a:cubicBezTo>
                  <a:cubicBezTo>
                    <a:pt x="179" y="106"/>
                    <a:pt x="179" y="106"/>
                    <a:pt x="180" y="105"/>
                  </a:cubicBezTo>
                  <a:cubicBezTo>
                    <a:pt x="181" y="103"/>
                    <a:pt x="182" y="100"/>
                    <a:pt x="183" y="98"/>
                  </a:cubicBezTo>
                  <a:cubicBezTo>
                    <a:pt x="183" y="97"/>
                    <a:pt x="184" y="97"/>
                    <a:pt x="184" y="96"/>
                  </a:cubicBezTo>
                  <a:cubicBezTo>
                    <a:pt x="185" y="94"/>
                    <a:pt x="185" y="93"/>
                    <a:pt x="186" y="91"/>
                  </a:cubicBezTo>
                  <a:cubicBezTo>
                    <a:pt x="187" y="90"/>
                    <a:pt x="187" y="88"/>
                    <a:pt x="188" y="86"/>
                  </a:cubicBezTo>
                  <a:cubicBezTo>
                    <a:pt x="188" y="84"/>
                    <a:pt x="189" y="81"/>
                    <a:pt x="189" y="79"/>
                  </a:cubicBezTo>
                  <a:cubicBezTo>
                    <a:pt x="189" y="79"/>
                    <a:pt x="189" y="78"/>
                    <a:pt x="189" y="78"/>
                  </a:cubicBezTo>
                  <a:cubicBezTo>
                    <a:pt x="189" y="76"/>
                    <a:pt x="189" y="75"/>
                    <a:pt x="188" y="74"/>
                  </a:cubicBezTo>
                  <a:cubicBezTo>
                    <a:pt x="187" y="72"/>
                    <a:pt x="185" y="71"/>
                    <a:pt x="184" y="70"/>
                  </a:cubicBezTo>
                  <a:close/>
                  <a:moveTo>
                    <a:pt x="180" y="79"/>
                  </a:moveTo>
                  <a:cubicBezTo>
                    <a:pt x="179" y="80"/>
                    <a:pt x="179" y="82"/>
                    <a:pt x="179" y="83"/>
                  </a:cubicBezTo>
                  <a:cubicBezTo>
                    <a:pt x="178" y="85"/>
                    <a:pt x="178" y="87"/>
                    <a:pt x="177" y="88"/>
                  </a:cubicBezTo>
                  <a:cubicBezTo>
                    <a:pt x="176" y="90"/>
                    <a:pt x="176" y="91"/>
                    <a:pt x="175" y="93"/>
                  </a:cubicBezTo>
                  <a:cubicBezTo>
                    <a:pt x="175" y="93"/>
                    <a:pt x="175" y="94"/>
                    <a:pt x="174" y="95"/>
                  </a:cubicBezTo>
                  <a:cubicBezTo>
                    <a:pt x="174" y="96"/>
                    <a:pt x="173" y="98"/>
                    <a:pt x="172" y="100"/>
                  </a:cubicBezTo>
                  <a:cubicBezTo>
                    <a:pt x="172" y="100"/>
                    <a:pt x="171" y="101"/>
                    <a:pt x="171" y="101"/>
                  </a:cubicBezTo>
                  <a:cubicBezTo>
                    <a:pt x="171" y="101"/>
                    <a:pt x="171" y="101"/>
                    <a:pt x="170" y="101"/>
                  </a:cubicBezTo>
                  <a:cubicBezTo>
                    <a:pt x="169" y="100"/>
                    <a:pt x="168" y="100"/>
                    <a:pt x="167" y="99"/>
                  </a:cubicBezTo>
                  <a:cubicBezTo>
                    <a:pt x="165" y="98"/>
                    <a:pt x="163" y="98"/>
                    <a:pt x="161" y="97"/>
                  </a:cubicBezTo>
                  <a:cubicBezTo>
                    <a:pt x="159" y="96"/>
                    <a:pt x="157" y="95"/>
                    <a:pt x="155" y="94"/>
                  </a:cubicBezTo>
                  <a:cubicBezTo>
                    <a:pt x="152" y="93"/>
                    <a:pt x="150" y="92"/>
                    <a:pt x="148" y="91"/>
                  </a:cubicBezTo>
                  <a:cubicBezTo>
                    <a:pt x="140" y="87"/>
                    <a:pt x="131" y="84"/>
                    <a:pt x="122" y="80"/>
                  </a:cubicBezTo>
                  <a:cubicBezTo>
                    <a:pt x="113" y="77"/>
                    <a:pt x="105" y="73"/>
                    <a:pt x="96" y="69"/>
                  </a:cubicBezTo>
                  <a:cubicBezTo>
                    <a:pt x="92" y="67"/>
                    <a:pt x="87" y="65"/>
                    <a:pt x="83" y="63"/>
                  </a:cubicBezTo>
                  <a:cubicBezTo>
                    <a:pt x="78" y="61"/>
                    <a:pt x="74" y="58"/>
                    <a:pt x="69" y="56"/>
                  </a:cubicBezTo>
                  <a:cubicBezTo>
                    <a:pt x="67" y="55"/>
                    <a:pt x="64" y="54"/>
                    <a:pt x="61" y="52"/>
                  </a:cubicBezTo>
                  <a:cubicBezTo>
                    <a:pt x="57" y="50"/>
                    <a:pt x="53" y="48"/>
                    <a:pt x="49" y="46"/>
                  </a:cubicBezTo>
                  <a:cubicBezTo>
                    <a:pt x="44" y="43"/>
                    <a:pt x="40" y="41"/>
                    <a:pt x="36" y="39"/>
                  </a:cubicBezTo>
                  <a:cubicBezTo>
                    <a:pt x="31" y="36"/>
                    <a:pt x="27" y="34"/>
                    <a:pt x="22" y="32"/>
                  </a:cubicBezTo>
                  <a:cubicBezTo>
                    <a:pt x="19" y="31"/>
                    <a:pt x="15" y="29"/>
                    <a:pt x="11" y="27"/>
                  </a:cubicBezTo>
                  <a:cubicBezTo>
                    <a:pt x="11" y="27"/>
                    <a:pt x="11" y="26"/>
                    <a:pt x="10" y="26"/>
                  </a:cubicBezTo>
                  <a:cubicBezTo>
                    <a:pt x="11" y="25"/>
                    <a:pt x="11" y="24"/>
                    <a:pt x="12" y="23"/>
                  </a:cubicBezTo>
                  <a:cubicBezTo>
                    <a:pt x="13" y="21"/>
                    <a:pt x="14" y="19"/>
                    <a:pt x="15" y="18"/>
                  </a:cubicBezTo>
                  <a:cubicBezTo>
                    <a:pt x="16" y="15"/>
                    <a:pt x="17" y="13"/>
                    <a:pt x="19" y="11"/>
                  </a:cubicBezTo>
                  <a:cubicBezTo>
                    <a:pt x="19" y="11"/>
                    <a:pt x="20" y="10"/>
                    <a:pt x="21" y="9"/>
                  </a:cubicBezTo>
                  <a:cubicBezTo>
                    <a:pt x="22" y="10"/>
                    <a:pt x="23" y="10"/>
                    <a:pt x="24" y="10"/>
                  </a:cubicBezTo>
                  <a:cubicBezTo>
                    <a:pt x="26" y="11"/>
                    <a:pt x="28" y="12"/>
                    <a:pt x="29" y="12"/>
                  </a:cubicBezTo>
                  <a:cubicBezTo>
                    <a:pt x="33" y="14"/>
                    <a:pt x="37" y="16"/>
                    <a:pt x="41" y="18"/>
                  </a:cubicBezTo>
                  <a:cubicBezTo>
                    <a:pt x="41" y="18"/>
                    <a:pt x="41" y="18"/>
                    <a:pt x="42" y="18"/>
                  </a:cubicBezTo>
                  <a:cubicBezTo>
                    <a:pt x="40" y="20"/>
                    <a:pt x="39" y="22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9" y="29"/>
                    <a:pt x="40" y="30"/>
                    <a:pt x="41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0"/>
                    <a:pt x="45" y="29"/>
                    <a:pt x="46" y="29"/>
                  </a:cubicBezTo>
                  <a:cubicBezTo>
                    <a:pt x="46" y="29"/>
                    <a:pt x="47" y="28"/>
                    <a:pt x="47" y="27"/>
                  </a:cubicBezTo>
                  <a:cubicBezTo>
                    <a:pt x="47" y="27"/>
                    <a:pt x="47" y="26"/>
                    <a:pt x="48" y="26"/>
                  </a:cubicBezTo>
                  <a:cubicBezTo>
                    <a:pt x="48" y="24"/>
                    <a:pt x="49" y="23"/>
                    <a:pt x="50" y="21"/>
                  </a:cubicBezTo>
                  <a:cubicBezTo>
                    <a:pt x="51" y="22"/>
                    <a:pt x="52" y="22"/>
                    <a:pt x="53" y="23"/>
                  </a:cubicBezTo>
                  <a:cubicBezTo>
                    <a:pt x="52" y="24"/>
                    <a:pt x="52" y="25"/>
                    <a:pt x="51" y="25"/>
                  </a:cubicBezTo>
                  <a:cubicBezTo>
                    <a:pt x="51" y="26"/>
                    <a:pt x="51" y="26"/>
                    <a:pt x="51" y="27"/>
                  </a:cubicBezTo>
                  <a:cubicBezTo>
                    <a:pt x="50" y="27"/>
                    <a:pt x="50" y="28"/>
                    <a:pt x="50" y="28"/>
                  </a:cubicBezTo>
                  <a:cubicBezTo>
                    <a:pt x="50" y="29"/>
                    <a:pt x="50" y="30"/>
                    <a:pt x="50" y="30"/>
                  </a:cubicBezTo>
                  <a:cubicBezTo>
                    <a:pt x="50" y="32"/>
                    <a:pt x="51" y="33"/>
                    <a:pt x="52" y="33"/>
                  </a:cubicBezTo>
                  <a:cubicBezTo>
                    <a:pt x="53" y="34"/>
                    <a:pt x="54" y="34"/>
                    <a:pt x="55" y="34"/>
                  </a:cubicBezTo>
                  <a:cubicBezTo>
                    <a:pt x="56" y="34"/>
                    <a:pt x="58" y="33"/>
                    <a:pt x="58" y="32"/>
                  </a:cubicBezTo>
                  <a:cubicBezTo>
                    <a:pt x="59" y="30"/>
                    <a:pt x="60" y="28"/>
                    <a:pt x="61" y="26"/>
                  </a:cubicBezTo>
                  <a:cubicBezTo>
                    <a:pt x="62" y="27"/>
                    <a:pt x="64" y="28"/>
                    <a:pt x="65" y="28"/>
                  </a:cubicBezTo>
                  <a:cubicBezTo>
                    <a:pt x="64" y="30"/>
                    <a:pt x="63" y="32"/>
                    <a:pt x="62" y="34"/>
                  </a:cubicBezTo>
                  <a:cubicBezTo>
                    <a:pt x="62" y="35"/>
                    <a:pt x="62" y="36"/>
                    <a:pt x="63" y="37"/>
                  </a:cubicBezTo>
                  <a:cubicBezTo>
                    <a:pt x="63" y="38"/>
                    <a:pt x="64" y="39"/>
                    <a:pt x="65" y="40"/>
                  </a:cubicBezTo>
                  <a:cubicBezTo>
                    <a:pt x="66" y="40"/>
                    <a:pt x="68" y="40"/>
                    <a:pt x="69" y="40"/>
                  </a:cubicBezTo>
                  <a:cubicBezTo>
                    <a:pt x="70" y="39"/>
                    <a:pt x="71" y="38"/>
                    <a:pt x="71" y="37"/>
                  </a:cubicBezTo>
                  <a:cubicBezTo>
                    <a:pt x="72" y="35"/>
                    <a:pt x="73" y="34"/>
                    <a:pt x="73" y="32"/>
                  </a:cubicBezTo>
                  <a:cubicBezTo>
                    <a:pt x="75" y="33"/>
                    <a:pt x="77" y="34"/>
                    <a:pt x="78" y="34"/>
                  </a:cubicBezTo>
                  <a:cubicBezTo>
                    <a:pt x="78" y="36"/>
                    <a:pt x="77" y="37"/>
                    <a:pt x="76" y="39"/>
                  </a:cubicBezTo>
                  <a:cubicBezTo>
                    <a:pt x="76" y="40"/>
                    <a:pt x="75" y="42"/>
                    <a:pt x="74" y="44"/>
                  </a:cubicBezTo>
                  <a:cubicBezTo>
                    <a:pt x="74" y="44"/>
                    <a:pt x="73" y="44"/>
                    <a:pt x="73" y="44"/>
                  </a:cubicBezTo>
                  <a:cubicBezTo>
                    <a:pt x="73" y="45"/>
                    <a:pt x="73" y="46"/>
                    <a:pt x="73" y="47"/>
                  </a:cubicBezTo>
                  <a:cubicBezTo>
                    <a:pt x="73" y="48"/>
                    <a:pt x="74" y="49"/>
                    <a:pt x="75" y="50"/>
                  </a:cubicBezTo>
                  <a:cubicBezTo>
                    <a:pt x="76" y="51"/>
                    <a:pt x="77" y="51"/>
                    <a:pt x="78" y="51"/>
                  </a:cubicBezTo>
                  <a:cubicBezTo>
                    <a:pt x="79" y="51"/>
                    <a:pt x="81" y="50"/>
                    <a:pt x="81" y="49"/>
                  </a:cubicBezTo>
                  <a:cubicBezTo>
                    <a:pt x="83" y="45"/>
                    <a:pt x="85" y="42"/>
                    <a:pt x="87" y="38"/>
                  </a:cubicBezTo>
                  <a:cubicBezTo>
                    <a:pt x="89" y="39"/>
                    <a:pt x="90" y="39"/>
                    <a:pt x="92" y="40"/>
                  </a:cubicBezTo>
                  <a:cubicBezTo>
                    <a:pt x="91" y="41"/>
                    <a:pt x="91" y="42"/>
                    <a:pt x="90" y="43"/>
                  </a:cubicBezTo>
                  <a:cubicBezTo>
                    <a:pt x="90" y="43"/>
                    <a:pt x="90" y="44"/>
                    <a:pt x="89" y="44"/>
                  </a:cubicBezTo>
                  <a:cubicBezTo>
                    <a:pt x="89" y="45"/>
                    <a:pt x="89" y="46"/>
                    <a:pt x="89" y="47"/>
                  </a:cubicBezTo>
                  <a:cubicBezTo>
                    <a:pt x="89" y="48"/>
                    <a:pt x="90" y="49"/>
                    <a:pt x="91" y="50"/>
                  </a:cubicBezTo>
                  <a:cubicBezTo>
                    <a:pt x="92" y="50"/>
                    <a:pt x="93" y="51"/>
                    <a:pt x="95" y="50"/>
                  </a:cubicBezTo>
                  <a:cubicBezTo>
                    <a:pt x="96" y="50"/>
                    <a:pt x="97" y="49"/>
                    <a:pt x="98" y="48"/>
                  </a:cubicBezTo>
                  <a:cubicBezTo>
                    <a:pt x="98" y="47"/>
                    <a:pt x="99" y="45"/>
                    <a:pt x="100" y="44"/>
                  </a:cubicBezTo>
                  <a:cubicBezTo>
                    <a:pt x="101" y="44"/>
                    <a:pt x="102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7"/>
                    <a:pt x="101" y="48"/>
                    <a:pt x="101" y="50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0" y="51"/>
                    <a:pt x="100" y="52"/>
                    <a:pt x="101" y="53"/>
                  </a:cubicBezTo>
                  <a:cubicBezTo>
                    <a:pt x="101" y="54"/>
                    <a:pt x="102" y="55"/>
                    <a:pt x="104" y="56"/>
                  </a:cubicBezTo>
                  <a:cubicBezTo>
                    <a:pt x="105" y="56"/>
                    <a:pt x="106" y="56"/>
                    <a:pt x="107" y="56"/>
                  </a:cubicBezTo>
                  <a:cubicBezTo>
                    <a:pt x="107" y="55"/>
                    <a:pt x="108" y="55"/>
                    <a:pt x="108" y="55"/>
                  </a:cubicBezTo>
                  <a:cubicBezTo>
                    <a:pt x="109" y="54"/>
                    <a:pt x="109" y="54"/>
                    <a:pt x="109" y="53"/>
                  </a:cubicBezTo>
                  <a:cubicBezTo>
                    <a:pt x="110" y="52"/>
                    <a:pt x="111" y="50"/>
                    <a:pt x="111" y="49"/>
                  </a:cubicBezTo>
                  <a:cubicBezTo>
                    <a:pt x="113" y="50"/>
                    <a:pt x="115" y="50"/>
                    <a:pt x="116" y="51"/>
                  </a:cubicBezTo>
                  <a:cubicBezTo>
                    <a:pt x="116" y="52"/>
                    <a:pt x="116" y="53"/>
                    <a:pt x="116" y="54"/>
                  </a:cubicBezTo>
                  <a:cubicBezTo>
                    <a:pt x="115" y="56"/>
                    <a:pt x="114" y="58"/>
                    <a:pt x="113" y="61"/>
                  </a:cubicBezTo>
                  <a:cubicBezTo>
                    <a:pt x="113" y="63"/>
                    <a:pt x="114" y="66"/>
                    <a:pt x="116" y="67"/>
                  </a:cubicBezTo>
                  <a:cubicBezTo>
                    <a:pt x="119" y="68"/>
                    <a:pt x="121" y="66"/>
                    <a:pt x="122" y="64"/>
                  </a:cubicBezTo>
                  <a:cubicBezTo>
                    <a:pt x="123" y="62"/>
                    <a:pt x="124" y="59"/>
                    <a:pt x="125" y="57"/>
                  </a:cubicBezTo>
                  <a:cubicBezTo>
                    <a:pt x="125" y="56"/>
                    <a:pt x="125" y="55"/>
                    <a:pt x="125" y="55"/>
                  </a:cubicBezTo>
                  <a:cubicBezTo>
                    <a:pt x="127" y="56"/>
                    <a:pt x="128" y="56"/>
                    <a:pt x="130" y="57"/>
                  </a:cubicBezTo>
                  <a:cubicBezTo>
                    <a:pt x="130" y="58"/>
                    <a:pt x="129" y="59"/>
                    <a:pt x="129" y="60"/>
                  </a:cubicBezTo>
                  <a:cubicBezTo>
                    <a:pt x="128" y="62"/>
                    <a:pt x="130" y="65"/>
                    <a:pt x="132" y="65"/>
                  </a:cubicBezTo>
                  <a:cubicBezTo>
                    <a:pt x="133" y="66"/>
                    <a:pt x="134" y="66"/>
                    <a:pt x="135" y="65"/>
                  </a:cubicBezTo>
                  <a:cubicBezTo>
                    <a:pt x="137" y="65"/>
                    <a:pt x="137" y="64"/>
                    <a:pt x="138" y="63"/>
                  </a:cubicBezTo>
                  <a:cubicBezTo>
                    <a:pt x="138" y="62"/>
                    <a:pt x="138" y="61"/>
                    <a:pt x="139" y="61"/>
                  </a:cubicBezTo>
                  <a:cubicBezTo>
                    <a:pt x="140" y="61"/>
                    <a:pt x="141" y="62"/>
                    <a:pt x="142" y="62"/>
                  </a:cubicBezTo>
                  <a:cubicBezTo>
                    <a:pt x="142" y="63"/>
                    <a:pt x="141" y="65"/>
                    <a:pt x="141" y="66"/>
                  </a:cubicBezTo>
                  <a:cubicBezTo>
                    <a:pt x="140" y="67"/>
                    <a:pt x="140" y="68"/>
                    <a:pt x="141" y="69"/>
                  </a:cubicBezTo>
                  <a:cubicBezTo>
                    <a:pt x="141" y="70"/>
                    <a:pt x="142" y="71"/>
                    <a:pt x="143" y="72"/>
                  </a:cubicBezTo>
                  <a:cubicBezTo>
                    <a:pt x="145" y="72"/>
                    <a:pt x="146" y="72"/>
                    <a:pt x="147" y="71"/>
                  </a:cubicBezTo>
                  <a:cubicBezTo>
                    <a:pt x="148" y="71"/>
                    <a:pt x="149" y="70"/>
                    <a:pt x="149" y="69"/>
                  </a:cubicBezTo>
                  <a:cubicBezTo>
                    <a:pt x="150" y="68"/>
                    <a:pt x="150" y="67"/>
                    <a:pt x="151" y="66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4" y="68"/>
                    <a:pt x="154" y="70"/>
                    <a:pt x="153" y="71"/>
                  </a:cubicBezTo>
                  <a:cubicBezTo>
                    <a:pt x="152" y="73"/>
                    <a:pt x="152" y="75"/>
                    <a:pt x="151" y="77"/>
                  </a:cubicBezTo>
                  <a:cubicBezTo>
                    <a:pt x="150" y="79"/>
                    <a:pt x="151" y="82"/>
                    <a:pt x="154" y="83"/>
                  </a:cubicBezTo>
                  <a:cubicBezTo>
                    <a:pt x="156" y="83"/>
                    <a:pt x="159" y="82"/>
                    <a:pt x="160" y="80"/>
                  </a:cubicBezTo>
                  <a:cubicBezTo>
                    <a:pt x="161" y="78"/>
                    <a:pt x="161" y="76"/>
                    <a:pt x="162" y="74"/>
                  </a:cubicBezTo>
                  <a:cubicBezTo>
                    <a:pt x="162" y="73"/>
                    <a:pt x="163" y="72"/>
                    <a:pt x="163" y="71"/>
                  </a:cubicBezTo>
                  <a:cubicBezTo>
                    <a:pt x="164" y="71"/>
                    <a:pt x="165" y="72"/>
                    <a:pt x="166" y="72"/>
                  </a:cubicBezTo>
                  <a:cubicBezTo>
                    <a:pt x="165" y="73"/>
                    <a:pt x="165" y="74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6"/>
                    <a:pt x="163" y="77"/>
                    <a:pt x="164" y="78"/>
                  </a:cubicBezTo>
                  <a:cubicBezTo>
                    <a:pt x="164" y="79"/>
                    <a:pt x="165" y="81"/>
                    <a:pt x="166" y="81"/>
                  </a:cubicBezTo>
                  <a:cubicBezTo>
                    <a:pt x="167" y="82"/>
                    <a:pt x="168" y="82"/>
                    <a:pt x="169" y="82"/>
                  </a:cubicBezTo>
                  <a:cubicBezTo>
                    <a:pt x="170" y="82"/>
                    <a:pt x="172" y="81"/>
                    <a:pt x="172" y="80"/>
                  </a:cubicBezTo>
                  <a:cubicBezTo>
                    <a:pt x="173" y="79"/>
                    <a:pt x="174" y="78"/>
                    <a:pt x="174" y="76"/>
                  </a:cubicBezTo>
                  <a:cubicBezTo>
                    <a:pt x="174" y="76"/>
                    <a:pt x="174" y="76"/>
                    <a:pt x="175" y="76"/>
                  </a:cubicBezTo>
                  <a:cubicBezTo>
                    <a:pt x="175" y="76"/>
                    <a:pt x="176" y="77"/>
                    <a:pt x="177" y="77"/>
                  </a:cubicBezTo>
                  <a:cubicBezTo>
                    <a:pt x="178" y="77"/>
                    <a:pt x="179" y="78"/>
                    <a:pt x="180" y="79"/>
                  </a:cubicBezTo>
                  <a:cubicBezTo>
                    <a:pt x="180" y="79"/>
                    <a:pt x="180" y="79"/>
                    <a:pt x="18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ïsľïḓê">
              <a:extLst>
                <a:ext uri="{FF2B5EF4-FFF2-40B4-BE49-F238E27FC236}">
                  <a16:creationId xmlns:a16="http://schemas.microsoft.com/office/drawing/2014/main" id="{3CED2B5E-CC0E-44D2-8896-97F607CDABF2}"/>
                </a:ext>
              </a:extLst>
            </p:cNvPr>
            <p:cNvSpPr/>
            <p:nvPr/>
          </p:nvSpPr>
          <p:spPr bwMode="auto">
            <a:xfrm>
              <a:off x="3893640" y="-1373987"/>
              <a:ext cx="17306" cy="15733"/>
            </a:xfrm>
            <a:custGeom>
              <a:avLst/>
              <a:gdLst>
                <a:gd name="T0" fmla="*/ 7 w 10"/>
                <a:gd name="T1" fmla="*/ 0 h 9"/>
                <a:gd name="T2" fmla="*/ 3 w 10"/>
                <a:gd name="T3" fmla="*/ 0 h 9"/>
                <a:gd name="T4" fmla="*/ 1 w 10"/>
                <a:gd name="T5" fmla="*/ 3 h 9"/>
                <a:gd name="T6" fmla="*/ 1 w 10"/>
                <a:gd name="T7" fmla="*/ 7 h 9"/>
                <a:gd name="T8" fmla="*/ 4 w 10"/>
                <a:gd name="T9" fmla="*/ 9 h 9"/>
                <a:gd name="T10" fmla="*/ 7 w 10"/>
                <a:gd name="T11" fmla="*/ 9 h 9"/>
                <a:gd name="T12" fmla="*/ 10 w 10"/>
                <a:gd name="T13" fmla="*/ 6 h 9"/>
                <a:gd name="T14" fmla="*/ 9 w 10"/>
                <a:gd name="T15" fmla="*/ 3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2" y="8"/>
                    <a:pt x="2" y="9"/>
                    <a:pt x="4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îṩ1îḋé">
            <a:extLst>
              <a:ext uri="{FF2B5EF4-FFF2-40B4-BE49-F238E27FC236}">
                <a16:creationId xmlns:a16="http://schemas.microsoft.com/office/drawing/2014/main" id="{DE427A97-01BF-4B96-B695-B27816BA9277}"/>
              </a:ext>
            </a:extLst>
          </p:cNvPr>
          <p:cNvGrpSpPr/>
          <p:nvPr/>
        </p:nvGrpSpPr>
        <p:grpSpPr>
          <a:xfrm>
            <a:off x="6723426" y="-12555"/>
            <a:ext cx="382322" cy="379176"/>
            <a:chOff x="4883270" y="-873663"/>
            <a:chExt cx="382322" cy="379176"/>
          </a:xfrm>
          <a:solidFill>
            <a:schemeClr val="bg1">
              <a:lumMod val="95000"/>
            </a:schemeClr>
          </a:solidFill>
        </p:grpSpPr>
        <p:sp>
          <p:nvSpPr>
            <p:cNvPr id="117" name="íṧḷiḓè">
              <a:extLst>
                <a:ext uri="{FF2B5EF4-FFF2-40B4-BE49-F238E27FC236}">
                  <a16:creationId xmlns:a16="http://schemas.microsoft.com/office/drawing/2014/main" id="{2208DCA6-1482-4CB9-9D41-407983E22239}"/>
                </a:ext>
              </a:extLst>
            </p:cNvPr>
            <p:cNvSpPr/>
            <p:nvPr/>
          </p:nvSpPr>
          <p:spPr bwMode="auto">
            <a:xfrm>
              <a:off x="4883270" y="-873663"/>
              <a:ext cx="382322" cy="379176"/>
            </a:xfrm>
            <a:custGeom>
              <a:avLst/>
              <a:gdLst>
                <a:gd name="T0" fmla="*/ 208 w 226"/>
                <a:gd name="T1" fmla="*/ 84 h 222"/>
                <a:gd name="T2" fmla="*/ 198 w 226"/>
                <a:gd name="T3" fmla="*/ 56 h 222"/>
                <a:gd name="T4" fmla="*/ 171 w 226"/>
                <a:gd name="T5" fmla="*/ 23 h 222"/>
                <a:gd name="T6" fmla="*/ 91 w 226"/>
                <a:gd name="T7" fmla="*/ 1 h 222"/>
                <a:gd name="T8" fmla="*/ 54 w 226"/>
                <a:gd name="T9" fmla="*/ 8 h 222"/>
                <a:gd name="T10" fmla="*/ 42 w 226"/>
                <a:gd name="T11" fmla="*/ 23 h 222"/>
                <a:gd name="T12" fmla="*/ 50 w 226"/>
                <a:gd name="T13" fmla="*/ 51 h 222"/>
                <a:gd name="T14" fmla="*/ 41 w 226"/>
                <a:gd name="T15" fmla="*/ 70 h 222"/>
                <a:gd name="T16" fmla="*/ 20 w 226"/>
                <a:gd name="T17" fmla="*/ 71 h 222"/>
                <a:gd name="T18" fmla="*/ 14 w 226"/>
                <a:gd name="T19" fmla="*/ 91 h 222"/>
                <a:gd name="T20" fmla="*/ 26 w 226"/>
                <a:gd name="T21" fmla="*/ 105 h 222"/>
                <a:gd name="T22" fmla="*/ 12 w 226"/>
                <a:gd name="T23" fmla="*/ 127 h 222"/>
                <a:gd name="T24" fmla="*/ 1 w 226"/>
                <a:gd name="T25" fmla="*/ 145 h 222"/>
                <a:gd name="T26" fmla="*/ 23 w 226"/>
                <a:gd name="T27" fmla="*/ 181 h 222"/>
                <a:gd name="T28" fmla="*/ 103 w 226"/>
                <a:gd name="T29" fmla="*/ 220 h 222"/>
                <a:gd name="T30" fmla="*/ 152 w 226"/>
                <a:gd name="T31" fmla="*/ 208 h 222"/>
                <a:gd name="T32" fmla="*/ 178 w 226"/>
                <a:gd name="T33" fmla="*/ 214 h 222"/>
                <a:gd name="T34" fmla="*/ 195 w 226"/>
                <a:gd name="T35" fmla="*/ 189 h 222"/>
                <a:gd name="T36" fmla="*/ 226 w 226"/>
                <a:gd name="T37" fmla="*/ 98 h 222"/>
                <a:gd name="T38" fmla="*/ 54 w 226"/>
                <a:gd name="T39" fmla="*/ 40 h 222"/>
                <a:gd name="T40" fmla="*/ 56 w 226"/>
                <a:gd name="T41" fmla="*/ 18 h 222"/>
                <a:gd name="T42" fmla="*/ 91 w 226"/>
                <a:gd name="T43" fmla="*/ 10 h 222"/>
                <a:gd name="T44" fmla="*/ 169 w 226"/>
                <a:gd name="T45" fmla="*/ 32 h 222"/>
                <a:gd name="T46" fmla="*/ 189 w 226"/>
                <a:gd name="T47" fmla="*/ 61 h 222"/>
                <a:gd name="T48" fmla="*/ 187 w 226"/>
                <a:gd name="T49" fmla="*/ 76 h 222"/>
                <a:gd name="T50" fmla="*/ 176 w 226"/>
                <a:gd name="T51" fmla="*/ 45 h 222"/>
                <a:gd name="T52" fmla="*/ 111 w 226"/>
                <a:gd name="T53" fmla="*/ 19 h 222"/>
                <a:gd name="T54" fmla="*/ 66 w 226"/>
                <a:gd name="T55" fmla="*/ 26 h 222"/>
                <a:gd name="T56" fmla="*/ 68 w 226"/>
                <a:gd name="T57" fmla="*/ 53 h 222"/>
                <a:gd name="T58" fmla="*/ 79 w 226"/>
                <a:gd name="T59" fmla="*/ 51 h 222"/>
                <a:gd name="T60" fmla="*/ 72 w 226"/>
                <a:gd name="T61" fmla="*/ 33 h 222"/>
                <a:gd name="T62" fmla="*/ 113 w 226"/>
                <a:gd name="T63" fmla="*/ 29 h 222"/>
                <a:gd name="T64" fmla="*/ 176 w 226"/>
                <a:gd name="T65" fmla="*/ 62 h 222"/>
                <a:gd name="T66" fmla="*/ 140 w 226"/>
                <a:gd name="T67" fmla="*/ 63 h 222"/>
                <a:gd name="T68" fmla="*/ 79 w 226"/>
                <a:gd name="T69" fmla="*/ 51 h 222"/>
                <a:gd name="T70" fmla="*/ 89 w 226"/>
                <a:gd name="T71" fmla="*/ 177 h 222"/>
                <a:gd name="T72" fmla="*/ 99 w 226"/>
                <a:gd name="T73" fmla="*/ 194 h 222"/>
                <a:gd name="T74" fmla="*/ 34 w 226"/>
                <a:gd name="T75" fmla="*/ 160 h 222"/>
                <a:gd name="T76" fmla="*/ 31 w 226"/>
                <a:gd name="T77" fmla="*/ 144 h 222"/>
                <a:gd name="T78" fmla="*/ 23 w 226"/>
                <a:gd name="T79" fmla="*/ 85 h 222"/>
                <a:gd name="T80" fmla="*/ 33 w 226"/>
                <a:gd name="T81" fmla="*/ 77 h 222"/>
                <a:gd name="T82" fmla="*/ 25 w 226"/>
                <a:gd name="T83" fmla="*/ 93 h 222"/>
                <a:gd name="T84" fmla="*/ 113 w 226"/>
                <a:gd name="T85" fmla="*/ 213 h 222"/>
                <a:gd name="T86" fmla="*/ 40 w 226"/>
                <a:gd name="T87" fmla="*/ 182 h 222"/>
                <a:gd name="T88" fmla="*/ 10 w 226"/>
                <a:gd name="T89" fmla="*/ 148 h 222"/>
                <a:gd name="T90" fmla="*/ 19 w 226"/>
                <a:gd name="T91" fmla="*/ 133 h 222"/>
                <a:gd name="T92" fmla="*/ 36 w 226"/>
                <a:gd name="T93" fmla="*/ 129 h 222"/>
                <a:gd name="T94" fmla="*/ 20 w 226"/>
                <a:gd name="T95" fmla="*/ 144 h 222"/>
                <a:gd name="T96" fmla="*/ 28 w 226"/>
                <a:gd name="T97" fmla="*/ 166 h 222"/>
                <a:gd name="T98" fmla="*/ 78 w 226"/>
                <a:gd name="T99" fmla="*/ 196 h 222"/>
                <a:gd name="T100" fmla="*/ 131 w 226"/>
                <a:gd name="T101" fmla="*/ 204 h 222"/>
                <a:gd name="T102" fmla="*/ 145 w 226"/>
                <a:gd name="T103" fmla="*/ 202 h 222"/>
                <a:gd name="T104" fmla="*/ 200 w 226"/>
                <a:gd name="T105" fmla="*/ 145 h 222"/>
                <a:gd name="T106" fmla="*/ 179 w 226"/>
                <a:gd name="T107" fmla="*/ 204 h 222"/>
                <a:gd name="T108" fmla="*/ 97 w 226"/>
                <a:gd name="T109" fmla="*/ 170 h 222"/>
                <a:gd name="T110" fmla="*/ 40 w 226"/>
                <a:gd name="T111" fmla="*/ 112 h 222"/>
                <a:gd name="T112" fmla="*/ 55 w 226"/>
                <a:gd name="T113" fmla="*/ 70 h 222"/>
                <a:gd name="T114" fmla="*/ 102 w 226"/>
                <a:gd name="T115" fmla="*/ 63 h 222"/>
                <a:gd name="T116" fmla="*/ 186 w 226"/>
                <a:gd name="T117" fmla="*/ 8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22">
                  <a:moveTo>
                    <a:pt x="224" y="90"/>
                  </a:moveTo>
                  <a:cubicBezTo>
                    <a:pt x="224" y="90"/>
                    <a:pt x="224" y="90"/>
                    <a:pt x="224" y="90"/>
                  </a:cubicBezTo>
                  <a:cubicBezTo>
                    <a:pt x="223" y="90"/>
                    <a:pt x="223" y="89"/>
                    <a:pt x="223" y="89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22" y="89"/>
                    <a:pt x="221" y="88"/>
                    <a:pt x="220" y="88"/>
                  </a:cubicBezTo>
                  <a:cubicBezTo>
                    <a:pt x="216" y="87"/>
                    <a:pt x="212" y="85"/>
                    <a:pt x="208" y="84"/>
                  </a:cubicBezTo>
                  <a:cubicBezTo>
                    <a:pt x="205" y="83"/>
                    <a:pt x="202" y="82"/>
                    <a:pt x="198" y="81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9"/>
                    <a:pt x="198" y="78"/>
                    <a:pt x="198" y="77"/>
                  </a:cubicBezTo>
                  <a:cubicBezTo>
                    <a:pt x="199" y="75"/>
                    <a:pt x="199" y="72"/>
                    <a:pt x="199" y="70"/>
                  </a:cubicBezTo>
                  <a:cubicBezTo>
                    <a:pt x="199" y="68"/>
                    <a:pt x="199" y="66"/>
                    <a:pt x="199" y="63"/>
                  </a:cubicBezTo>
                  <a:cubicBezTo>
                    <a:pt x="198" y="61"/>
                    <a:pt x="198" y="58"/>
                    <a:pt x="198" y="56"/>
                  </a:cubicBezTo>
                  <a:cubicBezTo>
                    <a:pt x="197" y="54"/>
                    <a:pt x="197" y="52"/>
                    <a:pt x="196" y="49"/>
                  </a:cubicBezTo>
                  <a:cubicBezTo>
                    <a:pt x="196" y="47"/>
                    <a:pt x="195" y="45"/>
                    <a:pt x="194" y="42"/>
                  </a:cubicBezTo>
                  <a:cubicBezTo>
                    <a:pt x="192" y="40"/>
                    <a:pt x="191" y="38"/>
                    <a:pt x="189" y="37"/>
                  </a:cubicBezTo>
                  <a:cubicBezTo>
                    <a:pt x="188" y="35"/>
                    <a:pt x="186" y="33"/>
                    <a:pt x="185" y="32"/>
                  </a:cubicBezTo>
                  <a:cubicBezTo>
                    <a:pt x="182" y="29"/>
                    <a:pt x="180" y="27"/>
                    <a:pt x="177" y="26"/>
                  </a:cubicBezTo>
                  <a:cubicBezTo>
                    <a:pt x="175" y="25"/>
                    <a:pt x="173" y="24"/>
                    <a:pt x="171" y="23"/>
                  </a:cubicBezTo>
                  <a:cubicBezTo>
                    <a:pt x="170" y="23"/>
                    <a:pt x="170" y="22"/>
                    <a:pt x="169" y="22"/>
                  </a:cubicBezTo>
                  <a:cubicBezTo>
                    <a:pt x="160" y="19"/>
                    <a:pt x="151" y="15"/>
                    <a:pt x="141" y="13"/>
                  </a:cubicBezTo>
                  <a:cubicBezTo>
                    <a:pt x="137" y="11"/>
                    <a:pt x="132" y="10"/>
                    <a:pt x="128" y="9"/>
                  </a:cubicBezTo>
                  <a:cubicBezTo>
                    <a:pt x="123" y="7"/>
                    <a:pt x="118" y="6"/>
                    <a:pt x="113" y="5"/>
                  </a:cubicBezTo>
                  <a:cubicBezTo>
                    <a:pt x="108" y="4"/>
                    <a:pt x="104" y="3"/>
                    <a:pt x="99" y="2"/>
                  </a:cubicBezTo>
                  <a:cubicBezTo>
                    <a:pt x="96" y="2"/>
                    <a:pt x="94" y="1"/>
                    <a:pt x="91" y="1"/>
                  </a:cubicBezTo>
                  <a:cubicBezTo>
                    <a:pt x="88" y="1"/>
                    <a:pt x="86" y="0"/>
                    <a:pt x="84" y="1"/>
                  </a:cubicBezTo>
                  <a:cubicBezTo>
                    <a:pt x="78" y="1"/>
                    <a:pt x="73" y="1"/>
                    <a:pt x="68" y="3"/>
                  </a:cubicBezTo>
                  <a:cubicBezTo>
                    <a:pt x="67" y="3"/>
                    <a:pt x="66" y="3"/>
                    <a:pt x="65" y="4"/>
                  </a:cubicBezTo>
                  <a:cubicBezTo>
                    <a:pt x="63" y="4"/>
                    <a:pt x="62" y="5"/>
                    <a:pt x="61" y="5"/>
                  </a:cubicBezTo>
                  <a:cubicBezTo>
                    <a:pt x="60" y="6"/>
                    <a:pt x="58" y="6"/>
                    <a:pt x="57" y="7"/>
                  </a:cubicBezTo>
                  <a:cubicBezTo>
                    <a:pt x="56" y="7"/>
                    <a:pt x="55" y="8"/>
                    <a:pt x="54" y="8"/>
                  </a:cubicBezTo>
                  <a:cubicBezTo>
                    <a:pt x="53" y="9"/>
                    <a:pt x="53" y="10"/>
                    <a:pt x="52" y="10"/>
                  </a:cubicBezTo>
                  <a:cubicBezTo>
                    <a:pt x="50" y="11"/>
                    <a:pt x="49" y="12"/>
                    <a:pt x="48" y="14"/>
                  </a:cubicBezTo>
                  <a:cubicBezTo>
                    <a:pt x="47" y="15"/>
                    <a:pt x="46" y="16"/>
                    <a:pt x="45" y="16"/>
                  </a:cubicBezTo>
                  <a:cubicBezTo>
                    <a:pt x="45" y="17"/>
                    <a:pt x="45" y="17"/>
                    <a:pt x="45" y="18"/>
                  </a:cubicBezTo>
                  <a:cubicBezTo>
                    <a:pt x="44" y="19"/>
                    <a:pt x="43" y="20"/>
                    <a:pt x="43" y="21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2" y="25"/>
                    <a:pt x="42" y="26"/>
                    <a:pt x="42" y="28"/>
                  </a:cubicBezTo>
                  <a:cubicBezTo>
                    <a:pt x="42" y="29"/>
                    <a:pt x="42" y="30"/>
                    <a:pt x="42" y="31"/>
                  </a:cubicBezTo>
                  <a:cubicBezTo>
                    <a:pt x="42" y="34"/>
                    <a:pt x="42" y="36"/>
                    <a:pt x="43" y="38"/>
                  </a:cubicBezTo>
                  <a:cubicBezTo>
                    <a:pt x="44" y="41"/>
                    <a:pt x="45" y="43"/>
                    <a:pt x="46" y="45"/>
                  </a:cubicBezTo>
                  <a:cubicBezTo>
                    <a:pt x="47" y="46"/>
                    <a:pt x="47" y="47"/>
                    <a:pt x="48" y="48"/>
                  </a:cubicBezTo>
                  <a:cubicBezTo>
                    <a:pt x="48" y="49"/>
                    <a:pt x="49" y="50"/>
                    <a:pt x="50" y="51"/>
                  </a:cubicBezTo>
                  <a:cubicBezTo>
                    <a:pt x="51" y="52"/>
                    <a:pt x="52" y="54"/>
                    <a:pt x="53" y="56"/>
                  </a:cubicBezTo>
                  <a:cubicBezTo>
                    <a:pt x="54" y="57"/>
                    <a:pt x="55" y="58"/>
                    <a:pt x="55" y="58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1" y="61"/>
                    <a:pt x="49" y="63"/>
                    <a:pt x="47" y="64"/>
                  </a:cubicBezTo>
                  <a:cubicBezTo>
                    <a:pt x="45" y="66"/>
                    <a:pt x="43" y="68"/>
                    <a:pt x="42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0" y="69"/>
                    <a:pt x="40" y="69"/>
                  </a:cubicBezTo>
                  <a:cubicBezTo>
                    <a:pt x="38" y="69"/>
                    <a:pt x="37" y="68"/>
                    <a:pt x="35" y="68"/>
                  </a:cubicBezTo>
                  <a:cubicBezTo>
                    <a:pt x="34" y="68"/>
                    <a:pt x="32" y="68"/>
                    <a:pt x="31" y="68"/>
                  </a:cubicBezTo>
                  <a:cubicBezTo>
                    <a:pt x="30" y="68"/>
                    <a:pt x="28" y="68"/>
                    <a:pt x="27" y="68"/>
                  </a:cubicBezTo>
                  <a:cubicBezTo>
                    <a:pt x="26" y="68"/>
                    <a:pt x="25" y="69"/>
                    <a:pt x="24" y="69"/>
                  </a:cubicBezTo>
                  <a:cubicBezTo>
                    <a:pt x="22" y="70"/>
                    <a:pt x="21" y="71"/>
                    <a:pt x="20" y="71"/>
                  </a:cubicBezTo>
                  <a:cubicBezTo>
                    <a:pt x="19" y="72"/>
                    <a:pt x="19" y="73"/>
                    <a:pt x="18" y="74"/>
                  </a:cubicBezTo>
                  <a:cubicBezTo>
                    <a:pt x="17" y="75"/>
                    <a:pt x="17" y="76"/>
                    <a:pt x="16" y="77"/>
                  </a:cubicBezTo>
                  <a:cubicBezTo>
                    <a:pt x="16" y="77"/>
                    <a:pt x="15" y="78"/>
                    <a:pt x="15" y="79"/>
                  </a:cubicBezTo>
                  <a:cubicBezTo>
                    <a:pt x="15" y="79"/>
                    <a:pt x="15" y="80"/>
                    <a:pt x="15" y="80"/>
                  </a:cubicBezTo>
                  <a:cubicBezTo>
                    <a:pt x="14" y="82"/>
                    <a:pt x="14" y="83"/>
                    <a:pt x="14" y="84"/>
                  </a:cubicBezTo>
                  <a:cubicBezTo>
                    <a:pt x="14" y="86"/>
                    <a:pt x="14" y="88"/>
                    <a:pt x="14" y="91"/>
                  </a:cubicBezTo>
                  <a:cubicBezTo>
                    <a:pt x="14" y="92"/>
                    <a:pt x="15" y="92"/>
                    <a:pt x="15" y="93"/>
                  </a:cubicBezTo>
                  <a:cubicBezTo>
                    <a:pt x="15" y="95"/>
                    <a:pt x="16" y="96"/>
                    <a:pt x="16" y="97"/>
                  </a:cubicBezTo>
                  <a:cubicBezTo>
                    <a:pt x="16" y="97"/>
                    <a:pt x="17" y="98"/>
                    <a:pt x="17" y="98"/>
                  </a:cubicBezTo>
                  <a:cubicBezTo>
                    <a:pt x="17" y="99"/>
                    <a:pt x="18" y="99"/>
                    <a:pt x="18" y="100"/>
                  </a:cubicBezTo>
                  <a:cubicBezTo>
                    <a:pt x="19" y="101"/>
                    <a:pt x="21" y="102"/>
                    <a:pt x="22" y="103"/>
                  </a:cubicBezTo>
                  <a:cubicBezTo>
                    <a:pt x="23" y="104"/>
                    <a:pt x="25" y="105"/>
                    <a:pt x="26" y="105"/>
                  </a:cubicBezTo>
                  <a:cubicBezTo>
                    <a:pt x="27" y="106"/>
                    <a:pt x="28" y="106"/>
                    <a:pt x="29" y="106"/>
                  </a:cubicBezTo>
                  <a:cubicBezTo>
                    <a:pt x="29" y="108"/>
                    <a:pt x="30" y="111"/>
                    <a:pt x="30" y="113"/>
                  </a:cubicBezTo>
                  <a:cubicBezTo>
                    <a:pt x="31" y="114"/>
                    <a:pt x="31" y="116"/>
                    <a:pt x="32" y="118"/>
                  </a:cubicBezTo>
                  <a:cubicBezTo>
                    <a:pt x="31" y="118"/>
                    <a:pt x="30" y="118"/>
                    <a:pt x="29" y="118"/>
                  </a:cubicBezTo>
                  <a:cubicBezTo>
                    <a:pt x="26" y="119"/>
                    <a:pt x="23" y="120"/>
                    <a:pt x="21" y="121"/>
                  </a:cubicBezTo>
                  <a:cubicBezTo>
                    <a:pt x="18" y="123"/>
                    <a:pt x="15" y="125"/>
                    <a:pt x="12" y="127"/>
                  </a:cubicBezTo>
                  <a:cubicBezTo>
                    <a:pt x="10" y="128"/>
                    <a:pt x="9" y="130"/>
                    <a:pt x="7" y="132"/>
                  </a:cubicBezTo>
                  <a:cubicBezTo>
                    <a:pt x="6" y="133"/>
                    <a:pt x="5" y="134"/>
                    <a:pt x="4" y="135"/>
                  </a:cubicBezTo>
                  <a:cubicBezTo>
                    <a:pt x="3" y="136"/>
                    <a:pt x="3" y="138"/>
                    <a:pt x="2" y="139"/>
                  </a:cubicBezTo>
                  <a:cubicBezTo>
                    <a:pt x="2" y="140"/>
                    <a:pt x="2" y="140"/>
                    <a:pt x="1" y="141"/>
                  </a:cubicBezTo>
                  <a:cubicBezTo>
                    <a:pt x="1" y="141"/>
                    <a:pt x="1" y="141"/>
                    <a:pt x="1" y="142"/>
                  </a:cubicBezTo>
                  <a:cubicBezTo>
                    <a:pt x="1" y="143"/>
                    <a:pt x="1" y="144"/>
                    <a:pt x="1" y="145"/>
                  </a:cubicBezTo>
                  <a:cubicBezTo>
                    <a:pt x="0" y="147"/>
                    <a:pt x="1" y="149"/>
                    <a:pt x="1" y="150"/>
                  </a:cubicBezTo>
                  <a:cubicBezTo>
                    <a:pt x="1" y="152"/>
                    <a:pt x="1" y="153"/>
                    <a:pt x="2" y="154"/>
                  </a:cubicBezTo>
                  <a:cubicBezTo>
                    <a:pt x="3" y="156"/>
                    <a:pt x="3" y="157"/>
                    <a:pt x="4" y="159"/>
                  </a:cubicBezTo>
                  <a:cubicBezTo>
                    <a:pt x="5" y="161"/>
                    <a:pt x="6" y="163"/>
                    <a:pt x="8" y="165"/>
                  </a:cubicBezTo>
                  <a:cubicBezTo>
                    <a:pt x="9" y="167"/>
                    <a:pt x="11" y="169"/>
                    <a:pt x="13" y="171"/>
                  </a:cubicBezTo>
                  <a:cubicBezTo>
                    <a:pt x="16" y="175"/>
                    <a:pt x="19" y="178"/>
                    <a:pt x="23" y="181"/>
                  </a:cubicBezTo>
                  <a:cubicBezTo>
                    <a:pt x="27" y="185"/>
                    <a:pt x="31" y="187"/>
                    <a:pt x="36" y="190"/>
                  </a:cubicBezTo>
                  <a:cubicBezTo>
                    <a:pt x="40" y="193"/>
                    <a:pt x="44" y="196"/>
                    <a:pt x="48" y="198"/>
                  </a:cubicBezTo>
                  <a:cubicBezTo>
                    <a:pt x="52" y="200"/>
                    <a:pt x="56" y="203"/>
                    <a:pt x="61" y="205"/>
                  </a:cubicBezTo>
                  <a:cubicBezTo>
                    <a:pt x="66" y="207"/>
                    <a:pt x="70" y="209"/>
                    <a:pt x="75" y="211"/>
                  </a:cubicBezTo>
                  <a:cubicBezTo>
                    <a:pt x="80" y="213"/>
                    <a:pt x="84" y="215"/>
                    <a:pt x="89" y="216"/>
                  </a:cubicBezTo>
                  <a:cubicBezTo>
                    <a:pt x="94" y="218"/>
                    <a:pt x="98" y="219"/>
                    <a:pt x="103" y="220"/>
                  </a:cubicBezTo>
                  <a:cubicBezTo>
                    <a:pt x="107" y="221"/>
                    <a:pt x="112" y="222"/>
                    <a:pt x="117" y="222"/>
                  </a:cubicBezTo>
                  <a:cubicBezTo>
                    <a:pt x="119" y="222"/>
                    <a:pt x="121" y="222"/>
                    <a:pt x="122" y="222"/>
                  </a:cubicBezTo>
                  <a:cubicBezTo>
                    <a:pt x="125" y="222"/>
                    <a:pt x="127" y="222"/>
                    <a:pt x="129" y="221"/>
                  </a:cubicBezTo>
                  <a:cubicBezTo>
                    <a:pt x="133" y="221"/>
                    <a:pt x="137" y="219"/>
                    <a:pt x="141" y="217"/>
                  </a:cubicBezTo>
                  <a:cubicBezTo>
                    <a:pt x="144" y="215"/>
                    <a:pt x="147" y="213"/>
                    <a:pt x="150" y="210"/>
                  </a:cubicBezTo>
                  <a:cubicBezTo>
                    <a:pt x="151" y="209"/>
                    <a:pt x="151" y="209"/>
                    <a:pt x="152" y="208"/>
                  </a:cubicBezTo>
                  <a:cubicBezTo>
                    <a:pt x="153" y="207"/>
                    <a:pt x="153" y="207"/>
                    <a:pt x="154" y="206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59" y="208"/>
                    <a:pt x="164" y="209"/>
                    <a:pt x="169" y="211"/>
                  </a:cubicBezTo>
                  <a:cubicBezTo>
                    <a:pt x="172" y="212"/>
                    <a:pt x="174" y="213"/>
                    <a:pt x="177" y="214"/>
                  </a:cubicBezTo>
                  <a:cubicBezTo>
                    <a:pt x="177" y="214"/>
                    <a:pt x="178" y="214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4"/>
                    <a:pt x="180" y="214"/>
                    <a:pt x="182" y="213"/>
                  </a:cubicBezTo>
                  <a:cubicBezTo>
                    <a:pt x="183" y="213"/>
                    <a:pt x="184" y="212"/>
                    <a:pt x="185" y="211"/>
                  </a:cubicBezTo>
                  <a:cubicBezTo>
                    <a:pt x="186" y="211"/>
                    <a:pt x="187" y="210"/>
                    <a:pt x="187" y="209"/>
                  </a:cubicBezTo>
                  <a:cubicBezTo>
                    <a:pt x="189" y="206"/>
                    <a:pt x="190" y="204"/>
                    <a:pt x="191" y="202"/>
                  </a:cubicBezTo>
                  <a:cubicBezTo>
                    <a:pt x="192" y="198"/>
                    <a:pt x="193" y="194"/>
                    <a:pt x="195" y="191"/>
                  </a:cubicBezTo>
                  <a:cubicBezTo>
                    <a:pt x="195" y="190"/>
                    <a:pt x="195" y="190"/>
                    <a:pt x="195" y="189"/>
                  </a:cubicBezTo>
                  <a:cubicBezTo>
                    <a:pt x="197" y="185"/>
                    <a:pt x="199" y="180"/>
                    <a:pt x="200" y="176"/>
                  </a:cubicBezTo>
                  <a:cubicBezTo>
                    <a:pt x="202" y="171"/>
                    <a:pt x="203" y="167"/>
                    <a:pt x="204" y="163"/>
                  </a:cubicBezTo>
                  <a:cubicBezTo>
                    <a:pt x="209" y="150"/>
                    <a:pt x="212" y="137"/>
                    <a:pt x="217" y="124"/>
                  </a:cubicBezTo>
                  <a:cubicBezTo>
                    <a:pt x="218" y="122"/>
                    <a:pt x="220" y="119"/>
                    <a:pt x="221" y="116"/>
                  </a:cubicBezTo>
                  <a:cubicBezTo>
                    <a:pt x="222" y="112"/>
                    <a:pt x="224" y="107"/>
                    <a:pt x="226" y="103"/>
                  </a:cubicBezTo>
                  <a:cubicBezTo>
                    <a:pt x="226" y="101"/>
                    <a:pt x="226" y="100"/>
                    <a:pt x="226" y="98"/>
                  </a:cubicBezTo>
                  <a:cubicBezTo>
                    <a:pt x="226" y="97"/>
                    <a:pt x="226" y="96"/>
                    <a:pt x="226" y="96"/>
                  </a:cubicBezTo>
                  <a:cubicBezTo>
                    <a:pt x="226" y="94"/>
                    <a:pt x="226" y="93"/>
                    <a:pt x="225" y="92"/>
                  </a:cubicBezTo>
                  <a:cubicBezTo>
                    <a:pt x="225" y="92"/>
                    <a:pt x="225" y="91"/>
                    <a:pt x="224" y="90"/>
                  </a:cubicBezTo>
                  <a:close/>
                  <a:moveTo>
                    <a:pt x="61" y="50"/>
                  </a:moveTo>
                  <a:cubicBezTo>
                    <a:pt x="59" y="48"/>
                    <a:pt x="58" y="46"/>
                    <a:pt x="57" y="44"/>
                  </a:cubicBezTo>
                  <a:cubicBezTo>
                    <a:pt x="56" y="43"/>
                    <a:pt x="55" y="42"/>
                    <a:pt x="54" y="40"/>
                  </a:cubicBezTo>
                  <a:cubicBezTo>
                    <a:pt x="54" y="39"/>
                    <a:pt x="53" y="38"/>
                    <a:pt x="53" y="37"/>
                  </a:cubicBezTo>
                  <a:cubicBezTo>
                    <a:pt x="52" y="35"/>
                    <a:pt x="51" y="33"/>
                    <a:pt x="51" y="31"/>
                  </a:cubicBezTo>
                  <a:cubicBezTo>
                    <a:pt x="51" y="30"/>
                    <a:pt x="51" y="28"/>
                    <a:pt x="51" y="26"/>
                  </a:cubicBezTo>
                  <a:cubicBezTo>
                    <a:pt x="51" y="25"/>
                    <a:pt x="51" y="25"/>
                    <a:pt x="52" y="24"/>
                  </a:cubicBezTo>
                  <a:cubicBezTo>
                    <a:pt x="52" y="23"/>
                    <a:pt x="53" y="22"/>
                    <a:pt x="54" y="21"/>
                  </a:cubicBezTo>
                  <a:cubicBezTo>
                    <a:pt x="54" y="20"/>
                    <a:pt x="55" y="19"/>
                    <a:pt x="56" y="18"/>
                  </a:cubicBezTo>
                  <a:cubicBezTo>
                    <a:pt x="58" y="17"/>
                    <a:pt x="59" y="16"/>
                    <a:pt x="60" y="16"/>
                  </a:cubicBezTo>
                  <a:cubicBezTo>
                    <a:pt x="62" y="15"/>
                    <a:pt x="63" y="14"/>
                    <a:pt x="65" y="13"/>
                  </a:cubicBezTo>
                  <a:cubicBezTo>
                    <a:pt x="67" y="13"/>
                    <a:pt x="68" y="12"/>
                    <a:pt x="70" y="12"/>
                  </a:cubicBezTo>
                  <a:cubicBezTo>
                    <a:pt x="72" y="11"/>
                    <a:pt x="74" y="11"/>
                    <a:pt x="77" y="10"/>
                  </a:cubicBezTo>
                  <a:cubicBezTo>
                    <a:pt x="79" y="10"/>
                    <a:pt x="81" y="10"/>
                    <a:pt x="84" y="10"/>
                  </a:cubicBezTo>
                  <a:cubicBezTo>
                    <a:pt x="86" y="10"/>
                    <a:pt x="88" y="10"/>
                    <a:pt x="91" y="10"/>
                  </a:cubicBezTo>
                  <a:cubicBezTo>
                    <a:pt x="95" y="11"/>
                    <a:pt x="100" y="12"/>
                    <a:pt x="104" y="13"/>
                  </a:cubicBezTo>
                  <a:cubicBezTo>
                    <a:pt x="109" y="14"/>
                    <a:pt x="114" y="15"/>
                    <a:pt x="119" y="16"/>
                  </a:cubicBezTo>
                  <a:cubicBezTo>
                    <a:pt x="128" y="18"/>
                    <a:pt x="137" y="21"/>
                    <a:pt x="146" y="24"/>
                  </a:cubicBezTo>
                  <a:cubicBezTo>
                    <a:pt x="153" y="26"/>
                    <a:pt x="159" y="28"/>
                    <a:pt x="165" y="30"/>
                  </a:cubicBezTo>
                  <a:cubicBezTo>
                    <a:pt x="165" y="31"/>
                    <a:pt x="166" y="31"/>
                    <a:pt x="166" y="31"/>
                  </a:cubicBezTo>
                  <a:cubicBezTo>
                    <a:pt x="167" y="31"/>
                    <a:pt x="168" y="32"/>
                    <a:pt x="169" y="32"/>
                  </a:cubicBezTo>
                  <a:cubicBezTo>
                    <a:pt x="172" y="33"/>
                    <a:pt x="174" y="35"/>
                    <a:pt x="176" y="36"/>
                  </a:cubicBezTo>
                  <a:cubicBezTo>
                    <a:pt x="179" y="38"/>
                    <a:pt x="181" y="41"/>
                    <a:pt x="183" y="44"/>
                  </a:cubicBezTo>
                  <a:cubicBezTo>
                    <a:pt x="184" y="45"/>
                    <a:pt x="184" y="45"/>
                    <a:pt x="185" y="46"/>
                  </a:cubicBezTo>
                  <a:cubicBezTo>
                    <a:pt x="186" y="47"/>
                    <a:pt x="186" y="48"/>
                    <a:pt x="186" y="49"/>
                  </a:cubicBezTo>
                  <a:cubicBezTo>
                    <a:pt x="187" y="51"/>
                    <a:pt x="188" y="53"/>
                    <a:pt x="188" y="55"/>
                  </a:cubicBezTo>
                  <a:cubicBezTo>
                    <a:pt x="188" y="57"/>
                    <a:pt x="189" y="59"/>
                    <a:pt x="189" y="61"/>
                  </a:cubicBezTo>
                  <a:cubicBezTo>
                    <a:pt x="189" y="62"/>
                    <a:pt x="189" y="64"/>
                    <a:pt x="189" y="65"/>
                  </a:cubicBezTo>
                  <a:cubicBezTo>
                    <a:pt x="190" y="67"/>
                    <a:pt x="189" y="69"/>
                    <a:pt x="189" y="71"/>
                  </a:cubicBezTo>
                  <a:cubicBezTo>
                    <a:pt x="189" y="73"/>
                    <a:pt x="189" y="75"/>
                    <a:pt x="189" y="78"/>
                  </a:cubicBezTo>
                  <a:cubicBezTo>
                    <a:pt x="189" y="78"/>
                    <a:pt x="188" y="78"/>
                    <a:pt x="188" y="77"/>
                  </a:cubicBezTo>
                  <a:cubicBezTo>
                    <a:pt x="188" y="77"/>
                    <a:pt x="187" y="77"/>
                    <a:pt x="187" y="77"/>
                  </a:cubicBezTo>
                  <a:cubicBezTo>
                    <a:pt x="187" y="77"/>
                    <a:pt x="187" y="76"/>
                    <a:pt x="187" y="76"/>
                  </a:cubicBezTo>
                  <a:cubicBezTo>
                    <a:pt x="187" y="74"/>
                    <a:pt x="187" y="73"/>
                    <a:pt x="187" y="71"/>
                  </a:cubicBezTo>
                  <a:cubicBezTo>
                    <a:pt x="187" y="69"/>
                    <a:pt x="187" y="67"/>
                    <a:pt x="187" y="65"/>
                  </a:cubicBezTo>
                  <a:cubicBezTo>
                    <a:pt x="186" y="63"/>
                    <a:pt x="186" y="62"/>
                    <a:pt x="186" y="61"/>
                  </a:cubicBezTo>
                  <a:cubicBezTo>
                    <a:pt x="185" y="60"/>
                    <a:pt x="185" y="58"/>
                    <a:pt x="184" y="57"/>
                  </a:cubicBezTo>
                  <a:cubicBezTo>
                    <a:pt x="183" y="55"/>
                    <a:pt x="182" y="53"/>
                    <a:pt x="181" y="51"/>
                  </a:cubicBezTo>
                  <a:cubicBezTo>
                    <a:pt x="180" y="49"/>
                    <a:pt x="178" y="47"/>
                    <a:pt x="176" y="45"/>
                  </a:cubicBezTo>
                  <a:cubicBezTo>
                    <a:pt x="175" y="43"/>
                    <a:pt x="173" y="42"/>
                    <a:pt x="170" y="40"/>
                  </a:cubicBezTo>
                  <a:cubicBezTo>
                    <a:pt x="167" y="37"/>
                    <a:pt x="163" y="35"/>
                    <a:pt x="158" y="33"/>
                  </a:cubicBezTo>
                  <a:cubicBezTo>
                    <a:pt x="150" y="29"/>
                    <a:pt x="140" y="27"/>
                    <a:pt x="131" y="24"/>
                  </a:cubicBezTo>
                  <a:cubicBezTo>
                    <a:pt x="129" y="24"/>
                    <a:pt x="127" y="23"/>
                    <a:pt x="124" y="22"/>
                  </a:cubicBezTo>
                  <a:cubicBezTo>
                    <a:pt x="122" y="22"/>
                    <a:pt x="120" y="21"/>
                    <a:pt x="117" y="20"/>
                  </a:cubicBezTo>
                  <a:cubicBezTo>
                    <a:pt x="115" y="20"/>
                    <a:pt x="113" y="19"/>
                    <a:pt x="111" y="19"/>
                  </a:cubicBezTo>
                  <a:cubicBezTo>
                    <a:pt x="108" y="18"/>
                    <a:pt x="106" y="18"/>
                    <a:pt x="103" y="18"/>
                  </a:cubicBezTo>
                  <a:cubicBezTo>
                    <a:pt x="101" y="17"/>
                    <a:pt x="98" y="17"/>
                    <a:pt x="96" y="17"/>
                  </a:cubicBezTo>
                  <a:cubicBezTo>
                    <a:pt x="93" y="17"/>
                    <a:pt x="91" y="17"/>
                    <a:pt x="89" y="17"/>
                  </a:cubicBezTo>
                  <a:cubicBezTo>
                    <a:pt x="86" y="17"/>
                    <a:pt x="83" y="18"/>
                    <a:pt x="81" y="19"/>
                  </a:cubicBezTo>
                  <a:cubicBezTo>
                    <a:pt x="78" y="19"/>
                    <a:pt x="76" y="20"/>
                    <a:pt x="73" y="21"/>
                  </a:cubicBezTo>
                  <a:cubicBezTo>
                    <a:pt x="70" y="23"/>
                    <a:pt x="68" y="24"/>
                    <a:pt x="66" y="26"/>
                  </a:cubicBezTo>
                  <a:cubicBezTo>
                    <a:pt x="65" y="27"/>
                    <a:pt x="64" y="28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2" y="32"/>
                    <a:pt x="62" y="33"/>
                    <a:pt x="62" y="35"/>
                  </a:cubicBezTo>
                  <a:cubicBezTo>
                    <a:pt x="62" y="36"/>
                    <a:pt x="62" y="37"/>
                    <a:pt x="62" y="38"/>
                  </a:cubicBezTo>
                  <a:cubicBezTo>
                    <a:pt x="62" y="41"/>
                    <a:pt x="63" y="44"/>
                    <a:pt x="64" y="46"/>
                  </a:cubicBezTo>
                  <a:cubicBezTo>
                    <a:pt x="65" y="48"/>
                    <a:pt x="66" y="51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7" y="53"/>
                  </a:cubicBezTo>
                  <a:cubicBezTo>
                    <a:pt x="66" y="53"/>
                    <a:pt x="65" y="54"/>
                    <a:pt x="64" y="54"/>
                  </a:cubicBezTo>
                  <a:cubicBezTo>
                    <a:pt x="63" y="53"/>
                    <a:pt x="62" y="52"/>
                    <a:pt x="61" y="50"/>
                  </a:cubicBezTo>
                  <a:close/>
                  <a:moveTo>
                    <a:pt x="79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77" y="50"/>
                    <a:pt x="76" y="48"/>
                    <a:pt x="75" y="47"/>
                  </a:cubicBezTo>
                  <a:cubicBezTo>
                    <a:pt x="74" y="45"/>
                    <a:pt x="73" y="43"/>
                    <a:pt x="72" y="42"/>
                  </a:cubicBezTo>
                  <a:cubicBezTo>
                    <a:pt x="72" y="41"/>
                    <a:pt x="71" y="40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71" y="35"/>
                    <a:pt x="71" y="34"/>
                    <a:pt x="71" y="34"/>
                  </a:cubicBezTo>
                  <a:cubicBezTo>
                    <a:pt x="72" y="34"/>
                    <a:pt x="72" y="34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5" y="31"/>
                    <a:pt x="77" y="30"/>
                    <a:pt x="78" y="29"/>
                  </a:cubicBezTo>
                  <a:cubicBezTo>
                    <a:pt x="82" y="28"/>
                    <a:pt x="85" y="27"/>
                    <a:pt x="88" y="26"/>
                  </a:cubicBezTo>
                  <a:cubicBezTo>
                    <a:pt x="92" y="26"/>
                    <a:pt x="96" y="26"/>
                    <a:pt x="100" y="26"/>
                  </a:cubicBezTo>
                  <a:cubicBezTo>
                    <a:pt x="102" y="27"/>
                    <a:pt x="104" y="27"/>
                    <a:pt x="106" y="28"/>
                  </a:cubicBezTo>
                  <a:cubicBezTo>
                    <a:pt x="108" y="28"/>
                    <a:pt x="110" y="28"/>
                    <a:pt x="113" y="29"/>
                  </a:cubicBezTo>
                  <a:cubicBezTo>
                    <a:pt x="115" y="29"/>
                    <a:pt x="117" y="30"/>
                    <a:pt x="119" y="31"/>
                  </a:cubicBezTo>
                  <a:cubicBezTo>
                    <a:pt x="122" y="31"/>
                    <a:pt x="124" y="32"/>
                    <a:pt x="126" y="32"/>
                  </a:cubicBezTo>
                  <a:cubicBezTo>
                    <a:pt x="135" y="35"/>
                    <a:pt x="143" y="37"/>
                    <a:pt x="151" y="40"/>
                  </a:cubicBezTo>
                  <a:cubicBezTo>
                    <a:pt x="157" y="43"/>
                    <a:pt x="162" y="45"/>
                    <a:pt x="166" y="49"/>
                  </a:cubicBezTo>
                  <a:cubicBezTo>
                    <a:pt x="168" y="50"/>
                    <a:pt x="170" y="52"/>
                    <a:pt x="172" y="54"/>
                  </a:cubicBezTo>
                  <a:cubicBezTo>
                    <a:pt x="174" y="57"/>
                    <a:pt x="175" y="59"/>
                    <a:pt x="176" y="62"/>
                  </a:cubicBezTo>
                  <a:cubicBezTo>
                    <a:pt x="177" y="63"/>
                    <a:pt x="177" y="64"/>
                    <a:pt x="177" y="65"/>
                  </a:cubicBezTo>
                  <a:cubicBezTo>
                    <a:pt x="177" y="67"/>
                    <a:pt x="177" y="69"/>
                    <a:pt x="177" y="71"/>
                  </a:cubicBezTo>
                  <a:cubicBezTo>
                    <a:pt x="178" y="72"/>
                    <a:pt x="178" y="73"/>
                    <a:pt x="178" y="74"/>
                  </a:cubicBezTo>
                  <a:cubicBezTo>
                    <a:pt x="174" y="73"/>
                    <a:pt x="171" y="72"/>
                    <a:pt x="168" y="71"/>
                  </a:cubicBezTo>
                  <a:cubicBezTo>
                    <a:pt x="163" y="70"/>
                    <a:pt x="159" y="69"/>
                    <a:pt x="154" y="67"/>
                  </a:cubicBezTo>
                  <a:cubicBezTo>
                    <a:pt x="149" y="66"/>
                    <a:pt x="145" y="64"/>
                    <a:pt x="140" y="63"/>
                  </a:cubicBezTo>
                  <a:cubicBezTo>
                    <a:pt x="135" y="61"/>
                    <a:pt x="131" y="60"/>
                    <a:pt x="126" y="59"/>
                  </a:cubicBezTo>
                  <a:cubicBezTo>
                    <a:pt x="124" y="58"/>
                    <a:pt x="121" y="57"/>
                    <a:pt x="119" y="57"/>
                  </a:cubicBezTo>
                  <a:cubicBezTo>
                    <a:pt x="117" y="56"/>
                    <a:pt x="114" y="56"/>
                    <a:pt x="112" y="55"/>
                  </a:cubicBezTo>
                  <a:cubicBezTo>
                    <a:pt x="107" y="54"/>
                    <a:pt x="102" y="53"/>
                    <a:pt x="97" y="53"/>
                  </a:cubicBezTo>
                  <a:cubicBezTo>
                    <a:pt x="92" y="52"/>
                    <a:pt x="87" y="51"/>
                    <a:pt x="82" y="51"/>
                  </a:cubicBezTo>
                  <a:cubicBezTo>
                    <a:pt x="81" y="51"/>
                    <a:pt x="80" y="51"/>
                    <a:pt x="79" y="51"/>
                  </a:cubicBezTo>
                  <a:close/>
                  <a:moveTo>
                    <a:pt x="39" y="137"/>
                  </a:moveTo>
                  <a:cubicBezTo>
                    <a:pt x="40" y="137"/>
                    <a:pt x="40" y="137"/>
                    <a:pt x="41" y="136"/>
                  </a:cubicBezTo>
                  <a:cubicBezTo>
                    <a:pt x="42" y="137"/>
                    <a:pt x="43" y="139"/>
                    <a:pt x="43" y="140"/>
                  </a:cubicBezTo>
                  <a:cubicBezTo>
                    <a:pt x="46" y="143"/>
                    <a:pt x="50" y="147"/>
                    <a:pt x="53" y="150"/>
                  </a:cubicBezTo>
                  <a:cubicBezTo>
                    <a:pt x="57" y="154"/>
                    <a:pt x="60" y="157"/>
                    <a:pt x="64" y="160"/>
                  </a:cubicBezTo>
                  <a:cubicBezTo>
                    <a:pt x="72" y="167"/>
                    <a:pt x="80" y="172"/>
                    <a:pt x="89" y="177"/>
                  </a:cubicBezTo>
                  <a:cubicBezTo>
                    <a:pt x="98" y="181"/>
                    <a:pt x="107" y="185"/>
                    <a:pt x="115" y="189"/>
                  </a:cubicBezTo>
                  <a:cubicBezTo>
                    <a:pt x="120" y="191"/>
                    <a:pt x="124" y="193"/>
                    <a:pt x="129" y="195"/>
                  </a:cubicBezTo>
                  <a:cubicBezTo>
                    <a:pt x="128" y="195"/>
                    <a:pt x="128" y="196"/>
                    <a:pt x="127" y="196"/>
                  </a:cubicBezTo>
                  <a:cubicBezTo>
                    <a:pt x="125" y="197"/>
                    <a:pt x="122" y="197"/>
                    <a:pt x="120" y="198"/>
                  </a:cubicBezTo>
                  <a:cubicBezTo>
                    <a:pt x="117" y="198"/>
                    <a:pt x="115" y="198"/>
                    <a:pt x="112" y="198"/>
                  </a:cubicBezTo>
                  <a:cubicBezTo>
                    <a:pt x="108" y="197"/>
                    <a:pt x="103" y="196"/>
                    <a:pt x="99" y="194"/>
                  </a:cubicBezTo>
                  <a:cubicBezTo>
                    <a:pt x="94" y="192"/>
                    <a:pt x="89" y="191"/>
                    <a:pt x="85" y="189"/>
                  </a:cubicBezTo>
                  <a:cubicBezTo>
                    <a:pt x="81" y="187"/>
                    <a:pt x="77" y="185"/>
                    <a:pt x="73" y="183"/>
                  </a:cubicBezTo>
                  <a:cubicBezTo>
                    <a:pt x="69" y="181"/>
                    <a:pt x="65" y="179"/>
                    <a:pt x="61" y="177"/>
                  </a:cubicBezTo>
                  <a:cubicBezTo>
                    <a:pt x="57" y="174"/>
                    <a:pt x="53" y="172"/>
                    <a:pt x="49" y="170"/>
                  </a:cubicBezTo>
                  <a:cubicBezTo>
                    <a:pt x="45" y="167"/>
                    <a:pt x="41" y="165"/>
                    <a:pt x="37" y="162"/>
                  </a:cubicBezTo>
                  <a:cubicBezTo>
                    <a:pt x="36" y="162"/>
                    <a:pt x="35" y="161"/>
                    <a:pt x="34" y="160"/>
                  </a:cubicBezTo>
                  <a:cubicBezTo>
                    <a:pt x="33" y="159"/>
                    <a:pt x="32" y="157"/>
                    <a:pt x="31" y="156"/>
                  </a:cubicBezTo>
                  <a:cubicBezTo>
                    <a:pt x="30" y="155"/>
                    <a:pt x="29" y="154"/>
                    <a:pt x="29" y="153"/>
                  </a:cubicBezTo>
                  <a:cubicBezTo>
                    <a:pt x="29" y="152"/>
                    <a:pt x="28" y="152"/>
                    <a:pt x="28" y="151"/>
                  </a:cubicBezTo>
                  <a:cubicBezTo>
                    <a:pt x="28" y="150"/>
                    <a:pt x="28" y="150"/>
                    <a:pt x="28" y="149"/>
                  </a:cubicBezTo>
                  <a:cubicBezTo>
                    <a:pt x="28" y="148"/>
                    <a:pt x="29" y="148"/>
                    <a:pt x="29" y="147"/>
                  </a:cubicBezTo>
                  <a:cubicBezTo>
                    <a:pt x="29" y="146"/>
                    <a:pt x="30" y="145"/>
                    <a:pt x="31" y="144"/>
                  </a:cubicBezTo>
                  <a:cubicBezTo>
                    <a:pt x="32" y="143"/>
                    <a:pt x="33" y="141"/>
                    <a:pt x="35" y="140"/>
                  </a:cubicBezTo>
                  <a:cubicBezTo>
                    <a:pt x="36" y="139"/>
                    <a:pt x="38" y="138"/>
                    <a:pt x="39" y="137"/>
                  </a:cubicBezTo>
                  <a:close/>
                  <a:moveTo>
                    <a:pt x="25" y="93"/>
                  </a:moveTo>
                  <a:cubicBezTo>
                    <a:pt x="25" y="93"/>
                    <a:pt x="24" y="92"/>
                    <a:pt x="24" y="92"/>
                  </a:cubicBezTo>
                  <a:cubicBezTo>
                    <a:pt x="24" y="91"/>
                    <a:pt x="24" y="90"/>
                    <a:pt x="23" y="89"/>
                  </a:cubicBezTo>
                  <a:cubicBezTo>
                    <a:pt x="23" y="87"/>
                    <a:pt x="23" y="86"/>
                    <a:pt x="23" y="85"/>
                  </a:cubicBezTo>
                  <a:cubicBezTo>
                    <a:pt x="23" y="84"/>
                    <a:pt x="24" y="83"/>
                    <a:pt x="24" y="82"/>
                  </a:cubicBezTo>
                  <a:cubicBezTo>
                    <a:pt x="25" y="81"/>
                    <a:pt x="25" y="80"/>
                    <a:pt x="26" y="79"/>
                  </a:cubicBezTo>
                  <a:cubicBezTo>
                    <a:pt x="26" y="79"/>
                    <a:pt x="26" y="79"/>
                    <a:pt x="27" y="78"/>
                  </a:cubicBezTo>
                  <a:cubicBezTo>
                    <a:pt x="27" y="78"/>
                    <a:pt x="28" y="78"/>
                    <a:pt x="28" y="77"/>
                  </a:cubicBezTo>
                  <a:cubicBezTo>
                    <a:pt x="29" y="77"/>
                    <a:pt x="29" y="77"/>
                    <a:pt x="30" y="77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7"/>
                    <a:pt x="34" y="77"/>
                    <a:pt x="35" y="78"/>
                  </a:cubicBezTo>
                  <a:cubicBezTo>
                    <a:pt x="34" y="79"/>
                    <a:pt x="34" y="80"/>
                    <a:pt x="33" y="82"/>
                  </a:cubicBezTo>
                  <a:cubicBezTo>
                    <a:pt x="32" y="83"/>
                    <a:pt x="32" y="84"/>
                    <a:pt x="32" y="85"/>
                  </a:cubicBezTo>
                  <a:cubicBezTo>
                    <a:pt x="30" y="89"/>
                    <a:pt x="29" y="93"/>
                    <a:pt x="29" y="96"/>
                  </a:cubicBezTo>
                  <a:cubicBezTo>
                    <a:pt x="28" y="96"/>
                    <a:pt x="27" y="95"/>
                    <a:pt x="26" y="95"/>
                  </a:cubicBezTo>
                  <a:cubicBezTo>
                    <a:pt x="26" y="94"/>
                    <a:pt x="25" y="94"/>
                    <a:pt x="25" y="93"/>
                  </a:cubicBezTo>
                  <a:close/>
                  <a:moveTo>
                    <a:pt x="145" y="202"/>
                  </a:moveTo>
                  <a:cubicBezTo>
                    <a:pt x="143" y="204"/>
                    <a:pt x="141" y="205"/>
                    <a:pt x="140" y="207"/>
                  </a:cubicBezTo>
                  <a:cubicBezTo>
                    <a:pt x="137" y="208"/>
                    <a:pt x="135" y="210"/>
                    <a:pt x="132" y="211"/>
                  </a:cubicBezTo>
                  <a:cubicBezTo>
                    <a:pt x="131" y="212"/>
                    <a:pt x="129" y="212"/>
                    <a:pt x="127" y="212"/>
                  </a:cubicBezTo>
                  <a:cubicBezTo>
                    <a:pt x="124" y="213"/>
                    <a:pt x="122" y="213"/>
                    <a:pt x="120" y="213"/>
                  </a:cubicBezTo>
                  <a:cubicBezTo>
                    <a:pt x="117" y="213"/>
                    <a:pt x="115" y="213"/>
                    <a:pt x="113" y="213"/>
                  </a:cubicBezTo>
                  <a:cubicBezTo>
                    <a:pt x="106" y="212"/>
                    <a:pt x="100" y="210"/>
                    <a:pt x="94" y="208"/>
                  </a:cubicBezTo>
                  <a:cubicBezTo>
                    <a:pt x="91" y="207"/>
                    <a:pt x="87" y="206"/>
                    <a:pt x="84" y="204"/>
                  </a:cubicBezTo>
                  <a:cubicBezTo>
                    <a:pt x="81" y="203"/>
                    <a:pt x="78" y="202"/>
                    <a:pt x="75" y="201"/>
                  </a:cubicBezTo>
                  <a:cubicBezTo>
                    <a:pt x="71" y="199"/>
                    <a:pt x="67" y="198"/>
                    <a:pt x="63" y="196"/>
                  </a:cubicBezTo>
                  <a:cubicBezTo>
                    <a:pt x="59" y="194"/>
                    <a:pt x="55" y="192"/>
                    <a:pt x="51" y="189"/>
                  </a:cubicBezTo>
                  <a:cubicBezTo>
                    <a:pt x="47" y="187"/>
                    <a:pt x="44" y="184"/>
                    <a:pt x="40" y="182"/>
                  </a:cubicBezTo>
                  <a:cubicBezTo>
                    <a:pt x="36" y="179"/>
                    <a:pt x="33" y="177"/>
                    <a:pt x="29" y="175"/>
                  </a:cubicBezTo>
                  <a:cubicBezTo>
                    <a:pt x="27" y="173"/>
                    <a:pt x="25" y="171"/>
                    <a:pt x="23" y="169"/>
                  </a:cubicBezTo>
                  <a:cubicBezTo>
                    <a:pt x="21" y="167"/>
                    <a:pt x="19" y="164"/>
                    <a:pt x="17" y="162"/>
                  </a:cubicBezTo>
                  <a:cubicBezTo>
                    <a:pt x="16" y="160"/>
                    <a:pt x="15" y="159"/>
                    <a:pt x="14" y="157"/>
                  </a:cubicBezTo>
                  <a:cubicBezTo>
                    <a:pt x="12" y="155"/>
                    <a:pt x="12" y="154"/>
                    <a:pt x="11" y="152"/>
                  </a:cubicBezTo>
                  <a:cubicBezTo>
                    <a:pt x="10" y="151"/>
                    <a:pt x="10" y="149"/>
                    <a:pt x="10" y="148"/>
                  </a:cubicBezTo>
                  <a:cubicBezTo>
                    <a:pt x="10" y="147"/>
                    <a:pt x="10" y="146"/>
                    <a:pt x="10" y="145"/>
                  </a:cubicBezTo>
                  <a:cubicBezTo>
                    <a:pt x="10" y="145"/>
                    <a:pt x="10" y="144"/>
                    <a:pt x="10" y="143"/>
                  </a:cubicBezTo>
                  <a:cubicBezTo>
                    <a:pt x="11" y="142"/>
                    <a:pt x="11" y="141"/>
                    <a:pt x="12" y="140"/>
                  </a:cubicBezTo>
                  <a:cubicBezTo>
                    <a:pt x="12" y="140"/>
                    <a:pt x="13" y="140"/>
                    <a:pt x="13" y="139"/>
                  </a:cubicBezTo>
                  <a:cubicBezTo>
                    <a:pt x="14" y="138"/>
                    <a:pt x="15" y="137"/>
                    <a:pt x="16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1" y="132"/>
                    <a:pt x="23" y="130"/>
                    <a:pt x="25" y="129"/>
                  </a:cubicBezTo>
                  <a:cubicBezTo>
                    <a:pt x="27" y="129"/>
                    <a:pt x="28" y="128"/>
                    <a:pt x="30" y="128"/>
                  </a:cubicBezTo>
                  <a:cubicBezTo>
                    <a:pt x="31" y="127"/>
                    <a:pt x="33" y="127"/>
                    <a:pt x="35" y="127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6" y="127"/>
                    <a:pt x="36" y="128"/>
                    <a:pt x="36" y="129"/>
                  </a:cubicBezTo>
                  <a:cubicBezTo>
                    <a:pt x="35" y="129"/>
                    <a:pt x="34" y="129"/>
                    <a:pt x="33" y="130"/>
                  </a:cubicBezTo>
                  <a:cubicBezTo>
                    <a:pt x="32" y="131"/>
                    <a:pt x="31" y="131"/>
                    <a:pt x="30" y="132"/>
                  </a:cubicBezTo>
                  <a:cubicBezTo>
                    <a:pt x="29" y="132"/>
                    <a:pt x="28" y="134"/>
                    <a:pt x="27" y="135"/>
                  </a:cubicBezTo>
                  <a:cubicBezTo>
                    <a:pt x="26" y="135"/>
                    <a:pt x="25" y="136"/>
                    <a:pt x="24" y="137"/>
                  </a:cubicBezTo>
                  <a:cubicBezTo>
                    <a:pt x="23" y="139"/>
                    <a:pt x="22" y="140"/>
                    <a:pt x="21" y="142"/>
                  </a:cubicBezTo>
                  <a:cubicBezTo>
                    <a:pt x="20" y="143"/>
                    <a:pt x="20" y="144"/>
                    <a:pt x="20" y="144"/>
                  </a:cubicBezTo>
                  <a:cubicBezTo>
                    <a:pt x="19" y="146"/>
                    <a:pt x="19" y="147"/>
                    <a:pt x="19" y="149"/>
                  </a:cubicBezTo>
                  <a:cubicBezTo>
                    <a:pt x="19" y="150"/>
                    <a:pt x="19" y="152"/>
                    <a:pt x="19" y="153"/>
                  </a:cubicBezTo>
                  <a:cubicBezTo>
                    <a:pt x="20" y="155"/>
                    <a:pt x="20" y="157"/>
                    <a:pt x="21" y="159"/>
                  </a:cubicBezTo>
                  <a:cubicBezTo>
                    <a:pt x="22" y="160"/>
                    <a:pt x="23" y="161"/>
                    <a:pt x="24" y="162"/>
                  </a:cubicBezTo>
                  <a:cubicBezTo>
                    <a:pt x="24" y="163"/>
                    <a:pt x="24" y="163"/>
                    <a:pt x="25" y="163"/>
                  </a:cubicBezTo>
                  <a:cubicBezTo>
                    <a:pt x="26" y="164"/>
                    <a:pt x="27" y="165"/>
                    <a:pt x="28" y="166"/>
                  </a:cubicBezTo>
                  <a:cubicBezTo>
                    <a:pt x="29" y="168"/>
                    <a:pt x="32" y="170"/>
                    <a:pt x="34" y="171"/>
                  </a:cubicBezTo>
                  <a:cubicBezTo>
                    <a:pt x="35" y="173"/>
                    <a:pt x="37" y="174"/>
                    <a:pt x="39" y="175"/>
                  </a:cubicBezTo>
                  <a:cubicBezTo>
                    <a:pt x="42" y="176"/>
                    <a:pt x="44" y="177"/>
                    <a:pt x="46" y="179"/>
                  </a:cubicBezTo>
                  <a:cubicBezTo>
                    <a:pt x="50" y="181"/>
                    <a:pt x="54" y="183"/>
                    <a:pt x="58" y="186"/>
                  </a:cubicBezTo>
                  <a:cubicBezTo>
                    <a:pt x="62" y="188"/>
                    <a:pt x="67" y="190"/>
                    <a:pt x="71" y="193"/>
                  </a:cubicBezTo>
                  <a:cubicBezTo>
                    <a:pt x="73" y="194"/>
                    <a:pt x="75" y="195"/>
                    <a:pt x="78" y="196"/>
                  </a:cubicBezTo>
                  <a:cubicBezTo>
                    <a:pt x="80" y="197"/>
                    <a:pt x="82" y="198"/>
                    <a:pt x="85" y="199"/>
                  </a:cubicBezTo>
                  <a:cubicBezTo>
                    <a:pt x="89" y="200"/>
                    <a:pt x="93" y="202"/>
                    <a:pt x="98" y="204"/>
                  </a:cubicBezTo>
                  <a:cubicBezTo>
                    <a:pt x="99" y="204"/>
                    <a:pt x="101" y="205"/>
                    <a:pt x="103" y="205"/>
                  </a:cubicBezTo>
                  <a:cubicBezTo>
                    <a:pt x="105" y="206"/>
                    <a:pt x="106" y="206"/>
                    <a:pt x="108" y="207"/>
                  </a:cubicBezTo>
                  <a:cubicBezTo>
                    <a:pt x="112" y="207"/>
                    <a:pt x="116" y="208"/>
                    <a:pt x="120" y="207"/>
                  </a:cubicBezTo>
                  <a:cubicBezTo>
                    <a:pt x="124" y="207"/>
                    <a:pt x="128" y="206"/>
                    <a:pt x="131" y="204"/>
                  </a:cubicBezTo>
                  <a:cubicBezTo>
                    <a:pt x="133" y="204"/>
                    <a:pt x="135" y="203"/>
                    <a:pt x="136" y="201"/>
                  </a:cubicBezTo>
                  <a:cubicBezTo>
                    <a:pt x="136" y="201"/>
                    <a:pt x="137" y="201"/>
                    <a:pt x="137" y="200"/>
                  </a:cubicBezTo>
                  <a:cubicBezTo>
                    <a:pt x="137" y="200"/>
                    <a:pt x="138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200"/>
                    <a:pt x="141" y="200"/>
                    <a:pt x="142" y="201"/>
                  </a:cubicBezTo>
                  <a:cubicBezTo>
                    <a:pt x="143" y="201"/>
                    <a:pt x="144" y="202"/>
                    <a:pt x="145" y="202"/>
                  </a:cubicBezTo>
                  <a:cubicBezTo>
                    <a:pt x="145" y="202"/>
                    <a:pt x="145" y="202"/>
                    <a:pt x="145" y="202"/>
                  </a:cubicBezTo>
                  <a:close/>
                  <a:moveTo>
                    <a:pt x="214" y="108"/>
                  </a:moveTo>
                  <a:cubicBezTo>
                    <a:pt x="213" y="110"/>
                    <a:pt x="213" y="111"/>
                    <a:pt x="212" y="112"/>
                  </a:cubicBezTo>
                  <a:cubicBezTo>
                    <a:pt x="211" y="114"/>
                    <a:pt x="211" y="116"/>
                    <a:pt x="210" y="118"/>
                  </a:cubicBezTo>
                  <a:cubicBezTo>
                    <a:pt x="208" y="123"/>
                    <a:pt x="206" y="127"/>
                    <a:pt x="205" y="132"/>
                  </a:cubicBezTo>
                  <a:cubicBezTo>
                    <a:pt x="203" y="136"/>
                    <a:pt x="202" y="140"/>
                    <a:pt x="200" y="145"/>
                  </a:cubicBezTo>
                  <a:cubicBezTo>
                    <a:pt x="199" y="149"/>
                    <a:pt x="198" y="154"/>
                    <a:pt x="196" y="158"/>
                  </a:cubicBezTo>
                  <a:cubicBezTo>
                    <a:pt x="194" y="163"/>
                    <a:pt x="193" y="167"/>
                    <a:pt x="192" y="172"/>
                  </a:cubicBezTo>
                  <a:cubicBezTo>
                    <a:pt x="190" y="176"/>
                    <a:pt x="188" y="181"/>
                    <a:pt x="187" y="186"/>
                  </a:cubicBezTo>
                  <a:cubicBezTo>
                    <a:pt x="186" y="186"/>
                    <a:pt x="186" y="187"/>
                    <a:pt x="186" y="188"/>
                  </a:cubicBezTo>
                  <a:cubicBezTo>
                    <a:pt x="185" y="192"/>
                    <a:pt x="183" y="195"/>
                    <a:pt x="182" y="198"/>
                  </a:cubicBezTo>
                  <a:cubicBezTo>
                    <a:pt x="181" y="200"/>
                    <a:pt x="180" y="202"/>
                    <a:pt x="179" y="204"/>
                  </a:cubicBezTo>
                  <a:cubicBezTo>
                    <a:pt x="179" y="204"/>
                    <a:pt x="179" y="204"/>
                    <a:pt x="179" y="204"/>
                  </a:cubicBezTo>
                  <a:cubicBezTo>
                    <a:pt x="179" y="205"/>
                    <a:pt x="178" y="205"/>
                    <a:pt x="178" y="205"/>
                  </a:cubicBezTo>
                  <a:cubicBezTo>
                    <a:pt x="169" y="201"/>
                    <a:pt x="159" y="198"/>
                    <a:pt x="149" y="194"/>
                  </a:cubicBezTo>
                  <a:cubicBezTo>
                    <a:pt x="145" y="192"/>
                    <a:pt x="140" y="190"/>
                    <a:pt x="136" y="188"/>
                  </a:cubicBezTo>
                  <a:cubicBezTo>
                    <a:pt x="132" y="187"/>
                    <a:pt x="128" y="185"/>
                    <a:pt x="123" y="183"/>
                  </a:cubicBezTo>
                  <a:cubicBezTo>
                    <a:pt x="115" y="179"/>
                    <a:pt x="106" y="175"/>
                    <a:pt x="97" y="170"/>
                  </a:cubicBezTo>
                  <a:cubicBezTo>
                    <a:pt x="89" y="166"/>
                    <a:pt x="80" y="161"/>
                    <a:pt x="73" y="155"/>
                  </a:cubicBezTo>
                  <a:cubicBezTo>
                    <a:pt x="68" y="152"/>
                    <a:pt x="65" y="149"/>
                    <a:pt x="61" y="145"/>
                  </a:cubicBezTo>
                  <a:cubicBezTo>
                    <a:pt x="57" y="141"/>
                    <a:pt x="53" y="137"/>
                    <a:pt x="50" y="133"/>
                  </a:cubicBezTo>
                  <a:cubicBezTo>
                    <a:pt x="48" y="131"/>
                    <a:pt x="47" y="129"/>
                    <a:pt x="46" y="126"/>
                  </a:cubicBezTo>
                  <a:cubicBezTo>
                    <a:pt x="44" y="124"/>
                    <a:pt x="43" y="122"/>
                    <a:pt x="42" y="119"/>
                  </a:cubicBezTo>
                  <a:cubicBezTo>
                    <a:pt x="41" y="117"/>
                    <a:pt x="40" y="115"/>
                    <a:pt x="40" y="112"/>
                  </a:cubicBezTo>
                  <a:cubicBezTo>
                    <a:pt x="39" y="109"/>
                    <a:pt x="38" y="107"/>
                    <a:pt x="38" y="104"/>
                  </a:cubicBezTo>
                  <a:cubicBezTo>
                    <a:pt x="38" y="102"/>
                    <a:pt x="38" y="100"/>
                    <a:pt x="38" y="97"/>
                  </a:cubicBezTo>
                  <a:cubicBezTo>
                    <a:pt x="39" y="94"/>
                    <a:pt x="40" y="90"/>
                    <a:pt x="41" y="87"/>
                  </a:cubicBezTo>
                  <a:cubicBezTo>
                    <a:pt x="42" y="85"/>
                    <a:pt x="42" y="84"/>
                    <a:pt x="43" y="83"/>
                  </a:cubicBezTo>
                  <a:cubicBezTo>
                    <a:pt x="44" y="81"/>
                    <a:pt x="45" y="80"/>
                    <a:pt x="46" y="79"/>
                  </a:cubicBezTo>
                  <a:cubicBezTo>
                    <a:pt x="48" y="76"/>
                    <a:pt x="52" y="72"/>
                    <a:pt x="55" y="70"/>
                  </a:cubicBezTo>
                  <a:cubicBezTo>
                    <a:pt x="58" y="67"/>
                    <a:pt x="62" y="65"/>
                    <a:pt x="66" y="64"/>
                  </a:cubicBezTo>
                  <a:cubicBezTo>
                    <a:pt x="67" y="63"/>
                    <a:pt x="69" y="62"/>
                    <a:pt x="71" y="62"/>
                  </a:cubicBezTo>
                  <a:cubicBezTo>
                    <a:pt x="73" y="61"/>
                    <a:pt x="75" y="61"/>
                    <a:pt x="77" y="60"/>
                  </a:cubicBezTo>
                  <a:cubicBezTo>
                    <a:pt x="79" y="60"/>
                    <a:pt x="81" y="60"/>
                    <a:pt x="83" y="60"/>
                  </a:cubicBezTo>
                  <a:cubicBezTo>
                    <a:pt x="85" y="60"/>
                    <a:pt x="87" y="61"/>
                    <a:pt x="89" y="61"/>
                  </a:cubicBezTo>
                  <a:cubicBezTo>
                    <a:pt x="93" y="61"/>
                    <a:pt x="98" y="62"/>
                    <a:pt x="102" y="63"/>
                  </a:cubicBezTo>
                  <a:cubicBezTo>
                    <a:pt x="107" y="64"/>
                    <a:pt x="112" y="65"/>
                    <a:pt x="116" y="66"/>
                  </a:cubicBezTo>
                  <a:cubicBezTo>
                    <a:pt x="121" y="67"/>
                    <a:pt x="126" y="69"/>
                    <a:pt x="131" y="70"/>
                  </a:cubicBezTo>
                  <a:cubicBezTo>
                    <a:pt x="135" y="71"/>
                    <a:pt x="140" y="72"/>
                    <a:pt x="144" y="74"/>
                  </a:cubicBezTo>
                  <a:cubicBezTo>
                    <a:pt x="149" y="75"/>
                    <a:pt x="154" y="77"/>
                    <a:pt x="158" y="78"/>
                  </a:cubicBezTo>
                  <a:cubicBezTo>
                    <a:pt x="163" y="80"/>
                    <a:pt x="168" y="81"/>
                    <a:pt x="172" y="82"/>
                  </a:cubicBezTo>
                  <a:cubicBezTo>
                    <a:pt x="177" y="84"/>
                    <a:pt x="181" y="85"/>
                    <a:pt x="186" y="87"/>
                  </a:cubicBezTo>
                  <a:cubicBezTo>
                    <a:pt x="188" y="87"/>
                    <a:pt x="190" y="88"/>
                    <a:pt x="193" y="89"/>
                  </a:cubicBezTo>
                  <a:cubicBezTo>
                    <a:pt x="195" y="89"/>
                    <a:pt x="197" y="90"/>
                    <a:pt x="199" y="91"/>
                  </a:cubicBezTo>
                  <a:cubicBezTo>
                    <a:pt x="205" y="93"/>
                    <a:pt x="211" y="95"/>
                    <a:pt x="217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6" y="101"/>
                    <a:pt x="215" y="105"/>
                    <a:pt x="21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ïṡliḍê">
              <a:extLst>
                <a:ext uri="{FF2B5EF4-FFF2-40B4-BE49-F238E27FC236}">
                  <a16:creationId xmlns:a16="http://schemas.microsoft.com/office/drawing/2014/main" id="{78C84EC9-9DFA-4366-A638-F265BC60FDC8}"/>
                </a:ext>
              </a:extLst>
            </p:cNvPr>
            <p:cNvSpPr/>
            <p:nvPr/>
          </p:nvSpPr>
          <p:spPr bwMode="auto">
            <a:xfrm>
              <a:off x="5078364" y="-730488"/>
              <a:ext cx="140027" cy="174642"/>
            </a:xfrm>
            <a:custGeom>
              <a:avLst/>
              <a:gdLst>
                <a:gd name="T0" fmla="*/ 79 w 83"/>
                <a:gd name="T1" fmla="*/ 17 h 102"/>
                <a:gd name="T2" fmla="*/ 69 w 83"/>
                <a:gd name="T3" fmla="*/ 12 h 102"/>
                <a:gd name="T4" fmla="*/ 51 w 83"/>
                <a:gd name="T5" fmla="*/ 6 h 102"/>
                <a:gd name="T6" fmla="*/ 39 w 83"/>
                <a:gd name="T7" fmla="*/ 1 h 102"/>
                <a:gd name="T8" fmla="*/ 30 w 83"/>
                <a:gd name="T9" fmla="*/ 1 h 102"/>
                <a:gd name="T10" fmla="*/ 20 w 83"/>
                <a:gd name="T11" fmla="*/ 20 h 102"/>
                <a:gd name="T12" fmla="*/ 19 w 83"/>
                <a:gd name="T13" fmla="*/ 22 h 102"/>
                <a:gd name="T14" fmla="*/ 6 w 83"/>
                <a:gd name="T15" fmla="*/ 62 h 102"/>
                <a:gd name="T16" fmla="*/ 1 w 83"/>
                <a:gd name="T17" fmla="*/ 77 h 102"/>
                <a:gd name="T18" fmla="*/ 3 w 83"/>
                <a:gd name="T19" fmla="*/ 84 h 102"/>
                <a:gd name="T20" fmla="*/ 12 w 83"/>
                <a:gd name="T21" fmla="*/ 89 h 102"/>
                <a:gd name="T22" fmla="*/ 25 w 83"/>
                <a:gd name="T23" fmla="*/ 94 h 102"/>
                <a:gd name="T24" fmla="*/ 44 w 83"/>
                <a:gd name="T25" fmla="*/ 100 h 102"/>
                <a:gd name="T26" fmla="*/ 49 w 83"/>
                <a:gd name="T27" fmla="*/ 102 h 102"/>
                <a:gd name="T28" fmla="*/ 55 w 83"/>
                <a:gd name="T29" fmla="*/ 102 h 102"/>
                <a:gd name="T30" fmla="*/ 58 w 83"/>
                <a:gd name="T31" fmla="*/ 98 h 102"/>
                <a:gd name="T32" fmla="*/ 60 w 83"/>
                <a:gd name="T33" fmla="*/ 96 h 102"/>
                <a:gd name="T34" fmla="*/ 65 w 83"/>
                <a:gd name="T35" fmla="*/ 81 h 102"/>
                <a:gd name="T36" fmla="*/ 72 w 83"/>
                <a:gd name="T37" fmla="*/ 61 h 102"/>
                <a:gd name="T38" fmla="*/ 82 w 83"/>
                <a:gd name="T39" fmla="*/ 28 h 102"/>
                <a:gd name="T40" fmla="*/ 80 w 83"/>
                <a:gd name="T41" fmla="*/ 19 h 102"/>
                <a:gd name="T42" fmla="*/ 10 w 83"/>
                <a:gd name="T43" fmla="*/ 78 h 102"/>
                <a:gd name="T44" fmla="*/ 13 w 83"/>
                <a:gd name="T45" fmla="*/ 71 h 102"/>
                <a:gd name="T46" fmla="*/ 17 w 83"/>
                <a:gd name="T47" fmla="*/ 58 h 102"/>
                <a:gd name="T48" fmla="*/ 32 w 83"/>
                <a:gd name="T49" fmla="*/ 14 h 102"/>
                <a:gd name="T50" fmla="*/ 34 w 83"/>
                <a:gd name="T51" fmla="*/ 9 h 102"/>
                <a:gd name="T52" fmla="*/ 39 w 83"/>
                <a:gd name="T53" fmla="*/ 11 h 102"/>
                <a:gd name="T54" fmla="*/ 32 w 83"/>
                <a:gd name="T55" fmla="*/ 37 h 102"/>
                <a:gd name="T56" fmla="*/ 21 w 83"/>
                <a:gd name="T57" fmla="*/ 74 h 102"/>
                <a:gd name="T58" fmla="*/ 15 w 83"/>
                <a:gd name="T59" fmla="*/ 80 h 102"/>
                <a:gd name="T60" fmla="*/ 72 w 83"/>
                <a:gd name="T61" fmla="*/ 29 h 102"/>
                <a:gd name="T62" fmla="*/ 66 w 83"/>
                <a:gd name="T63" fmla="*/ 49 h 102"/>
                <a:gd name="T64" fmla="*/ 57 w 83"/>
                <a:gd name="T65" fmla="*/ 76 h 102"/>
                <a:gd name="T66" fmla="*/ 51 w 83"/>
                <a:gd name="T67" fmla="*/ 93 h 102"/>
                <a:gd name="T68" fmla="*/ 45 w 83"/>
                <a:gd name="T69" fmla="*/ 91 h 102"/>
                <a:gd name="T70" fmla="*/ 29 w 83"/>
                <a:gd name="T71" fmla="*/ 86 h 102"/>
                <a:gd name="T72" fmla="*/ 29 w 83"/>
                <a:gd name="T73" fmla="*/ 79 h 102"/>
                <a:gd name="T74" fmla="*/ 36 w 83"/>
                <a:gd name="T75" fmla="*/ 58 h 102"/>
                <a:gd name="T76" fmla="*/ 44 w 83"/>
                <a:gd name="T77" fmla="*/ 31 h 102"/>
                <a:gd name="T78" fmla="*/ 57 w 83"/>
                <a:gd name="T79" fmla="*/ 18 h 102"/>
                <a:gd name="T80" fmla="*/ 73 w 83"/>
                <a:gd name="T81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02">
                  <a:moveTo>
                    <a:pt x="80" y="19"/>
                  </a:moveTo>
                  <a:cubicBezTo>
                    <a:pt x="80" y="18"/>
                    <a:pt x="79" y="18"/>
                    <a:pt x="79" y="17"/>
                  </a:cubicBezTo>
                  <a:cubicBezTo>
                    <a:pt x="78" y="17"/>
                    <a:pt x="77" y="16"/>
                    <a:pt x="76" y="16"/>
                  </a:cubicBezTo>
                  <a:cubicBezTo>
                    <a:pt x="74" y="14"/>
                    <a:pt x="71" y="13"/>
                    <a:pt x="69" y="12"/>
                  </a:cubicBezTo>
                  <a:cubicBezTo>
                    <a:pt x="65" y="11"/>
                    <a:pt x="61" y="9"/>
                    <a:pt x="57" y="8"/>
                  </a:cubicBezTo>
                  <a:cubicBezTo>
                    <a:pt x="55" y="7"/>
                    <a:pt x="53" y="6"/>
                    <a:pt x="51" y="6"/>
                  </a:cubicBezTo>
                  <a:cubicBezTo>
                    <a:pt x="49" y="5"/>
                    <a:pt x="46" y="4"/>
                    <a:pt x="44" y="3"/>
                  </a:cubicBezTo>
                  <a:cubicBezTo>
                    <a:pt x="43" y="2"/>
                    <a:pt x="41" y="2"/>
                    <a:pt x="39" y="1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34" y="0"/>
                    <a:pt x="32" y="0"/>
                    <a:pt x="30" y="1"/>
                  </a:cubicBezTo>
                  <a:cubicBezTo>
                    <a:pt x="27" y="3"/>
                    <a:pt x="26" y="5"/>
                    <a:pt x="24" y="8"/>
                  </a:cubicBezTo>
                  <a:cubicBezTo>
                    <a:pt x="23" y="12"/>
                    <a:pt x="21" y="16"/>
                    <a:pt x="20" y="20"/>
                  </a:cubicBezTo>
                  <a:cubicBezTo>
                    <a:pt x="20" y="20"/>
                    <a:pt x="19" y="21"/>
                    <a:pt x="19" y="21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18" y="26"/>
                    <a:pt x="16" y="30"/>
                    <a:pt x="15" y="35"/>
                  </a:cubicBezTo>
                  <a:cubicBezTo>
                    <a:pt x="12" y="44"/>
                    <a:pt x="9" y="53"/>
                    <a:pt x="6" y="62"/>
                  </a:cubicBezTo>
                  <a:cubicBezTo>
                    <a:pt x="5" y="66"/>
                    <a:pt x="3" y="70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0" y="79"/>
                    <a:pt x="0" y="81"/>
                    <a:pt x="1" y="83"/>
                  </a:cubicBezTo>
                  <a:cubicBezTo>
                    <a:pt x="2" y="84"/>
                    <a:pt x="2" y="84"/>
                    <a:pt x="3" y="84"/>
                  </a:cubicBezTo>
                  <a:cubicBezTo>
                    <a:pt x="3" y="85"/>
                    <a:pt x="4" y="86"/>
                    <a:pt x="5" y="87"/>
                  </a:cubicBezTo>
                  <a:cubicBezTo>
                    <a:pt x="8" y="87"/>
                    <a:pt x="10" y="88"/>
                    <a:pt x="12" y="89"/>
                  </a:cubicBezTo>
                  <a:cubicBezTo>
                    <a:pt x="14" y="90"/>
                    <a:pt x="16" y="91"/>
                    <a:pt x="19" y="92"/>
                  </a:cubicBezTo>
                  <a:cubicBezTo>
                    <a:pt x="21" y="93"/>
                    <a:pt x="23" y="93"/>
                    <a:pt x="25" y="94"/>
                  </a:cubicBezTo>
                  <a:cubicBezTo>
                    <a:pt x="29" y="96"/>
                    <a:pt x="34" y="97"/>
                    <a:pt x="38" y="98"/>
                  </a:cubicBezTo>
                  <a:cubicBezTo>
                    <a:pt x="40" y="99"/>
                    <a:pt x="42" y="100"/>
                    <a:pt x="44" y="100"/>
                  </a:cubicBezTo>
                  <a:cubicBezTo>
                    <a:pt x="45" y="101"/>
                    <a:pt x="46" y="101"/>
                    <a:pt x="47" y="101"/>
                  </a:cubicBezTo>
                  <a:cubicBezTo>
                    <a:pt x="47" y="102"/>
                    <a:pt x="48" y="102"/>
                    <a:pt x="49" y="102"/>
                  </a:cubicBezTo>
                  <a:cubicBezTo>
                    <a:pt x="51" y="102"/>
                    <a:pt x="52" y="102"/>
                    <a:pt x="53" y="102"/>
                  </a:cubicBezTo>
                  <a:cubicBezTo>
                    <a:pt x="54" y="102"/>
                    <a:pt x="54" y="102"/>
                    <a:pt x="55" y="102"/>
                  </a:cubicBezTo>
                  <a:cubicBezTo>
                    <a:pt x="56" y="101"/>
                    <a:pt x="56" y="101"/>
                    <a:pt x="57" y="100"/>
                  </a:cubicBezTo>
                  <a:cubicBezTo>
                    <a:pt x="57" y="100"/>
                    <a:pt x="58" y="99"/>
                    <a:pt x="58" y="98"/>
                  </a:cubicBezTo>
                  <a:cubicBezTo>
                    <a:pt x="59" y="98"/>
                    <a:pt x="59" y="98"/>
                    <a:pt x="59" y="97"/>
                  </a:cubicBezTo>
                  <a:cubicBezTo>
                    <a:pt x="59" y="97"/>
                    <a:pt x="60" y="96"/>
                    <a:pt x="60" y="96"/>
                  </a:cubicBezTo>
                  <a:cubicBezTo>
                    <a:pt x="61" y="93"/>
                    <a:pt x="62" y="91"/>
                    <a:pt x="63" y="88"/>
                  </a:cubicBezTo>
                  <a:cubicBezTo>
                    <a:pt x="63" y="86"/>
                    <a:pt x="64" y="83"/>
                    <a:pt x="65" y="81"/>
                  </a:cubicBezTo>
                  <a:cubicBezTo>
                    <a:pt x="66" y="79"/>
                    <a:pt x="66" y="77"/>
                    <a:pt x="67" y="74"/>
                  </a:cubicBezTo>
                  <a:cubicBezTo>
                    <a:pt x="69" y="70"/>
                    <a:pt x="70" y="65"/>
                    <a:pt x="72" y="61"/>
                  </a:cubicBezTo>
                  <a:cubicBezTo>
                    <a:pt x="75" y="52"/>
                    <a:pt x="77" y="43"/>
                    <a:pt x="80" y="34"/>
                  </a:cubicBezTo>
                  <a:cubicBezTo>
                    <a:pt x="81" y="32"/>
                    <a:pt x="82" y="30"/>
                    <a:pt x="82" y="28"/>
                  </a:cubicBezTo>
                  <a:cubicBezTo>
                    <a:pt x="83" y="26"/>
                    <a:pt x="83" y="23"/>
                    <a:pt x="82" y="20"/>
                  </a:cubicBezTo>
                  <a:cubicBezTo>
                    <a:pt x="81" y="20"/>
                    <a:pt x="81" y="19"/>
                    <a:pt x="80" y="19"/>
                  </a:cubicBezTo>
                  <a:close/>
                  <a:moveTo>
                    <a:pt x="11" y="79"/>
                  </a:moveTo>
                  <a:cubicBezTo>
                    <a:pt x="11" y="78"/>
                    <a:pt x="10" y="78"/>
                    <a:pt x="10" y="78"/>
                  </a:cubicBezTo>
                  <a:cubicBezTo>
                    <a:pt x="10" y="78"/>
                    <a:pt x="10" y="77"/>
                    <a:pt x="11" y="76"/>
                  </a:cubicBezTo>
                  <a:cubicBezTo>
                    <a:pt x="11" y="75"/>
                    <a:pt x="12" y="73"/>
                    <a:pt x="13" y="71"/>
                  </a:cubicBezTo>
                  <a:cubicBezTo>
                    <a:pt x="13" y="69"/>
                    <a:pt x="14" y="68"/>
                    <a:pt x="15" y="66"/>
                  </a:cubicBezTo>
                  <a:cubicBezTo>
                    <a:pt x="15" y="64"/>
                    <a:pt x="16" y="61"/>
                    <a:pt x="17" y="58"/>
                  </a:cubicBezTo>
                  <a:cubicBezTo>
                    <a:pt x="20" y="50"/>
                    <a:pt x="23" y="40"/>
                    <a:pt x="26" y="32"/>
                  </a:cubicBezTo>
                  <a:cubicBezTo>
                    <a:pt x="28" y="26"/>
                    <a:pt x="30" y="20"/>
                    <a:pt x="32" y="14"/>
                  </a:cubicBezTo>
                  <a:cubicBezTo>
                    <a:pt x="33" y="12"/>
                    <a:pt x="33" y="11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10"/>
                    <a:pt x="36" y="10"/>
                  </a:cubicBezTo>
                  <a:cubicBezTo>
                    <a:pt x="37" y="10"/>
                    <a:pt x="38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38" y="20"/>
                    <a:pt x="35" y="29"/>
                    <a:pt x="32" y="37"/>
                  </a:cubicBezTo>
                  <a:cubicBezTo>
                    <a:pt x="29" y="46"/>
                    <a:pt x="27" y="55"/>
                    <a:pt x="24" y="64"/>
                  </a:cubicBezTo>
                  <a:cubicBezTo>
                    <a:pt x="23" y="68"/>
                    <a:pt x="22" y="71"/>
                    <a:pt x="21" y="74"/>
                  </a:cubicBezTo>
                  <a:cubicBezTo>
                    <a:pt x="20" y="76"/>
                    <a:pt x="19" y="79"/>
                    <a:pt x="18" y="82"/>
                  </a:cubicBezTo>
                  <a:cubicBezTo>
                    <a:pt x="17" y="81"/>
                    <a:pt x="16" y="81"/>
                    <a:pt x="15" y="80"/>
                  </a:cubicBezTo>
                  <a:cubicBezTo>
                    <a:pt x="13" y="80"/>
                    <a:pt x="12" y="79"/>
                    <a:pt x="11" y="79"/>
                  </a:cubicBezTo>
                  <a:close/>
                  <a:moveTo>
                    <a:pt x="72" y="29"/>
                  </a:moveTo>
                  <a:cubicBezTo>
                    <a:pt x="71" y="31"/>
                    <a:pt x="71" y="33"/>
                    <a:pt x="70" y="36"/>
                  </a:cubicBezTo>
                  <a:cubicBezTo>
                    <a:pt x="69" y="40"/>
                    <a:pt x="67" y="45"/>
                    <a:pt x="66" y="49"/>
                  </a:cubicBezTo>
                  <a:cubicBezTo>
                    <a:pt x="64" y="54"/>
                    <a:pt x="63" y="58"/>
                    <a:pt x="61" y="62"/>
                  </a:cubicBezTo>
                  <a:cubicBezTo>
                    <a:pt x="60" y="67"/>
                    <a:pt x="58" y="71"/>
                    <a:pt x="57" y="76"/>
                  </a:cubicBezTo>
                  <a:cubicBezTo>
                    <a:pt x="55" y="81"/>
                    <a:pt x="54" y="85"/>
                    <a:pt x="52" y="90"/>
                  </a:cubicBezTo>
                  <a:cubicBezTo>
                    <a:pt x="52" y="91"/>
                    <a:pt x="51" y="92"/>
                    <a:pt x="51" y="93"/>
                  </a:cubicBezTo>
                  <a:cubicBezTo>
                    <a:pt x="50" y="93"/>
                    <a:pt x="49" y="92"/>
                    <a:pt x="48" y="92"/>
                  </a:cubicBezTo>
                  <a:cubicBezTo>
                    <a:pt x="47" y="92"/>
                    <a:pt x="46" y="91"/>
                    <a:pt x="45" y="91"/>
                  </a:cubicBezTo>
                  <a:cubicBezTo>
                    <a:pt x="42" y="90"/>
                    <a:pt x="39" y="89"/>
                    <a:pt x="37" y="88"/>
                  </a:cubicBezTo>
                  <a:cubicBezTo>
                    <a:pt x="34" y="87"/>
                    <a:pt x="32" y="87"/>
                    <a:pt x="29" y="86"/>
                  </a:cubicBezTo>
                  <a:cubicBezTo>
                    <a:pt x="28" y="85"/>
                    <a:pt x="28" y="85"/>
                    <a:pt x="27" y="85"/>
                  </a:cubicBezTo>
                  <a:cubicBezTo>
                    <a:pt x="28" y="83"/>
                    <a:pt x="28" y="81"/>
                    <a:pt x="29" y="79"/>
                  </a:cubicBezTo>
                  <a:cubicBezTo>
                    <a:pt x="30" y="77"/>
                    <a:pt x="30" y="75"/>
                    <a:pt x="31" y="73"/>
                  </a:cubicBezTo>
                  <a:cubicBezTo>
                    <a:pt x="33" y="68"/>
                    <a:pt x="34" y="63"/>
                    <a:pt x="36" y="58"/>
                  </a:cubicBezTo>
                  <a:cubicBezTo>
                    <a:pt x="37" y="54"/>
                    <a:pt x="38" y="50"/>
                    <a:pt x="40" y="45"/>
                  </a:cubicBezTo>
                  <a:cubicBezTo>
                    <a:pt x="41" y="40"/>
                    <a:pt x="42" y="36"/>
                    <a:pt x="44" y="31"/>
                  </a:cubicBezTo>
                  <a:cubicBezTo>
                    <a:pt x="46" y="26"/>
                    <a:pt x="47" y="20"/>
                    <a:pt x="49" y="15"/>
                  </a:cubicBezTo>
                  <a:cubicBezTo>
                    <a:pt x="52" y="16"/>
                    <a:pt x="55" y="17"/>
                    <a:pt x="57" y="18"/>
                  </a:cubicBezTo>
                  <a:cubicBezTo>
                    <a:pt x="60" y="19"/>
                    <a:pt x="63" y="20"/>
                    <a:pt x="66" y="21"/>
                  </a:cubicBezTo>
                  <a:cubicBezTo>
                    <a:pt x="69" y="22"/>
                    <a:pt x="71" y="23"/>
                    <a:pt x="73" y="25"/>
                  </a:cubicBezTo>
                  <a:cubicBezTo>
                    <a:pt x="73" y="26"/>
                    <a:pt x="73" y="28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9" name="ïşḻíḓe">
              <a:extLst>
                <a:ext uri="{FF2B5EF4-FFF2-40B4-BE49-F238E27FC236}">
                  <a16:creationId xmlns:a16="http://schemas.microsoft.com/office/drawing/2014/main" id="{A20C2159-EBCF-416F-8F2A-4745671061E2}"/>
                </a:ext>
              </a:extLst>
            </p:cNvPr>
            <p:cNvSpPr/>
            <p:nvPr/>
          </p:nvSpPr>
          <p:spPr bwMode="auto">
            <a:xfrm>
              <a:off x="4996551" y="-730488"/>
              <a:ext cx="53494" cy="56640"/>
            </a:xfrm>
            <a:custGeom>
              <a:avLst/>
              <a:gdLst>
                <a:gd name="T0" fmla="*/ 28 w 32"/>
                <a:gd name="T1" fmla="*/ 6 h 33"/>
                <a:gd name="T2" fmla="*/ 26 w 32"/>
                <a:gd name="T3" fmla="*/ 5 h 33"/>
                <a:gd name="T4" fmla="*/ 24 w 32"/>
                <a:gd name="T5" fmla="*/ 3 h 33"/>
                <a:gd name="T6" fmla="*/ 20 w 32"/>
                <a:gd name="T7" fmla="*/ 1 h 33"/>
                <a:gd name="T8" fmla="*/ 16 w 32"/>
                <a:gd name="T9" fmla="*/ 0 h 33"/>
                <a:gd name="T10" fmla="*/ 12 w 32"/>
                <a:gd name="T11" fmla="*/ 1 h 33"/>
                <a:gd name="T12" fmla="*/ 8 w 32"/>
                <a:gd name="T13" fmla="*/ 2 h 33"/>
                <a:gd name="T14" fmla="*/ 6 w 32"/>
                <a:gd name="T15" fmla="*/ 4 h 33"/>
                <a:gd name="T16" fmla="*/ 4 w 32"/>
                <a:gd name="T17" fmla="*/ 7 h 33"/>
                <a:gd name="T18" fmla="*/ 2 w 32"/>
                <a:gd name="T19" fmla="*/ 10 h 33"/>
                <a:gd name="T20" fmla="*/ 1 w 32"/>
                <a:gd name="T21" fmla="*/ 12 h 33"/>
                <a:gd name="T22" fmla="*/ 0 w 32"/>
                <a:gd name="T23" fmla="*/ 16 h 33"/>
                <a:gd name="T24" fmla="*/ 0 w 32"/>
                <a:gd name="T25" fmla="*/ 17 h 33"/>
                <a:gd name="T26" fmla="*/ 0 w 32"/>
                <a:gd name="T27" fmla="*/ 22 h 33"/>
                <a:gd name="T28" fmla="*/ 2 w 32"/>
                <a:gd name="T29" fmla="*/ 25 h 33"/>
                <a:gd name="T30" fmla="*/ 4 w 32"/>
                <a:gd name="T31" fmla="*/ 29 h 33"/>
                <a:gd name="T32" fmla="*/ 7 w 32"/>
                <a:gd name="T33" fmla="*/ 31 h 33"/>
                <a:gd name="T34" fmla="*/ 12 w 32"/>
                <a:gd name="T35" fmla="*/ 33 h 33"/>
                <a:gd name="T36" fmla="*/ 19 w 32"/>
                <a:gd name="T37" fmla="*/ 33 h 33"/>
                <a:gd name="T38" fmla="*/ 22 w 32"/>
                <a:gd name="T39" fmla="*/ 32 h 33"/>
                <a:gd name="T40" fmla="*/ 26 w 32"/>
                <a:gd name="T41" fmla="*/ 29 h 33"/>
                <a:gd name="T42" fmla="*/ 29 w 32"/>
                <a:gd name="T43" fmla="*/ 25 h 33"/>
                <a:gd name="T44" fmla="*/ 32 w 32"/>
                <a:gd name="T45" fmla="*/ 17 h 33"/>
                <a:gd name="T46" fmla="*/ 30 w 32"/>
                <a:gd name="T47" fmla="*/ 9 h 33"/>
                <a:gd name="T48" fmla="*/ 28 w 32"/>
                <a:gd name="T49" fmla="*/ 6 h 33"/>
                <a:gd name="T50" fmla="*/ 22 w 32"/>
                <a:gd name="T51" fmla="*/ 19 h 33"/>
                <a:gd name="T52" fmla="*/ 21 w 32"/>
                <a:gd name="T53" fmla="*/ 21 h 33"/>
                <a:gd name="T54" fmla="*/ 19 w 32"/>
                <a:gd name="T55" fmla="*/ 23 h 33"/>
                <a:gd name="T56" fmla="*/ 18 w 32"/>
                <a:gd name="T57" fmla="*/ 23 h 33"/>
                <a:gd name="T58" fmla="*/ 16 w 32"/>
                <a:gd name="T59" fmla="*/ 24 h 33"/>
                <a:gd name="T60" fmla="*/ 14 w 32"/>
                <a:gd name="T61" fmla="*/ 24 h 33"/>
                <a:gd name="T62" fmla="*/ 13 w 32"/>
                <a:gd name="T63" fmla="*/ 24 h 33"/>
                <a:gd name="T64" fmla="*/ 11 w 32"/>
                <a:gd name="T65" fmla="*/ 22 h 33"/>
                <a:gd name="T66" fmla="*/ 10 w 32"/>
                <a:gd name="T67" fmla="*/ 22 h 33"/>
                <a:gd name="T68" fmla="*/ 10 w 32"/>
                <a:gd name="T69" fmla="*/ 21 h 33"/>
                <a:gd name="T70" fmla="*/ 9 w 32"/>
                <a:gd name="T71" fmla="*/ 20 h 33"/>
                <a:gd name="T72" fmla="*/ 9 w 32"/>
                <a:gd name="T73" fmla="*/ 18 h 33"/>
                <a:gd name="T74" fmla="*/ 10 w 32"/>
                <a:gd name="T75" fmla="*/ 16 h 33"/>
                <a:gd name="T76" fmla="*/ 10 w 32"/>
                <a:gd name="T77" fmla="*/ 15 h 33"/>
                <a:gd name="T78" fmla="*/ 12 w 32"/>
                <a:gd name="T79" fmla="*/ 11 h 33"/>
                <a:gd name="T80" fmla="*/ 13 w 32"/>
                <a:gd name="T81" fmla="*/ 10 h 33"/>
                <a:gd name="T82" fmla="*/ 14 w 32"/>
                <a:gd name="T83" fmla="*/ 10 h 33"/>
                <a:gd name="T84" fmla="*/ 15 w 32"/>
                <a:gd name="T85" fmla="*/ 9 h 33"/>
                <a:gd name="T86" fmla="*/ 16 w 32"/>
                <a:gd name="T87" fmla="*/ 9 h 33"/>
                <a:gd name="T88" fmla="*/ 17 w 32"/>
                <a:gd name="T89" fmla="*/ 10 h 33"/>
                <a:gd name="T90" fmla="*/ 20 w 32"/>
                <a:gd name="T91" fmla="*/ 11 h 33"/>
                <a:gd name="T92" fmla="*/ 21 w 32"/>
                <a:gd name="T93" fmla="*/ 13 h 33"/>
                <a:gd name="T94" fmla="*/ 22 w 32"/>
                <a:gd name="T95" fmla="*/ 14 h 33"/>
                <a:gd name="T96" fmla="*/ 23 w 32"/>
                <a:gd name="T97" fmla="*/ 16 h 33"/>
                <a:gd name="T98" fmla="*/ 23 w 32"/>
                <a:gd name="T99" fmla="*/ 18 h 33"/>
                <a:gd name="T100" fmla="*/ 22 w 32"/>
                <a:gd name="T10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" h="33">
                  <a:moveTo>
                    <a:pt x="28" y="6"/>
                  </a:moveTo>
                  <a:cubicBezTo>
                    <a:pt x="27" y="5"/>
                    <a:pt x="27" y="5"/>
                    <a:pt x="26" y="5"/>
                  </a:cubicBezTo>
                  <a:cubicBezTo>
                    <a:pt x="26" y="4"/>
                    <a:pt x="25" y="4"/>
                    <a:pt x="24" y="3"/>
                  </a:cubicBezTo>
                  <a:cubicBezTo>
                    <a:pt x="23" y="2"/>
                    <a:pt x="22" y="2"/>
                    <a:pt x="20" y="1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1" y="1"/>
                    <a:pt x="9" y="1"/>
                    <a:pt x="8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11"/>
                    <a:pt x="1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1" y="23"/>
                    <a:pt x="1" y="24"/>
                    <a:pt x="2" y="25"/>
                  </a:cubicBezTo>
                  <a:cubicBezTo>
                    <a:pt x="2" y="27"/>
                    <a:pt x="3" y="28"/>
                    <a:pt x="4" y="29"/>
                  </a:cubicBezTo>
                  <a:cubicBezTo>
                    <a:pt x="5" y="30"/>
                    <a:pt x="6" y="31"/>
                    <a:pt x="7" y="31"/>
                  </a:cubicBezTo>
                  <a:cubicBezTo>
                    <a:pt x="9" y="32"/>
                    <a:pt x="11" y="33"/>
                    <a:pt x="12" y="33"/>
                  </a:cubicBezTo>
                  <a:cubicBezTo>
                    <a:pt x="15" y="33"/>
                    <a:pt x="17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1"/>
                    <a:pt x="25" y="30"/>
                    <a:pt x="26" y="29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31" y="23"/>
                    <a:pt x="32" y="20"/>
                    <a:pt x="32" y="17"/>
                  </a:cubicBezTo>
                  <a:cubicBezTo>
                    <a:pt x="32" y="14"/>
                    <a:pt x="31" y="11"/>
                    <a:pt x="30" y="9"/>
                  </a:cubicBezTo>
                  <a:cubicBezTo>
                    <a:pt x="29" y="8"/>
                    <a:pt x="29" y="7"/>
                    <a:pt x="28" y="6"/>
                  </a:cubicBezTo>
                  <a:close/>
                  <a:moveTo>
                    <a:pt x="22" y="19"/>
                  </a:move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2" y="23"/>
                    <a:pt x="12" y="23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0"/>
                    <a:pt x="19" y="11"/>
                    <a:pt x="20" y="11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5"/>
                    <a:pt x="22" y="15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2" y="18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9" name="íşlïďe">
            <a:extLst>
              <a:ext uri="{FF2B5EF4-FFF2-40B4-BE49-F238E27FC236}">
                <a16:creationId xmlns:a16="http://schemas.microsoft.com/office/drawing/2014/main" id="{29AC2A54-7CD2-4C27-8FEB-4CFF53681CE4}"/>
              </a:ext>
            </a:extLst>
          </p:cNvPr>
          <p:cNvSpPr/>
          <p:nvPr/>
        </p:nvSpPr>
        <p:spPr bwMode="auto">
          <a:xfrm>
            <a:off x="6427784" y="602272"/>
            <a:ext cx="295788" cy="267469"/>
          </a:xfrm>
          <a:custGeom>
            <a:avLst/>
            <a:gdLst>
              <a:gd name="T0" fmla="*/ 173 w 175"/>
              <a:gd name="T1" fmla="*/ 45 h 157"/>
              <a:gd name="T2" fmla="*/ 163 w 175"/>
              <a:gd name="T3" fmla="*/ 49 h 157"/>
              <a:gd name="T4" fmla="*/ 156 w 175"/>
              <a:gd name="T5" fmla="*/ 53 h 157"/>
              <a:gd name="T6" fmla="*/ 128 w 175"/>
              <a:gd name="T7" fmla="*/ 28 h 157"/>
              <a:gd name="T8" fmla="*/ 116 w 175"/>
              <a:gd name="T9" fmla="*/ 17 h 157"/>
              <a:gd name="T10" fmla="*/ 125 w 175"/>
              <a:gd name="T11" fmla="*/ 4 h 157"/>
              <a:gd name="T12" fmla="*/ 120 w 175"/>
              <a:gd name="T13" fmla="*/ 0 h 157"/>
              <a:gd name="T14" fmla="*/ 108 w 175"/>
              <a:gd name="T15" fmla="*/ 13 h 157"/>
              <a:gd name="T16" fmla="*/ 97 w 175"/>
              <a:gd name="T17" fmla="*/ 33 h 157"/>
              <a:gd name="T18" fmla="*/ 93 w 175"/>
              <a:gd name="T19" fmla="*/ 55 h 157"/>
              <a:gd name="T20" fmla="*/ 90 w 175"/>
              <a:gd name="T21" fmla="*/ 76 h 157"/>
              <a:gd name="T22" fmla="*/ 60 w 175"/>
              <a:gd name="T23" fmla="*/ 80 h 157"/>
              <a:gd name="T24" fmla="*/ 2 w 175"/>
              <a:gd name="T25" fmla="*/ 114 h 157"/>
              <a:gd name="T26" fmla="*/ 1 w 175"/>
              <a:gd name="T27" fmla="*/ 121 h 157"/>
              <a:gd name="T28" fmla="*/ 13 w 175"/>
              <a:gd name="T29" fmla="*/ 117 h 157"/>
              <a:gd name="T30" fmla="*/ 41 w 175"/>
              <a:gd name="T31" fmla="*/ 128 h 157"/>
              <a:gd name="T32" fmla="*/ 66 w 175"/>
              <a:gd name="T33" fmla="*/ 140 h 157"/>
              <a:gd name="T34" fmla="*/ 73 w 175"/>
              <a:gd name="T35" fmla="*/ 147 h 157"/>
              <a:gd name="T36" fmla="*/ 70 w 175"/>
              <a:gd name="T37" fmla="*/ 152 h 157"/>
              <a:gd name="T38" fmla="*/ 79 w 175"/>
              <a:gd name="T39" fmla="*/ 155 h 157"/>
              <a:gd name="T40" fmla="*/ 96 w 175"/>
              <a:gd name="T41" fmla="*/ 115 h 157"/>
              <a:gd name="T42" fmla="*/ 106 w 175"/>
              <a:gd name="T43" fmla="*/ 85 h 157"/>
              <a:gd name="T44" fmla="*/ 148 w 175"/>
              <a:gd name="T45" fmla="*/ 71 h 157"/>
              <a:gd name="T46" fmla="*/ 78 w 175"/>
              <a:gd name="T47" fmla="*/ 86 h 157"/>
              <a:gd name="T48" fmla="*/ 89 w 175"/>
              <a:gd name="T49" fmla="*/ 99 h 157"/>
              <a:gd name="T50" fmla="*/ 76 w 175"/>
              <a:gd name="T51" fmla="*/ 98 h 157"/>
              <a:gd name="T52" fmla="*/ 78 w 175"/>
              <a:gd name="T53" fmla="*/ 86 h 157"/>
              <a:gd name="T54" fmla="*/ 70 w 175"/>
              <a:gd name="T55" fmla="*/ 105 h 157"/>
              <a:gd name="T56" fmla="*/ 86 w 175"/>
              <a:gd name="T57" fmla="*/ 115 h 157"/>
              <a:gd name="T58" fmla="*/ 80 w 175"/>
              <a:gd name="T59" fmla="*/ 120 h 157"/>
              <a:gd name="T60" fmla="*/ 44 w 175"/>
              <a:gd name="T61" fmla="*/ 100 h 157"/>
              <a:gd name="T62" fmla="*/ 54 w 175"/>
              <a:gd name="T63" fmla="*/ 92 h 157"/>
              <a:gd name="T64" fmla="*/ 54 w 175"/>
              <a:gd name="T65" fmla="*/ 124 h 157"/>
              <a:gd name="T66" fmla="*/ 22 w 175"/>
              <a:gd name="T67" fmla="*/ 109 h 157"/>
              <a:gd name="T68" fmla="*/ 41 w 175"/>
              <a:gd name="T69" fmla="*/ 109 h 157"/>
              <a:gd name="T70" fmla="*/ 68 w 175"/>
              <a:gd name="T71" fmla="*/ 124 h 157"/>
              <a:gd name="T72" fmla="*/ 79 w 175"/>
              <a:gd name="T73" fmla="*/ 136 h 157"/>
              <a:gd name="T74" fmla="*/ 101 w 175"/>
              <a:gd name="T75" fmla="*/ 76 h 157"/>
              <a:gd name="T76" fmla="*/ 108 w 175"/>
              <a:gd name="T77" fmla="*/ 71 h 157"/>
              <a:gd name="T78" fmla="*/ 123 w 175"/>
              <a:gd name="T79" fmla="*/ 71 h 157"/>
              <a:gd name="T80" fmla="*/ 122 w 175"/>
              <a:gd name="T81" fmla="*/ 70 h 157"/>
              <a:gd name="T82" fmla="*/ 112 w 175"/>
              <a:gd name="T83" fmla="*/ 63 h 157"/>
              <a:gd name="T84" fmla="*/ 102 w 175"/>
              <a:gd name="T85" fmla="*/ 50 h 157"/>
              <a:gd name="T86" fmla="*/ 130 w 175"/>
              <a:gd name="T87" fmla="*/ 65 h 157"/>
              <a:gd name="T88" fmla="*/ 123 w 175"/>
              <a:gd name="T89" fmla="*/ 71 h 157"/>
              <a:gd name="T90" fmla="*/ 142 w 175"/>
              <a:gd name="T91" fmla="*/ 62 h 157"/>
              <a:gd name="T92" fmla="*/ 142 w 175"/>
              <a:gd name="T93" fmla="*/ 61 h 157"/>
              <a:gd name="T94" fmla="*/ 106 w 175"/>
              <a:gd name="T95" fmla="*/ 38 h 157"/>
              <a:gd name="T96" fmla="*/ 122 w 175"/>
              <a:gd name="T97" fmla="*/ 35 h 157"/>
              <a:gd name="T98" fmla="*/ 149 w 175"/>
              <a:gd name="T99" fmla="*/ 6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5" h="157">
                <a:moveTo>
                  <a:pt x="172" y="53"/>
                </a:moveTo>
                <a:cubicBezTo>
                  <a:pt x="173" y="52"/>
                  <a:pt x="173" y="52"/>
                  <a:pt x="173" y="51"/>
                </a:cubicBezTo>
                <a:cubicBezTo>
                  <a:pt x="175" y="49"/>
                  <a:pt x="175" y="46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1" y="43"/>
                  <a:pt x="168" y="43"/>
                  <a:pt x="166" y="45"/>
                </a:cubicBezTo>
                <a:cubicBezTo>
                  <a:pt x="165" y="47"/>
                  <a:pt x="164" y="48"/>
                  <a:pt x="163" y="49"/>
                </a:cubicBezTo>
                <a:cubicBezTo>
                  <a:pt x="162" y="50"/>
                  <a:pt x="161" y="51"/>
                  <a:pt x="161" y="51"/>
                </a:cubicBezTo>
                <a:cubicBezTo>
                  <a:pt x="159" y="52"/>
                  <a:pt x="158" y="53"/>
                  <a:pt x="157" y="54"/>
                </a:cubicBezTo>
                <a:cubicBezTo>
                  <a:pt x="157" y="54"/>
                  <a:pt x="156" y="53"/>
                  <a:pt x="156" y="53"/>
                </a:cubicBezTo>
                <a:cubicBezTo>
                  <a:pt x="153" y="51"/>
                  <a:pt x="150" y="48"/>
                  <a:pt x="148" y="46"/>
                </a:cubicBezTo>
                <a:cubicBezTo>
                  <a:pt x="144" y="43"/>
                  <a:pt x="141" y="40"/>
                  <a:pt x="138" y="38"/>
                </a:cubicBezTo>
                <a:cubicBezTo>
                  <a:pt x="134" y="35"/>
                  <a:pt x="131" y="31"/>
                  <a:pt x="128" y="28"/>
                </a:cubicBezTo>
                <a:cubicBezTo>
                  <a:pt x="124" y="25"/>
                  <a:pt x="120" y="21"/>
                  <a:pt x="116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6" y="17"/>
                  <a:pt x="117" y="17"/>
                  <a:pt x="117" y="16"/>
                </a:cubicBezTo>
                <a:cubicBezTo>
                  <a:pt x="119" y="13"/>
                  <a:pt x="122" y="10"/>
                  <a:pt x="124" y="8"/>
                </a:cubicBezTo>
                <a:cubicBezTo>
                  <a:pt x="125" y="7"/>
                  <a:pt x="125" y="5"/>
                  <a:pt x="125" y="4"/>
                </a:cubicBezTo>
                <a:cubicBezTo>
                  <a:pt x="125" y="3"/>
                  <a:pt x="124" y="2"/>
                  <a:pt x="124" y="1"/>
                </a:cubicBezTo>
                <a:cubicBezTo>
                  <a:pt x="124" y="1"/>
                  <a:pt x="123" y="1"/>
                  <a:pt x="123" y="1"/>
                </a:cubicBezTo>
                <a:cubicBezTo>
                  <a:pt x="122" y="0"/>
                  <a:pt x="121" y="0"/>
                  <a:pt x="120" y="0"/>
                </a:cubicBezTo>
                <a:cubicBezTo>
                  <a:pt x="119" y="0"/>
                  <a:pt x="118" y="1"/>
                  <a:pt x="117" y="2"/>
                </a:cubicBezTo>
                <a:cubicBezTo>
                  <a:pt x="115" y="4"/>
                  <a:pt x="113" y="6"/>
                  <a:pt x="112" y="8"/>
                </a:cubicBezTo>
                <a:cubicBezTo>
                  <a:pt x="110" y="9"/>
                  <a:pt x="109" y="11"/>
                  <a:pt x="108" y="13"/>
                </a:cubicBezTo>
                <a:cubicBezTo>
                  <a:pt x="106" y="15"/>
                  <a:pt x="105" y="17"/>
                  <a:pt x="104" y="19"/>
                </a:cubicBezTo>
                <a:cubicBezTo>
                  <a:pt x="102" y="22"/>
                  <a:pt x="101" y="24"/>
                  <a:pt x="100" y="27"/>
                </a:cubicBezTo>
                <a:cubicBezTo>
                  <a:pt x="99" y="29"/>
                  <a:pt x="98" y="31"/>
                  <a:pt x="97" y="33"/>
                </a:cubicBezTo>
                <a:cubicBezTo>
                  <a:pt x="96" y="36"/>
                  <a:pt x="95" y="38"/>
                  <a:pt x="95" y="41"/>
                </a:cubicBezTo>
                <a:cubicBezTo>
                  <a:pt x="94" y="43"/>
                  <a:pt x="94" y="46"/>
                  <a:pt x="93" y="48"/>
                </a:cubicBezTo>
                <a:cubicBezTo>
                  <a:pt x="93" y="50"/>
                  <a:pt x="93" y="53"/>
                  <a:pt x="93" y="55"/>
                </a:cubicBezTo>
                <a:cubicBezTo>
                  <a:pt x="92" y="60"/>
                  <a:pt x="92" y="65"/>
                  <a:pt x="92" y="70"/>
                </a:cubicBezTo>
                <a:cubicBezTo>
                  <a:pt x="92" y="72"/>
                  <a:pt x="92" y="74"/>
                  <a:pt x="91" y="76"/>
                </a:cubicBezTo>
                <a:cubicBezTo>
                  <a:pt x="91" y="76"/>
                  <a:pt x="90" y="76"/>
                  <a:pt x="90" y="76"/>
                </a:cubicBezTo>
                <a:cubicBezTo>
                  <a:pt x="85" y="76"/>
                  <a:pt x="80" y="77"/>
                  <a:pt x="75" y="77"/>
                </a:cubicBezTo>
                <a:cubicBezTo>
                  <a:pt x="73" y="78"/>
                  <a:pt x="71" y="78"/>
                  <a:pt x="69" y="79"/>
                </a:cubicBezTo>
                <a:cubicBezTo>
                  <a:pt x="66" y="79"/>
                  <a:pt x="63" y="80"/>
                  <a:pt x="60" y="80"/>
                </a:cubicBezTo>
                <a:cubicBezTo>
                  <a:pt x="51" y="83"/>
                  <a:pt x="42" y="87"/>
                  <a:pt x="33" y="91"/>
                </a:cubicBezTo>
                <a:cubicBezTo>
                  <a:pt x="24" y="96"/>
                  <a:pt x="16" y="101"/>
                  <a:pt x="9" y="108"/>
                </a:cubicBezTo>
                <a:cubicBezTo>
                  <a:pt x="6" y="110"/>
                  <a:pt x="4" y="112"/>
                  <a:pt x="2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1" y="115"/>
                  <a:pt x="0" y="116"/>
                  <a:pt x="0" y="117"/>
                </a:cubicBezTo>
                <a:cubicBezTo>
                  <a:pt x="0" y="118"/>
                  <a:pt x="0" y="120"/>
                  <a:pt x="1" y="121"/>
                </a:cubicBezTo>
                <a:cubicBezTo>
                  <a:pt x="3" y="123"/>
                  <a:pt x="6" y="123"/>
                  <a:pt x="8" y="122"/>
                </a:cubicBezTo>
                <a:cubicBezTo>
                  <a:pt x="9" y="121"/>
                  <a:pt x="10" y="120"/>
                  <a:pt x="11" y="119"/>
                </a:cubicBezTo>
                <a:cubicBezTo>
                  <a:pt x="11" y="118"/>
                  <a:pt x="12" y="117"/>
                  <a:pt x="13" y="117"/>
                </a:cubicBezTo>
                <a:cubicBezTo>
                  <a:pt x="13" y="117"/>
                  <a:pt x="13" y="116"/>
                  <a:pt x="13" y="116"/>
                </a:cubicBezTo>
                <a:cubicBezTo>
                  <a:pt x="18" y="118"/>
                  <a:pt x="23" y="120"/>
                  <a:pt x="27" y="122"/>
                </a:cubicBezTo>
                <a:cubicBezTo>
                  <a:pt x="32" y="124"/>
                  <a:pt x="36" y="126"/>
                  <a:pt x="41" y="128"/>
                </a:cubicBezTo>
                <a:cubicBezTo>
                  <a:pt x="45" y="130"/>
                  <a:pt x="49" y="132"/>
                  <a:pt x="54" y="134"/>
                </a:cubicBezTo>
                <a:cubicBezTo>
                  <a:pt x="56" y="135"/>
                  <a:pt x="58" y="136"/>
                  <a:pt x="60" y="137"/>
                </a:cubicBezTo>
                <a:cubicBezTo>
                  <a:pt x="62" y="138"/>
                  <a:pt x="64" y="139"/>
                  <a:pt x="66" y="140"/>
                </a:cubicBezTo>
                <a:cubicBezTo>
                  <a:pt x="69" y="142"/>
                  <a:pt x="72" y="143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5"/>
                  <a:pt x="73" y="146"/>
                  <a:pt x="73" y="147"/>
                </a:cubicBezTo>
                <a:cubicBezTo>
                  <a:pt x="72" y="147"/>
                  <a:pt x="72" y="148"/>
                  <a:pt x="71" y="149"/>
                </a:cubicBezTo>
                <a:cubicBezTo>
                  <a:pt x="71" y="149"/>
                  <a:pt x="71" y="150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1" y="153"/>
                  <a:pt x="71" y="155"/>
                  <a:pt x="72" y="155"/>
                </a:cubicBezTo>
                <a:cubicBezTo>
                  <a:pt x="73" y="156"/>
                  <a:pt x="74" y="157"/>
                  <a:pt x="76" y="156"/>
                </a:cubicBezTo>
                <a:cubicBezTo>
                  <a:pt x="77" y="156"/>
                  <a:pt x="78" y="156"/>
                  <a:pt x="79" y="155"/>
                </a:cubicBezTo>
                <a:cubicBezTo>
                  <a:pt x="81" y="150"/>
                  <a:pt x="84" y="146"/>
                  <a:pt x="86" y="142"/>
                </a:cubicBezTo>
                <a:cubicBezTo>
                  <a:pt x="88" y="138"/>
                  <a:pt x="90" y="133"/>
                  <a:pt x="91" y="129"/>
                </a:cubicBezTo>
                <a:cubicBezTo>
                  <a:pt x="93" y="124"/>
                  <a:pt x="94" y="119"/>
                  <a:pt x="96" y="115"/>
                </a:cubicBezTo>
                <a:cubicBezTo>
                  <a:pt x="97" y="110"/>
                  <a:pt x="98" y="106"/>
                  <a:pt x="99" y="101"/>
                </a:cubicBezTo>
                <a:cubicBezTo>
                  <a:pt x="99" y="96"/>
                  <a:pt x="100" y="90"/>
                  <a:pt x="100" y="85"/>
                </a:cubicBezTo>
                <a:cubicBezTo>
                  <a:pt x="102" y="85"/>
                  <a:pt x="104" y="85"/>
                  <a:pt x="106" y="85"/>
                </a:cubicBezTo>
                <a:cubicBezTo>
                  <a:pt x="111" y="84"/>
                  <a:pt x="116" y="83"/>
                  <a:pt x="121" y="82"/>
                </a:cubicBezTo>
                <a:cubicBezTo>
                  <a:pt x="126" y="81"/>
                  <a:pt x="130" y="79"/>
                  <a:pt x="134" y="77"/>
                </a:cubicBezTo>
                <a:cubicBezTo>
                  <a:pt x="139" y="76"/>
                  <a:pt x="143" y="74"/>
                  <a:pt x="148" y="71"/>
                </a:cubicBezTo>
                <a:cubicBezTo>
                  <a:pt x="152" y="69"/>
                  <a:pt x="157" y="67"/>
                  <a:pt x="161" y="63"/>
                </a:cubicBezTo>
                <a:cubicBezTo>
                  <a:pt x="165" y="60"/>
                  <a:pt x="169" y="56"/>
                  <a:pt x="172" y="53"/>
                </a:cubicBezTo>
                <a:close/>
                <a:moveTo>
                  <a:pt x="78" y="86"/>
                </a:moveTo>
                <a:cubicBezTo>
                  <a:pt x="82" y="86"/>
                  <a:pt x="87" y="85"/>
                  <a:pt x="91" y="85"/>
                </a:cubicBezTo>
                <a:cubicBezTo>
                  <a:pt x="91" y="87"/>
                  <a:pt x="91" y="90"/>
                  <a:pt x="90" y="92"/>
                </a:cubicBezTo>
                <a:cubicBezTo>
                  <a:pt x="90" y="94"/>
                  <a:pt x="90" y="97"/>
                  <a:pt x="89" y="99"/>
                </a:cubicBezTo>
                <a:cubicBezTo>
                  <a:pt x="89" y="102"/>
                  <a:pt x="89" y="104"/>
                  <a:pt x="88" y="107"/>
                </a:cubicBezTo>
                <a:cubicBezTo>
                  <a:pt x="86" y="105"/>
                  <a:pt x="85" y="104"/>
                  <a:pt x="83" y="103"/>
                </a:cubicBezTo>
                <a:cubicBezTo>
                  <a:pt x="81" y="101"/>
                  <a:pt x="78" y="100"/>
                  <a:pt x="76" y="98"/>
                </a:cubicBezTo>
                <a:cubicBezTo>
                  <a:pt x="73" y="96"/>
                  <a:pt x="71" y="94"/>
                  <a:pt x="69" y="92"/>
                </a:cubicBezTo>
                <a:cubicBezTo>
                  <a:pt x="67" y="91"/>
                  <a:pt x="66" y="90"/>
                  <a:pt x="65" y="89"/>
                </a:cubicBezTo>
                <a:cubicBezTo>
                  <a:pt x="69" y="88"/>
                  <a:pt x="74" y="87"/>
                  <a:pt x="78" y="86"/>
                </a:cubicBezTo>
                <a:close/>
                <a:moveTo>
                  <a:pt x="54" y="92"/>
                </a:moveTo>
                <a:cubicBezTo>
                  <a:pt x="55" y="92"/>
                  <a:pt x="55" y="93"/>
                  <a:pt x="55" y="93"/>
                </a:cubicBezTo>
                <a:cubicBezTo>
                  <a:pt x="60" y="97"/>
                  <a:pt x="65" y="101"/>
                  <a:pt x="70" y="105"/>
                </a:cubicBezTo>
                <a:cubicBezTo>
                  <a:pt x="72" y="107"/>
                  <a:pt x="75" y="108"/>
                  <a:pt x="77" y="110"/>
                </a:cubicBezTo>
                <a:cubicBezTo>
                  <a:pt x="79" y="112"/>
                  <a:pt x="81" y="113"/>
                  <a:pt x="83" y="115"/>
                </a:cubicBezTo>
                <a:cubicBezTo>
                  <a:pt x="84" y="115"/>
                  <a:pt x="85" y="115"/>
                  <a:pt x="86" y="115"/>
                </a:cubicBezTo>
                <a:cubicBezTo>
                  <a:pt x="85" y="118"/>
                  <a:pt x="85" y="120"/>
                  <a:pt x="84" y="122"/>
                </a:cubicBezTo>
                <a:cubicBezTo>
                  <a:pt x="84" y="122"/>
                  <a:pt x="83" y="122"/>
                  <a:pt x="83" y="122"/>
                </a:cubicBezTo>
                <a:cubicBezTo>
                  <a:pt x="82" y="121"/>
                  <a:pt x="81" y="121"/>
                  <a:pt x="80" y="120"/>
                </a:cubicBezTo>
                <a:cubicBezTo>
                  <a:pt x="77" y="118"/>
                  <a:pt x="74" y="117"/>
                  <a:pt x="71" y="115"/>
                </a:cubicBezTo>
                <a:cubicBezTo>
                  <a:pt x="68" y="113"/>
                  <a:pt x="65" y="112"/>
                  <a:pt x="62" y="110"/>
                </a:cubicBezTo>
                <a:cubicBezTo>
                  <a:pt x="56" y="107"/>
                  <a:pt x="50" y="104"/>
                  <a:pt x="44" y="100"/>
                </a:cubicBezTo>
                <a:cubicBezTo>
                  <a:pt x="43" y="100"/>
                  <a:pt x="42" y="99"/>
                  <a:pt x="41" y="98"/>
                </a:cubicBezTo>
                <a:cubicBezTo>
                  <a:pt x="44" y="97"/>
                  <a:pt x="47" y="95"/>
                  <a:pt x="50" y="94"/>
                </a:cubicBezTo>
                <a:cubicBezTo>
                  <a:pt x="51" y="93"/>
                  <a:pt x="53" y="93"/>
                  <a:pt x="54" y="92"/>
                </a:cubicBezTo>
                <a:close/>
                <a:moveTo>
                  <a:pt x="78" y="135"/>
                </a:moveTo>
                <a:cubicBezTo>
                  <a:pt x="74" y="134"/>
                  <a:pt x="70" y="132"/>
                  <a:pt x="66" y="130"/>
                </a:cubicBezTo>
                <a:cubicBezTo>
                  <a:pt x="62" y="128"/>
                  <a:pt x="58" y="126"/>
                  <a:pt x="54" y="124"/>
                </a:cubicBezTo>
                <a:cubicBezTo>
                  <a:pt x="49" y="122"/>
                  <a:pt x="45" y="119"/>
                  <a:pt x="41" y="118"/>
                </a:cubicBezTo>
                <a:cubicBezTo>
                  <a:pt x="36" y="116"/>
                  <a:pt x="32" y="114"/>
                  <a:pt x="27" y="112"/>
                </a:cubicBezTo>
                <a:cubicBezTo>
                  <a:pt x="26" y="111"/>
                  <a:pt x="24" y="110"/>
                  <a:pt x="22" y="109"/>
                </a:cubicBezTo>
                <a:cubicBezTo>
                  <a:pt x="22" y="109"/>
                  <a:pt x="23" y="108"/>
                  <a:pt x="24" y="108"/>
                </a:cubicBezTo>
                <a:cubicBezTo>
                  <a:pt x="26" y="106"/>
                  <a:pt x="29" y="105"/>
                  <a:pt x="32" y="103"/>
                </a:cubicBezTo>
                <a:cubicBezTo>
                  <a:pt x="35" y="105"/>
                  <a:pt x="38" y="107"/>
                  <a:pt x="41" y="109"/>
                </a:cubicBezTo>
                <a:cubicBezTo>
                  <a:pt x="44" y="111"/>
                  <a:pt x="48" y="113"/>
                  <a:pt x="51" y="114"/>
                </a:cubicBezTo>
                <a:cubicBezTo>
                  <a:pt x="54" y="116"/>
                  <a:pt x="57" y="118"/>
                  <a:pt x="60" y="119"/>
                </a:cubicBezTo>
                <a:cubicBezTo>
                  <a:pt x="63" y="121"/>
                  <a:pt x="66" y="122"/>
                  <a:pt x="68" y="124"/>
                </a:cubicBezTo>
                <a:cubicBezTo>
                  <a:pt x="72" y="126"/>
                  <a:pt x="76" y="128"/>
                  <a:pt x="79" y="130"/>
                </a:cubicBezTo>
                <a:cubicBezTo>
                  <a:pt x="80" y="131"/>
                  <a:pt x="80" y="131"/>
                  <a:pt x="81" y="131"/>
                </a:cubicBezTo>
                <a:cubicBezTo>
                  <a:pt x="80" y="133"/>
                  <a:pt x="79" y="134"/>
                  <a:pt x="79" y="136"/>
                </a:cubicBezTo>
                <a:cubicBezTo>
                  <a:pt x="78" y="136"/>
                  <a:pt x="78" y="135"/>
                  <a:pt x="78" y="135"/>
                </a:cubicBezTo>
                <a:close/>
                <a:moveTo>
                  <a:pt x="104" y="75"/>
                </a:moveTo>
                <a:cubicBezTo>
                  <a:pt x="103" y="75"/>
                  <a:pt x="102" y="75"/>
                  <a:pt x="101" y="76"/>
                </a:cubicBezTo>
                <a:cubicBezTo>
                  <a:pt x="101" y="74"/>
                  <a:pt x="101" y="73"/>
                  <a:pt x="101" y="72"/>
                </a:cubicBezTo>
                <a:cubicBezTo>
                  <a:pt x="101" y="70"/>
                  <a:pt x="101" y="69"/>
                  <a:pt x="101" y="67"/>
                </a:cubicBezTo>
                <a:cubicBezTo>
                  <a:pt x="103" y="68"/>
                  <a:pt x="105" y="70"/>
                  <a:pt x="108" y="71"/>
                </a:cubicBezTo>
                <a:cubicBezTo>
                  <a:pt x="109" y="72"/>
                  <a:pt x="110" y="73"/>
                  <a:pt x="112" y="74"/>
                </a:cubicBezTo>
                <a:cubicBezTo>
                  <a:pt x="109" y="75"/>
                  <a:pt x="106" y="75"/>
                  <a:pt x="104" y="75"/>
                </a:cubicBezTo>
                <a:close/>
                <a:moveTo>
                  <a:pt x="123" y="71"/>
                </a:move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3" y="71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0" y="68"/>
                  <a:pt x="119" y="68"/>
                  <a:pt x="118" y="68"/>
                </a:cubicBezTo>
                <a:cubicBezTo>
                  <a:pt x="116" y="66"/>
                  <a:pt x="114" y="65"/>
                  <a:pt x="112" y="63"/>
                </a:cubicBezTo>
                <a:cubicBezTo>
                  <a:pt x="109" y="61"/>
                  <a:pt x="105" y="59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4"/>
                  <a:pt x="102" y="52"/>
                  <a:pt x="102" y="50"/>
                </a:cubicBezTo>
                <a:cubicBezTo>
                  <a:pt x="103" y="49"/>
                  <a:pt x="103" y="48"/>
                  <a:pt x="103" y="47"/>
                </a:cubicBezTo>
                <a:cubicBezTo>
                  <a:pt x="108" y="51"/>
                  <a:pt x="114" y="55"/>
                  <a:pt x="120" y="59"/>
                </a:cubicBezTo>
                <a:cubicBezTo>
                  <a:pt x="123" y="61"/>
                  <a:pt x="127" y="63"/>
                  <a:pt x="130" y="65"/>
                </a:cubicBezTo>
                <a:cubicBezTo>
                  <a:pt x="131" y="66"/>
                  <a:pt x="132" y="67"/>
                  <a:pt x="134" y="68"/>
                </a:cubicBezTo>
                <a:cubicBezTo>
                  <a:pt x="134" y="68"/>
                  <a:pt x="133" y="68"/>
                  <a:pt x="133" y="68"/>
                </a:cubicBezTo>
                <a:cubicBezTo>
                  <a:pt x="130" y="69"/>
                  <a:pt x="126" y="70"/>
                  <a:pt x="123" y="71"/>
                </a:cubicBezTo>
                <a:close/>
                <a:moveTo>
                  <a:pt x="144" y="63"/>
                </a:moveTo>
                <a:cubicBezTo>
                  <a:pt x="143" y="63"/>
                  <a:pt x="143" y="63"/>
                  <a:pt x="143" y="62"/>
                </a:cubicBezTo>
                <a:cubicBezTo>
                  <a:pt x="143" y="62"/>
                  <a:pt x="143" y="62"/>
                  <a:pt x="142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36" y="58"/>
                  <a:pt x="131" y="55"/>
                  <a:pt x="126" y="51"/>
                </a:cubicBezTo>
                <a:cubicBezTo>
                  <a:pt x="119" y="47"/>
                  <a:pt x="112" y="43"/>
                  <a:pt x="106" y="38"/>
                </a:cubicBezTo>
                <a:cubicBezTo>
                  <a:pt x="106" y="38"/>
                  <a:pt x="105" y="38"/>
                  <a:pt x="105" y="38"/>
                </a:cubicBezTo>
                <a:cubicBezTo>
                  <a:pt x="107" y="34"/>
                  <a:pt x="109" y="29"/>
                  <a:pt x="111" y="25"/>
                </a:cubicBezTo>
                <a:cubicBezTo>
                  <a:pt x="115" y="29"/>
                  <a:pt x="118" y="32"/>
                  <a:pt x="122" y="35"/>
                </a:cubicBezTo>
                <a:cubicBezTo>
                  <a:pt x="125" y="39"/>
                  <a:pt x="128" y="42"/>
                  <a:pt x="132" y="45"/>
                </a:cubicBezTo>
                <a:cubicBezTo>
                  <a:pt x="135" y="48"/>
                  <a:pt x="138" y="51"/>
                  <a:pt x="142" y="53"/>
                </a:cubicBezTo>
                <a:cubicBezTo>
                  <a:pt x="144" y="55"/>
                  <a:pt x="147" y="58"/>
                  <a:pt x="149" y="60"/>
                </a:cubicBezTo>
                <a:cubicBezTo>
                  <a:pt x="149" y="60"/>
                  <a:pt x="148" y="61"/>
                  <a:pt x="148" y="61"/>
                </a:cubicBezTo>
                <a:cubicBezTo>
                  <a:pt x="146" y="62"/>
                  <a:pt x="145" y="62"/>
                  <a:pt x="144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0" name="iS1îḋé">
            <a:extLst>
              <a:ext uri="{FF2B5EF4-FFF2-40B4-BE49-F238E27FC236}">
                <a16:creationId xmlns:a16="http://schemas.microsoft.com/office/drawing/2014/main" id="{43FC3215-9F5E-41E1-87B5-A58D93EB2B1E}"/>
              </a:ext>
            </a:extLst>
          </p:cNvPr>
          <p:cNvGrpSpPr/>
          <p:nvPr/>
        </p:nvGrpSpPr>
        <p:grpSpPr>
          <a:xfrm>
            <a:off x="2961017" y="149170"/>
            <a:ext cx="311520" cy="409069"/>
            <a:chOff x="4028947" y="-1896335"/>
            <a:chExt cx="311520" cy="409069"/>
          </a:xfrm>
          <a:solidFill>
            <a:schemeClr val="bg1">
              <a:lumMod val="95000"/>
            </a:schemeClr>
          </a:solidFill>
        </p:grpSpPr>
        <p:sp>
          <p:nvSpPr>
            <p:cNvPr id="113" name="ïšļíḑé">
              <a:extLst>
                <a:ext uri="{FF2B5EF4-FFF2-40B4-BE49-F238E27FC236}">
                  <a16:creationId xmlns:a16="http://schemas.microsoft.com/office/drawing/2014/main" id="{8E4E0CC5-9152-4EE1-BF99-5A827B602B55}"/>
                </a:ext>
              </a:extLst>
            </p:cNvPr>
            <p:cNvSpPr/>
            <p:nvPr/>
          </p:nvSpPr>
          <p:spPr bwMode="auto">
            <a:xfrm>
              <a:off x="4028947" y="-1896335"/>
              <a:ext cx="264321" cy="409069"/>
            </a:xfrm>
            <a:custGeom>
              <a:avLst/>
              <a:gdLst>
                <a:gd name="T0" fmla="*/ 154 w 156"/>
                <a:gd name="T1" fmla="*/ 53 h 240"/>
                <a:gd name="T2" fmla="*/ 153 w 156"/>
                <a:gd name="T3" fmla="*/ 39 h 240"/>
                <a:gd name="T4" fmla="*/ 145 w 156"/>
                <a:gd name="T5" fmla="*/ 24 h 240"/>
                <a:gd name="T6" fmla="*/ 118 w 156"/>
                <a:gd name="T7" fmla="*/ 18 h 240"/>
                <a:gd name="T8" fmla="*/ 99 w 156"/>
                <a:gd name="T9" fmla="*/ 10 h 240"/>
                <a:gd name="T10" fmla="*/ 64 w 156"/>
                <a:gd name="T11" fmla="*/ 7 h 240"/>
                <a:gd name="T12" fmla="*/ 59 w 156"/>
                <a:gd name="T13" fmla="*/ 26 h 240"/>
                <a:gd name="T14" fmla="*/ 45 w 156"/>
                <a:gd name="T15" fmla="*/ 66 h 240"/>
                <a:gd name="T16" fmla="*/ 12 w 156"/>
                <a:gd name="T17" fmla="*/ 100 h 240"/>
                <a:gd name="T18" fmla="*/ 1 w 156"/>
                <a:gd name="T19" fmla="*/ 109 h 240"/>
                <a:gd name="T20" fmla="*/ 3 w 156"/>
                <a:gd name="T21" fmla="*/ 121 h 240"/>
                <a:gd name="T22" fmla="*/ 23 w 156"/>
                <a:gd name="T23" fmla="*/ 136 h 240"/>
                <a:gd name="T24" fmla="*/ 56 w 156"/>
                <a:gd name="T25" fmla="*/ 188 h 240"/>
                <a:gd name="T26" fmla="*/ 40 w 156"/>
                <a:gd name="T27" fmla="*/ 216 h 240"/>
                <a:gd name="T28" fmla="*/ 52 w 156"/>
                <a:gd name="T29" fmla="*/ 238 h 240"/>
                <a:gd name="T30" fmla="*/ 90 w 156"/>
                <a:gd name="T31" fmla="*/ 230 h 240"/>
                <a:gd name="T32" fmla="*/ 109 w 156"/>
                <a:gd name="T33" fmla="*/ 224 h 240"/>
                <a:gd name="T34" fmla="*/ 99 w 156"/>
                <a:gd name="T35" fmla="*/ 193 h 240"/>
                <a:gd name="T36" fmla="*/ 77 w 156"/>
                <a:gd name="T37" fmla="*/ 181 h 240"/>
                <a:gd name="T38" fmla="*/ 59 w 156"/>
                <a:gd name="T39" fmla="*/ 173 h 240"/>
                <a:gd name="T40" fmla="*/ 25 w 156"/>
                <a:gd name="T41" fmla="*/ 122 h 240"/>
                <a:gd name="T42" fmla="*/ 26 w 156"/>
                <a:gd name="T43" fmla="*/ 109 h 240"/>
                <a:gd name="T44" fmla="*/ 61 w 156"/>
                <a:gd name="T45" fmla="*/ 59 h 240"/>
                <a:gd name="T46" fmla="*/ 88 w 156"/>
                <a:gd name="T47" fmla="*/ 52 h 240"/>
                <a:gd name="T48" fmla="*/ 92 w 156"/>
                <a:gd name="T49" fmla="*/ 67 h 240"/>
                <a:gd name="T50" fmla="*/ 111 w 156"/>
                <a:gd name="T51" fmla="*/ 93 h 240"/>
                <a:gd name="T52" fmla="*/ 132 w 156"/>
                <a:gd name="T53" fmla="*/ 85 h 240"/>
                <a:gd name="T54" fmla="*/ 153 w 156"/>
                <a:gd name="T55" fmla="*/ 72 h 240"/>
                <a:gd name="T56" fmla="*/ 87 w 156"/>
                <a:gd name="T57" fmla="*/ 194 h 240"/>
                <a:gd name="T58" fmla="*/ 99 w 156"/>
                <a:gd name="T59" fmla="*/ 220 h 240"/>
                <a:gd name="T60" fmla="*/ 52 w 156"/>
                <a:gd name="T61" fmla="*/ 229 h 240"/>
                <a:gd name="T62" fmla="*/ 52 w 156"/>
                <a:gd name="T63" fmla="*/ 209 h 240"/>
                <a:gd name="T64" fmla="*/ 73 w 156"/>
                <a:gd name="T65" fmla="*/ 191 h 240"/>
                <a:gd name="T66" fmla="*/ 10 w 156"/>
                <a:gd name="T67" fmla="*/ 113 h 240"/>
                <a:gd name="T68" fmla="*/ 12 w 156"/>
                <a:gd name="T69" fmla="*/ 109 h 240"/>
                <a:gd name="T70" fmla="*/ 17 w 156"/>
                <a:gd name="T71" fmla="*/ 111 h 240"/>
                <a:gd name="T72" fmla="*/ 16 w 156"/>
                <a:gd name="T73" fmla="*/ 118 h 240"/>
                <a:gd name="T74" fmla="*/ 77 w 156"/>
                <a:gd name="T75" fmla="*/ 35 h 240"/>
                <a:gd name="T76" fmla="*/ 68 w 156"/>
                <a:gd name="T77" fmla="*/ 17 h 240"/>
                <a:gd name="T78" fmla="*/ 78 w 156"/>
                <a:gd name="T79" fmla="*/ 10 h 240"/>
                <a:gd name="T80" fmla="*/ 103 w 156"/>
                <a:gd name="T81" fmla="*/ 25 h 240"/>
                <a:gd name="T82" fmla="*/ 97 w 156"/>
                <a:gd name="T83" fmla="*/ 39 h 240"/>
                <a:gd name="T84" fmla="*/ 115 w 156"/>
                <a:gd name="T85" fmla="*/ 79 h 240"/>
                <a:gd name="T86" fmla="*/ 102 w 156"/>
                <a:gd name="T87" fmla="*/ 69 h 240"/>
                <a:gd name="T88" fmla="*/ 102 w 156"/>
                <a:gd name="T89" fmla="*/ 52 h 240"/>
                <a:gd name="T90" fmla="*/ 114 w 156"/>
                <a:gd name="T91" fmla="*/ 29 h 240"/>
                <a:gd name="T92" fmla="*/ 133 w 156"/>
                <a:gd name="T93" fmla="*/ 29 h 240"/>
                <a:gd name="T94" fmla="*/ 142 w 156"/>
                <a:gd name="T95" fmla="*/ 40 h 240"/>
                <a:gd name="T96" fmla="*/ 115 w 156"/>
                <a:gd name="T97" fmla="*/ 79 h 240"/>
                <a:gd name="T98" fmla="*/ 134 w 156"/>
                <a:gd name="T99" fmla="*/ 76 h 240"/>
                <a:gd name="T100" fmla="*/ 137 w 156"/>
                <a:gd name="T101" fmla="*/ 64 h 240"/>
                <a:gd name="T102" fmla="*/ 147 w 156"/>
                <a:gd name="T103" fmla="*/ 5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40">
                  <a:moveTo>
                    <a:pt x="153" y="72"/>
                  </a:moveTo>
                  <a:cubicBezTo>
                    <a:pt x="155" y="69"/>
                    <a:pt x="156" y="66"/>
                    <a:pt x="156" y="63"/>
                  </a:cubicBezTo>
                  <a:cubicBezTo>
                    <a:pt x="156" y="62"/>
                    <a:pt x="156" y="61"/>
                    <a:pt x="156" y="60"/>
                  </a:cubicBezTo>
                  <a:cubicBezTo>
                    <a:pt x="156" y="59"/>
                    <a:pt x="156" y="57"/>
                    <a:pt x="156" y="56"/>
                  </a:cubicBezTo>
                  <a:cubicBezTo>
                    <a:pt x="155" y="55"/>
                    <a:pt x="155" y="54"/>
                    <a:pt x="154" y="53"/>
                  </a:cubicBezTo>
                  <a:cubicBezTo>
                    <a:pt x="154" y="52"/>
                    <a:pt x="153" y="52"/>
                    <a:pt x="153" y="51"/>
                  </a:cubicBezTo>
                  <a:cubicBezTo>
                    <a:pt x="152" y="50"/>
                    <a:pt x="152" y="50"/>
                    <a:pt x="151" y="49"/>
                  </a:cubicBezTo>
                  <a:cubicBezTo>
                    <a:pt x="150" y="49"/>
                    <a:pt x="149" y="48"/>
                    <a:pt x="148" y="48"/>
                  </a:cubicBezTo>
                  <a:cubicBezTo>
                    <a:pt x="149" y="46"/>
                    <a:pt x="150" y="44"/>
                    <a:pt x="151" y="43"/>
                  </a:cubicBezTo>
                  <a:cubicBezTo>
                    <a:pt x="152" y="42"/>
                    <a:pt x="153" y="40"/>
                    <a:pt x="153" y="39"/>
                  </a:cubicBezTo>
                  <a:cubicBezTo>
                    <a:pt x="154" y="39"/>
                    <a:pt x="154" y="38"/>
                    <a:pt x="154" y="38"/>
                  </a:cubicBezTo>
                  <a:cubicBezTo>
                    <a:pt x="154" y="37"/>
                    <a:pt x="154" y="36"/>
                    <a:pt x="154" y="36"/>
                  </a:cubicBezTo>
                  <a:cubicBezTo>
                    <a:pt x="154" y="35"/>
                    <a:pt x="154" y="33"/>
                    <a:pt x="153" y="32"/>
                  </a:cubicBezTo>
                  <a:cubicBezTo>
                    <a:pt x="152" y="31"/>
                    <a:pt x="152" y="30"/>
                    <a:pt x="151" y="29"/>
                  </a:cubicBezTo>
                  <a:cubicBezTo>
                    <a:pt x="149" y="27"/>
                    <a:pt x="147" y="26"/>
                    <a:pt x="145" y="24"/>
                  </a:cubicBezTo>
                  <a:cubicBezTo>
                    <a:pt x="143" y="23"/>
                    <a:pt x="141" y="22"/>
                    <a:pt x="140" y="21"/>
                  </a:cubicBezTo>
                  <a:cubicBezTo>
                    <a:pt x="137" y="20"/>
                    <a:pt x="135" y="20"/>
                    <a:pt x="132" y="19"/>
                  </a:cubicBezTo>
                  <a:cubicBezTo>
                    <a:pt x="130" y="18"/>
                    <a:pt x="127" y="17"/>
                    <a:pt x="125" y="17"/>
                  </a:cubicBezTo>
                  <a:cubicBezTo>
                    <a:pt x="123" y="17"/>
                    <a:pt x="121" y="18"/>
                    <a:pt x="120" y="18"/>
                  </a:cubicBezTo>
                  <a:cubicBezTo>
                    <a:pt x="119" y="18"/>
                    <a:pt x="118" y="18"/>
                    <a:pt x="118" y="18"/>
                  </a:cubicBezTo>
                  <a:cubicBezTo>
                    <a:pt x="117" y="19"/>
                    <a:pt x="116" y="19"/>
                    <a:pt x="115" y="19"/>
                  </a:cubicBezTo>
                  <a:cubicBezTo>
                    <a:pt x="114" y="19"/>
                    <a:pt x="113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19"/>
                    <a:pt x="111" y="19"/>
                  </a:cubicBezTo>
                  <a:cubicBezTo>
                    <a:pt x="107" y="16"/>
                    <a:pt x="103" y="13"/>
                    <a:pt x="99" y="10"/>
                  </a:cubicBezTo>
                  <a:cubicBezTo>
                    <a:pt x="96" y="7"/>
                    <a:pt x="92" y="5"/>
                    <a:pt x="88" y="3"/>
                  </a:cubicBezTo>
                  <a:cubicBezTo>
                    <a:pt x="86" y="2"/>
                    <a:pt x="84" y="2"/>
                    <a:pt x="82" y="1"/>
                  </a:cubicBezTo>
                  <a:cubicBezTo>
                    <a:pt x="79" y="0"/>
                    <a:pt x="77" y="0"/>
                    <a:pt x="75" y="1"/>
                  </a:cubicBezTo>
                  <a:cubicBezTo>
                    <a:pt x="74" y="1"/>
                    <a:pt x="74" y="1"/>
                    <a:pt x="73" y="1"/>
                  </a:cubicBezTo>
                  <a:cubicBezTo>
                    <a:pt x="69" y="2"/>
                    <a:pt x="66" y="4"/>
                    <a:pt x="64" y="7"/>
                  </a:cubicBezTo>
                  <a:cubicBezTo>
                    <a:pt x="62" y="8"/>
                    <a:pt x="61" y="11"/>
                    <a:pt x="60" y="13"/>
                  </a:cubicBezTo>
                  <a:cubicBezTo>
                    <a:pt x="59" y="14"/>
                    <a:pt x="59" y="15"/>
                    <a:pt x="58" y="16"/>
                  </a:cubicBezTo>
                  <a:cubicBezTo>
                    <a:pt x="58" y="18"/>
                    <a:pt x="58" y="19"/>
                    <a:pt x="58" y="20"/>
                  </a:cubicBezTo>
                  <a:cubicBezTo>
                    <a:pt x="58" y="21"/>
                    <a:pt x="58" y="23"/>
                    <a:pt x="58" y="24"/>
                  </a:cubicBezTo>
                  <a:cubicBezTo>
                    <a:pt x="59" y="25"/>
                    <a:pt x="59" y="26"/>
                    <a:pt x="59" y="26"/>
                  </a:cubicBezTo>
                  <a:cubicBezTo>
                    <a:pt x="60" y="28"/>
                    <a:pt x="61" y="30"/>
                    <a:pt x="62" y="32"/>
                  </a:cubicBezTo>
                  <a:cubicBezTo>
                    <a:pt x="63" y="34"/>
                    <a:pt x="64" y="35"/>
                    <a:pt x="65" y="36"/>
                  </a:cubicBezTo>
                  <a:cubicBezTo>
                    <a:pt x="63" y="38"/>
                    <a:pt x="62" y="41"/>
                    <a:pt x="61" y="43"/>
                  </a:cubicBezTo>
                  <a:cubicBezTo>
                    <a:pt x="59" y="45"/>
                    <a:pt x="57" y="48"/>
                    <a:pt x="55" y="50"/>
                  </a:cubicBezTo>
                  <a:cubicBezTo>
                    <a:pt x="52" y="55"/>
                    <a:pt x="48" y="61"/>
                    <a:pt x="45" y="66"/>
                  </a:cubicBezTo>
                  <a:cubicBezTo>
                    <a:pt x="41" y="71"/>
                    <a:pt x="36" y="77"/>
                    <a:pt x="32" y="83"/>
                  </a:cubicBezTo>
                  <a:cubicBezTo>
                    <a:pt x="28" y="89"/>
                    <a:pt x="23" y="95"/>
                    <a:pt x="18" y="101"/>
                  </a:cubicBezTo>
                  <a:cubicBezTo>
                    <a:pt x="17" y="100"/>
                    <a:pt x="17" y="100"/>
                    <a:pt x="16" y="100"/>
                  </a:cubicBezTo>
                  <a:cubicBezTo>
                    <a:pt x="15" y="100"/>
                    <a:pt x="15" y="100"/>
                    <a:pt x="14" y="100"/>
                  </a:cubicBezTo>
                  <a:cubicBezTo>
                    <a:pt x="13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0" y="100"/>
                  </a:cubicBezTo>
                  <a:cubicBezTo>
                    <a:pt x="10" y="100"/>
                    <a:pt x="9" y="100"/>
                    <a:pt x="9" y="100"/>
                  </a:cubicBezTo>
                  <a:cubicBezTo>
                    <a:pt x="7" y="101"/>
                    <a:pt x="6" y="102"/>
                    <a:pt x="5" y="103"/>
                  </a:cubicBezTo>
                  <a:cubicBezTo>
                    <a:pt x="4" y="104"/>
                    <a:pt x="3" y="105"/>
                    <a:pt x="2" y="106"/>
                  </a:cubicBezTo>
                  <a:cubicBezTo>
                    <a:pt x="2" y="107"/>
                    <a:pt x="1" y="108"/>
                    <a:pt x="1" y="109"/>
                  </a:cubicBezTo>
                  <a:cubicBezTo>
                    <a:pt x="1" y="110"/>
                    <a:pt x="1" y="111"/>
                    <a:pt x="0" y="112"/>
                  </a:cubicBezTo>
                  <a:cubicBezTo>
                    <a:pt x="0" y="113"/>
                    <a:pt x="0" y="113"/>
                    <a:pt x="0" y="114"/>
                  </a:cubicBezTo>
                  <a:cubicBezTo>
                    <a:pt x="0" y="115"/>
                    <a:pt x="1" y="116"/>
                    <a:pt x="1" y="116"/>
                  </a:cubicBezTo>
                  <a:cubicBezTo>
                    <a:pt x="1" y="117"/>
                    <a:pt x="1" y="118"/>
                    <a:pt x="2" y="119"/>
                  </a:cubicBezTo>
                  <a:cubicBezTo>
                    <a:pt x="2" y="120"/>
                    <a:pt x="3" y="120"/>
                    <a:pt x="3" y="121"/>
                  </a:cubicBezTo>
                  <a:cubicBezTo>
                    <a:pt x="4" y="122"/>
                    <a:pt x="5" y="123"/>
                    <a:pt x="6" y="123"/>
                  </a:cubicBezTo>
                  <a:cubicBezTo>
                    <a:pt x="8" y="125"/>
                    <a:pt x="10" y="126"/>
                    <a:pt x="12" y="127"/>
                  </a:cubicBezTo>
                  <a:cubicBezTo>
                    <a:pt x="13" y="127"/>
                    <a:pt x="15" y="127"/>
                    <a:pt x="16" y="127"/>
                  </a:cubicBezTo>
                  <a:cubicBezTo>
                    <a:pt x="16" y="127"/>
                    <a:pt x="17" y="127"/>
                    <a:pt x="17" y="127"/>
                  </a:cubicBezTo>
                  <a:cubicBezTo>
                    <a:pt x="19" y="130"/>
                    <a:pt x="21" y="133"/>
                    <a:pt x="23" y="136"/>
                  </a:cubicBezTo>
                  <a:cubicBezTo>
                    <a:pt x="26" y="140"/>
                    <a:pt x="28" y="143"/>
                    <a:pt x="31" y="147"/>
                  </a:cubicBezTo>
                  <a:cubicBezTo>
                    <a:pt x="33" y="151"/>
                    <a:pt x="36" y="155"/>
                    <a:pt x="39" y="159"/>
                  </a:cubicBezTo>
                  <a:cubicBezTo>
                    <a:pt x="41" y="163"/>
                    <a:pt x="44" y="166"/>
                    <a:pt x="46" y="170"/>
                  </a:cubicBezTo>
                  <a:cubicBezTo>
                    <a:pt x="50" y="176"/>
                    <a:pt x="54" y="181"/>
                    <a:pt x="57" y="187"/>
                  </a:cubicBezTo>
                  <a:cubicBezTo>
                    <a:pt x="57" y="187"/>
                    <a:pt x="56" y="188"/>
                    <a:pt x="56" y="188"/>
                  </a:cubicBezTo>
                  <a:cubicBezTo>
                    <a:pt x="54" y="189"/>
                    <a:pt x="52" y="191"/>
                    <a:pt x="50" y="193"/>
                  </a:cubicBezTo>
                  <a:cubicBezTo>
                    <a:pt x="49" y="195"/>
                    <a:pt x="47" y="197"/>
                    <a:pt x="46" y="199"/>
                  </a:cubicBezTo>
                  <a:cubicBezTo>
                    <a:pt x="44" y="202"/>
                    <a:pt x="43" y="205"/>
                    <a:pt x="42" y="208"/>
                  </a:cubicBezTo>
                  <a:cubicBezTo>
                    <a:pt x="42" y="209"/>
                    <a:pt x="41" y="210"/>
                    <a:pt x="41" y="212"/>
                  </a:cubicBezTo>
                  <a:cubicBezTo>
                    <a:pt x="41" y="213"/>
                    <a:pt x="40" y="215"/>
                    <a:pt x="40" y="216"/>
                  </a:cubicBezTo>
                  <a:cubicBezTo>
                    <a:pt x="40" y="219"/>
                    <a:pt x="40" y="222"/>
                    <a:pt x="40" y="226"/>
                  </a:cubicBezTo>
                  <a:cubicBezTo>
                    <a:pt x="41" y="229"/>
                    <a:pt x="41" y="233"/>
                    <a:pt x="42" y="236"/>
                  </a:cubicBezTo>
                  <a:cubicBezTo>
                    <a:pt x="43" y="238"/>
                    <a:pt x="46" y="240"/>
                    <a:pt x="48" y="239"/>
                  </a:cubicBezTo>
                  <a:cubicBezTo>
                    <a:pt x="49" y="239"/>
                    <a:pt x="49" y="239"/>
                    <a:pt x="49" y="238"/>
                  </a:cubicBezTo>
                  <a:cubicBezTo>
                    <a:pt x="50" y="239"/>
                    <a:pt x="51" y="239"/>
                    <a:pt x="52" y="238"/>
                  </a:cubicBezTo>
                  <a:cubicBezTo>
                    <a:pt x="53" y="238"/>
                    <a:pt x="54" y="238"/>
                    <a:pt x="55" y="238"/>
                  </a:cubicBezTo>
                  <a:cubicBezTo>
                    <a:pt x="56" y="237"/>
                    <a:pt x="58" y="237"/>
                    <a:pt x="59" y="237"/>
                  </a:cubicBezTo>
                  <a:cubicBezTo>
                    <a:pt x="62" y="236"/>
                    <a:pt x="66" y="235"/>
                    <a:pt x="70" y="235"/>
                  </a:cubicBezTo>
                  <a:cubicBezTo>
                    <a:pt x="73" y="234"/>
                    <a:pt x="77" y="233"/>
                    <a:pt x="80" y="232"/>
                  </a:cubicBezTo>
                  <a:cubicBezTo>
                    <a:pt x="83" y="232"/>
                    <a:pt x="87" y="231"/>
                    <a:pt x="90" y="230"/>
                  </a:cubicBezTo>
                  <a:cubicBezTo>
                    <a:pt x="94" y="230"/>
                    <a:pt x="98" y="229"/>
                    <a:pt x="102" y="229"/>
                  </a:cubicBezTo>
                  <a:cubicBezTo>
                    <a:pt x="103" y="229"/>
                    <a:pt x="103" y="228"/>
                    <a:pt x="104" y="228"/>
                  </a:cubicBezTo>
                  <a:cubicBezTo>
                    <a:pt x="104" y="228"/>
                    <a:pt x="105" y="228"/>
                    <a:pt x="105" y="228"/>
                  </a:cubicBezTo>
                  <a:cubicBezTo>
                    <a:pt x="106" y="227"/>
                    <a:pt x="107" y="227"/>
                    <a:pt x="108" y="226"/>
                  </a:cubicBezTo>
                  <a:cubicBezTo>
                    <a:pt x="108" y="226"/>
                    <a:pt x="109" y="224"/>
                    <a:pt x="109" y="224"/>
                  </a:cubicBezTo>
                  <a:cubicBezTo>
                    <a:pt x="109" y="223"/>
                    <a:pt x="109" y="222"/>
                    <a:pt x="109" y="222"/>
                  </a:cubicBezTo>
                  <a:cubicBezTo>
                    <a:pt x="109" y="221"/>
                    <a:pt x="109" y="220"/>
                    <a:pt x="108" y="219"/>
                  </a:cubicBezTo>
                  <a:cubicBezTo>
                    <a:pt x="107" y="215"/>
                    <a:pt x="106" y="211"/>
                    <a:pt x="105" y="207"/>
                  </a:cubicBezTo>
                  <a:cubicBezTo>
                    <a:pt x="104" y="204"/>
                    <a:pt x="103" y="202"/>
                    <a:pt x="102" y="199"/>
                  </a:cubicBezTo>
                  <a:cubicBezTo>
                    <a:pt x="101" y="197"/>
                    <a:pt x="100" y="195"/>
                    <a:pt x="99" y="193"/>
                  </a:cubicBezTo>
                  <a:cubicBezTo>
                    <a:pt x="98" y="192"/>
                    <a:pt x="97" y="191"/>
                    <a:pt x="96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4" y="188"/>
                    <a:pt x="93" y="187"/>
                    <a:pt x="92" y="186"/>
                  </a:cubicBezTo>
                  <a:cubicBezTo>
                    <a:pt x="90" y="185"/>
                    <a:pt x="87" y="183"/>
                    <a:pt x="85" y="183"/>
                  </a:cubicBezTo>
                  <a:cubicBezTo>
                    <a:pt x="82" y="182"/>
                    <a:pt x="79" y="181"/>
                    <a:pt x="77" y="181"/>
                  </a:cubicBezTo>
                  <a:cubicBezTo>
                    <a:pt x="76" y="181"/>
                    <a:pt x="75" y="181"/>
                    <a:pt x="73" y="181"/>
                  </a:cubicBezTo>
                  <a:cubicBezTo>
                    <a:pt x="73" y="181"/>
                    <a:pt x="72" y="182"/>
                    <a:pt x="71" y="182"/>
                  </a:cubicBezTo>
                  <a:cubicBezTo>
                    <a:pt x="70" y="182"/>
                    <a:pt x="70" y="182"/>
                    <a:pt x="69" y="182"/>
                  </a:cubicBezTo>
                  <a:cubicBezTo>
                    <a:pt x="68" y="182"/>
                    <a:pt x="67" y="183"/>
                    <a:pt x="66" y="183"/>
                  </a:cubicBezTo>
                  <a:cubicBezTo>
                    <a:pt x="64" y="180"/>
                    <a:pt x="62" y="176"/>
                    <a:pt x="59" y="173"/>
                  </a:cubicBezTo>
                  <a:cubicBezTo>
                    <a:pt x="57" y="169"/>
                    <a:pt x="54" y="165"/>
                    <a:pt x="51" y="161"/>
                  </a:cubicBezTo>
                  <a:cubicBezTo>
                    <a:pt x="49" y="157"/>
                    <a:pt x="46" y="153"/>
                    <a:pt x="44" y="149"/>
                  </a:cubicBezTo>
                  <a:cubicBezTo>
                    <a:pt x="41" y="146"/>
                    <a:pt x="38" y="142"/>
                    <a:pt x="35" y="138"/>
                  </a:cubicBezTo>
                  <a:cubicBezTo>
                    <a:pt x="34" y="135"/>
                    <a:pt x="31" y="132"/>
                    <a:pt x="30" y="129"/>
                  </a:cubicBezTo>
                  <a:cubicBezTo>
                    <a:pt x="28" y="127"/>
                    <a:pt x="26" y="124"/>
                    <a:pt x="25" y="122"/>
                  </a:cubicBezTo>
                  <a:cubicBezTo>
                    <a:pt x="25" y="121"/>
                    <a:pt x="25" y="120"/>
                    <a:pt x="25" y="120"/>
                  </a:cubicBezTo>
                  <a:cubicBezTo>
                    <a:pt x="26" y="119"/>
                    <a:pt x="26" y="118"/>
                    <a:pt x="26" y="118"/>
                  </a:cubicBezTo>
                  <a:cubicBezTo>
                    <a:pt x="27" y="116"/>
                    <a:pt x="27" y="115"/>
                    <a:pt x="27" y="114"/>
                  </a:cubicBezTo>
                  <a:cubicBezTo>
                    <a:pt x="27" y="113"/>
                    <a:pt x="27" y="112"/>
                    <a:pt x="27" y="111"/>
                  </a:cubicBezTo>
                  <a:cubicBezTo>
                    <a:pt x="27" y="110"/>
                    <a:pt x="27" y="110"/>
                    <a:pt x="26" y="109"/>
                  </a:cubicBezTo>
                  <a:cubicBezTo>
                    <a:pt x="26" y="108"/>
                    <a:pt x="26" y="107"/>
                    <a:pt x="25" y="107"/>
                  </a:cubicBezTo>
                  <a:cubicBezTo>
                    <a:pt x="28" y="103"/>
                    <a:pt x="32" y="99"/>
                    <a:pt x="35" y="95"/>
                  </a:cubicBezTo>
                  <a:cubicBezTo>
                    <a:pt x="37" y="91"/>
                    <a:pt x="40" y="87"/>
                    <a:pt x="43" y="84"/>
                  </a:cubicBezTo>
                  <a:cubicBezTo>
                    <a:pt x="46" y="80"/>
                    <a:pt x="49" y="76"/>
                    <a:pt x="52" y="72"/>
                  </a:cubicBezTo>
                  <a:cubicBezTo>
                    <a:pt x="55" y="67"/>
                    <a:pt x="58" y="63"/>
                    <a:pt x="61" y="59"/>
                  </a:cubicBezTo>
                  <a:cubicBezTo>
                    <a:pt x="63" y="56"/>
                    <a:pt x="65" y="52"/>
                    <a:pt x="67" y="49"/>
                  </a:cubicBezTo>
                  <a:cubicBezTo>
                    <a:pt x="69" y="47"/>
                    <a:pt x="70" y="45"/>
                    <a:pt x="72" y="42"/>
                  </a:cubicBezTo>
                  <a:cubicBezTo>
                    <a:pt x="73" y="43"/>
                    <a:pt x="74" y="44"/>
                    <a:pt x="75" y="45"/>
                  </a:cubicBezTo>
                  <a:cubicBezTo>
                    <a:pt x="79" y="47"/>
                    <a:pt x="83" y="49"/>
                    <a:pt x="86" y="52"/>
                  </a:cubicBezTo>
                  <a:cubicBezTo>
                    <a:pt x="87" y="52"/>
                    <a:pt x="88" y="52"/>
                    <a:pt x="88" y="52"/>
                  </a:cubicBezTo>
                  <a:cubicBezTo>
                    <a:pt x="89" y="53"/>
                    <a:pt x="90" y="54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6"/>
                    <a:pt x="91" y="57"/>
                    <a:pt x="91" y="58"/>
                  </a:cubicBezTo>
                  <a:cubicBezTo>
                    <a:pt x="91" y="58"/>
                    <a:pt x="91" y="59"/>
                    <a:pt x="91" y="59"/>
                  </a:cubicBezTo>
                  <a:cubicBezTo>
                    <a:pt x="91" y="62"/>
                    <a:pt x="91" y="65"/>
                    <a:pt x="92" y="67"/>
                  </a:cubicBezTo>
                  <a:cubicBezTo>
                    <a:pt x="93" y="72"/>
                    <a:pt x="95" y="76"/>
                    <a:pt x="97" y="80"/>
                  </a:cubicBezTo>
                  <a:cubicBezTo>
                    <a:pt x="98" y="83"/>
                    <a:pt x="100" y="85"/>
                    <a:pt x="101" y="86"/>
                  </a:cubicBezTo>
                  <a:cubicBezTo>
                    <a:pt x="103" y="88"/>
                    <a:pt x="104" y="90"/>
                    <a:pt x="106" y="91"/>
                  </a:cubicBezTo>
                  <a:cubicBezTo>
                    <a:pt x="107" y="91"/>
                    <a:pt x="107" y="92"/>
                    <a:pt x="108" y="92"/>
                  </a:cubicBezTo>
                  <a:cubicBezTo>
                    <a:pt x="109" y="93"/>
                    <a:pt x="110" y="93"/>
                    <a:pt x="111" y="93"/>
                  </a:cubicBezTo>
                  <a:cubicBezTo>
                    <a:pt x="114" y="93"/>
                    <a:pt x="116" y="91"/>
                    <a:pt x="117" y="90"/>
                  </a:cubicBezTo>
                  <a:cubicBezTo>
                    <a:pt x="119" y="88"/>
                    <a:pt x="120" y="87"/>
                    <a:pt x="121" y="85"/>
                  </a:cubicBezTo>
                  <a:cubicBezTo>
                    <a:pt x="122" y="85"/>
                    <a:pt x="122" y="84"/>
                    <a:pt x="123" y="83"/>
                  </a:cubicBezTo>
                  <a:cubicBezTo>
                    <a:pt x="124" y="83"/>
                    <a:pt x="126" y="84"/>
                    <a:pt x="127" y="84"/>
                  </a:cubicBezTo>
                  <a:cubicBezTo>
                    <a:pt x="129" y="85"/>
                    <a:pt x="130" y="85"/>
                    <a:pt x="132" y="85"/>
                  </a:cubicBezTo>
                  <a:cubicBezTo>
                    <a:pt x="133" y="85"/>
                    <a:pt x="134" y="85"/>
                    <a:pt x="135" y="85"/>
                  </a:cubicBezTo>
                  <a:cubicBezTo>
                    <a:pt x="136" y="85"/>
                    <a:pt x="137" y="85"/>
                    <a:pt x="138" y="84"/>
                  </a:cubicBezTo>
                  <a:cubicBezTo>
                    <a:pt x="140" y="84"/>
                    <a:pt x="143" y="83"/>
                    <a:pt x="145" y="81"/>
                  </a:cubicBezTo>
                  <a:cubicBezTo>
                    <a:pt x="147" y="80"/>
                    <a:pt x="148" y="79"/>
                    <a:pt x="150" y="77"/>
                  </a:cubicBezTo>
                  <a:cubicBezTo>
                    <a:pt x="151" y="75"/>
                    <a:pt x="153" y="74"/>
                    <a:pt x="153" y="72"/>
                  </a:cubicBezTo>
                  <a:close/>
                  <a:moveTo>
                    <a:pt x="73" y="191"/>
                  </a:moveTo>
                  <a:cubicBezTo>
                    <a:pt x="75" y="191"/>
                    <a:pt x="76" y="191"/>
                    <a:pt x="77" y="191"/>
                  </a:cubicBezTo>
                  <a:cubicBezTo>
                    <a:pt x="79" y="191"/>
                    <a:pt x="81" y="191"/>
                    <a:pt x="82" y="192"/>
                  </a:cubicBezTo>
                  <a:cubicBezTo>
                    <a:pt x="83" y="192"/>
                    <a:pt x="84" y="192"/>
                    <a:pt x="85" y="193"/>
                  </a:cubicBezTo>
                  <a:cubicBezTo>
                    <a:pt x="85" y="193"/>
                    <a:pt x="86" y="194"/>
                    <a:pt x="87" y="194"/>
                  </a:cubicBezTo>
                  <a:cubicBezTo>
                    <a:pt x="88" y="195"/>
                    <a:pt x="89" y="196"/>
                    <a:pt x="89" y="197"/>
                  </a:cubicBezTo>
                  <a:cubicBezTo>
                    <a:pt x="91" y="199"/>
                    <a:pt x="93" y="201"/>
                    <a:pt x="94" y="204"/>
                  </a:cubicBezTo>
                  <a:cubicBezTo>
                    <a:pt x="95" y="205"/>
                    <a:pt x="95" y="207"/>
                    <a:pt x="96" y="209"/>
                  </a:cubicBezTo>
                  <a:cubicBezTo>
                    <a:pt x="96" y="211"/>
                    <a:pt x="97" y="212"/>
                    <a:pt x="97" y="214"/>
                  </a:cubicBezTo>
                  <a:cubicBezTo>
                    <a:pt x="98" y="216"/>
                    <a:pt x="99" y="218"/>
                    <a:pt x="99" y="220"/>
                  </a:cubicBezTo>
                  <a:cubicBezTo>
                    <a:pt x="97" y="220"/>
                    <a:pt x="96" y="220"/>
                    <a:pt x="94" y="220"/>
                  </a:cubicBezTo>
                  <a:cubicBezTo>
                    <a:pt x="92" y="221"/>
                    <a:pt x="89" y="221"/>
                    <a:pt x="87" y="221"/>
                  </a:cubicBezTo>
                  <a:cubicBezTo>
                    <a:pt x="84" y="222"/>
                    <a:pt x="81" y="223"/>
                    <a:pt x="78" y="223"/>
                  </a:cubicBezTo>
                  <a:cubicBezTo>
                    <a:pt x="77" y="223"/>
                    <a:pt x="76" y="224"/>
                    <a:pt x="76" y="224"/>
                  </a:cubicBezTo>
                  <a:cubicBezTo>
                    <a:pt x="68" y="225"/>
                    <a:pt x="60" y="227"/>
                    <a:pt x="52" y="229"/>
                  </a:cubicBezTo>
                  <a:cubicBezTo>
                    <a:pt x="52" y="229"/>
                    <a:pt x="51" y="229"/>
                    <a:pt x="50" y="229"/>
                  </a:cubicBezTo>
                  <a:cubicBezTo>
                    <a:pt x="50" y="228"/>
                    <a:pt x="50" y="227"/>
                    <a:pt x="50" y="227"/>
                  </a:cubicBezTo>
                  <a:cubicBezTo>
                    <a:pt x="49" y="225"/>
                    <a:pt x="49" y="224"/>
                    <a:pt x="49" y="223"/>
                  </a:cubicBezTo>
                  <a:cubicBezTo>
                    <a:pt x="49" y="222"/>
                    <a:pt x="49" y="220"/>
                    <a:pt x="49" y="219"/>
                  </a:cubicBezTo>
                  <a:cubicBezTo>
                    <a:pt x="50" y="216"/>
                    <a:pt x="50" y="212"/>
                    <a:pt x="52" y="209"/>
                  </a:cubicBezTo>
                  <a:cubicBezTo>
                    <a:pt x="53" y="206"/>
                    <a:pt x="54" y="203"/>
                    <a:pt x="56" y="200"/>
                  </a:cubicBezTo>
                  <a:cubicBezTo>
                    <a:pt x="57" y="199"/>
                    <a:pt x="58" y="198"/>
                    <a:pt x="59" y="197"/>
                  </a:cubicBezTo>
                  <a:cubicBezTo>
                    <a:pt x="60" y="196"/>
                    <a:pt x="61" y="196"/>
                    <a:pt x="62" y="195"/>
                  </a:cubicBezTo>
                  <a:cubicBezTo>
                    <a:pt x="63" y="195"/>
                    <a:pt x="64" y="194"/>
                    <a:pt x="64" y="194"/>
                  </a:cubicBezTo>
                  <a:cubicBezTo>
                    <a:pt x="67" y="193"/>
                    <a:pt x="70" y="191"/>
                    <a:pt x="73" y="191"/>
                  </a:cubicBezTo>
                  <a:close/>
                  <a:moveTo>
                    <a:pt x="12" y="116"/>
                  </a:moveTo>
                  <a:cubicBezTo>
                    <a:pt x="11" y="116"/>
                    <a:pt x="11" y="115"/>
                    <a:pt x="10" y="115"/>
                  </a:cubicBezTo>
                  <a:cubicBezTo>
                    <a:pt x="10" y="115"/>
                    <a:pt x="10" y="115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2"/>
                    <a:pt x="10" y="112"/>
                    <a:pt x="10" y="111"/>
                  </a:cubicBezTo>
                  <a:cubicBezTo>
                    <a:pt x="10" y="111"/>
                    <a:pt x="10" y="110"/>
                    <a:pt x="11" y="110"/>
                  </a:cubicBezTo>
                  <a:cubicBezTo>
                    <a:pt x="11" y="110"/>
                    <a:pt x="11" y="109"/>
                    <a:pt x="11" y="109"/>
                  </a:cubicBezTo>
                  <a:cubicBezTo>
                    <a:pt x="11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3" y="109"/>
                    <a:pt x="13" y="109"/>
                  </a:cubicBezTo>
                  <a:cubicBezTo>
                    <a:pt x="14" y="109"/>
                    <a:pt x="14" y="109"/>
                    <a:pt x="15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110"/>
                    <a:pt x="17" y="110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2"/>
                    <a:pt x="17" y="112"/>
                    <a:pt x="18" y="112"/>
                  </a:cubicBezTo>
                  <a:cubicBezTo>
                    <a:pt x="18" y="113"/>
                    <a:pt x="18" y="113"/>
                    <a:pt x="18" y="114"/>
                  </a:cubicBezTo>
                  <a:cubicBezTo>
                    <a:pt x="17" y="114"/>
                    <a:pt x="17" y="115"/>
                    <a:pt x="17" y="115"/>
                  </a:cubicBezTo>
                  <a:cubicBezTo>
                    <a:pt x="17" y="116"/>
                    <a:pt x="16" y="117"/>
                    <a:pt x="16" y="118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5" y="118"/>
                    <a:pt x="14" y="118"/>
                    <a:pt x="14" y="117"/>
                  </a:cubicBezTo>
                  <a:cubicBezTo>
                    <a:pt x="13" y="117"/>
                    <a:pt x="13" y="117"/>
                    <a:pt x="12" y="116"/>
                  </a:cubicBezTo>
                  <a:close/>
                  <a:moveTo>
                    <a:pt x="91" y="44"/>
                  </a:moveTo>
                  <a:cubicBezTo>
                    <a:pt x="88" y="42"/>
                    <a:pt x="85" y="40"/>
                    <a:pt x="83" y="38"/>
                  </a:cubicBezTo>
                  <a:cubicBezTo>
                    <a:pt x="81" y="37"/>
                    <a:pt x="79" y="36"/>
                    <a:pt x="77" y="35"/>
                  </a:cubicBezTo>
                  <a:cubicBezTo>
                    <a:pt x="75" y="33"/>
                    <a:pt x="73" y="31"/>
                    <a:pt x="71" y="29"/>
                  </a:cubicBezTo>
                  <a:cubicBezTo>
                    <a:pt x="70" y="28"/>
                    <a:pt x="70" y="27"/>
                    <a:pt x="69" y="25"/>
                  </a:cubicBezTo>
                  <a:cubicBezTo>
                    <a:pt x="68" y="24"/>
                    <a:pt x="68" y="23"/>
                    <a:pt x="67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19"/>
                    <a:pt x="68" y="18"/>
                    <a:pt x="68" y="17"/>
                  </a:cubicBezTo>
                  <a:cubicBezTo>
                    <a:pt x="68" y="16"/>
                    <a:pt x="69" y="15"/>
                    <a:pt x="70" y="14"/>
                  </a:cubicBezTo>
                  <a:cubicBezTo>
                    <a:pt x="70" y="13"/>
                    <a:pt x="71" y="12"/>
                    <a:pt x="72" y="12"/>
                  </a:cubicBezTo>
                  <a:cubicBezTo>
                    <a:pt x="72" y="11"/>
                    <a:pt x="73" y="11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6" y="10"/>
                    <a:pt x="77" y="10"/>
                    <a:pt x="78" y="10"/>
                  </a:cubicBezTo>
                  <a:cubicBezTo>
                    <a:pt x="79" y="10"/>
                    <a:pt x="80" y="10"/>
                    <a:pt x="82" y="11"/>
                  </a:cubicBezTo>
                  <a:cubicBezTo>
                    <a:pt x="84" y="12"/>
                    <a:pt x="86" y="13"/>
                    <a:pt x="89" y="14"/>
                  </a:cubicBezTo>
                  <a:cubicBezTo>
                    <a:pt x="91" y="15"/>
                    <a:pt x="93" y="17"/>
                    <a:pt x="95" y="18"/>
                  </a:cubicBezTo>
                  <a:cubicBezTo>
                    <a:pt x="97" y="19"/>
                    <a:pt x="99" y="21"/>
                    <a:pt x="100" y="22"/>
                  </a:cubicBezTo>
                  <a:cubicBezTo>
                    <a:pt x="101" y="23"/>
                    <a:pt x="102" y="24"/>
                    <a:pt x="103" y="25"/>
                  </a:cubicBezTo>
                  <a:cubicBezTo>
                    <a:pt x="104" y="25"/>
                    <a:pt x="104" y="26"/>
                    <a:pt x="105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8"/>
                    <a:pt x="102" y="30"/>
                    <a:pt x="101" y="32"/>
                  </a:cubicBezTo>
                  <a:cubicBezTo>
                    <a:pt x="101" y="33"/>
                    <a:pt x="100" y="34"/>
                    <a:pt x="99" y="35"/>
                  </a:cubicBezTo>
                  <a:cubicBezTo>
                    <a:pt x="99" y="37"/>
                    <a:pt x="98" y="38"/>
                    <a:pt x="97" y="39"/>
                  </a:cubicBezTo>
                  <a:cubicBezTo>
                    <a:pt x="97" y="41"/>
                    <a:pt x="96" y="43"/>
                    <a:pt x="95" y="46"/>
                  </a:cubicBezTo>
                  <a:cubicBezTo>
                    <a:pt x="94" y="45"/>
                    <a:pt x="94" y="45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1" y="44"/>
                    <a:pt x="91" y="44"/>
                  </a:cubicBezTo>
                  <a:close/>
                  <a:moveTo>
                    <a:pt x="115" y="79"/>
                  </a:moveTo>
                  <a:cubicBezTo>
                    <a:pt x="113" y="80"/>
                    <a:pt x="112" y="82"/>
                    <a:pt x="111" y="83"/>
                  </a:cubicBezTo>
                  <a:cubicBezTo>
                    <a:pt x="110" y="82"/>
                    <a:pt x="108" y="80"/>
                    <a:pt x="107" y="79"/>
                  </a:cubicBezTo>
                  <a:cubicBezTo>
                    <a:pt x="107" y="78"/>
                    <a:pt x="106" y="77"/>
                    <a:pt x="105" y="77"/>
                  </a:cubicBezTo>
                  <a:cubicBezTo>
                    <a:pt x="105" y="76"/>
                    <a:pt x="105" y="75"/>
                    <a:pt x="104" y="74"/>
                  </a:cubicBezTo>
                  <a:cubicBezTo>
                    <a:pt x="103" y="72"/>
                    <a:pt x="103" y="71"/>
                    <a:pt x="102" y="69"/>
                  </a:cubicBezTo>
                  <a:cubicBezTo>
                    <a:pt x="101" y="67"/>
                    <a:pt x="101" y="65"/>
                    <a:pt x="101" y="63"/>
                  </a:cubicBezTo>
                  <a:cubicBezTo>
                    <a:pt x="100" y="62"/>
                    <a:pt x="100" y="61"/>
                    <a:pt x="100" y="60"/>
                  </a:cubicBezTo>
                  <a:cubicBezTo>
                    <a:pt x="100" y="59"/>
                    <a:pt x="100" y="58"/>
                    <a:pt x="100" y="57"/>
                  </a:cubicBezTo>
                  <a:cubicBezTo>
                    <a:pt x="101" y="56"/>
                    <a:pt x="101" y="54"/>
                    <a:pt x="102" y="53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3" y="50"/>
                    <a:pt x="104" y="48"/>
                    <a:pt x="105" y="46"/>
                  </a:cubicBezTo>
                  <a:cubicBezTo>
                    <a:pt x="105" y="44"/>
                    <a:pt x="106" y="42"/>
                    <a:pt x="107" y="40"/>
                  </a:cubicBezTo>
                  <a:cubicBezTo>
                    <a:pt x="108" y="39"/>
                    <a:pt x="109" y="37"/>
                    <a:pt x="111" y="35"/>
                  </a:cubicBezTo>
                  <a:cubicBezTo>
                    <a:pt x="111" y="33"/>
                    <a:pt x="112" y="32"/>
                    <a:pt x="113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5" y="29"/>
                    <a:pt x="117" y="28"/>
                    <a:pt x="118" y="28"/>
                  </a:cubicBezTo>
                  <a:cubicBezTo>
                    <a:pt x="119" y="28"/>
                    <a:pt x="119" y="28"/>
                    <a:pt x="120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3" y="27"/>
                    <a:pt x="125" y="27"/>
                    <a:pt x="126" y="27"/>
                  </a:cubicBezTo>
                  <a:cubicBezTo>
                    <a:pt x="128" y="27"/>
                    <a:pt x="131" y="28"/>
                    <a:pt x="133" y="29"/>
                  </a:cubicBezTo>
                  <a:cubicBezTo>
                    <a:pt x="136" y="30"/>
                    <a:pt x="139" y="31"/>
                    <a:pt x="141" y="33"/>
                  </a:cubicBezTo>
                  <a:cubicBezTo>
                    <a:pt x="142" y="34"/>
                    <a:pt x="143" y="35"/>
                    <a:pt x="144" y="36"/>
                  </a:cubicBezTo>
                  <a:cubicBezTo>
                    <a:pt x="144" y="36"/>
                    <a:pt x="145" y="36"/>
                    <a:pt x="145" y="36"/>
                  </a:cubicBezTo>
                  <a:cubicBezTo>
                    <a:pt x="144" y="36"/>
                    <a:pt x="144" y="37"/>
                    <a:pt x="144" y="37"/>
                  </a:cubicBezTo>
                  <a:cubicBezTo>
                    <a:pt x="143" y="38"/>
                    <a:pt x="143" y="39"/>
                    <a:pt x="142" y="40"/>
                  </a:cubicBezTo>
                  <a:cubicBezTo>
                    <a:pt x="141" y="43"/>
                    <a:pt x="139" y="45"/>
                    <a:pt x="137" y="47"/>
                  </a:cubicBezTo>
                  <a:cubicBezTo>
                    <a:pt x="136" y="50"/>
                    <a:pt x="134" y="52"/>
                    <a:pt x="133" y="54"/>
                  </a:cubicBezTo>
                  <a:cubicBezTo>
                    <a:pt x="131" y="57"/>
                    <a:pt x="129" y="59"/>
                    <a:pt x="128" y="62"/>
                  </a:cubicBezTo>
                  <a:cubicBezTo>
                    <a:pt x="125" y="66"/>
                    <a:pt x="122" y="69"/>
                    <a:pt x="119" y="73"/>
                  </a:cubicBezTo>
                  <a:cubicBezTo>
                    <a:pt x="118" y="75"/>
                    <a:pt x="116" y="77"/>
                    <a:pt x="115" y="79"/>
                  </a:cubicBezTo>
                  <a:close/>
                  <a:moveTo>
                    <a:pt x="146" y="65"/>
                  </a:move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2" y="71"/>
                    <a:pt x="141" y="72"/>
                  </a:cubicBezTo>
                  <a:cubicBezTo>
                    <a:pt x="140" y="73"/>
                    <a:pt x="139" y="74"/>
                    <a:pt x="137" y="75"/>
                  </a:cubicBezTo>
                  <a:cubicBezTo>
                    <a:pt x="136" y="75"/>
                    <a:pt x="135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3" y="76"/>
                    <a:pt x="132" y="76"/>
                    <a:pt x="131" y="76"/>
                  </a:cubicBezTo>
                  <a:cubicBezTo>
                    <a:pt x="132" y="76"/>
                    <a:pt x="132" y="76"/>
                    <a:pt x="133" y="76"/>
                  </a:cubicBezTo>
                  <a:cubicBezTo>
                    <a:pt x="131" y="76"/>
                    <a:pt x="130" y="75"/>
                    <a:pt x="129" y="75"/>
                  </a:cubicBezTo>
                  <a:cubicBezTo>
                    <a:pt x="132" y="72"/>
                    <a:pt x="135" y="68"/>
                    <a:pt x="137" y="64"/>
                  </a:cubicBezTo>
                  <a:cubicBezTo>
                    <a:pt x="138" y="62"/>
                    <a:pt x="140" y="60"/>
                    <a:pt x="141" y="59"/>
                  </a:cubicBezTo>
                  <a:cubicBezTo>
                    <a:pt x="142" y="57"/>
                    <a:pt x="142" y="56"/>
                    <a:pt x="143" y="55"/>
                  </a:cubicBezTo>
                  <a:cubicBezTo>
                    <a:pt x="144" y="55"/>
                    <a:pt x="144" y="56"/>
                    <a:pt x="144" y="56"/>
                  </a:cubicBezTo>
                  <a:cubicBezTo>
                    <a:pt x="145" y="56"/>
                    <a:pt x="145" y="57"/>
                    <a:pt x="146" y="57"/>
                  </a:cubicBezTo>
                  <a:cubicBezTo>
                    <a:pt x="146" y="58"/>
                    <a:pt x="147" y="58"/>
                    <a:pt x="147" y="59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7" y="60"/>
                    <a:pt x="147" y="61"/>
                    <a:pt x="147" y="62"/>
                  </a:cubicBezTo>
                  <a:cubicBezTo>
                    <a:pt x="147" y="63"/>
                    <a:pt x="147" y="64"/>
                    <a:pt x="14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íṣļíḍè">
              <a:extLst>
                <a:ext uri="{FF2B5EF4-FFF2-40B4-BE49-F238E27FC236}">
                  <a16:creationId xmlns:a16="http://schemas.microsoft.com/office/drawing/2014/main" id="{DF7AEF46-085C-456A-AA20-5BF863895BF2}"/>
                </a:ext>
              </a:extLst>
            </p:cNvPr>
            <p:cNvSpPr/>
            <p:nvPr/>
          </p:nvSpPr>
          <p:spPr bwMode="auto">
            <a:xfrm>
              <a:off x="4253934" y="-1746867"/>
              <a:ext cx="17306" cy="31467"/>
            </a:xfrm>
            <a:custGeom>
              <a:avLst/>
              <a:gdLst>
                <a:gd name="T0" fmla="*/ 9 w 10"/>
                <a:gd name="T1" fmla="*/ 8 h 18"/>
                <a:gd name="T2" fmla="*/ 9 w 10"/>
                <a:gd name="T3" fmla="*/ 5 h 18"/>
                <a:gd name="T4" fmla="*/ 4 w 10"/>
                <a:gd name="T5" fmla="*/ 0 h 18"/>
                <a:gd name="T6" fmla="*/ 3 w 10"/>
                <a:gd name="T7" fmla="*/ 1 h 18"/>
                <a:gd name="T8" fmla="*/ 0 w 10"/>
                <a:gd name="T9" fmla="*/ 5 h 18"/>
                <a:gd name="T10" fmla="*/ 0 w 10"/>
                <a:gd name="T11" fmla="*/ 9 h 18"/>
                <a:gd name="T12" fmla="*/ 1 w 10"/>
                <a:gd name="T13" fmla="*/ 14 h 18"/>
                <a:gd name="T14" fmla="*/ 3 w 10"/>
                <a:gd name="T15" fmla="*/ 17 h 18"/>
                <a:gd name="T16" fmla="*/ 7 w 10"/>
                <a:gd name="T17" fmla="*/ 17 h 18"/>
                <a:gd name="T18" fmla="*/ 10 w 10"/>
                <a:gd name="T19" fmla="*/ 15 h 18"/>
                <a:gd name="T20" fmla="*/ 10 w 10"/>
                <a:gd name="T21" fmla="*/ 14 h 18"/>
                <a:gd name="T22" fmla="*/ 10 w 10"/>
                <a:gd name="T23" fmla="*/ 12 h 18"/>
                <a:gd name="T24" fmla="*/ 9 w 10"/>
                <a:gd name="T2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8">
                  <a:moveTo>
                    <a:pt x="9" y="8"/>
                  </a:moveTo>
                  <a:cubicBezTo>
                    <a:pt x="9" y="7"/>
                    <a:pt x="9" y="6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1" y="13"/>
                    <a:pt x="1" y="14"/>
                  </a:cubicBezTo>
                  <a:cubicBezTo>
                    <a:pt x="1" y="15"/>
                    <a:pt x="2" y="17"/>
                    <a:pt x="3" y="17"/>
                  </a:cubicBezTo>
                  <a:cubicBezTo>
                    <a:pt x="4" y="18"/>
                    <a:pt x="6" y="18"/>
                    <a:pt x="7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0"/>
                    <a:pt x="10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íṥľíḍè">
              <a:extLst>
                <a:ext uri="{FF2B5EF4-FFF2-40B4-BE49-F238E27FC236}">
                  <a16:creationId xmlns:a16="http://schemas.microsoft.com/office/drawing/2014/main" id="{DB96A09B-DA22-4A24-9515-2531B8629F62}"/>
                </a:ext>
              </a:extLst>
            </p:cNvPr>
            <p:cNvSpPr/>
            <p:nvPr/>
          </p:nvSpPr>
          <p:spPr bwMode="auto">
            <a:xfrm>
              <a:off x="4282254" y="-1761029"/>
              <a:ext cx="28320" cy="33041"/>
            </a:xfrm>
            <a:custGeom>
              <a:avLst/>
              <a:gdLst>
                <a:gd name="T0" fmla="*/ 17 w 17"/>
                <a:gd name="T1" fmla="*/ 16 h 20"/>
                <a:gd name="T2" fmla="*/ 16 w 17"/>
                <a:gd name="T3" fmla="*/ 12 h 20"/>
                <a:gd name="T4" fmla="*/ 9 w 17"/>
                <a:gd name="T5" fmla="*/ 3 h 20"/>
                <a:gd name="T6" fmla="*/ 7 w 17"/>
                <a:gd name="T7" fmla="*/ 1 h 20"/>
                <a:gd name="T8" fmla="*/ 4 w 17"/>
                <a:gd name="T9" fmla="*/ 1 h 20"/>
                <a:gd name="T10" fmla="*/ 3 w 17"/>
                <a:gd name="T11" fmla="*/ 1 h 20"/>
                <a:gd name="T12" fmla="*/ 2 w 17"/>
                <a:gd name="T13" fmla="*/ 8 h 20"/>
                <a:gd name="T14" fmla="*/ 9 w 17"/>
                <a:gd name="T15" fmla="*/ 17 h 20"/>
                <a:gd name="T16" fmla="*/ 9 w 17"/>
                <a:gd name="T17" fmla="*/ 18 h 20"/>
                <a:gd name="T18" fmla="*/ 11 w 17"/>
                <a:gd name="T19" fmla="*/ 19 h 20"/>
                <a:gd name="T20" fmla="*/ 15 w 17"/>
                <a:gd name="T21" fmla="*/ 19 h 20"/>
                <a:gd name="T22" fmla="*/ 17 w 17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0">
                  <a:moveTo>
                    <a:pt x="17" y="16"/>
                  </a:moveTo>
                  <a:cubicBezTo>
                    <a:pt x="17" y="15"/>
                    <a:pt x="17" y="13"/>
                    <a:pt x="16" y="12"/>
                  </a:cubicBezTo>
                  <a:cubicBezTo>
                    <a:pt x="14" y="9"/>
                    <a:pt x="12" y="6"/>
                    <a:pt x="9" y="3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3"/>
                    <a:pt x="0" y="6"/>
                    <a:pt x="2" y="8"/>
                  </a:cubicBezTo>
                  <a:cubicBezTo>
                    <a:pt x="4" y="11"/>
                    <a:pt x="6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6" y="18"/>
                    <a:pt x="17" y="17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íṣļïdê">
              <a:extLst>
                <a:ext uri="{FF2B5EF4-FFF2-40B4-BE49-F238E27FC236}">
                  <a16:creationId xmlns:a16="http://schemas.microsoft.com/office/drawing/2014/main" id="{52DA8606-671C-4FE7-9419-686F4A73C15A}"/>
                </a:ext>
              </a:extLst>
            </p:cNvPr>
            <p:cNvSpPr/>
            <p:nvPr/>
          </p:nvSpPr>
          <p:spPr bwMode="auto">
            <a:xfrm>
              <a:off x="4304281" y="-1811376"/>
              <a:ext cx="36186" cy="20454"/>
            </a:xfrm>
            <a:custGeom>
              <a:avLst/>
              <a:gdLst>
                <a:gd name="T0" fmla="*/ 15 w 22"/>
                <a:gd name="T1" fmla="*/ 0 h 12"/>
                <a:gd name="T2" fmla="*/ 14 w 22"/>
                <a:gd name="T3" fmla="*/ 1 h 12"/>
                <a:gd name="T4" fmla="*/ 12 w 22"/>
                <a:gd name="T5" fmla="*/ 1 h 12"/>
                <a:gd name="T6" fmla="*/ 9 w 22"/>
                <a:gd name="T7" fmla="*/ 2 h 12"/>
                <a:gd name="T8" fmla="*/ 4 w 22"/>
                <a:gd name="T9" fmla="*/ 3 h 12"/>
                <a:gd name="T10" fmla="*/ 1 w 22"/>
                <a:gd name="T11" fmla="*/ 9 h 12"/>
                <a:gd name="T12" fmla="*/ 3 w 22"/>
                <a:gd name="T13" fmla="*/ 12 h 12"/>
                <a:gd name="T14" fmla="*/ 7 w 22"/>
                <a:gd name="T15" fmla="*/ 12 h 12"/>
                <a:gd name="T16" fmla="*/ 13 w 22"/>
                <a:gd name="T17" fmla="*/ 11 h 12"/>
                <a:gd name="T18" fmla="*/ 14 w 22"/>
                <a:gd name="T19" fmla="*/ 10 h 12"/>
                <a:gd name="T20" fmla="*/ 19 w 22"/>
                <a:gd name="T21" fmla="*/ 9 h 12"/>
                <a:gd name="T22" fmla="*/ 20 w 22"/>
                <a:gd name="T23" fmla="*/ 2 h 12"/>
                <a:gd name="T24" fmla="*/ 15 w 22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2">
                  <a:moveTo>
                    <a:pt x="15" y="0"/>
                  </a:move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0" y="2"/>
                    <a:pt x="9" y="2"/>
                  </a:cubicBezTo>
                  <a:cubicBezTo>
                    <a:pt x="8" y="2"/>
                    <a:pt x="6" y="3"/>
                    <a:pt x="4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9" y="12"/>
                    <a:pt x="11" y="11"/>
                    <a:pt x="13" y="11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6" y="10"/>
                    <a:pt x="17" y="10"/>
                    <a:pt x="19" y="9"/>
                  </a:cubicBezTo>
                  <a:cubicBezTo>
                    <a:pt x="21" y="7"/>
                    <a:pt x="22" y="4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îŝľïďe">
            <a:extLst>
              <a:ext uri="{FF2B5EF4-FFF2-40B4-BE49-F238E27FC236}">
                <a16:creationId xmlns:a16="http://schemas.microsoft.com/office/drawing/2014/main" id="{EB8513B2-4E52-4714-B798-FE5E072D841C}"/>
              </a:ext>
            </a:extLst>
          </p:cNvPr>
          <p:cNvGrpSpPr/>
          <p:nvPr/>
        </p:nvGrpSpPr>
        <p:grpSpPr>
          <a:xfrm>
            <a:off x="4499395" y="750663"/>
            <a:ext cx="292641" cy="243868"/>
            <a:chOff x="6148236" y="-2626367"/>
            <a:chExt cx="292641" cy="243868"/>
          </a:xfrm>
          <a:solidFill>
            <a:schemeClr val="bg1">
              <a:lumMod val="95000"/>
            </a:schemeClr>
          </a:solidFill>
        </p:grpSpPr>
        <p:sp>
          <p:nvSpPr>
            <p:cNvPr id="111" name="iṥľiḑê">
              <a:extLst>
                <a:ext uri="{FF2B5EF4-FFF2-40B4-BE49-F238E27FC236}">
                  <a16:creationId xmlns:a16="http://schemas.microsoft.com/office/drawing/2014/main" id="{EA764282-EA5A-4A66-B440-F9E472C35201}"/>
                </a:ext>
              </a:extLst>
            </p:cNvPr>
            <p:cNvSpPr/>
            <p:nvPr/>
          </p:nvSpPr>
          <p:spPr bwMode="auto">
            <a:xfrm>
              <a:off x="6148236" y="-2626367"/>
              <a:ext cx="292641" cy="243868"/>
            </a:xfrm>
            <a:custGeom>
              <a:avLst/>
              <a:gdLst>
                <a:gd name="T0" fmla="*/ 10 w 173"/>
                <a:gd name="T1" fmla="*/ 135 h 142"/>
                <a:gd name="T2" fmla="*/ 17 w 173"/>
                <a:gd name="T3" fmla="*/ 141 h 142"/>
                <a:gd name="T4" fmla="*/ 47 w 173"/>
                <a:gd name="T5" fmla="*/ 124 h 142"/>
                <a:gd name="T6" fmla="*/ 84 w 173"/>
                <a:gd name="T7" fmla="*/ 99 h 142"/>
                <a:gd name="T8" fmla="*/ 120 w 173"/>
                <a:gd name="T9" fmla="*/ 74 h 142"/>
                <a:gd name="T10" fmla="*/ 153 w 173"/>
                <a:gd name="T11" fmla="*/ 48 h 142"/>
                <a:gd name="T12" fmla="*/ 170 w 173"/>
                <a:gd name="T13" fmla="*/ 35 h 142"/>
                <a:gd name="T14" fmla="*/ 173 w 173"/>
                <a:gd name="T15" fmla="*/ 28 h 142"/>
                <a:gd name="T16" fmla="*/ 166 w 173"/>
                <a:gd name="T17" fmla="*/ 16 h 142"/>
                <a:gd name="T18" fmla="*/ 158 w 173"/>
                <a:gd name="T19" fmla="*/ 7 h 142"/>
                <a:gd name="T20" fmla="*/ 148 w 173"/>
                <a:gd name="T21" fmla="*/ 0 h 142"/>
                <a:gd name="T22" fmla="*/ 124 w 173"/>
                <a:gd name="T23" fmla="*/ 16 h 142"/>
                <a:gd name="T24" fmla="*/ 89 w 173"/>
                <a:gd name="T25" fmla="*/ 42 h 142"/>
                <a:gd name="T26" fmla="*/ 43 w 173"/>
                <a:gd name="T27" fmla="*/ 77 h 142"/>
                <a:gd name="T28" fmla="*/ 14 w 173"/>
                <a:gd name="T29" fmla="*/ 98 h 142"/>
                <a:gd name="T30" fmla="*/ 1 w 173"/>
                <a:gd name="T31" fmla="*/ 109 h 142"/>
                <a:gd name="T32" fmla="*/ 3 w 173"/>
                <a:gd name="T33" fmla="*/ 124 h 142"/>
                <a:gd name="T34" fmla="*/ 27 w 173"/>
                <a:gd name="T35" fmla="*/ 100 h 142"/>
                <a:gd name="T36" fmla="*/ 31 w 173"/>
                <a:gd name="T37" fmla="*/ 106 h 142"/>
                <a:gd name="T38" fmla="*/ 39 w 173"/>
                <a:gd name="T39" fmla="*/ 104 h 142"/>
                <a:gd name="T40" fmla="*/ 37 w 173"/>
                <a:gd name="T41" fmla="*/ 99 h 142"/>
                <a:gd name="T42" fmla="*/ 38 w 173"/>
                <a:gd name="T43" fmla="*/ 95 h 142"/>
                <a:gd name="T44" fmla="*/ 42 w 173"/>
                <a:gd name="T45" fmla="*/ 99 h 142"/>
                <a:gd name="T46" fmla="*/ 48 w 173"/>
                <a:gd name="T47" fmla="*/ 93 h 142"/>
                <a:gd name="T48" fmla="*/ 51 w 173"/>
                <a:gd name="T49" fmla="*/ 90 h 142"/>
                <a:gd name="T50" fmla="*/ 59 w 173"/>
                <a:gd name="T51" fmla="*/ 87 h 142"/>
                <a:gd name="T52" fmla="*/ 60 w 173"/>
                <a:gd name="T53" fmla="*/ 76 h 142"/>
                <a:gd name="T54" fmla="*/ 66 w 173"/>
                <a:gd name="T55" fmla="*/ 86 h 142"/>
                <a:gd name="T56" fmla="*/ 74 w 173"/>
                <a:gd name="T57" fmla="*/ 84 h 142"/>
                <a:gd name="T58" fmla="*/ 71 w 173"/>
                <a:gd name="T59" fmla="*/ 68 h 142"/>
                <a:gd name="T60" fmla="*/ 75 w 173"/>
                <a:gd name="T61" fmla="*/ 73 h 142"/>
                <a:gd name="T62" fmla="*/ 81 w 173"/>
                <a:gd name="T63" fmla="*/ 66 h 142"/>
                <a:gd name="T64" fmla="*/ 81 w 173"/>
                <a:gd name="T65" fmla="*/ 60 h 142"/>
                <a:gd name="T66" fmla="*/ 87 w 173"/>
                <a:gd name="T67" fmla="*/ 66 h 142"/>
                <a:gd name="T68" fmla="*/ 92 w 173"/>
                <a:gd name="T69" fmla="*/ 61 h 142"/>
                <a:gd name="T70" fmla="*/ 93 w 173"/>
                <a:gd name="T71" fmla="*/ 51 h 142"/>
                <a:gd name="T72" fmla="*/ 106 w 173"/>
                <a:gd name="T73" fmla="*/ 59 h 142"/>
                <a:gd name="T74" fmla="*/ 100 w 173"/>
                <a:gd name="T75" fmla="*/ 46 h 142"/>
                <a:gd name="T76" fmla="*/ 113 w 173"/>
                <a:gd name="T77" fmla="*/ 45 h 142"/>
                <a:gd name="T78" fmla="*/ 112 w 173"/>
                <a:gd name="T79" fmla="*/ 37 h 142"/>
                <a:gd name="T80" fmla="*/ 121 w 173"/>
                <a:gd name="T81" fmla="*/ 39 h 142"/>
                <a:gd name="T82" fmla="*/ 125 w 173"/>
                <a:gd name="T83" fmla="*/ 31 h 142"/>
                <a:gd name="T84" fmla="*/ 128 w 173"/>
                <a:gd name="T85" fmla="*/ 29 h 142"/>
                <a:gd name="T86" fmla="*/ 139 w 173"/>
                <a:gd name="T87" fmla="*/ 28 h 142"/>
                <a:gd name="T88" fmla="*/ 136 w 173"/>
                <a:gd name="T89" fmla="*/ 19 h 142"/>
                <a:gd name="T90" fmla="*/ 140 w 173"/>
                <a:gd name="T91" fmla="*/ 24 h 142"/>
                <a:gd name="T92" fmla="*/ 146 w 173"/>
                <a:gd name="T93" fmla="*/ 17 h 142"/>
                <a:gd name="T94" fmla="*/ 145 w 173"/>
                <a:gd name="T95" fmla="*/ 12 h 142"/>
                <a:gd name="T96" fmla="*/ 151 w 173"/>
                <a:gd name="T97" fmla="*/ 13 h 142"/>
                <a:gd name="T98" fmla="*/ 159 w 173"/>
                <a:gd name="T99" fmla="*/ 23 h 142"/>
                <a:gd name="T100" fmla="*/ 163 w 173"/>
                <a:gd name="T101" fmla="*/ 29 h 142"/>
                <a:gd name="T102" fmla="*/ 149 w 173"/>
                <a:gd name="T103" fmla="*/ 39 h 142"/>
                <a:gd name="T104" fmla="*/ 99 w 173"/>
                <a:gd name="T105" fmla="*/ 78 h 142"/>
                <a:gd name="T106" fmla="*/ 67 w 173"/>
                <a:gd name="T107" fmla="*/ 100 h 142"/>
                <a:gd name="T108" fmla="*/ 30 w 173"/>
                <a:gd name="T109" fmla="*/ 124 h 142"/>
                <a:gd name="T110" fmla="*/ 17 w 173"/>
                <a:gd name="T111" fmla="*/ 128 h 142"/>
                <a:gd name="T112" fmla="*/ 9 w 173"/>
                <a:gd name="T113" fmla="*/ 11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42">
                  <a:moveTo>
                    <a:pt x="3" y="124"/>
                  </a:moveTo>
                  <a:cubicBezTo>
                    <a:pt x="4" y="126"/>
                    <a:pt x="6" y="128"/>
                    <a:pt x="7" y="130"/>
                  </a:cubicBezTo>
                  <a:cubicBezTo>
                    <a:pt x="8" y="132"/>
                    <a:pt x="9" y="134"/>
                    <a:pt x="10" y="135"/>
                  </a:cubicBezTo>
                  <a:cubicBezTo>
                    <a:pt x="10" y="135"/>
                    <a:pt x="10" y="135"/>
                    <a:pt x="11" y="136"/>
                  </a:cubicBezTo>
                  <a:cubicBezTo>
                    <a:pt x="11" y="137"/>
                    <a:pt x="12" y="138"/>
                    <a:pt x="13" y="139"/>
                  </a:cubicBezTo>
                  <a:cubicBezTo>
                    <a:pt x="14" y="140"/>
                    <a:pt x="15" y="141"/>
                    <a:pt x="17" y="141"/>
                  </a:cubicBezTo>
                  <a:cubicBezTo>
                    <a:pt x="18" y="141"/>
                    <a:pt x="19" y="142"/>
                    <a:pt x="21" y="141"/>
                  </a:cubicBezTo>
                  <a:cubicBezTo>
                    <a:pt x="22" y="141"/>
                    <a:pt x="23" y="141"/>
                    <a:pt x="24" y="140"/>
                  </a:cubicBezTo>
                  <a:cubicBezTo>
                    <a:pt x="31" y="134"/>
                    <a:pt x="39" y="129"/>
                    <a:pt x="47" y="124"/>
                  </a:cubicBezTo>
                  <a:cubicBezTo>
                    <a:pt x="50" y="121"/>
                    <a:pt x="54" y="119"/>
                    <a:pt x="58" y="116"/>
                  </a:cubicBezTo>
                  <a:cubicBezTo>
                    <a:pt x="62" y="114"/>
                    <a:pt x="67" y="111"/>
                    <a:pt x="71" y="108"/>
                  </a:cubicBezTo>
                  <a:cubicBezTo>
                    <a:pt x="76" y="105"/>
                    <a:pt x="80" y="102"/>
                    <a:pt x="84" y="99"/>
                  </a:cubicBezTo>
                  <a:cubicBezTo>
                    <a:pt x="88" y="97"/>
                    <a:pt x="92" y="94"/>
                    <a:pt x="96" y="91"/>
                  </a:cubicBezTo>
                  <a:cubicBezTo>
                    <a:pt x="100" y="88"/>
                    <a:pt x="104" y="85"/>
                    <a:pt x="108" y="82"/>
                  </a:cubicBezTo>
                  <a:cubicBezTo>
                    <a:pt x="112" y="80"/>
                    <a:pt x="116" y="77"/>
                    <a:pt x="120" y="74"/>
                  </a:cubicBezTo>
                  <a:cubicBezTo>
                    <a:pt x="124" y="71"/>
                    <a:pt x="127" y="68"/>
                    <a:pt x="131" y="65"/>
                  </a:cubicBezTo>
                  <a:cubicBezTo>
                    <a:pt x="135" y="62"/>
                    <a:pt x="138" y="59"/>
                    <a:pt x="142" y="56"/>
                  </a:cubicBezTo>
                  <a:cubicBezTo>
                    <a:pt x="146" y="53"/>
                    <a:pt x="149" y="51"/>
                    <a:pt x="153" y="48"/>
                  </a:cubicBezTo>
                  <a:cubicBezTo>
                    <a:pt x="157" y="45"/>
                    <a:pt x="160" y="42"/>
                    <a:pt x="164" y="39"/>
                  </a:cubicBezTo>
                  <a:cubicBezTo>
                    <a:pt x="166" y="38"/>
                    <a:pt x="168" y="37"/>
                    <a:pt x="169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1" y="35"/>
                    <a:pt x="171" y="35"/>
                    <a:pt x="171" y="34"/>
                  </a:cubicBezTo>
                  <a:cubicBezTo>
                    <a:pt x="172" y="33"/>
                    <a:pt x="172" y="33"/>
                    <a:pt x="172" y="32"/>
                  </a:cubicBezTo>
                  <a:cubicBezTo>
                    <a:pt x="173" y="31"/>
                    <a:pt x="173" y="29"/>
                    <a:pt x="173" y="28"/>
                  </a:cubicBezTo>
                  <a:cubicBezTo>
                    <a:pt x="173" y="27"/>
                    <a:pt x="172" y="26"/>
                    <a:pt x="172" y="25"/>
                  </a:cubicBezTo>
                  <a:cubicBezTo>
                    <a:pt x="172" y="25"/>
                    <a:pt x="171" y="24"/>
                    <a:pt x="171" y="23"/>
                  </a:cubicBezTo>
                  <a:cubicBezTo>
                    <a:pt x="169" y="21"/>
                    <a:pt x="168" y="19"/>
                    <a:pt x="166" y="16"/>
                  </a:cubicBezTo>
                  <a:cubicBezTo>
                    <a:pt x="166" y="16"/>
                    <a:pt x="166" y="15"/>
                    <a:pt x="165" y="15"/>
                  </a:cubicBezTo>
                  <a:cubicBezTo>
                    <a:pt x="164" y="14"/>
                    <a:pt x="163" y="12"/>
                    <a:pt x="162" y="11"/>
                  </a:cubicBezTo>
                  <a:cubicBezTo>
                    <a:pt x="161" y="9"/>
                    <a:pt x="159" y="8"/>
                    <a:pt x="158" y="7"/>
                  </a:cubicBezTo>
                  <a:cubicBezTo>
                    <a:pt x="157" y="5"/>
                    <a:pt x="155" y="4"/>
                    <a:pt x="153" y="2"/>
                  </a:cubicBezTo>
                  <a:cubicBezTo>
                    <a:pt x="153" y="2"/>
                    <a:pt x="153" y="2"/>
                    <a:pt x="152" y="1"/>
                  </a:cubicBezTo>
                  <a:cubicBezTo>
                    <a:pt x="151" y="0"/>
                    <a:pt x="149" y="0"/>
                    <a:pt x="148" y="0"/>
                  </a:cubicBezTo>
                  <a:cubicBezTo>
                    <a:pt x="146" y="0"/>
                    <a:pt x="144" y="1"/>
                    <a:pt x="142" y="2"/>
                  </a:cubicBezTo>
                  <a:cubicBezTo>
                    <a:pt x="140" y="4"/>
                    <a:pt x="138" y="5"/>
                    <a:pt x="136" y="7"/>
                  </a:cubicBezTo>
                  <a:cubicBezTo>
                    <a:pt x="132" y="10"/>
                    <a:pt x="128" y="13"/>
                    <a:pt x="124" y="16"/>
                  </a:cubicBezTo>
                  <a:cubicBezTo>
                    <a:pt x="120" y="19"/>
                    <a:pt x="117" y="22"/>
                    <a:pt x="113" y="24"/>
                  </a:cubicBezTo>
                  <a:cubicBezTo>
                    <a:pt x="109" y="27"/>
                    <a:pt x="105" y="31"/>
                    <a:pt x="101" y="34"/>
                  </a:cubicBezTo>
                  <a:cubicBezTo>
                    <a:pt x="97" y="36"/>
                    <a:pt x="93" y="39"/>
                    <a:pt x="89" y="42"/>
                  </a:cubicBezTo>
                  <a:cubicBezTo>
                    <a:pt x="82" y="48"/>
                    <a:pt x="74" y="54"/>
                    <a:pt x="66" y="60"/>
                  </a:cubicBezTo>
                  <a:cubicBezTo>
                    <a:pt x="62" y="63"/>
                    <a:pt x="58" y="66"/>
                    <a:pt x="54" y="69"/>
                  </a:cubicBezTo>
                  <a:cubicBezTo>
                    <a:pt x="50" y="71"/>
                    <a:pt x="46" y="74"/>
                    <a:pt x="43" y="77"/>
                  </a:cubicBezTo>
                  <a:cubicBezTo>
                    <a:pt x="39" y="80"/>
                    <a:pt x="35" y="83"/>
                    <a:pt x="31" y="85"/>
                  </a:cubicBezTo>
                  <a:cubicBezTo>
                    <a:pt x="27" y="88"/>
                    <a:pt x="24" y="91"/>
                    <a:pt x="20" y="94"/>
                  </a:cubicBezTo>
                  <a:cubicBezTo>
                    <a:pt x="18" y="95"/>
                    <a:pt x="16" y="96"/>
                    <a:pt x="14" y="98"/>
                  </a:cubicBezTo>
                  <a:cubicBezTo>
                    <a:pt x="13" y="99"/>
                    <a:pt x="11" y="100"/>
                    <a:pt x="10" y="101"/>
                  </a:cubicBezTo>
                  <a:cubicBezTo>
                    <a:pt x="8" y="102"/>
                    <a:pt x="7" y="104"/>
                    <a:pt x="5" y="105"/>
                  </a:cubicBezTo>
                  <a:cubicBezTo>
                    <a:pt x="4" y="106"/>
                    <a:pt x="3" y="108"/>
                    <a:pt x="1" y="109"/>
                  </a:cubicBezTo>
                  <a:cubicBezTo>
                    <a:pt x="0" y="110"/>
                    <a:pt x="0" y="112"/>
                    <a:pt x="0" y="113"/>
                  </a:cubicBezTo>
                  <a:cubicBezTo>
                    <a:pt x="0" y="115"/>
                    <a:pt x="0" y="116"/>
                    <a:pt x="0" y="117"/>
                  </a:cubicBezTo>
                  <a:cubicBezTo>
                    <a:pt x="1" y="120"/>
                    <a:pt x="2" y="122"/>
                    <a:pt x="3" y="124"/>
                  </a:cubicBezTo>
                  <a:close/>
                  <a:moveTo>
                    <a:pt x="12" y="112"/>
                  </a:moveTo>
                  <a:cubicBezTo>
                    <a:pt x="13" y="110"/>
                    <a:pt x="15" y="109"/>
                    <a:pt x="16" y="108"/>
                  </a:cubicBezTo>
                  <a:cubicBezTo>
                    <a:pt x="20" y="105"/>
                    <a:pt x="23" y="103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8" y="102"/>
                    <a:pt x="29" y="104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7"/>
                    <a:pt x="33" y="108"/>
                    <a:pt x="34" y="108"/>
                  </a:cubicBezTo>
                  <a:cubicBezTo>
                    <a:pt x="35" y="108"/>
                    <a:pt x="36" y="107"/>
                    <a:pt x="37" y="107"/>
                  </a:cubicBezTo>
                  <a:cubicBezTo>
                    <a:pt x="38" y="106"/>
                    <a:pt x="39" y="105"/>
                    <a:pt x="39" y="104"/>
                  </a:cubicBezTo>
                  <a:cubicBezTo>
                    <a:pt x="39" y="103"/>
                    <a:pt x="39" y="103"/>
                    <a:pt x="39" y="102"/>
                  </a:cubicBezTo>
                  <a:cubicBezTo>
                    <a:pt x="39" y="101"/>
                    <a:pt x="38" y="101"/>
                    <a:pt x="38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6" y="98"/>
                    <a:pt x="35" y="96"/>
                    <a:pt x="34" y="95"/>
                  </a:cubicBezTo>
                  <a:cubicBezTo>
                    <a:pt x="35" y="94"/>
                    <a:pt x="36" y="93"/>
                    <a:pt x="37" y="93"/>
                  </a:cubicBezTo>
                  <a:cubicBezTo>
                    <a:pt x="37" y="94"/>
                    <a:pt x="38" y="95"/>
                    <a:pt x="38" y="95"/>
                  </a:cubicBezTo>
                  <a:cubicBezTo>
                    <a:pt x="39" y="96"/>
                    <a:pt x="39" y="96"/>
                    <a:pt x="39" y="97"/>
                  </a:cubicBezTo>
                  <a:cubicBezTo>
                    <a:pt x="40" y="97"/>
                    <a:pt x="40" y="97"/>
                    <a:pt x="40" y="98"/>
                  </a:cubicBezTo>
                  <a:cubicBezTo>
                    <a:pt x="41" y="98"/>
                    <a:pt x="41" y="99"/>
                    <a:pt x="42" y="99"/>
                  </a:cubicBezTo>
                  <a:cubicBezTo>
                    <a:pt x="43" y="100"/>
                    <a:pt x="44" y="99"/>
                    <a:pt x="46" y="99"/>
                  </a:cubicBezTo>
                  <a:cubicBezTo>
                    <a:pt x="47" y="98"/>
                    <a:pt x="47" y="97"/>
                    <a:pt x="48" y="96"/>
                  </a:cubicBezTo>
                  <a:cubicBezTo>
                    <a:pt x="48" y="95"/>
                    <a:pt x="48" y="94"/>
                    <a:pt x="48" y="93"/>
                  </a:cubicBezTo>
                  <a:cubicBezTo>
                    <a:pt x="47" y="91"/>
                    <a:pt x="45" y="89"/>
                    <a:pt x="44" y="87"/>
                  </a:cubicBezTo>
                  <a:cubicBezTo>
                    <a:pt x="45" y="87"/>
                    <a:pt x="46" y="86"/>
                    <a:pt x="48" y="85"/>
                  </a:cubicBezTo>
                  <a:cubicBezTo>
                    <a:pt x="49" y="87"/>
                    <a:pt x="50" y="88"/>
                    <a:pt x="51" y="90"/>
                  </a:cubicBezTo>
                  <a:cubicBezTo>
                    <a:pt x="52" y="91"/>
                    <a:pt x="53" y="91"/>
                    <a:pt x="54" y="91"/>
                  </a:cubicBezTo>
                  <a:cubicBezTo>
                    <a:pt x="56" y="92"/>
                    <a:pt x="57" y="91"/>
                    <a:pt x="58" y="90"/>
                  </a:cubicBezTo>
                  <a:cubicBezTo>
                    <a:pt x="59" y="89"/>
                    <a:pt x="59" y="88"/>
                    <a:pt x="59" y="87"/>
                  </a:cubicBezTo>
                  <a:cubicBezTo>
                    <a:pt x="59" y="86"/>
                    <a:pt x="59" y="85"/>
                    <a:pt x="58" y="84"/>
                  </a:cubicBezTo>
                  <a:cubicBezTo>
                    <a:pt x="57" y="82"/>
                    <a:pt x="56" y="81"/>
                    <a:pt x="55" y="79"/>
                  </a:cubicBezTo>
                  <a:cubicBezTo>
                    <a:pt x="57" y="78"/>
                    <a:pt x="58" y="77"/>
                    <a:pt x="60" y="76"/>
                  </a:cubicBezTo>
                  <a:cubicBezTo>
                    <a:pt x="60" y="78"/>
                    <a:pt x="61" y="79"/>
                    <a:pt x="62" y="80"/>
                  </a:cubicBezTo>
                  <a:cubicBezTo>
                    <a:pt x="63" y="82"/>
                    <a:pt x="64" y="83"/>
                    <a:pt x="65" y="85"/>
                  </a:cubicBezTo>
                  <a:cubicBezTo>
                    <a:pt x="65" y="85"/>
                    <a:pt x="66" y="85"/>
                    <a:pt x="66" y="86"/>
                  </a:cubicBezTo>
                  <a:cubicBezTo>
                    <a:pt x="66" y="86"/>
                    <a:pt x="67" y="87"/>
                    <a:pt x="68" y="87"/>
                  </a:cubicBezTo>
                  <a:cubicBezTo>
                    <a:pt x="69" y="88"/>
                    <a:pt x="70" y="88"/>
                    <a:pt x="71" y="87"/>
                  </a:cubicBezTo>
                  <a:cubicBezTo>
                    <a:pt x="73" y="87"/>
                    <a:pt x="73" y="86"/>
                    <a:pt x="74" y="84"/>
                  </a:cubicBezTo>
                  <a:cubicBezTo>
                    <a:pt x="74" y="83"/>
                    <a:pt x="74" y="82"/>
                    <a:pt x="74" y="81"/>
                  </a:cubicBezTo>
                  <a:cubicBezTo>
                    <a:pt x="72" y="77"/>
                    <a:pt x="69" y="74"/>
                    <a:pt x="67" y="71"/>
                  </a:cubicBezTo>
                  <a:cubicBezTo>
                    <a:pt x="68" y="70"/>
                    <a:pt x="70" y="69"/>
                    <a:pt x="71" y="68"/>
                  </a:cubicBezTo>
                  <a:cubicBezTo>
                    <a:pt x="72" y="69"/>
                    <a:pt x="72" y="70"/>
                    <a:pt x="73" y="70"/>
                  </a:cubicBezTo>
                  <a:cubicBezTo>
                    <a:pt x="73" y="71"/>
                    <a:pt x="73" y="71"/>
                    <a:pt x="73" y="72"/>
                  </a:cubicBezTo>
                  <a:cubicBezTo>
                    <a:pt x="74" y="72"/>
                    <a:pt x="75" y="73"/>
                    <a:pt x="75" y="73"/>
                  </a:cubicBezTo>
                  <a:cubicBezTo>
                    <a:pt x="77" y="73"/>
                    <a:pt x="78" y="73"/>
                    <a:pt x="79" y="73"/>
                  </a:cubicBezTo>
                  <a:cubicBezTo>
                    <a:pt x="80" y="72"/>
                    <a:pt x="81" y="71"/>
                    <a:pt x="81" y="70"/>
                  </a:cubicBezTo>
                  <a:cubicBezTo>
                    <a:pt x="82" y="69"/>
                    <a:pt x="82" y="67"/>
                    <a:pt x="81" y="66"/>
                  </a:cubicBezTo>
                  <a:cubicBezTo>
                    <a:pt x="80" y="65"/>
                    <a:pt x="79" y="64"/>
                    <a:pt x="78" y="62"/>
                  </a:cubicBezTo>
                  <a:cubicBezTo>
                    <a:pt x="79" y="61"/>
                    <a:pt x="80" y="61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2"/>
                    <a:pt x="83" y="63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5" y="65"/>
                    <a:pt x="86" y="66"/>
                    <a:pt x="87" y="66"/>
                  </a:cubicBezTo>
                  <a:cubicBezTo>
                    <a:pt x="88" y="66"/>
                    <a:pt x="90" y="66"/>
                    <a:pt x="91" y="65"/>
                  </a:cubicBezTo>
                  <a:cubicBezTo>
                    <a:pt x="91" y="64"/>
                    <a:pt x="92" y="63"/>
                    <a:pt x="92" y="62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0"/>
                    <a:pt x="92" y="59"/>
                    <a:pt x="91" y="58"/>
                  </a:cubicBezTo>
                  <a:cubicBezTo>
                    <a:pt x="90" y="57"/>
                    <a:pt x="89" y="56"/>
                    <a:pt x="88" y="55"/>
                  </a:cubicBezTo>
                  <a:cubicBezTo>
                    <a:pt x="90" y="54"/>
                    <a:pt x="91" y="52"/>
                    <a:pt x="93" y="51"/>
                  </a:cubicBezTo>
                  <a:cubicBezTo>
                    <a:pt x="93" y="52"/>
                    <a:pt x="94" y="53"/>
                    <a:pt x="95" y="53"/>
                  </a:cubicBezTo>
                  <a:cubicBezTo>
                    <a:pt x="96" y="55"/>
                    <a:pt x="98" y="57"/>
                    <a:pt x="100" y="59"/>
                  </a:cubicBezTo>
                  <a:cubicBezTo>
                    <a:pt x="102" y="61"/>
                    <a:pt x="104" y="61"/>
                    <a:pt x="106" y="59"/>
                  </a:cubicBezTo>
                  <a:cubicBezTo>
                    <a:pt x="108" y="58"/>
                    <a:pt x="109" y="55"/>
                    <a:pt x="107" y="53"/>
                  </a:cubicBezTo>
                  <a:cubicBezTo>
                    <a:pt x="105" y="51"/>
                    <a:pt x="103" y="49"/>
                    <a:pt x="102" y="47"/>
                  </a:cubicBezTo>
                  <a:cubicBezTo>
                    <a:pt x="101" y="47"/>
                    <a:pt x="101" y="46"/>
                    <a:pt x="100" y="46"/>
                  </a:cubicBezTo>
                  <a:cubicBezTo>
                    <a:pt x="102" y="45"/>
                    <a:pt x="103" y="44"/>
                    <a:pt x="105" y="42"/>
                  </a:cubicBezTo>
                  <a:cubicBezTo>
                    <a:pt x="105" y="43"/>
                    <a:pt x="106" y="44"/>
                    <a:pt x="106" y="45"/>
                  </a:cubicBezTo>
                  <a:cubicBezTo>
                    <a:pt x="108" y="47"/>
                    <a:pt x="111" y="47"/>
                    <a:pt x="113" y="45"/>
                  </a:cubicBezTo>
                  <a:cubicBezTo>
                    <a:pt x="114" y="44"/>
                    <a:pt x="114" y="43"/>
                    <a:pt x="115" y="42"/>
                  </a:cubicBezTo>
                  <a:cubicBezTo>
                    <a:pt x="115" y="41"/>
                    <a:pt x="114" y="40"/>
                    <a:pt x="113" y="38"/>
                  </a:cubicBezTo>
                  <a:cubicBezTo>
                    <a:pt x="113" y="38"/>
                    <a:pt x="113" y="37"/>
                    <a:pt x="112" y="37"/>
                  </a:cubicBezTo>
                  <a:cubicBezTo>
                    <a:pt x="113" y="36"/>
                    <a:pt x="114" y="35"/>
                    <a:pt x="115" y="34"/>
                  </a:cubicBezTo>
                  <a:cubicBezTo>
                    <a:pt x="116" y="36"/>
                    <a:pt x="117" y="37"/>
                    <a:pt x="117" y="38"/>
                  </a:cubicBezTo>
                  <a:cubicBezTo>
                    <a:pt x="118" y="39"/>
                    <a:pt x="120" y="39"/>
                    <a:pt x="121" y="39"/>
                  </a:cubicBezTo>
                  <a:cubicBezTo>
                    <a:pt x="122" y="39"/>
                    <a:pt x="123" y="39"/>
                    <a:pt x="124" y="38"/>
                  </a:cubicBezTo>
                  <a:cubicBezTo>
                    <a:pt x="125" y="37"/>
                    <a:pt x="126" y="36"/>
                    <a:pt x="126" y="35"/>
                  </a:cubicBezTo>
                  <a:cubicBezTo>
                    <a:pt x="126" y="34"/>
                    <a:pt x="125" y="33"/>
                    <a:pt x="125" y="31"/>
                  </a:cubicBezTo>
                  <a:cubicBezTo>
                    <a:pt x="124" y="31"/>
                    <a:pt x="123" y="30"/>
                    <a:pt x="123" y="29"/>
                  </a:cubicBezTo>
                  <a:cubicBezTo>
                    <a:pt x="124" y="28"/>
                    <a:pt x="125" y="27"/>
                    <a:pt x="126" y="26"/>
                  </a:cubicBezTo>
                  <a:cubicBezTo>
                    <a:pt x="126" y="27"/>
                    <a:pt x="127" y="28"/>
                    <a:pt x="128" y="29"/>
                  </a:cubicBezTo>
                  <a:cubicBezTo>
                    <a:pt x="129" y="31"/>
                    <a:pt x="131" y="32"/>
                    <a:pt x="132" y="34"/>
                  </a:cubicBezTo>
                  <a:cubicBezTo>
                    <a:pt x="134" y="36"/>
                    <a:pt x="137" y="36"/>
                    <a:pt x="139" y="34"/>
                  </a:cubicBezTo>
                  <a:cubicBezTo>
                    <a:pt x="141" y="33"/>
                    <a:pt x="141" y="30"/>
                    <a:pt x="139" y="28"/>
                  </a:cubicBezTo>
                  <a:cubicBezTo>
                    <a:pt x="138" y="26"/>
                    <a:pt x="136" y="25"/>
                    <a:pt x="135" y="23"/>
                  </a:cubicBezTo>
                  <a:cubicBezTo>
                    <a:pt x="134" y="22"/>
                    <a:pt x="134" y="22"/>
                    <a:pt x="133" y="21"/>
                  </a:cubicBezTo>
                  <a:cubicBezTo>
                    <a:pt x="134" y="20"/>
                    <a:pt x="135" y="19"/>
                    <a:pt x="136" y="19"/>
                  </a:cubicBezTo>
                  <a:cubicBezTo>
                    <a:pt x="136" y="20"/>
                    <a:pt x="137" y="20"/>
                    <a:pt x="137" y="21"/>
                  </a:cubicBezTo>
                  <a:cubicBezTo>
                    <a:pt x="137" y="22"/>
                    <a:pt x="137" y="22"/>
                    <a:pt x="138" y="22"/>
                  </a:cubicBezTo>
                  <a:cubicBezTo>
                    <a:pt x="138" y="23"/>
                    <a:pt x="139" y="23"/>
                    <a:pt x="140" y="24"/>
                  </a:cubicBezTo>
                  <a:cubicBezTo>
                    <a:pt x="141" y="24"/>
                    <a:pt x="142" y="24"/>
                    <a:pt x="143" y="24"/>
                  </a:cubicBezTo>
                  <a:cubicBezTo>
                    <a:pt x="144" y="23"/>
                    <a:pt x="145" y="22"/>
                    <a:pt x="146" y="21"/>
                  </a:cubicBezTo>
                  <a:cubicBezTo>
                    <a:pt x="146" y="20"/>
                    <a:pt x="146" y="18"/>
                    <a:pt x="146" y="17"/>
                  </a:cubicBezTo>
                  <a:cubicBezTo>
                    <a:pt x="145" y="16"/>
                    <a:pt x="144" y="15"/>
                    <a:pt x="143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2"/>
                    <a:pt x="145" y="12"/>
                  </a:cubicBezTo>
                  <a:cubicBezTo>
                    <a:pt x="146" y="11"/>
                    <a:pt x="147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9" y="11"/>
                    <a:pt x="150" y="12"/>
                    <a:pt x="151" y="13"/>
                  </a:cubicBezTo>
                  <a:cubicBezTo>
                    <a:pt x="153" y="14"/>
                    <a:pt x="154" y="16"/>
                    <a:pt x="155" y="17"/>
                  </a:cubicBezTo>
                  <a:cubicBezTo>
                    <a:pt x="156" y="18"/>
                    <a:pt x="157" y="20"/>
                    <a:pt x="158" y="21"/>
                  </a:cubicBezTo>
                  <a:cubicBezTo>
                    <a:pt x="158" y="21"/>
                    <a:pt x="159" y="22"/>
                    <a:pt x="159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3" y="28"/>
                    <a:pt x="163" y="28"/>
                    <a:pt x="163" y="29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2" y="30"/>
                    <a:pt x="161" y="30"/>
                    <a:pt x="160" y="31"/>
                  </a:cubicBezTo>
                  <a:cubicBezTo>
                    <a:pt x="158" y="32"/>
                    <a:pt x="156" y="34"/>
                    <a:pt x="155" y="35"/>
                  </a:cubicBezTo>
                  <a:cubicBezTo>
                    <a:pt x="153" y="36"/>
                    <a:pt x="151" y="38"/>
                    <a:pt x="149" y="39"/>
                  </a:cubicBezTo>
                  <a:cubicBezTo>
                    <a:pt x="147" y="41"/>
                    <a:pt x="145" y="42"/>
                    <a:pt x="143" y="44"/>
                  </a:cubicBezTo>
                  <a:cubicBezTo>
                    <a:pt x="136" y="49"/>
                    <a:pt x="128" y="55"/>
                    <a:pt x="121" y="61"/>
                  </a:cubicBezTo>
                  <a:cubicBezTo>
                    <a:pt x="114" y="67"/>
                    <a:pt x="106" y="73"/>
                    <a:pt x="99" y="78"/>
                  </a:cubicBezTo>
                  <a:cubicBezTo>
                    <a:pt x="95" y="81"/>
                    <a:pt x="91" y="84"/>
                    <a:pt x="86" y="87"/>
                  </a:cubicBezTo>
                  <a:cubicBezTo>
                    <a:pt x="82" y="90"/>
                    <a:pt x="78" y="92"/>
                    <a:pt x="74" y="95"/>
                  </a:cubicBezTo>
                  <a:cubicBezTo>
                    <a:pt x="72" y="97"/>
                    <a:pt x="69" y="98"/>
                    <a:pt x="67" y="100"/>
                  </a:cubicBezTo>
                  <a:cubicBezTo>
                    <a:pt x="63" y="102"/>
                    <a:pt x="59" y="105"/>
                    <a:pt x="55" y="108"/>
                  </a:cubicBezTo>
                  <a:cubicBezTo>
                    <a:pt x="51" y="110"/>
                    <a:pt x="46" y="113"/>
                    <a:pt x="42" y="115"/>
                  </a:cubicBezTo>
                  <a:cubicBezTo>
                    <a:pt x="38" y="118"/>
                    <a:pt x="34" y="121"/>
                    <a:pt x="30" y="124"/>
                  </a:cubicBezTo>
                  <a:cubicBezTo>
                    <a:pt x="27" y="126"/>
                    <a:pt x="24" y="129"/>
                    <a:pt x="20" y="131"/>
                  </a:cubicBezTo>
                  <a:cubicBezTo>
                    <a:pt x="20" y="131"/>
                    <a:pt x="19" y="131"/>
                    <a:pt x="19" y="131"/>
                  </a:cubicBezTo>
                  <a:cubicBezTo>
                    <a:pt x="18" y="130"/>
                    <a:pt x="18" y="129"/>
                    <a:pt x="17" y="128"/>
                  </a:cubicBezTo>
                  <a:cubicBezTo>
                    <a:pt x="16" y="127"/>
                    <a:pt x="15" y="125"/>
                    <a:pt x="14" y="124"/>
                  </a:cubicBezTo>
                  <a:cubicBezTo>
                    <a:pt x="12" y="121"/>
                    <a:pt x="11" y="119"/>
                    <a:pt x="10" y="117"/>
                  </a:cubicBezTo>
                  <a:cubicBezTo>
                    <a:pt x="10" y="116"/>
                    <a:pt x="9" y="115"/>
                    <a:pt x="9" y="114"/>
                  </a:cubicBezTo>
                  <a:cubicBezTo>
                    <a:pt x="10" y="113"/>
                    <a:pt x="11" y="113"/>
                    <a:pt x="1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îṣḻïḍê">
              <a:extLst>
                <a:ext uri="{FF2B5EF4-FFF2-40B4-BE49-F238E27FC236}">
                  <a16:creationId xmlns:a16="http://schemas.microsoft.com/office/drawing/2014/main" id="{A0D18990-0027-4A84-9198-DBC368D45259}"/>
                </a:ext>
              </a:extLst>
            </p:cNvPr>
            <p:cNvSpPr/>
            <p:nvPr/>
          </p:nvSpPr>
          <p:spPr bwMode="auto">
            <a:xfrm>
              <a:off x="6179702" y="-2437566"/>
              <a:ext cx="17306" cy="17307"/>
            </a:xfrm>
            <a:custGeom>
              <a:avLst/>
              <a:gdLst>
                <a:gd name="T0" fmla="*/ 5 w 10"/>
                <a:gd name="T1" fmla="*/ 10 h 10"/>
                <a:gd name="T2" fmla="*/ 8 w 10"/>
                <a:gd name="T3" fmla="*/ 9 h 10"/>
                <a:gd name="T4" fmla="*/ 10 w 10"/>
                <a:gd name="T5" fmla="*/ 5 h 10"/>
                <a:gd name="T6" fmla="*/ 9 w 10"/>
                <a:gd name="T7" fmla="*/ 2 h 10"/>
                <a:gd name="T8" fmla="*/ 5 w 10"/>
                <a:gd name="T9" fmla="*/ 0 h 10"/>
                <a:gd name="T10" fmla="*/ 2 w 10"/>
                <a:gd name="T11" fmla="*/ 1 h 10"/>
                <a:gd name="T12" fmla="*/ 0 w 10"/>
                <a:gd name="T13" fmla="*/ 5 h 10"/>
                <a:gd name="T14" fmla="*/ 2 w 10"/>
                <a:gd name="T15" fmla="*/ 8 h 10"/>
                <a:gd name="T16" fmla="*/ 5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6" y="10"/>
                    <a:pt x="7" y="9"/>
                    <a:pt x="8" y="9"/>
                  </a:cubicBezTo>
                  <a:cubicBezTo>
                    <a:pt x="9" y="8"/>
                    <a:pt x="10" y="7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2" y="9"/>
                    <a:pt x="4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í$1îḑé">
            <a:extLst>
              <a:ext uri="{FF2B5EF4-FFF2-40B4-BE49-F238E27FC236}">
                <a16:creationId xmlns:a16="http://schemas.microsoft.com/office/drawing/2014/main" id="{78499E7C-2612-4EBD-860D-0F5D4021DE47}"/>
              </a:ext>
            </a:extLst>
          </p:cNvPr>
          <p:cNvGrpSpPr/>
          <p:nvPr/>
        </p:nvGrpSpPr>
        <p:grpSpPr>
          <a:xfrm>
            <a:off x="8737222" y="1054006"/>
            <a:ext cx="407495" cy="383895"/>
            <a:chOff x="5748607" y="-665983"/>
            <a:chExt cx="407495" cy="383895"/>
          </a:xfrm>
          <a:solidFill>
            <a:schemeClr val="bg1">
              <a:lumMod val="95000"/>
            </a:schemeClr>
          </a:solidFill>
        </p:grpSpPr>
        <p:sp>
          <p:nvSpPr>
            <p:cNvPr id="108" name="ïṣḷîďé">
              <a:extLst>
                <a:ext uri="{FF2B5EF4-FFF2-40B4-BE49-F238E27FC236}">
                  <a16:creationId xmlns:a16="http://schemas.microsoft.com/office/drawing/2014/main" id="{4E8051C3-590B-4ADF-B7A9-5E73BC587238}"/>
                </a:ext>
              </a:extLst>
            </p:cNvPr>
            <p:cNvSpPr/>
            <p:nvPr/>
          </p:nvSpPr>
          <p:spPr bwMode="auto">
            <a:xfrm>
              <a:off x="5935835" y="-614062"/>
              <a:ext cx="169921" cy="173068"/>
            </a:xfrm>
            <a:custGeom>
              <a:avLst/>
              <a:gdLst>
                <a:gd name="T0" fmla="*/ 13 w 100"/>
                <a:gd name="T1" fmla="*/ 56 h 102"/>
                <a:gd name="T2" fmla="*/ 22 w 100"/>
                <a:gd name="T3" fmla="*/ 66 h 102"/>
                <a:gd name="T4" fmla="*/ 50 w 100"/>
                <a:gd name="T5" fmla="*/ 97 h 102"/>
                <a:gd name="T6" fmla="*/ 58 w 100"/>
                <a:gd name="T7" fmla="*/ 101 h 102"/>
                <a:gd name="T8" fmla="*/ 63 w 100"/>
                <a:gd name="T9" fmla="*/ 100 h 102"/>
                <a:gd name="T10" fmla="*/ 74 w 100"/>
                <a:gd name="T11" fmla="*/ 91 h 102"/>
                <a:gd name="T12" fmla="*/ 89 w 100"/>
                <a:gd name="T13" fmla="*/ 77 h 102"/>
                <a:gd name="T14" fmla="*/ 96 w 100"/>
                <a:gd name="T15" fmla="*/ 71 h 102"/>
                <a:gd name="T16" fmla="*/ 100 w 100"/>
                <a:gd name="T17" fmla="*/ 66 h 102"/>
                <a:gd name="T18" fmla="*/ 100 w 100"/>
                <a:gd name="T19" fmla="*/ 62 h 102"/>
                <a:gd name="T20" fmla="*/ 98 w 100"/>
                <a:gd name="T21" fmla="*/ 58 h 102"/>
                <a:gd name="T22" fmla="*/ 92 w 100"/>
                <a:gd name="T23" fmla="*/ 51 h 102"/>
                <a:gd name="T24" fmla="*/ 82 w 100"/>
                <a:gd name="T25" fmla="*/ 40 h 102"/>
                <a:gd name="T26" fmla="*/ 54 w 100"/>
                <a:gd name="T27" fmla="*/ 9 h 102"/>
                <a:gd name="T28" fmla="*/ 43 w 100"/>
                <a:gd name="T29" fmla="*/ 1 h 102"/>
                <a:gd name="T30" fmla="*/ 38 w 100"/>
                <a:gd name="T31" fmla="*/ 2 h 102"/>
                <a:gd name="T32" fmla="*/ 29 w 100"/>
                <a:gd name="T33" fmla="*/ 8 h 102"/>
                <a:gd name="T34" fmla="*/ 15 w 100"/>
                <a:gd name="T35" fmla="*/ 20 h 102"/>
                <a:gd name="T36" fmla="*/ 5 w 100"/>
                <a:gd name="T37" fmla="*/ 28 h 102"/>
                <a:gd name="T38" fmla="*/ 0 w 100"/>
                <a:gd name="T39" fmla="*/ 37 h 102"/>
                <a:gd name="T40" fmla="*/ 12 w 100"/>
                <a:gd name="T41" fmla="*/ 54 h 102"/>
                <a:gd name="T42" fmla="*/ 42 w 100"/>
                <a:gd name="T43" fmla="*/ 10 h 102"/>
                <a:gd name="T44" fmla="*/ 50 w 100"/>
                <a:gd name="T45" fmla="*/ 18 h 102"/>
                <a:gd name="T46" fmla="*/ 69 w 100"/>
                <a:gd name="T47" fmla="*/ 39 h 102"/>
                <a:gd name="T48" fmla="*/ 89 w 100"/>
                <a:gd name="T49" fmla="*/ 61 h 102"/>
                <a:gd name="T50" fmla="*/ 88 w 100"/>
                <a:gd name="T51" fmla="*/ 65 h 102"/>
                <a:gd name="T52" fmla="*/ 79 w 100"/>
                <a:gd name="T53" fmla="*/ 73 h 102"/>
                <a:gd name="T54" fmla="*/ 72 w 100"/>
                <a:gd name="T55" fmla="*/ 80 h 102"/>
                <a:gd name="T56" fmla="*/ 63 w 100"/>
                <a:gd name="T57" fmla="*/ 71 h 102"/>
                <a:gd name="T58" fmla="*/ 43 w 100"/>
                <a:gd name="T59" fmla="*/ 50 h 102"/>
                <a:gd name="T60" fmla="*/ 22 w 100"/>
                <a:gd name="T61" fmla="*/ 27 h 102"/>
                <a:gd name="T62" fmla="*/ 35 w 100"/>
                <a:gd name="T63" fmla="*/ 15 h 102"/>
                <a:gd name="T64" fmla="*/ 11 w 100"/>
                <a:gd name="T65" fmla="*/ 35 h 102"/>
                <a:gd name="T66" fmla="*/ 14 w 100"/>
                <a:gd name="T67" fmla="*/ 32 h 102"/>
                <a:gd name="T68" fmla="*/ 52 w 100"/>
                <a:gd name="T69" fmla="*/ 73 h 102"/>
                <a:gd name="T70" fmla="*/ 65 w 100"/>
                <a:gd name="T71" fmla="*/ 86 h 102"/>
                <a:gd name="T72" fmla="*/ 58 w 100"/>
                <a:gd name="T73" fmla="*/ 91 h 102"/>
                <a:gd name="T74" fmla="*/ 56 w 100"/>
                <a:gd name="T75" fmla="*/ 90 h 102"/>
                <a:gd name="T76" fmla="*/ 49 w 100"/>
                <a:gd name="T77" fmla="*/ 82 h 102"/>
                <a:gd name="T78" fmla="*/ 25 w 100"/>
                <a:gd name="T79" fmla="*/ 55 h 102"/>
                <a:gd name="T80" fmla="*/ 10 w 100"/>
                <a:gd name="T81" fmla="*/ 3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02">
                  <a:moveTo>
                    <a:pt x="12" y="54"/>
                  </a:moveTo>
                  <a:cubicBezTo>
                    <a:pt x="12" y="55"/>
                    <a:pt x="12" y="55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59"/>
                    <a:pt x="19" y="63"/>
                    <a:pt x="22" y="66"/>
                  </a:cubicBezTo>
                  <a:cubicBezTo>
                    <a:pt x="29" y="73"/>
                    <a:pt x="35" y="80"/>
                    <a:pt x="41" y="87"/>
                  </a:cubicBezTo>
                  <a:cubicBezTo>
                    <a:pt x="44" y="90"/>
                    <a:pt x="47" y="93"/>
                    <a:pt x="50" y="97"/>
                  </a:cubicBezTo>
                  <a:cubicBezTo>
                    <a:pt x="50" y="97"/>
                    <a:pt x="51" y="98"/>
                    <a:pt x="52" y="99"/>
                  </a:cubicBezTo>
                  <a:cubicBezTo>
                    <a:pt x="54" y="101"/>
                    <a:pt x="56" y="102"/>
                    <a:pt x="58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60" y="101"/>
                    <a:pt x="62" y="101"/>
                    <a:pt x="63" y="100"/>
                  </a:cubicBezTo>
                  <a:cubicBezTo>
                    <a:pt x="64" y="98"/>
                    <a:pt x="66" y="97"/>
                    <a:pt x="68" y="95"/>
                  </a:cubicBezTo>
                  <a:cubicBezTo>
                    <a:pt x="70" y="94"/>
                    <a:pt x="72" y="92"/>
                    <a:pt x="74" y="91"/>
                  </a:cubicBezTo>
                  <a:cubicBezTo>
                    <a:pt x="75" y="89"/>
                    <a:pt x="77" y="88"/>
                    <a:pt x="79" y="86"/>
                  </a:cubicBezTo>
                  <a:cubicBezTo>
                    <a:pt x="82" y="83"/>
                    <a:pt x="86" y="80"/>
                    <a:pt x="89" y="77"/>
                  </a:cubicBezTo>
                  <a:cubicBezTo>
                    <a:pt x="90" y="76"/>
                    <a:pt x="92" y="75"/>
                    <a:pt x="93" y="73"/>
                  </a:cubicBezTo>
                  <a:cubicBezTo>
                    <a:pt x="94" y="73"/>
                    <a:pt x="95" y="72"/>
                    <a:pt x="96" y="71"/>
                  </a:cubicBezTo>
                  <a:cubicBezTo>
                    <a:pt x="96" y="71"/>
                    <a:pt x="97" y="70"/>
                    <a:pt x="98" y="69"/>
                  </a:cubicBezTo>
                  <a:cubicBezTo>
                    <a:pt x="99" y="68"/>
                    <a:pt x="99" y="67"/>
                    <a:pt x="100" y="66"/>
                  </a:cubicBezTo>
                  <a:cubicBezTo>
                    <a:pt x="100" y="65"/>
                    <a:pt x="100" y="65"/>
                    <a:pt x="100" y="64"/>
                  </a:cubicBezTo>
                  <a:cubicBezTo>
                    <a:pt x="100" y="63"/>
                    <a:pt x="100" y="63"/>
                    <a:pt x="100" y="62"/>
                  </a:cubicBezTo>
                  <a:cubicBezTo>
                    <a:pt x="100" y="61"/>
                    <a:pt x="99" y="60"/>
                    <a:pt x="99" y="60"/>
                  </a:cubicBezTo>
                  <a:cubicBezTo>
                    <a:pt x="99" y="59"/>
                    <a:pt x="99" y="59"/>
                    <a:pt x="98" y="58"/>
                  </a:cubicBezTo>
                  <a:cubicBezTo>
                    <a:pt x="98" y="58"/>
                    <a:pt x="98" y="57"/>
                    <a:pt x="97" y="57"/>
                  </a:cubicBezTo>
                  <a:cubicBezTo>
                    <a:pt x="96" y="55"/>
                    <a:pt x="94" y="53"/>
                    <a:pt x="92" y="51"/>
                  </a:cubicBezTo>
                  <a:cubicBezTo>
                    <a:pt x="91" y="49"/>
                    <a:pt x="89" y="47"/>
                    <a:pt x="87" y="45"/>
                  </a:cubicBezTo>
                  <a:cubicBezTo>
                    <a:pt x="86" y="44"/>
                    <a:pt x="84" y="42"/>
                    <a:pt x="82" y="40"/>
                  </a:cubicBezTo>
                  <a:cubicBezTo>
                    <a:pt x="79" y="37"/>
                    <a:pt x="76" y="33"/>
                    <a:pt x="73" y="30"/>
                  </a:cubicBezTo>
                  <a:cubicBezTo>
                    <a:pt x="67" y="23"/>
                    <a:pt x="60" y="16"/>
                    <a:pt x="54" y="9"/>
                  </a:cubicBezTo>
                  <a:cubicBezTo>
                    <a:pt x="53" y="7"/>
                    <a:pt x="51" y="6"/>
                    <a:pt x="50" y="4"/>
                  </a:cubicBezTo>
                  <a:cubicBezTo>
                    <a:pt x="48" y="2"/>
                    <a:pt x="45" y="0"/>
                    <a:pt x="43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9" y="2"/>
                    <a:pt x="38" y="2"/>
                  </a:cubicBezTo>
                  <a:cubicBezTo>
                    <a:pt x="37" y="2"/>
                    <a:pt x="37" y="3"/>
                    <a:pt x="36" y="3"/>
                  </a:cubicBezTo>
                  <a:cubicBezTo>
                    <a:pt x="33" y="5"/>
                    <a:pt x="31" y="6"/>
                    <a:pt x="29" y="8"/>
                  </a:cubicBezTo>
                  <a:cubicBezTo>
                    <a:pt x="26" y="10"/>
                    <a:pt x="22" y="13"/>
                    <a:pt x="19" y="16"/>
                  </a:cubicBezTo>
                  <a:cubicBezTo>
                    <a:pt x="18" y="17"/>
                    <a:pt x="16" y="19"/>
                    <a:pt x="15" y="20"/>
                  </a:cubicBezTo>
                  <a:cubicBezTo>
                    <a:pt x="13" y="22"/>
                    <a:pt x="11" y="23"/>
                    <a:pt x="9" y="25"/>
                  </a:cubicBezTo>
                  <a:cubicBezTo>
                    <a:pt x="8" y="26"/>
                    <a:pt x="6" y="27"/>
                    <a:pt x="5" y="28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1" y="32"/>
                    <a:pt x="0" y="34"/>
                    <a:pt x="0" y="37"/>
                  </a:cubicBezTo>
                  <a:cubicBezTo>
                    <a:pt x="0" y="40"/>
                    <a:pt x="2" y="42"/>
                    <a:pt x="4" y="44"/>
                  </a:cubicBezTo>
                  <a:cubicBezTo>
                    <a:pt x="6" y="48"/>
                    <a:pt x="9" y="51"/>
                    <a:pt x="12" y="54"/>
                  </a:cubicBezTo>
                  <a:close/>
                  <a:moveTo>
                    <a:pt x="35" y="15"/>
                  </a:moveTo>
                  <a:cubicBezTo>
                    <a:pt x="38" y="13"/>
                    <a:pt x="40" y="11"/>
                    <a:pt x="42" y="10"/>
                  </a:cubicBezTo>
                  <a:cubicBezTo>
                    <a:pt x="43" y="11"/>
                    <a:pt x="44" y="12"/>
                    <a:pt x="45" y="13"/>
                  </a:cubicBezTo>
                  <a:cubicBezTo>
                    <a:pt x="47" y="15"/>
                    <a:pt x="49" y="17"/>
                    <a:pt x="50" y="18"/>
                  </a:cubicBezTo>
                  <a:cubicBezTo>
                    <a:pt x="53" y="22"/>
                    <a:pt x="57" y="25"/>
                    <a:pt x="60" y="29"/>
                  </a:cubicBezTo>
                  <a:cubicBezTo>
                    <a:pt x="63" y="32"/>
                    <a:pt x="66" y="36"/>
                    <a:pt x="69" y="39"/>
                  </a:cubicBezTo>
                  <a:cubicBezTo>
                    <a:pt x="72" y="43"/>
                    <a:pt x="76" y="46"/>
                    <a:pt x="79" y="50"/>
                  </a:cubicBezTo>
                  <a:cubicBezTo>
                    <a:pt x="82" y="54"/>
                    <a:pt x="85" y="57"/>
                    <a:pt x="89" y="61"/>
                  </a:cubicBezTo>
                  <a:cubicBezTo>
                    <a:pt x="89" y="62"/>
                    <a:pt x="90" y="63"/>
                    <a:pt x="90" y="63"/>
                  </a:cubicBezTo>
                  <a:cubicBezTo>
                    <a:pt x="90" y="64"/>
                    <a:pt x="89" y="65"/>
                    <a:pt x="88" y="65"/>
                  </a:cubicBezTo>
                  <a:cubicBezTo>
                    <a:pt x="88" y="66"/>
                    <a:pt x="87" y="67"/>
                    <a:pt x="86" y="68"/>
                  </a:cubicBezTo>
                  <a:cubicBezTo>
                    <a:pt x="84" y="69"/>
                    <a:pt x="81" y="71"/>
                    <a:pt x="79" y="73"/>
                  </a:cubicBezTo>
                  <a:cubicBezTo>
                    <a:pt x="77" y="75"/>
                    <a:pt x="75" y="77"/>
                    <a:pt x="73" y="79"/>
                  </a:cubicBezTo>
                  <a:cubicBezTo>
                    <a:pt x="73" y="79"/>
                    <a:pt x="72" y="80"/>
                    <a:pt x="72" y="80"/>
                  </a:cubicBezTo>
                  <a:cubicBezTo>
                    <a:pt x="70" y="79"/>
                    <a:pt x="69" y="77"/>
                    <a:pt x="68" y="76"/>
                  </a:cubicBezTo>
                  <a:cubicBezTo>
                    <a:pt x="66" y="74"/>
                    <a:pt x="65" y="72"/>
                    <a:pt x="63" y="71"/>
                  </a:cubicBezTo>
                  <a:cubicBezTo>
                    <a:pt x="60" y="67"/>
                    <a:pt x="56" y="63"/>
                    <a:pt x="53" y="60"/>
                  </a:cubicBezTo>
                  <a:cubicBezTo>
                    <a:pt x="50" y="56"/>
                    <a:pt x="47" y="53"/>
                    <a:pt x="43" y="50"/>
                  </a:cubicBezTo>
                  <a:cubicBezTo>
                    <a:pt x="40" y="46"/>
                    <a:pt x="37" y="43"/>
                    <a:pt x="33" y="39"/>
                  </a:cubicBezTo>
                  <a:cubicBezTo>
                    <a:pt x="30" y="35"/>
                    <a:pt x="26" y="31"/>
                    <a:pt x="22" y="27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1" y="19"/>
                    <a:pt x="33" y="17"/>
                    <a:pt x="35" y="15"/>
                  </a:cubicBezTo>
                  <a:close/>
                  <a:moveTo>
                    <a:pt x="10" y="36"/>
                  </a:moveTo>
                  <a:cubicBezTo>
                    <a:pt x="10" y="36"/>
                    <a:pt x="10" y="36"/>
                    <a:pt x="11" y="35"/>
                  </a:cubicBezTo>
                  <a:cubicBezTo>
                    <a:pt x="12" y="35"/>
                    <a:pt x="12" y="34"/>
                    <a:pt x="13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21" y="39"/>
                    <a:pt x="27" y="45"/>
                    <a:pt x="33" y="52"/>
                  </a:cubicBezTo>
                  <a:cubicBezTo>
                    <a:pt x="39" y="59"/>
                    <a:pt x="46" y="66"/>
                    <a:pt x="52" y="73"/>
                  </a:cubicBezTo>
                  <a:cubicBezTo>
                    <a:pt x="55" y="75"/>
                    <a:pt x="57" y="78"/>
                    <a:pt x="59" y="80"/>
                  </a:cubicBezTo>
                  <a:cubicBezTo>
                    <a:pt x="61" y="82"/>
                    <a:pt x="63" y="84"/>
                    <a:pt x="65" y="86"/>
                  </a:cubicBezTo>
                  <a:cubicBezTo>
                    <a:pt x="64" y="87"/>
                    <a:pt x="63" y="88"/>
                    <a:pt x="62" y="88"/>
                  </a:cubicBezTo>
                  <a:cubicBezTo>
                    <a:pt x="60" y="89"/>
                    <a:pt x="59" y="90"/>
                    <a:pt x="58" y="91"/>
                  </a:cubicBezTo>
                  <a:cubicBezTo>
                    <a:pt x="58" y="91"/>
                    <a:pt x="58" y="91"/>
                    <a:pt x="58" y="92"/>
                  </a:cubicBezTo>
                  <a:cubicBezTo>
                    <a:pt x="57" y="91"/>
                    <a:pt x="57" y="91"/>
                    <a:pt x="56" y="90"/>
                  </a:cubicBezTo>
                  <a:cubicBezTo>
                    <a:pt x="55" y="89"/>
                    <a:pt x="54" y="87"/>
                    <a:pt x="53" y="86"/>
                  </a:cubicBezTo>
                  <a:cubicBezTo>
                    <a:pt x="52" y="84"/>
                    <a:pt x="51" y="83"/>
                    <a:pt x="49" y="82"/>
                  </a:cubicBezTo>
                  <a:cubicBezTo>
                    <a:pt x="48" y="80"/>
                    <a:pt x="46" y="78"/>
                    <a:pt x="44" y="76"/>
                  </a:cubicBezTo>
                  <a:cubicBezTo>
                    <a:pt x="38" y="69"/>
                    <a:pt x="31" y="62"/>
                    <a:pt x="25" y="55"/>
                  </a:cubicBezTo>
                  <a:cubicBezTo>
                    <a:pt x="21" y="50"/>
                    <a:pt x="16" y="46"/>
                    <a:pt x="13" y="41"/>
                  </a:cubicBezTo>
                  <a:cubicBezTo>
                    <a:pt x="11" y="39"/>
                    <a:pt x="10" y="38"/>
                    <a:pt x="10" y="37"/>
                  </a:cubicBezTo>
                  <a:cubicBezTo>
                    <a:pt x="10" y="37"/>
                    <a:pt x="10" y="36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iṡļîde">
              <a:extLst>
                <a:ext uri="{FF2B5EF4-FFF2-40B4-BE49-F238E27FC236}">
                  <a16:creationId xmlns:a16="http://schemas.microsoft.com/office/drawing/2014/main" id="{57350CB8-2731-41FD-9221-6A435B196832}"/>
                </a:ext>
              </a:extLst>
            </p:cNvPr>
            <p:cNvSpPr/>
            <p:nvPr/>
          </p:nvSpPr>
          <p:spPr bwMode="auto">
            <a:xfrm>
              <a:off x="5748607" y="-665983"/>
              <a:ext cx="407495" cy="383895"/>
            </a:xfrm>
            <a:custGeom>
              <a:avLst/>
              <a:gdLst>
                <a:gd name="T0" fmla="*/ 208 w 241"/>
                <a:gd name="T1" fmla="*/ 53 h 225"/>
                <a:gd name="T2" fmla="*/ 157 w 241"/>
                <a:gd name="T3" fmla="*/ 0 h 225"/>
                <a:gd name="T4" fmla="*/ 142 w 241"/>
                <a:gd name="T5" fmla="*/ 10 h 225"/>
                <a:gd name="T6" fmla="*/ 112 w 241"/>
                <a:gd name="T7" fmla="*/ 6 h 225"/>
                <a:gd name="T8" fmla="*/ 70 w 241"/>
                <a:gd name="T9" fmla="*/ 13 h 225"/>
                <a:gd name="T10" fmla="*/ 12 w 241"/>
                <a:gd name="T11" fmla="*/ 72 h 225"/>
                <a:gd name="T12" fmla="*/ 0 w 241"/>
                <a:gd name="T13" fmla="*/ 107 h 225"/>
                <a:gd name="T14" fmla="*/ 7 w 241"/>
                <a:gd name="T15" fmla="*/ 125 h 225"/>
                <a:gd name="T16" fmla="*/ 34 w 241"/>
                <a:gd name="T17" fmla="*/ 132 h 225"/>
                <a:gd name="T18" fmla="*/ 47 w 241"/>
                <a:gd name="T19" fmla="*/ 149 h 225"/>
                <a:gd name="T20" fmla="*/ 38 w 241"/>
                <a:gd name="T21" fmla="*/ 168 h 225"/>
                <a:gd name="T22" fmla="*/ 52 w 241"/>
                <a:gd name="T23" fmla="*/ 183 h 225"/>
                <a:gd name="T24" fmla="*/ 70 w 241"/>
                <a:gd name="T25" fmla="*/ 179 h 225"/>
                <a:gd name="T26" fmla="*/ 82 w 241"/>
                <a:gd name="T27" fmla="*/ 202 h 225"/>
                <a:gd name="T28" fmla="*/ 93 w 241"/>
                <a:gd name="T29" fmla="*/ 222 h 225"/>
                <a:gd name="T30" fmla="*/ 135 w 241"/>
                <a:gd name="T31" fmla="*/ 220 h 225"/>
                <a:gd name="T32" fmla="*/ 208 w 241"/>
                <a:gd name="T33" fmla="*/ 170 h 225"/>
                <a:gd name="T34" fmla="*/ 222 w 241"/>
                <a:gd name="T35" fmla="*/ 121 h 225"/>
                <a:gd name="T36" fmla="*/ 240 w 241"/>
                <a:gd name="T37" fmla="*/ 101 h 225"/>
                <a:gd name="T38" fmla="*/ 28 w 241"/>
                <a:gd name="T39" fmla="*/ 123 h 225"/>
                <a:gd name="T40" fmla="*/ 10 w 241"/>
                <a:gd name="T41" fmla="*/ 110 h 225"/>
                <a:gd name="T42" fmla="*/ 20 w 241"/>
                <a:gd name="T43" fmla="*/ 77 h 225"/>
                <a:gd name="T44" fmla="*/ 77 w 241"/>
                <a:gd name="T45" fmla="*/ 19 h 225"/>
                <a:gd name="T46" fmla="*/ 112 w 241"/>
                <a:gd name="T47" fmla="*/ 16 h 225"/>
                <a:gd name="T48" fmla="*/ 124 w 241"/>
                <a:gd name="T49" fmla="*/ 25 h 225"/>
                <a:gd name="T50" fmla="*/ 92 w 241"/>
                <a:gd name="T51" fmla="*/ 19 h 225"/>
                <a:gd name="T52" fmla="*/ 37 w 241"/>
                <a:gd name="T53" fmla="*/ 64 h 225"/>
                <a:gd name="T54" fmla="*/ 21 w 241"/>
                <a:gd name="T55" fmla="*/ 106 h 225"/>
                <a:gd name="T56" fmla="*/ 45 w 241"/>
                <a:gd name="T57" fmla="*/ 117 h 225"/>
                <a:gd name="T58" fmla="*/ 49 w 241"/>
                <a:gd name="T59" fmla="*/ 107 h 225"/>
                <a:gd name="T60" fmla="*/ 31 w 241"/>
                <a:gd name="T61" fmla="*/ 105 h 225"/>
                <a:gd name="T62" fmla="*/ 42 w 241"/>
                <a:gd name="T63" fmla="*/ 72 h 225"/>
                <a:gd name="T64" fmla="*/ 97 w 241"/>
                <a:gd name="T65" fmla="*/ 28 h 225"/>
                <a:gd name="T66" fmla="*/ 100 w 241"/>
                <a:gd name="T67" fmla="*/ 49 h 225"/>
                <a:gd name="T68" fmla="*/ 51 w 241"/>
                <a:gd name="T69" fmla="*/ 104 h 225"/>
                <a:gd name="T70" fmla="*/ 49 w 241"/>
                <a:gd name="T71" fmla="*/ 170 h 225"/>
                <a:gd name="T72" fmla="*/ 51 w 241"/>
                <a:gd name="T73" fmla="*/ 158 h 225"/>
                <a:gd name="T74" fmla="*/ 69 w 241"/>
                <a:gd name="T75" fmla="*/ 165 h 225"/>
                <a:gd name="T76" fmla="*/ 55 w 241"/>
                <a:gd name="T77" fmla="*/ 119 h 225"/>
                <a:gd name="T78" fmla="*/ 91 w 241"/>
                <a:gd name="T79" fmla="*/ 71 h 225"/>
                <a:gd name="T80" fmla="*/ 143 w 241"/>
                <a:gd name="T81" fmla="*/ 22 h 225"/>
                <a:gd name="T82" fmla="*/ 181 w 241"/>
                <a:gd name="T83" fmla="*/ 37 h 225"/>
                <a:gd name="T84" fmla="*/ 228 w 241"/>
                <a:gd name="T85" fmla="*/ 90 h 225"/>
                <a:gd name="T86" fmla="*/ 186 w 241"/>
                <a:gd name="T87" fmla="*/ 133 h 225"/>
                <a:gd name="T88" fmla="*/ 90 w 241"/>
                <a:gd name="T89" fmla="*/ 173 h 225"/>
                <a:gd name="T90" fmla="*/ 183 w 241"/>
                <a:gd name="T91" fmla="*/ 160 h 225"/>
                <a:gd name="T92" fmla="*/ 122 w 241"/>
                <a:gd name="T93" fmla="*/ 199 h 225"/>
                <a:gd name="T94" fmla="*/ 106 w 241"/>
                <a:gd name="T95" fmla="*/ 195 h 225"/>
                <a:gd name="T96" fmla="*/ 137 w 241"/>
                <a:gd name="T97" fmla="*/ 174 h 225"/>
                <a:gd name="T98" fmla="*/ 215 w 241"/>
                <a:gd name="T99" fmla="*/ 131 h 225"/>
                <a:gd name="T100" fmla="*/ 185 w 241"/>
                <a:gd name="T101" fmla="*/ 178 h 225"/>
                <a:gd name="T102" fmla="*/ 124 w 241"/>
                <a:gd name="T103" fmla="*/ 214 h 225"/>
                <a:gd name="T104" fmla="*/ 96 w 241"/>
                <a:gd name="T105" fmla="*/ 212 h 225"/>
                <a:gd name="T106" fmla="*/ 92 w 241"/>
                <a:gd name="T107" fmla="*/ 188 h 225"/>
                <a:gd name="T108" fmla="*/ 95 w 241"/>
                <a:gd name="T109" fmla="*/ 189 h 225"/>
                <a:gd name="T110" fmla="*/ 109 w 241"/>
                <a:gd name="T111" fmla="*/ 209 h 225"/>
                <a:gd name="T112" fmla="*/ 137 w 241"/>
                <a:gd name="T113" fmla="*/ 202 h 225"/>
                <a:gd name="T114" fmla="*/ 191 w 241"/>
                <a:gd name="T115" fmla="*/ 166 h 225"/>
                <a:gd name="T116" fmla="*/ 208 w 241"/>
                <a:gd name="T117" fmla="*/ 1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1" h="225">
                  <a:moveTo>
                    <a:pt x="240" y="90"/>
                  </a:moveTo>
                  <a:cubicBezTo>
                    <a:pt x="239" y="88"/>
                    <a:pt x="237" y="86"/>
                    <a:pt x="235" y="84"/>
                  </a:cubicBezTo>
                  <a:cubicBezTo>
                    <a:pt x="233" y="81"/>
                    <a:pt x="230" y="78"/>
                    <a:pt x="228" y="75"/>
                  </a:cubicBezTo>
                  <a:cubicBezTo>
                    <a:pt x="227" y="75"/>
                    <a:pt x="227" y="74"/>
                    <a:pt x="227" y="74"/>
                  </a:cubicBezTo>
                  <a:cubicBezTo>
                    <a:pt x="224" y="70"/>
                    <a:pt x="220" y="67"/>
                    <a:pt x="217" y="63"/>
                  </a:cubicBezTo>
                  <a:cubicBezTo>
                    <a:pt x="214" y="60"/>
                    <a:pt x="211" y="56"/>
                    <a:pt x="208" y="53"/>
                  </a:cubicBezTo>
                  <a:cubicBezTo>
                    <a:pt x="199" y="43"/>
                    <a:pt x="190" y="33"/>
                    <a:pt x="181" y="23"/>
                  </a:cubicBezTo>
                  <a:cubicBezTo>
                    <a:pt x="179" y="20"/>
                    <a:pt x="177" y="18"/>
                    <a:pt x="175" y="16"/>
                  </a:cubicBezTo>
                  <a:cubicBezTo>
                    <a:pt x="173" y="12"/>
                    <a:pt x="170" y="8"/>
                    <a:pt x="166" y="5"/>
                  </a:cubicBezTo>
                  <a:cubicBezTo>
                    <a:pt x="165" y="4"/>
                    <a:pt x="164" y="3"/>
                    <a:pt x="163" y="2"/>
                  </a:cubicBezTo>
                  <a:cubicBezTo>
                    <a:pt x="162" y="1"/>
                    <a:pt x="161" y="1"/>
                    <a:pt x="161" y="1"/>
                  </a:cubicBezTo>
                  <a:cubicBezTo>
                    <a:pt x="159" y="0"/>
                    <a:pt x="159" y="0"/>
                    <a:pt x="157" y="0"/>
                  </a:cubicBezTo>
                  <a:cubicBezTo>
                    <a:pt x="156" y="0"/>
                    <a:pt x="156" y="0"/>
                    <a:pt x="155" y="0"/>
                  </a:cubicBezTo>
                  <a:cubicBezTo>
                    <a:pt x="155" y="0"/>
                    <a:pt x="155" y="0"/>
                    <a:pt x="154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2" y="1"/>
                    <a:pt x="152" y="2"/>
                    <a:pt x="151" y="2"/>
                  </a:cubicBezTo>
                  <a:cubicBezTo>
                    <a:pt x="148" y="5"/>
                    <a:pt x="145" y="8"/>
                    <a:pt x="142" y="10"/>
                  </a:cubicBezTo>
                  <a:cubicBezTo>
                    <a:pt x="139" y="13"/>
                    <a:pt x="136" y="15"/>
                    <a:pt x="134" y="18"/>
                  </a:cubicBezTo>
                  <a:cubicBezTo>
                    <a:pt x="133" y="18"/>
                    <a:pt x="133" y="18"/>
                    <a:pt x="133" y="17"/>
                  </a:cubicBezTo>
                  <a:cubicBezTo>
                    <a:pt x="132" y="17"/>
                    <a:pt x="131" y="16"/>
                    <a:pt x="130" y="16"/>
                  </a:cubicBezTo>
                  <a:cubicBezTo>
                    <a:pt x="129" y="14"/>
                    <a:pt x="127" y="13"/>
                    <a:pt x="125" y="12"/>
                  </a:cubicBezTo>
                  <a:cubicBezTo>
                    <a:pt x="123" y="11"/>
                    <a:pt x="121" y="10"/>
                    <a:pt x="119" y="9"/>
                  </a:cubicBezTo>
                  <a:cubicBezTo>
                    <a:pt x="117" y="8"/>
                    <a:pt x="114" y="7"/>
                    <a:pt x="112" y="6"/>
                  </a:cubicBezTo>
                  <a:cubicBezTo>
                    <a:pt x="110" y="5"/>
                    <a:pt x="108" y="5"/>
                    <a:pt x="106" y="4"/>
                  </a:cubicBezTo>
                  <a:cubicBezTo>
                    <a:pt x="103" y="3"/>
                    <a:pt x="101" y="3"/>
                    <a:pt x="98" y="3"/>
                  </a:cubicBezTo>
                  <a:cubicBezTo>
                    <a:pt x="96" y="3"/>
                    <a:pt x="93" y="3"/>
                    <a:pt x="91" y="4"/>
                  </a:cubicBezTo>
                  <a:cubicBezTo>
                    <a:pt x="89" y="4"/>
                    <a:pt x="87" y="5"/>
                    <a:pt x="84" y="5"/>
                  </a:cubicBezTo>
                  <a:cubicBezTo>
                    <a:pt x="81" y="6"/>
                    <a:pt x="78" y="7"/>
                    <a:pt x="76" y="9"/>
                  </a:cubicBezTo>
                  <a:cubicBezTo>
                    <a:pt x="74" y="10"/>
                    <a:pt x="72" y="12"/>
                    <a:pt x="70" y="13"/>
                  </a:cubicBezTo>
                  <a:cubicBezTo>
                    <a:pt x="69" y="13"/>
                    <a:pt x="69" y="14"/>
                    <a:pt x="68" y="14"/>
                  </a:cubicBezTo>
                  <a:cubicBezTo>
                    <a:pt x="61" y="21"/>
                    <a:pt x="54" y="27"/>
                    <a:pt x="46" y="34"/>
                  </a:cubicBezTo>
                  <a:cubicBezTo>
                    <a:pt x="43" y="37"/>
                    <a:pt x="40" y="40"/>
                    <a:pt x="36" y="44"/>
                  </a:cubicBezTo>
                  <a:cubicBezTo>
                    <a:pt x="33" y="47"/>
                    <a:pt x="30" y="51"/>
                    <a:pt x="26" y="54"/>
                  </a:cubicBezTo>
                  <a:cubicBezTo>
                    <a:pt x="23" y="58"/>
                    <a:pt x="20" y="62"/>
                    <a:pt x="17" y="65"/>
                  </a:cubicBezTo>
                  <a:cubicBezTo>
                    <a:pt x="15" y="68"/>
                    <a:pt x="13" y="70"/>
                    <a:pt x="12" y="72"/>
                  </a:cubicBezTo>
                  <a:cubicBezTo>
                    <a:pt x="10" y="74"/>
                    <a:pt x="9" y="76"/>
                    <a:pt x="7" y="78"/>
                  </a:cubicBezTo>
                  <a:cubicBezTo>
                    <a:pt x="5" y="83"/>
                    <a:pt x="3" y="87"/>
                    <a:pt x="2" y="93"/>
                  </a:cubicBezTo>
                  <a:cubicBezTo>
                    <a:pt x="1" y="94"/>
                    <a:pt x="1" y="95"/>
                    <a:pt x="1" y="96"/>
                  </a:cubicBezTo>
                  <a:cubicBezTo>
                    <a:pt x="1" y="97"/>
                    <a:pt x="0" y="99"/>
                    <a:pt x="0" y="100"/>
                  </a:cubicBezTo>
                  <a:cubicBezTo>
                    <a:pt x="0" y="101"/>
                    <a:pt x="0" y="103"/>
                    <a:pt x="0" y="104"/>
                  </a:cubicBezTo>
                  <a:cubicBezTo>
                    <a:pt x="0" y="105"/>
                    <a:pt x="0" y="106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112"/>
                    <a:pt x="1" y="114"/>
                    <a:pt x="1" y="116"/>
                  </a:cubicBezTo>
                  <a:cubicBezTo>
                    <a:pt x="1" y="117"/>
                    <a:pt x="2" y="118"/>
                    <a:pt x="2" y="119"/>
                  </a:cubicBezTo>
                  <a:cubicBezTo>
                    <a:pt x="3" y="119"/>
                    <a:pt x="3" y="120"/>
                    <a:pt x="3" y="120"/>
                  </a:cubicBezTo>
                  <a:cubicBezTo>
                    <a:pt x="4" y="122"/>
                    <a:pt x="5" y="123"/>
                    <a:pt x="6" y="124"/>
                  </a:cubicBezTo>
                  <a:cubicBezTo>
                    <a:pt x="6" y="124"/>
                    <a:pt x="6" y="125"/>
                    <a:pt x="7" y="125"/>
                  </a:cubicBezTo>
                  <a:cubicBezTo>
                    <a:pt x="8" y="126"/>
                    <a:pt x="9" y="127"/>
                    <a:pt x="11" y="128"/>
                  </a:cubicBezTo>
                  <a:cubicBezTo>
                    <a:pt x="12" y="129"/>
                    <a:pt x="13" y="129"/>
                    <a:pt x="13" y="129"/>
                  </a:cubicBezTo>
                  <a:cubicBezTo>
                    <a:pt x="16" y="131"/>
                    <a:pt x="18" y="131"/>
                    <a:pt x="21" y="132"/>
                  </a:cubicBezTo>
                  <a:cubicBezTo>
                    <a:pt x="23" y="132"/>
                    <a:pt x="25" y="132"/>
                    <a:pt x="28" y="132"/>
                  </a:cubicBezTo>
                  <a:cubicBezTo>
                    <a:pt x="29" y="132"/>
                    <a:pt x="30" y="132"/>
                    <a:pt x="31" y="132"/>
                  </a:cubicBezTo>
                  <a:cubicBezTo>
                    <a:pt x="32" y="132"/>
                    <a:pt x="33" y="132"/>
                    <a:pt x="34" y="132"/>
                  </a:cubicBezTo>
                  <a:cubicBezTo>
                    <a:pt x="36" y="132"/>
                    <a:pt x="39" y="132"/>
                    <a:pt x="41" y="131"/>
                  </a:cubicBezTo>
                  <a:cubicBezTo>
                    <a:pt x="42" y="131"/>
                    <a:pt x="43" y="131"/>
                    <a:pt x="44" y="131"/>
                  </a:cubicBezTo>
                  <a:cubicBezTo>
                    <a:pt x="44" y="132"/>
                    <a:pt x="44" y="132"/>
                    <a:pt x="44" y="133"/>
                  </a:cubicBezTo>
                  <a:cubicBezTo>
                    <a:pt x="44" y="136"/>
                    <a:pt x="44" y="139"/>
                    <a:pt x="45" y="141"/>
                  </a:cubicBezTo>
                  <a:cubicBezTo>
                    <a:pt x="45" y="144"/>
                    <a:pt x="46" y="146"/>
                    <a:pt x="47" y="148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6" y="149"/>
                    <a:pt x="46" y="149"/>
                    <a:pt x="46" y="150"/>
                  </a:cubicBezTo>
                  <a:cubicBezTo>
                    <a:pt x="44" y="151"/>
                    <a:pt x="43" y="152"/>
                    <a:pt x="42" y="154"/>
                  </a:cubicBezTo>
                  <a:cubicBezTo>
                    <a:pt x="41" y="155"/>
                    <a:pt x="41" y="156"/>
                    <a:pt x="40" y="157"/>
                  </a:cubicBezTo>
                  <a:cubicBezTo>
                    <a:pt x="39" y="158"/>
                    <a:pt x="39" y="159"/>
                    <a:pt x="38" y="160"/>
                  </a:cubicBezTo>
                  <a:cubicBezTo>
                    <a:pt x="38" y="162"/>
                    <a:pt x="38" y="163"/>
                    <a:pt x="38" y="164"/>
                  </a:cubicBezTo>
                  <a:cubicBezTo>
                    <a:pt x="38" y="165"/>
                    <a:pt x="38" y="167"/>
                    <a:pt x="38" y="168"/>
                  </a:cubicBezTo>
                  <a:cubicBezTo>
                    <a:pt x="38" y="169"/>
                    <a:pt x="39" y="170"/>
                    <a:pt x="39" y="172"/>
                  </a:cubicBezTo>
                  <a:cubicBezTo>
                    <a:pt x="40" y="173"/>
                    <a:pt x="40" y="173"/>
                    <a:pt x="41" y="174"/>
                  </a:cubicBezTo>
                  <a:cubicBezTo>
                    <a:pt x="41" y="175"/>
                    <a:pt x="41" y="175"/>
                    <a:pt x="42" y="176"/>
                  </a:cubicBezTo>
                  <a:cubicBezTo>
                    <a:pt x="42" y="176"/>
                    <a:pt x="43" y="177"/>
                    <a:pt x="43" y="177"/>
                  </a:cubicBezTo>
                  <a:cubicBezTo>
                    <a:pt x="44" y="178"/>
                    <a:pt x="45" y="179"/>
                    <a:pt x="46" y="180"/>
                  </a:cubicBezTo>
                  <a:cubicBezTo>
                    <a:pt x="48" y="181"/>
                    <a:pt x="50" y="182"/>
                    <a:pt x="52" y="183"/>
                  </a:cubicBezTo>
                  <a:cubicBezTo>
                    <a:pt x="53" y="183"/>
                    <a:pt x="53" y="183"/>
                    <a:pt x="54" y="184"/>
                  </a:cubicBezTo>
                  <a:cubicBezTo>
                    <a:pt x="56" y="184"/>
                    <a:pt x="57" y="184"/>
                    <a:pt x="58" y="184"/>
                  </a:cubicBezTo>
                  <a:cubicBezTo>
                    <a:pt x="58" y="184"/>
                    <a:pt x="59" y="184"/>
                    <a:pt x="59" y="184"/>
                  </a:cubicBezTo>
                  <a:cubicBezTo>
                    <a:pt x="60" y="184"/>
                    <a:pt x="61" y="184"/>
                    <a:pt x="62" y="184"/>
                  </a:cubicBezTo>
                  <a:cubicBezTo>
                    <a:pt x="63" y="183"/>
                    <a:pt x="65" y="183"/>
                    <a:pt x="66" y="182"/>
                  </a:cubicBezTo>
                  <a:cubicBezTo>
                    <a:pt x="68" y="182"/>
                    <a:pt x="69" y="180"/>
                    <a:pt x="70" y="179"/>
                  </a:cubicBezTo>
                  <a:cubicBezTo>
                    <a:pt x="71" y="179"/>
                    <a:pt x="72" y="178"/>
                    <a:pt x="72" y="178"/>
                  </a:cubicBezTo>
                  <a:cubicBezTo>
                    <a:pt x="75" y="178"/>
                    <a:pt x="77" y="179"/>
                    <a:pt x="79" y="180"/>
                  </a:cubicBezTo>
                  <a:cubicBezTo>
                    <a:pt x="80" y="180"/>
                    <a:pt x="82" y="181"/>
                    <a:pt x="84" y="181"/>
                  </a:cubicBezTo>
                  <a:cubicBezTo>
                    <a:pt x="84" y="182"/>
                    <a:pt x="83" y="183"/>
                    <a:pt x="83" y="184"/>
                  </a:cubicBezTo>
                  <a:cubicBezTo>
                    <a:pt x="82" y="187"/>
                    <a:pt x="82" y="189"/>
                    <a:pt x="81" y="192"/>
                  </a:cubicBezTo>
                  <a:cubicBezTo>
                    <a:pt x="81" y="196"/>
                    <a:pt x="82" y="199"/>
                    <a:pt x="82" y="202"/>
                  </a:cubicBezTo>
                  <a:cubicBezTo>
                    <a:pt x="82" y="205"/>
                    <a:pt x="83" y="207"/>
                    <a:pt x="84" y="209"/>
                  </a:cubicBezTo>
                  <a:cubicBezTo>
                    <a:pt x="84" y="211"/>
                    <a:pt x="85" y="212"/>
                    <a:pt x="86" y="214"/>
                  </a:cubicBezTo>
                  <a:cubicBezTo>
                    <a:pt x="86" y="215"/>
                    <a:pt x="87" y="216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89" y="219"/>
                    <a:pt x="89" y="219"/>
                    <a:pt x="90" y="219"/>
                  </a:cubicBezTo>
                  <a:cubicBezTo>
                    <a:pt x="90" y="220"/>
                    <a:pt x="92" y="221"/>
                    <a:pt x="93" y="222"/>
                  </a:cubicBezTo>
                  <a:cubicBezTo>
                    <a:pt x="94" y="223"/>
                    <a:pt x="96" y="223"/>
                    <a:pt x="97" y="224"/>
                  </a:cubicBezTo>
                  <a:cubicBezTo>
                    <a:pt x="98" y="224"/>
                    <a:pt x="100" y="225"/>
                    <a:pt x="101" y="225"/>
                  </a:cubicBezTo>
                  <a:cubicBezTo>
                    <a:pt x="103" y="225"/>
                    <a:pt x="104" y="225"/>
                    <a:pt x="106" y="225"/>
                  </a:cubicBezTo>
                  <a:cubicBezTo>
                    <a:pt x="108" y="225"/>
                    <a:pt x="111" y="225"/>
                    <a:pt x="113" y="225"/>
                  </a:cubicBezTo>
                  <a:cubicBezTo>
                    <a:pt x="116" y="225"/>
                    <a:pt x="118" y="224"/>
                    <a:pt x="121" y="224"/>
                  </a:cubicBezTo>
                  <a:cubicBezTo>
                    <a:pt x="126" y="223"/>
                    <a:pt x="131" y="222"/>
                    <a:pt x="135" y="220"/>
                  </a:cubicBezTo>
                  <a:cubicBezTo>
                    <a:pt x="140" y="218"/>
                    <a:pt x="144" y="215"/>
                    <a:pt x="149" y="213"/>
                  </a:cubicBezTo>
                  <a:cubicBezTo>
                    <a:pt x="153" y="211"/>
                    <a:pt x="158" y="209"/>
                    <a:pt x="162" y="207"/>
                  </a:cubicBezTo>
                  <a:cubicBezTo>
                    <a:pt x="166" y="204"/>
                    <a:pt x="170" y="201"/>
                    <a:pt x="174" y="198"/>
                  </a:cubicBezTo>
                  <a:cubicBezTo>
                    <a:pt x="178" y="196"/>
                    <a:pt x="182" y="192"/>
                    <a:pt x="186" y="189"/>
                  </a:cubicBezTo>
                  <a:cubicBezTo>
                    <a:pt x="190" y="186"/>
                    <a:pt x="194" y="183"/>
                    <a:pt x="198" y="180"/>
                  </a:cubicBezTo>
                  <a:cubicBezTo>
                    <a:pt x="201" y="176"/>
                    <a:pt x="205" y="173"/>
                    <a:pt x="208" y="170"/>
                  </a:cubicBezTo>
                  <a:cubicBezTo>
                    <a:pt x="211" y="166"/>
                    <a:pt x="214" y="162"/>
                    <a:pt x="217" y="158"/>
                  </a:cubicBezTo>
                  <a:cubicBezTo>
                    <a:pt x="218" y="157"/>
                    <a:pt x="219" y="155"/>
                    <a:pt x="219" y="154"/>
                  </a:cubicBezTo>
                  <a:cubicBezTo>
                    <a:pt x="220" y="151"/>
                    <a:pt x="221" y="149"/>
                    <a:pt x="222" y="147"/>
                  </a:cubicBezTo>
                  <a:cubicBezTo>
                    <a:pt x="224" y="143"/>
                    <a:pt x="224" y="139"/>
                    <a:pt x="224" y="135"/>
                  </a:cubicBezTo>
                  <a:cubicBezTo>
                    <a:pt x="224" y="131"/>
                    <a:pt x="224" y="127"/>
                    <a:pt x="223" y="124"/>
                  </a:cubicBezTo>
                  <a:cubicBezTo>
                    <a:pt x="222" y="123"/>
                    <a:pt x="222" y="122"/>
                    <a:pt x="222" y="121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5" y="114"/>
                    <a:pt x="229" y="111"/>
                    <a:pt x="233" y="107"/>
                  </a:cubicBezTo>
                  <a:cubicBezTo>
                    <a:pt x="235" y="106"/>
                    <a:pt x="237" y="104"/>
                    <a:pt x="239" y="102"/>
                  </a:cubicBezTo>
                  <a:cubicBezTo>
                    <a:pt x="239" y="102"/>
                    <a:pt x="239" y="102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1" y="100"/>
                    <a:pt x="241" y="99"/>
                    <a:pt x="241" y="98"/>
                  </a:cubicBezTo>
                  <a:cubicBezTo>
                    <a:pt x="241" y="96"/>
                    <a:pt x="241" y="95"/>
                    <a:pt x="241" y="94"/>
                  </a:cubicBezTo>
                  <a:cubicBezTo>
                    <a:pt x="241" y="93"/>
                    <a:pt x="240" y="91"/>
                    <a:pt x="240" y="90"/>
                  </a:cubicBezTo>
                  <a:close/>
                  <a:moveTo>
                    <a:pt x="40" y="122"/>
                  </a:moveTo>
                  <a:cubicBezTo>
                    <a:pt x="37" y="123"/>
                    <a:pt x="35" y="123"/>
                    <a:pt x="32" y="123"/>
                  </a:cubicBezTo>
                  <a:cubicBezTo>
                    <a:pt x="31" y="123"/>
                    <a:pt x="29" y="123"/>
                    <a:pt x="28" y="123"/>
                  </a:cubicBezTo>
                  <a:cubicBezTo>
                    <a:pt x="27" y="123"/>
                    <a:pt x="25" y="123"/>
                    <a:pt x="24" y="123"/>
                  </a:cubicBezTo>
                  <a:cubicBezTo>
                    <a:pt x="22" y="123"/>
                    <a:pt x="20" y="122"/>
                    <a:pt x="18" y="121"/>
                  </a:cubicBezTo>
                  <a:cubicBezTo>
                    <a:pt x="17" y="121"/>
                    <a:pt x="15" y="120"/>
                    <a:pt x="14" y="119"/>
                  </a:cubicBezTo>
                  <a:cubicBezTo>
                    <a:pt x="13" y="118"/>
                    <a:pt x="13" y="118"/>
                    <a:pt x="12" y="117"/>
                  </a:cubicBezTo>
                  <a:cubicBezTo>
                    <a:pt x="12" y="116"/>
                    <a:pt x="11" y="115"/>
                    <a:pt x="10" y="114"/>
                  </a:cubicBezTo>
                  <a:cubicBezTo>
                    <a:pt x="10" y="113"/>
                    <a:pt x="10" y="112"/>
                    <a:pt x="10" y="110"/>
                  </a:cubicBezTo>
                  <a:cubicBezTo>
                    <a:pt x="9" y="109"/>
                    <a:pt x="9" y="107"/>
                    <a:pt x="9" y="106"/>
                  </a:cubicBezTo>
                  <a:cubicBezTo>
                    <a:pt x="9" y="104"/>
                    <a:pt x="9" y="102"/>
                    <a:pt x="9" y="101"/>
                  </a:cubicBezTo>
                  <a:cubicBezTo>
                    <a:pt x="10" y="99"/>
                    <a:pt x="10" y="97"/>
                    <a:pt x="11" y="95"/>
                  </a:cubicBezTo>
                  <a:cubicBezTo>
                    <a:pt x="11" y="93"/>
                    <a:pt x="12" y="91"/>
                    <a:pt x="13" y="89"/>
                  </a:cubicBezTo>
                  <a:cubicBezTo>
                    <a:pt x="13" y="87"/>
                    <a:pt x="14" y="85"/>
                    <a:pt x="16" y="82"/>
                  </a:cubicBezTo>
                  <a:cubicBezTo>
                    <a:pt x="17" y="80"/>
                    <a:pt x="18" y="79"/>
                    <a:pt x="20" y="77"/>
                  </a:cubicBezTo>
                  <a:cubicBezTo>
                    <a:pt x="22" y="73"/>
                    <a:pt x="25" y="69"/>
                    <a:pt x="28" y="66"/>
                  </a:cubicBezTo>
                  <a:cubicBezTo>
                    <a:pt x="31" y="62"/>
                    <a:pt x="35" y="59"/>
                    <a:pt x="38" y="55"/>
                  </a:cubicBezTo>
                  <a:cubicBezTo>
                    <a:pt x="45" y="48"/>
                    <a:pt x="52" y="41"/>
                    <a:pt x="59" y="35"/>
                  </a:cubicBezTo>
                  <a:cubicBezTo>
                    <a:pt x="64" y="31"/>
                    <a:pt x="69" y="26"/>
                    <a:pt x="74" y="22"/>
                  </a:cubicBezTo>
                  <a:cubicBezTo>
                    <a:pt x="74" y="22"/>
                    <a:pt x="74" y="22"/>
                    <a:pt x="75" y="21"/>
                  </a:cubicBezTo>
                  <a:cubicBezTo>
                    <a:pt x="76" y="20"/>
                    <a:pt x="77" y="20"/>
                    <a:pt x="77" y="19"/>
                  </a:cubicBezTo>
                  <a:cubicBezTo>
                    <a:pt x="80" y="17"/>
                    <a:pt x="82" y="16"/>
                    <a:pt x="84" y="15"/>
                  </a:cubicBezTo>
                  <a:cubicBezTo>
                    <a:pt x="87" y="14"/>
                    <a:pt x="91" y="13"/>
                    <a:pt x="94" y="13"/>
                  </a:cubicBezTo>
                  <a:cubicBezTo>
                    <a:pt x="95" y="12"/>
                    <a:pt x="96" y="12"/>
                    <a:pt x="97" y="12"/>
                  </a:cubicBezTo>
                  <a:cubicBezTo>
                    <a:pt x="98" y="12"/>
                    <a:pt x="99" y="12"/>
                    <a:pt x="100" y="12"/>
                  </a:cubicBezTo>
                  <a:cubicBezTo>
                    <a:pt x="102" y="13"/>
                    <a:pt x="104" y="13"/>
                    <a:pt x="106" y="14"/>
                  </a:cubicBezTo>
                  <a:cubicBezTo>
                    <a:pt x="108" y="15"/>
                    <a:pt x="110" y="15"/>
                    <a:pt x="112" y="16"/>
                  </a:cubicBezTo>
                  <a:cubicBezTo>
                    <a:pt x="113" y="17"/>
                    <a:pt x="115" y="17"/>
                    <a:pt x="116" y="18"/>
                  </a:cubicBezTo>
                  <a:cubicBezTo>
                    <a:pt x="118" y="19"/>
                    <a:pt x="119" y="20"/>
                    <a:pt x="121" y="21"/>
                  </a:cubicBezTo>
                  <a:cubicBezTo>
                    <a:pt x="123" y="22"/>
                    <a:pt x="125" y="23"/>
                    <a:pt x="127" y="24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5" y="26"/>
                    <a:pt x="125" y="26"/>
                  </a:cubicBezTo>
                  <a:cubicBezTo>
                    <a:pt x="125" y="26"/>
                    <a:pt x="124" y="25"/>
                    <a:pt x="124" y="25"/>
                  </a:cubicBezTo>
                  <a:cubicBezTo>
                    <a:pt x="123" y="24"/>
                    <a:pt x="121" y="24"/>
                    <a:pt x="120" y="23"/>
                  </a:cubicBezTo>
                  <a:cubicBezTo>
                    <a:pt x="118" y="22"/>
                    <a:pt x="116" y="21"/>
                    <a:pt x="114" y="20"/>
                  </a:cubicBezTo>
                  <a:cubicBezTo>
                    <a:pt x="113" y="20"/>
                    <a:pt x="112" y="19"/>
                    <a:pt x="111" y="19"/>
                  </a:cubicBezTo>
                  <a:cubicBezTo>
                    <a:pt x="109" y="19"/>
                    <a:pt x="108" y="18"/>
                    <a:pt x="106" y="18"/>
                  </a:cubicBezTo>
                  <a:cubicBezTo>
                    <a:pt x="104" y="18"/>
                    <a:pt x="102" y="18"/>
                    <a:pt x="100" y="18"/>
                  </a:cubicBezTo>
                  <a:cubicBezTo>
                    <a:pt x="97" y="18"/>
                    <a:pt x="94" y="19"/>
                    <a:pt x="92" y="19"/>
                  </a:cubicBezTo>
                  <a:cubicBezTo>
                    <a:pt x="89" y="20"/>
                    <a:pt x="87" y="21"/>
                    <a:pt x="85" y="22"/>
                  </a:cubicBezTo>
                  <a:cubicBezTo>
                    <a:pt x="81" y="24"/>
                    <a:pt x="77" y="26"/>
                    <a:pt x="73" y="29"/>
                  </a:cubicBezTo>
                  <a:cubicBezTo>
                    <a:pt x="65" y="35"/>
                    <a:pt x="59" y="41"/>
                    <a:pt x="52" y="48"/>
                  </a:cubicBezTo>
                  <a:cubicBezTo>
                    <a:pt x="50" y="50"/>
                    <a:pt x="48" y="51"/>
                    <a:pt x="47" y="53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40" y="60"/>
                    <a:pt x="38" y="62"/>
                    <a:pt x="37" y="64"/>
                  </a:cubicBezTo>
                  <a:cubicBezTo>
                    <a:pt x="35" y="65"/>
                    <a:pt x="34" y="67"/>
                    <a:pt x="32" y="69"/>
                  </a:cubicBezTo>
                  <a:cubicBezTo>
                    <a:pt x="30" y="71"/>
                    <a:pt x="29" y="73"/>
                    <a:pt x="28" y="76"/>
                  </a:cubicBezTo>
                  <a:cubicBezTo>
                    <a:pt x="26" y="78"/>
                    <a:pt x="25" y="80"/>
                    <a:pt x="24" y="82"/>
                  </a:cubicBezTo>
                  <a:cubicBezTo>
                    <a:pt x="23" y="84"/>
                    <a:pt x="23" y="87"/>
                    <a:pt x="22" y="89"/>
                  </a:cubicBezTo>
                  <a:cubicBezTo>
                    <a:pt x="21" y="92"/>
                    <a:pt x="21" y="95"/>
                    <a:pt x="20" y="97"/>
                  </a:cubicBezTo>
                  <a:cubicBezTo>
                    <a:pt x="20" y="100"/>
                    <a:pt x="20" y="103"/>
                    <a:pt x="21" y="106"/>
                  </a:cubicBezTo>
                  <a:cubicBezTo>
                    <a:pt x="21" y="108"/>
                    <a:pt x="22" y="109"/>
                    <a:pt x="23" y="110"/>
                  </a:cubicBezTo>
                  <a:cubicBezTo>
                    <a:pt x="23" y="111"/>
                    <a:pt x="23" y="111"/>
                    <a:pt x="24" y="111"/>
                  </a:cubicBezTo>
                  <a:cubicBezTo>
                    <a:pt x="24" y="112"/>
                    <a:pt x="25" y="113"/>
                    <a:pt x="27" y="114"/>
                  </a:cubicBezTo>
                  <a:cubicBezTo>
                    <a:pt x="27" y="114"/>
                    <a:pt x="28" y="115"/>
                    <a:pt x="30" y="115"/>
                  </a:cubicBezTo>
                  <a:cubicBezTo>
                    <a:pt x="32" y="117"/>
                    <a:pt x="35" y="117"/>
                    <a:pt x="37" y="118"/>
                  </a:cubicBezTo>
                  <a:cubicBezTo>
                    <a:pt x="40" y="118"/>
                    <a:pt x="43" y="118"/>
                    <a:pt x="45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9"/>
                    <a:pt x="45" y="120"/>
                    <a:pt x="45" y="121"/>
                  </a:cubicBezTo>
                  <a:cubicBezTo>
                    <a:pt x="43" y="122"/>
                    <a:pt x="41" y="122"/>
                    <a:pt x="40" y="122"/>
                  </a:cubicBezTo>
                  <a:close/>
                  <a:moveTo>
                    <a:pt x="51" y="104"/>
                  </a:moveTo>
                  <a:cubicBezTo>
                    <a:pt x="50" y="105"/>
                    <a:pt x="50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7" y="108"/>
                    <a:pt x="45" y="108"/>
                    <a:pt x="43" y="108"/>
                  </a:cubicBezTo>
                  <a:cubicBezTo>
                    <a:pt x="41" y="108"/>
                    <a:pt x="40" y="108"/>
                    <a:pt x="38" y="108"/>
                  </a:cubicBezTo>
                  <a:cubicBezTo>
                    <a:pt x="37" y="108"/>
                    <a:pt x="35" y="108"/>
                    <a:pt x="34" y="107"/>
                  </a:cubicBezTo>
                  <a:cubicBezTo>
                    <a:pt x="33" y="107"/>
                    <a:pt x="32" y="106"/>
                    <a:pt x="31" y="106"/>
                  </a:cubicBezTo>
                  <a:cubicBezTo>
                    <a:pt x="31" y="106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0" y="104"/>
                    <a:pt x="30" y="103"/>
                    <a:pt x="30" y="102"/>
                  </a:cubicBezTo>
                  <a:cubicBezTo>
                    <a:pt x="30" y="100"/>
                    <a:pt x="30" y="99"/>
                    <a:pt x="30" y="97"/>
                  </a:cubicBezTo>
                  <a:cubicBezTo>
                    <a:pt x="30" y="93"/>
                    <a:pt x="31" y="90"/>
                    <a:pt x="32" y="87"/>
                  </a:cubicBezTo>
                  <a:cubicBezTo>
                    <a:pt x="34" y="83"/>
                    <a:pt x="36" y="80"/>
                    <a:pt x="38" y="77"/>
                  </a:cubicBezTo>
                  <a:cubicBezTo>
                    <a:pt x="39" y="75"/>
                    <a:pt x="41" y="73"/>
                    <a:pt x="42" y="72"/>
                  </a:cubicBezTo>
                  <a:cubicBezTo>
                    <a:pt x="43" y="70"/>
                    <a:pt x="45" y="68"/>
                    <a:pt x="46" y="67"/>
                  </a:cubicBezTo>
                  <a:cubicBezTo>
                    <a:pt x="48" y="65"/>
                    <a:pt x="50" y="63"/>
                    <a:pt x="51" y="62"/>
                  </a:cubicBezTo>
                  <a:cubicBezTo>
                    <a:pt x="53" y="60"/>
                    <a:pt x="55" y="58"/>
                    <a:pt x="56" y="57"/>
                  </a:cubicBezTo>
                  <a:cubicBezTo>
                    <a:pt x="63" y="51"/>
                    <a:pt x="69" y="44"/>
                    <a:pt x="75" y="39"/>
                  </a:cubicBezTo>
                  <a:cubicBezTo>
                    <a:pt x="80" y="35"/>
                    <a:pt x="85" y="32"/>
                    <a:pt x="90" y="30"/>
                  </a:cubicBezTo>
                  <a:cubicBezTo>
                    <a:pt x="93" y="29"/>
                    <a:pt x="95" y="28"/>
                    <a:pt x="97" y="28"/>
                  </a:cubicBezTo>
                  <a:cubicBezTo>
                    <a:pt x="101" y="27"/>
                    <a:pt x="104" y="27"/>
                    <a:pt x="107" y="28"/>
                  </a:cubicBezTo>
                  <a:cubicBezTo>
                    <a:pt x="108" y="28"/>
                    <a:pt x="109" y="28"/>
                    <a:pt x="110" y="28"/>
                  </a:cubicBezTo>
                  <a:cubicBezTo>
                    <a:pt x="112" y="29"/>
                    <a:pt x="114" y="30"/>
                    <a:pt x="115" y="31"/>
                  </a:cubicBezTo>
                  <a:cubicBezTo>
                    <a:pt x="116" y="32"/>
                    <a:pt x="117" y="32"/>
                    <a:pt x="118" y="33"/>
                  </a:cubicBezTo>
                  <a:cubicBezTo>
                    <a:pt x="116" y="35"/>
                    <a:pt x="113" y="37"/>
                    <a:pt x="111" y="40"/>
                  </a:cubicBezTo>
                  <a:cubicBezTo>
                    <a:pt x="107" y="43"/>
                    <a:pt x="104" y="46"/>
                    <a:pt x="100" y="49"/>
                  </a:cubicBezTo>
                  <a:cubicBezTo>
                    <a:pt x="97" y="53"/>
                    <a:pt x="93" y="56"/>
                    <a:pt x="89" y="60"/>
                  </a:cubicBezTo>
                  <a:cubicBezTo>
                    <a:pt x="86" y="63"/>
                    <a:pt x="83" y="66"/>
                    <a:pt x="79" y="70"/>
                  </a:cubicBezTo>
                  <a:cubicBezTo>
                    <a:pt x="77" y="71"/>
                    <a:pt x="76" y="73"/>
                    <a:pt x="74" y="75"/>
                  </a:cubicBezTo>
                  <a:cubicBezTo>
                    <a:pt x="72" y="77"/>
                    <a:pt x="71" y="78"/>
                    <a:pt x="69" y="80"/>
                  </a:cubicBezTo>
                  <a:cubicBezTo>
                    <a:pt x="66" y="84"/>
                    <a:pt x="63" y="88"/>
                    <a:pt x="60" y="92"/>
                  </a:cubicBezTo>
                  <a:cubicBezTo>
                    <a:pt x="56" y="96"/>
                    <a:pt x="53" y="100"/>
                    <a:pt x="51" y="104"/>
                  </a:cubicBezTo>
                  <a:close/>
                  <a:moveTo>
                    <a:pt x="61" y="174"/>
                  </a:moveTo>
                  <a:cubicBezTo>
                    <a:pt x="61" y="174"/>
                    <a:pt x="60" y="175"/>
                    <a:pt x="59" y="175"/>
                  </a:cubicBezTo>
                  <a:cubicBezTo>
                    <a:pt x="59" y="175"/>
                    <a:pt x="58" y="175"/>
                    <a:pt x="58" y="175"/>
                  </a:cubicBezTo>
                  <a:cubicBezTo>
                    <a:pt x="57" y="175"/>
                    <a:pt x="56" y="174"/>
                    <a:pt x="54" y="174"/>
                  </a:cubicBezTo>
                  <a:cubicBezTo>
                    <a:pt x="53" y="173"/>
                    <a:pt x="52" y="173"/>
                    <a:pt x="51" y="172"/>
                  </a:cubicBezTo>
                  <a:cubicBezTo>
                    <a:pt x="50" y="171"/>
                    <a:pt x="50" y="171"/>
                    <a:pt x="49" y="170"/>
                  </a:cubicBezTo>
                  <a:cubicBezTo>
                    <a:pt x="48" y="169"/>
                    <a:pt x="48" y="168"/>
                    <a:pt x="47" y="167"/>
                  </a:cubicBezTo>
                  <a:cubicBezTo>
                    <a:pt x="47" y="167"/>
                    <a:pt x="47" y="166"/>
                    <a:pt x="47" y="166"/>
                  </a:cubicBezTo>
                  <a:cubicBezTo>
                    <a:pt x="47" y="165"/>
                    <a:pt x="47" y="165"/>
                    <a:pt x="47" y="164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2"/>
                    <a:pt x="48" y="161"/>
                    <a:pt x="49" y="160"/>
                  </a:cubicBezTo>
                  <a:cubicBezTo>
                    <a:pt x="49" y="159"/>
                    <a:pt x="50" y="159"/>
                    <a:pt x="51" y="158"/>
                  </a:cubicBezTo>
                  <a:cubicBezTo>
                    <a:pt x="51" y="159"/>
                    <a:pt x="52" y="161"/>
                    <a:pt x="53" y="162"/>
                  </a:cubicBezTo>
                  <a:cubicBezTo>
                    <a:pt x="54" y="163"/>
                    <a:pt x="55" y="164"/>
                    <a:pt x="56" y="165"/>
                  </a:cubicBezTo>
                  <a:cubicBezTo>
                    <a:pt x="58" y="168"/>
                    <a:pt x="61" y="170"/>
                    <a:pt x="64" y="173"/>
                  </a:cubicBezTo>
                  <a:cubicBezTo>
                    <a:pt x="63" y="173"/>
                    <a:pt x="62" y="174"/>
                    <a:pt x="61" y="174"/>
                  </a:cubicBezTo>
                  <a:close/>
                  <a:moveTo>
                    <a:pt x="75" y="169"/>
                  </a:moveTo>
                  <a:cubicBezTo>
                    <a:pt x="73" y="168"/>
                    <a:pt x="71" y="167"/>
                    <a:pt x="69" y="165"/>
                  </a:cubicBezTo>
                  <a:cubicBezTo>
                    <a:pt x="66" y="163"/>
                    <a:pt x="64" y="160"/>
                    <a:pt x="61" y="157"/>
                  </a:cubicBezTo>
                  <a:cubicBezTo>
                    <a:pt x="60" y="156"/>
                    <a:pt x="60" y="155"/>
                    <a:pt x="59" y="154"/>
                  </a:cubicBezTo>
                  <a:cubicBezTo>
                    <a:pt x="58" y="152"/>
                    <a:pt x="58" y="151"/>
                    <a:pt x="57" y="150"/>
                  </a:cubicBezTo>
                  <a:cubicBezTo>
                    <a:pt x="55" y="145"/>
                    <a:pt x="54" y="141"/>
                    <a:pt x="54" y="137"/>
                  </a:cubicBezTo>
                  <a:cubicBezTo>
                    <a:pt x="53" y="133"/>
                    <a:pt x="53" y="129"/>
                    <a:pt x="54" y="125"/>
                  </a:cubicBezTo>
                  <a:cubicBezTo>
                    <a:pt x="54" y="123"/>
                    <a:pt x="54" y="121"/>
                    <a:pt x="55" y="119"/>
                  </a:cubicBezTo>
                  <a:cubicBezTo>
                    <a:pt x="55" y="117"/>
                    <a:pt x="56" y="115"/>
                    <a:pt x="57" y="113"/>
                  </a:cubicBezTo>
                  <a:cubicBezTo>
                    <a:pt x="57" y="111"/>
                    <a:pt x="58" y="109"/>
                    <a:pt x="59" y="108"/>
                  </a:cubicBezTo>
                  <a:cubicBezTo>
                    <a:pt x="60" y="106"/>
                    <a:pt x="61" y="105"/>
                    <a:pt x="62" y="103"/>
                  </a:cubicBezTo>
                  <a:cubicBezTo>
                    <a:pt x="65" y="100"/>
                    <a:pt x="68" y="96"/>
                    <a:pt x="71" y="93"/>
                  </a:cubicBezTo>
                  <a:cubicBezTo>
                    <a:pt x="74" y="89"/>
                    <a:pt x="77" y="85"/>
                    <a:pt x="81" y="82"/>
                  </a:cubicBezTo>
                  <a:cubicBezTo>
                    <a:pt x="84" y="78"/>
                    <a:pt x="88" y="75"/>
                    <a:pt x="91" y="71"/>
                  </a:cubicBezTo>
                  <a:cubicBezTo>
                    <a:pt x="94" y="68"/>
                    <a:pt x="98" y="64"/>
                    <a:pt x="101" y="61"/>
                  </a:cubicBezTo>
                  <a:cubicBezTo>
                    <a:pt x="105" y="58"/>
                    <a:pt x="108" y="55"/>
                    <a:pt x="112" y="51"/>
                  </a:cubicBezTo>
                  <a:cubicBezTo>
                    <a:pt x="115" y="48"/>
                    <a:pt x="119" y="45"/>
                    <a:pt x="122" y="41"/>
                  </a:cubicBezTo>
                  <a:cubicBezTo>
                    <a:pt x="126" y="38"/>
                    <a:pt x="129" y="35"/>
                    <a:pt x="133" y="31"/>
                  </a:cubicBezTo>
                  <a:cubicBezTo>
                    <a:pt x="135" y="30"/>
                    <a:pt x="136" y="28"/>
                    <a:pt x="138" y="27"/>
                  </a:cubicBezTo>
                  <a:cubicBezTo>
                    <a:pt x="140" y="25"/>
                    <a:pt x="141" y="23"/>
                    <a:pt x="143" y="22"/>
                  </a:cubicBezTo>
                  <a:cubicBezTo>
                    <a:pt x="148" y="18"/>
                    <a:pt x="152" y="13"/>
                    <a:pt x="157" y="9"/>
                  </a:cubicBezTo>
                  <a:cubicBezTo>
                    <a:pt x="157" y="9"/>
                    <a:pt x="158" y="10"/>
                    <a:pt x="158" y="10"/>
                  </a:cubicBezTo>
                  <a:cubicBezTo>
                    <a:pt x="161" y="12"/>
                    <a:pt x="163" y="15"/>
                    <a:pt x="165" y="18"/>
                  </a:cubicBezTo>
                  <a:cubicBezTo>
                    <a:pt x="166" y="19"/>
                    <a:pt x="167" y="20"/>
                    <a:pt x="168" y="21"/>
                  </a:cubicBezTo>
                  <a:cubicBezTo>
                    <a:pt x="169" y="23"/>
                    <a:pt x="171" y="24"/>
                    <a:pt x="172" y="26"/>
                  </a:cubicBezTo>
                  <a:cubicBezTo>
                    <a:pt x="175" y="30"/>
                    <a:pt x="178" y="34"/>
                    <a:pt x="181" y="37"/>
                  </a:cubicBezTo>
                  <a:cubicBezTo>
                    <a:pt x="184" y="41"/>
                    <a:pt x="187" y="44"/>
                    <a:pt x="190" y="47"/>
                  </a:cubicBezTo>
                  <a:cubicBezTo>
                    <a:pt x="194" y="51"/>
                    <a:pt x="197" y="54"/>
                    <a:pt x="200" y="58"/>
                  </a:cubicBezTo>
                  <a:cubicBezTo>
                    <a:pt x="203" y="61"/>
                    <a:pt x="207" y="65"/>
                    <a:pt x="210" y="68"/>
                  </a:cubicBezTo>
                  <a:cubicBezTo>
                    <a:pt x="213" y="72"/>
                    <a:pt x="216" y="76"/>
                    <a:pt x="219" y="80"/>
                  </a:cubicBezTo>
                  <a:cubicBezTo>
                    <a:pt x="220" y="80"/>
                    <a:pt x="221" y="81"/>
                    <a:pt x="221" y="81"/>
                  </a:cubicBezTo>
                  <a:cubicBezTo>
                    <a:pt x="224" y="84"/>
                    <a:pt x="226" y="87"/>
                    <a:pt x="228" y="90"/>
                  </a:cubicBezTo>
                  <a:cubicBezTo>
                    <a:pt x="229" y="92"/>
                    <a:pt x="230" y="93"/>
                    <a:pt x="231" y="95"/>
                  </a:cubicBezTo>
                  <a:cubicBezTo>
                    <a:pt x="231" y="95"/>
                    <a:pt x="231" y="96"/>
                    <a:pt x="231" y="96"/>
                  </a:cubicBezTo>
                  <a:cubicBezTo>
                    <a:pt x="231" y="96"/>
                    <a:pt x="231" y="96"/>
                    <a:pt x="231" y="96"/>
                  </a:cubicBezTo>
                  <a:cubicBezTo>
                    <a:pt x="223" y="103"/>
                    <a:pt x="216" y="110"/>
                    <a:pt x="208" y="116"/>
                  </a:cubicBezTo>
                  <a:cubicBezTo>
                    <a:pt x="204" y="119"/>
                    <a:pt x="200" y="122"/>
                    <a:pt x="197" y="125"/>
                  </a:cubicBezTo>
                  <a:cubicBezTo>
                    <a:pt x="193" y="128"/>
                    <a:pt x="189" y="130"/>
                    <a:pt x="186" y="133"/>
                  </a:cubicBezTo>
                  <a:cubicBezTo>
                    <a:pt x="178" y="139"/>
                    <a:pt x="170" y="145"/>
                    <a:pt x="162" y="150"/>
                  </a:cubicBezTo>
                  <a:cubicBezTo>
                    <a:pt x="154" y="155"/>
                    <a:pt x="145" y="160"/>
                    <a:pt x="137" y="164"/>
                  </a:cubicBezTo>
                  <a:cubicBezTo>
                    <a:pt x="132" y="166"/>
                    <a:pt x="127" y="167"/>
                    <a:pt x="122" y="169"/>
                  </a:cubicBezTo>
                  <a:cubicBezTo>
                    <a:pt x="117" y="170"/>
                    <a:pt x="112" y="172"/>
                    <a:pt x="106" y="172"/>
                  </a:cubicBezTo>
                  <a:cubicBezTo>
                    <a:pt x="104" y="173"/>
                    <a:pt x="101" y="173"/>
                    <a:pt x="98" y="173"/>
                  </a:cubicBezTo>
                  <a:cubicBezTo>
                    <a:pt x="96" y="173"/>
                    <a:pt x="93" y="173"/>
                    <a:pt x="90" y="173"/>
                  </a:cubicBezTo>
                  <a:cubicBezTo>
                    <a:pt x="88" y="172"/>
                    <a:pt x="85" y="172"/>
                    <a:pt x="83" y="171"/>
                  </a:cubicBezTo>
                  <a:cubicBezTo>
                    <a:pt x="80" y="170"/>
                    <a:pt x="78" y="170"/>
                    <a:pt x="75" y="169"/>
                  </a:cubicBezTo>
                  <a:close/>
                  <a:moveTo>
                    <a:pt x="199" y="137"/>
                  </a:moveTo>
                  <a:cubicBezTo>
                    <a:pt x="199" y="139"/>
                    <a:pt x="198" y="141"/>
                    <a:pt x="197" y="144"/>
                  </a:cubicBezTo>
                  <a:cubicBezTo>
                    <a:pt x="196" y="146"/>
                    <a:pt x="195" y="148"/>
                    <a:pt x="193" y="150"/>
                  </a:cubicBezTo>
                  <a:cubicBezTo>
                    <a:pt x="190" y="154"/>
                    <a:pt x="187" y="157"/>
                    <a:pt x="183" y="160"/>
                  </a:cubicBezTo>
                  <a:cubicBezTo>
                    <a:pt x="180" y="164"/>
                    <a:pt x="176" y="167"/>
                    <a:pt x="172" y="170"/>
                  </a:cubicBezTo>
                  <a:cubicBezTo>
                    <a:pt x="168" y="172"/>
                    <a:pt x="165" y="175"/>
                    <a:pt x="161" y="177"/>
                  </a:cubicBezTo>
                  <a:cubicBezTo>
                    <a:pt x="157" y="179"/>
                    <a:pt x="153" y="182"/>
                    <a:pt x="149" y="184"/>
                  </a:cubicBezTo>
                  <a:cubicBezTo>
                    <a:pt x="146" y="187"/>
                    <a:pt x="142" y="189"/>
                    <a:pt x="138" y="191"/>
                  </a:cubicBezTo>
                  <a:cubicBezTo>
                    <a:pt x="134" y="194"/>
                    <a:pt x="130" y="196"/>
                    <a:pt x="126" y="198"/>
                  </a:cubicBezTo>
                  <a:cubicBezTo>
                    <a:pt x="124" y="199"/>
                    <a:pt x="123" y="199"/>
                    <a:pt x="122" y="199"/>
                  </a:cubicBezTo>
                  <a:cubicBezTo>
                    <a:pt x="120" y="200"/>
                    <a:pt x="118" y="200"/>
                    <a:pt x="117" y="201"/>
                  </a:cubicBezTo>
                  <a:cubicBezTo>
                    <a:pt x="115" y="201"/>
                    <a:pt x="114" y="201"/>
                    <a:pt x="113" y="201"/>
                  </a:cubicBezTo>
                  <a:cubicBezTo>
                    <a:pt x="112" y="201"/>
                    <a:pt x="112" y="200"/>
                    <a:pt x="111" y="200"/>
                  </a:cubicBezTo>
                  <a:cubicBezTo>
                    <a:pt x="110" y="200"/>
                    <a:pt x="110" y="200"/>
                    <a:pt x="109" y="199"/>
                  </a:cubicBezTo>
                  <a:cubicBezTo>
                    <a:pt x="109" y="199"/>
                    <a:pt x="109" y="199"/>
                    <a:pt x="108" y="198"/>
                  </a:cubicBezTo>
                  <a:cubicBezTo>
                    <a:pt x="107" y="197"/>
                    <a:pt x="107" y="196"/>
                    <a:pt x="106" y="195"/>
                  </a:cubicBezTo>
                  <a:cubicBezTo>
                    <a:pt x="105" y="193"/>
                    <a:pt x="105" y="191"/>
                    <a:pt x="105" y="189"/>
                  </a:cubicBezTo>
                  <a:cubicBezTo>
                    <a:pt x="104" y="187"/>
                    <a:pt x="105" y="186"/>
                    <a:pt x="105" y="184"/>
                  </a:cubicBezTo>
                  <a:cubicBezTo>
                    <a:pt x="105" y="183"/>
                    <a:pt x="105" y="183"/>
                    <a:pt x="105" y="182"/>
                  </a:cubicBezTo>
                  <a:cubicBezTo>
                    <a:pt x="106" y="182"/>
                    <a:pt x="107" y="182"/>
                    <a:pt x="109" y="182"/>
                  </a:cubicBezTo>
                  <a:cubicBezTo>
                    <a:pt x="113" y="181"/>
                    <a:pt x="118" y="180"/>
                    <a:pt x="123" y="178"/>
                  </a:cubicBezTo>
                  <a:cubicBezTo>
                    <a:pt x="127" y="177"/>
                    <a:pt x="132" y="176"/>
                    <a:pt x="137" y="174"/>
                  </a:cubicBezTo>
                  <a:cubicBezTo>
                    <a:pt x="146" y="170"/>
                    <a:pt x="155" y="165"/>
                    <a:pt x="164" y="160"/>
                  </a:cubicBezTo>
                  <a:cubicBezTo>
                    <a:pt x="172" y="155"/>
                    <a:pt x="180" y="149"/>
                    <a:pt x="187" y="143"/>
                  </a:cubicBezTo>
                  <a:cubicBezTo>
                    <a:pt x="191" y="140"/>
                    <a:pt x="195" y="138"/>
                    <a:pt x="199" y="135"/>
                  </a:cubicBezTo>
                  <a:cubicBezTo>
                    <a:pt x="199" y="135"/>
                    <a:pt x="199" y="136"/>
                    <a:pt x="199" y="137"/>
                  </a:cubicBezTo>
                  <a:close/>
                  <a:moveTo>
                    <a:pt x="213" y="124"/>
                  </a:moveTo>
                  <a:cubicBezTo>
                    <a:pt x="214" y="127"/>
                    <a:pt x="214" y="129"/>
                    <a:pt x="215" y="131"/>
                  </a:cubicBezTo>
                  <a:cubicBezTo>
                    <a:pt x="215" y="134"/>
                    <a:pt x="215" y="136"/>
                    <a:pt x="215" y="139"/>
                  </a:cubicBezTo>
                  <a:cubicBezTo>
                    <a:pt x="214" y="141"/>
                    <a:pt x="214" y="143"/>
                    <a:pt x="213" y="145"/>
                  </a:cubicBezTo>
                  <a:cubicBezTo>
                    <a:pt x="212" y="147"/>
                    <a:pt x="211" y="149"/>
                    <a:pt x="210" y="151"/>
                  </a:cubicBezTo>
                  <a:cubicBezTo>
                    <a:pt x="209" y="153"/>
                    <a:pt x="208" y="155"/>
                    <a:pt x="206" y="157"/>
                  </a:cubicBezTo>
                  <a:cubicBezTo>
                    <a:pt x="202" y="162"/>
                    <a:pt x="198" y="167"/>
                    <a:pt x="193" y="171"/>
                  </a:cubicBezTo>
                  <a:cubicBezTo>
                    <a:pt x="191" y="174"/>
                    <a:pt x="188" y="176"/>
                    <a:pt x="185" y="178"/>
                  </a:cubicBezTo>
                  <a:cubicBezTo>
                    <a:pt x="183" y="180"/>
                    <a:pt x="180" y="182"/>
                    <a:pt x="178" y="184"/>
                  </a:cubicBezTo>
                  <a:cubicBezTo>
                    <a:pt x="175" y="187"/>
                    <a:pt x="171" y="189"/>
                    <a:pt x="167" y="192"/>
                  </a:cubicBezTo>
                  <a:cubicBezTo>
                    <a:pt x="164" y="194"/>
                    <a:pt x="160" y="197"/>
                    <a:pt x="156" y="199"/>
                  </a:cubicBezTo>
                  <a:cubicBezTo>
                    <a:pt x="152" y="201"/>
                    <a:pt x="148" y="203"/>
                    <a:pt x="144" y="205"/>
                  </a:cubicBezTo>
                  <a:cubicBezTo>
                    <a:pt x="140" y="207"/>
                    <a:pt x="136" y="209"/>
                    <a:pt x="132" y="211"/>
                  </a:cubicBezTo>
                  <a:cubicBezTo>
                    <a:pt x="130" y="212"/>
                    <a:pt x="127" y="213"/>
                    <a:pt x="124" y="214"/>
                  </a:cubicBezTo>
                  <a:cubicBezTo>
                    <a:pt x="121" y="214"/>
                    <a:pt x="118" y="215"/>
                    <a:pt x="115" y="215"/>
                  </a:cubicBezTo>
                  <a:cubicBezTo>
                    <a:pt x="113" y="216"/>
                    <a:pt x="111" y="216"/>
                    <a:pt x="109" y="216"/>
                  </a:cubicBezTo>
                  <a:cubicBezTo>
                    <a:pt x="107" y="216"/>
                    <a:pt x="105" y="216"/>
                    <a:pt x="103" y="216"/>
                  </a:cubicBezTo>
                  <a:cubicBezTo>
                    <a:pt x="102" y="216"/>
                    <a:pt x="101" y="215"/>
                    <a:pt x="100" y="215"/>
                  </a:cubicBezTo>
                  <a:cubicBezTo>
                    <a:pt x="99" y="214"/>
                    <a:pt x="98" y="214"/>
                    <a:pt x="97" y="213"/>
                  </a:cubicBezTo>
                  <a:cubicBezTo>
                    <a:pt x="97" y="213"/>
                    <a:pt x="96" y="213"/>
                    <a:pt x="96" y="212"/>
                  </a:cubicBezTo>
                  <a:cubicBezTo>
                    <a:pt x="95" y="211"/>
                    <a:pt x="94" y="210"/>
                    <a:pt x="94" y="209"/>
                  </a:cubicBezTo>
                  <a:cubicBezTo>
                    <a:pt x="94" y="209"/>
                    <a:pt x="93" y="208"/>
                    <a:pt x="93" y="208"/>
                  </a:cubicBezTo>
                  <a:cubicBezTo>
                    <a:pt x="93" y="207"/>
                    <a:pt x="92" y="205"/>
                    <a:pt x="92" y="204"/>
                  </a:cubicBezTo>
                  <a:cubicBezTo>
                    <a:pt x="92" y="202"/>
                    <a:pt x="91" y="201"/>
                    <a:pt x="91" y="199"/>
                  </a:cubicBezTo>
                  <a:cubicBezTo>
                    <a:pt x="91" y="197"/>
                    <a:pt x="91" y="195"/>
                    <a:pt x="91" y="192"/>
                  </a:cubicBezTo>
                  <a:cubicBezTo>
                    <a:pt x="91" y="191"/>
                    <a:pt x="91" y="189"/>
                    <a:pt x="92" y="188"/>
                  </a:cubicBezTo>
                  <a:cubicBezTo>
                    <a:pt x="92" y="186"/>
                    <a:pt x="93" y="184"/>
                    <a:pt x="93" y="183"/>
                  </a:cubicBezTo>
                  <a:cubicBezTo>
                    <a:pt x="93" y="183"/>
                    <a:pt x="93" y="182"/>
                    <a:pt x="93" y="182"/>
                  </a:cubicBezTo>
                  <a:cubicBezTo>
                    <a:pt x="93" y="182"/>
                    <a:pt x="94" y="182"/>
                    <a:pt x="94" y="182"/>
                  </a:cubicBezTo>
                  <a:cubicBezTo>
                    <a:pt x="94" y="182"/>
                    <a:pt x="95" y="182"/>
                    <a:pt x="95" y="182"/>
                  </a:cubicBezTo>
                  <a:cubicBezTo>
                    <a:pt x="95" y="183"/>
                    <a:pt x="95" y="185"/>
                    <a:pt x="95" y="186"/>
                  </a:cubicBezTo>
                  <a:cubicBezTo>
                    <a:pt x="95" y="187"/>
                    <a:pt x="95" y="188"/>
                    <a:pt x="95" y="189"/>
                  </a:cubicBezTo>
                  <a:cubicBezTo>
                    <a:pt x="95" y="190"/>
                    <a:pt x="96" y="192"/>
                    <a:pt x="96" y="194"/>
                  </a:cubicBezTo>
                  <a:cubicBezTo>
                    <a:pt x="96" y="195"/>
                    <a:pt x="97" y="196"/>
                    <a:pt x="97" y="197"/>
                  </a:cubicBezTo>
                  <a:cubicBezTo>
                    <a:pt x="98" y="199"/>
                    <a:pt x="99" y="201"/>
                    <a:pt x="100" y="202"/>
                  </a:cubicBezTo>
                  <a:cubicBezTo>
                    <a:pt x="100" y="203"/>
                    <a:pt x="101" y="204"/>
                    <a:pt x="101" y="204"/>
                  </a:cubicBezTo>
                  <a:cubicBezTo>
                    <a:pt x="102" y="205"/>
                    <a:pt x="103" y="206"/>
                    <a:pt x="104" y="207"/>
                  </a:cubicBezTo>
                  <a:cubicBezTo>
                    <a:pt x="106" y="208"/>
                    <a:pt x="107" y="209"/>
                    <a:pt x="109" y="209"/>
                  </a:cubicBezTo>
                  <a:cubicBezTo>
                    <a:pt x="110" y="210"/>
                    <a:pt x="112" y="210"/>
                    <a:pt x="114" y="210"/>
                  </a:cubicBezTo>
                  <a:cubicBezTo>
                    <a:pt x="116" y="210"/>
                    <a:pt x="117" y="210"/>
                    <a:pt x="119" y="210"/>
                  </a:cubicBezTo>
                  <a:cubicBezTo>
                    <a:pt x="119" y="210"/>
                    <a:pt x="120" y="210"/>
                    <a:pt x="120" y="210"/>
                  </a:cubicBezTo>
                  <a:cubicBezTo>
                    <a:pt x="122" y="209"/>
                    <a:pt x="123" y="209"/>
                    <a:pt x="124" y="208"/>
                  </a:cubicBezTo>
                  <a:cubicBezTo>
                    <a:pt x="127" y="208"/>
                    <a:pt x="129" y="207"/>
                    <a:pt x="131" y="206"/>
                  </a:cubicBezTo>
                  <a:cubicBezTo>
                    <a:pt x="133" y="205"/>
                    <a:pt x="135" y="204"/>
                    <a:pt x="137" y="202"/>
                  </a:cubicBezTo>
                  <a:cubicBezTo>
                    <a:pt x="140" y="201"/>
                    <a:pt x="142" y="200"/>
                    <a:pt x="144" y="199"/>
                  </a:cubicBezTo>
                  <a:cubicBezTo>
                    <a:pt x="148" y="196"/>
                    <a:pt x="152" y="194"/>
                    <a:pt x="156" y="191"/>
                  </a:cubicBezTo>
                  <a:cubicBezTo>
                    <a:pt x="160" y="189"/>
                    <a:pt x="164" y="186"/>
                    <a:pt x="168" y="184"/>
                  </a:cubicBezTo>
                  <a:cubicBezTo>
                    <a:pt x="170" y="182"/>
                    <a:pt x="172" y="181"/>
                    <a:pt x="174" y="179"/>
                  </a:cubicBezTo>
                  <a:cubicBezTo>
                    <a:pt x="176" y="178"/>
                    <a:pt x="178" y="176"/>
                    <a:pt x="180" y="175"/>
                  </a:cubicBezTo>
                  <a:cubicBezTo>
                    <a:pt x="184" y="172"/>
                    <a:pt x="188" y="169"/>
                    <a:pt x="191" y="166"/>
                  </a:cubicBezTo>
                  <a:cubicBezTo>
                    <a:pt x="193" y="165"/>
                    <a:pt x="194" y="163"/>
                    <a:pt x="195" y="162"/>
                  </a:cubicBezTo>
                  <a:cubicBezTo>
                    <a:pt x="196" y="161"/>
                    <a:pt x="198" y="160"/>
                    <a:pt x="199" y="158"/>
                  </a:cubicBezTo>
                  <a:cubicBezTo>
                    <a:pt x="201" y="155"/>
                    <a:pt x="203" y="152"/>
                    <a:pt x="205" y="148"/>
                  </a:cubicBezTo>
                  <a:cubicBezTo>
                    <a:pt x="207" y="145"/>
                    <a:pt x="208" y="141"/>
                    <a:pt x="208" y="137"/>
                  </a:cubicBezTo>
                  <a:cubicBezTo>
                    <a:pt x="208" y="135"/>
                    <a:pt x="208" y="133"/>
                    <a:pt x="208" y="131"/>
                  </a:cubicBezTo>
                  <a:cubicBezTo>
                    <a:pt x="208" y="131"/>
                    <a:pt x="208" y="130"/>
                    <a:pt x="208" y="130"/>
                  </a:cubicBezTo>
                  <a:cubicBezTo>
                    <a:pt x="208" y="130"/>
                    <a:pt x="208" y="129"/>
                    <a:pt x="208" y="129"/>
                  </a:cubicBezTo>
                  <a:cubicBezTo>
                    <a:pt x="208" y="129"/>
                    <a:pt x="207" y="129"/>
                    <a:pt x="207" y="129"/>
                  </a:cubicBezTo>
                  <a:cubicBezTo>
                    <a:pt x="208" y="128"/>
                    <a:pt x="210" y="127"/>
                    <a:pt x="211" y="126"/>
                  </a:cubicBezTo>
                  <a:cubicBezTo>
                    <a:pt x="211" y="125"/>
                    <a:pt x="212" y="125"/>
                    <a:pt x="213" y="124"/>
                  </a:cubicBezTo>
                  <a:cubicBezTo>
                    <a:pt x="213" y="124"/>
                    <a:pt x="213" y="124"/>
                    <a:pt x="21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ïSļiḑè">
              <a:extLst>
                <a:ext uri="{FF2B5EF4-FFF2-40B4-BE49-F238E27FC236}">
                  <a16:creationId xmlns:a16="http://schemas.microsoft.com/office/drawing/2014/main" id="{0423E1A7-9FAD-4249-B7FD-1F0A1C451817}"/>
                </a:ext>
              </a:extLst>
            </p:cNvPr>
            <p:cNvSpPr/>
            <p:nvPr/>
          </p:nvSpPr>
          <p:spPr bwMode="auto">
            <a:xfrm>
              <a:off x="5880767" y="-474034"/>
              <a:ext cx="55066" cy="55068"/>
            </a:xfrm>
            <a:custGeom>
              <a:avLst/>
              <a:gdLst>
                <a:gd name="T0" fmla="*/ 17 w 33"/>
                <a:gd name="T1" fmla="*/ 33 h 33"/>
                <a:gd name="T2" fmla="*/ 21 w 33"/>
                <a:gd name="T3" fmla="*/ 32 h 33"/>
                <a:gd name="T4" fmla="*/ 25 w 33"/>
                <a:gd name="T5" fmla="*/ 30 h 33"/>
                <a:gd name="T6" fmla="*/ 29 w 33"/>
                <a:gd name="T7" fmla="*/ 27 h 33"/>
                <a:gd name="T8" fmla="*/ 32 w 33"/>
                <a:gd name="T9" fmla="*/ 21 h 33"/>
                <a:gd name="T10" fmla="*/ 32 w 33"/>
                <a:gd name="T11" fmla="*/ 18 h 33"/>
                <a:gd name="T12" fmla="*/ 32 w 33"/>
                <a:gd name="T13" fmla="*/ 14 h 33"/>
                <a:gd name="T14" fmla="*/ 30 w 33"/>
                <a:gd name="T15" fmla="*/ 9 h 33"/>
                <a:gd name="T16" fmla="*/ 25 w 33"/>
                <a:gd name="T17" fmla="*/ 2 h 33"/>
                <a:gd name="T18" fmla="*/ 17 w 33"/>
                <a:gd name="T19" fmla="*/ 0 h 33"/>
                <a:gd name="T20" fmla="*/ 13 w 33"/>
                <a:gd name="T21" fmla="*/ 0 h 33"/>
                <a:gd name="T22" fmla="*/ 11 w 33"/>
                <a:gd name="T23" fmla="*/ 1 h 33"/>
                <a:gd name="T24" fmla="*/ 8 w 33"/>
                <a:gd name="T25" fmla="*/ 2 h 33"/>
                <a:gd name="T26" fmla="*/ 5 w 33"/>
                <a:gd name="T27" fmla="*/ 4 h 33"/>
                <a:gd name="T28" fmla="*/ 2 w 33"/>
                <a:gd name="T29" fmla="*/ 8 h 33"/>
                <a:gd name="T30" fmla="*/ 0 w 33"/>
                <a:gd name="T31" fmla="*/ 12 h 33"/>
                <a:gd name="T32" fmla="*/ 0 w 33"/>
                <a:gd name="T33" fmla="*/ 16 h 33"/>
                <a:gd name="T34" fmla="*/ 0 w 33"/>
                <a:gd name="T35" fmla="*/ 19 h 33"/>
                <a:gd name="T36" fmla="*/ 2 w 33"/>
                <a:gd name="T37" fmla="*/ 22 h 33"/>
                <a:gd name="T38" fmla="*/ 4 w 33"/>
                <a:gd name="T39" fmla="*/ 25 h 33"/>
                <a:gd name="T40" fmla="*/ 5 w 33"/>
                <a:gd name="T41" fmla="*/ 27 h 33"/>
                <a:gd name="T42" fmla="*/ 8 w 33"/>
                <a:gd name="T43" fmla="*/ 29 h 33"/>
                <a:gd name="T44" fmla="*/ 9 w 33"/>
                <a:gd name="T45" fmla="*/ 30 h 33"/>
                <a:gd name="T46" fmla="*/ 13 w 33"/>
                <a:gd name="T47" fmla="*/ 32 h 33"/>
                <a:gd name="T48" fmla="*/ 17 w 33"/>
                <a:gd name="T49" fmla="*/ 33 h 33"/>
                <a:gd name="T50" fmla="*/ 12 w 33"/>
                <a:gd name="T51" fmla="*/ 20 h 33"/>
                <a:gd name="T52" fmla="*/ 10 w 33"/>
                <a:gd name="T53" fmla="*/ 17 h 33"/>
                <a:gd name="T54" fmla="*/ 9 w 33"/>
                <a:gd name="T55" fmla="*/ 15 h 33"/>
                <a:gd name="T56" fmla="*/ 9 w 33"/>
                <a:gd name="T57" fmla="*/ 14 h 33"/>
                <a:gd name="T58" fmla="*/ 9 w 33"/>
                <a:gd name="T59" fmla="*/ 13 h 33"/>
                <a:gd name="T60" fmla="*/ 10 w 33"/>
                <a:gd name="T61" fmla="*/ 12 h 33"/>
                <a:gd name="T62" fmla="*/ 11 w 33"/>
                <a:gd name="T63" fmla="*/ 11 h 33"/>
                <a:gd name="T64" fmla="*/ 14 w 33"/>
                <a:gd name="T65" fmla="*/ 10 h 33"/>
                <a:gd name="T66" fmla="*/ 16 w 33"/>
                <a:gd name="T67" fmla="*/ 9 h 33"/>
                <a:gd name="T68" fmla="*/ 17 w 33"/>
                <a:gd name="T69" fmla="*/ 9 h 33"/>
                <a:gd name="T70" fmla="*/ 19 w 33"/>
                <a:gd name="T71" fmla="*/ 10 h 33"/>
                <a:gd name="T72" fmla="*/ 20 w 33"/>
                <a:gd name="T73" fmla="*/ 11 h 33"/>
                <a:gd name="T74" fmla="*/ 21 w 33"/>
                <a:gd name="T75" fmla="*/ 11 h 33"/>
                <a:gd name="T76" fmla="*/ 22 w 33"/>
                <a:gd name="T77" fmla="*/ 13 h 33"/>
                <a:gd name="T78" fmla="*/ 23 w 33"/>
                <a:gd name="T79" fmla="*/ 16 h 33"/>
                <a:gd name="T80" fmla="*/ 23 w 33"/>
                <a:gd name="T81" fmla="*/ 17 h 33"/>
                <a:gd name="T82" fmla="*/ 23 w 33"/>
                <a:gd name="T83" fmla="*/ 19 h 33"/>
                <a:gd name="T84" fmla="*/ 22 w 33"/>
                <a:gd name="T85" fmla="*/ 21 h 33"/>
                <a:gd name="T86" fmla="*/ 21 w 33"/>
                <a:gd name="T87" fmla="*/ 22 h 33"/>
                <a:gd name="T88" fmla="*/ 19 w 33"/>
                <a:gd name="T89" fmla="*/ 23 h 33"/>
                <a:gd name="T90" fmla="*/ 18 w 33"/>
                <a:gd name="T91" fmla="*/ 23 h 33"/>
                <a:gd name="T92" fmla="*/ 17 w 33"/>
                <a:gd name="T93" fmla="*/ 23 h 33"/>
                <a:gd name="T94" fmla="*/ 16 w 33"/>
                <a:gd name="T95" fmla="*/ 23 h 33"/>
                <a:gd name="T96" fmla="*/ 14 w 33"/>
                <a:gd name="T97" fmla="*/ 22 h 33"/>
                <a:gd name="T98" fmla="*/ 12 w 33"/>
                <a:gd name="T99" fmla="*/ 21 h 33"/>
                <a:gd name="T100" fmla="*/ 12 w 33"/>
                <a:gd name="T10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18" y="33"/>
                    <a:pt x="20" y="32"/>
                    <a:pt x="21" y="32"/>
                  </a:cubicBezTo>
                  <a:cubicBezTo>
                    <a:pt x="23" y="32"/>
                    <a:pt x="24" y="31"/>
                    <a:pt x="25" y="30"/>
                  </a:cubicBezTo>
                  <a:cubicBezTo>
                    <a:pt x="26" y="29"/>
                    <a:pt x="28" y="28"/>
                    <a:pt x="29" y="27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2" y="20"/>
                    <a:pt x="32" y="19"/>
                    <a:pt x="32" y="18"/>
                  </a:cubicBezTo>
                  <a:cubicBezTo>
                    <a:pt x="33" y="16"/>
                    <a:pt x="32" y="15"/>
                    <a:pt x="32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6"/>
                    <a:pt x="27" y="4"/>
                    <a:pt x="25" y="2"/>
                  </a:cubicBezTo>
                  <a:cubicBezTo>
                    <a:pt x="22" y="1"/>
                    <a:pt x="19" y="0"/>
                    <a:pt x="17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ubicBezTo>
                    <a:pt x="1" y="9"/>
                    <a:pt x="1" y="10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0"/>
                    <a:pt x="1" y="21"/>
                    <a:pt x="2" y="22"/>
                  </a:cubicBezTo>
                  <a:cubicBezTo>
                    <a:pt x="2" y="23"/>
                    <a:pt x="3" y="24"/>
                    <a:pt x="4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6" y="28"/>
                    <a:pt x="7" y="29"/>
                    <a:pt x="8" y="29"/>
                  </a:cubicBezTo>
                  <a:cubicBezTo>
                    <a:pt x="8" y="30"/>
                    <a:pt x="9" y="30"/>
                    <a:pt x="9" y="30"/>
                  </a:cubicBezTo>
                  <a:cubicBezTo>
                    <a:pt x="10" y="31"/>
                    <a:pt x="12" y="31"/>
                    <a:pt x="13" y="32"/>
                  </a:cubicBezTo>
                  <a:cubicBezTo>
                    <a:pt x="14" y="32"/>
                    <a:pt x="15" y="33"/>
                    <a:pt x="17" y="33"/>
                  </a:cubicBezTo>
                  <a:close/>
                  <a:moveTo>
                    <a:pt x="12" y="20"/>
                  </a:moveTo>
                  <a:cubicBezTo>
                    <a:pt x="11" y="19"/>
                    <a:pt x="10" y="18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11" y="12"/>
                    <a:pt x="11" y="11"/>
                  </a:cubicBezTo>
                  <a:cubicBezTo>
                    <a:pt x="12" y="11"/>
                    <a:pt x="13" y="10"/>
                    <a:pt x="14" y="10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10"/>
                    <a:pt x="20" y="10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2" y="20"/>
                    <a:pt x="22" y="20"/>
                    <a:pt x="22" y="21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3" name="íSḷîḋe">
            <a:extLst>
              <a:ext uri="{FF2B5EF4-FFF2-40B4-BE49-F238E27FC236}">
                <a16:creationId xmlns:a16="http://schemas.microsoft.com/office/drawing/2014/main" id="{716BC03F-3460-4E9E-AF4C-C25FB3641610}"/>
              </a:ext>
            </a:extLst>
          </p:cNvPr>
          <p:cNvSpPr/>
          <p:nvPr/>
        </p:nvSpPr>
        <p:spPr bwMode="auto">
          <a:xfrm>
            <a:off x="7282890" y="588377"/>
            <a:ext cx="294214" cy="254882"/>
          </a:xfrm>
          <a:custGeom>
            <a:avLst/>
            <a:gdLst>
              <a:gd name="T0" fmla="*/ 168 w 174"/>
              <a:gd name="T1" fmla="*/ 2 h 149"/>
              <a:gd name="T2" fmla="*/ 153 w 174"/>
              <a:gd name="T3" fmla="*/ 2 h 149"/>
              <a:gd name="T4" fmla="*/ 145 w 174"/>
              <a:gd name="T5" fmla="*/ 1 h 149"/>
              <a:gd name="T6" fmla="*/ 123 w 174"/>
              <a:gd name="T7" fmla="*/ 14 h 149"/>
              <a:gd name="T8" fmla="*/ 105 w 174"/>
              <a:gd name="T9" fmla="*/ 25 h 149"/>
              <a:gd name="T10" fmla="*/ 89 w 174"/>
              <a:gd name="T11" fmla="*/ 39 h 149"/>
              <a:gd name="T12" fmla="*/ 37 w 174"/>
              <a:gd name="T13" fmla="*/ 48 h 149"/>
              <a:gd name="T14" fmla="*/ 0 w 174"/>
              <a:gd name="T15" fmla="*/ 93 h 149"/>
              <a:gd name="T16" fmla="*/ 12 w 174"/>
              <a:gd name="T17" fmla="*/ 126 h 149"/>
              <a:gd name="T18" fmla="*/ 60 w 174"/>
              <a:gd name="T19" fmla="*/ 149 h 149"/>
              <a:gd name="T20" fmla="*/ 99 w 174"/>
              <a:gd name="T21" fmla="*/ 128 h 149"/>
              <a:gd name="T22" fmla="*/ 122 w 174"/>
              <a:gd name="T23" fmla="*/ 78 h 149"/>
              <a:gd name="T24" fmla="*/ 148 w 174"/>
              <a:gd name="T25" fmla="*/ 65 h 149"/>
              <a:gd name="T26" fmla="*/ 156 w 174"/>
              <a:gd name="T27" fmla="*/ 47 h 149"/>
              <a:gd name="T28" fmla="*/ 165 w 174"/>
              <a:gd name="T29" fmla="*/ 38 h 149"/>
              <a:gd name="T30" fmla="*/ 172 w 174"/>
              <a:gd name="T31" fmla="*/ 32 h 149"/>
              <a:gd name="T32" fmla="*/ 146 w 174"/>
              <a:gd name="T33" fmla="*/ 9 h 149"/>
              <a:gd name="T34" fmla="*/ 150 w 174"/>
              <a:gd name="T35" fmla="*/ 17 h 149"/>
              <a:gd name="T36" fmla="*/ 156 w 174"/>
              <a:gd name="T37" fmla="*/ 36 h 149"/>
              <a:gd name="T38" fmla="*/ 147 w 174"/>
              <a:gd name="T39" fmla="*/ 22 h 149"/>
              <a:gd name="T40" fmla="*/ 134 w 174"/>
              <a:gd name="T41" fmla="*/ 17 h 149"/>
              <a:gd name="T42" fmla="*/ 78 w 174"/>
              <a:gd name="T43" fmla="*/ 91 h 149"/>
              <a:gd name="T44" fmla="*/ 71 w 174"/>
              <a:gd name="T45" fmla="*/ 81 h 149"/>
              <a:gd name="T46" fmla="*/ 81 w 174"/>
              <a:gd name="T47" fmla="*/ 69 h 149"/>
              <a:gd name="T48" fmla="*/ 120 w 174"/>
              <a:gd name="T49" fmla="*/ 49 h 149"/>
              <a:gd name="T50" fmla="*/ 87 w 174"/>
              <a:gd name="T51" fmla="*/ 87 h 149"/>
              <a:gd name="T52" fmla="*/ 110 w 174"/>
              <a:gd name="T53" fmla="*/ 80 h 149"/>
              <a:gd name="T54" fmla="*/ 95 w 174"/>
              <a:gd name="T55" fmla="*/ 118 h 149"/>
              <a:gd name="T56" fmla="*/ 51 w 174"/>
              <a:gd name="T57" fmla="*/ 139 h 149"/>
              <a:gd name="T58" fmla="*/ 12 w 174"/>
              <a:gd name="T59" fmla="*/ 110 h 149"/>
              <a:gd name="T60" fmla="*/ 14 w 174"/>
              <a:gd name="T61" fmla="*/ 79 h 149"/>
              <a:gd name="T62" fmla="*/ 40 w 174"/>
              <a:gd name="T63" fmla="*/ 57 h 149"/>
              <a:gd name="T64" fmla="*/ 92 w 174"/>
              <a:gd name="T65" fmla="*/ 48 h 149"/>
              <a:gd name="T66" fmla="*/ 87 w 174"/>
              <a:gd name="T67" fmla="*/ 56 h 149"/>
              <a:gd name="T68" fmla="*/ 48 w 174"/>
              <a:gd name="T69" fmla="*/ 78 h 149"/>
              <a:gd name="T70" fmla="*/ 60 w 174"/>
              <a:gd name="T71" fmla="*/ 88 h 149"/>
              <a:gd name="T72" fmla="*/ 56 w 174"/>
              <a:gd name="T73" fmla="*/ 103 h 149"/>
              <a:gd name="T74" fmla="*/ 70 w 174"/>
              <a:gd name="T75" fmla="*/ 101 h 149"/>
              <a:gd name="T76" fmla="*/ 78 w 174"/>
              <a:gd name="T77" fmla="*/ 111 h 149"/>
              <a:gd name="T78" fmla="*/ 92 w 174"/>
              <a:gd name="T79" fmla="*/ 95 h 149"/>
              <a:gd name="T80" fmla="*/ 126 w 174"/>
              <a:gd name="T81" fmla="*/ 57 h 149"/>
              <a:gd name="T82" fmla="*/ 141 w 174"/>
              <a:gd name="T83" fmla="*/ 58 h 149"/>
              <a:gd name="T84" fmla="*/ 137 w 174"/>
              <a:gd name="T85" fmla="*/ 58 h 149"/>
              <a:gd name="T86" fmla="*/ 115 w 174"/>
              <a:gd name="T87" fmla="*/ 30 h 149"/>
              <a:gd name="T88" fmla="*/ 114 w 174"/>
              <a:gd name="T89" fmla="*/ 27 h 149"/>
              <a:gd name="T90" fmla="*/ 116 w 174"/>
              <a:gd name="T91" fmla="*/ 26 h 149"/>
              <a:gd name="T92" fmla="*/ 127 w 174"/>
              <a:gd name="T93" fmla="*/ 35 h 149"/>
              <a:gd name="T94" fmla="*/ 142 w 174"/>
              <a:gd name="T95" fmla="*/ 57 h 149"/>
              <a:gd name="T96" fmla="*/ 132 w 174"/>
              <a:gd name="T97" fmla="*/ 19 h 149"/>
              <a:gd name="T98" fmla="*/ 147 w 174"/>
              <a:gd name="T99" fmla="*/ 42 h 149"/>
              <a:gd name="T100" fmla="*/ 142 w 174"/>
              <a:gd name="T101" fmla="*/ 39 h 149"/>
              <a:gd name="T102" fmla="*/ 162 w 174"/>
              <a:gd name="T103" fmla="*/ 10 h 149"/>
              <a:gd name="T104" fmla="*/ 158 w 174"/>
              <a:gd name="T105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4" h="149">
                <a:moveTo>
                  <a:pt x="172" y="14"/>
                </a:moveTo>
                <a:cubicBezTo>
                  <a:pt x="172" y="13"/>
                  <a:pt x="172" y="11"/>
                  <a:pt x="172" y="10"/>
                </a:cubicBezTo>
                <a:cubicBezTo>
                  <a:pt x="171" y="8"/>
                  <a:pt x="170" y="6"/>
                  <a:pt x="170" y="4"/>
                </a:cubicBezTo>
                <a:cubicBezTo>
                  <a:pt x="170" y="4"/>
                  <a:pt x="169" y="4"/>
                  <a:pt x="169" y="4"/>
                </a:cubicBezTo>
                <a:cubicBezTo>
                  <a:pt x="169" y="3"/>
                  <a:pt x="168" y="3"/>
                  <a:pt x="168" y="2"/>
                </a:cubicBezTo>
                <a:cubicBezTo>
                  <a:pt x="167" y="1"/>
                  <a:pt x="166" y="1"/>
                  <a:pt x="164" y="0"/>
                </a:cubicBezTo>
                <a:cubicBezTo>
                  <a:pt x="163" y="0"/>
                  <a:pt x="162" y="0"/>
                  <a:pt x="161" y="0"/>
                </a:cubicBezTo>
                <a:cubicBezTo>
                  <a:pt x="160" y="0"/>
                  <a:pt x="159" y="0"/>
                  <a:pt x="158" y="1"/>
                </a:cubicBezTo>
                <a:cubicBezTo>
                  <a:pt x="157" y="1"/>
                  <a:pt x="155" y="1"/>
                  <a:pt x="154" y="2"/>
                </a:cubicBezTo>
                <a:cubicBezTo>
                  <a:pt x="153" y="2"/>
                  <a:pt x="153" y="2"/>
                  <a:pt x="153" y="2"/>
                </a:cubicBezTo>
                <a:cubicBezTo>
                  <a:pt x="153" y="2"/>
                  <a:pt x="153" y="2"/>
                  <a:pt x="153" y="2"/>
                </a:cubicBezTo>
                <a:cubicBezTo>
                  <a:pt x="152" y="2"/>
                  <a:pt x="151" y="1"/>
                  <a:pt x="150" y="1"/>
                </a:cubicBezTo>
                <a:cubicBezTo>
                  <a:pt x="150" y="1"/>
                  <a:pt x="149" y="1"/>
                  <a:pt x="148" y="1"/>
                </a:cubicBezTo>
                <a:cubicBezTo>
                  <a:pt x="148" y="1"/>
                  <a:pt x="147" y="1"/>
                  <a:pt x="147" y="1"/>
                </a:cubicBezTo>
                <a:cubicBezTo>
                  <a:pt x="146" y="1"/>
                  <a:pt x="145" y="1"/>
                  <a:pt x="145" y="1"/>
                </a:cubicBezTo>
                <a:cubicBezTo>
                  <a:pt x="142" y="2"/>
                  <a:pt x="140" y="3"/>
                  <a:pt x="138" y="4"/>
                </a:cubicBezTo>
                <a:cubicBezTo>
                  <a:pt x="136" y="5"/>
                  <a:pt x="135" y="7"/>
                  <a:pt x="133" y="8"/>
                </a:cubicBezTo>
                <a:cubicBezTo>
                  <a:pt x="133" y="8"/>
                  <a:pt x="133" y="8"/>
                  <a:pt x="133" y="8"/>
                </a:cubicBezTo>
                <a:cubicBezTo>
                  <a:pt x="131" y="8"/>
                  <a:pt x="130" y="9"/>
                  <a:pt x="129" y="10"/>
                </a:cubicBezTo>
                <a:cubicBezTo>
                  <a:pt x="127" y="11"/>
                  <a:pt x="125" y="13"/>
                  <a:pt x="123" y="14"/>
                </a:cubicBezTo>
                <a:cubicBezTo>
                  <a:pt x="122" y="15"/>
                  <a:pt x="121" y="16"/>
                  <a:pt x="121" y="16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18" y="16"/>
                  <a:pt x="116" y="16"/>
                  <a:pt x="114" y="16"/>
                </a:cubicBezTo>
                <a:cubicBezTo>
                  <a:pt x="111" y="17"/>
                  <a:pt x="109" y="18"/>
                  <a:pt x="107" y="20"/>
                </a:cubicBezTo>
                <a:cubicBezTo>
                  <a:pt x="106" y="22"/>
                  <a:pt x="105" y="23"/>
                  <a:pt x="105" y="25"/>
                </a:cubicBezTo>
                <a:cubicBezTo>
                  <a:pt x="105" y="26"/>
                  <a:pt x="105" y="27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30"/>
                  <a:pt x="104" y="30"/>
                  <a:pt x="104" y="30"/>
                </a:cubicBezTo>
                <a:cubicBezTo>
                  <a:pt x="102" y="32"/>
                  <a:pt x="100" y="33"/>
                  <a:pt x="98" y="35"/>
                </a:cubicBezTo>
                <a:cubicBezTo>
                  <a:pt x="95" y="36"/>
                  <a:pt x="92" y="37"/>
                  <a:pt x="89" y="39"/>
                </a:cubicBezTo>
                <a:cubicBezTo>
                  <a:pt x="88" y="39"/>
                  <a:pt x="86" y="40"/>
                  <a:pt x="84" y="41"/>
                </a:cubicBezTo>
                <a:cubicBezTo>
                  <a:pt x="82" y="41"/>
                  <a:pt x="81" y="41"/>
                  <a:pt x="79" y="42"/>
                </a:cubicBezTo>
                <a:cubicBezTo>
                  <a:pt x="75" y="42"/>
                  <a:pt x="70" y="42"/>
                  <a:pt x="66" y="42"/>
                </a:cubicBezTo>
                <a:cubicBezTo>
                  <a:pt x="61" y="42"/>
                  <a:pt x="56" y="43"/>
                  <a:pt x="51" y="44"/>
                </a:cubicBezTo>
                <a:cubicBezTo>
                  <a:pt x="46" y="45"/>
                  <a:pt x="41" y="46"/>
                  <a:pt x="37" y="48"/>
                </a:cubicBezTo>
                <a:cubicBezTo>
                  <a:pt x="32" y="50"/>
                  <a:pt x="28" y="52"/>
                  <a:pt x="24" y="55"/>
                </a:cubicBezTo>
                <a:cubicBezTo>
                  <a:pt x="22" y="57"/>
                  <a:pt x="19" y="58"/>
                  <a:pt x="18" y="60"/>
                </a:cubicBezTo>
                <a:cubicBezTo>
                  <a:pt x="16" y="62"/>
                  <a:pt x="14" y="63"/>
                  <a:pt x="13" y="65"/>
                </a:cubicBezTo>
                <a:cubicBezTo>
                  <a:pt x="9" y="69"/>
                  <a:pt x="6" y="73"/>
                  <a:pt x="4" y="78"/>
                </a:cubicBezTo>
                <a:cubicBezTo>
                  <a:pt x="2" y="83"/>
                  <a:pt x="0" y="88"/>
                  <a:pt x="0" y="93"/>
                </a:cubicBezTo>
                <a:cubicBezTo>
                  <a:pt x="0" y="96"/>
                  <a:pt x="0" y="98"/>
                  <a:pt x="0" y="101"/>
                </a:cubicBezTo>
                <a:cubicBezTo>
                  <a:pt x="0" y="103"/>
                  <a:pt x="1" y="106"/>
                  <a:pt x="2" y="108"/>
                </a:cubicBezTo>
                <a:cubicBezTo>
                  <a:pt x="2" y="111"/>
                  <a:pt x="3" y="113"/>
                  <a:pt x="5" y="116"/>
                </a:cubicBezTo>
                <a:cubicBezTo>
                  <a:pt x="6" y="118"/>
                  <a:pt x="7" y="120"/>
                  <a:pt x="8" y="122"/>
                </a:cubicBezTo>
                <a:cubicBezTo>
                  <a:pt x="9" y="123"/>
                  <a:pt x="10" y="125"/>
                  <a:pt x="12" y="126"/>
                </a:cubicBezTo>
                <a:cubicBezTo>
                  <a:pt x="12" y="127"/>
                  <a:pt x="13" y="128"/>
                  <a:pt x="14" y="129"/>
                </a:cubicBezTo>
                <a:cubicBezTo>
                  <a:pt x="15" y="130"/>
                  <a:pt x="17" y="132"/>
                  <a:pt x="19" y="134"/>
                </a:cubicBezTo>
                <a:cubicBezTo>
                  <a:pt x="23" y="137"/>
                  <a:pt x="27" y="140"/>
                  <a:pt x="31" y="142"/>
                </a:cubicBezTo>
                <a:cubicBezTo>
                  <a:pt x="35" y="145"/>
                  <a:pt x="40" y="147"/>
                  <a:pt x="45" y="148"/>
                </a:cubicBezTo>
                <a:cubicBezTo>
                  <a:pt x="50" y="149"/>
                  <a:pt x="55" y="149"/>
                  <a:pt x="60" y="149"/>
                </a:cubicBezTo>
                <a:cubicBezTo>
                  <a:pt x="63" y="148"/>
                  <a:pt x="65" y="148"/>
                  <a:pt x="68" y="147"/>
                </a:cubicBezTo>
                <a:cubicBezTo>
                  <a:pt x="70" y="147"/>
                  <a:pt x="73" y="146"/>
                  <a:pt x="75" y="145"/>
                </a:cubicBezTo>
                <a:cubicBezTo>
                  <a:pt x="78" y="145"/>
                  <a:pt x="80" y="143"/>
                  <a:pt x="82" y="142"/>
                </a:cubicBezTo>
                <a:cubicBezTo>
                  <a:pt x="85" y="141"/>
                  <a:pt x="87" y="139"/>
                  <a:pt x="89" y="138"/>
                </a:cubicBezTo>
                <a:cubicBezTo>
                  <a:pt x="93" y="135"/>
                  <a:pt x="96" y="131"/>
                  <a:pt x="99" y="128"/>
                </a:cubicBezTo>
                <a:cubicBezTo>
                  <a:pt x="101" y="125"/>
                  <a:pt x="104" y="122"/>
                  <a:pt x="106" y="119"/>
                </a:cubicBezTo>
                <a:cubicBezTo>
                  <a:pt x="107" y="116"/>
                  <a:pt x="109" y="112"/>
                  <a:pt x="110" y="109"/>
                </a:cubicBezTo>
                <a:cubicBezTo>
                  <a:pt x="111" y="105"/>
                  <a:pt x="112" y="102"/>
                  <a:pt x="113" y="99"/>
                </a:cubicBezTo>
                <a:cubicBezTo>
                  <a:pt x="114" y="96"/>
                  <a:pt x="115" y="92"/>
                  <a:pt x="116" y="89"/>
                </a:cubicBezTo>
                <a:cubicBezTo>
                  <a:pt x="118" y="85"/>
                  <a:pt x="120" y="82"/>
                  <a:pt x="122" y="78"/>
                </a:cubicBezTo>
                <a:cubicBezTo>
                  <a:pt x="124" y="76"/>
                  <a:pt x="126" y="74"/>
                  <a:pt x="128" y="72"/>
                </a:cubicBezTo>
                <a:cubicBezTo>
                  <a:pt x="130" y="70"/>
                  <a:pt x="132" y="69"/>
                  <a:pt x="134" y="67"/>
                </a:cubicBezTo>
                <a:cubicBezTo>
                  <a:pt x="134" y="67"/>
                  <a:pt x="135" y="67"/>
                  <a:pt x="136" y="68"/>
                </a:cubicBezTo>
                <a:cubicBezTo>
                  <a:pt x="137" y="68"/>
                  <a:pt x="139" y="68"/>
                  <a:pt x="141" y="68"/>
                </a:cubicBezTo>
                <a:cubicBezTo>
                  <a:pt x="143" y="68"/>
                  <a:pt x="146" y="67"/>
                  <a:pt x="148" y="65"/>
                </a:cubicBezTo>
                <a:cubicBezTo>
                  <a:pt x="149" y="64"/>
                  <a:pt x="150" y="63"/>
                  <a:pt x="150" y="62"/>
                </a:cubicBezTo>
                <a:cubicBezTo>
                  <a:pt x="151" y="60"/>
                  <a:pt x="152" y="58"/>
                  <a:pt x="151" y="55"/>
                </a:cubicBezTo>
                <a:cubicBezTo>
                  <a:pt x="151" y="55"/>
                  <a:pt x="151" y="54"/>
                  <a:pt x="151" y="53"/>
                </a:cubicBezTo>
                <a:cubicBezTo>
                  <a:pt x="153" y="52"/>
                  <a:pt x="154" y="50"/>
                  <a:pt x="155" y="48"/>
                </a:cubicBezTo>
                <a:cubicBezTo>
                  <a:pt x="156" y="47"/>
                  <a:pt x="156" y="47"/>
                  <a:pt x="156" y="47"/>
                </a:cubicBezTo>
                <a:cubicBezTo>
                  <a:pt x="157" y="47"/>
                  <a:pt x="158" y="47"/>
                  <a:pt x="158" y="46"/>
                </a:cubicBezTo>
                <a:cubicBezTo>
                  <a:pt x="160" y="45"/>
                  <a:pt x="161" y="45"/>
                  <a:pt x="162" y="44"/>
                </a:cubicBezTo>
                <a:cubicBezTo>
                  <a:pt x="162" y="43"/>
                  <a:pt x="163" y="43"/>
                  <a:pt x="163" y="42"/>
                </a:cubicBezTo>
                <a:cubicBezTo>
                  <a:pt x="164" y="42"/>
                  <a:pt x="164" y="41"/>
                  <a:pt x="164" y="41"/>
                </a:cubicBezTo>
                <a:cubicBezTo>
                  <a:pt x="165" y="40"/>
                  <a:pt x="165" y="39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6" y="38"/>
                  <a:pt x="166" y="38"/>
                  <a:pt x="166" y="37"/>
                </a:cubicBezTo>
                <a:cubicBezTo>
                  <a:pt x="167" y="37"/>
                  <a:pt x="168" y="37"/>
                  <a:pt x="168" y="36"/>
                </a:cubicBezTo>
                <a:cubicBezTo>
                  <a:pt x="169" y="36"/>
                  <a:pt x="170" y="35"/>
                  <a:pt x="170" y="35"/>
                </a:cubicBezTo>
                <a:cubicBezTo>
                  <a:pt x="171" y="34"/>
                  <a:pt x="172" y="33"/>
                  <a:pt x="172" y="32"/>
                </a:cubicBezTo>
                <a:cubicBezTo>
                  <a:pt x="173" y="31"/>
                  <a:pt x="174" y="29"/>
                  <a:pt x="174" y="27"/>
                </a:cubicBezTo>
                <a:cubicBezTo>
                  <a:pt x="174" y="26"/>
                  <a:pt x="174" y="25"/>
                  <a:pt x="174" y="25"/>
                </a:cubicBezTo>
                <a:cubicBezTo>
                  <a:pt x="173" y="21"/>
                  <a:pt x="173" y="18"/>
                  <a:pt x="172" y="14"/>
                </a:cubicBezTo>
                <a:close/>
                <a:moveTo>
                  <a:pt x="146" y="9"/>
                </a:moveTo>
                <a:cubicBezTo>
                  <a:pt x="146" y="9"/>
                  <a:pt x="146" y="9"/>
                  <a:pt x="146" y="9"/>
                </a:cubicBezTo>
                <a:cubicBezTo>
                  <a:pt x="146" y="9"/>
                  <a:pt x="146" y="9"/>
                  <a:pt x="146" y="9"/>
                </a:cubicBezTo>
                <a:cubicBezTo>
                  <a:pt x="146" y="9"/>
                  <a:pt x="146" y="9"/>
                  <a:pt x="146" y="9"/>
                </a:cubicBezTo>
                <a:close/>
                <a:moveTo>
                  <a:pt x="145" y="11"/>
                </a:moveTo>
                <a:cubicBezTo>
                  <a:pt x="146" y="10"/>
                  <a:pt x="146" y="10"/>
                  <a:pt x="147" y="10"/>
                </a:cubicBezTo>
                <a:cubicBezTo>
                  <a:pt x="148" y="12"/>
                  <a:pt x="149" y="15"/>
                  <a:pt x="150" y="17"/>
                </a:cubicBezTo>
                <a:cubicBezTo>
                  <a:pt x="152" y="20"/>
                  <a:pt x="153" y="22"/>
                  <a:pt x="154" y="25"/>
                </a:cubicBezTo>
                <a:cubicBezTo>
                  <a:pt x="155" y="27"/>
                  <a:pt x="156" y="30"/>
                  <a:pt x="156" y="32"/>
                </a:cubicBezTo>
                <a:cubicBezTo>
                  <a:pt x="156" y="33"/>
                  <a:pt x="156" y="34"/>
                  <a:pt x="156" y="35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37"/>
                  <a:pt x="155" y="37"/>
                  <a:pt x="155" y="37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6"/>
                  <a:pt x="155" y="35"/>
                  <a:pt x="154" y="35"/>
                </a:cubicBezTo>
                <a:cubicBezTo>
                  <a:pt x="152" y="31"/>
                  <a:pt x="150" y="26"/>
                  <a:pt x="147" y="22"/>
                </a:cubicBezTo>
                <a:cubicBezTo>
                  <a:pt x="146" y="20"/>
                  <a:pt x="145" y="19"/>
                  <a:pt x="144" y="17"/>
                </a:cubicBezTo>
                <a:cubicBezTo>
                  <a:pt x="143" y="16"/>
                  <a:pt x="142" y="14"/>
                  <a:pt x="141" y="13"/>
                </a:cubicBezTo>
                <a:cubicBezTo>
                  <a:pt x="143" y="12"/>
                  <a:pt x="144" y="11"/>
                  <a:pt x="145" y="11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lose/>
                <a:moveTo>
                  <a:pt x="80" y="95"/>
                </a:moveTo>
                <a:cubicBezTo>
                  <a:pt x="80" y="94"/>
                  <a:pt x="80" y="94"/>
                  <a:pt x="80" y="93"/>
                </a:cubicBezTo>
                <a:cubicBezTo>
                  <a:pt x="79" y="92"/>
                  <a:pt x="79" y="92"/>
                  <a:pt x="78" y="91"/>
                </a:cubicBezTo>
                <a:cubicBezTo>
                  <a:pt x="78" y="90"/>
                  <a:pt x="77" y="90"/>
                  <a:pt x="76" y="90"/>
                </a:cubicBezTo>
                <a:cubicBezTo>
                  <a:pt x="75" y="89"/>
                  <a:pt x="73" y="90"/>
                  <a:pt x="72" y="90"/>
                </a:cubicBezTo>
                <a:cubicBezTo>
                  <a:pt x="71" y="90"/>
                  <a:pt x="70" y="90"/>
                  <a:pt x="69" y="91"/>
                </a:cubicBezTo>
                <a:cubicBezTo>
                  <a:pt x="70" y="89"/>
                  <a:pt x="71" y="87"/>
                  <a:pt x="71" y="86"/>
                </a:cubicBezTo>
                <a:cubicBezTo>
                  <a:pt x="72" y="84"/>
                  <a:pt x="72" y="82"/>
                  <a:pt x="71" y="81"/>
                </a:cubicBezTo>
                <a:cubicBezTo>
                  <a:pt x="71" y="81"/>
                  <a:pt x="70" y="80"/>
                  <a:pt x="69" y="79"/>
                </a:cubicBezTo>
                <a:cubicBezTo>
                  <a:pt x="68" y="79"/>
                  <a:pt x="67" y="79"/>
                  <a:pt x="67" y="78"/>
                </a:cubicBezTo>
                <a:cubicBezTo>
                  <a:pt x="66" y="78"/>
                  <a:pt x="65" y="78"/>
                  <a:pt x="64" y="78"/>
                </a:cubicBezTo>
                <a:cubicBezTo>
                  <a:pt x="65" y="77"/>
                  <a:pt x="67" y="77"/>
                  <a:pt x="68" y="76"/>
                </a:cubicBezTo>
                <a:cubicBezTo>
                  <a:pt x="72" y="74"/>
                  <a:pt x="77" y="72"/>
                  <a:pt x="81" y="69"/>
                </a:cubicBezTo>
                <a:cubicBezTo>
                  <a:pt x="85" y="67"/>
                  <a:pt x="90" y="65"/>
                  <a:pt x="94" y="62"/>
                </a:cubicBezTo>
                <a:cubicBezTo>
                  <a:pt x="98" y="60"/>
                  <a:pt x="102" y="57"/>
                  <a:pt x="106" y="55"/>
                </a:cubicBezTo>
                <a:cubicBezTo>
                  <a:pt x="110" y="53"/>
                  <a:pt x="114" y="51"/>
                  <a:pt x="118" y="48"/>
                </a:cubicBezTo>
                <a:cubicBezTo>
                  <a:pt x="118" y="48"/>
                  <a:pt x="118" y="48"/>
                  <a:pt x="119" y="47"/>
                </a:cubicBezTo>
                <a:cubicBezTo>
                  <a:pt x="119" y="48"/>
                  <a:pt x="120" y="49"/>
                  <a:pt x="120" y="49"/>
                </a:cubicBezTo>
                <a:cubicBezTo>
                  <a:pt x="117" y="53"/>
                  <a:pt x="113" y="56"/>
                  <a:pt x="110" y="60"/>
                </a:cubicBezTo>
                <a:cubicBezTo>
                  <a:pt x="108" y="62"/>
                  <a:pt x="106" y="63"/>
                  <a:pt x="105" y="65"/>
                </a:cubicBezTo>
                <a:cubicBezTo>
                  <a:pt x="103" y="67"/>
                  <a:pt x="102" y="69"/>
                  <a:pt x="100" y="70"/>
                </a:cubicBezTo>
                <a:cubicBezTo>
                  <a:pt x="97" y="74"/>
                  <a:pt x="94" y="77"/>
                  <a:pt x="91" y="81"/>
                </a:cubicBezTo>
                <a:cubicBezTo>
                  <a:pt x="90" y="83"/>
                  <a:pt x="88" y="85"/>
                  <a:pt x="87" y="87"/>
                </a:cubicBezTo>
                <a:cubicBezTo>
                  <a:pt x="85" y="89"/>
                  <a:pt x="84" y="90"/>
                  <a:pt x="82" y="92"/>
                </a:cubicBezTo>
                <a:cubicBezTo>
                  <a:pt x="81" y="93"/>
                  <a:pt x="81" y="94"/>
                  <a:pt x="80" y="95"/>
                </a:cubicBezTo>
                <a:close/>
                <a:moveTo>
                  <a:pt x="123" y="64"/>
                </a:moveTo>
                <a:cubicBezTo>
                  <a:pt x="121" y="66"/>
                  <a:pt x="120" y="67"/>
                  <a:pt x="118" y="68"/>
                </a:cubicBezTo>
                <a:cubicBezTo>
                  <a:pt x="115" y="72"/>
                  <a:pt x="112" y="76"/>
                  <a:pt x="110" y="80"/>
                </a:cubicBezTo>
                <a:cubicBezTo>
                  <a:pt x="108" y="84"/>
                  <a:pt x="106" y="89"/>
                  <a:pt x="105" y="94"/>
                </a:cubicBezTo>
                <a:cubicBezTo>
                  <a:pt x="104" y="98"/>
                  <a:pt x="103" y="102"/>
                  <a:pt x="101" y="107"/>
                </a:cubicBezTo>
                <a:cubicBezTo>
                  <a:pt x="101" y="107"/>
                  <a:pt x="101" y="108"/>
                  <a:pt x="100" y="108"/>
                </a:cubicBezTo>
                <a:cubicBezTo>
                  <a:pt x="100" y="110"/>
                  <a:pt x="99" y="111"/>
                  <a:pt x="98" y="113"/>
                </a:cubicBezTo>
                <a:cubicBezTo>
                  <a:pt x="97" y="115"/>
                  <a:pt x="96" y="116"/>
                  <a:pt x="95" y="118"/>
                </a:cubicBezTo>
                <a:cubicBezTo>
                  <a:pt x="92" y="123"/>
                  <a:pt x="87" y="127"/>
                  <a:pt x="83" y="131"/>
                </a:cubicBezTo>
                <a:cubicBezTo>
                  <a:pt x="80" y="133"/>
                  <a:pt x="78" y="134"/>
                  <a:pt x="75" y="135"/>
                </a:cubicBezTo>
                <a:cubicBezTo>
                  <a:pt x="71" y="137"/>
                  <a:pt x="66" y="138"/>
                  <a:pt x="62" y="139"/>
                </a:cubicBezTo>
                <a:cubicBezTo>
                  <a:pt x="60" y="139"/>
                  <a:pt x="58" y="139"/>
                  <a:pt x="57" y="139"/>
                </a:cubicBezTo>
                <a:cubicBezTo>
                  <a:pt x="55" y="140"/>
                  <a:pt x="53" y="139"/>
                  <a:pt x="51" y="139"/>
                </a:cubicBezTo>
                <a:cubicBezTo>
                  <a:pt x="47" y="139"/>
                  <a:pt x="44" y="138"/>
                  <a:pt x="40" y="137"/>
                </a:cubicBezTo>
                <a:cubicBezTo>
                  <a:pt x="37" y="135"/>
                  <a:pt x="33" y="133"/>
                  <a:pt x="30" y="131"/>
                </a:cubicBezTo>
                <a:cubicBezTo>
                  <a:pt x="28" y="129"/>
                  <a:pt x="26" y="128"/>
                  <a:pt x="24" y="126"/>
                </a:cubicBezTo>
                <a:cubicBezTo>
                  <a:pt x="22" y="124"/>
                  <a:pt x="20" y="121"/>
                  <a:pt x="18" y="119"/>
                </a:cubicBezTo>
                <a:cubicBezTo>
                  <a:pt x="15" y="116"/>
                  <a:pt x="14" y="113"/>
                  <a:pt x="12" y="110"/>
                </a:cubicBezTo>
                <a:cubicBezTo>
                  <a:pt x="11" y="107"/>
                  <a:pt x="10" y="104"/>
                  <a:pt x="9" y="100"/>
                </a:cubicBezTo>
                <a:cubicBezTo>
                  <a:pt x="9" y="98"/>
                  <a:pt x="9" y="95"/>
                  <a:pt x="9" y="93"/>
                </a:cubicBezTo>
                <a:cubicBezTo>
                  <a:pt x="9" y="92"/>
                  <a:pt x="10" y="90"/>
                  <a:pt x="10" y="89"/>
                </a:cubicBezTo>
                <a:cubicBezTo>
                  <a:pt x="10" y="87"/>
                  <a:pt x="11" y="86"/>
                  <a:pt x="11" y="85"/>
                </a:cubicBezTo>
                <a:cubicBezTo>
                  <a:pt x="12" y="83"/>
                  <a:pt x="13" y="81"/>
                  <a:pt x="14" y="79"/>
                </a:cubicBezTo>
                <a:cubicBezTo>
                  <a:pt x="15" y="78"/>
                  <a:pt x="16" y="76"/>
                  <a:pt x="17" y="74"/>
                </a:cubicBezTo>
                <a:cubicBezTo>
                  <a:pt x="19" y="72"/>
                  <a:pt x="20" y="71"/>
                  <a:pt x="22" y="69"/>
                </a:cubicBezTo>
                <a:cubicBezTo>
                  <a:pt x="23" y="67"/>
                  <a:pt x="25" y="66"/>
                  <a:pt x="27" y="64"/>
                </a:cubicBezTo>
                <a:cubicBezTo>
                  <a:pt x="29" y="63"/>
                  <a:pt x="31" y="61"/>
                  <a:pt x="33" y="60"/>
                </a:cubicBezTo>
                <a:cubicBezTo>
                  <a:pt x="35" y="59"/>
                  <a:pt x="37" y="58"/>
                  <a:pt x="40" y="57"/>
                </a:cubicBezTo>
                <a:cubicBezTo>
                  <a:pt x="42" y="56"/>
                  <a:pt x="45" y="55"/>
                  <a:pt x="48" y="54"/>
                </a:cubicBezTo>
                <a:cubicBezTo>
                  <a:pt x="51" y="53"/>
                  <a:pt x="54" y="53"/>
                  <a:pt x="57" y="52"/>
                </a:cubicBezTo>
                <a:cubicBezTo>
                  <a:pt x="61" y="52"/>
                  <a:pt x="66" y="51"/>
                  <a:pt x="71" y="51"/>
                </a:cubicBezTo>
                <a:cubicBezTo>
                  <a:pt x="76" y="51"/>
                  <a:pt x="81" y="51"/>
                  <a:pt x="85" y="50"/>
                </a:cubicBezTo>
                <a:cubicBezTo>
                  <a:pt x="88" y="49"/>
                  <a:pt x="90" y="48"/>
                  <a:pt x="92" y="48"/>
                </a:cubicBezTo>
                <a:cubicBezTo>
                  <a:pt x="95" y="47"/>
                  <a:pt x="97" y="45"/>
                  <a:pt x="99" y="44"/>
                </a:cubicBezTo>
                <a:cubicBezTo>
                  <a:pt x="103" y="42"/>
                  <a:pt x="106" y="40"/>
                  <a:pt x="110" y="37"/>
                </a:cubicBezTo>
                <a:cubicBezTo>
                  <a:pt x="111" y="38"/>
                  <a:pt x="112" y="39"/>
                  <a:pt x="113" y="40"/>
                </a:cubicBezTo>
                <a:cubicBezTo>
                  <a:pt x="108" y="43"/>
                  <a:pt x="104" y="46"/>
                  <a:pt x="99" y="48"/>
                </a:cubicBezTo>
                <a:cubicBezTo>
                  <a:pt x="95" y="51"/>
                  <a:pt x="91" y="53"/>
                  <a:pt x="87" y="56"/>
                </a:cubicBezTo>
                <a:cubicBezTo>
                  <a:pt x="82" y="58"/>
                  <a:pt x="78" y="61"/>
                  <a:pt x="73" y="63"/>
                </a:cubicBezTo>
                <a:cubicBezTo>
                  <a:pt x="69" y="65"/>
                  <a:pt x="65" y="67"/>
                  <a:pt x="60" y="69"/>
                </a:cubicBezTo>
                <a:cubicBezTo>
                  <a:pt x="57" y="71"/>
                  <a:pt x="54" y="72"/>
                  <a:pt x="51" y="74"/>
                </a:cubicBezTo>
                <a:cubicBezTo>
                  <a:pt x="50" y="74"/>
                  <a:pt x="50" y="75"/>
                  <a:pt x="49" y="76"/>
                </a:cubicBezTo>
                <a:cubicBezTo>
                  <a:pt x="49" y="77"/>
                  <a:pt x="48" y="77"/>
                  <a:pt x="48" y="78"/>
                </a:cubicBezTo>
                <a:cubicBezTo>
                  <a:pt x="47" y="81"/>
                  <a:pt x="49" y="83"/>
                  <a:pt x="51" y="84"/>
                </a:cubicBezTo>
                <a:cubicBezTo>
                  <a:pt x="52" y="84"/>
                  <a:pt x="53" y="84"/>
                  <a:pt x="54" y="85"/>
                </a:cubicBezTo>
                <a:cubicBezTo>
                  <a:pt x="55" y="85"/>
                  <a:pt x="56" y="85"/>
                  <a:pt x="57" y="86"/>
                </a:cubicBezTo>
                <a:cubicBezTo>
                  <a:pt x="58" y="86"/>
                  <a:pt x="60" y="86"/>
                  <a:pt x="61" y="87"/>
                </a:cubicBezTo>
                <a:cubicBezTo>
                  <a:pt x="60" y="87"/>
                  <a:pt x="60" y="88"/>
                  <a:pt x="60" y="88"/>
                </a:cubicBezTo>
                <a:cubicBezTo>
                  <a:pt x="59" y="89"/>
                  <a:pt x="59" y="91"/>
                  <a:pt x="58" y="92"/>
                </a:cubicBezTo>
                <a:cubicBezTo>
                  <a:pt x="57" y="93"/>
                  <a:pt x="57" y="94"/>
                  <a:pt x="56" y="96"/>
                </a:cubicBezTo>
                <a:cubicBezTo>
                  <a:pt x="55" y="97"/>
                  <a:pt x="55" y="98"/>
                  <a:pt x="55" y="99"/>
                </a:cubicBezTo>
                <a:cubicBezTo>
                  <a:pt x="55" y="100"/>
                  <a:pt x="55" y="101"/>
                  <a:pt x="56" y="102"/>
                </a:cubicBezTo>
                <a:cubicBezTo>
                  <a:pt x="56" y="102"/>
                  <a:pt x="56" y="103"/>
                  <a:pt x="56" y="103"/>
                </a:cubicBezTo>
                <a:cubicBezTo>
                  <a:pt x="58" y="104"/>
                  <a:pt x="60" y="104"/>
                  <a:pt x="62" y="104"/>
                </a:cubicBezTo>
                <a:cubicBezTo>
                  <a:pt x="63" y="103"/>
                  <a:pt x="64" y="103"/>
                  <a:pt x="66" y="102"/>
                </a:cubicBezTo>
                <a:cubicBezTo>
                  <a:pt x="67" y="102"/>
                  <a:pt x="68" y="101"/>
                  <a:pt x="70" y="100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0"/>
                  <a:pt x="70" y="100"/>
                  <a:pt x="70" y="101"/>
                </a:cubicBezTo>
                <a:cubicBezTo>
                  <a:pt x="70" y="102"/>
                  <a:pt x="70" y="104"/>
                  <a:pt x="70" y="106"/>
                </a:cubicBezTo>
                <a:cubicBezTo>
                  <a:pt x="69" y="107"/>
                  <a:pt x="69" y="108"/>
                  <a:pt x="70" y="109"/>
                </a:cubicBezTo>
                <a:cubicBezTo>
                  <a:pt x="71" y="110"/>
                  <a:pt x="72" y="111"/>
                  <a:pt x="73" y="111"/>
                </a:cubicBezTo>
                <a:cubicBezTo>
                  <a:pt x="73" y="111"/>
                  <a:pt x="74" y="111"/>
                  <a:pt x="74" y="111"/>
                </a:cubicBezTo>
                <a:cubicBezTo>
                  <a:pt x="75" y="112"/>
                  <a:pt x="77" y="112"/>
                  <a:pt x="78" y="111"/>
                </a:cubicBezTo>
                <a:cubicBezTo>
                  <a:pt x="79" y="111"/>
                  <a:pt x="80" y="110"/>
                  <a:pt x="80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2" y="107"/>
                  <a:pt x="83" y="106"/>
                  <a:pt x="83" y="105"/>
                </a:cubicBezTo>
                <a:cubicBezTo>
                  <a:pt x="85" y="104"/>
                  <a:pt x="86" y="102"/>
                  <a:pt x="88" y="100"/>
                </a:cubicBezTo>
                <a:cubicBezTo>
                  <a:pt x="89" y="98"/>
                  <a:pt x="91" y="97"/>
                  <a:pt x="92" y="95"/>
                </a:cubicBezTo>
                <a:cubicBezTo>
                  <a:pt x="94" y="93"/>
                  <a:pt x="95" y="91"/>
                  <a:pt x="96" y="89"/>
                </a:cubicBezTo>
                <a:cubicBezTo>
                  <a:pt x="99" y="86"/>
                  <a:pt x="102" y="82"/>
                  <a:pt x="105" y="78"/>
                </a:cubicBezTo>
                <a:cubicBezTo>
                  <a:pt x="107" y="77"/>
                  <a:pt x="108" y="75"/>
                  <a:pt x="110" y="73"/>
                </a:cubicBezTo>
                <a:cubicBezTo>
                  <a:pt x="111" y="71"/>
                  <a:pt x="113" y="70"/>
                  <a:pt x="115" y="68"/>
                </a:cubicBezTo>
                <a:cubicBezTo>
                  <a:pt x="118" y="64"/>
                  <a:pt x="122" y="61"/>
                  <a:pt x="126" y="57"/>
                </a:cubicBezTo>
                <a:cubicBezTo>
                  <a:pt x="126" y="58"/>
                  <a:pt x="127" y="59"/>
                  <a:pt x="128" y="60"/>
                </a:cubicBezTo>
                <a:cubicBezTo>
                  <a:pt x="126" y="61"/>
                  <a:pt x="125" y="63"/>
                  <a:pt x="123" y="64"/>
                </a:cubicBezTo>
                <a:close/>
                <a:moveTo>
                  <a:pt x="142" y="58"/>
                </a:moveTo>
                <a:cubicBezTo>
                  <a:pt x="142" y="58"/>
                  <a:pt x="142" y="58"/>
                  <a:pt x="142" y="58"/>
                </a:cubicBezTo>
                <a:cubicBezTo>
                  <a:pt x="142" y="58"/>
                  <a:pt x="141" y="58"/>
                  <a:pt x="141" y="58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59"/>
                  <a:pt x="140" y="59"/>
                  <a:pt x="139" y="59"/>
                </a:cubicBezTo>
                <a:cubicBezTo>
                  <a:pt x="139" y="59"/>
                  <a:pt x="139" y="59"/>
                  <a:pt x="138" y="59"/>
                </a:cubicBezTo>
                <a:cubicBezTo>
                  <a:pt x="138" y="59"/>
                  <a:pt x="138" y="58"/>
                  <a:pt x="137" y="58"/>
                </a:cubicBezTo>
                <a:cubicBezTo>
                  <a:pt x="137" y="58"/>
                  <a:pt x="137" y="58"/>
                  <a:pt x="137" y="57"/>
                </a:cubicBezTo>
                <a:cubicBezTo>
                  <a:pt x="135" y="55"/>
                  <a:pt x="134" y="52"/>
                  <a:pt x="132" y="50"/>
                </a:cubicBezTo>
                <a:cubicBezTo>
                  <a:pt x="130" y="47"/>
                  <a:pt x="129" y="45"/>
                  <a:pt x="127" y="43"/>
                </a:cubicBezTo>
                <a:cubicBezTo>
                  <a:pt x="125" y="41"/>
                  <a:pt x="123" y="38"/>
                  <a:pt x="121" y="36"/>
                </a:cubicBezTo>
                <a:cubicBezTo>
                  <a:pt x="119" y="34"/>
                  <a:pt x="118" y="32"/>
                  <a:pt x="115" y="30"/>
                </a:cubicBezTo>
                <a:cubicBezTo>
                  <a:pt x="115" y="30"/>
                  <a:pt x="115" y="30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28"/>
                  <a:pt x="114" y="28"/>
                </a:cubicBezTo>
                <a:cubicBezTo>
                  <a:pt x="114" y="28"/>
                  <a:pt x="114" y="27"/>
                  <a:pt x="114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26"/>
                  <a:pt x="114" y="26"/>
                  <a:pt x="115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7" y="26"/>
                  <a:pt x="117" y="26"/>
                </a:cubicBezTo>
                <a:cubicBezTo>
                  <a:pt x="117" y="26"/>
                  <a:pt x="118" y="26"/>
                  <a:pt x="118" y="26"/>
                </a:cubicBezTo>
                <a:cubicBezTo>
                  <a:pt x="120" y="28"/>
                  <a:pt x="121" y="29"/>
                  <a:pt x="122" y="30"/>
                </a:cubicBezTo>
                <a:cubicBezTo>
                  <a:pt x="124" y="32"/>
                  <a:pt x="125" y="33"/>
                  <a:pt x="126" y="34"/>
                </a:cubicBezTo>
                <a:cubicBezTo>
                  <a:pt x="126" y="35"/>
                  <a:pt x="127" y="35"/>
                  <a:pt x="127" y="35"/>
                </a:cubicBezTo>
                <a:cubicBezTo>
                  <a:pt x="129" y="37"/>
                  <a:pt x="130" y="39"/>
                  <a:pt x="132" y="41"/>
                </a:cubicBezTo>
                <a:cubicBezTo>
                  <a:pt x="134" y="43"/>
                  <a:pt x="135" y="45"/>
                  <a:pt x="137" y="46"/>
                </a:cubicBezTo>
                <a:cubicBezTo>
                  <a:pt x="138" y="49"/>
                  <a:pt x="140" y="51"/>
                  <a:pt x="142" y="54"/>
                </a:cubicBezTo>
                <a:cubicBezTo>
                  <a:pt x="142" y="55"/>
                  <a:pt x="142" y="55"/>
                  <a:pt x="142" y="56"/>
                </a:cubicBezTo>
                <a:cubicBezTo>
                  <a:pt x="142" y="56"/>
                  <a:pt x="142" y="56"/>
                  <a:pt x="142" y="57"/>
                </a:cubicBezTo>
                <a:cubicBezTo>
                  <a:pt x="142" y="57"/>
                  <a:pt x="142" y="57"/>
                  <a:pt x="142" y="58"/>
                </a:cubicBezTo>
                <a:close/>
                <a:moveTo>
                  <a:pt x="138" y="34"/>
                </a:moveTo>
                <a:cubicBezTo>
                  <a:pt x="136" y="32"/>
                  <a:pt x="135" y="30"/>
                  <a:pt x="133" y="29"/>
                </a:cubicBezTo>
                <a:cubicBezTo>
                  <a:pt x="132" y="26"/>
                  <a:pt x="130" y="24"/>
                  <a:pt x="128" y="23"/>
                </a:cubicBezTo>
                <a:cubicBezTo>
                  <a:pt x="129" y="21"/>
                  <a:pt x="130" y="20"/>
                  <a:pt x="132" y="19"/>
                </a:cubicBezTo>
                <a:cubicBezTo>
                  <a:pt x="132" y="19"/>
                  <a:pt x="133" y="18"/>
                  <a:pt x="133" y="18"/>
                </a:cubicBezTo>
                <a:cubicBezTo>
                  <a:pt x="134" y="19"/>
                  <a:pt x="135" y="21"/>
                  <a:pt x="136" y="22"/>
                </a:cubicBezTo>
                <a:cubicBezTo>
                  <a:pt x="137" y="24"/>
                  <a:pt x="139" y="26"/>
                  <a:pt x="140" y="28"/>
                </a:cubicBezTo>
                <a:cubicBezTo>
                  <a:pt x="141" y="30"/>
                  <a:pt x="143" y="33"/>
                  <a:pt x="144" y="35"/>
                </a:cubicBezTo>
                <a:cubicBezTo>
                  <a:pt x="145" y="37"/>
                  <a:pt x="147" y="39"/>
                  <a:pt x="147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7" y="43"/>
                  <a:pt x="147" y="44"/>
                  <a:pt x="147" y="44"/>
                </a:cubicBezTo>
                <a:cubicBezTo>
                  <a:pt x="145" y="42"/>
                  <a:pt x="144" y="40"/>
                  <a:pt x="142" y="39"/>
                </a:cubicBezTo>
                <a:cubicBezTo>
                  <a:pt x="141" y="37"/>
                  <a:pt x="139" y="35"/>
                  <a:pt x="138" y="34"/>
                </a:cubicBezTo>
                <a:close/>
                <a:moveTo>
                  <a:pt x="158" y="12"/>
                </a:moveTo>
                <a:cubicBezTo>
                  <a:pt x="158" y="11"/>
                  <a:pt x="158" y="11"/>
                  <a:pt x="158" y="11"/>
                </a:cubicBezTo>
                <a:cubicBezTo>
                  <a:pt x="159" y="10"/>
                  <a:pt x="160" y="10"/>
                  <a:pt x="162" y="10"/>
                </a:cubicBezTo>
                <a:cubicBezTo>
                  <a:pt x="162" y="10"/>
                  <a:pt x="162" y="10"/>
                  <a:pt x="162" y="10"/>
                </a:cubicBezTo>
                <a:cubicBezTo>
                  <a:pt x="163" y="14"/>
                  <a:pt x="163" y="15"/>
                  <a:pt x="164" y="18"/>
                </a:cubicBezTo>
                <a:cubicBezTo>
                  <a:pt x="164" y="19"/>
                  <a:pt x="164" y="21"/>
                  <a:pt x="164" y="23"/>
                </a:cubicBezTo>
                <a:cubicBezTo>
                  <a:pt x="164" y="23"/>
                  <a:pt x="164" y="24"/>
                  <a:pt x="164" y="25"/>
                </a:cubicBezTo>
                <a:cubicBezTo>
                  <a:pt x="164" y="23"/>
                  <a:pt x="163" y="21"/>
                  <a:pt x="162" y="19"/>
                </a:cubicBezTo>
                <a:cubicBezTo>
                  <a:pt x="161" y="16"/>
                  <a:pt x="159" y="14"/>
                  <a:pt x="158" y="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iSḻïḓê">
            <a:extLst>
              <a:ext uri="{FF2B5EF4-FFF2-40B4-BE49-F238E27FC236}">
                <a16:creationId xmlns:a16="http://schemas.microsoft.com/office/drawing/2014/main" id="{206F7F2D-086F-470B-9893-109A94160253}"/>
              </a:ext>
            </a:extLst>
          </p:cNvPr>
          <p:cNvSpPr/>
          <p:nvPr/>
        </p:nvSpPr>
        <p:spPr bwMode="auto">
          <a:xfrm>
            <a:off x="4128903" y="1478174"/>
            <a:ext cx="295789" cy="253309"/>
          </a:xfrm>
          <a:custGeom>
            <a:avLst/>
            <a:gdLst>
              <a:gd name="T0" fmla="*/ 160 w 175"/>
              <a:gd name="T1" fmla="*/ 21 h 149"/>
              <a:gd name="T2" fmla="*/ 106 w 175"/>
              <a:gd name="T3" fmla="*/ 2 h 149"/>
              <a:gd name="T4" fmla="*/ 69 w 175"/>
              <a:gd name="T5" fmla="*/ 30 h 149"/>
              <a:gd name="T6" fmla="*/ 46 w 175"/>
              <a:gd name="T7" fmla="*/ 77 h 149"/>
              <a:gd name="T8" fmla="*/ 24 w 175"/>
              <a:gd name="T9" fmla="*/ 88 h 149"/>
              <a:gd name="T10" fmla="*/ 16 w 175"/>
              <a:gd name="T11" fmla="*/ 103 h 149"/>
              <a:gd name="T12" fmla="*/ 9 w 175"/>
              <a:gd name="T13" fmla="*/ 111 h 149"/>
              <a:gd name="T14" fmla="*/ 0 w 175"/>
              <a:gd name="T15" fmla="*/ 122 h 149"/>
              <a:gd name="T16" fmla="*/ 5 w 175"/>
              <a:gd name="T17" fmla="*/ 146 h 149"/>
              <a:gd name="T18" fmla="*/ 20 w 175"/>
              <a:gd name="T19" fmla="*/ 147 h 149"/>
              <a:gd name="T20" fmla="*/ 27 w 175"/>
              <a:gd name="T21" fmla="*/ 148 h 149"/>
              <a:gd name="T22" fmla="*/ 46 w 175"/>
              <a:gd name="T23" fmla="*/ 139 h 149"/>
              <a:gd name="T24" fmla="*/ 67 w 175"/>
              <a:gd name="T25" fmla="*/ 129 h 149"/>
              <a:gd name="T26" fmla="*/ 77 w 175"/>
              <a:gd name="T27" fmla="*/ 115 h 149"/>
              <a:gd name="T28" fmla="*/ 123 w 175"/>
              <a:gd name="T29" fmla="*/ 105 h 149"/>
              <a:gd name="T30" fmla="*/ 170 w 175"/>
              <a:gd name="T31" fmla="*/ 71 h 149"/>
              <a:gd name="T32" fmla="*/ 94 w 175"/>
              <a:gd name="T33" fmla="*/ 56 h 149"/>
              <a:gd name="T34" fmla="*/ 103 w 175"/>
              <a:gd name="T35" fmla="*/ 64 h 149"/>
              <a:gd name="T36" fmla="*/ 106 w 175"/>
              <a:gd name="T37" fmla="*/ 73 h 149"/>
              <a:gd name="T38" fmla="*/ 55 w 175"/>
              <a:gd name="T39" fmla="*/ 102 h 149"/>
              <a:gd name="T40" fmla="*/ 83 w 175"/>
              <a:gd name="T41" fmla="*/ 68 h 149"/>
              <a:gd name="T42" fmla="*/ 12 w 175"/>
              <a:gd name="T43" fmla="*/ 141 h 149"/>
              <a:gd name="T44" fmla="*/ 16 w 175"/>
              <a:gd name="T45" fmla="*/ 137 h 149"/>
              <a:gd name="T46" fmla="*/ 28 w 175"/>
              <a:gd name="T47" fmla="*/ 140 h 149"/>
              <a:gd name="T48" fmla="*/ 20 w 175"/>
              <a:gd name="T49" fmla="*/ 124 h 149"/>
              <a:gd name="T50" fmla="*/ 18 w 175"/>
              <a:gd name="T51" fmla="*/ 112 h 149"/>
              <a:gd name="T52" fmla="*/ 30 w 175"/>
              <a:gd name="T53" fmla="*/ 132 h 149"/>
              <a:gd name="T54" fmla="*/ 40 w 175"/>
              <a:gd name="T55" fmla="*/ 132 h 149"/>
              <a:gd name="T56" fmla="*/ 34 w 175"/>
              <a:gd name="T57" fmla="*/ 121 h 149"/>
              <a:gd name="T58" fmla="*/ 27 w 175"/>
              <a:gd name="T59" fmla="*/ 106 h 149"/>
              <a:gd name="T60" fmla="*/ 46 w 175"/>
              <a:gd name="T61" fmla="*/ 127 h 149"/>
              <a:gd name="T62" fmla="*/ 59 w 175"/>
              <a:gd name="T63" fmla="*/ 124 h 149"/>
              <a:gd name="T64" fmla="*/ 52 w 175"/>
              <a:gd name="T65" fmla="*/ 119 h 149"/>
              <a:gd name="T66" fmla="*/ 33 w 175"/>
              <a:gd name="T67" fmla="*/ 95 h 149"/>
              <a:gd name="T68" fmla="*/ 33 w 175"/>
              <a:gd name="T69" fmla="*/ 91 h 149"/>
              <a:gd name="T70" fmla="*/ 37 w 175"/>
              <a:gd name="T71" fmla="*/ 91 h 149"/>
              <a:gd name="T72" fmla="*/ 59 w 175"/>
              <a:gd name="T73" fmla="*/ 119 h 149"/>
              <a:gd name="T74" fmla="*/ 60 w 175"/>
              <a:gd name="T75" fmla="*/ 123 h 149"/>
              <a:gd name="T76" fmla="*/ 157 w 175"/>
              <a:gd name="T77" fmla="*/ 75 h 149"/>
              <a:gd name="T78" fmla="*/ 126 w 175"/>
              <a:gd name="T79" fmla="*/ 95 h 149"/>
              <a:gd name="T80" fmla="*/ 75 w 175"/>
              <a:gd name="T81" fmla="*/ 105 h 149"/>
              <a:gd name="T82" fmla="*/ 101 w 175"/>
              <a:gd name="T83" fmla="*/ 86 h 149"/>
              <a:gd name="T84" fmla="*/ 123 w 175"/>
              <a:gd name="T85" fmla="*/ 65 h 149"/>
              <a:gd name="T86" fmla="*/ 116 w 175"/>
              <a:gd name="T87" fmla="*/ 57 h 149"/>
              <a:gd name="T88" fmla="*/ 113 w 175"/>
              <a:gd name="T89" fmla="*/ 45 h 149"/>
              <a:gd name="T90" fmla="*/ 105 w 175"/>
              <a:gd name="T91" fmla="*/ 43 h 149"/>
              <a:gd name="T92" fmla="*/ 94 w 175"/>
              <a:gd name="T93" fmla="*/ 40 h 149"/>
              <a:gd name="T94" fmla="*/ 78 w 175"/>
              <a:gd name="T95" fmla="*/ 60 h 149"/>
              <a:gd name="T96" fmla="*/ 47 w 175"/>
              <a:gd name="T97" fmla="*/ 89 h 149"/>
              <a:gd name="T98" fmla="*/ 73 w 175"/>
              <a:gd name="T99" fmla="*/ 42 h 149"/>
              <a:gd name="T100" fmla="*/ 99 w 175"/>
              <a:gd name="T101" fmla="*/ 14 h 149"/>
              <a:gd name="T102" fmla="*/ 144 w 175"/>
              <a:gd name="T103" fmla="*/ 18 h 149"/>
              <a:gd name="T104" fmla="*/ 165 w 175"/>
              <a:gd name="T105" fmla="*/ 5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149">
                <a:moveTo>
                  <a:pt x="173" y="41"/>
                </a:moveTo>
                <a:cubicBezTo>
                  <a:pt x="172" y="38"/>
                  <a:pt x="171" y="36"/>
                  <a:pt x="170" y="33"/>
                </a:cubicBezTo>
                <a:cubicBezTo>
                  <a:pt x="169" y="31"/>
                  <a:pt x="167" y="29"/>
                  <a:pt x="166" y="27"/>
                </a:cubicBezTo>
                <a:cubicBezTo>
                  <a:pt x="165" y="26"/>
                  <a:pt x="164" y="24"/>
                  <a:pt x="163" y="23"/>
                </a:cubicBezTo>
                <a:cubicBezTo>
                  <a:pt x="162" y="22"/>
                  <a:pt x="161" y="21"/>
                  <a:pt x="160" y="21"/>
                </a:cubicBezTo>
                <a:cubicBezTo>
                  <a:pt x="159" y="19"/>
                  <a:pt x="157" y="17"/>
                  <a:pt x="155" y="16"/>
                </a:cubicBezTo>
                <a:cubicBezTo>
                  <a:pt x="152" y="12"/>
                  <a:pt x="148" y="9"/>
                  <a:pt x="143" y="7"/>
                </a:cubicBezTo>
                <a:cubicBezTo>
                  <a:pt x="139" y="4"/>
                  <a:pt x="134" y="2"/>
                  <a:pt x="129" y="1"/>
                </a:cubicBezTo>
                <a:cubicBezTo>
                  <a:pt x="124" y="0"/>
                  <a:pt x="119" y="0"/>
                  <a:pt x="114" y="0"/>
                </a:cubicBezTo>
                <a:cubicBezTo>
                  <a:pt x="111" y="1"/>
                  <a:pt x="109" y="1"/>
                  <a:pt x="106" y="2"/>
                </a:cubicBezTo>
                <a:cubicBezTo>
                  <a:pt x="104" y="2"/>
                  <a:pt x="102" y="3"/>
                  <a:pt x="99" y="4"/>
                </a:cubicBezTo>
                <a:cubicBezTo>
                  <a:pt x="97" y="5"/>
                  <a:pt x="94" y="6"/>
                  <a:pt x="92" y="7"/>
                </a:cubicBezTo>
                <a:cubicBezTo>
                  <a:pt x="89" y="8"/>
                  <a:pt x="87" y="10"/>
                  <a:pt x="85" y="11"/>
                </a:cubicBezTo>
                <a:cubicBezTo>
                  <a:pt x="82" y="14"/>
                  <a:pt x="78" y="18"/>
                  <a:pt x="75" y="21"/>
                </a:cubicBezTo>
                <a:cubicBezTo>
                  <a:pt x="73" y="24"/>
                  <a:pt x="70" y="27"/>
                  <a:pt x="69" y="30"/>
                </a:cubicBezTo>
                <a:cubicBezTo>
                  <a:pt x="67" y="34"/>
                  <a:pt x="65" y="37"/>
                  <a:pt x="64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0" y="54"/>
                  <a:pt x="59" y="57"/>
                  <a:pt x="58" y="60"/>
                </a:cubicBezTo>
                <a:cubicBezTo>
                  <a:pt x="56" y="64"/>
                  <a:pt x="54" y="67"/>
                  <a:pt x="52" y="71"/>
                </a:cubicBezTo>
                <a:cubicBezTo>
                  <a:pt x="50" y="73"/>
                  <a:pt x="48" y="75"/>
                  <a:pt x="46" y="77"/>
                </a:cubicBezTo>
                <a:cubicBezTo>
                  <a:pt x="44" y="79"/>
                  <a:pt x="42" y="81"/>
                  <a:pt x="40" y="82"/>
                </a:cubicBezTo>
                <a:cubicBezTo>
                  <a:pt x="40" y="82"/>
                  <a:pt x="39" y="82"/>
                  <a:pt x="38" y="81"/>
                </a:cubicBezTo>
                <a:cubicBezTo>
                  <a:pt x="37" y="81"/>
                  <a:pt x="35" y="81"/>
                  <a:pt x="33" y="81"/>
                </a:cubicBezTo>
                <a:cubicBezTo>
                  <a:pt x="31" y="81"/>
                  <a:pt x="28" y="82"/>
                  <a:pt x="27" y="84"/>
                </a:cubicBezTo>
                <a:cubicBezTo>
                  <a:pt x="25" y="85"/>
                  <a:pt x="25" y="86"/>
                  <a:pt x="24" y="88"/>
                </a:cubicBezTo>
                <a:cubicBezTo>
                  <a:pt x="23" y="89"/>
                  <a:pt x="23" y="92"/>
                  <a:pt x="23" y="94"/>
                </a:cubicBezTo>
                <a:cubicBezTo>
                  <a:pt x="23" y="94"/>
                  <a:pt x="23" y="95"/>
                  <a:pt x="23" y="96"/>
                </a:cubicBezTo>
                <a:cubicBezTo>
                  <a:pt x="21" y="98"/>
                  <a:pt x="20" y="99"/>
                  <a:pt x="19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8" y="102"/>
                  <a:pt x="17" y="103"/>
                  <a:pt x="16" y="103"/>
                </a:cubicBezTo>
                <a:cubicBezTo>
                  <a:pt x="14" y="104"/>
                  <a:pt x="13" y="104"/>
                  <a:pt x="12" y="105"/>
                </a:cubicBezTo>
                <a:cubicBezTo>
                  <a:pt x="12" y="106"/>
                  <a:pt x="11" y="106"/>
                  <a:pt x="11" y="107"/>
                </a:cubicBezTo>
                <a:cubicBezTo>
                  <a:pt x="10" y="107"/>
                  <a:pt x="10" y="108"/>
                  <a:pt x="10" y="109"/>
                </a:cubicBezTo>
                <a:cubicBezTo>
                  <a:pt x="9" y="109"/>
                  <a:pt x="9" y="110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8" y="111"/>
                  <a:pt x="8" y="112"/>
                  <a:pt x="8" y="112"/>
                </a:cubicBezTo>
                <a:cubicBezTo>
                  <a:pt x="7" y="112"/>
                  <a:pt x="6" y="112"/>
                  <a:pt x="6" y="113"/>
                </a:cubicBezTo>
                <a:cubicBezTo>
                  <a:pt x="5" y="113"/>
                  <a:pt x="4" y="114"/>
                  <a:pt x="4" y="114"/>
                </a:cubicBezTo>
                <a:cubicBezTo>
                  <a:pt x="3" y="115"/>
                  <a:pt x="2" y="116"/>
                  <a:pt x="2" y="117"/>
                </a:cubicBezTo>
                <a:cubicBezTo>
                  <a:pt x="1" y="118"/>
                  <a:pt x="1" y="120"/>
                  <a:pt x="0" y="122"/>
                </a:cubicBezTo>
                <a:cubicBezTo>
                  <a:pt x="0" y="123"/>
                  <a:pt x="0" y="124"/>
                  <a:pt x="1" y="124"/>
                </a:cubicBezTo>
                <a:cubicBezTo>
                  <a:pt x="1" y="128"/>
                  <a:pt x="1" y="131"/>
                  <a:pt x="2" y="135"/>
                </a:cubicBezTo>
                <a:cubicBezTo>
                  <a:pt x="2" y="136"/>
                  <a:pt x="2" y="138"/>
                  <a:pt x="3" y="139"/>
                </a:cubicBezTo>
                <a:cubicBezTo>
                  <a:pt x="3" y="141"/>
                  <a:pt x="4" y="143"/>
                  <a:pt x="5" y="145"/>
                </a:cubicBezTo>
                <a:cubicBezTo>
                  <a:pt x="5" y="145"/>
                  <a:pt x="5" y="145"/>
                  <a:pt x="5" y="146"/>
                </a:cubicBezTo>
                <a:cubicBezTo>
                  <a:pt x="5" y="146"/>
                  <a:pt x="6" y="146"/>
                  <a:pt x="6" y="147"/>
                </a:cubicBezTo>
                <a:cubicBezTo>
                  <a:pt x="7" y="148"/>
                  <a:pt x="8" y="148"/>
                  <a:pt x="10" y="149"/>
                </a:cubicBezTo>
                <a:cubicBezTo>
                  <a:pt x="11" y="149"/>
                  <a:pt x="12" y="149"/>
                  <a:pt x="13" y="149"/>
                </a:cubicBezTo>
                <a:cubicBezTo>
                  <a:pt x="14" y="149"/>
                  <a:pt x="15" y="149"/>
                  <a:pt x="16" y="148"/>
                </a:cubicBezTo>
                <a:cubicBezTo>
                  <a:pt x="17" y="148"/>
                  <a:pt x="19" y="148"/>
                  <a:pt x="20" y="147"/>
                </a:cubicBezTo>
                <a:cubicBezTo>
                  <a:pt x="21" y="147"/>
                  <a:pt x="21" y="147"/>
                  <a:pt x="21" y="147"/>
                </a:cubicBezTo>
                <a:cubicBezTo>
                  <a:pt x="21" y="147"/>
                  <a:pt x="21" y="147"/>
                  <a:pt x="21" y="147"/>
                </a:cubicBezTo>
                <a:cubicBezTo>
                  <a:pt x="22" y="147"/>
                  <a:pt x="23" y="148"/>
                  <a:pt x="24" y="148"/>
                </a:cubicBezTo>
                <a:cubicBezTo>
                  <a:pt x="25" y="148"/>
                  <a:pt x="25" y="148"/>
                  <a:pt x="26" y="148"/>
                </a:cubicBezTo>
                <a:cubicBezTo>
                  <a:pt x="26" y="148"/>
                  <a:pt x="27" y="148"/>
                  <a:pt x="27" y="148"/>
                </a:cubicBezTo>
                <a:cubicBezTo>
                  <a:pt x="28" y="148"/>
                  <a:pt x="29" y="148"/>
                  <a:pt x="29" y="148"/>
                </a:cubicBezTo>
                <a:cubicBezTo>
                  <a:pt x="32" y="148"/>
                  <a:pt x="34" y="146"/>
                  <a:pt x="36" y="145"/>
                </a:cubicBezTo>
                <a:cubicBezTo>
                  <a:pt x="38" y="144"/>
                  <a:pt x="40" y="143"/>
                  <a:pt x="41" y="141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43" y="141"/>
                  <a:pt x="44" y="140"/>
                  <a:pt x="46" y="139"/>
                </a:cubicBezTo>
                <a:cubicBezTo>
                  <a:pt x="48" y="138"/>
                  <a:pt x="49" y="137"/>
                  <a:pt x="51" y="135"/>
                </a:cubicBezTo>
                <a:cubicBezTo>
                  <a:pt x="52" y="134"/>
                  <a:pt x="53" y="133"/>
                  <a:pt x="53" y="133"/>
                </a:cubicBezTo>
                <a:cubicBezTo>
                  <a:pt x="54" y="133"/>
                  <a:pt x="54" y="132"/>
                  <a:pt x="54" y="132"/>
                </a:cubicBezTo>
                <a:cubicBezTo>
                  <a:pt x="56" y="133"/>
                  <a:pt x="58" y="134"/>
                  <a:pt x="60" y="133"/>
                </a:cubicBezTo>
                <a:cubicBezTo>
                  <a:pt x="63" y="132"/>
                  <a:pt x="65" y="131"/>
                  <a:pt x="67" y="129"/>
                </a:cubicBezTo>
                <a:cubicBezTo>
                  <a:pt x="68" y="128"/>
                  <a:pt x="69" y="126"/>
                  <a:pt x="69" y="124"/>
                </a:cubicBezTo>
                <a:cubicBezTo>
                  <a:pt x="69" y="123"/>
                  <a:pt x="69" y="122"/>
                  <a:pt x="69" y="121"/>
                </a:cubicBezTo>
                <a:cubicBezTo>
                  <a:pt x="69" y="121"/>
                  <a:pt x="69" y="120"/>
                  <a:pt x="69" y="120"/>
                </a:cubicBezTo>
                <a:cubicBezTo>
                  <a:pt x="70" y="120"/>
                  <a:pt x="70" y="119"/>
                  <a:pt x="70" y="119"/>
                </a:cubicBezTo>
                <a:cubicBezTo>
                  <a:pt x="72" y="117"/>
                  <a:pt x="74" y="116"/>
                  <a:pt x="77" y="115"/>
                </a:cubicBezTo>
                <a:cubicBezTo>
                  <a:pt x="79" y="113"/>
                  <a:pt x="82" y="112"/>
                  <a:pt x="85" y="110"/>
                </a:cubicBezTo>
                <a:cubicBezTo>
                  <a:pt x="87" y="110"/>
                  <a:pt x="88" y="109"/>
                  <a:pt x="90" y="109"/>
                </a:cubicBezTo>
                <a:cubicBezTo>
                  <a:pt x="92" y="108"/>
                  <a:pt x="93" y="108"/>
                  <a:pt x="95" y="108"/>
                </a:cubicBezTo>
                <a:cubicBezTo>
                  <a:pt x="100" y="107"/>
                  <a:pt x="104" y="107"/>
                  <a:pt x="109" y="107"/>
                </a:cubicBezTo>
                <a:cubicBezTo>
                  <a:pt x="114" y="107"/>
                  <a:pt x="119" y="106"/>
                  <a:pt x="123" y="105"/>
                </a:cubicBezTo>
                <a:cubicBezTo>
                  <a:pt x="128" y="105"/>
                  <a:pt x="133" y="103"/>
                  <a:pt x="137" y="101"/>
                </a:cubicBezTo>
                <a:cubicBezTo>
                  <a:pt x="142" y="99"/>
                  <a:pt x="146" y="97"/>
                  <a:pt x="150" y="94"/>
                </a:cubicBezTo>
                <a:cubicBezTo>
                  <a:pt x="153" y="93"/>
                  <a:pt x="155" y="91"/>
                  <a:pt x="157" y="89"/>
                </a:cubicBezTo>
                <a:cubicBezTo>
                  <a:pt x="158" y="87"/>
                  <a:pt x="160" y="86"/>
                  <a:pt x="162" y="84"/>
                </a:cubicBezTo>
                <a:cubicBezTo>
                  <a:pt x="165" y="80"/>
                  <a:pt x="168" y="76"/>
                  <a:pt x="170" y="71"/>
                </a:cubicBezTo>
                <a:cubicBezTo>
                  <a:pt x="172" y="66"/>
                  <a:pt x="174" y="61"/>
                  <a:pt x="174" y="56"/>
                </a:cubicBezTo>
                <a:cubicBezTo>
                  <a:pt x="175" y="54"/>
                  <a:pt x="175" y="51"/>
                  <a:pt x="174" y="48"/>
                </a:cubicBezTo>
                <a:cubicBezTo>
                  <a:pt x="174" y="46"/>
                  <a:pt x="173" y="43"/>
                  <a:pt x="173" y="41"/>
                </a:cubicBezTo>
                <a:close/>
                <a:moveTo>
                  <a:pt x="94" y="54"/>
                </a:moveTo>
                <a:cubicBezTo>
                  <a:pt x="94" y="55"/>
                  <a:pt x="94" y="55"/>
                  <a:pt x="94" y="56"/>
                </a:cubicBezTo>
                <a:cubicBezTo>
                  <a:pt x="95" y="57"/>
                  <a:pt x="95" y="57"/>
                  <a:pt x="96" y="58"/>
                </a:cubicBezTo>
                <a:cubicBezTo>
                  <a:pt x="97" y="59"/>
                  <a:pt x="97" y="59"/>
                  <a:pt x="98" y="59"/>
                </a:cubicBezTo>
                <a:cubicBezTo>
                  <a:pt x="100" y="60"/>
                  <a:pt x="101" y="59"/>
                  <a:pt x="102" y="59"/>
                </a:cubicBezTo>
                <a:cubicBezTo>
                  <a:pt x="103" y="59"/>
                  <a:pt x="104" y="59"/>
                  <a:pt x="105" y="58"/>
                </a:cubicBezTo>
                <a:cubicBezTo>
                  <a:pt x="104" y="60"/>
                  <a:pt x="103" y="62"/>
                  <a:pt x="103" y="64"/>
                </a:cubicBezTo>
                <a:cubicBezTo>
                  <a:pt x="102" y="65"/>
                  <a:pt x="102" y="67"/>
                  <a:pt x="103" y="68"/>
                </a:cubicBezTo>
                <a:cubicBezTo>
                  <a:pt x="104" y="69"/>
                  <a:pt x="104" y="70"/>
                  <a:pt x="105" y="70"/>
                </a:cubicBezTo>
                <a:cubicBezTo>
                  <a:pt x="106" y="70"/>
                  <a:pt x="107" y="71"/>
                  <a:pt x="108" y="71"/>
                </a:cubicBezTo>
                <a:cubicBezTo>
                  <a:pt x="108" y="71"/>
                  <a:pt x="109" y="71"/>
                  <a:pt x="110" y="71"/>
                </a:cubicBezTo>
                <a:cubicBezTo>
                  <a:pt x="109" y="72"/>
                  <a:pt x="107" y="73"/>
                  <a:pt x="106" y="73"/>
                </a:cubicBezTo>
                <a:cubicBezTo>
                  <a:pt x="102" y="75"/>
                  <a:pt x="98" y="78"/>
                  <a:pt x="93" y="80"/>
                </a:cubicBezTo>
                <a:cubicBezTo>
                  <a:pt x="89" y="82"/>
                  <a:pt x="85" y="85"/>
                  <a:pt x="80" y="87"/>
                </a:cubicBezTo>
                <a:cubicBezTo>
                  <a:pt x="76" y="89"/>
                  <a:pt x="72" y="92"/>
                  <a:pt x="68" y="94"/>
                </a:cubicBezTo>
                <a:cubicBezTo>
                  <a:pt x="64" y="96"/>
                  <a:pt x="60" y="99"/>
                  <a:pt x="56" y="101"/>
                </a:cubicBezTo>
                <a:cubicBezTo>
                  <a:pt x="56" y="101"/>
                  <a:pt x="56" y="101"/>
                  <a:pt x="55" y="102"/>
                </a:cubicBezTo>
                <a:cubicBezTo>
                  <a:pt x="55" y="101"/>
                  <a:pt x="55" y="101"/>
                  <a:pt x="54" y="100"/>
                </a:cubicBezTo>
                <a:cubicBezTo>
                  <a:pt x="58" y="96"/>
                  <a:pt x="61" y="93"/>
                  <a:pt x="65" y="89"/>
                </a:cubicBezTo>
                <a:cubicBezTo>
                  <a:pt x="66" y="88"/>
                  <a:pt x="68" y="86"/>
                  <a:pt x="69" y="84"/>
                </a:cubicBezTo>
                <a:cubicBezTo>
                  <a:pt x="71" y="82"/>
                  <a:pt x="73" y="81"/>
                  <a:pt x="74" y="79"/>
                </a:cubicBezTo>
                <a:cubicBezTo>
                  <a:pt x="77" y="75"/>
                  <a:pt x="80" y="72"/>
                  <a:pt x="83" y="68"/>
                </a:cubicBezTo>
                <a:cubicBezTo>
                  <a:pt x="85" y="66"/>
                  <a:pt x="86" y="64"/>
                  <a:pt x="87" y="62"/>
                </a:cubicBezTo>
                <a:cubicBezTo>
                  <a:pt x="89" y="61"/>
                  <a:pt x="90" y="59"/>
                  <a:pt x="92" y="57"/>
                </a:cubicBezTo>
                <a:cubicBezTo>
                  <a:pt x="93" y="56"/>
                  <a:pt x="93" y="55"/>
                  <a:pt x="94" y="54"/>
                </a:cubicBezTo>
                <a:close/>
                <a:moveTo>
                  <a:pt x="12" y="141"/>
                </a:moveTo>
                <a:cubicBezTo>
                  <a:pt x="12" y="141"/>
                  <a:pt x="12" y="141"/>
                  <a:pt x="12" y="141"/>
                </a:cubicBezTo>
                <a:cubicBezTo>
                  <a:pt x="12" y="137"/>
                  <a:pt x="11" y="135"/>
                  <a:pt x="11" y="132"/>
                </a:cubicBezTo>
                <a:cubicBezTo>
                  <a:pt x="10" y="131"/>
                  <a:pt x="10" y="129"/>
                  <a:pt x="10" y="127"/>
                </a:cubicBezTo>
                <a:cubicBezTo>
                  <a:pt x="10" y="126"/>
                  <a:pt x="10" y="125"/>
                  <a:pt x="10" y="124"/>
                </a:cubicBezTo>
                <a:cubicBezTo>
                  <a:pt x="11" y="126"/>
                  <a:pt x="11" y="129"/>
                  <a:pt x="13" y="131"/>
                </a:cubicBezTo>
                <a:cubicBezTo>
                  <a:pt x="14" y="133"/>
                  <a:pt x="15" y="135"/>
                  <a:pt x="16" y="137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5" y="140"/>
                  <a:pt x="14" y="141"/>
                  <a:pt x="12" y="141"/>
                </a:cubicBezTo>
                <a:close/>
                <a:moveTo>
                  <a:pt x="28" y="140"/>
                </a:moveTo>
                <a:cubicBezTo>
                  <a:pt x="28" y="140"/>
                  <a:pt x="28" y="140"/>
                  <a:pt x="28" y="140"/>
                </a:cubicBezTo>
                <a:cubicBezTo>
                  <a:pt x="28" y="140"/>
                  <a:pt x="28" y="140"/>
                  <a:pt x="28" y="140"/>
                </a:cubicBezTo>
                <a:cubicBezTo>
                  <a:pt x="28" y="140"/>
                  <a:pt x="28" y="140"/>
                  <a:pt x="28" y="140"/>
                </a:cubicBezTo>
                <a:close/>
                <a:moveTo>
                  <a:pt x="29" y="138"/>
                </a:moveTo>
                <a:cubicBezTo>
                  <a:pt x="28" y="139"/>
                  <a:pt x="28" y="139"/>
                  <a:pt x="27" y="139"/>
                </a:cubicBezTo>
                <a:cubicBezTo>
                  <a:pt x="26" y="137"/>
                  <a:pt x="25" y="135"/>
                  <a:pt x="24" y="132"/>
                </a:cubicBezTo>
                <a:cubicBezTo>
                  <a:pt x="22" y="130"/>
                  <a:pt x="21" y="127"/>
                  <a:pt x="20" y="124"/>
                </a:cubicBezTo>
                <a:cubicBezTo>
                  <a:pt x="19" y="122"/>
                  <a:pt x="18" y="119"/>
                  <a:pt x="18" y="117"/>
                </a:cubicBezTo>
                <a:cubicBezTo>
                  <a:pt x="18" y="116"/>
                  <a:pt x="18" y="115"/>
                  <a:pt x="18" y="114"/>
                </a:cubicBezTo>
                <a:cubicBezTo>
                  <a:pt x="18" y="114"/>
                  <a:pt x="18" y="113"/>
                  <a:pt x="18" y="113"/>
                </a:cubicBezTo>
                <a:cubicBezTo>
                  <a:pt x="18" y="113"/>
                  <a:pt x="18" y="113"/>
                  <a:pt x="18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2"/>
                  <a:pt x="19" y="112"/>
                  <a:pt x="19" y="113"/>
                </a:cubicBezTo>
                <a:cubicBezTo>
                  <a:pt x="19" y="113"/>
                  <a:pt x="20" y="114"/>
                  <a:pt x="20" y="114"/>
                </a:cubicBezTo>
                <a:cubicBezTo>
                  <a:pt x="22" y="119"/>
                  <a:pt x="24" y="123"/>
                  <a:pt x="27" y="127"/>
                </a:cubicBezTo>
                <a:cubicBezTo>
                  <a:pt x="28" y="129"/>
                  <a:pt x="29" y="131"/>
                  <a:pt x="30" y="132"/>
                </a:cubicBezTo>
                <a:cubicBezTo>
                  <a:pt x="31" y="134"/>
                  <a:pt x="32" y="135"/>
                  <a:pt x="33" y="136"/>
                </a:cubicBezTo>
                <a:cubicBezTo>
                  <a:pt x="32" y="137"/>
                  <a:pt x="30" y="138"/>
                  <a:pt x="29" y="138"/>
                </a:cubicBezTo>
                <a:close/>
                <a:moveTo>
                  <a:pt x="40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close/>
                <a:moveTo>
                  <a:pt x="42" y="130"/>
                </a:moveTo>
                <a:cubicBezTo>
                  <a:pt x="42" y="131"/>
                  <a:pt x="41" y="131"/>
                  <a:pt x="41" y="131"/>
                </a:cubicBezTo>
                <a:cubicBezTo>
                  <a:pt x="40" y="130"/>
                  <a:pt x="39" y="129"/>
                  <a:pt x="38" y="127"/>
                </a:cubicBezTo>
                <a:cubicBezTo>
                  <a:pt x="37" y="125"/>
                  <a:pt x="36" y="123"/>
                  <a:pt x="34" y="121"/>
                </a:cubicBezTo>
                <a:cubicBezTo>
                  <a:pt x="33" y="119"/>
                  <a:pt x="31" y="116"/>
                  <a:pt x="30" y="114"/>
                </a:cubicBezTo>
                <a:cubicBezTo>
                  <a:pt x="29" y="112"/>
                  <a:pt x="28" y="110"/>
                  <a:pt x="27" y="108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27" y="106"/>
                  <a:pt x="27" y="106"/>
                </a:cubicBezTo>
                <a:cubicBezTo>
                  <a:pt x="27" y="106"/>
                  <a:pt x="27" y="105"/>
                  <a:pt x="28" y="105"/>
                </a:cubicBezTo>
                <a:cubicBezTo>
                  <a:pt x="29" y="107"/>
                  <a:pt x="30" y="109"/>
                  <a:pt x="32" y="111"/>
                </a:cubicBezTo>
                <a:cubicBezTo>
                  <a:pt x="33" y="112"/>
                  <a:pt x="35" y="114"/>
                  <a:pt x="36" y="115"/>
                </a:cubicBezTo>
                <a:cubicBezTo>
                  <a:pt x="38" y="117"/>
                  <a:pt x="39" y="119"/>
                  <a:pt x="41" y="121"/>
                </a:cubicBezTo>
                <a:cubicBezTo>
                  <a:pt x="43" y="123"/>
                  <a:pt x="44" y="125"/>
                  <a:pt x="46" y="127"/>
                </a:cubicBezTo>
                <a:cubicBezTo>
                  <a:pt x="45" y="128"/>
                  <a:pt x="44" y="129"/>
                  <a:pt x="42" y="130"/>
                </a:cubicBezTo>
                <a:close/>
                <a:moveTo>
                  <a:pt x="60" y="123"/>
                </a:moveTo>
                <a:cubicBezTo>
                  <a:pt x="60" y="123"/>
                  <a:pt x="60" y="123"/>
                  <a:pt x="60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59" y="123"/>
                  <a:pt x="59" y="124"/>
                  <a:pt x="59" y="124"/>
                </a:cubicBezTo>
                <a:cubicBezTo>
                  <a:pt x="59" y="124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4"/>
                  <a:pt x="57" y="124"/>
                </a:cubicBezTo>
                <a:cubicBezTo>
                  <a:pt x="57" y="124"/>
                  <a:pt x="56" y="124"/>
                  <a:pt x="56" y="123"/>
                </a:cubicBezTo>
                <a:cubicBezTo>
                  <a:pt x="55" y="122"/>
                  <a:pt x="53" y="121"/>
                  <a:pt x="52" y="119"/>
                </a:cubicBezTo>
                <a:cubicBezTo>
                  <a:pt x="50" y="118"/>
                  <a:pt x="49" y="116"/>
                  <a:pt x="48" y="115"/>
                </a:cubicBezTo>
                <a:cubicBezTo>
                  <a:pt x="48" y="114"/>
                  <a:pt x="47" y="114"/>
                  <a:pt x="47" y="114"/>
                </a:cubicBezTo>
                <a:cubicBezTo>
                  <a:pt x="45" y="112"/>
                  <a:pt x="44" y="110"/>
                  <a:pt x="42" y="108"/>
                </a:cubicBezTo>
                <a:cubicBezTo>
                  <a:pt x="40" y="106"/>
                  <a:pt x="39" y="105"/>
                  <a:pt x="38" y="103"/>
                </a:cubicBezTo>
                <a:cubicBezTo>
                  <a:pt x="36" y="100"/>
                  <a:pt x="34" y="98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91"/>
                  <a:pt x="32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3" y="91"/>
                  <a:pt x="33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5" y="90"/>
                  <a:pt x="35" y="90"/>
                </a:cubicBezTo>
                <a:cubicBezTo>
                  <a:pt x="35" y="90"/>
                  <a:pt x="35" y="90"/>
                  <a:pt x="36" y="90"/>
                </a:cubicBezTo>
                <a:cubicBezTo>
                  <a:pt x="36" y="91"/>
                  <a:pt x="36" y="91"/>
                  <a:pt x="37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9" y="94"/>
                  <a:pt x="40" y="97"/>
                  <a:pt x="42" y="99"/>
                </a:cubicBezTo>
                <a:cubicBezTo>
                  <a:pt x="44" y="102"/>
                  <a:pt x="45" y="104"/>
                  <a:pt x="47" y="106"/>
                </a:cubicBezTo>
                <a:cubicBezTo>
                  <a:pt x="49" y="109"/>
                  <a:pt x="51" y="111"/>
                  <a:pt x="53" y="113"/>
                </a:cubicBezTo>
                <a:cubicBezTo>
                  <a:pt x="55" y="116"/>
                  <a:pt x="57" y="118"/>
                  <a:pt x="59" y="119"/>
                </a:cubicBezTo>
                <a:cubicBezTo>
                  <a:pt x="59" y="119"/>
                  <a:pt x="59" y="120"/>
                  <a:pt x="60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2"/>
                  <a:pt x="60" y="122"/>
                  <a:pt x="60" y="123"/>
                </a:cubicBezTo>
                <a:cubicBezTo>
                  <a:pt x="60" y="123"/>
                  <a:pt x="60" y="123"/>
                  <a:pt x="60" y="123"/>
                </a:cubicBezTo>
                <a:close/>
                <a:moveTo>
                  <a:pt x="165" y="56"/>
                </a:moveTo>
                <a:cubicBezTo>
                  <a:pt x="165" y="58"/>
                  <a:pt x="164" y="59"/>
                  <a:pt x="164" y="60"/>
                </a:cubicBezTo>
                <a:cubicBezTo>
                  <a:pt x="164" y="62"/>
                  <a:pt x="163" y="63"/>
                  <a:pt x="163" y="65"/>
                </a:cubicBezTo>
                <a:cubicBezTo>
                  <a:pt x="162" y="66"/>
                  <a:pt x="161" y="68"/>
                  <a:pt x="160" y="70"/>
                </a:cubicBezTo>
                <a:cubicBezTo>
                  <a:pt x="159" y="71"/>
                  <a:pt x="158" y="73"/>
                  <a:pt x="157" y="75"/>
                </a:cubicBezTo>
                <a:cubicBezTo>
                  <a:pt x="155" y="77"/>
                  <a:pt x="154" y="78"/>
                  <a:pt x="152" y="80"/>
                </a:cubicBezTo>
                <a:cubicBezTo>
                  <a:pt x="151" y="82"/>
                  <a:pt x="149" y="83"/>
                  <a:pt x="147" y="85"/>
                </a:cubicBezTo>
                <a:cubicBezTo>
                  <a:pt x="145" y="86"/>
                  <a:pt x="143" y="88"/>
                  <a:pt x="141" y="89"/>
                </a:cubicBezTo>
                <a:cubicBezTo>
                  <a:pt x="139" y="90"/>
                  <a:pt x="137" y="91"/>
                  <a:pt x="135" y="92"/>
                </a:cubicBezTo>
                <a:cubicBezTo>
                  <a:pt x="132" y="93"/>
                  <a:pt x="129" y="94"/>
                  <a:pt x="126" y="95"/>
                </a:cubicBezTo>
                <a:cubicBezTo>
                  <a:pt x="123" y="96"/>
                  <a:pt x="120" y="97"/>
                  <a:pt x="117" y="97"/>
                </a:cubicBezTo>
                <a:cubicBezTo>
                  <a:pt x="113" y="98"/>
                  <a:pt x="108" y="98"/>
                  <a:pt x="104" y="98"/>
                </a:cubicBezTo>
                <a:cubicBezTo>
                  <a:pt x="99" y="98"/>
                  <a:pt x="94" y="98"/>
                  <a:pt x="89" y="99"/>
                </a:cubicBezTo>
                <a:cubicBezTo>
                  <a:pt x="86" y="100"/>
                  <a:pt x="84" y="101"/>
                  <a:pt x="82" y="102"/>
                </a:cubicBezTo>
                <a:cubicBezTo>
                  <a:pt x="80" y="103"/>
                  <a:pt x="77" y="104"/>
                  <a:pt x="75" y="105"/>
                </a:cubicBezTo>
                <a:cubicBezTo>
                  <a:pt x="71" y="107"/>
                  <a:pt x="68" y="109"/>
                  <a:pt x="64" y="112"/>
                </a:cubicBezTo>
                <a:cubicBezTo>
                  <a:pt x="63" y="111"/>
                  <a:pt x="62" y="110"/>
                  <a:pt x="61" y="109"/>
                </a:cubicBezTo>
                <a:cubicBezTo>
                  <a:pt x="66" y="106"/>
                  <a:pt x="71" y="103"/>
                  <a:pt x="75" y="101"/>
                </a:cubicBezTo>
                <a:cubicBezTo>
                  <a:pt x="79" y="98"/>
                  <a:pt x="83" y="96"/>
                  <a:pt x="88" y="94"/>
                </a:cubicBezTo>
                <a:cubicBezTo>
                  <a:pt x="92" y="91"/>
                  <a:pt x="96" y="89"/>
                  <a:pt x="101" y="86"/>
                </a:cubicBezTo>
                <a:cubicBezTo>
                  <a:pt x="105" y="84"/>
                  <a:pt x="109" y="82"/>
                  <a:pt x="114" y="80"/>
                </a:cubicBezTo>
                <a:cubicBezTo>
                  <a:pt x="117" y="78"/>
                  <a:pt x="120" y="77"/>
                  <a:pt x="123" y="75"/>
                </a:cubicBezTo>
                <a:cubicBezTo>
                  <a:pt x="124" y="75"/>
                  <a:pt x="124" y="74"/>
                  <a:pt x="125" y="73"/>
                </a:cubicBezTo>
                <a:cubicBezTo>
                  <a:pt x="126" y="73"/>
                  <a:pt x="126" y="72"/>
                  <a:pt x="126" y="71"/>
                </a:cubicBezTo>
                <a:cubicBezTo>
                  <a:pt x="127" y="68"/>
                  <a:pt x="126" y="66"/>
                  <a:pt x="123" y="65"/>
                </a:cubicBezTo>
                <a:cubicBezTo>
                  <a:pt x="122" y="65"/>
                  <a:pt x="121" y="65"/>
                  <a:pt x="121" y="64"/>
                </a:cubicBezTo>
                <a:cubicBezTo>
                  <a:pt x="119" y="64"/>
                  <a:pt x="118" y="64"/>
                  <a:pt x="117" y="64"/>
                </a:cubicBezTo>
                <a:cubicBezTo>
                  <a:pt x="116" y="63"/>
                  <a:pt x="115" y="63"/>
                  <a:pt x="113" y="63"/>
                </a:cubicBezTo>
                <a:cubicBezTo>
                  <a:pt x="114" y="62"/>
                  <a:pt x="114" y="62"/>
                  <a:pt x="114" y="61"/>
                </a:cubicBezTo>
                <a:cubicBezTo>
                  <a:pt x="115" y="60"/>
                  <a:pt x="115" y="59"/>
                  <a:pt x="116" y="57"/>
                </a:cubicBezTo>
                <a:cubicBezTo>
                  <a:pt x="117" y="56"/>
                  <a:pt x="118" y="55"/>
                  <a:pt x="118" y="53"/>
                </a:cubicBezTo>
                <a:cubicBezTo>
                  <a:pt x="119" y="52"/>
                  <a:pt x="119" y="51"/>
                  <a:pt x="119" y="50"/>
                </a:cubicBezTo>
                <a:cubicBezTo>
                  <a:pt x="119" y="49"/>
                  <a:pt x="119" y="48"/>
                  <a:pt x="118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6" y="45"/>
                  <a:pt x="114" y="45"/>
                  <a:pt x="113" y="45"/>
                </a:cubicBezTo>
                <a:cubicBezTo>
                  <a:pt x="111" y="46"/>
                  <a:pt x="110" y="46"/>
                  <a:pt x="109" y="47"/>
                </a:cubicBezTo>
                <a:cubicBezTo>
                  <a:pt x="107" y="48"/>
                  <a:pt x="106" y="48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7"/>
                  <a:pt x="104" y="45"/>
                  <a:pt x="105" y="43"/>
                </a:cubicBezTo>
                <a:cubicBezTo>
                  <a:pt x="105" y="42"/>
                  <a:pt x="105" y="41"/>
                  <a:pt x="104" y="40"/>
                </a:cubicBezTo>
                <a:cubicBezTo>
                  <a:pt x="103" y="39"/>
                  <a:pt x="102" y="38"/>
                  <a:pt x="101" y="38"/>
                </a:cubicBezTo>
                <a:cubicBezTo>
                  <a:pt x="101" y="38"/>
                  <a:pt x="101" y="38"/>
                  <a:pt x="100" y="38"/>
                </a:cubicBezTo>
                <a:cubicBezTo>
                  <a:pt x="99" y="37"/>
                  <a:pt x="97" y="37"/>
                  <a:pt x="96" y="38"/>
                </a:cubicBezTo>
                <a:cubicBezTo>
                  <a:pt x="95" y="39"/>
                  <a:pt x="95" y="39"/>
                  <a:pt x="94" y="40"/>
                </a:cubicBezTo>
                <a:cubicBezTo>
                  <a:pt x="94" y="40"/>
                  <a:pt x="93" y="41"/>
                  <a:pt x="93" y="41"/>
                </a:cubicBezTo>
                <a:cubicBezTo>
                  <a:pt x="92" y="42"/>
                  <a:pt x="91" y="43"/>
                  <a:pt x="91" y="44"/>
                </a:cubicBezTo>
                <a:cubicBezTo>
                  <a:pt x="89" y="45"/>
                  <a:pt x="88" y="47"/>
                  <a:pt x="87" y="49"/>
                </a:cubicBezTo>
                <a:cubicBezTo>
                  <a:pt x="85" y="51"/>
                  <a:pt x="84" y="52"/>
                  <a:pt x="82" y="54"/>
                </a:cubicBezTo>
                <a:cubicBezTo>
                  <a:pt x="81" y="56"/>
                  <a:pt x="79" y="58"/>
                  <a:pt x="78" y="60"/>
                </a:cubicBezTo>
                <a:cubicBezTo>
                  <a:pt x="75" y="64"/>
                  <a:pt x="72" y="67"/>
                  <a:pt x="69" y="71"/>
                </a:cubicBezTo>
                <a:cubicBezTo>
                  <a:pt x="67" y="72"/>
                  <a:pt x="66" y="74"/>
                  <a:pt x="64" y="76"/>
                </a:cubicBezTo>
                <a:cubicBezTo>
                  <a:pt x="63" y="78"/>
                  <a:pt x="61" y="79"/>
                  <a:pt x="59" y="81"/>
                </a:cubicBezTo>
                <a:cubicBezTo>
                  <a:pt x="56" y="85"/>
                  <a:pt x="52" y="89"/>
                  <a:pt x="49" y="92"/>
                </a:cubicBezTo>
                <a:cubicBezTo>
                  <a:pt x="48" y="91"/>
                  <a:pt x="47" y="90"/>
                  <a:pt x="47" y="89"/>
                </a:cubicBezTo>
                <a:cubicBezTo>
                  <a:pt x="48" y="88"/>
                  <a:pt x="50" y="86"/>
                  <a:pt x="51" y="85"/>
                </a:cubicBezTo>
                <a:cubicBezTo>
                  <a:pt x="53" y="84"/>
                  <a:pt x="54" y="82"/>
                  <a:pt x="56" y="81"/>
                </a:cubicBezTo>
                <a:cubicBezTo>
                  <a:pt x="59" y="77"/>
                  <a:pt x="62" y="73"/>
                  <a:pt x="64" y="69"/>
                </a:cubicBezTo>
                <a:cubicBezTo>
                  <a:pt x="66" y="65"/>
                  <a:pt x="68" y="60"/>
                  <a:pt x="69" y="56"/>
                </a:cubicBezTo>
                <a:cubicBezTo>
                  <a:pt x="70" y="51"/>
                  <a:pt x="72" y="47"/>
                  <a:pt x="73" y="42"/>
                </a:cubicBezTo>
                <a:cubicBezTo>
                  <a:pt x="73" y="42"/>
                  <a:pt x="74" y="41"/>
                  <a:pt x="74" y="41"/>
                </a:cubicBezTo>
                <a:cubicBezTo>
                  <a:pt x="74" y="39"/>
                  <a:pt x="75" y="38"/>
                  <a:pt x="76" y="36"/>
                </a:cubicBezTo>
                <a:cubicBezTo>
                  <a:pt x="77" y="34"/>
                  <a:pt x="78" y="33"/>
                  <a:pt x="79" y="31"/>
                </a:cubicBezTo>
                <a:cubicBezTo>
                  <a:pt x="83" y="27"/>
                  <a:pt x="87" y="22"/>
                  <a:pt x="91" y="18"/>
                </a:cubicBezTo>
                <a:cubicBezTo>
                  <a:pt x="94" y="17"/>
                  <a:pt x="97" y="15"/>
                  <a:pt x="99" y="14"/>
                </a:cubicBezTo>
                <a:cubicBezTo>
                  <a:pt x="103" y="12"/>
                  <a:pt x="108" y="11"/>
                  <a:pt x="112" y="10"/>
                </a:cubicBezTo>
                <a:cubicBezTo>
                  <a:pt x="114" y="10"/>
                  <a:pt x="116" y="10"/>
                  <a:pt x="118" y="10"/>
                </a:cubicBezTo>
                <a:cubicBezTo>
                  <a:pt x="119" y="10"/>
                  <a:pt x="121" y="10"/>
                  <a:pt x="123" y="10"/>
                </a:cubicBezTo>
                <a:cubicBezTo>
                  <a:pt x="127" y="10"/>
                  <a:pt x="130" y="11"/>
                  <a:pt x="134" y="13"/>
                </a:cubicBezTo>
                <a:cubicBezTo>
                  <a:pt x="137" y="14"/>
                  <a:pt x="141" y="16"/>
                  <a:pt x="144" y="18"/>
                </a:cubicBezTo>
                <a:cubicBezTo>
                  <a:pt x="146" y="20"/>
                  <a:pt x="148" y="22"/>
                  <a:pt x="150" y="23"/>
                </a:cubicBezTo>
                <a:cubicBezTo>
                  <a:pt x="152" y="26"/>
                  <a:pt x="155" y="28"/>
                  <a:pt x="157" y="30"/>
                </a:cubicBezTo>
                <a:cubicBezTo>
                  <a:pt x="159" y="33"/>
                  <a:pt x="161" y="36"/>
                  <a:pt x="162" y="39"/>
                </a:cubicBezTo>
                <a:cubicBezTo>
                  <a:pt x="163" y="42"/>
                  <a:pt x="164" y="45"/>
                  <a:pt x="165" y="49"/>
                </a:cubicBezTo>
                <a:cubicBezTo>
                  <a:pt x="165" y="51"/>
                  <a:pt x="165" y="54"/>
                  <a:pt x="165" y="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îṣlîḍé">
            <a:extLst>
              <a:ext uri="{FF2B5EF4-FFF2-40B4-BE49-F238E27FC236}">
                <a16:creationId xmlns:a16="http://schemas.microsoft.com/office/drawing/2014/main" id="{D3D69E3C-9027-422A-A9EC-E65076FB79B4}"/>
              </a:ext>
            </a:extLst>
          </p:cNvPr>
          <p:cNvSpPr/>
          <p:nvPr/>
        </p:nvSpPr>
        <p:spPr bwMode="auto">
          <a:xfrm>
            <a:off x="1575187" y="650158"/>
            <a:ext cx="344561" cy="292641"/>
          </a:xfrm>
          <a:custGeom>
            <a:avLst/>
            <a:gdLst>
              <a:gd name="T0" fmla="*/ 14 w 203"/>
              <a:gd name="T1" fmla="*/ 121 h 171"/>
              <a:gd name="T2" fmla="*/ 58 w 203"/>
              <a:gd name="T3" fmla="*/ 170 h 171"/>
              <a:gd name="T4" fmla="*/ 73 w 203"/>
              <a:gd name="T5" fmla="*/ 160 h 171"/>
              <a:gd name="T6" fmla="*/ 86 w 203"/>
              <a:gd name="T7" fmla="*/ 139 h 171"/>
              <a:gd name="T8" fmla="*/ 106 w 203"/>
              <a:gd name="T9" fmla="*/ 142 h 171"/>
              <a:gd name="T10" fmla="*/ 123 w 203"/>
              <a:gd name="T11" fmla="*/ 122 h 171"/>
              <a:gd name="T12" fmla="*/ 123 w 203"/>
              <a:gd name="T13" fmla="*/ 105 h 171"/>
              <a:gd name="T14" fmla="*/ 140 w 203"/>
              <a:gd name="T15" fmla="*/ 67 h 171"/>
              <a:gd name="T16" fmla="*/ 153 w 203"/>
              <a:gd name="T17" fmla="*/ 58 h 171"/>
              <a:gd name="T18" fmla="*/ 177 w 203"/>
              <a:gd name="T19" fmla="*/ 64 h 171"/>
              <a:gd name="T20" fmla="*/ 190 w 203"/>
              <a:gd name="T21" fmla="*/ 65 h 171"/>
              <a:gd name="T22" fmla="*/ 195 w 203"/>
              <a:gd name="T23" fmla="*/ 37 h 171"/>
              <a:gd name="T24" fmla="*/ 165 w 203"/>
              <a:gd name="T25" fmla="*/ 1 h 171"/>
              <a:gd name="T26" fmla="*/ 147 w 203"/>
              <a:gd name="T27" fmla="*/ 8 h 171"/>
              <a:gd name="T28" fmla="*/ 139 w 203"/>
              <a:gd name="T29" fmla="*/ 37 h 171"/>
              <a:gd name="T30" fmla="*/ 118 w 203"/>
              <a:gd name="T31" fmla="*/ 47 h 171"/>
              <a:gd name="T32" fmla="*/ 84 w 203"/>
              <a:gd name="T33" fmla="*/ 55 h 171"/>
              <a:gd name="T34" fmla="*/ 58 w 203"/>
              <a:gd name="T35" fmla="*/ 48 h 171"/>
              <a:gd name="T36" fmla="*/ 46 w 203"/>
              <a:gd name="T37" fmla="*/ 74 h 171"/>
              <a:gd name="T38" fmla="*/ 21 w 203"/>
              <a:gd name="T39" fmla="*/ 83 h 171"/>
              <a:gd name="T40" fmla="*/ 7 w 203"/>
              <a:gd name="T41" fmla="*/ 84 h 171"/>
              <a:gd name="T42" fmla="*/ 0 w 203"/>
              <a:gd name="T43" fmla="*/ 98 h 171"/>
              <a:gd name="T44" fmla="*/ 104 w 203"/>
              <a:gd name="T45" fmla="*/ 133 h 171"/>
              <a:gd name="T46" fmla="*/ 113 w 203"/>
              <a:gd name="T47" fmla="*/ 118 h 171"/>
              <a:gd name="T48" fmla="*/ 194 w 203"/>
              <a:gd name="T49" fmla="*/ 50 h 171"/>
              <a:gd name="T50" fmla="*/ 166 w 203"/>
              <a:gd name="T51" fmla="*/ 17 h 171"/>
              <a:gd name="T52" fmla="*/ 188 w 203"/>
              <a:gd name="T53" fmla="*/ 56 h 171"/>
              <a:gd name="T54" fmla="*/ 179 w 203"/>
              <a:gd name="T55" fmla="*/ 50 h 171"/>
              <a:gd name="T56" fmla="*/ 158 w 203"/>
              <a:gd name="T57" fmla="*/ 21 h 171"/>
              <a:gd name="T58" fmla="*/ 154 w 203"/>
              <a:gd name="T59" fmla="*/ 14 h 171"/>
              <a:gd name="T60" fmla="*/ 155 w 203"/>
              <a:gd name="T61" fmla="*/ 13 h 171"/>
              <a:gd name="T62" fmla="*/ 154 w 203"/>
              <a:gd name="T63" fmla="*/ 30 h 171"/>
              <a:gd name="T64" fmla="*/ 168 w 203"/>
              <a:gd name="T65" fmla="*/ 52 h 171"/>
              <a:gd name="T66" fmla="*/ 148 w 203"/>
              <a:gd name="T67" fmla="*/ 42 h 171"/>
              <a:gd name="T68" fmla="*/ 55 w 203"/>
              <a:gd name="T69" fmla="*/ 63 h 171"/>
              <a:gd name="T70" fmla="*/ 69 w 203"/>
              <a:gd name="T71" fmla="*/ 57 h 171"/>
              <a:gd name="T72" fmla="*/ 56 w 203"/>
              <a:gd name="T73" fmla="*/ 69 h 171"/>
              <a:gd name="T74" fmla="*/ 51 w 203"/>
              <a:gd name="T75" fmla="*/ 82 h 171"/>
              <a:gd name="T76" fmla="*/ 114 w 203"/>
              <a:gd name="T77" fmla="*/ 56 h 171"/>
              <a:gd name="T78" fmla="*/ 129 w 203"/>
              <a:gd name="T79" fmla="*/ 62 h 171"/>
              <a:gd name="T80" fmla="*/ 122 w 203"/>
              <a:gd name="T81" fmla="*/ 92 h 171"/>
              <a:gd name="T82" fmla="*/ 71 w 203"/>
              <a:gd name="T83" fmla="*/ 139 h 171"/>
              <a:gd name="T84" fmla="*/ 39 w 203"/>
              <a:gd name="T85" fmla="*/ 106 h 171"/>
              <a:gd name="T86" fmla="*/ 9 w 203"/>
              <a:gd name="T87" fmla="*/ 95 h 171"/>
              <a:gd name="T88" fmla="*/ 16 w 203"/>
              <a:gd name="T89" fmla="*/ 91 h 171"/>
              <a:gd name="T90" fmla="*/ 29 w 203"/>
              <a:gd name="T91" fmla="*/ 108 h 171"/>
              <a:gd name="T92" fmla="*/ 59 w 203"/>
              <a:gd name="T93" fmla="*/ 152 h 171"/>
              <a:gd name="T94" fmla="*/ 64 w 203"/>
              <a:gd name="T95" fmla="*/ 156 h 171"/>
              <a:gd name="T96" fmla="*/ 61 w 203"/>
              <a:gd name="T97" fmla="*/ 160 h 171"/>
              <a:gd name="T98" fmla="*/ 56 w 203"/>
              <a:gd name="T99" fmla="*/ 160 h 171"/>
              <a:gd name="T100" fmla="*/ 15 w 203"/>
              <a:gd name="T101" fmla="*/ 10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3" h="171">
                <a:moveTo>
                  <a:pt x="0" y="98"/>
                </a:moveTo>
                <a:cubicBezTo>
                  <a:pt x="1" y="101"/>
                  <a:pt x="2" y="103"/>
                  <a:pt x="3" y="105"/>
                </a:cubicBezTo>
                <a:cubicBezTo>
                  <a:pt x="4" y="107"/>
                  <a:pt x="5" y="109"/>
                  <a:pt x="6" y="111"/>
                </a:cubicBezTo>
                <a:cubicBezTo>
                  <a:pt x="7" y="113"/>
                  <a:pt x="9" y="115"/>
                  <a:pt x="10" y="117"/>
                </a:cubicBezTo>
                <a:cubicBezTo>
                  <a:pt x="11" y="118"/>
                  <a:pt x="12" y="119"/>
                  <a:pt x="14" y="121"/>
                </a:cubicBezTo>
                <a:cubicBezTo>
                  <a:pt x="18" y="127"/>
                  <a:pt x="23" y="133"/>
                  <a:pt x="28" y="139"/>
                </a:cubicBezTo>
                <a:cubicBezTo>
                  <a:pt x="31" y="143"/>
                  <a:pt x="34" y="147"/>
                  <a:pt x="36" y="151"/>
                </a:cubicBezTo>
                <a:cubicBezTo>
                  <a:pt x="39" y="154"/>
                  <a:pt x="42" y="158"/>
                  <a:pt x="45" y="161"/>
                </a:cubicBezTo>
                <a:cubicBezTo>
                  <a:pt x="47" y="164"/>
                  <a:pt x="49" y="167"/>
                  <a:pt x="52" y="168"/>
                </a:cubicBezTo>
                <a:cubicBezTo>
                  <a:pt x="54" y="170"/>
                  <a:pt x="56" y="170"/>
                  <a:pt x="58" y="170"/>
                </a:cubicBezTo>
                <a:cubicBezTo>
                  <a:pt x="59" y="171"/>
                  <a:pt x="60" y="170"/>
                  <a:pt x="61" y="170"/>
                </a:cubicBezTo>
                <a:cubicBezTo>
                  <a:pt x="61" y="170"/>
                  <a:pt x="62" y="170"/>
                  <a:pt x="62" y="170"/>
                </a:cubicBezTo>
                <a:cubicBezTo>
                  <a:pt x="64" y="169"/>
                  <a:pt x="66" y="168"/>
                  <a:pt x="68" y="167"/>
                </a:cubicBezTo>
                <a:cubicBezTo>
                  <a:pt x="69" y="166"/>
                  <a:pt x="70" y="165"/>
                  <a:pt x="71" y="163"/>
                </a:cubicBezTo>
                <a:cubicBezTo>
                  <a:pt x="72" y="163"/>
                  <a:pt x="72" y="161"/>
                  <a:pt x="73" y="160"/>
                </a:cubicBezTo>
                <a:cubicBezTo>
                  <a:pt x="73" y="158"/>
                  <a:pt x="73" y="156"/>
                  <a:pt x="73" y="155"/>
                </a:cubicBezTo>
                <a:cubicBezTo>
                  <a:pt x="73" y="153"/>
                  <a:pt x="72" y="152"/>
                  <a:pt x="72" y="151"/>
                </a:cubicBezTo>
                <a:cubicBezTo>
                  <a:pt x="73" y="150"/>
                  <a:pt x="73" y="149"/>
                  <a:pt x="74" y="148"/>
                </a:cubicBezTo>
                <a:cubicBezTo>
                  <a:pt x="76" y="147"/>
                  <a:pt x="78" y="145"/>
                  <a:pt x="80" y="144"/>
                </a:cubicBezTo>
                <a:cubicBezTo>
                  <a:pt x="82" y="142"/>
                  <a:pt x="84" y="140"/>
                  <a:pt x="86" y="139"/>
                </a:cubicBezTo>
                <a:cubicBezTo>
                  <a:pt x="86" y="139"/>
                  <a:pt x="86" y="139"/>
                  <a:pt x="86" y="139"/>
                </a:cubicBezTo>
                <a:cubicBezTo>
                  <a:pt x="88" y="140"/>
                  <a:pt x="90" y="141"/>
                  <a:pt x="92" y="142"/>
                </a:cubicBezTo>
                <a:cubicBezTo>
                  <a:pt x="94" y="142"/>
                  <a:pt x="96" y="143"/>
                  <a:pt x="98" y="143"/>
                </a:cubicBezTo>
                <a:cubicBezTo>
                  <a:pt x="99" y="143"/>
                  <a:pt x="100" y="143"/>
                  <a:pt x="101" y="143"/>
                </a:cubicBezTo>
                <a:cubicBezTo>
                  <a:pt x="103" y="143"/>
                  <a:pt x="104" y="143"/>
                  <a:pt x="106" y="142"/>
                </a:cubicBezTo>
                <a:cubicBezTo>
                  <a:pt x="108" y="142"/>
                  <a:pt x="109" y="141"/>
                  <a:pt x="110" y="141"/>
                </a:cubicBezTo>
                <a:cubicBezTo>
                  <a:pt x="113" y="139"/>
                  <a:pt x="115" y="138"/>
                  <a:pt x="117" y="135"/>
                </a:cubicBezTo>
                <a:cubicBezTo>
                  <a:pt x="118" y="134"/>
                  <a:pt x="118" y="133"/>
                  <a:pt x="119" y="132"/>
                </a:cubicBezTo>
                <a:cubicBezTo>
                  <a:pt x="120" y="131"/>
                  <a:pt x="120" y="130"/>
                  <a:pt x="121" y="129"/>
                </a:cubicBezTo>
                <a:cubicBezTo>
                  <a:pt x="122" y="127"/>
                  <a:pt x="122" y="125"/>
                  <a:pt x="123" y="122"/>
                </a:cubicBezTo>
                <a:cubicBezTo>
                  <a:pt x="123" y="121"/>
                  <a:pt x="123" y="119"/>
                  <a:pt x="122" y="117"/>
                </a:cubicBezTo>
                <a:cubicBezTo>
                  <a:pt x="122" y="116"/>
                  <a:pt x="122" y="115"/>
                  <a:pt x="121" y="114"/>
                </a:cubicBezTo>
                <a:cubicBezTo>
                  <a:pt x="121" y="112"/>
                  <a:pt x="120" y="111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0" y="107"/>
                  <a:pt x="121" y="106"/>
                  <a:pt x="123" y="105"/>
                </a:cubicBezTo>
                <a:cubicBezTo>
                  <a:pt x="126" y="101"/>
                  <a:pt x="130" y="97"/>
                  <a:pt x="133" y="92"/>
                </a:cubicBezTo>
                <a:cubicBezTo>
                  <a:pt x="134" y="91"/>
                  <a:pt x="136" y="89"/>
                  <a:pt x="137" y="87"/>
                </a:cubicBezTo>
                <a:cubicBezTo>
                  <a:pt x="137" y="85"/>
                  <a:pt x="138" y="84"/>
                  <a:pt x="139" y="82"/>
                </a:cubicBezTo>
                <a:cubicBezTo>
                  <a:pt x="140" y="80"/>
                  <a:pt x="140" y="77"/>
                  <a:pt x="140" y="75"/>
                </a:cubicBezTo>
                <a:cubicBezTo>
                  <a:pt x="140" y="72"/>
                  <a:pt x="140" y="69"/>
                  <a:pt x="140" y="67"/>
                </a:cubicBezTo>
                <a:cubicBezTo>
                  <a:pt x="140" y="65"/>
                  <a:pt x="140" y="64"/>
                  <a:pt x="139" y="63"/>
                </a:cubicBezTo>
                <a:cubicBezTo>
                  <a:pt x="140" y="62"/>
                  <a:pt x="142" y="61"/>
                  <a:pt x="143" y="60"/>
                </a:cubicBezTo>
                <a:cubicBezTo>
                  <a:pt x="145" y="59"/>
                  <a:pt x="146" y="57"/>
                  <a:pt x="14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0" y="57"/>
                  <a:pt x="151" y="58"/>
                  <a:pt x="153" y="58"/>
                </a:cubicBezTo>
                <a:cubicBezTo>
                  <a:pt x="155" y="59"/>
                  <a:pt x="157" y="60"/>
                  <a:pt x="159" y="60"/>
                </a:cubicBezTo>
                <a:cubicBezTo>
                  <a:pt x="161" y="61"/>
                  <a:pt x="164" y="61"/>
                  <a:pt x="166" y="61"/>
                </a:cubicBezTo>
                <a:cubicBezTo>
                  <a:pt x="169" y="61"/>
                  <a:pt x="172" y="61"/>
                  <a:pt x="174" y="60"/>
                </a:cubicBezTo>
                <a:cubicBezTo>
                  <a:pt x="175" y="61"/>
                  <a:pt x="175" y="62"/>
                  <a:pt x="176" y="62"/>
                </a:cubicBezTo>
                <a:cubicBezTo>
                  <a:pt x="176" y="63"/>
                  <a:pt x="177" y="63"/>
                  <a:pt x="177" y="64"/>
                </a:cubicBezTo>
                <a:cubicBezTo>
                  <a:pt x="177" y="64"/>
                  <a:pt x="178" y="65"/>
                  <a:pt x="178" y="65"/>
                </a:cubicBezTo>
                <a:cubicBezTo>
                  <a:pt x="179" y="66"/>
                  <a:pt x="180" y="67"/>
                  <a:pt x="181" y="67"/>
                </a:cubicBezTo>
                <a:cubicBezTo>
                  <a:pt x="181" y="67"/>
                  <a:pt x="182" y="67"/>
                  <a:pt x="183" y="67"/>
                </a:cubicBezTo>
                <a:cubicBezTo>
                  <a:pt x="183" y="67"/>
                  <a:pt x="184" y="67"/>
                  <a:pt x="185" y="67"/>
                </a:cubicBezTo>
                <a:cubicBezTo>
                  <a:pt x="187" y="67"/>
                  <a:pt x="188" y="66"/>
                  <a:pt x="190" y="65"/>
                </a:cubicBezTo>
                <a:cubicBezTo>
                  <a:pt x="192" y="64"/>
                  <a:pt x="194" y="62"/>
                  <a:pt x="196" y="61"/>
                </a:cubicBezTo>
                <a:cubicBezTo>
                  <a:pt x="198" y="59"/>
                  <a:pt x="200" y="57"/>
                  <a:pt x="201" y="56"/>
                </a:cubicBezTo>
                <a:cubicBezTo>
                  <a:pt x="203" y="54"/>
                  <a:pt x="203" y="51"/>
                  <a:pt x="202" y="49"/>
                </a:cubicBezTo>
                <a:cubicBezTo>
                  <a:pt x="202" y="47"/>
                  <a:pt x="201" y="45"/>
                  <a:pt x="200" y="44"/>
                </a:cubicBezTo>
                <a:cubicBezTo>
                  <a:pt x="199" y="42"/>
                  <a:pt x="197" y="40"/>
                  <a:pt x="195" y="37"/>
                </a:cubicBezTo>
                <a:cubicBezTo>
                  <a:pt x="194" y="36"/>
                  <a:pt x="193" y="34"/>
                  <a:pt x="191" y="32"/>
                </a:cubicBezTo>
                <a:cubicBezTo>
                  <a:pt x="188" y="28"/>
                  <a:pt x="185" y="25"/>
                  <a:pt x="182" y="21"/>
                </a:cubicBezTo>
                <a:cubicBezTo>
                  <a:pt x="179" y="18"/>
                  <a:pt x="176" y="14"/>
                  <a:pt x="173" y="11"/>
                </a:cubicBezTo>
                <a:cubicBezTo>
                  <a:pt x="172" y="9"/>
                  <a:pt x="170" y="7"/>
                  <a:pt x="169" y="6"/>
                </a:cubicBezTo>
                <a:cubicBezTo>
                  <a:pt x="168" y="4"/>
                  <a:pt x="167" y="3"/>
                  <a:pt x="165" y="1"/>
                </a:cubicBezTo>
                <a:cubicBezTo>
                  <a:pt x="164" y="1"/>
                  <a:pt x="163" y="0"/>
                  <a:pt x="163" y="0"/>
                </a:cubicBezTo>
                <a:cubicBezTo>
                  <a:pt x="162" y="0"/>
                  <a:pt x="161" y="0"/>
                  <a:pt x="159" y="0"/>
                </a:cubicBezTo>
                <a:cubicBezTo>
                  <a:pt x="158" y="1"/>
                  <a:pt x="158" y="1"/>
                  <a:pt x="157" y="1"/>
                </a:cubicBezTo>
                <a:cubicBezTo>
                  <a:pt x="155" y="2"/>
                  <a:pt x="153" y="3"/>
                  <a:pt x="151" y="5"/>
                </a:cubicBezTo>
                <a:cubicBezTo>
                  <a:pt x="150" y="6"/>
                  <a:pt x="148" y="7"/>
                  <a:pt x="147" y="8"/>
                </a:cubicBezTo>
                <a:cubicBezTo>
                  <a:pt x="145" y="9"/>
                  <a:pt x="144" y="12"/>
                  <a:pt x="144" y="14"/>
                </a:cubicBezTo>
                <a:cubicBezTo>
                  <a:pt x="145" y="16"/>
                  <a:pt x="145" y="17"/>
                  <a:pt x="146" y="19"/>
                </a:cubicBezTo>
                <a:cubicBezTo>
                  <a:pt x="147" y="20"/>
                  <a:pt x="147" y="20"/>
                  <a:pt x="148" y="21"/>
                </a:cubicBezTo>
                <a:cubicBezTo>
                  <a:pt x="147" y="22"/>
                  <a:pt x="146" y="22"/>
                  <a:pt x="145" y="23"/>
                </a:cubicBezTo>
                <a:cubicBezTo>
                  <a:pt x="142" y="27"/>
                  <a:pt x="139" y="32"/>
                  <a:pt x="139" y="37"/>
                </a:cubicBezTo>
                <a:cubicBezTo>
                  <a:pt x="138" y="39"/>
                  <a:pt x="138" y="42"/>
                  <a:pt x="139" y="44"/>
                </a:cubicBezTo>
                <a:cubicBezTo>
                  <a:pt x="139" y="44"/>
                  <a:pt x="139" y="44"/>
                  <a:pt x="138" y="44"/>
                </a:cubicBezTo>
                <a:cubicBezTo>
                  <a:pt x="138" y="44"/>
                  <a:pt x="138" y="44"/>
                  <a:pt x="139" y="44"/>
                </a:cubicBezTo>
                <a:cubicBezTo>
                  <a:pt x="135" y="46"/>
                  <a:pt x="133" y="48"/>
                  <a:pt x="130" y="50"/>
                </a:cubicBezTo>
                <a:cubicBezTo>
                  <a:pt x="126" y="48"/>
                  <a:pt x="122" y="47"/>
                  <a:pt x="118" y="47"/>
                </a:cubicBezTo>
                <a:cubicBezTo>
                  <a:pt x="117" y="47"/>
                  <a:pt x="116" y="47"/>
                  <a:pt x="115" y="47"/>
                </a:cubicBezTo>
                <a:cubicBezTo>
                  <a:pt x="114" y="47"/>
                  <a:pt x="112" y="47"/>
                  <a:pt x="111" y="47"/>
                </a:cubicBezTo>
                <a:cubicBezTo>
                  <a:pt x="106" y="48"/>
                  <a:pt x="101" y="49"/>
                  <a:pt x="96" y="51"/>
                </a:cubicBezTo>
                <a:cubicBezTo>
                  <a:pt x="92" y="53"/>
                  <a:pt x="88" y="54"/>
                  <a:pt x="84" y="56"/>
                </a:cubicBezTo>
                <a:cubicBezTo>
                  <a:pt x="84" y="56"/>
                  <a:pt x="84" y="55"/>
                  <a:pt x="84" y="55"/>
                </a:cubicBezTo>
                <a:cubicBezTo>
                  <a:pt x="83" y="54"/>
                  <a:pt x="81" y="52"/>
                  <a:pt x="80" y="51"/>
                </a:cubicBezTo>
                <a:cubicBezTo>
                  <a:pt x="78" y="50"/>
                  <a:pt x="76" y="49"/>
                  <a:pt x="74" y="48"/>
                </a:cubicBezTo>
                <a:cubicBezTo>
                  <a:pt x="72" y="47"/>
                  <a:pt x="70" y="47"/>
                  <a:pt x="68" y="47"/>
                </a:cubicBezTo>
                <a:cubicBezTo>
                  <a:pt x="66" y="47"/>
                  <a:pt x="64" y="47"/>
                  <a:pt x="62" y="47"/>
                </a:cubicBezTo>
                <a:cubicBezTo>
                  <a:pt x="60" y="47"/>
                  <a:pt x="59" y="48"/>
                  <a:pt x="58" y="48"/>
                </a:cubicBezTo>
                <a:cubicBezTo>
                  <a:pt x="57" y="49"/>
                  <a:pt x="56" y="49"/>
                  <a:pt x="55" y="50"/>
                </a:cubicBezTo>
                <a:cubicBezTo>
                  <a:pt x="54" y="51"/>
                  <a:pt x="53" y="51"/>
                  <a:pt x="53" y="52"/>
                </a:cubicBezTo>
                <a:cubicBezTo>
                  <a:pt x="50" y="54"/>
                  <a:pt x="48" y="56"/>
                  <a:pt x="47" y="59"/>
                </a:cubicBezTo>
                <a:cubicBezTo>
                  <a:pt x="45" y="62"/>
                  <a:pt x="44" y="67"/>
                  <a:pt x="45" y="71"/>
                </a:cubicBezTo>
                <a:cubicBezTo>
                  <a:pt x="45" y="72"/>
                  <a:pt x="45" y="73"/>
                  <a:pt x="46" y="74"/>
                </a:cubicBezTo>
                <a:cubicBezTo>
                  <a:pt x="45" y="74"/>
                  <a:pt x="44" y="75"/>
                  <a:pt x="43" y="75"/>
                </a:cubicBezTo>
                <a:cubicBezTo>
                  <a:pt x="38" y="77"/>
                  <a:pt x="34" y="79"/>
                  <a:pt x="30" y="81"/>
                </a:cubicBezTo>
                <a:cubicBezTo>
                  <a:pt x="28" y="82"/>
                  <a:pt x="26" y="83"/>
                  <a:pt x="24" y="84"/>
                </a:cubicBezTo>
                <a:cubicBezTo>
                  <a:pt x="24" y="84"/>
                  <a:pt x="24" y="84"/>
                  <a:pt x="23" y="84"/>
                </a:cubicBezTo>
                <a:cubicBezTo>
                  <a:pt x="23" y="84"/>
                  <a:pt x="22" y="83"/>
                  <a:pt x="21" y="83"/>
                </a:cubicBezTo>
                <a:cubicBezTo>
                  <a:pt x="20" y="82"/>
                  <a:pt x="19" y="82"/>
                  <a:pt x="18" y="81"/>
                </a:cubicBezTo>
                <a:cubicBezTo>
                  <a:pt x="17" y="81"/>
                  <a:pt x="17" y="81"/>
                  <a:pt x="16" y="81"/>
                </a:cubicBezTo>
                <a:cubicBezTo>
                  <a:pt x="15" y="81"/>
                  <a:pt x="15" y="81"/>
                  <a:pt x="14" y="81"/>
                </a:cubicBezTo>
                <a:cubicBezTo>
                  <a:pt x="13" y="81"/>
                  <a:pt x="12" y="82"/>
                  <a:pt x="11" y="82"/>
                </a:cubicBezTo>
                <a:cubicBezTo>
                  <a:pt x="10" y="82"/>
                  <a:pt x="8" y="83"/>
                  <a:pt x="7" y="84"/>
                </a:cubicBezTo>
                <a:cubicBezTo>
                  <a:pt x="6" y="85"/>
                  <a:pt x="6" y="85"/>
                  <a:pt x="5" y="86"/>
                </a:cubicBezTo>
                <a:cubicBezTo>
                  <a:pt x="4" y="87"/>
                  <a:pt x="2" y="89"/>
                  <a:pt x="1" y="90"/>
                </a:cubicBezTo>
                <a:cubicBezTo>
                  <a:pt x="1" y="92"/>
                  <a:pt x="0" y="93"/>
                  <a:pt x="0" y="95"/>
                </a:cubicBezTo>
                <a:cubicBezTo>
                  <a:pt x="0" y="96"/>
                  <a:pt x="0" y="97"/>
                  <a:pt x="0" y="98"/>
                </a:cubicBezTo>
                <a:cubicBezTo>
                  <a:pt x="0" y="98"/>
                  <a:pt x="0" y="98"/>
                  <a:pt x="0" y="98"/>
                </a:cubicBezTo>
                <a:close/>
                <a:moveTo>
                  <a:pt x="113" y="122"/>
                </a:moveTo>
                <a:cubicBezTo>
                  <a:pt x="113" y="123"/>
                  <a:pt x="113" y="125"/>
                  <a:pt x="112" y="126"/>
                </a:cubicBezTo>
                <a:cubicBezTo>
                  <a:pt x="111" y="127"/>
                  <a:pt x="111" y="128"/>
                  <a:pt x="110" y="129"/>
                </a:cubicBezTo>
                <a:cubicBezTo>
                  <a:pt x="109" y="130"/>
                  <a:pt x="108" y="131"/>
                  <a:pt x="107" y="131"/>
                </a:cubicBezTo>
                <a:cubicBezTo>
                  <a:pt x="106" y="132"/>
                  <a:pt x="105" y="133"/>
                  <a:pt x="104" y="133"/>
                </a:cubicBezTo>
                <a:cubicBezTo>
                  <a:pt x="103" y="133"/>
                  <a:pt x="102" y="134"/>
                  <a:pt x="101" y="134"/>
                </a:cubicBezTo>
                <a:cubicBezTo>
                  <a:pt x="100" y="134"/>
                  <a:pt x="98" y="134"/>
                  <a:pt x="97" y="133"/>
                </a:cubicBezTo>
                <a:cubicBezTo>
                  <a:pt x="96" y="133"/>
                  <a:pt x="95" y="133"/>
                  <a:pt x="94" y="132"/>
                </a:cubicBezTo>
                <a:cubicBezTo>
                  <a:pt x="100" y="127"/>
                  <a:pt x="106" y="121"/>
                  <a:pt x="112" y="115"/>
                </a:cubicBezTo>
                <a:cubicBezTo>
                  <a:pt x="112" y="116"/>
                  <a:pt x="113" y="117"/>
                  <a:pt x="113" y="118"/>
                </a:cubicBezTo>
                <a:cubicBezTo>
                  <a:pt x="113" y="119"/>
                  <a:pt x="113" y="119"/>
                  <a:pt x="113" y="120"/>
                </a:cubicBezTo>
                <a:cubicBezTo>
                  <a:pt x="113" y="121"/>
                  <a:pt x="113" y="121"/>
                  <a:pt x="113" y="122"/>
                </a:cubicBezTo>
                <a:close/>
                <a:moveTo>
                  <a:pt x="194" y="50"/>
                </a:moveTo>
                <a:cubicBezTo>
                  <a:pt x="194" y="50"/>
                  <a:pt x="194" y="50"/>
                  <a:pt x="194" y="50"/>
                </a:cubicBezTo>
                <a:cubicBezTo>
                  <a:pt x="194" y="50"/>
                  <a:pt x="194" y="50"/>
                  <a:pt x="194" y="50"/>
                </a:cubicBezTo>
                <a:cubicBezTo>
                  <a:pt x="194" y="50"/>
                  <a:pt x="194" y="50"/>
                  <a:pt x="194" y="50"/>
                </a:cubicBezTo>
                <a:close/>
                <a:moveTo>
                  <a:pt x="158" y="11"/>
                </a:moveTo>
                <a:cubicBezTo>
                  <a:pt x="159" y="11"/>
                  <a:pt x="160" y="10"/>
                  <a:pt x="160" y="10"/>
                </a:cubicBezTo>
                <a:cubicBezTo>
                  <a:pt x="161" y="11"/>
                  <a:pt x="162" y="11"/>
                  <a:pt x="162" y="12"/>
                </a:cubicBezTo>
                <a:cubicBezTo>
                  <a:pt x="164" y="14"/>
                  <a:pt x="165" y="15"/>
                  <a:pt x="166" y="17"/>
                </a:cubicBezTo>
                <a:cubicBezTo>
                  <a:pt x="169" y="20"/>
                  <a:pt x="172" y="23"/>
                  <a:pt x="175" y="27"/>
                </a:cubicBezTo>
                <a:cubicBezTo>
                  <a:pt x="178" y="30"/>
                  <a:pt x="180" y="34"/>
                  <a:pt x="183" y="37"/>
                </a:cubicBezTo>
                <a:cubicBezTo>
                  <a:pt x="186" y="40"/>
                  <a:pt x="188" y="44"/>
                  <a:pt x="191" y="47"/>
                </a:cubicBezTo>
                <a:cubicBezTo>
                  <a:pt x="192" y="48"/>
                  <a:pt x="193" y="49"/>
                  <a:pt x="193" y="51"/>
                </a:cubicBezTo>
                <a:cubicBezTo>
                  <a:pt x="192" y="53"/>
                  <a:pt x="190" y="54"/>
                  <a:pt x="188" y="56"/>
                </a:cubicBezTo>
                <a:cubicBezTo>
                  <a:pt x="187" y="56"/>
                  <a:pt x="185" y="57"/>
                  <a:pt x="184" y="58"/>
                </a:cubicBezTo>
                <a:cubicBezTo>
                  <a:pt x="184" y="57"/>
                  <a:pt x="183" y="57"/>
                  <a:pt x="183" y="56"/>
                </a:cubicBezTo>
                <a:cubicBezTo>
                  <a:pt x="182" y="55"/>
                  <a:pt x="181" y="54"/>
                  <a:pt x="180" y="53"/>
                </a:cubicBezTo>
                <a:cubicBezTo>
                  <a:pt x="180" y="53"/>
                  <a:pt x="180" y="52"/>
                  <a:pt x="180" y="52"/>
                </a:cubicBezTo>
                <a:cubicBezTo>
                  <a:pt x="180" y="51"/>
                  <a:pt x="180" y="51"/>
                  <a:pt x="179" y="50"/>
                </a:cubicBezTo>
                <a:cubicBezTo>
                  <a:pt x="178" y="49"/>
                  <a:pt x="178" y="48"/>
                  <a:pt x="177" y="46"/>
                </a:cubicBezTo>
                <a:cubicBezTo>
                  <a:pt x="176" y="45"/>
                  <a:pt x="175" y="43"/>
                  <a:pt x="174" y="41"/>
                </a:cubicBezTo>
                <a:cubicBezTo>
                  <a:pt x="171" y="37"/>
                  <a:pt x="169" y="33"/>
                  <a:pt x="166" y="29"/>
                </a:cubicBezTo>
                <a:cubicBezTo>
                  <a:pt x="164" y="28"/>
                  <a:pt x="163" y="26"/>
                  <a:pt x="162" y="24"/>
                </a:cubicBezTo>
                <a:cubicBezTo>
                  <a:pt x="161" y="23"/>
                  <a:pt x="159" y="22"/>
                  <a:pt x="158" y="21"/>
                </a:cubicBezTo>
                <a:cubicBezTo>
                  <a:pt x="158" y="21"/>
                  <a:pt x="158" y="20"/>
                  <a:pt x="158" y="20"/>
                </a:cubicBezTo>
                <a:cubicBezTo>
                  <a:pt x="158" y="20"/>
                  <a:pt x="158" y="20"/>
                  <a:pt x="157" y="19"/>
                </a:cubicBezTo>
                <a:cubicBezTo>
                  <a:pt x="157" y="18"/>
                  <a:pt x="156" y="18"/>
                  <a:pt x="156" y="17"/>
                </a:cubicBezTo>
                <a:cubicBezTo>
                  <a:pt x="155" y="16"/>
                  <a:pt x="155" y="15"/>
                  <a:pt x="154" y="14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5" y="13"/>
                  <a:pt x="157" y="12"/>
                  <a:pt x="158" y="11"/>
                </a:cubicBezTo>
                <a:close/>
                <a:moveTo>
                  <a:pt x="155" y="13"/>
                </a:moveTo>
                <a:cubicBezTo>
                  <a:pt x="155" y="14"/>
                  <a:pt x="154" y="14"/>
                  <a:pt x="154" y="14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4" y="14"/>
                  <a:pt x="155" y="14"/>
                  <a:pt x="155" y="13"/>
                </a:cubicBezTo>
                <a:close/>
                <a:moveTo>
                  <a:pt x="148" y="38"/>
                </a:moveTo>
                <a:cubicBezTo>
                  <a:pt x="148" y="37"/>
                  <a:pt x="149" y="36"/>
                  <a:pt x="149" y="34"/>
                </a:cubicBezTo>
                <a:cubicBezTo>
                  <a:pt x="150" y="33"/>
                  <a:pt x="151" y="31"/>
                  <a:pt x="152" y="30"/>
                </a:cubicBezTo>
                <a:cubicBezTo>
                  <a:pt x="152" y="29"/>
                  <a:pt x="153" y="29"/>
                  <a:pt x="153" y="29"/>
                </a:cubicBezTo>
                <a:cubicBezTo>
                  <a:pt x="153" y="29"/>
                  <a:pt x="154" y="30"/>
                  <a:pt x="154" y="30"/>
                </a:cubicBezTo>
                <a:cubicBezTo>
                  <a:pt x="155" y="31"/>
                  <a:pt x="157" y="33"/>
                  <a:pt x="158" y="34"/>
                </a:cubicBezTo>
                <a:cubicBezTo>
                  <a:pt x="160" y="37"/>
                  <a:pt x="162" y="41"/>
                  <a:pt x="165" y="44"/>
                </a:cubicBezTo>
                <a:cubicBezTo>
                  <a:pt x="166" y="46"/>
                  <a:pt x="167" y="48"/>
                  <a:pt x="169" y="50"/>
                </a:cubicBezTo>
                <a:cubicBezTo>
                  <a:pt x="169" y="51"/>
                  <a:pt x="169" y="51"/>
                  <a:pt x="169" y="52"/>
                </a:cubicBezTo>
                <a:cubicBezTo>
                  <a:pt x="169" y="52"/>
                  <a:pt x="168" y="52"/>
                  <a:pt x="168" y="52"/>
                </a:cubicBezTo>
                <a:cubicBezTo>
                  <a:pt x="166" y="52"/>
                  <a:pt x="164" y="52"/>
                  <a:pt x="162" y="52"/>
                </a:cubicBezTo>
                <a:cubicBezTo>
                  <a:pt x="160" y="51"/>
                  <a:pt x="158" y="50"/>
                  <a:pt x="156" y="50"/>
                </a:cubicBezTo>
                <a:cubicBezTo>
                  <a:pt x="155" y="49"/>
                  <a:pt x="153" y="48"/>
                  <a:pt x="152" y="47"/>
                </a:cubicBezTo>
                <a:cubicBezTo>
                  <a:pt x="150" y="45"/>
                  <a:pt x="149" y="44"/>
                  <a:pt x="148" y="43"/>
                </a:cubicBezTo>
                <a:cubicBezTo>
                  <a:pt x="148" y="43"/>
                  <a:pt x="148" y="42"/>
                  <a:pt x="148" y="42"/>
                </a:cubicBezTo>
                <a:cubicBezTo>
                  <a:pt x="148" y="42"/>
                  <a:pt x="148" y="41"/>
                  <a:pt x="147" y="41"/>
                </a:cubicBezTo>
                <a:cubicBezTo>
                  <a:pt x="148" y="40"/>
                  <a:pt x="148" y="39"/>
                  <a:pt x="148" y="38"/>
                </a:cubicBezTo>
                <a:close/>
                <a:moveTo>
                  <a:pt x="54" y="68"/>
                </a:moveTo>
                <a:cubicBezTo>
                  <a:pt x="54" y="67"/>
                  <a:pt x="54" y="67"/>
                  <a:pt x="54" y="66"/>
                </a:cubicBezTo>
                <a:cubicBezTo>
                  <a:pt x="54" y="65"/>
                  <a:pt x="55" y="64"/>
                  <a:pt x="55" y="63"/>
                </a:cubicBezTo>
                <a:cubicBezTo>
                  <a:pt x="55" y="63"/>
                  <a:pt x="56" y="62"/>
                  <a:pt x="57" y="61"/>
                </a:cubicBezTo>
                <a:cubicBezTo>
                  <a:pt x="58" y="60"/>
                  <a:pt x="59" y="58"/>
                  <a:pt x="61" y="57"/>
                </a:cubicBezTo>
                <a:cubicBezTo>
                  <a:pt x="61" y="57"/>
                  <a:pt x="61" y="57"/>
                  <a:pt x="62" y="57"/>
                </a:cubicBezTo>
                <a:cubicBezTo>
                  <a:pt x="63" y="57"/>
                  <a:pt x="64" y="56"/>
                  <a:pt x="65" y="56"/>
                </a:cubicBezTo>
                <a:cubicBezTo>
                  <a:pt x="67" y="56"/>
                  <a:pt x="68" y="56"/>
                  <a:pt x="69" y="57"/>
                </a:cubicBezTo>
                <a:cubicBezTo>
                  <a:pt x="70" y="57"/>
                  <a:pt x="71" y="57"/>
                  <a:pt x="72" y="57"/>
                </a:cubicBezTo>
                <a:cubicBezTo>
                  <a:pt x="73" y="58"/>
                  <a:pt x="74" y="59"/>
                  <a:pt x="75" y="59"/>
                </a:cubicBezTo>
                <a:cubicBezTo>
                  <a:pt x="75" y="59"/>
                  <a:pt x="75" y="60"/>
                  <a:pt x="76" y="60"/>
                </a:cubicBezTo>
                <a:cubicBezTo>
                  <a:pt x="73" y="61"/>
                  <a:pt x="71" y="62"/>
                  <a:pt x="69" y="63"/>
                </a:cubicBezTo>
                <a:cubicBezTo>
                  <a:pt x="65" y="65"/>
                  <a:pt x="60" y="67"/>
                  <a:pt x="56" y="69"/>
                </a:cubicBezTo>
                <a:cubicBezTo>
                  <a:pt x="55" y="69"/>
                  <a:pt x="55" y="70"/>
                  <a:pt x="54" y="70"/>
                </a:cubicBezTo>
                <a:cubicBezTo>
                  <a:pt x="54" y="69"/>
                  <a:pt x="54" y="69"/>
                  <a:pt x="54" y="68"/>
                </a:cubicBezTo>
                <a:close/>
                <a:moveTo>
                  <a:pt x="32" y="91"/>
                </a:moveTo>
                <a:cubicBezTo>
                  <a:pt x="34" y="89"/>
                  <a:pt x="36" y="88"/>
                  <a:pt x="38" y="88"/>
                </a:cubicBezTo>
                <a:cubicBezTo>
                  <a:pt x="42" y="86"/>
                  <a:pt x="46" y="84"/>
                  <a:pt x="51" y="82"/>
                </a:cubicBezTo>
                <a:cubicBezTo>
                  <a:pt x="55" y="80"/>
                  <a:pt x="59" y="78"/>
                  <a:pt x="64" y="76"/>
                </a:cubicBezTo>
                <a:cubicBezTo>
                  <a:pt x="68" y="74"/>
                  <a:pt x="73" y="71"/>
                  <a:pt x="78" y="69"/>
                </a:cubicBezTo>
                <a:cubicBezTo>
                  <a:pt x="81" y="68"/>
                  <a:pt x="85" y="66"/>
                  <a:pt x="89" y="64"/>
                </a:cubicBezTo>
                <a:cubicBezTo>
                  <a:pt x="93" y="62"/>
                  <a:pt x="96" y="61"/>
                  <a:pt x="100" y="59"/>
                </a:cubicBezTo>
                <a:cubicBezTo>
                  <a:pt x="105" y="58"/>
                  <a:pt x="110" y="57"/>
                  <a:pt x="114" y="56"/>
                </a:cubicBezTo>
                <a:cubicBezTo>
                  <a:pt x="115" y="56"/>
                  <a:pt x="116" y="56"/>
                  <a:pt x="117" y="56"/>
                </a:cubicBezTo>
                <a:cubicBezTo>
                  <a:pt x="118" y="56"/>
                  <a:pt x="119" y="57"/>
                  <a:pt x="120" y="57"/>
                </a:cubicBezTo>
                <a:cubicBezTo>
                  <a:pt x="121" y="57"/>
                  <a:pt x="123" y="57"/>
                  <a:pt x="124" y="58"/>
                </a:cubicBezTo>
                <a:cubicBezTo>
                  <a:pt x="125" y="58"/>
                  <a:pt x="126" y="59"/>
                  <a:pt x="127" y="60"/>
                </a:cubicBezTo>
                <a:cubicBezTo>
                  <a:pt x="128" y="60"/>
                  <a:pt x="128" y="61"/>
                  <a:pt x="129" y="62"/>
                </a:cubicBezTo>
                <a:cubicBezTo>
                  <a:pt x="129" y="63"/>
                  <a:pt x="130" y="63"/>
                  <a:pt x="130" y="64"/>
                </a:cubicBezTo>
                <a:cubicBezTo>
                  <a:pt x="130" y="66"/>
                  <a:pt x="131" y="68"/>
                  <a:pt x="131" y="70"/>
                </a:cubicBezTo>
                <a:cubicBezTo>
                  <a:pt x="131" y="72"/>
                  <a:pt x="131" y="74"/>
                  <a:pt x="131" y="77"/>
                </a:cubicBezTo>
                <a:cubicBezTo>
                  <a:pt x="130" y="78"/>
                  <a:pt x="130" y="79"/>
                  <a:pt x="129" y="80"/>
                </a:cubicBezTo>
                <a:cubicBezTo>
                  <a:pt x="127" y="84"/>
                  <a:pt x="125" y="88"/>
                  <a:pt x="122" y="92"/>
                </a:cubicBezTo>
                <a:cubicBezTo>
                  <a:pt x="119" y="95"/>
                  <a:pt x="116" y="98"/>
                  <a:pt x="113" y="102"/>
                </a:cubicBezTo>
                <a:cubicBezTo>
                  <a:pt x="109" y="105"/>
                  <a:pt x="105" y="108"/>
                  <a:pt x="102" y="112"/>
                </a:cubicBezTo>
                <a:cubicBezTo>
                  <a:pt x="98" y="115"/>
                  <a:pt x="95" y="118"/>
                  <a:pt x="91" y="122"/>
                </a:cubicBezTo>
                <a:cubicBezTo>
                  <a:pt x="88" y="125"/>
                  <a:pt x="84" y="128"/>
                  <a:pt x="80" y="131"/>
                </a:cubicBezTo>
                <a:cubicBezTo>
                  <a:pt x="77" y="134"/>
                  <a:pt x="74" y="136"/>
                  <a:pt x="71" y="139"/>
                </a:cubicBezTo>
                <a:cubicBezTo>
                  <a:pt x="69" y="140"/>
                  <a:pt x="67" y="142"/>
                  <a:pt x="65" y="144"/>
                </a:cubicBezTo>
                <a:cubicBezTo>
                  <a:pt x="64" y="143"/>
                  <a:pt x="64" y="142"/>
                  <a:pt x="63" y="142"/>
                </a:cubicBezTo>
                <a:cubicBezTo>
                  <a:pt x="61" y="139"/>
                  <a:pt x="59" y="136"/>
                  <a:pt x="57" y="133"/>
                </a:cubicBezTo>
                <a:cubicBezTo>
                  <a:pt x="53" y="127"/>
                  <a:pt x="48" y="121"/>
                  <a:pt x="44" y="115"/>
                </a:cubicBezTo>
                <a:cubicBezTo>
                  <a:pt x="42" y="112"/>
                  <a:pt x="40" y="109"/>
                  <a:pt x="39" y="106"/>
                </a:cubicBezTo>
                <a:cubicBezTo>
                  <a:pt x="37" y="103"/>
                  <a:pt x="34" y="99"/>
                  <a:pt x="32" y="96"/>
                </a:cubicBezTo>
                <a:cubicBezTo>
                  <a:pt x="31" y="95"/>
                  <a:pt x="30" y="94"/>
                  <a:pt x="30" y="93"/>
                </a:cubicBezTo>
                <a:cubicBezTo>
                  <a:pt x="30" y="92"/>
                  <a:pt x="29" y="92"/>
                  <a:pt x="29" y="92"/>
                </a:cubicBezTo>
                <a:cubicBezTo>
                  <a:pt x="30" y="91"/>
                  <a:pt x="31" y="91"/>
                  <a:pt x="32" y="91"/>
                </a:cubicBezTo>
                <a:close/>
                <a:moveTo>
                  <a:pt x="9" y="95"/>
                </a:moveTo>
                <a:cubicBezTo>
                  <a:pt x="10" y="95"/>
                  <a:pt x="10" y="94"/>
                  <a:pt x="10" y="94"/>
                </a:cubicBezTo>
                <a:cubicBezTo>
                  <a:pt x="11" y="93"/>
                  <a:pt x="12" y="92"/>
                  <a:pt x="13" y="91"/>
                </a:cubicBezTo>
                <a:cubicBezTo>
                  <a:pt x="14" y="91"/>
                  <a:pt x="14" y="91"/>
                  <a:pt x="15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5" y="90"/>
                  <a:pt x="16" y="91"/>
                  <a:pt x="16" y="91"/>
                </a:cubicBezTo>
                <a:cubicBezTo>
                  <a:pt x="16" y="91"/>
                  <a:pt x="17" y="91"/>
                  <a:pt x="17" y="92"/>
                </a:cubicBezTo>
                <a:cubicBezTo>
                  <a:pt x="19" y="93"/>
                  <a:pt x="20" y="94"/>
                  <a:pt x="21" y="95"/>
                </a:cubicBezTo>
                <a:cubicBezTo>
                  <a:pt x="21" y="96"/>
                  <a:pt x="21" y="96"/>
                  <a:pt x="21" y="97"/>
                </a:cubicBezTo>
                <a:cubicBezTo>
                  <a:pt x="22" y="98"/>
                  <a:pt x="23" y="99"/>
                  <a:pt x="24" y="100"/>
                </a:cubicBezTo>
                <a:cubicBezTo>
                  <a:pt x="25" y="103"/>
                  <a:pt x="27" y="105"/>
                  <a:pt x="29" y="108"/>
                </a:cubicBezTo>
                <a:cubicBezTo>
                  <a:pt x="30" y="110"/>
                  <a:pt x="31" y="112"/>
                  <a:pt x="32" y="113"/>
                </a:cubicBezTo>
                <a:cubicBezTo>
                  <a:pt x="34" y="116"/>
                  <a:pt x="35" y="118"/>
                  <a:pt x="37" y="120"/>
                </a:cubicBezTo>
                <a:cubicBezTo>
                  <a:pt x="39" y="124"/>
                  <a:pt x="42" y="128"/>
                  <a:pt x="45" y="132"/>
                </a:cubicBezTo>
                <a:cubicBezTo>
                  <a:pt x="48" y="136"/>
                  <a:pt x="50" y="140"/>
                  <a:pt x="53" y="143"/>
                </a:cubicBezTo>
                <a:cubicBezTo>
                  <a:pt x="55" y="146"/>
                  <a:pt x="57" y="149"/>
                  <a:pt x="59" y="152"/>
                </a:cubicBezTo>
                <a:cubicBezTo>
                  <a:pt x="60" y="152"/>
                  <a:pt x="60" y="153"/>
                  <a:pt x="60" y="153"/>
                </a:cubicBezTo>
                <a:cubicBezTo>
                  <a:pt x="60" y="153"/>
                  <a:pt x="61" y="154"/>
                  <a:pt x="61" y="154"/>
                </a:cubicBezTo>
                <a:cubicBezTo>
                  <a:pt x="62" y="155"/>
                  <a:pt x="62" y="155"/>
                  <a:pt x="63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3" y="155"/>
                  <a:pt x="64" y="156"/>
                  <a:pt x="64" y="156"/>
                </a:cubicBezTo>
                <a:cubicBezTo>
                  <a:pt x="64" y="156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8"/>
                </a:cubicBezTo>
                <a:cubicBezTo>
                  <a:pt x="64" y="158"/>
                  <a:pt x="63" y="158"/>
                  <a:pt x="63" y="159"/>
                </a:cubicBezTo>
                <a:cubicBezTo>
                  <a:pt x="62" y="159"/>
                  <a:pt x="62" y="160"/>
                  <a:pt x="61" y="160"/>
                </a:cubicBezTo>
                <a:cubicBezTo>
                  <a:pt x="61" y="160"/>
                  <a:pt x="60" y="161"/>
                  <a:pt x="60" y="161"/>
                </a:cubicBezTo>
                <a:cubicBezTo>
                  <a:pt x="60" y="161"/>
                  <a:pt x="59" y="161"/>
                  <a:pt x="59" y="161"/>
                </a:cubicBezTo>
                <a:cubicBezTo>
                  <a:pt x="59" y="161"/>
                  <a:pt x="58" y="161"/>
                  <a:pt x="58" y="161"/>
                </a:cubicBezTo>
                <a:cubicBezTo>
                  <a:pt x="58" y="161"/>
                  <a:pt x="58" y="161"/>
                  <a:pt x="57" y="161"/>
                </a:cubicBezTo>
                <a:cubicBezTo>
                  <a:pt x="57" y="160"/>
                  <a:pt x="56" y="160"/>
                  <a:pt x="56" y="160"/>
                </a:cubicBezTo>
                <a:cubicBezTo>
                  <a:pt x="52" y="156"/>
                  <a:pt x="50" y="153"/>
                  <a:pt x="47" y="149"/>
                </a:cubicBezTo>
                <a:cubicBezTo>
                  <a:pt x="44" y="146"/>
                  <a:pt x="41" y="142"/>
                  <a:pt x="38" y="138"/>
                </a:cubicBezTo>
                <a:cubicBezTo>
                  <a:pt x="36" y="134"/>
                  <a:pt x="32" y="131"/>
                  <a:pt x="30" y="127"/>
                </a:cubicBezTo>
                <a:cubicBezTo>
                  <a:pt x="27" y="123"/>
                  <a:pt x="24" y="119"/>
                  <a:pt x="21" y="115"/>
                </a:cubicBezTo>
                <a:cubicBezTo>
                  <a:pt x="19" y="113"/>
                  <a:pt x="17" y="110"/>
                  <a:pt x="15" y="108"/>
                </a:cubicBezTo>
                <a:cubicBezTo>
                  <a:pt x="14" y="106"/>
                  <a:pt x="13" y="104"/>
                  <a:pt x="12" y="103"/>
                </a:cubicBezTo>
                <a:cubicBezTo>
                  <a:pt x="11" y="101"/>
                  <a:pt x="10" y="99"/>
                  <a:pt x="10" y="97"/>
                </a:cubicBezTo>
                <a:cubicBezTo>
                  <a:pt x="9" y="97"/>
                  <a:pt x="9" y="96"/>
                  <a:pt x="9" y="95"/>
                </a:cubicBezTo>
                <a:cubicBezTo>
                  <a:pt x="9" y="95"/>
                  <a:pt x="9" y="95"/>
                  <a:pt x="9" y="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6" name="ïšḻíḋe">
            <a:extLst>
              <a:ext uri="{FF2B5EF4-FFF2-40B4-BE49-F238E27FC236}">
                <a16:creationId xmlns:a16="http://schemas.microsoft.com/office/drawing/2014/main" id="{640C03CB-2864-42BB-9751-5770A7D4F013}"/>
              </a:ext>
            </a:extLst>
          </p:cNvPr>
          <p:cNvGrpSpPr/>
          <p:nvPr/>
        </p:nvGrpSpPr>
        <p:grpSpPr>
          <a:xfrm>
            <a:off x="2813396" y="1568418"/>
            <a:ext cx="322535" cy="154188"/>
            <a:chOff x="5646341" y="-2469032"/>
            <a:chExt cx="322535" cy="154188"/>
          </a:xfrm>
          <a:solidFill>
            <a:schemeClr val="bg1">
              <a:lumMod val="95000"/>
            </a:schemeClr>
          </a:solidFill>
        </p:grpSpPr>
        <p:sp>
          <p:nvSpPr>
            <p:cNvPr id="106" name="íṣḷïḑê">
              <a:extLst>
                <a:ext uri="{FF2B5EF4-FFF2-40B4-BE49-F238E27FC236}">
                  <a16:creationId xmlns:a16="http://schemas.microsoft.com/office/drawing/2014/main" id="{CC644C4B-7E48-43F9-9CC4-84B13A6147C4}"/>
                </a:ext>
              </a:extLst>
            </p:cNvPr>
            <p:cNvSpPr/>
            <p:nvPr/>
          </p:nvSpPr>
          <p:spPr bwMode="auto">
            <a:xfrm>
              <a:off x="5877621" y="-2391938"/>
              <a:ext cx="0" cy="1574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íṣļiḍé">
              <a:extLst>
                <a:ext uri="{FF2B5EF4-FFF2-40B4-BE49-F238E27FC236}">
                  <a16:creationId xmlns:a16="http://schemas.microsoft.com/office/drawing/2014/main" id="{8352F4B0-638D-4D24-8D1D-587DECB540D6}"/>
                </a:ext>
              </a:extLst>
            </p:cNvPr>
            <p:cNvSpPr/>
            <p:nvPr/>
          </p:nvSpPr>
          <p:spPr bwMode="auto">
            <a:xfrm>
              <a:off x="5646341" y="-2469032"/>
              <a:ext cx="322535" cy="154188"/>
            </a:xfrm>
            <a:custGeom>
              <a:avLst/>
              <a:gdLst>
                <a:gd name="T0" fmla="*/ 55 w 190"/>
                <a:gd name="T1" fmla="*/ 48 h 90"/>
                <a:gd name="T2" fmla="*/ 67 w 190"/>
                <a:gd name="T3" fmla="*/ 48 h 90"/>
                <a:gd name="T4" fmla="*/ 95 w 190"/>
                <a:gd name="T5" fmla="*/ 66 h 90"/>
                <a:gd name="T6" fmla="*/ 150 w 190"/>
                <a:gd name="T7" fmla="*/ 86 h 90"/>
                <a:gd name="T8" fmla="*/ 183 w 190"/>
                <a:gd name="T9" fmla="*/ 89 h 90"/>
                <a:gd name="T10" fmla="*/ 190 w 190"/>
                <a:gd name="T11" fmla="*/ 82 h 90"/>
                <a:gd name="T12" fmla="*/ 188 w 190"/>
                <a:gd name="T13" fmla="*/ 75 h 90"/>
                <a:gd name="T14" fmla="*/ 160 w 190"/>
                <a:gd name="T15" fmla="*/ 57 h 90"/>
                <a:gd name="T16" fmla="*/ 145 w 190"/>
                <a:gd name="T17" fmla="*/ 50 h 90"/>
                <a:gd name="T18" fmla="*/ 143 w 190"/>
                <a:gd name="T19" fmla="*/ 49 h 90"/>
                <a:gd name="T20" fmla="*/ 136 w 190"/>
                <a:gd name="T21" fmla="*/ 45 h 90"/>
                <a:gd name="T22" fmla="*/ 123 w 190"/>
                <a:gd name="T23" fmla="*/ 39 h 90"/>
                <a:gd name="T24" fmla="*/ 97 w 190"/>
                <a:gd name="T25" fmla="*/ 30 h 90"/>
                <a:gd name="T26" fmla="*/ 79 w 190"/>
                <a:gd name="T27" fmla="*/ 25 h 90"/>
                <a:gd name="T28" fmla="*/ 71 w 190"/>
                <a:gd name="T29" fmla="*/ 24 h 90"/>
                <a:gd name="T30" fmla="*/ 62 w 190"/>
                <a:gd name="T31" fmla="*/ 13 h 90"/>
                <a:gd name="T32" fmla="*/ 13 w 190"/>
                <a:gd name="T33" fmla="*/ 0 h 90"/>
                <a:gd name="T34" fmla="*/ 4 w 190"/>
                <a:gd name="T35" fmla="*/ 2 h 90"/>
                <a:gd name="T36" fmla="*/ 0 w 190"/>
                <a:gd name="T37" fmla="*/ 6 h 90"/>
                <a:gd name="T38" fmla="*/ 4 w 190"/>
                <a:gd name="T39" fmla="*/ 15 h 90"/>
                <a:gd name="T40" fmla="*/ 42 w 190"/>
                <a:gd name="T41" fmla="*/ 46 h 90"/>
                <a:gd name="T42" fmla="*/ 134 w 190"/>
                <a:gd name="T43" fmla="*/ 55 h 90"/>
                <a:gd name="T44" fmla="*/ 141 w 190"/>
                <a:gd name="T45" fmla="*/ 58 h 90"/>
                <a:gd name="T46" fmla="*/ 143 w 190"/>
                <a:gd name="T47" fmla="*/ 59 h 90"/>
                <a:gd name="T48" fmla="*/ 177 w 190"/>
                <a:gd name="T49" fmla="*/ 78 h 90"/>
                <a:gd name="T50" fmla="*/ 160 w 190"/>
                <a:gd name="T51" fmla="*/ 78 h 90"/>
                <a:gd name="T52" fmla="*/ 105 w 190"/>
                <a:gd name="T53" fmla="*/ 60 h 90"/>
                <a:gd name="T54" fmla="*/ 94 w 190"/>
                <a:gd name="T55" fmla="*/ 48 h 90"/>
                <a:gd name="T56" fmla="*/ 96 w 190"/>
                <a:gd name="T57" fmla="*/ 40 h 90"/>
                <a:gd name="T58" fmla="*/ 76 w 190"/>
                <a:gd name="T59" fmla="*/ 34 h 90"/>
                <a:gd name="T60" fmla="*/ 88 w 190"/>
                <a:gd name="T61" fmla="*/ 37 h 90"/>
                <a:gd name="T62" fmla="*/ 84 w 190"/>
                <a:gd name="T63" fmla="*/ 49 h 90"/>
                <a:gd name="T64" fmla="*/ 75 w 190"/>
                <a:gd name="T65" fmla="*/ 43 h 90"/>
                <a:gd name="T66" fmla="*/ 73 w 190"/>
                <a:gd name="T67" fmla="*/ 40 h 90"/>
                <a:gd name="T68" fmla="*/ 76 w 190"/>
                <a:gd name="T69" fmla="*/ 34 h 90"/>
                <a:gd name="T70" fmla="*/ 58 w 190"/>
                <a:gd name="T71" fmla="*/ 21 h 90"/>
                <a:gd name="T72" fmla="*/ 67 w 190"/>
                <a:gd name="T73" fmla="*/ 31 h 90"/>
                <a:gd name="T74" fmla="*/ 65 w 190"/>
                <a:gd name="T75" fmla="*/ 35 h 90"/>
                <a:gd name="T76" fmla="*/ 62 w 190"/>
                <a:gd name="T77" fmla="*/ 37 h 90"/>
                <a:gd name="T78" fmla="*/ 43 w 190"/>
                <a:gd name="T79" fmla="*/ 36 h 90"/>
                <a:gd name="T80" fmla="*/ 34 w 190"/>
                <a:gd name="T81" fmla="*/ 31 h 90"/>
                <a:gd name="T82" fmla="*/ 37 w 190"/>
                <a:gd name="T83" fmla="*/ 16 h 90"/>
                <a:gd name="T84" fmla="*/ 47 w 190"/>
                <a:gd name="T85" fmla="*/ 15 h 90"/>
                <a:gd name="T86" fmla="*/ 22 w 190"/>
                <a:gd name="T87" fmla="*/ 9 h 90"/>
                <a:gd name="T88" fmla="*/ 27 w 190"/>
                <a:gd name="T89" fmla="*/ 16 h 90"/>
                <a:gd name="T90" fmla="*/ 25 w 190"/>
                <a:gd name="T9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" h="90">
                  <a:moveTo>
                    <a:pt x="42" y="46"/>
                  </a:moveTo>
                  <a:cubicBezTo>
                    <a:pt x="43" y="46"/>
                    <a:pt x="45" y="47"/>
                    <a:pt x="46" y="47"/>
                  </a:cubicBezTo>
                  <a:cubicBezTo>
                    <a:pt x="49" y="48"/>
                    <a:pt x="52" y="48"/>
                    <a:pt x="55" y="48"/>
                  </a:cubicBezTo>
                  <a:cubicBezTo>
                    <a:pt x="59" y="48"/>
                    <a:pt x="62" y="47"/>
                    <a:pt x="66" y="46"/>
                  </a:cubicBezTo>
                  <a:cubicBezTo>
                    <a:pt x="66" y="46"/>
                    <a:pt x="66" y="47"/>
                    <a:pt x="67" y="47"/>
                  </a:cubicBezTo>
                  <a:cubicBezTo>
                    <a:pt x="67" y="47"/>
                    <a:pt x="67" y="48"/>
                    <a:pt x="67" y="48"/>
                  </a:cubicBezTo>
                  <a:cubicBezTo>
                    <a:pt x="67" y="49"/>
                    <a:pt x="68" y="50"/>
                    <a:pt x="69" y="51"/>
                  </a:cubicBezTo>
                  <a:cubicBezTo>
                    <a:pt x="74" y="54"/>
                    <a:pt x="78" y="56"/>
                    <a:pt x="82" y="59"/>
                  </a:cubicBezTo>
                  <a:cubicBezTo>
                    <a:pt x="86" y="61"/>
                    <a:pt x="91" y="64"/>
                    <a:pt x="95" y="66"/>
                  </a:cubicBezTo>
                  <a:cubicBezTo>
                    <a:pt x="100" y="68"/>
                    <a:pt x="104" y="70"/>
                    <a:pt x="109" y="72"/>
                  </a:cubicBezTo>
                  <a:cubicBezTo>
                    <a:pt x="113" y="74"/>
                    <a:pt x="118" y="76"/>
                    <a:pt x="122" y="78"/>
                  </a:cubicBezTo>
                  <a:cubicBezTo>
                    <a:pt x="131" y="81"/>
                    <a:pt x="141" y="84"/>
                    <a:pt x="150" y="86"/>
                  </a:cubicBezTo>
                  <a:cubicBezTo>
                    <a:pt x="155" y="87"/>
                    <a:pt x="160" y="88"/>
                    <a:pt x="165" y="89"/>
                  </a:cubicBezTo>
                  <a:cubicBezTo>
                    <a:pt x="170" y="89"/>
                    <a:pt x="174" y="90"/>
                    <a:pt x="179" y="89"/>
                  </a:cubicBezTo>
                  <a:cubicBezTo>
                    <a:pt x="180" y="89"/>
                    <a:pt x="182" y="89"/>
                    <a:pt x="183" y="89"/>
                  </a:cubicBezTo>
                  <a:cubicBezTo>
                    <a:pt x="185" y="89"/>
                    <a:pt x="188" y="87"/>
                    <a:pt x="189" y="85"/>
                  </a:cubicBezTo>
                  <a:cubicBezTo>
                    <a:pt x="189" y="84"/>
                    <a:pt x="190" y="84"/>
                    <a:pt x="190" y="84"/>
                  </a:cubicBezTo>
                  <a:cubicBezTo>
                    <a:pt x="190" y="83"/>
                    <a:pt x="190" y="82"/>
                    <a:pt x="190" y="82"/>
                  </a:cubicBezTo>
                  <a:cubicBezTo>
                    <a:pt x="190" y="81"/>
                    <a:pt x="190" y="81"/>
                    <a:pt x="190" y="80"/>
                  </a:cubicBezTo>
                  <a:cubicBezTo>
                    <a:pt x="190" y="80"/>
                    <a:pt x="190" y="80"/>
                    <a:pt x="190" y="79"/>
                  </a:cubicBezTo>
                  <a:cubicBezTo>
                    <a:pt x="189" y="78"/>
                    <a:pt x="189" y="77"/>
                    <a:pt x="188" y="75"/>
                  </a:cubicBezTo>
                  <a:cubicBezTo>
                    <a:pt x="187" y="74"/>
                    <a:pt x="186" y="73"/>
                    <a:pt x="185" y="72"/>
                  </a:cubicBezTo>
                  <a:cubicBezTo>
                    <a:pt x="181" y="69"/>
                    <a:pt x="176" y="66"/>
                    <a:pt x="172" y="63"/>
                  </a:cubicBezTo>
                  <a:cubicBezTo>
                    <a:pt x="168" y="61"/>
                    <a:pt x="164" y="59"/>
                    <a:pt x="160" y="57"/>
                  </a:cubicBezTo>
                  <a:cubicBezTo>
                    <a:pt x="155" y="55"/>
                    <a:pt x="151" y="52"/>
                    <a:pt x="147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8"/>
                    <a:pt x="142" y="48"/>
                  </a:cubicBezTo>
                  <a:cubicBezTo>
                    <a:pt x="142" y="48"/>
                    <a:pt x="143" y="49"/>
                    <a:pt x="143" y="49"/>
                  </a:cubicBezTo>
                  <a:cubicBezTo>
                    <a:pt x="141" y="48"/>
                    <a:pt x="139" y="47"/>
                    <a:pt x="136" y="46"/>
                  </a:cubicBezTo>
                  <a:cubicBezTo>
                    <a:pt x="136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2" y="43"/>
                    <a:pt x="127" y="41"/>
                    <a:pt x="123" y="39"/>
                  </a:cubicBezTo>
                  <a:cubicBezTo>
                    <a:pt x="119" y="38"/>
                    <a:pt x="114" y="36"/>
                    <a:pt x="110" y="34"/>
                  </a:cubicBezTo>
                  <a:cubicBezTo>
                    <a:pt x="108" y="34"/>
                    <a:pt x="105" y="33"/>
                    <a:pt x="103" y="32"/>
                  </a:cubicBezTo>
                  <a:cubicBezTo>
                    <a:pt x="101" y="32"/>
                    <a:pt x="99" y="31"/>
                    <a:pt x="97" y="30"/>
                  </a:cubicBezTo>
                  <a:cubicBezTo>
                    <a:pt x="94" y="29"/>
                    <a:pt x="92" y="29"/>
                    <a:pt x="90" y="28"/>
                  </a:cubicBezTo>
                  <a:cubicBezTo>
                    <a:pt x="88" y="27"/>
                    <a:pt x="86" y="27"/>
                    <a:pt x="84" y="26"/>
                  </a:cubicBezTo>
                  <a:cubicBezTo>
                    <a:pt x="82" y="26"/>
                    <a:pt x="81" y="26"/>
                    <a:pt x="79" y="25"/>
                  </a:cubicBezTo>
                  <a:cubicBezTo>
                    <a:pt x="77" y="25"/>
                    <a:pt x="75" y="25"/>
                    <a:pt x="73" y="25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5"/>
                    <a:pt x="72" y="24"/>
                    <a:pt x="71" y="24"/>
                  </a:cubicBezTo>
                  <a:cubicBezTo>
                    <a:pt x="70" y="22"/>
                    <a:pt x="69" y="20"/>
                    <a:pt x="67" y="18"/>
                  </a:cubicBezTo>
                  <a:cubicBezTo>
                    <a:pt x="67" y="17"/>
                    <a:pt x="66" y="16"/>
                    <a:pt x="65" y="16"/>
                  </a:cubicBezTo>
                  <a:cubicBezTo>
                    <a:pt x="64" y="15"/>
                    <a:pt x="63" y="14"/>
                    <a:pt x="62" y="13"/>
                  </a:cubicBezTo>
                  <a:cubicBezTo>
                    <a:pt x="60" y="11"/>
                    <a:pt x="58" y="10"/>
                    <a:pt x="56" y="9"/>
                  </a:cubicBezTo>
                  <a:cubicBezTo>
                    <a:pt x="47" y="4"/>
                    <a:pt x="37" y="1"/>
                    <a:pt x="28" y="0"/>
                  </a:cubicBezTo>
                  <a:cubicBezTo>
                    <a:pt x="23" y="0"/>
                    <a:pt x="18" y="0"/>
                    <a:pt x="13" y="0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1"/>
                    <a:pt x="1" y="12"/>
                    <a:pt x="2" y="13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10" y="23"/>
                    <a:pt x="16" y="30"/>
                    <a:pt x="23" y="36"/>
                  </a:cubicBezTo>
                  <a:cubicBezTo>
                    <a:pt x="26" y="38"/>
                    <a:pt x="29" y="40"/>
                    <a:pt x="32" y="42"/>
                  </a:cubicBezTo>
                  <a:cubicBezTo>
                    <a:pt x="35" y="44"/>
                    <a:pt x="38" y="45"/>
                    <a:pt x="42" y="46"/>
                  </a:cubicBezTo>
                  <a:close/>
                  <a:moveTo>
                    <a:pt x="112" y="45"/>
                  </a:moveTo>
                  <a:cubicBezTo>
                    <a:pt x="116" y="47"/>
                    <a:pt x="120" y="48"/>
                    <a:pt x="124" y="50"/>
                  </a:cubicBezTo>
                  <a:cubicBezTo>
                    <a:pt x="128" y="52"/>
                    <a:pt x="131" y="53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6" y="56"/>
                    <a:pt x="138" y="57"/>
                    <a:pt x="140" y="57"/>
                  </a:cubicBezTo>
                  <a:cubicBezTo>
                    <a:pt x="140" y="58"/>
                    <a:pt x="140" y="58"/>
                    <a:pt x="141" y="58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58"/>
                    <a:pt x="142" y="58"/>
                    <a:pt x="142" y="58"/>
                  </a:cubicBezTo>
                  <a:cubicBezTo>
                    <a:pt x="142" y="59"/>
                    <a:pt x="143" y="59"/>
                    <a:pt x="143" y="59"/>
                  </a:cubicBezTo>
                  <a:cubicBezTo>
                    <a:pt x="144" y="60"/>
                    <a:pt x="145" y="60"/>
                    <a:pt x="147" y="61"/>
                  </a:cubicBezTo>
                  <a:cubicBezTo>
                    <a:pt x="155" y="65"/>
                    <a:pt x="163" y="69"/>
                    <a:pt x="171" y="74"/>
                  </a:cubicBezTo>
                  <a:cubicBezTo>
                    <a:pt x="174" y="75"/>
                    <a:pt x="175" y="76"/>
                    <a:pt x="177" y="78"/>
                  </a:cubicBezTo>
                  <a:cubicBezTo>
                    <a:pt x="178" y="79"/>
                    <a:pt x="179" y="79"/>
                    <a:pt x="180" y="80"/>
                  </a:cubicBezTo>
                  <a:cubicBezTo>
                    <a:pt x="176" y="80"/>
                    <a:pt x="173" y="80"/>
                    <a:pt x="170" y="80"/>
                  </a:cubicBezTo>
                  <a:cubicBezTo>
                    <a:pt x="167" y="79"/>
                    <a:pt x="163" y="79"/>
                    <a:pt x="160" y="78"/>
                  </a:cubicBezTo>
                  <a:cubicBezTo>
                    <a:pt x="155" y="77"/>
                    <a:pt x="151" y="76"/>
                    <a:pt x="146" y="75"/>
                  </a:cubicBezTo>
                  <a:cubicBezTo>
                    <a:pt x="141" y="74"/>
                    <a:pt x="137" y="73"/>
                    <a:pt x="132" y="71"/>
                  </a:cubicBezTo>
                  <a:cubicBezTo>
                    <a:pt x="123" y="68"/>
                    <a:pt x="114" y="64"/>
                    <a:pt x="105" y="60"/>
                  </a:cubicBezTo>
                  <a:cubicBezTo>
                    <a:pt x="105" y="60"/>
                    <a:pt x="104" y="60"/>
                    <a:pt x="104" y="60"/>
                  </a:cubicBezTo>
                  <a:cubicBezTo>
                    <a:pt x="100" y="58"/>
                    <a:pt x="96" y="56"/>
                    <a:pt x="93" y="54"/>
                  </a:cubicBezTo>
                  <a:cubicBezTo>
                    <a:pt x="93" y="52"/>
                    <a:pt x="94" y="50"/>
                    <a:pt x="94" y="48"/>
                  </a:cubicBezTo>
                  <a:cubicBezTo>
                    <a:pt x="95" y="48"/>
                    <a:pt x="95" y="47"/>
                    <a:pt x="95" y="46"/>
                  </a:cubicBezTo>
                  <a:cubicBezTo>
                    <a:pt x="95" y="45"/>
                    <a:pt x="95" y="44"/>
                    <a:pt x="96" y="43"/>
                  </a:cubicBezTo>
                  <a:cubicBezTo>
                    <a:pt x="96" y="42"/>
                    <a:pt x="96" y="41"/>
                    <a:pt x="96" y="40"/>
                  </a:cubicBezTo>
                  <a:cubicBezTo>
                    <a:pt x="98" y="40"/>
                    <a:pt x="99" y="41"/>
                    <a:pt x="100" y="41"/>
                  </a:cubicBezTo>
                  <a:cubicBezTo>
                    <a:pt x="104" y="42"/>
                    <a:pt x="108" y="44"/>
                    <a:pt x="112" y="45"/>
                  </a:cubicBezTo>
                  <a:close/>
                  <a:moveTo>
                    <a:pt x="76" y="34"/>
                  </a:moveTo>
                  <a:cubicBezTo>
                    <a:pt x="76" y="34"/>
                    <a:pt x="76" y="34"/>
                    <a:pt x="76" y="34"/>
                  </a:cubicBezTo>
                  <a:cubicBezTo>
                    <a:pt x="80" y="35"/>
                    <a:pt x="83" y="36"/>
                    <a:pt x="87" y="37"/>
                  </a:cubicBezTo>
                  <a:cubicBezTo>
                    <a:pt x="87" y="37"/>
                    <a:pt x="87" y="37"/>
                    <a:pt x="88" y="37"/>
                  </a:cubicBezTo>
                  <a:cubicBezTo>
                    <a:pt x="87" y="39"/>
                    <a:pt x="87" y="40"/>
                    <a:pt x="86" y="42"/>
                  </a:cubicBezTo>
                  <a:cubicBezTo>
                    <a:pt x="86" y="43"/>
                    <a:pt x="86" y="45"/>
                    <a:pt x="85" y="46"/>
                  </a:cubicBezTo>
                  <a:cubicBezTo>
                    <a:pt x="85" y="47"/>
                    <a:pt x="85" y="48"/>
                    <a:pt x="84" y="49"/>
                  </a:cubicBezTo>
                  <a:cubicBezTo>
                    <a:pt x="82" y="48"/>
                    <a:pt x="79" y="46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2"/>
                    <a:pt x="75" y="42"/>
                    <a:pt x="74" y="42"/>
                  </a:cubicBezTo>
                  <a:cubicBezTo>
                    <a:pt x="74" y="41"/>
                    <a:pt x="74" y="41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39"/>
                    <a:pt x="73" y="39"/>
                  </a:cubicBezTo>
                  <a:cubicBezTo>
                    <a:pt x="74" y="38"/>
                    <a:pt x="74" y="37"/>
                    <a:pt x="74" y="36"/>
                  </a:cubicBezTo>
                  <a:cubicBezTo>
                    <a:pt x="75" y="36"/>
                    <a:pt x="75" y="35"/>
                    <a:pt x="76" y="34"/>
                  </a:cubicBezTo>
                  <a:close/>
                  <a:moveTo>
                    <a:pt x="47" y="15"/>
                  </a:moveTo>
                  <a:cubicBezTo>
                    <a:pt x="49" y="16"/>
                    <a:pt x="50" y="17"/>
                    <a:pt x="52" y="18"/>
                  </a:cubicBezTo>
                  <a:cubicBezTo>
                    <a:pt x="54" y="19"/>
                    <a:pt x="56" y="20"/>
                    <a:pt x="58" y="21"/>
                  </a:cubicBezTo>
                  <a:cubicBezTo>
                    <a:pt x="59" y="23"/>
                    <a:pt x="62" y="25"/>
                    <a:pt x="64" y="27"/>
                  </a:cubicBezTo>
                  <a:cubicBezTo>
                    <a:pt x="64" y="28"/>
                    <a:pt x="63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2"/>
                    <a:pt x="66" y="32"/>
                    <a:pt x="67" y="33"/>
                  </a:cubicBezTo>
                  <a:cubicBezTo>
                    <a:pt x="66" y="34"/>
                    <a:pt x="66" y="34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4" y="36"/>
                    <a:pt x="63" y="37"/>
                    <a:pt x="62" y="37"/>
                  </a:cubicBezTo>
                  <a:cubicBezTo>
                    <a:pt x="60" y="38"/>
                    <a:pt x="58" y="38"/>
                    <a:pt x="55" y="39"/>
                  </a:cubicBezTo>
                  <a:cubicBezTo>
                    <a:pt x="53" y="39"/>
                    <a:pt x="52" y="39"/>
                    <a:pt x="50" y="38"/>
                  </a:cubicBezTo>
                  <a:cubicBezTo>
                    <a:pt x="47" y="38"/>
                    <a:pt x="45" y="37"/>
                    <a:pt x="43" y="36"/>
                  </a:cubicBezTo>
                  <a:cubicBezTo>
                    <a:pt x="40" y="36"/>
                    <a:pt x="38" y="35"/>
                    <a:pt x="36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4" y="29"/>
                    <a:pt x="34" y="27"/>
                    <a:pt x="34" y="25"/>
                  </a:cubicBezTo>
                  <a:cubicBezTo>
                    <a:pt x="34" y="23"/>
                    <a:pt x="35" y="22"/>
                    <a:pt x="35" y="20"/>
                  </a:cubicBezTo>
                  <a:cubicBezTo>
                    <a:pt x="36" y="19"/>
                    <a:pt x="36" y="17"/>
                    <a:pt x="37" y="16"/>
                  </a:cubicBezTo>
                  <a:cubicBezTo>
                    <a:pt x="37" y="14"/>
                    <a:pt x="38" y="13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2" y="13"/>
                    <a:pt x="44" y="14"/>
                    <a:pt x="47" y="15"/>
                  </a:cubicBezTo>
                  <a:close/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6" y="10"/>
                    <a:pt x="19" y="9"/>
                    <a:pt x="22" y="9"/>
                  </a:cubicBezTo>
                  <a:cubicBezTo>
                    <a:pt x="24" y="9"/>
                    <a:pt x="27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2"/>
                    <a:pt x="28" y="14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20" y="20"/>
                    <a:pt x="16" y="15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7" name="iṣ1îḋè">
            <a:extLst>
              <a:ext uri="{FF2B5EF4-FFF2-40B4-BE49-F238E27FC236}">
                <a16:creationId xmlns:a16="http://schemas.microsoft.com/office/drawing/2014/main" id="{20B87DD2-FCDC-4D97-8A49-9B0845B5F217}"/>
              </a:ext>
            </a:extLst>
          </p:cNvPr>
          <p:cNvSpPr/>
          <p:nvPr/>
        </p:nvSpPr>
        <p:spPr bwMode="auto">
          <a:xfrm>
            <a:off x="9890780" y="-119767"/>
            <a:ext cx="320961" cy="363442"/>
          </a:xfrm>
          <a:custGeom>
            <a:avLst/>
            <a:gdLst>
              <a:gd name="T0" fmla="*/ 174 w 190"/>
              <a:gd name="T1" fmla="*/ 154 h 212"/>
              <a:gd name="T2" fmla="*/ 167 w 190"/>
              <a:gd name="T3" fmla="*/ 141 h 212"/>
              <a:gd name="T4" fmla="*/ 111 w 190"/>
              <a:gd name="T5" fmla="*/ 79 h 212"/>
              <a:gd name="T6" fmla="*/ 62 w 190"/>
              <a:gd name="T7" fmla="*/ 19 h 212"/>
              <a:gd name="T8" fmla="*/ 52 w 190"/>
              <a:gd name="T9" fmla="*/ 10 h 212"/>
              <a:gd name="T10" fmla="*/ 37 w 190"/>
              <a:gd name="T11" fmla="*/ 0 h 212"/>
              <a:gd name="T12" fmla="*/ 23 w 190"/>
              <a:gd name="T13" fmla="*/ 2 h 212"/>
              <a:gd name="T14" fmla="*/ 5 w 190"/>
              <a:gd name="T15" fmla="*/ 16 h 212"/>
              <a:gd name="T16" fmla="*/ 0 w 190"/>
              <a:gd name="T17" fmla="*/ 28 h 212"/>
              <a:gd name="T18" fmla="*/ 7 w 190"/>
              <a:gd name="T19" fmla="*/ 45 h 212"/>
              <a:gd name="T20" fmla="*/ 20 w 190"/>
              <a:gd name="T21" fmla="*/ 61 h 212"/>
              <a:gd name="T22" fmla="*/ 95 w 190"/>
              <a:gd name="T23" fmla="*/ 150 h 212"/>
              <a:gd name="T24" fmla="*/ 132 w 190"/>
              <a:gd name="T25" fmla="*/ 187 h 212"/>
              <a:gd name="T26" fmla="*/ 169 w 190"/>
              <a:gd name="T27" fmla="*/ 208 h 212"/>
              <a:gd name="T28" fmla="*/ 187 w 190"/>
              <a:gd name="T29" fmla="*/ 209 h 212"/>
              <a:gd name="T30" fmla="*/ 96 w 190"/>
              <a:gd name="T31" fmla="*/ 74 h 212"/>
              <a:gd name="T32" fmla="*/ 152 w 190"/>
              <a:gd name="T33" fmla="*/ 147 h 212"/>
              <a:gd name="T34" fmla="*/ 139 w 190"/>
              <a:gd name="T35" fmla="*/ 143 h 212"/>
              <a:gd name="T36" fmla="*/ 121 w 190"/>
              <a:gd name="T37" fmla="*/ 123 h 212"/>
              <a:gd name="T38" fmla="*/ 89 w 190"/>
              <a:gd name="T39" fmla="*/ 90 h 212"/>
              <a:gd name="T40" fmla="*/ 52 w 190"/>
              <a:gd name="T41" fmla="*/ 34 h 212"/>
              <a:gd name="T42" fmla="*/ 37 w 190"/>
              <a:gd name="T43" fmla="*/ 34 h 212"/>
              <a:gd name="T44" fmla="*/ 22 w 190"/>
              <a:gd name="T45" fmla="*/ 48 h 212"/>
              <a:gd name="T46" fmla="*/ 26 w 190"/>
              <a:gd name="T47" fmla="*/ 36 h 212"/>
              <a:gd name="T48" fmla="*/ 49 w 190"/>
              <a:gd name="T49" fmla="*/ 21 h 212"/>
              <a:gd name="T50" fmla="*/ 37 w 190"/>
              <a:gd name="T51" fmla="*/ 34 h 212"/>
              <a:gd name="T52" fmla="*/ 10 w 190"/>
              <a:gd name="T53" fmla="*/ 27 h 212"/>
              <a:gd name="T54" fmla="*/ 26 w 190"/>
              <a:gd name="T55" fmla="*/ 11 h 212"/>
              <a:gd name="T56" fmla="*/ 37 w 190"/>
              <a:gd name="T57" fmla="*/ 10 h 212"/>
              <a:gd name="T58" fmla="*/ 25 w 190"/>
              <a:gd name="T59" fmla="*/ 25 h 212"/>
              <a:gd name="T60" fmla="*/ 12 w 190"/>
              <a:gd name="T61" fmla="*/ 36 h 212"/>
              <a:gd name="T62" fmla="*/ 10 w 190"/>
              <a:gd name="T63" fmla="*/ 27 h 212"/>
              <a:gd name="T64" fmla="*/ 41 w 190"/>
              <a:gd name="T65" fmla="*/ 72 h 212"/>
              <a:gd name="T66" fmla="*/ 39 w 190"/>
              <a:gd name="T67" fmla="*/ 45 h 212"/>
              <a:gd name="T68" fmla="*/ 83 w 190"/>
              <a:gd name="T69" fmla="*/ 97 h 212"/>
              <a:gd name="T70" fmla="*/ 114 w 190"/>
              <a:gd name="T71" fmla="*/ 130 h 212"/>
              <a:gd name="T72" fmla="*/ 135 w 190"/>
              <a:gd name="T73" fmla="*/ 151 h 212"/>
              <a:gd name="T74" fmla="*/ 134 w 190"/>
              <a:gd name="T75" fmla="*/ 160 h 212"/>
              <a:gd name="T76" fmla="*/ 112 w 190"/>
              <a:gd name="T77" fmla="*/ 155 h 212"/>
              <a:gd name="T78" fmla="*/ 136 w 190"/>
              <a:gd name="T79" fmla="*/ 174 h 212"/>
              <a:gd name="T80" fmla="*/ 145 w 190"/>
              <a:gd name="T81" fmla="*/ 165 h 212"/>
              <a:gd name="T82" fmla="*/ 155 w 190"/>
              <a:gd name="T83" fmla="*/ 161 h 212"/>
              <a:gd name="T84" fmla="*/ 160 w 190"/>
              <a:gd name="T85" fmla="*/ 152 h 212"/>
              <a:gd name="T86" fmla="*/ 167 w 190"/>
              <a:gd name="T87" fmla="*/ 161 h 212"/>
              <a:gd name="T88" fmla="*/ 169 w 190"/>
              <a:gd name="T89" fmla="*/ 177 h 212"/>
              <a:gd name="T90" fmla="*/ 163 w 190"/>
              <a:gd name="T91" fmla="*/ 184 h 212"/>
              <a:gd name="T92" fmla="*/ 143 w 190"/>
              <a:gd name="T93" fmla="*/ 183 h 212"/>
              <a:gd name="T94" fmla="*/ 180 w 190"/>
              <a:gd name="T95" fmla="*/ 202 h 212"/>
              <a:gd name="T96" fmla="*/ 179 w 190"/>
              <a:gd name="T97" fmla="*/ 204 h 212"/>
              <a:gd name="T98" fmla="*/ 169 w 190"/>
              <a:gd name="T99" fmla="*/ 194 h 212"/>
              <a:gd name="T100" fmla="*/ 176 w 190"/>
              <a:gd name="T101" fmla="*/ 184 h 212"/>
              <a:gd name="T102" fmla="*/ 180 w 190"/>
              <a:gd name="T103" fmla="*/ 19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212">
                <a:moveTo>
                  <a:pt x="187" y="186"/>
                </a:moveTo>
                <a:cubicBezTo>
                  <a:pt x="186" y="184"/>
                  <a:pt x="186" y="182"/>
                  <a:pt x="185" y="180"/>
                </a:cubicBezTo>
                <a:cubicBezTo>
                  <a:pt x="183" y="175"/>
                  <a:pt x="181" y="170"/>
                  <a:pt x="179" y="166"/>
                </a:cubicBezTo>
                <a:cubicBezTo>
                  <a:pt x="177" y="162"/>
                  <a:pt x="176" y="158"/>
                  <a:pt x="174" y="154"/>
                </a:cubicBezTo>
                <a:cubicBezTo>
                  <a:pt x="172" y="151"/>
                  <a:pt x="171" y="148"/>
                  <a:pt x="169" y="145"/>
                </a:cubicBezTo>
                <a:cubicBezTo>
                  <a:pt x="169" y="144"/>
                  <a:pt x="169" y="144"/>
                  <a:pt x="168" y="143"/>
                </a:cubicBezTo>
                <a:cubicBezTo>
                  <a:pt x="168" y="143"/>
                  <a:pt x="168" y="142"/>
                  <a:pt x="167" y="142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61" y="135"/>
                  <a:pt x="155" y="129"/>
                  <a:pt x="150" y="122"/>
                </a:cubicBezTo>
                <a:cubicBezTo>
                  <a:pt x="143" y="115"/>
                  <a:pt x="137" y="108"/>
                  <a:pt x="131" y="101"/>
                </a:cubicBezTo>
                <a:cubicBezTo>
                  <a:pt x="128" y="97"/>
                  <a:pt x="124" y="94"/>
                  <a:pt x="121" y="90"/>
                </a:cubicBezTo>
                <a:cubicBezTo>
                  <a:pt x="118" y="86"/>
                  <a:pt x="115" y="83"/>
                  <a:pt x="111" y="79"/>
                </a:cubicBezTo>
                <a:cubicBezTo>
                  <a:pt x="105" y="71"/>
                  <a:pt x="98" y="63"/>
                  <a:pt x="92" y="56"/>
                </a:cubicBezTo>
                <a:cubicBezTo>
                  <a:pt x="83" y="44"/>
                  <a:pt x="73" y="33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0"/>
                  <a:pt x="63" y="20"/>
                  <a:pt x="62" y="19"/>
                </a:cubicBezTo>
                <a:cubicBezTo>
                  <a:pt x="62" y="19"/>
                  <a:pt x="61" y="19"/>
                  <a:pt x="61" y="18"/>
                </a:cubicBezTo>
                <a:cubicBezTo>
                  <a:pt x="60" y="17"/>
                  <a:pt x="58" y="15"/>
                  <a:pt x="56" y="14"/>
                </a:cubicBezTo>
                <a:cubicBezTo>
                  <a:pt x="56" y="14"/>
                  <a:pt x="56" y="14"/>
                  <a:pt x="55" y="13"/>
                </a:cubicBezTo>
                <a:cubicBezTo>
                  <a:pt x="54" y="12"/>
                  <a:pt x="53" y="11"/>
                  <a:pt x="52" y="10"/>
                </a:cubicBezTo>
                <a:cubicBezTo>
                  <a:pt x="50" y="8"/>
                  <a:pt x="48" y="7"/>
                  <a:pt x="47" y="6"/>
                </a:cubicBezTo>
                <a:cubicBezTo>
                  <a:pt x="46" y="5"/>
                  <a:pt x="45" y="4"/>
                  <a:pt x="43" y="3"/>
                </a:cubicBezTo>
                <a:cubicBezTo>
                  <a:pt x="42" y="2"/>
                  <a:pt x="41" y="2"/>
                  <a:pt x="40" y="1"/>
                </a:cubicBezTo>
                <a:cubicBezTo>
                  <a:pt x="39" y="1"/>
                  <a:pt x="38" y="1"/>
                  <a:pt x="37" y="0"/>
                </a:cubicBezTo>
                <a:cubicBezTo>
                  <a:pt x="36" y="0"/>
                  <a:pt x="34" y="0"/>
                  <a:pt x="33" y="0"/>
                </a:cubicBezTo>
                <a:cubicBezTo>
                  <a:pt x="32" y="0"/>
                  <a:pt x="30" y="0"/>
                  <a:pt x="29" y="1"/>
                </a:cubicBezTo>
                <a:cubicBezTo>
                  <a:pt x="28" y="1"/>
                  <a:pt x="27" y="1"/>
                  <a:pt x="26" y="1"/>
                </a:cubicBezTo>
                <a:cubicBezTo>
                  <a:pt x="25" y="2"/>
                  <a:pt x="24" y="2"/>
                  <a:pt x="23" y="2"/>
                </a:cubicBezTo>
                <a:cubicBezTo>
                  <a:pt x="22" y="3"/>
                  <a:pt x="21" y="3"/>
                  <a:pt x="20" y="4"/>
                </a:cubicBezTo>
                <a:cubicBezTo>
                  <a:pt x="18" y="5"/>
                  <a:pt x="16" y="6"/>
                  <a:pt x="14" y="7"/>
                </a:cubicBezTo>
                <a:cubicBezTo>
                  <a:pt x="14" y="7"/>
                  <a:pt x="13" y="8"/>
                  <a:pt x="12" y="9"/>
                </a:cubicBezTo>
                <a:cubicBezTo>
                  <a:pt x="10" y="11"/>
                  <a:pt x="7" y="14"/>
                  <a:pt x="5" y="16"/>
                </a:cubicBezTo>
                <a:cubicBezTo>
                  <a:pt x="4" y="18"/>
                  <a:pt x="3" y="20"/>
                  <a:pt x="2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0" y="27"/>
                  <a:pt x="0" y="28"/>
                  <a:pt x="0" y="28"/>
                </a:cubicBezTo>
                <a:cubicBezTo>
                  <a:pt x="0" y="30"/>
                  <a:pt x="1" y="31"/>
                  <a:pt x="1" y="33"/>
                </a:cubicBezTo>
                <a:cubicBezTo>
                  <a:pt x="1" y="34"/>
                  <a:pt x="1" y="35"/>
                  <a:pt x="2" y="36"/>
                </a:cubicBezTo>
                <a:cubicBezTo>
                  <a:pt x="2" y="37"/>
                  <a:pt x="3" y="38"/>
                  <a:pt x="4" y="40"/>
                </a:cubicBezTo>
                <a:cubicBezTo>
                  <a:pt x="5" y="42"/>
                  <a:pt x="6" y="44"/>
                  <a:pt x="7" y="45"/>
                </a:cubicBezTo>
                <a:cubicBezTo>
                  <a:pt x="9" y="47"/>
                  <a:pt x="10" y="50"/>
                  <a:pt x="12" y="52"/>
                </a:cubicBezTo>
                <a:cubicBezTo>
                  <a:pt x="13" y="53"/>
                  <a:pt x="15" y="55"/>
                  <a:pt x="17" y="57"/>
                </a:cubicBezTo>
                <a:cubicBezTo>
                  <a:pt x="17" y="58"/>
                  <a:pt x="18" y="59"/>
                  <a:pt x="19" y="60"/>
                </a:cubicBezTo>
                <a:cubicBezTo>
                  <a:pt x="20" y="61"/>
                  <a:pt x="20" y="61"/>
                  <a:pt x="20" y="61"/>
                </a:cubicBezTo>
                <a:cubicBezTo>
                  <a:pt x="23" y="65"/>
                  <a:pt x="26" y="68"/>
                  <a:pt x="29" y="72"/>
                </a:cubicBezTo>
                <a:cubicBezTo>
                  <a:pt x="32" y="75"/>
                  <a:pt x="36" y="79"/>
                  <a:pt x="39" y="83"/>
                </a:cubicBezTo>
                <a:cubicBezTo>
                  <a:pt x="45" y="90"/>
                  <a:pt x="51" y="98"/>
                  <a:pt x="58" y="105"/>
                </a:cubicBezTo>
                <a:cubicBezTo>
                  <a:pt x="70" y="120"/>
                  <a:pt x="82" y="135"/>
                  <a:pt x="95" y="150"/>
                </a:cubicBezTo>
                <a:cubicBezTo>
                  <a:pt x="100" y="155"/>
                  <a:pt x="105" y="160"/>
                  <a:pt x="110" y="166"/>
                </a:cubicBezTo>
                <a:cubicBezTo>
                  <a:pt x="114" y="171"/>
                  <a:pt x="119" y="176"/>
                  <a:pt x="124" y="181"/>
                </a:cubicBezTo>
                <a:cubicBezTo>
                  <a:pt x="124" y="182"/>
                  <a:pt x="125" y="182"/>
                  <a:pt x="126" y="182"/>
                </a:cubicBezTo>
                <a:cubicBezTo>
                  <a:pt x="128" y="184"/>
                  <a:pt x="130" y="186"/>
                  <a:pt x="132" y="187"/>
                </a:cubicBezTo>
                <a:cubicBezTo>
                  <a:pt x="134" y="188"/>
                  <a:pt x="136" y="189"/>
                  <a:pt x="138" y="191"/>
                </a:cubicBezTo>
                <a:cubicBezTo>
                  <a:pt x="142" y="193"/>
                  <a:pt x="146" y="196"/>
                  <a:pt x="150" y="198"/>
                </a:cubicBezTo>
                <a:cubicBezTo>
                  <a:pt x="154" y="201"/>
                  <a:pt x="158" y="203"/>
                  <a:pt x="163" y="205"/>
                </a:cubicBezTo>
                <a:cubicBezTo>
                  <a:pt x="165" y="206"/>
                  <a:pt x="167" y="207"/>
                  <a:pt x="169" y="208"/>
                </a:cubicBezTo>
                <a:cubicBezTo>
                  <a:pt x="171" y="209"/>
                  <a:pt x="173" y="210"/>
                  <a:pt x="176" y="211"/>
                </a:cubicBezTo>
                <a:cubicBezTo>
                  <a:pt x="178" y="212"/>
                  <a:pt x="180" y="212"/>
                  <a:pt x="182" y="211"/>
                </a:cubicBezTo>
                <a:cubicBezTo>
                  <a:pt x="183" y="211"/>
                  <a:pt x="183" y="211"/>
                  <a:pt x="184" y="210"/>
                </a:cubicBezTo>
                <a:cubicBezTo>
                  <a:pt x="185" y="210"/>
                  <a:pt x="186" y="209"/>
                  <a:pt x="187" y="209"/>
                </a:cubicBezTo>
                <a:cubicBezTo>
                  <a:pt x="189" y="206"/>
                  <a:pt x="189" y="203"/>
                  <a:pt x="190" y="200"/>
                </a:cubicBezTo>
                <a:cubicBezTo>
                  <a:pt x="190" y="198"/>
                  <a:pt x="189" y="196"/>
                  <a:pt x="189" y="194"/>
                </a:cubicBezTo>
                <a:cubicBezTo>
                  <a:pt x="189" y="191"/>
                  <a:pt x="188" y="189"/>
                  <a:pt x="187" y="186"/>
                </a:cubicBezTo>
                <a:close/>
                <a:moveTo>
                  <a:pt x="96" y="74"/>
                </a:moveTo>
                <a:cubicBezTo>
                  <a:pt x="108" y="89"/>
                  <a:pt x="121" y="104"/>
                  <a:pt x="134" y="119"/>
                </a:cubicBezTo>
                <a:cubicBezTo>
                  <a:pt x="139" y="124"/>
                  <a:pt x="143" y="129"/>
                  <a:pt x="148" y="134"/>
                </a:cubicBezTo>
                <a:cubicBezTo>
                  <a:pt x="151" y="137"/>
                  <a:pt x="154" y="140"/>
                  <a:pt x="156" y="144"/>
                </a:cubicBezTo>
                <a:cubicBezTo>
                  <a:pt x="155" y="144"/>
                  <a:pt x="153" y="146"/>
                  <a:pt x="152" y="147"/>
                </a:cubicBezTo>
                <a:cubicBezTo>
                  <a:pt x="150" y="149"/>
                  <a:pt x="149" y="150"/>
                  <a:pt x="149" y="152"/>
                </a:cubicBezTo>
                <a:cubicBezTo>
                  <a:pt x="147" y="151"/>
                  <a:pt x="146" y="150"/>
                  <a:pt x="145" y="148"/>
                </a:cubicBezTo>
                <a:cubicBezTo>
                  <a:pt x="144" y="147"/>
                  <a:pt x="143" y="146"/>
                  <a:pt x="141" y="144"/>
                </a:cubicBezTo>
                <a:cubicBezTo>
                  <a:pt x="141" y="144"/>
                  <a:pt x="140" y="143"/>
                  <a:pt x="139" y="143"/>
                </a:cubicBezTo>
                <a:cubicBezTo>
                  <a:pt x="139" y="142"/>
                  <a:pt x="138" y="141"/>
                  <a:pt x="138" y="141"/>
                </a:cubicBezTo>
                <a:cubicBezTo>
                  <a:pt x="136" y="139"/>
                  <a:pt x="135" y="138"/>
                  <a:pt x="133" y="136"/>
                </a:cubicBezTo>
                <a:cubicBezTo>
                  <a:pt x="132" y="135"/>
                  <a:pt x="131" y="134"/>
                  <a:pt x="129" y="133"/>
                </a:cubicBezTo>
                <a:cubicBezTo>
                  <a:pt x="126" y="129"/>
                  <a:pt x="124" y="126"/>
                  <a:pt x="121" y="123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2" y="115"/>
                  <a:pt x="106" y="108"/>
                  <a:pt x="99" y="100"/>
                </a:cubicBezTo>
                <a:cubicBezTo>
                  <a:pt x="96" y="97"/>
                  <a:pt x="92" y="93"/>
                  <a:pt x="89" y="90"/>
                </a:cubicBezTo>
                <a:cubicBezTo>
                  <a:pt x="86" y="86"/>
                  <a:pt x="83" y="82"/>
                  <a:pt x="80" y="79"/>
                </a:cubicBezTo>
                <a:cubicBezTo>
                  <a:pt x="74" y="72"/>
                  <a:pt x="68" y="65"/>
                  <a:pt x="62" y="58"/>
                </a:cubicBezTo>
                <a:cubicBezTo>
                  <a:pt x="57" y="51"/>
                  <a:pt x="52" y="45"/>
                  <a:pt x="47" y="38"/>
                </a:cubicBezTo>
                <a:cubicBezTo>
                  <a:pt x="48" y="37"/>
                  <a:pt x="50" y="36"/>
                  <a:pt x="52" y="34"/>
                </a:cubicBezTo>
                <a:cubicBezTo>
                  <a:pt x="54" y="33"/>
                  <a:pt x="56" y="31"/>
                  <a:pt x="58" y="30"/>
                </a:cubicBezTo>
                <a:cubicBezTo>
                  <a:pt x="64" y="37"/>
                  <a:pt x="70" y="44"/>
                  <a:pt x="76" y="51"/>
                </a:cubicBezTo>
                <a:cubicBezTo>
                  <a:pt x="83" y="59"/>
                  <a:pt x="89" y="67"/>
                  <a:pt x="96" y="74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6" y="35"/>
                  <a:pt x="36" y="35"/>
                  <a:pt x="36" y="36"/>
                </a:cubicBezTo>
                <a:cubicBezTo>
                  <a:pt x="33" y="38"/>
                  <a:pt x="31" y="40"/>
                  <a:pt x="29" y="42"/>
                </a:cubicBezTo>
                <a:cubicBezTo>
                  <a:pt x="26" y="44"/>
                  <a:pt x="24" y="46"/>
                  <a:pt x="22" y="48"/>
                </a:cubicBezTo>
                <a:cubicBezTo>
                  <a:pt x="21" y="47"/>
                  <a:pt x="20" y="46"/>
                  <a:pt x="20" y="45"/>
                </a:cubicBezTo>
                <a:cubicBezTo>
                  <a:pt x="19" y="45"/>
                  <a:pt x="19" y="44"/>
                  <a:pt x="18" y="43"/>
                </a:cubicBezTo>
                <a:cubicBezTo>
                  <a:pt x="19" y="43"/>
                  <a:pt x="19" y="43"/>
                  <a:pt x="19" y="42"/>
                </a:cubicBezTo>
                <a:cubicBezTo>
                  <a:pt x="21" y="40"/>
                  <a:pt x="24" y="38"/>
                  <a:pt x="26" y="36"/>
                </a:cubicBezTo>
                <a:cubicBezTo>
                  <a:pt x="29" y="34"/>
                  <a:pt x="31" y="32"/>
                  <a:pt x="34" y="30"/>
                </a:cubicBezTo>
                <a:cubicBezTo>
                  <a:pt x="38" y="27"/>
                  <a:pt x="42" y="24"/>
                  <a:pt x="47" y="21"/>
                </a:cubicBezTo>
                <a:cubicBezTo>
                  <a:pt x="48" y="21"/>
                  <a:pt x="48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1"/>
                  <a:pt x="51" y="22"/>
                  <a:pt x="52" y="23"/>
                </a:cubicBezTo>
                <a:cubicBezTo>
                  <a:pt x="50" y="24"/>
                  <a:pt x="48" y="25"/>
                  <a:pt x="47" y="26"/>
                </a:cubicBezTo>
                <a:cubicBezTo>
                  <a:pt x="44" y="29"/>
                  <a:pt x="41" y="31"/>
                  <a:pt x="39" y="33"/>
                </a:cubicBezTo>
                <a:cubicBezTo>
                  <a:pt x="38" y="33"/>
                  <a:pt x="37" y="34"/>
                  <a:pt x="37" y="34"/>
                </a:cubicBezTo>
                <a:close/>
                <a:moveTo>
                  <a:pt x="18" y="43"/>
                </a:move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0" y="27"/>
                </a:moveTo>
                <a:cubicBezTo>
                  <a:pt x="11" y="25"/>
                  <a:pt x="13" y="22"/>
                  <a:pt x="15" y="20"/>
                </a:cubicBezTo>
                <a:cubicBezTo>
                  <a:pt x="16" y="18"/>
                  <a:pt x="17" y="17"/>
                  <a:pt x="19" y="15"/>
                </a:cubicBezTo>
                <a:cubicBezTo>
                  <a:pt x="20" y="15"/>
                  <a:pt x="21" y="14"/>
                  <a:pt x="22" y="13"/>
                </a:cubicBezTo>
                <a:cubicBezTo>
                  <a:pt x="24" y="12"/>
                  <a:pt x="25" y="12"/>
                  <a:pt x="26" y="11"/>
                </a:cubicBezTo>
                <a:cubicBezTo>
                  <a:pt x="27" y="11"/>
                  <a:pt x="28" y="10"/>
                  <a:pt x="29" y="10"/>
                </a:cubicBezTo>
                <a:cubicBezTo>
                  <a:pt x="29" y="10"/>
                  <a:pt x="30" y="10"/>
                  <a:pt x="31" y="10"/>
                </a:cubicBezTo>
                <a:cubicBezTo>
                  <a:pt x="33" y="10"/>
                  <a:pt x="34" y="9"/>
                  <a:pt x="35" y="10"/>
                </a:cubicBezTo>
                <a:cubicBezTo>
                  <a:pt x="36" y="10"/>
                  <a:pt x="36" y="10"/>
                  <a:pt x="37" y="10"/>
                </a:cubicBezTo>
                <a:cubicBezTo>
                  <a:pt x="38" y="10"/>
                  <a:pt x="39" y="11"/>
                  <a:pt x="39" y="12"/>
                </a:cubicBezTo>
                <a:cubicBezTo>
                  <a:pt x="40" y="12"/>
                  <a:pt x="41" y="13"/>
                  <a:pt x="42" y="14"/>
                </a:cubicBezTo>
                <a:cubicBezTo>
                  <a:pt x="40" y="14"/>
                  <a:pt x="39" y="15"/>
                  <a:pt x="37" y="16"/>
                </a:cubicBezTo>
                <a:cubicBezTo>
                  <a:pt x="33" y="19"/>
                  <a:pt x="29" y="22"/>
                  <a:pt x="25" y="25"/>
                </a:cubicBezTo>
                <a:cubicBezTo>
                  <a:pt x="23" y="27"/>
                  <a:pt x="20" y="29"/>
                  <a:pt x="17" y="31"/>
                </a:cubicBezTo>
                <a:cubicBezTo>
                  <a:pt x="17" y="31"/>
                  <a:pt x="17" y="31"/>
                  <a:pt x="17" y="32"/>
                </a:cubicBezTo>
                <a:cubicBezTo>
                  <a:pt x="16" y="32"/>
                  <a:pt x="15" y="33"/>
                  <a:pt x="14" y="34"/>
                </a:cubicBezTo>
                <a:cubicBezTo>
                  <a:pt x="13" y="35"/>
                  <a:pt x="13" y="35"/>
                  <a:pt x="12" y="36"/>
                </a:cubicBezTo>
                <a:cubicBezTo>
                  <a:pt x="12" y="35"/>
                  <a:pt x="11" y="34"/>
                  <a:pt x="11" y="33"/>
                </a:cubicBezTo>
                <a:cubicBezTo>
                  <a:pt x="10" y="32"/>
                  <a:pt x="10" y="31"/>
                  <a:pt x="10" y="30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8"/>
                  <a:pt x="10" y="28"/>
                  <a:pt x="10" y="27"/>
                </a:cubicBezTo>
                <a:close/>
                <a:moveTo>
                  <a:pt x="94" y="134"/>
                </a:moveTo>
                <a:cubicBezTo>
                  <a:pt x="87" y="126"/>
                  <a:pt x="81" y="119"/>
                  <a:pt x="75" y="112"/>
                </a:cubicBezTo>
                <a:cubicBezTo>
                  <a:pt x="69" y="104"/>
                  <a:pt x="62" y="97"/>
                  <a:pt x="56" y="89"/>
                </a:cubicBezTo>
                <a:cubicBezTo>
                  <a:pt x="51" y="83"/>
                  <a:pt x="46" y="77"/>
                  <a:pt x="41" y="72"/>
                </a:cubicBezTo>
                <a:cubicBezTo>
                  <a:pt x="39" y="69"/>
                  <a:pt x="36" y="66"/>
                  <a:pt x="33" y="63"/>
                </a:cubicBezTo>
                <a:cubicBezTo>
                  <a:pt x="31" y="60"/>
                  <a:pt x="30" y="58"/>
                  <a:pt x="28" y="56"/>
                </a:cubicBezTo>
                <a:cubicBezTo>
                  <a:pt x="29" y="54"/>
                  <a:pt x="31" y="53"/>
                  <a:pt x="33" y="51"/>
                </a:cubicBezTo>
                <a:cubicBezTo>
                  <a:pt x="35" y="49"/>
                  <a:pt x="37" y="47"/>
                  <a:pt x="39" y="45"/>
                </a:cubicBezTo>
                <a:cubicBezTo>
                  <a:pt x="39" y="45"/>
                  <a:pt x="39" y="45"/>
                  <a:pt x="40" y="45"/>
                </a:cubicBezTo>
                <a:cubicBezTo>
                  <a:pt x="45" y="51"/>
                  <a:pt x="51" y="58"/>
                  <a:pt x="56" y="65"/>
                </a:cubicBezTo>
                <a:cubicBezTo>
                  <a:pt x="62" y="72"/>
                  <a:pt x="68" y="79"/>
                  <a:pt x="74" y="87"/>
                </a:cubicBezTo>
                <a:cubicBezTo>
                  <a:pt x="77" y="90"/>
                  <a:pt x="80" y="94"/>
                  <a:pt x="83" y="97"/>
                </a:cubicBezTo>
                <a:cubicBezTo>
                  <a:pt x="86" y="101"/>
                  <a:pt x="90" y="104"/>
                  <a:pt x="93" y="108"/>
                </a:cubicBezTo>
                <a:cubicBezTo>
                  <a:pt x="99" y="115"/>
                  <a:pt x="106" y="122"/>
                  <a:pt x="113" y="128"/>
                </a:cubicBezTo>
                <a:cubicBezTo>
                  <a:pt x="113" y="129"/>
                  <a:pt x="113" y="129"/>
                  <a:pt x="114" y="129"/>
                </a:cubicBezTo>
                <a:cubicBezTo>
                  <a:pt x="114" y="129"/>
                  <a:pt x="114" y="129"/>
                  <a:pt x="114" y="130"/>
                </a:cubicBezTo>
                <a:cubicBezTo>
                  <a:pt x="117" y="133"/>
                  <a:pt x="120" y="136"/>
                  <a:pt x="123" y="139"/>
                </a:cubicBezTo>
                <a:cubicBezTo>
                  <a:pt x="124" y="140"/>
                  <a:pt x="125" y="142"/>
                  <a:pt x="127" y="143"/>
                </a:cubicBezTo>
                <a:cubicBezTo>
                  <a:pt x="128" y="144"/>
                  <a:pt x="130" y="146"/>
                  <a:pt x="131" y="147"/>
                </a:cubicBezTo>
                <a:cubicBezTo>
                  <a:pt x="132" y="149"/>
                  <a:pt x="133" y="150"/>
                  <a:pt x="135" y="151"/>
                </a:cubicBezTo>
                <a:cubicBezTo>
                  <a:pt x="136" y="152"/>
                  <a:pt x="137" y="154"/>
                  <a:pt x="138" y="155"/>
                </a:cubicBezTo>
                <a:cubicBezTo>
                  <a:pt x="139" y="156"/>
                  <a:pt x="140" y="156"/>
                  <a:pt x="140" y="157"/>
                </a:cubicBezTo>
                <a:cubicBezTo>
                  <a:pt x="138" y="157"/>
                  <a:pt x="136" y="158"/>
                  <a:pt x="135" y="160"/>
                </a:cubicBezTo>
                <a:cubicBezTo>
                  <a:pt x="135" y="160"/>
                  <a:pt x="134" y="160"/>
                  <a:pt x="134" y="160"/>
                </a:cubicBezTo>
                <a:cubicBezTo>
                  <a:pt x="133" y="161"/>
                  <a:pt x="133" y="162"/>
                  <a:pt x="132" y="162"/>
                </a:cubicBezTo>
                <a:cubicBezTo>
                  <a:pt x="131" y="164"/>
                  <a:pt x="130" y="165"/>
                  <a:pt x="129" y="166"/>
                </a:cubicBezTo>
                <a:cubicBezTo>
                  <a:pt x="128" y="168"/>
                  <a:pt x="128" y="169"/>
                  <a:pt x="127" y="171"/>
                </a:cubicBezTo>
                <a:cubicBezTo>
                  <a:pt x="122" y="165"/>
                  <a:pt x="117" y="160"/>
                  <a:pt x="112" y="155"/>
                </a:cubicBezTo>
                <a:cubicBezTo>
                  <a:pt x="106" y="148"/>
                  <a:pt x="100" y="141"/>
                  <a:pt x="94" y="134"/>
                </a:cubicBezTo>
                <a:close/>
                <a:moveTo>
                  <a:pt x="143" y="183"/>
                </a:moveTo>
                <a:cubicBezTo>
                  <a:pt x="140" y="181"/>
                  <a:pt x="137" y="179"/>
                  <a:pt x="135" y="177"/>
                </a:cubicBezTo>
                <a:cubicBezTo>
                  <a:pt x="135" y="176"/>
                  <a:pt x="135" y="175"/>
                  <a:pt x="136" y="174"/>
                </a:cubicBezTo>
                <a:cubicBezTo>
                  <a:pt x="136" y="172"/>
                  <a:pt x="137" y="171"/>
                  <a:pt x="138" y="169"/>
                </a:cubicBezTo>
                <a:cubicBezTo>
                  <a:pt x="139" y="168"/>
                  <a:pt x="140" y="167"/>
                  <a:pt x="141" y="167"/>
                </a:cubicBezTo>
                <a:cubicBezTo>
                  <a:pt x="141" y="166"/>
                  <a:pt x="142" y="166"/>
                  <a:pt x="142" y="166"/>
                </a:cubicBezTo>
                <a:cubicBezTo>
                  <a:pt x="143" y="166"/>
                  <a:pt x="144" y="165"/>
                  <a:pt x="145" y="165"/>
                </a:cubicBezTo>
                <a:cubicBezTo>
                  <a:pt x="146" y="165"/>
                  <a:pt x="147" y="165"/>
                  <a:pt x="148" y="165"/>
                </a:cubicBezTo>
                <a:cubicBezTo>
                  <a:pt x="148" y="165"/>
                  <a:pt x="149" y="165"/>
                  <a:pt x="149" y="165"/>
                </a:cubicBezTo>
                <a:cubicBezTo>
                  <a:pt x="150" y="166"/>
                  <a:pt x="152" y="165"/>
                  <a:pt x="153" y="165"/>
                </a:cubicBezTo>
                <a:cubicBezTo>
                  <a:pt x="154" y="164"/>
                  <a:pt x="155" y="163"/>
                  <a:pt x="155" y="161"/>
                </a:cubicBezTo>
                <a:cubicBezTo>
                  <a:pt x="155" y="161"/>
                  <a:pt x="155" y="160"/>
                  <a:pt x="156" y="160"/>
                </a:cubicBezTo>
                <a:cubicBezTo>
                  <a:pt x="156" y="159"/>
                  <a:pt x="156" y="158"/>
                  <a:pt x="156" y="157"/>
                </a:cubicBezTo>
                <a:cubicBezTo>
                  <a:pt x="157" y="156"/>
                  <a:pt x="157" y="155"/>
                  <a:pt x="158" y="154"/>
                </a:cubicBezTo>
                <a:cubicBezTo>
                  <a:pt x="159" y="153"/>
                  <a:pt x="159" y="153"/>
                  <a:pt x="160" y="152"/>
                </a:cubicBezTo>
                <a:cubicBezTo>
                  <a:pt x="160" y="152"/>
                  <a:pt x="161" y="152"/>
                  <a:pt x="162" y="151"/>
                </a:cubicBezTo>
                <a:cubicBezTo>
                  <a:pt x="162" y="151"/>
                  <a:pt x="162" y="151"/>
                  <a:pt x="162" y="151"/>
                </a:cubicBezTo>
                <a:cubicBezTo>
                  <a:pt x="162" y="152"/>
                  <a:pt x="163" y="154"/>
                  <a:pt x="164" y="155"/>
                </a:cubicBezTo>
                <a:cubicBezTo>
                  <a:pt x="165" y="157"/>
                  <a:pt x="166" y="159"/>
                  <a:pt x="167" y="161"/>
                </a:cubicBezTo>
                <a:cubicBezTo>
                  <a:pt x="169" y="166"/>
                  <a:pt x="173" y="171"/>
                  <a:pt x="173" y="175"/>
                </a:cubicBezTo>
                <a:cubicBezTo>
                  <a:pt x="173" y="175"/>
                  <a:pt x="173" y="175"/>
                  <a:pt x="173" y="175"/>
                </a:cubicBezTo>
                <a:cubicBezTo>
                  <a:pt x="173" y="176"/>
                  <a:pt x="172" y="176"/>
                  <a:pt x="171" y="176"/>
                </a:cubicBezTo>
                <a:cubicBezTo>
                  <a:pt x="170" y="177"/>
                  <a:pt x="170" y="177"/>
                  <a:pt x="169" y="177"/>
                </a:cubicBezTo>
                <a:cubicBezTo>
                  <a:pt x="169" y="177"/>
                  <a:pt x="169" y="178"/>
                  <a:pt x="168" y="178"/>
                </a:cubicBezTo>
                <a:cubicBezTo>
                  <a:pt x="168" y="178"/>
                  <a:pt x="168" y="179"/>
                  <a:pt x="167" y="179"/>
                </a:cubicBezTo>
                <a:cubicBezTo>
                  <a:pt x="167" y="180"/>
                  <a:pt x="166" y="180"/>
                  <a:pt x="166" y="181"/>
                </a:cubicBezTo>
                <a:cubicBezTo>
                  <a:pt x="165" y="182"/>
                  <a:pt x="164" y="183"/>
                  <a:pt x="163" y="184"/>
                </a:cubicBezTo>
                <a:cubicBezTo>
                  <a:pt x="162" y="186"/>
                  <a:pt x="162" y="188"/>
                  <a:pt x="161" y="190"/>
                </a:cubicBezTo>
                <a:cubicBezTo>
                  <a:pt x="161" y="191"/>
                  <a:pt x="160" y="192"/>
                  <a:pt x="160" y="193"/>
                </a:cubicBezTo>
                <a:cubicBezTo>
                  <a:pt x="158" y="192"/>
                  <a:pt x="156" y="191"/>
                  <a:pt x="154" y="190"/>
                </a:cubicBezTo>
                <a:cubicBezTo>
                  <a:pt x="150" y="188"/>
                  <a:pt x="147" y="186"/>
                  <a:pt x="143" y="183"/>
                </a:cubicBezTo>
                <a:close/>
                <a:moveTo>
                  <a:pt x="180" y="202"/>
                </a:moveTo>
                <a:cubicBezTo>
                  <a:pt x="180" y="202"/>
                  <a:pt x="180" y="202"/>
                  <a:pt x="180" y="202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0" y="202"/>
                  <a:pt x="180" y="202"/>
                  <a:pt x="180" y="202"/>
                </a:cubicBezTo>
                <a:close/>
                <a:moveTo>
                  <a:pt x="180" y="201"/>
                </a:moveTo>
                <a:cubicBezTo>
                  <a:pt x="180" y="201"/>
                  <a:pt x="180" y="203"/>
                  <a:pt x="180" y="203"/>
                </a:cubicBezTo>
                <a:cubicBezTo>
                  <a:pt x="180" y="203"/>
                  <a:pt x="179" y="204"/>
                  <a:pt x="179" y="20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78" y="200"/>
                  <a:pt x="177" y="202"/>
                  <a:pt x="176" y="202"/>
                </a:cubicBezTo>
                <a:cubicBezTo>
                  <a:pt x="173" y="201"/>
                  <a:pt x="171" y="199"/>
                  <a:pt x="168" y="198"/>
                </a:cubicBezTo>
                <a:cubicBezTo>
                  <a:pt x="169" y="198"/>
                  <a:pt x="169" y="198"/>
                  <a:pt x="169" y="197"/>
                </a:cubicBezTo>
                <a:cubicBezTo>
                  <a:pt x="169" y="196"/>
                  <a:pt x="169" y="195"/>
                  <a:pt x="169" y="194"/>
                </a:cubicBezTo>
                <a:cubicBezTo>
                  <a:pt x="170" y="193"/>
                  <a:pt x="170" y="192"/>
                  <a:pt x="170" y="191"/>
                </a:cubicBezTo>
                <a:cubicBezTo>
                  <a:pt x="171" y="190"/>
                  <a:pt x="172" y="189"/>
                  <a:pt x="173" y="187"/>
                </a:cubicBezTo>
                <a:cubicBezTo>
                  <a:pt x="173" y="186"/>
                  <a:pt x="174" y="186"/>
                  <a:pt x="175" y="185"/>
                </a:cubicBezTo>
                <a:cubicBezTo>
                  <a:pt x="175" y="185"/>
                  <a:pt x="176" y="184"/>
                  <a:pt x="176" y="184"/>
                </a:cubicBezTo>
                <a:cubicBezTo>
                  <a:pt x="176" y="184"/>
                  <a:pt x="176" y="184"/>
                  <a:pt x="176" y="184"/>
                </a:cubicBezTo>
                <a:cubicBezTo>
                  <a:pt x="177" y="185"/>
                  <a:pt x="177" y="185"/>
                  <a:pt x="177" y="186"/>
                </a:cubicBezTo>
                <a:cubicBezTo>
                  <a:pt x="178" y="188"/>
                  <a:pt x="178" y="190"/>
                  <a:pt x="179" y="191"/>
                </a:cubicBezTo>
                <a:cubicBezTo>
                  <a:pt x="179" y="193"/>
                  <a:pt x="180" y="195"/>
                  <a:pt x="180" y="197"/>
                </a:cubicBezTo>
                <a:cubicBezTo>
                  <a:pt x="180" y="199"/>
                  <a:pt x="180" y="200"/>
                  <a:pt x="180" y="2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8" name="íṣḻiḍè">
            <a:extLst>
              <a:ext uri="{FF2B5EF4-FFF2-40B4-BE49-F238E27FC236}">
                <a16:creationId xmlns:a16="http://schemas.microsoft.com/office/drawing/2014/main" id="{ACC60421-56B5-46F6-9F48-0D2344F03564}"/>
              </a:ext>
            </a:extLst>
          </p:cNvPr>
          <p:cNvGrpSpPr/>
          <p:nvPr/>
        </p:nvGrpSpPr>
        <p:grpSpPr>
          <a:xfrm>
            <a:off x="8015073" y="776205"/>
            <a:ext cx="331974" cy="324109"/>
            <a:chOff x="5734448" y="-1650895"/>
            <a:chExt cx="331974" cy="324109"/>
          </a:xfrm>
          <a:solidFill>
            <a:schemeClr val="bg1">
              <a:lumMod val="95000"/>
            </a:schemeClr>
          </a:solidFill>
        </p:grpSpPr>
        <p:sp>
          <p:nvSpPr>
            <p:cNvPr id="104" name="iśľîḍê">
              <a:extLst>
                <a:ext uri="{FF2B5EF4-FFF2-40B4-BE49-F238E27FC236}">
                  <a16:creationId xmlns:a16="http://schemas.microsoft.com/office/drawing/2014/main" id="{AC70B9C5-0954-4761-A164-443E0B11C847}"/>
                </a:ext>
              </a:extLst>
            </p:cNvPr>
            <p:cNvSpPr/>
            <p:nvPr/>
          </p:nvSpPr>
          <p:spPr bwMode="auto">
            <a:xfrm>
              <a:off x="5734448" y="-1650895"/>
              <a:ext cx="331974" cy="324109"/>
            </a:xfrm>
            <a:custGeom>
              <a:avLst/>
              <a:gdLst>
                <a:gd name="T0" fmla="*/ 196 w 196"/>
                <a:gd name="T1" fmla="*/ 80 h 190"/>
                <a:gd name="T2" fmla="*/ 174 w 196"/>
                <a:gd name="T3" fmla="*/ 48 h 190"/>
                <a:gd name="T4" fmla="*/ 150 w 196"/>
                <a:gd name="T5" fmla="*/ 22 h 190"/>
                <a:gd name="T6" fmla="*/ 111 w 196"/>
                <a:gd name="T7" fmla="*/ 1 h 190"/>
                <a:gd name="T8" fmla="*/ 77 w 196"/>
                <a:gd name="T9" fmla="*/ 16 h 190"/>
                <a:gd name="T10" fmla="*/ 23 w 196"/>
                <a:gd name="T11" fmla="*/ 33 h 190"/>
                <a:gd name="T12" fmla="*/ 1 w 196"/>
                <a:gd name="T13" fmla="*/ 103 h 190"/>
                <a:gd name="T14" fmla="*/ 2 w 196"/>
                <a:gd name="T15" fmla="*/ 119 h 190"/>
                <a:gd name="T16" fmla="*/ 12 w 196"/>
                <a:gd name="T17" fmla="*/ 133 h 190"/>
                <a:gd name="T18" fmla="*/ 35 w 196"/>
                <a:gd name="T19" fmla="*/ 146 h 190"/>
                <a:gd name="T20" fmla="*/ 41 w 196"/>
                <a:gd name="T21" fmla="*/ 168 h 190"/>
                <a:gd name="T22" fmla="*/ 66 w 196"/>
                <a:gd name="T23" fmla="*/ 189 h 190"/>
                <a:gd name="T24" fmla="*/ 110 w 196"/>
                <a:gd name="T25" fmla="*/ 172 h 190"/>
                <a:gd name="T26" fmla="*/ 152 w 196"/>
                <a:gd name="T27" fmla="*/ 176 h 190"/>
                <a:gd name="T28" fmla="*/ 173 w 196"/>
                <a:gd name="T29" fmla="*/ 155 h 190"/>
                <a:gd name="T30" fmla="*/ 172 w 196"/>
                <a:gd name="T31" fmla="*/ 119 h 190"/>
                <a:gd name="T32" fmla="*/ 131 w 196"/>
                <a:gd name="T33" fmla="*/ 51 h 190"/>
                <a:gd name="T34" fmla="*/ 147 w 196"/>
                <a:gd name="T35" fmla="*/ 69 h 190"/>
                <a:gd name="T36" fmla="*/ 81 w 196"/>
                <a:gd name="T37" fmla="*/ 141 h 190"/>
                <a:gd name="T38" fmla="*/ 63 w 196"/>
                <a:gd name="T39" fmla="*/ 58 h 190"/>
                <a:gd name="T40" fmla="*/ 145 w 196"/>
                <a:gd name="T41" fmla="*/ 83 h 190"/>
                <a:gd name="T42" fmla="*/ 162 w 196"/>
                <a:gd name="T43" fmla="*/ 115 h 190"/>
                <a:gd name="T44" fmla="*/ 152 w 196"/>
                <a:gd name="T45" fmla="*/ 94 h 190"/>
                <a:gd name="T46" fmla="*/ 121 w 196"/>
                <a:gd name="T47" fmla="*/ 144 h 190"/>
                <a:gd name="T48" fmla="*/ 44 w 196"/>
                <a:gd name="T49" fmla="*/ 138 h 190"/>
                <a:gd name="T50" fmla="*/ 68 w 196"/>
                <a:gd name="T51" fmla="*/ 142 h 190"/>
                <a:gd name="T52" fmla="*/ 40 w 196"/>
                <a:gd name="T53" fmla="*/ 88 h 190"/>
                <a:gd name="T54" fmla="*/ 36 w 196"/>
                <a:gd name="T55" fmla="*/ 80 h 190"/>
                <a:gd name="T56" fmla="*/ 40 w 196"/>
                <a:gd name="T57" fmla="*/ 89 h 190"/>
                <a:gd name="T58" fmla="*/ 102 w 196"/>
                <a:gd name="T59" fmla="*/ 38 h 190"/>
                <a:gd name="T60" fmla="*/ 104 w 196"/>
                <a:gd name="T61" fmla="*/ 13 h 190"/>
                <a:gd name="T62" fmla="*/ 132 w 196"/>
                <a:gd name="T63" fmla="*/ 13 h 190"/>
                <a:gd name="T64" fmla="*/ 142 w 196"/>
                <a:gd name="T65" fmla="*/ 38 h 190"/>
                <a:gd name="T66" fmla="*/ 91 w 196"/>
                <a:gd name="T67" fmla="*/ 21 h 190"/>
                <a:gd name="T68" fmla="*/ 35 w 196"/>
                <a:gd name="T69" fmla="*/ 31 h 190"/>
                <a:gd name="T70" fmla="*/ 61 w 196"/>
                <a:gd name="T71" fmla="*/ 21 h 190"/>
                <a:gd name="T72" fmla="*/ 44 w 196"/>
                <a:gd name="T73" fmla="*/ 56 h 190"/>
                <a:gd name="T74" fmla="*/ 32 w 196"/>
                <a:gd name="T75" fmla="*/ 135 h 190"/>
                <a:gd name="T76" fmla="*/ 23 w 196"/>
                <a:gd name="T77" fmla="*/ 130 h 190"/>
                <a:gd name="T78" fmla="*/ 16 w 196"/>
                <a:gd name="T79" fmla="*/ 124 h 190"/>
                <a:gd name="T80" fmla="*/ 10 w 196"/>
                <a:gd name="T81" fmla="*/ 112 h 190"/>
                <a:gd name="T82" fmla="*/ 26 w 196"/>
                <a:gd name="T83" fmla="*/ 80 h 190"/>
                <a:gd name="T84" fmla="*/ 35 w 196"/>
                <a:gd name="T85" fmla="*/ 119 h 190"/>
                <a:gd name="T86" fmla="*/ 86 w 196"/>
                <a:gd name="T87" fmla="*/ 177 h 190"/>
                <a:gd name="T88" fmla="*/ 59 w 196"/>
                <a:gd name="T89" fmla="*/ 177 h 190"/>
                <a:gd name="T90" fmla="*/ 45 w 196"/>
                <a:gd name="T91" fmla="*/ 148 h 190"/>
                <a:gd name="T92" fmla="*/ 51 w 196"/>
                <a:gd name="T93" fmla="*/ 150 h 190"/>
                <a:gd name="T94" fmla="*/ 78 w 196"/>
                <a:gd name="T95" fmla="*/ 151 h 190"/>
                <a:gd name="T96" fmla="*/ 165 w 196"/>
                <a:gd name="T97" fmla="*/ 128 h 190"/>
                <a:gd name="T98" fmla="*/ 157 w 196"/>
                <a:gd name="T99" fmla="*/ 163 h 190"/>
                <a:gd name="T100" fmla="*/ 118 w 196"/>
                <a:gd name="T101" fmla="*/ 164 h 190"/>
                <a:gd name="T102" fmla="*/ 158 w 196"/>
                <a:gd name="T103" fmla="*/ 128 h 190"/>
                <a:gd name="T104" fmla="*/ 157 w 196"/>
                <a:gd name="T105" fmla="*/ 84 h 190"/>
                <a:gd name="T106" fmla="*/ 162 w 196"/>
                <a:gd name="T107" fmla="*/ 52 h 190"/>
                <a:gd name="T108" fmla="*/ 186 w 196"/>
                <a:gd name="T109" fmla="*/ 76 h 190"/>
                <a:gd name="T110" fmla="*/ 169 w 196"/>
                <a:gd name="T111" fmla="*/ 10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190">
                  <a:moveTo>
                    <a:pt x="185" y="106"/>
                  </a:moveTo>
                  <a:cubicBezTo>
                    <a:pt x="188" y="102"/>
                    <a:pt x="191" y="98"/>
                    <a:pt x="193" y="94"/>
                  </a:cubicBezTo>
                  <a:cubicBezTo>
                    <a:pt x="193" y="92"/>
                    <a:pt x="194" y="90"/>
                    <a:pt x="195" y="87"/>
                  </a:cubicBezTo>
                  <a:cubicBezTo>
                    <a:pt x="195" y="85"/>
                    <a:pt x="196" y="83"/>
                    <a:pt x="196" y="80"/>
                  </a:cubicBezTo>
                  <a:cubicBezTo>
                    <a:pt x="196" y="78"/>
                    <a:pt x="196" y="76"/>
                    <a:pt x="195" y="75"/>
                  </a:cubicBezTo>
                  <a:cubicBezTo>
                    <a:pt x="195" y="72"/>
                    <a:pt x="194" y="70"/>
                    <a:pt x="193" y="68"/>
                  </a:cubicBezTo>
                  <a:cubicBezTo>
                    <a:pt x="192" y="63"/>
                    <a:pt x="189" y="60"/>
                    <a:pt x="186" y="56"/>
                  </a:cubicBezTo>
                  <a:cubicBezTo>
                    <a:pt x="183" y="53"/>
                    <a:pt x="178" y="50"/>
                    <a:pt x="174" y="48"/>
                  </a:cubicBezTo>
                  <a:cubicBezTo>
                    <a:pt x="170" y="45"/>
                    <a:pt x="164" y="43"/>
                    <a:pt x="159" y="42"/>
                  </a:cubicBezTo>
                  <a:cubicBezTo>
                    <a:pt x="158" y="41"/>
                    <a:pt x="157" y="41"/>
                    <a:pt x="155" y="41"/>
                  </a:cubicBezTo>
                  <a:cubicBezTo>
                    <a:pt x="155" y="37"/>
                    <a:pt x="154" y="34"/>
                    <a:pt x="153" y="31"/>
                  </a:cubicBezTo>
                  <a:cubicBezTo>
                    <a:pt x="153" y="28"/>
                    <a:pt x="151" y="25"/>
                    <a:pt x="150" y="22"/>
                  </a:cubicBezTo>
                  <a:cubicBezTo>
                    <a:pt x="149" y="19"/>
                    <a:pt x="147" y="16"/>
                    <a:pt x="145" y="14"/>
                  </a:cubicBezTo>
                  <a:cubicBezTo>
                    <a:pt x="141" y="9"/>
                    <a:pt x="137" y="5"/>
                    <a:pt x="131" y="3"/>
                  </a:cubicBezTo>
                  <a:cubicBezTo>
                    <a:pt x="129" y="1"/>
                    <a:pt x="126" y="1"/>
                    <a:pt x="122" y="0"/>
                  </a:cubicBezTo>
                  <a:cubicBezTo>
                    <a:pt x="119" y="0"/>
                    <a:pt x="115" y="0"/>
                    <a:pt x="111" y="1"/>
                  </a:cubicBezTo>
                  <a:cubicBezTo>
                    <a:pt x="105" y="2"/>
                    <a:pt x="98" y="5"/>
                    <a:pt x="92" y="9"/>
                  </a:cubicBezTo>
                  <a:cubicBezTo>
                    <a:pt x="90" y="11"/>
                    <a:pt x="87" y="13"/>
                    <a:pt x="84" y="15"/>
                  </a:cubicBezTo>
                  <a:cubicBezTo>
                    <a:pt x="83" y="16"/>
                    <a:pt x="83" y="17"/>
                    <a:pt x="82" y="17"/>
                  </a:cubicBezTo>
                  <a:cubicBezTo>
                    <a:pt x="80" y="17"/>
                    <a:pt x="79" y="16"/>
                    <a:pt x="77" y="16"/>
                  </a:cubicBezTo>
                  <a:cubicBezTo>
                    <a:pt x="71" y="13"/>
                    <a:pt x="64" y="12"/>
                    <a:pt x="57" y="12"/>
                  </a:cubicBezTo>
                  <a:cubicBezTo>
                    <a:pt x="49" y="12"/>
                    <a:pt x="42" y="14"/>
                    <a:pt x="36" y="17"/>
                  </a:cubicBezTo>
                  <a:cubicBezTo>
                    <a:pt x="33" y="19"/>
                    <a:pt x="31" y="22"/>
                    <a:pt x="29" y="24"/>
                  </a:cubicBezTo>
                  <a:cubicBezTo>
                    <a:pt x="26" y="27"/>
                    <a:pt x="25" y="30"/>
                    <a:pt x="23" y="33"/>
                  </a:cubicBezTo>
                  <a:cubicBezTo>
                    <a:pt x="19" y="44"/>
                    <a:pt x="20" y="56"/>
                    <a:pt x="22" y="67"/>
                  </a:cubicBezTo>
                  <a:cubicBezTo>
                    <a:pt x="23" y="68"/>
                    <a:pt x="23" y="69"/>
                    <a:pt x="23" y="70"/>
                  </a:cubicBezTo>
                  <a:cubicBezTo>
                    <a:pt x="19" y="73"/>
                    <a:pt x="15" y="77"/>
                    <a:pt x="12" y="81"/>
                  </a:cubicBezTo>
                  <a:cubicBezTo>
                    <a:pt x="7" y="87"/>
                    <a:pt x="2" y="95"/>
                    <a:pt x="1" y="103"/>
                  </a:cubicBezTo>
                  <a:cubicBezTo>
                    <a:pt x="1" y="104"/>
                    <a:pt x="1" y="106"/>
                    <a:pt x="0" y="108"/>
                  </a:cubicBezTo>
                  <a:cubicBezTo>
                    <a:pt x="0" y="110"/>
                    <a:pt x="1" y="112"/>
                    <a:pt x="1" y="114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2" y="118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" y="120"/>
                    <a:pt x="3" y="120"/>
                    <a:pt x="3" y="121"/>
                  </a:cubicBezTo>
                  <a:cubicBezTo>
                    <a:pt x="4" y="122"/>
                    <a:pt x="4" y="123"/>
                    <a:pt x="5" y="125"/>
                  </a:cubicBezTo>
                  <a:cubicBezTo>
                    <a:pt x="7" y="128"/>
                    <a:pt x="9" y="131"/>
                    <a:pt x="12" y="133"/>
                  </a:cubicBezTo>
                  <a:cubicBezTo>
                    <a:pt x="15" y="136"/>
                    <a:pt x="19" y="138"/>
                    <a:pt x="22" y="140"/>
                  </a:cubicBezTo>
                  <a:cubicBezTo>
                    <a:pt x="26" y="142"/>
                    <a:pt x="30" y="144"/>
                    <a:pt x="33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4" y="145"/>
                    <a:pt x="34" y="145"/>
                    <a:pt x="35" y="146"/>
                  </a:cubicBezTo>
                  <a:cubicBezTo>
                    <a:pt x="35" y="148"/>
                    <a:pt x="36" y="151"/>
                    <a:pt x="36" y="153"/>
                  </a:cubicBezTo>
                  <a:cubicBezTo>
                    <a:pt x="37" y="156"/>
                    <a:pt x="37" y="158"/>
                    <a:pt x="38" y="161"/>
                  </a:cubicBezTo>
                  <a:cubicBezTo>
                    <a:pt x="38" y="162"/>
                    <a:pt x="39" y="163"/>
                    <a:pt x="39" y="165"/>
                  </a:cubicBezTo>
                  <a:cubicBezTo>
                    <a:pt x="40" y="166"/>
                    <a:pt x="40" y="167"/>
                    <a:pt x="41" y="168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3" y="174"/>
                    <a:pt x="47" y="179"/>
                    <a:pt x="52" y="183"/>
                  </a:cubicBezTo>
                  <a:cubicBezTo>
                    <a:pt x="55" y="185"/>
                    <a:pt x="58" y="187"/>
                    <a:pt x="61" y="188"/>
                  </a:cubicBezTo>
                  <a:cubicBezTo>
                    <a:pt x="62" y="188"/>
                    <a:pt x="64" y="189"/>
                    <a:pt x="66" y="189"/>
                  </a:cubicBezTo>
                  <a:cubicBezTo>
                    <a:pt x="68" y="190"/>
                    <a:pt x="70" y="190"/>
                    <a:pt x="72" y="190"/>
                  </a:cubicBezTo>
                  <a:cubicBezTo>
                    <a:pt x="75" y="190"/>
                    <a:pt x="79" y="189"/>
                    <a:pt x="82" y="189"/>
                  </a:cubicBezTo>
                  <a:cubicBezTo>
                    <a:pt x="86" y="188"/>
                    <a:pt x="89" y="186"/>
                    <a:pt x="92" y="185"/>
                  </a:cubicBezTo>
                  <a:cubicBezTo>
                    <a:pt x="99" y="181"/>
                    <a:pt x="104" y="177"/>
                    <a:pt x="110" y="172"/>
                  </a:cubicBezTo>
                  <a:cubicBezTo>
                    <a:pt x="110" y="172"/>
                    <a:pt x="110" y="171"/>
                    <a:pt x="111" y="171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8" y="174"/>
                    <a:pt x="125" y="176"/>
                    <a:pt x="132" y="177"/>
                  </a:cubicBezTo>
                  <a:cubicBezTo>
                    <a:pt x="139" y="178"/>
                    <a:pt x="146" y="178"/>
                    <a:pt x="152" y="176"/>
                  </a:cubicBezTo>
                  <a:cubicBezTo>
                    <a:pt x="155" y="175"/>
                    <a:pt x="158" y="173"/>
                    <a:pt x="161" y="171"/>
                  </a:cubicBezTo>
                  <a:cubicBezTo>
                    <a:pt x="164" y="169"/>
                    <a:pt x="166" y="167"/>
                    <a:pt x="168" y="164"/>
                  </a:cubicBezTo>
                  <a:cubicBezTo>
                    <a:pt x="169" y="163"/>
                    <a:pt x="170" y="161"/>
                    <a:pt x="171" y="160"/>
                  </a:cubicBezTo>
                  <a:cubicBezTo>
                    <a:pt x="171" y="158"/>
                    <a:pt x="172" y="157"/>
                    <a:pt x="173" y="155"/>
                  </a:cubicBezTo>
                  <a:cubicBezTo>
                    <a:pt x="174" y="152"/>
                    <a:pt x="174" y="149"/>
                    <a:pt x="175" y="146"/>
                  </a:cubicBezTo>
                  <a:cubicBezTo>
                    <a:pt x="175" y="142"/>
                    <a:pt x="175" y="139"/>
                    <a:pt x="175" y="136"/>
                  </a:cubicBezTo>
                  <a:cubicBezTo>
                    <a:pt x="175" y="132"/>
                    <a:pt x="174" y="128"/>
                    <a:pt x="174" y="125"/>
                  </a:cubicBezTo>
                  <a:cubicBezTo>
                    <a:pt x="173" y="123"/>
                    <a:pt x="173" y="121"/>
                    <a:pt x="172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8" y="114"/>
                    <a:pt x="181" y="111"/>
                    <a:pt x="185" y="106"/>
                  </a:cubicBezTo>
                  <a:close/>
                  <a:moveTo>
                    <a:pt x="147" y="69"/>
                  </a:moveTo>
                  <a:cubicBezTo>
                    <a:pt x="142" y="63"/>
                    <a:pt x="137" y="57"/>
                    <a:pt x="131" y="51"/>
                  </a:cubicBezTo>
                  <a:cubicBezTo>
                    <a:pt x="129" y="49"/>
                    <a:pt x="128" y="48"/>
                    <a:pt x="126" y="46"/>
                  </a:cubicBezTo>
                  <a:cubicBezTo>
                    <a:pt x="130" y="46"/>
                    <a:pt x="133" y="46"/>
                    <a:pt x="137" y="47"/>
                  </a:cubicBezTo>
                  <a:cubicBezTo>
                    <a:pt x="140" y="47"/>
                    <a:pt x="144" y="48"/>
                    <a:pt x="147" y="48"/>
                  </a:cubicBezTo>
                  <a:cubicBezTo>
                    <a:pt x="148" y="55"/>
                    <a:pt x="148" y="62"/>
                    <a:pt x="147" y="69"/>
                  </a:cubicBezTo>
                  <a:close/>
                  <a:moveTo>
                    <a:pt x="137" y="112"/>
                  </a:moveTo>
                  <a:cubicBezTo>
                    <a:pt x="134" y="119"/>
                    <a:pt x="131" y="125"/>
                    <a:pt x="128" y="132"/>
                  </a:cubicBezTo>
                  <a:cubicBezTo>
                    <a:pt x="119" y="135"/>
                    <a:pt x="110" y="138"/>
                    <a:pt x="101" y="139"/>
                  </a:cubicBezTo>
                  <a:cubicBezTo>
                    <a:pt x="94" y="140"/>
                    <a:pt x="88" y="141"/>
                    <a:pt x="81" y="141"/>
                  </a:cubicBezTo>
                  <a:cubicBezTo>
                    <a:pt x="74" y="135"/>
                    <a:pt x="68" y="129"/>
                    <a:pt x="61" y="121"/>
                  </a:cubicBezTo>
                  <a:cubicBezTo>
                    <a:pt x="56" y="115"/>
                    <a:pt x="51" y="108"/>
                    <a:pt x="47" y="101"/>
                  </a:cubicBezTo>
                  <a:cubicBezTo>
                    <a:pt x="49" y="93"/>
                    <a:pt x="51" y="86"/>
                    <a:pt x="54" y="78"/>
                  </a:cubicBezTo>
                  <a:cubicBezTo>
                    <a:pt x="56" y="71"/>
                    <a:pt x="59" y="64"/>
                    <a:pt x="63" y="58"/>
                  </a:cubicBezTo>
                  <a:cubicBezTo>
                    <a:pt x="74" y="54"/>
                    <a:pt x="85" y="51"/>
                    <a:pt x="96" y="49"/>
                  </a:cubicBezTo>
                  <a:cubicBezTo>
                    <a:pt x="101" y="48"/>
                    <a:pt x="107" y="47"/>
                    <a:pt x="113" y="47"/>
                  </a:cubicBezTo>
                  <a:cubicBezTo>
                    <a:pt x="120" y="53"/>
                    <a:pt x="128" y="60"/>
                    <a:pt x="134" y="68"/>
                  </a:cubicBezTo>
                  <a:cubicBezTo>
                    <a:pt x="138" y="73"/>
                    <a:pt x="142" y="78"/>
                    <a:pt x="145" y="83"/>
                  </a:cubicBezTo>
                  <a:cubicBezTo>
                    <a:pt x="143" y="93"/>
                    <a:pt x="141" y="102"/>
                    <a:pt x="137" y="112"/>
                  </a:cubicBezTo>
                  <a:close/>
                  <a:moveTo>
                    <a:pt x="152" y="94"/>
                  </a:moveTo>
                  <a:cubicBezTo>
                    <a:pt x="154" y="97"/>
                    <a:pt x="155" y="100"/>
                    <a:pt x="156" y="102"/>
                  </a:cubicBezTo>
                  <a:cubicBezTo>
                    <a:pt x="158" y="107"/>
                    <a:pt x="160" y="111"/>
                    <a:pt x="162" y="115"/>
                  </a:cubicBezTo>
                  <a:cubicBezTo>
                    <a:pt x="156" y="119"/>
                    <a:pt x="149" y="123"/>
                    <a:pt x="143" y="126"/>
                  </a:cubicBezTo>
                  <a:cubicBezTo>
                    <a:pt x="142" y="126"/>
                    <a:pt x="141" y="127"/>
                    <a:pt x="141" y="127"/>
                  </a:cubicBezTo>
                  <a:cubicBezTo>
                    <a:pt x="142" y="124"/>
                    <a:pt x="143" y="121"/>
                    <a:pt x="145" y="118"/>
                  </a:cubicBezTo>
                  <a:cubicBezTo>
                    <a:pt x="148" y="110"/>
                    <a:pt x="150" y="102"/>
                    <a:pt x="152" y="94"/>
                  </a:cubicBezTo>
                  <a:close/>
                  <a:moveTo>
                    <a:pt x="92" y="150"/>
                  </a:moveTo>
                  <a:cubicBezTo>
                    <a:pt x="92" y="150"/>
                    <a:pt x="92" y="150"/>
                    <a:pt x="92" y="150"/>
                  </a:cubicBezTo>
                  <a:cubicBezTo>
                    <a:pt x="101" y="149"/>
                    <a:pt x="110" y="147"/>
                    <a:pt x="119" y="145"/>
                  </a:cubicBezTo>
                  <a:cubicBezTo>
                    <a:pt x="120" y="144"/>
                    <a:pt x="120" y="144"/>
                    <a:pt x="121" y="144"/>
                  </a:cubicBezTo>
                  <a:cubicBezTo>
                    <a:pt x="120" y="145"/>
                    <a:pt x="119" y="147"/>
                    <a:pt x="118" y="148"/>
                  </a:cubicBezTo>
                  <a:cubicBezTo>
                    <a:pt x="115" y="152"/>
                    <a:pt x="112" y="156"/>
                    <a:pt x="109" y="160"/>
                  </a:cubicBezTo>
                  <a:cubicBezTo>
                    <a:pt x="103" y="157"/>
                    <a:pt x="97" y="154"/>
                    <a:pt x="92" y="150"/>
                  </a:cubicBezTo>
                  <a:close/>
                  <a:moveTo>
                    <a:pt x="44" y="138"/>
                  </a:moveTo>
                  <a:cubicBezTo>
                    <a:pt x="43" y="132"/>
                    <a:pt x="43" y="126"/>
                    <a:pt x="44" y="120"/>
                  </a:cubicBezTo>
                  <a:cubicBezTo>
                    <a:pt x="44" y="118"/>
                    <a:pt x="44" y="116"/>
                    <a:pt x="45" y="114"/>
                  </a:cubicBezTo>
                  <a:cubicBezTo>
                    <a:pt x="49" y="121"/>
                    <a:pt x="54" y="127"/>
                    <a:pt x="60" y="133"/>
                  </a:cubicBezTo>
                  <a:cubicBezTo>
                    <a:pt x="62" y="136"/>
                    <a:pt x="65" y="139"/>
                    <a:pt x="68" y="142"/>
                  </a:cubicBezTo>
                  <a:cubicBezTo>
                    <a:pt x="65" y="141"/>
                    <a:pt x="62" y="141"/>
                    <a:pt x="60" y="141"/>
                  </a:cubicBezTo>
                  <a:cubicBezTo>
                    <a:pt x="54" y="141"/>
                    <a:pt x="49" y="140"/>
                    <a:pt x="44" y="138"/>
                  </a:cubicBezTo>
                  <a:close/>
                  <a:moveTo>
                    <a:pt x="40" y="89"/>
                  </a:moveTo>
                  <a:cubicBezTo>
                    <a:pt x="40" y="89"/>
                    <a:pt x="40" y="89"/>
                    <a:pt x="40" y="88"/>
                  </a:cubicBezTo>
                  <a:cubicBezTo>
                    <a:pt x="40" y="88"/>
                    <a:pt x="39" y="88"/>
                    <a:pt x="39" y="87"/>
                  </a:cubicBezTo>
                  <a:cubicBezTo>
                    <a:pt x="38" y="85"/>
                    <a:pt x="37" y="83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5" y="78"/>
                    <a:pt x="35" y="75"/>
                    <a:pt x="34" y="73"/>
                  </a:cubicBezTo>
                  <a:cubicBezTo>
                    <a:pt x="39" y="70"/>
                    <a:pt x="44" y="66"/>
                    <a:pt x="50" y="64"/>
                  </a:cubicBezTo>
                  <a:cubicBezTo>
                    <a:pt x="48" y="68"/>
                    <a:pt x="46" y="72"/>
                    <a:pt x="44" y="77"/>
                  </a:cubicBezTo>
                  <a:cubicBezTo>
                    <a:pt x="43" y="81"/>
                    <a:pt x="41" y="85"/>
                    <a:pt x="40" y="89"/>
                  </a:cubicBezTo>
                  <a:cubicBezTo>
                    <a:pt x="40" y="89"/>
                    <a:pt x="40" y="89"/>
                    <a:pt x="40" y="89"/>
                  </a:cubicBezTo>
                  <a:close/>
                  <a:moveTo>
                    <a:pt x="73" y="42"/>
                  </a:moveTo>
                  <a:cubicBezTo>
                    <a:pt x="76" y="37"/>
                    <a:pt x="80" y="32"/>
                    <a:pt x="84" y="28"/>
                  </a:cubicBezTo>
                  <a:cubicBezTo>
                    <a:pt x="90" y="31"/>
                    <a:pt x="96" y="35"/>
                    <a:pt x="102" y="38"/>
                  </a:cubicBezTo>
                  <a:cubicBezTo>
                    <a:pt x="96" y="39"/>
                    <a:pt x="90" y="40"/>
                    <a:pt x="84" y="42"/>
                  </a:cubicBezTo>
                  <a:cubicBezTo>
                    <a:pt x="79" y="43"/>
                    <a:pt x="75" y="44"/>
                    <a:pt x="70" y="45"/>
                  </a:cubicBezTo>
                  <a:cubicBezTo>
                    <a:pt x="71" y="44"/>
                    <a:pt x="72" y="43"/>
                    <a:pt x="73" y="42"/>
                  </a:cubicBezTo>
                  <a:close/>
                  <a:moveTo>
                    <a:pt x="104" y="13"/>
                  </a:moveTo>
                  <a:cubicBezTo>
                    <a:pt x="107" y="11"/>
                    <a:pt x="110" y="10"/>
                    <a:pt x="114" y="10"/>
                  </a:cubicBezTo>
                  <a:cubicBezTo>
                    <a:pt x="116" y="9"/>
                    <a:pt x="118" y="9"/>
                    <a:pt x="121" y="9"/>
                  </a:cubicBezTo>
                  <a:cubicBezTo>
                    <a:pt x="123" y="10"/>
                    <a:pt x="125" y="10"/>
                    <a:pt x="127" y="11"/>
                  </a:cubicBezTo>
                  <a:cubicBezTo>
                    <a:pt x="128" y="11"/>
                    <a:pt x="130" y="12"/>
                    <a:pt x="132" y="13"/>
                  </a:cubicBezTo>
                  <a:cubicBezTo>
                    <a:pt x="133" y="15"/>
                    <a:pt x="135" y="16"/>
                    <a:pt x="137" y="18"/>
                  </a:cubicBezTo>
                  <a:cubicBezTo>
                    <a:pt x="138" y="20"/>
                    <a:pt x="140" y="23"/>
                    <a:pt x="141" y="26"/>
                  </a:cubicBezTo>
                  <a:cubicBezTo>
                    <a:pt x="143" y="30"/>
                    <a:pt x="145" y="34"/>
                    <a:pt x="146" y="39"/>
                  </a:cubicBezTo>
                  <a:cubicBezTo>
                    <a:pt x="144" y="38"/>
                    <a:pt x="143" y="38"/>
                    <a:pt x="142" y="38"/>
                  </a:cubicBezTo>
                  <a:cubicBezTo>
                    <a:pt x="135" y="37"/>
                    <a:pt x="128" y="37"/>
                    <a:pt x="121" y="37"/>
                  </a:cubicBezTo>
                  <a:cubicBezTo>
                    <a:pt x="119" y="37"/>
                    <a:pt x="117" y="37"/>
                    <a:pt x="116" y="37"/>
                  </a:cubicBezTo>
                  <a:cubicBezTo>
                    <a:pt x="110" y="32"/>
                    <a:pt x="104" y="28"/>
                    <a:pt x="97" y="25"/>
                  </a:cubicBezTo>
                  <a:cubicBezTo>
                    <a:pt x="95" y="23"/>
                    <a:pt x="93" y="22"/>
                    <a:pt x="91" y="21"/>
                  </a:cubicBezTo>
                  <a:cubicBezTo>
                    <a:pt x="95" y="18"/>
                    <a:pt x="100" y="15"/>
                    <a:pt x="104" y="13"/>
                  </a:cubicBezTo>
                  <a:close/>
                  <a:moveTo>
                    <a:pt x="30" y="46"/>
                  </a:moveTo>
                  <a:cubicBezTo>
                    <a:pt x="30" y="43"/>
                    <a:pt x="31" y="40"/>
                    <a:pt x="32" y="37"/>
                  </a:cubicBezTo>
                  <a:cubicBezTo>
                    <a:pt x="33" y="35"/>
                    <a:pt x="34" y="33"/>
                    <a:pt x="35" y="31"/>
                  </a:cubicBezTo>
                  <a:cubicBezTo>
                    <a:pt x="36" y="30"/>
                    <a:pt x="37" y="28"/>
                    <a:pt x="39" y="27"/>
                  </a:cubicBezTo>
                  <a:cubicBezTo>
                    <a:pt x="40" y="26"/>
                    <a:pt x="42" y="25"/>
                    <a:pt x="44" y="24"/>
                  </a:cubicBezTo>
                  <a:cubicBezTo>
                    <a:pt x="46" y="23"/>
                    <a:pt x="48" y="22"/>
                    <a:pt x="51" y="22"/>
                  </a:cubicBezTo>
                  <a:cubicBezTo>
                    <a:pt x="54" y="21"/>
                    <a:pt x="57" y="21"/>
                    <a:pt x="61" y="21"/>
                  </a:cubicBezTo>
                  <a:cubicBezTo>
                    <a:pt x="66" y="22"/>
                    <a:pt x="70" y="23"/>
                    <a:pt x="75" y="25"/>
                  </a:cubicBezTo>
                  <a:cubicBezTo>
                    <a:pt x="71" y="29"/>
                    <a:pt x="67" y="34"/>
                    <a:pt x="64" y="39"/>
                  </a:cubicBezTo>
                  <a:cubicBezTo>
                    <a:pt x="61" y="42"/>
                    <a:pt x="59" y="46"/>
                    <a:pt x="56" y="50"/>
                  </a:cubicBezTo>
                  <a:cubicBezTo>
                    <a:pt x="52" y="52"/>
                    <a:pt x="48" y="54"/>
                    <a:pt x="44" y="56"/>
                  </a:cubicBezTo>
                  <a:cubicBezTo>
                    <a:pt x="40" y="58"/>
                    <a:pt x="35" y="61"/>
                    <a:pt x="31" y="64"/>
                  </a:cubicBezTo>
                  <a:cubicBezTo>
                    <a:pt x="31" y="63"/>
                    <a:pt x="31" y="62"/>
                    <a:pt x="31" y="62"/>
                  </a:cubicBezTo>
                  <a:cubicBezTo>
                    <a:pt x="30" y="56"/>
                    <a:pt x="30" y="51"/>
                    <a:pt x="30" y="46"/>
                  </a:cubicBezTo>
                  <a:close/>
                  <a:moveTo>
                    <a:pt x="32" y="135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29" y="133"/>
                    <a:pt x="26" y="132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29"/>
                    <a:pt x="22" y="129"/>
                  </a:cubicBezTo>
                  <a:cubicBezTo>
                    <a:pt x="20" y="128"/>
                    <a:pt x="18" y="126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5" y="123"/>
                  </a:cubicBezTo>
                  <a:cubicBezTo>
                    <a:pt x="14" y="121"/>
                    <a:pt x="13" y="120"/>
                    <a:pt x="12" y="118"/>
                  </a:cubicBezTo>
                  <a:cubicBezTo>
                    <a:pt x="11" y="116"/>
                    <a:pt x="10" y="114"/>
                    <a:pt x="10" y="112"/>
                  </a:cubicBezTo>
                  <a:cubicBezTo>
                    <a:pt x="10" y="110"/>
                    <a:pt x="10" y="108"/>
                    <a:pt x="10" y="106"/>
                  </a:cubicBezTo>
                  <a:cubicBezTo>
                    <a:pt x="10" y="104"/>
                    <a:pt x="11" y="101"/>
                    <a:pt x="12" y="99"/>
                  </a:cubicBezTo>
                  <a:cubicBezTo>
                    <a:pt x="13" y="96"/>
                    <a:pt x="15" y="93"/>
                    <a:pt x="17" y="90"/>
                  </a:cubicBezTo>
                  <a:cubicBezTo>
                    <a:pt x="19" y="86"/>
                    <a:pt x="23" y="83"/>
                    <a:pt x="26" y="80"/>
                  </a:cubicBezTo>
                  <a:cubicBezTo>
                    <a:pt x="26" y="80"/>
                    <a:pt x="26" y="80"/>
                    <a:pt x="27" y="81"/>
                  </a:cubicBezTo>
                  <a:cubicBezTo>
                    <a:pt x="29" y="87"/>
                    <a:pt x="32" y="93"/>
                    <a:pt x="35" y="99"/>
                  </a:cubicBezTo>
                  <a:cubicBezTo>
                    <a:pt x="36" y="101"/>
                    <a:pt x="36" y="102"/>
                    <a:pt x="37" y="103"/>
                  </a:cubicBezTo>
                  <a:cubicBezTo>
                    <a:pt x="36" y="108"/>
                    <a:pt x="35" y="114"/>
                    <a:pt x="35" y="119"/>
                  </a:cubicBezTo>
                  <a:cubicBezTo>
                    <a:pt x="34" y="125"/>
                    <a:pt x="34" y="130"/>
                    <a:pt x="34" y="135"/>
                  </a:cubicBezTo>
                  <a:cubicBezTo>
                    <a:pt x="33" y="135"/>
                    <a:pt x="33" y="135"/>
                    <a:pt x="32" y="135"/>
                  </a:cubicBezTo>
                  <a:close/>
                  <a:moveTo>
                    <a:pt x="100" y="168"/>
                  </a:moveTo>
                  <a:cubicBezTo>
                    <a:pt x="96" y="172"/>
                    <a:pt x="91" y="175"/>
                    <a:pt x="86" y="177"/>
                  </a:cubicBezTo>
                  <a:cubicBezTo>
                    <a:pt x="83" y="179"/>
                    <a:pt x="80" y="180"/>
                    <a:pt x="77" y="180"/>
                  </a:cubicBezTo>
                  <a:cubicBezTo>
                    <a:pt x="75" y="181"/>
                    <a:pt x="72" y="181"/>
                    <a:pt x="70" y="181"/>
                  </a:cubicBezTo>
                  <a:cubicBezTo>
                    <a:pt x="68" y="180"/>
                    <a:pt x="66" y="180"/>
                    <a:pt x="64" y="179"/>
                  </a:cubicBezTo>
                  <a:cubicBezTo>
                    <a:pt x="62" y="179"/>
                    <a:pt x="61" y="178"/>
                    <a:pt x="59" y="177"/>
                  </a:cubicBezTo>
                  <a:cubicBezTo>
                    <a:pt x="57" y="175"/>
                    <a:pt x="56" y="174"/>
                    <a:pt x="54" y="172"/>
                  </a:cubicBezTo>
                  <a:cubicBezTo>
                    <a:pt x="52" y="170"/>
                    <a:pt x="51" y="167"/>
                    <a:pt x="49" y="164"/>
                  </a:cubicBezTo>
                  <a:cubicBezTo>
                    <a:pt x="47" y="159"/>
                    <a:pt x="46" y="154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48"/>
                    <a:pt x="47" y="149"/>
                    <a:pt x="49" y="149"/>
                  </a:cubicBezTo>
                  <a:cubicBezTo>
                    <a:pt x="50" y="149"/>
                    <a:pt x="50" y="149"/>
                    <a:pt x="51" y="149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49"/>
                    <a:pt x="51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2" y="150"/>
                    <a:pt x="53" y="150"/>
                    <a:pt x="54" y="150"/>
                  </a:cubicBezTo>
                  <a:cubicBezTo>
                    <a:pt x="61" y="151"/>
                    <a:pt x="69" y="151"/>
                    <a:pt x="76" y="151"/>
                  </a:cubicBezTo>
                  <a:cubicBezTo>
                    <a:pt x="77" y="151"/>
                    <a:pt x="78" y="151"/>
                    <a:pt x="78" y="151"/>
                  </a:cubicBezTo>
                  <a:cubicBezTo>
                    <a:pt x="83" y="155"/>
                    <a:pt x="88" y="158"/>
                    <a:pt x="93" y="162"/>
                  </a:cubicBezTo>
                  <a:cubicBezTo>
                    <a:pt x="96" y="163"/>
                    <a:pt x="99" y="165"/>
                    <a:pt x="102" y="167"/>
                  </a:cubicBezTo>
                  <a:cubicBezTo>
                    <a:pt x="101" y="167"/>
                    <a:pt x="100" y="168"/>
                    <a:pt x="100" y="168"/>
                  </a:cubicBezTo>
                  <a:close/>
                  <a:moveTo>
                    <a:pt x="165" y="128"/>
                  </a:moveTo>
                  <a:cubicBezTo>
                    <a:pt x="166" y="133"/>
                    <a:pt x="166" y="138"/>
                    <a:pt x="166" y="144"/>
                  </a:cubicBezTo>
                  <a:cubicBezTo>
                    <a:pt x="165" y="147"/>
                    <a:pt x="165" y="150"/>
                    <a:pt x="164" y="153"/>
                  </a:cubicBezTo>
                  <a:cubicBezTo>
                    <a:pt x="163" y="155"/>
                    <a:pt x="162" y="157"/>
                    <a:pt x="161" y="158"/>
                  </a:cubicBezTo>
                  <a:cubicBezTo>
                    <a:pt x="160" y="160"/>
                    <a:pt x="158" y="161"/>
                    <a:pt x="157" y="163"/>
                  </a:cubicBezTo>
                  <a:cubicBezTo>
                    <a:pt x="155" y="164"/>
                    <a:pt x="154" y="165"/>
                    <a:pt x="152" y="166"/>
                  </a:cubicBezTo>
                  <a:cubicBezTo>
                    <a:pt x="150" y="167"/>
                    <a:pt x="148" y="167"/>
                    <a:pt x="145" y="168"/>
                  </a:cubicBezTo>
                  <a:cubicBezTo>
                    <a:pt x="142" y="168"/>
                    <a:pt x="138" y="168"/>
                    <a:pt x="135" y="168"/>
                  </a:cubicBezTo>
                  <a:cubicBezTo>
                    <a:pt x="129" y="167"/>
                    <a:pt x="123" y="166"/>
                    <a:pt x="118" y="164"/>
                  </a:cubicBezTo>
                  <a:cubicBezTo>
                    <a:pt x="118" y="164"/>
                    <a:pt x="118" y="164"/>
                    <a:pt x="117" y="164"/>
                  </a:cubicBezTo>
                  <a:cubicBezTo>
                    <a:pt x="120" y="161"/>
                    <a:pt x="122" y="159"/>
                    <a:pt x="124" y="156"/>
                  </a:cubicBezTo>
                  <a:cubicBezTo>
                    <a:pt x="128" y="151"/>
                    <a:pt x="131" y="145"/>
                    <a:pt x="134" y="140"/>
                  </a:cubicBezTo>
                  <a:cubicBezTo>
                    <a:pt x="143" y="137"/>
                    <a:pt x="151" y="133"/>
                    <a:pt x="158" y="128"/>
                  </a:cubicBezTo>
                  <a:cubicBezTo>
                    <a:pt x="160" y="127"/>
                    <a:pt x="162" y="126"/>
                    <a:pt x="164" y="125"/>
                  </a:cubicBezTo>
                  <a:cubicBezTo>
                    <a:pt x="164" y="126"/>
                    <a:pt x="165" y="127"/>
                    <a:pt x="165" y="128"/>
                  </a:cubicBezTo>
                  <a:close/>
                  <a:moveTo>
                    <a:pt x="167" y="104"/>
                  </a:moveTo>
                  <a:cubicBezTo>
                    <a:pt x="164" y="97"/>
                    <a:pt x="161" y="91"/>
                    <a:pt x="157" y="84"/>
                  </a:cubicBezTo>
                  <a:cubicBezTo>
                    <a:pt x="156" y="83"/>
                    <a:pt x="156" y="82"/>
                    <a:pt x="155" y="81"/>
                  </a:cubicBezTo>
                  <a:cubicBezTo>
                    <a:pt x="155" y="79"/>
                    <a:pt x="156" y="77"/>
                    <a:pt x="156" y="75"/>
                  </a:cubicBezTo>
                  <a:cubicBezTo>
                    <a:pt x="157" y="67"/>
                    <a:pt x="157" y="59"/>
                    <a:pt x="157" y="51"/>
                  </a:cubicBezTo>
                  <a:cubicBezTo>
                    <a:pt x="158" y="51"/>
                    <a:pt x="160" y="52"/>
                    <a:pt x="162" y="52"/>
                  </a:cubicBezTo>
                  <a:cubicBezTo>
                    <a:pt x="166" y="54"/>
                    <a:pt x="170" y="56"/>
                    <a:pt x="174" y="59"/>
                  </a:cubicBezTo>
                  <a:cubicBezTo>
                    <a:pt x="177" y="60"/>
                    <a:pt x="179" y="62"/>
                    <a:pt x="181" y="65"/>
                  </a:cubicBezTo>
                  <a:cubicBezTo>
                    <a:pt x="182" y="66"/>
                    <a:pt x="183" y="68"/>
                    <a:pt x="184" y="70"/>
                  </a:cubicBezTo>
                  <a:cubicBezTo>
                    <a:pt x="185" y="72"/>
                    <a:pt x="186" y="74"/>
                    <a:pt x="186" y="76"/>
                  </a:cubicBezTo>
                  <a:cubicBezTo>
                    <a:pt x="186" y="78"/>
                    <a:pt x="186" y="80"/>
                    <a:pt x="186" y="82"/>
                  </a:cubicBezTo>
                  <a:cubicBezTo>
                    <a:pt x="186" y="84"/>
                    <a:pt x="185" y="86"/>
                    <a:pt x="185" y="89"/>
                  </a:cubicBezTo>
                  <a:cubicBezTo>
                    <a:pt x="183" y="92"/>
                    <a:pt x="182" y="95"/>
                    <a:pt x="180" y="98"/>
                  </a:cubicBezTo>
                  <a:cubicBezTo>
                    <a:pt x="177" y="102"/>
                    <a:pt x="173" y="106"/>
                    <a:pt x="169" y="109"/>
                  </a:cubicBezTo>
                  <a:cubicBezTo>
                    <a:pt x="169" y="107"/>
                    <a:pt x="168" y="106"/>
                    <a:pt x="16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ïṩļïďè">
              <a:extLst>
                <a:ext uri="{FF2B5EF4-FFF2-40B4-BE49-F238E27FC236}">
                  <a16:creationId xmlns:a16="http://schemas.microsoft.com/office/drawing/2014/main" id="{AFF9BE5F-6A51-4BED-9772-BB02BABFB6D8}"/>
                </a:ext>
              </a:extLst>
            </p:cNvPr>
            <p:cNvSpPr/>
            <p:nvPr/>
          </p:nvSpPr>
          <p:spPr bwMode="auto">
            <a:xfrm>
              <a:off x="5868181" y="-1515587"/>
              <a:ext cx="61360" cy="51921"/>
            </a:xfrm>
            <a:custGeom>
              <a:avLst/>
              <a:gdLst>
                <a:gd name="T0" fmla="*/ 33 w 36"/>
                <a:gd name="T1" fmla="*/ 8 h 31"/>
                <a:gd name="T2" fmla="*/ 27 w 36"/>
                <a:gd name="T3" fmla="*/ 3 h 31"/>
                <a:gd name="T4" fmla="*/ 13 w 36"/>
                <a:gd name="T5" fmla="*/ 1 h 31"/>
                <a:gd name="T6" fmla="*/ 4 w 36"/>
                <a:gd name="T7" fmla="*/ 6 h 31"/>
                <a:gd name="T8" fmla="*/ 2 w 36"/>
                <a:gd name="T9" fmla="*/ 8 h 31"/>
                <a:gd name="T10" fmla="*/ 2 w 36"/>
                <a:gd name="T11" fmla="*/ 10 h 31"/>
                <a:gd name="T12" fmla="*/ 1 w 36"/>
                <a:gd name="T13" fmla="*/ 12 h 31"/>
                <a:gd name="T14" fmla="*/ 1 w 36"/>
                <a:gd name="T15" fmla="*/ 14 h 31"/>
                <a:gd name="T16" fmla="*/ 1 w 36"/>
                <a:gd name="T17" fmla="*/ 15 h 31"/>
                <a:gd name="T18" fmla="*/ 1 w 36"/>
                <a:gd name="T19" fmla="*/ 19 h 31"/>
                <a:gd name="T20" fmla="*/ 1 w 36"/>
                <a:gd name="T21" fmla="*/ 20 h 31"/>
                <a:gd name="T22" fmla="*/ 3 w 36"/>
                <a:gd name="T23" fmla="*/ 23 h 31"/>
                <a:gd name="T24" fmla="*/ 6 w 36"/>
                <a:gd name="T25" fmla="*/ 27 h 31"/>
                <a:gd name="T26" fmla="*/ 14 w 36"/>
                <a:gd name="T27" fmla="*/ 31 h 31"/>
                <a:gd name="T28" fmla="*/ 18 w 36"/>
                <a:gd name="T29" fmla="*/ 31 h 31"/>
                <a:gd name="T30" fmla="*/ 24 w 36"/>
                <a:gd name="T31" fmla="*/ 31 h 31"/>
                <a:gd name="T32" fmla="*/ 28 w 36"/>
                <a:gd name="T33" fmla="*/ 29 h 31"/>
                <a:gd name="T34" fmla="*/ 35 w 36"/>
                <a:gd name="T35" fmla="*/ 23 h 31"/>
                <a:gd name="T36" fmla="*/ 36 w 36"/>
                <a:gd name="T37" fmla="*/ 20 h 31"/>
                <a:gd name="T38" fmla="*/ 36 w 36"/>
                <a:gd name="T39" fmla="*/ 17 h 31"/>
                <a:gd name="T40" fmla="*/ 35 w 36"/>
                <a:gd name="T41" fmla="*/ 13 h 31"/>
                <a:gd name="T42" fmla="*/ 33 w 36"/>
                <a:gd name="T43" fmla="*/ 8 h 31"/>
                <a:gd name="T44" fmla="*/ 27 w 36"/>
                <a:gd name="T45" fmla="*/ 18 h 31"/>
                <a:gd name="T46" fmla="*/ 26 w 36"/>
                <a:gd name="T47" fmla="*/ 19 h 31"/>
                <a:gd name="T48" fmla="*/ 25 w 36"/>
                <a:gd name="T49" fmla="*/ 20 h 31"/>
                <a:gd name="T50" fmla="*/ 24 w 36"/>
                <a:gd name="T51" fmla="*/ 21 h 31"/>
                <a:gd name="T52" fmla="*/ 22 w 36"/>
                <a:gd name="T53" fmla="*/ 22 h 31"/>
                <a:gd name="T54" fmla="*/ 18 w 36"/>
                <a:gd name="T55" fmla="*/ 22 h 31"/>
                <a:gd name="T56" fmla="*/ 14 w 36"/>
                <a:gd name="T57" fmla="*/ 21 h 31"/>
                <a:gd name="T58" fmla="*/ 12 w 36"/>
                <a:gd name="T59" fmla="*/ 20 h 31"/>
                <a:gd name="T60" fmla="*/ 11 w 36"/>
                <a:gd name="T61" fmla="*/ 19 h 31"/>
                <a:gd name="T62" fmla="*/ 10 w 36"/>
                <a:gd name="T63" fmla="*/ 18 h 31"/>
                <a:gd name="T64" fmla="*/ 10 w 36"/>
                <a:gd name="T65" fmla="*/ 17 h 31"/>
                <a:gd name="T66" fmla="*/ 10 w 36"/>
                <a:gd name="T67" fmla="*/ 17 h 31"/>
                <a:gd name="T68" fmla="*/ 10 w 36"/>
                <a:gd name="T69" fmla="*/ 17 h 31"/>
                <a:gd name="T70" fmla="*/ 10 w 36"/>
                <a:gd name="T71" fmla="*/ 16 h 31"/>
                <a:gd name="T72" fmla="*/ 10 w 36"/>
                <a:gd name="T73" fmla="*/ 13 h 31"/>
                <a:gd name="T74" fmla="*/ 11 w 36"/>
                <a:gd name="T75" fmla="*/ 12 h 31"/>
                <a:gd name="T76" fmla="*/ 11 w 36"/>
                <a:gd name="T77" fmla="*/ 12 h 31"/>
                <a:gd name="T78" fmla="*/ 12 w 36"/>
                <a:gd name="T79" fmla="*/ 11 h 31"/>
                <a:gd name="T80" fmla="*/ 13 w 36"/>
                <a:gd name="T81" fmla="*/ 11 h 31"/>
                <a:gd name="T82" fmla="*/ 15 w 36"/>
                <a:gd name="T83" fmla="*/ 10 h 31"/>
                <a:gd name="T84" fmla="*/ 19 w 36"/>
                <a:gd name="T85" fmla="*/ 10 h 31"/>
                <a:gd name="T86" fmla="*/ 21 w 36"/>
                <a:gd name="T87" fmla="*/ 10 h 31"/>
                <a:gd name="T88" fmla="*/ 23 w 36"/>
                <a:gd name="T89" fmla="*/ 11 h 31"/>
                <a:gd name="T90" fmla="*/ 25 w 36"/>
                <a:gd name="T91" fmla="*/ 13 h 31"/>
                <a:gd name="T92" fmla="*/ 26 w 36"/>
                <a:gd name="T93" fmla="*/ 15 h 31"/>
                <a:gd name="T94" fmla="*/ 27 w 36"/>
                <a:gd name="T95" fmla="*/ 17 h 31"/>
                <a:gd name="T96" fmla="*/ 27 w 36"/>
                <a:gd name="T97" fmla="*/ 17 h 31"/>
                <a:gd name="T98" fmla="*/ 27 w 36"/>
                <a:gd name="T9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31">
                  <a:moveTo>
                    <a:pt x="33" y="8"/>
                  </a:moveTo>
                  <a:cubicBezTo>
                    <a:pt x="31" y="6"/>
                    <a:pt x="29" y="4"/>
                    <a:pt x="27" y="3"/>
                  </a:cubicBezTo>
                  <a:cubicBezTo>
                    <a:pt x="22" y="0"/>
                    <a:pt x="17" y="0"/>
                    <a:pt x="13" y="1"/>
                  </a:cubicBezTo>
                  <a:cubicBezTo>
                    <a:pt x="9" y="1"/>
                    <a:pt x="6" y="3"/>
                    <a:pt x="4" y="6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2" y="22"/>
                    <a:pt x="3" y="23"/>
                  </a:cubicBezTo>
                  <a:cubicBezTo>
                    <a:pt x="4" y="25"/>
                    <a:pt x="5" y="26"/>
                    <a:pt x="6" y="27"/>
                  </a:cubicBezTo>
                  <a:cubicBezTo>
                    <a:pt x="9" y="29"/>
                    <a:pt x="11" y="30"/>
                    <a:pt x="14" y="31"/>
                  </a:cubicBezTo>
                  <a:cubicBezTo>
                    <a:pt x="16" y="31"/>
                    <a:pt x="17" y="31"/>
                    <a:pt x="18" y="31"/>
                  </a:cubicBezTo>
                  <a:cubicBezTo>
                    <a:pt x="20" y="31"/>
                    <a:pt x="22" y="31"/>
                    <a:pt x="24" y="31"/>
                  </a:cubicBezTo>
                  <a:cubicBezTo>
                    <a:pt x="25" y="30"/>
                    <a:pt x="27" y="30"/>
                    <a:pt x="28" y="29"/>
                  </a:cubicBezTo>
                  <a:cubicBezTo>
                    <a:pt x="31" y="28"/>
                    <a:pt x="33" y="25"/>
                    <a:pt x="35" y="23"/>
                  </a:cubicBezTo>
                  <a:cubicBezTo>
                    <a:pt x="35" y="22"/>
                    <a:pt x="35" y="21"/>
                    <a:pt x="36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6" y="16"/>
                    <a:pt x="36" y="14"/>
                    <a:pt x="35" y="13"/>
                  </a:cubicBezTo>
                  <a:cubicBezTo>
                    <a:pt x="35" y="11"/>
                    <a:pt x="34" y="9"/>
                    <a:pt x="33" y="8"/>
                  </a:cubicBezTo>
                  <a:close/>
                  <a:moveTo>
                    <a:pt x="27" y="18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2"/>
                    <a:pt x="15" y="21"/>
                    <a:pt x="14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5"/>
                    <a:pt x="11" y="14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8" y="10"/>
                    <a:pt x="19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2" y="10"/>
                    <a:pt x="22" y="11"/>
                    <a:pt x="23" y="11"/>
                  </a:cubicBezTo>
                  <a:cubicBezTo>
                    <a:pt x="23" y="12"/>
                    <a:pt x="24" y="12"/>
                    <a:pt x="25" y="13"/>
                  </a:cubicBezTo>
                  <a:cubicBezTo>
                    <a:pt x="25" y="13"/>
                    <a:pt x="26" y="14"/>
                    <a:pt x="26" y="15"/>
                  </a:cubicBezTo>
                  <a:cubicBezTo>
                    <a:pt x="26" y="16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íṥḷiďé">
            <a:extLst>
              <a:ext uri="{FF2B5EF4-FFF2-40B4-BE49-F238E27FC236}">
                <a16:creationId xmlns:a16="http://schemas.microsoft.com/office/drawing/2014/main" id="{CD48653C-C154-4C70-8FCC-28C65F33118F}"/>
              </a:ext>
            </a:extLst>
          </p:cNvPr>
          <p:cNvGrpSpPr/>
          <p:nvPr/>
        </p:nvGrpSpPr>
        <p:grpSpPr>
          <a:xfrm>
            <a:off x="11414422" y="6310"/>
            <a:ext cx="612029" cy="409069"/>
            <a:chOff x="6041250" y="-2321139"/>
            <a:chExt cx="612029" cy="409069"/>
          </a:xfrm>
          <a:solidFill>
            <a:schemeClr val="bg1">
              <a:lumMod val="95000"/>
            </a:schemeClr>
          </a:solidFill>
        </p:grpSpPr>
        <p:sp>
          <p:nvSpPr>
            <p:cNvPr id="99" name="ï$ḷïḑê">
              <a:extLst>
                <a:ext uri="{FF2B5EF4-FFF2-40B4-BE49-F238E27FC236}">
                  <a16:creationId xmlns:a16="http://schemas.microsoft.com/office/drawing/2014/main" id="{63BC4F5A-BBB5-44BC-9D32-2BCA104D54B4}"/>
                </a:ext>
              </a:extLst>
            </p:cNvPr>
            <p:cNvSpPr/>
            <p:nvPr/>
          </p:nvSpPr>
          <p:spPr bwMode="auto">
            <a:xfrm>
              <a:off x="6041250" y="-2321139"/>
              <a:ext cx="612029" cy="409069"/>
            </a:xfrm>
            <a:custGeom>
              <a:avLst/>
              <a:gdLst>
                <a:gd name="T0" fmla="*/ 157 w 361"/>
                <a:gd name="T1" fmla="*/ 211 h 240"/>
                <a:gd name="T2" fmla="*/ 196 w 361"/>
                <a:gd name="T3" fmla="*/ 234 h 240"/>
                <a:gd name="T4" fmla="*/ 214 w 361"/>
                <a:gd name="T5" fmla="*/ 181 h 240"/>
                <a:gd name="T6" fmla="*/ 275 w 361"/>
                <a:gd name="T7" fmla="*/ 173 h 240"/>
                <a:gd name="T8" fmla="*/ 338 w 361"/>
                <a:gd name="T9" fmla="*/ 156 h 240"/>
                <a:gd name="T10" fmla="*/ 360 w 361"/>
                <a:gd name="T11" fmla="*/ 88 h 240"/>
                <a:gd name="T12" fmla="*/ 318 w 361"/>
                <a:gd name="T13" fmla="*/ 32 h 240"/>
                <a:gd name="T14" fmla="*/ 247 w 361"/>
                <a:gd name="T15" fmla="*/ 18 h 240"/>
                <a:gd name="T16" fmla="*/ 177 w 361"/>
                <a:gd name="T17" fmla="*/ 81 h 240"/>
                <a:gd name="T18" fmla="*/ 170 w 361"/>
                <a:gd name="T19" fmla="*/ 125 h 240"/>
                <a:gd name="T20" fmla="*/ 204 w 361"/>
                <a:gd name="T21" fmla="*/ 165 h 240"/>
                <a:gd name="T22" fmla="*/ 176 w 361"/>
                <a:gd name="T23" fmla="*/ 169 h 240"/>
                <a:gd name="T24" fmla="*/ 156 w 361"/>
                <a:gd name="T25" fmla="*/ 192 h 240"/>
                <a:gd name="T26" fmla="*/ 79 w 361"/>
                <a:gd name="T27" fmla="*/ 194 h 240"/>
                <a:gd name="T28" fmla="*/ 45 w 361"/>
                <a:gd name="T29" fmla="*/ 136 h 240"/>
                <a:gd name="T30" fmla="*/ 59 w 361"/>
                <a:gd name="T31" fmla="*/ 108 h 240"/>
                <a:gd name="T32" fmla="*/ 100 w 361"/>
                <a:gd name="T33" fmla="*/ 102 h 240"/>
                <a:gd name="T34" fmla="*/ 105 w 361"/>
                <a:gd name="T35" fmla="*/ 67 h 240"/>
                <a:gd name="T36" fmla="*/ 79 w 361"/>
                <a:gd name="T37" fmla="*/ 54 h 240"/>
                <a:gd name="T38" fmla="*/ 52 w 361"/>
                <a:gd name="T39" fmla="*/ 48 h 240"/>
                <a:gd name="T40" fmla="*/ 35 w 361"/>
                <a:gd name="T41" fmla="*/ 72 h 240"/>
                <a:gd name="T42" fmla="*/ 7 w 361"/>
                <a:gd name="T43" fmla="*/ 116 h 240"/>
                <a:gd name="T44" fmla="*/ 43 w 361"/>
                <a:gd name="T45" fmla="*/ 153 h 240"/>
                <a:gd name="T46" fmla="*/ 56 w 361"/>
                <a:gd name="T47" fmla="*/ 206 h 240"/>
                <a:gd name="T48" fmla="*/ 74 w 361"/>
                <a:gd name="T49" fmla="*/ 215 h 240"/>
                <a:gd name="T50" fmla="*/ 233 w 361"/>
                <a:gd name="T51" fmla="*/ 142 h 240"/>
                <a:gd name="T52" fmla="*/ 278 w 361"/>
                <a:gd name="T53" fmla="*/ 47 h 240"/>
                <a:gd name="T54" fmla="*/ 205 w 361"/>
                <a:gd name="T55" fmla="*/ 90 h 240"/>
                <a:gd name="T56" fmla="*/ 209 w 361"/>
                <a:gd name="T57" fmla="*/ 77 h 240"/>
                <a:gd name="T58" fmla="*/ 238 w 361"/>
                <a:gd name="T59" fmla="*/ 42 h 240"/>
                <a:gd name="T60" fmla="*/ 321 w 361"/>
                <a:gd name="T61" fmla="*/ 103 h 240"/>
                <a:gd name="T62" fmla="*/ 283 w 361"/>
                <a:gd name="T63" fmla="*/ 148 h 240"/>
                <a:gd name="T64" fmla="*/ 326 w 361"/>
                <a:gd name="T65" fmla="*/ 159 h 240"/>
                <a:gd name="T66" fmla="*/ 299 w 361"/>
                <a:gd name="T67" fmla="*/ 140 h 240"/>
                <a:gd name="T68" fmla="*/ 351 w 361"/>
                <a:gd name="T69" fmla="*/ 76 h 240"/>
                <a:gd name="T70" fmla="*/ 321 w 361"/>
                <a:gd name="T71" fmla="*/ 75 h 240"/>
                <a:gd name="T72" fmla="*/ 301 w 361"/>
                <a:gd name="T73" fmla="*/ 18 h 240"/>
                <a:gd name="T74" fmla="*/ 269 w 361"/>
                <a:gd name="T75" fmla="*/ 13 h 240"/>
                <a:gd name="T76" fmla="*/ 240 w 361"/>
                <a:gd name="T77" fmla="*/ 25 h 240"/>
                <a:gd name="T78" fmla="*/ 197 w 361"/>
                <a:gd name="T79" fmla="*/ 135 h 240"/>
                <a:gd name="T80" fmla="*/ 181 w 361"/>
                <a:gd name="T81" fmla="*/ 125 h 240"/>
                <a:gd name="T82" fmla="*/ 192 w 361"/>
                <a:gd name="T83" fmla="*/ 81 h 240"/>
                <a:gd name="T84" fmla="*/ 216 w 361"/>
                <a:gd name="T85" fmla="*/ 150 h 240"/>
                <a:gd name="T86" fmla="*/ 265 w 361"/>
                <a:gd name="T87" fmla="*/ 169 h 240"/>
                <a:gd name="T88" fmla="*/ 210 w 361"/>
                <a:gd name="T89" fmla="*/ 149 h 240"/>
                <a:gd name="T90" fmla="*/ 176 w 361"/>
                <a:gd name="T91" fmla="*/ 179 h 240"/>
                <a:gd name="T92" fmla="*/ 197 w 361"/>
                <a:gd name="T93" fmla="*/ 202 h 240"/>
                <a:gd name="T94" fmla="*/ 166 w 361"/>
                <a:gd name="T95" fmla="*/ 209 h 240"/>
                <a:gd name="T96" fmla="*/ 90 w 361"/>
                <a:gd name="T97" fmla="*/ 62 h 240"/>
                <a:gd name="T98" fmla="*/ 95 w 361"/>
                <a:gd name="T99" fmla="*/ 81 h 240"/>
                <a:gd name="T100" fmla="*/ 48 w 361"/>
                <a:gd name="T101" fmla="*/ 66 h 240"/>
                <a:gd name="T102" fmla="*/ 73 w 361"/>
                <a:gd name="T103" fmla="*/ 63 h 240"/>
                <a:gd name="T104" fmla="*/ 80 w 361"/>
                <a:gd name="T105" fmla="*/ 105 h 240"/>
                <a:gd name="T106" fmla="*/ 52 w 361"/>
                <a:gd name="T107" fmla="*/ 86 h 240"/>
                <a:gd name="T108" fmla="*/ 12 w 361"/>
                <a:gd name="T109" fmla="*/ 108 h 240"/>
                <a:gd name="T110" fmla="*/ 27 w 361"/>
                <a:gd name="T111" fmla="*/ 86 h 240"/>
                <a:gd name="T112" fmla="*/ 50 w 361"/>
                <a:gd name="T113" fmla="*/ 99 h 240"/>
                <a:gd name="T114" fmla="*/ 74 w 361"/>
                <a:gd name="T115" fmla="*/ 204 h 240"/>
                <a:gd name="T116" fmla="*/ 65 w 361"/>
                <a:gd name="T117" fmla="*/ 204 h 240"/>
                <a:gd name="T118" fmla="*/ 69 w 361"/>
                <a:gd name="T119" fmla="*/ 19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" h="240">
                  <a:moveTo>
                    <a:pt x="83" y="207"/>
                  </a:moveTo>
                  <a:cubicBezTo>
                    <a:pt x="87" y="207"/>
                    <a:pt x="90" y="207"/>
                    <a:pt x="94" y="206"/>
                  </a:cubicBezTo>
                  <a:cubicBezTo>
                    <a:pt x="98" y="206"/>
                    <a:pt x="103" y="206"/>
                    <a:pt x="107" y="205"/>
                  </a:cubicBezTo>
                  <a:cubicBezTo>
                    <a:pt x="112" y="205"/>
                    <a:pt x="117" y="204"/>
                    <a:pt x="121" y="204"/>
                  </a:cubicBezTo>
                  <a:cubicBezTo>
                    <a:pt x="126" y="203"/>
                    <a:pt x="130" y="203"/>
                    <a:pt x="135" y="203"/>
                  </a:cubicBezTo>
                  <a:cubicBezTo>
                    <a:pt x="142" y="202"/>
                    <a:pt x="148" y="202"/>
                    <a:pt x="155" y="202"/>
                  </a:cubicBezTo>
                  <a:cubicBezTo>
                    <a:pt x="155" y="202"/>
                    <a:pt x="155" y="203"/>
                    <a:pt x="155" y="203"/>
                  </a:cubicBezTo>
                  <a:cubicBezTo>
                    <a:pt x="155" y="206"/>
                    <a:pt x="156" y="208"/>
                    <a:pt x="157" y="211"/>
                  </a:cubicBezTo>
                  <a:cubicBezTo>
                    <a:pt x="158" y="213"/>
                    <a:pt x="159" y="215"/>
                    <a:pt x="160" y="217"/>
                  </a:cubicBezTo>
                  <a:cubicBezTo>
                    <a:pt x="162" y="220"/>
                    <a:pt x="163" y="223"/>
                    <a:pt x="165" y="225"/>
                  </a:cubicBezTo>
                  <a:cubicBezTo>
                    <a:pt x="166" y="226"/>
                    <a:pt x="167" y="227"/>
                    <a:pt x="168" y="228"/>
                  </a:cubicBezTo>
                  <a:cubicBezTo>
                    <a:pt x="169" y="229"/>
                    <a:pt x="171" y="230"/>
                    <a:pt x="172" y="231"/>
                  </a:cubicBezTo>
                  <a:cubicBezTo>
                    <a:pt x="174" y="233"/>
                    <a:pt x="177" y="234"/>
                    <a:pt x="180" y="236"/>
                  </a:cubicBezTo>
                  <a:cubicBezTo>
                    <a:pt x="183" y="237"/>
                    <a:pt x="187" y="238"/>
                    <a:pt x="190" y="239"/>
                  </a:cubicBezTo>
                  <a:cubicBezTo>
                    <a:pt x="193" y="240"/>
                    <a:pt x="195" y="238"/>
                    <a:pt x="196" y="235"/>
                  </a:cubicBezTo>
                  <a:cubicBezTo>
                    <a:pt x="196" y="235"/>
                    <a:pt x="196" y="234"/>
                    <a:pt x="196" y="234"/>
                  </a:cubicBezTo>
                  <a:cubicBezTo>
                    <a:pt x="196" y="233"/>
                    <a:pt x="197" y="232"/>
                    <a:pt x="197" y="231"/>
                  </a:cubicBezTo>
                  <a:cubicBezTo>
                    <a:pt x="197" y="230"/>
                    <a:pt x="198" y="230"/>
                    <a:pt x="198" y="229"/>
                  </a:cubicBezTo>
                  <a:cubicBezTo>
                    <a:pt x="198" y="227"/>
                    <a:pt x="199" y="226"/>
                    <a:pt x="199" y="225"/>
                  </a:cubicBezTo>
                  <a:cubicBezTo>
                    <a:pt x="200" y="221"/>
                    <a:pt x="201" y="218"/>
                    <a:pt x="202" y="214"/>
                  </a:cubicBezTo>
                  <a:cubicBezTo>
                    <a:pt x="203" y="211"/>
                    <a:pt x="205" y="207"/>
                    <a:pt x="206" y="204"/>
                  </a:cubicBezTo>
                  <a:cubicBezTo>
                    <a:pt x="207" y="201"/>
                    <a:pt x="208" y="198"/>
                    <a:pt x="209" y="195"/>
                  </a:cubicBezTo>
                  <a:cubicBezTo>
                    <a:pt x="210" y="191"/>
                    <a:pt x="212" y="187"/>
                    <a:pt x="213" y="183"/>
                  </a:cubicBezTo>
                  <a:cubicBezTo>
                    <a:pt x="213" y="183"/>
                    <a:pt x="214" y="182"/>
                    <a:pt x="214" y="181"/>
                  </a:cubicBezTo>
                  <a:cubicBezTo>
                    <a:pt x="214" y="181"/>
                    <a:pt x="214" y="181"/>
                    <a:pt x="214" y="180"/>
                  </a:cubicBezTo>
                  <a:cubicBezTo>
                    <a:pt x="215" y="181"/>
                    <a:pt x="216" y="182"/>
                    <a:pt x="217" y="183"/>
                  </a:cubicBezTo>
                  <a:cubicBezTo>
                    <a:pt x="220" y="185"/>
                    <a:pt x="222" y="187"/>
                    <a:pt x="226" y="188"/>
                  </a:cubicBezTo>
                  <a:cubicBezTo>
                    <a:pt x="227" y="189"/>
                    <a:pt x="229" y="189"/>
                    <a:pt x="231" y="190"/>
                  </a:cubicBezTo>
                  <a:cubicBezTo>
                    <a:pt x="233" y="190"/>
                    <a:pt x="235" y="190"/>
                    <a:pt x="237" y="190"/>
                  </a:cubicBezTo>
                  <a:cubicBezTo>
                    <a:pt x="240" y="191"/>
                    <a:pt x="244" y="190"/>
                    <a:pt x="247" y="189"/>
                  </a:cubicBezTo>
                  <a:cubicBezTo>
                    <a:pt x="251" y="188"/>
                    <a:pt x="254" y="187"/>
                    <a:pt x="257" y="185"/>
                  </a:cubicBezTo>
                  <a:cubicBezTo>
                    <a:pt x="264" y="182"/>
                    <a:pt x="269" y="177"/>
                    <a:pt x="275" y="173"/>
                  </a:cubicBezTo>
                  <a:cubicBezTo>
                    <a:pt x="275" y="172"/>
                    <a:pt x="275" y="172"/>
                    <a:pt x="276" y="172"/>
                  </a:cubicBezTo>
                  <a:cubicBezTo>
                    <a:pt x="276" y="172"/>
                    <a:pt x="276" y="172"/>
                    <a:pt x="277" y="172"/>
                  </a:cubicBezTo>
                  <a:cubicBezTo>
                    <a:pt x="283" y="175"/>
                    <a:pt x="290" y="177"/>
                    <a:pt x="297" y="178"/>
                  </a:cubicBezTo>
                  <a:cubicBezTo>
                    <a:pt x="304" y="179"/>
                    <a:pt x="311" y="178"/>
                    <a:pt x="317" y="176"/>
                  </a:cubicBezTo>
                  <a:cubicBezTo>
                    <a:pt x="320" y="175"/>
                    <a:pt x="323" y="174"/>
                    <a:pt x="326" y="172"/>
                  </a:cubicBezTo>
                  <a:cubicBezTo>
                    <a:pt x="329" y="170"/>
                    <a:pt x="331" y="167"/>
                    <a:pt x="333" y="165"/>
                  </a:cubicBezTo>
                  <a:cubicBezTo>
                    <a:pt x="334" y="163"/>
                    <a:pt x="335" y="162"/>
                    <a:pt x="336" y="160"/>
                  </a:cubicBezTo>
                  <a:cubicBezTo>
                    <a:pt x="336" y="159"/>
                    <a:pt x="337" y="157"/>
                    <a:pt x="338" y="156"/>
                  </a:cubicBezTo>
                  <a:cubicBezTo>
                    <a:pt x="339" y="153"/>
                    <a:pt x="339" y="150"/>
                    <a:pt x="340" y="146"/>
                  </a:cubicBezTo>
                  <a:cubicBezTo>
                    <a:pt x="340" y="143"/>
                    <a:pt x="340" y="140"/>
                    <a:pt x="340" y="136"/>
                  </a:cubicBezTo>
                  <a:cubicBezTo>
                    <a:pt x="340" y="132"/>
                    <a:pt x="339" y="129"/>
                    <a:pt x="339" y="125"/>
                  </a:cubicBezTo>
                  <a:cubicBezTo>
                    <a:pt x="338" y="123"/>
                    <a:pt x="338" y="121"/>
                    <a:pt x="337" y="119"/>
                  </a:cubicBezTo>
                  <a:cubicBezTo>
                    <a:pt x="338" y="119"/>
                    <a:pt x="338" y="119"/>
                    <a:pt x="338" y="118"/>
                  </a:cubicBezTo>
                  <a:cubicBezTo>
                    <a:pt x="342" y="115"/>
                    <a:pt x="346" y="111"/>
                    <a:pt x="350" y="107"/>
                  </a:cubicBezTo>
                  <a:cubicBezTo>
                    <a:pt x="353" y="103"/>
                    <a:pt x="356" y="99"/>
                    <a:pt x="358" y="94"/>
                  </a:cubicBezTo>
                  <a:cubicBezTo>
                    <a:pt x="358" y="92"/>
                    <a:pt x="359" y="90"/>
                    <a:pt x="360" y="88"/>
                  </a:cubicBezTo>
                  <a:cubicBezTo>
                    <a:pt x="360" y="86"/>
                    <a:pt x="361" y="83"/>
                    <a:pt x="361" y="81"/>
                  </a:cubicBezTo>
                  <a:cubicBezTo>
                    <a:pt x="361" y="79"/>
                    <a:pt x="361" y="77"/>
                    <a:pt x="360" y="75"/>
                  </a:cubicBezTo>
                  <a:cubicBezTo>
                    <a:pt x="360" y="73"/>
                    <a:pt x="359" y="71"/>
                    <a:pt x="358" y="68"/>
                  </a:cubicBezTo>
                  <a:cubicBezTo>
                    <a:pt x="357" y="64"/>
                    <a:pt x="354" y="60"/>
                    <a:pt x="351" y="57"/>
                  </a:cubicBezTo>
                  <a:cubicBezTo>
                    <a:pt x="347" y="53"/>
                    <a:pt x="343" y="51"/>
                    <a:pt x="339" y="48"/>
                  </a:cubicBezTo>
                  <a:cubicBezTo>
                    <a:pt x="335" y="46"/>
                    <a:pt x="329" y="44"/>
                    <a:pt x="324" y="42"/>
                  </a:cubicBezTo>
                  <a:cubicBezTo>
                    <a:pt x="323" y="42"/>
                    <a:pt x="322" y="41"/>
                    <a:pt x="320" y="41"/>
                  </a:cubicBezTo>
                  <a:cubicBezTo>
                    <a:pt x="320" y="38"/>
                    <a:pt x="319" y="35"/>
                    <a:pt x="318" y="32"/>
                  </a:cubicBezTo>
                  <a:cubicBezTo>
                    <a:pt x="318" y="29"/>
                    <a:pt x="316" y="26"/>
                    <a:pt x="315" y="23"/>
                  </a:cubicBezTo>
                  <a:cubicBezTo>
                    <a:pt x="314" y="20"/>
                    <a:pt x="312" y="17"/>
                    <a:pt x="310" y="14"/>
                  </a:cubicBezTo>
                  <a:cubicBezTo>
                    <a:pt x="306" y="9"/>
                    <a:pt x="302" y="5"/>
                    <a:pt x="296" y="3"/>
                  </a:cubicBezTo>
                  <a:cubicBezTo>
                    <a:pt x="294" y="2"/>
                    <a:pt x="291" y="1"/>
                    <a:pt x="287" y="1"/>
                  </a:cubicBezTo>
                  <a:cubicBezTo>
                    <a:pt x="284" y="0"/>
                    <a:pt x="280" y="0"/>
                    <a:pt x="276" y="1"/>
                  </a:cubicBezTo>
                  <a:cubicBezTo>
                    <a:pt x="270" y="2"/>
                    <a:pt x="263" y="6"/>
                    <a:pt x="257" y="9"/>
                  </a:cubicBezTo>
                  <a:cubicBezTo>
                    <a:pt x="254" y="11"/>
                    <a:pt x="252" y="14"/>
                    <a:pt x="249" y="16"/>
                  </a:cubicBezTo>
                  <a:cubicBezTo>
                    <a:pt x="248" y="16"/>
                    <a:pt x="248" y="17"/>
                    <a:pt x="247" y="18"/>
                  </a:cubicBezTo>
                  <a:cubicBezTo>
                    <a:pt x="245" y="17"/>
                    <a:pt x="244" y="17"/>
                    <a:pt x="242" y="16"/>
                  </a:cubicBezTo>
                  <a:cubicBezTo>
                    <a:pt x="236" y="14"/>
                    <a:pt x="229" y="13"/>
                    <a:pt x="221" y="13"/>
                  </a:cubicBezTo>
                  <a:cubicBezTo>
                    <a:pt x="214" y="12"/>
                    <a:pt x="207" y="14"/>
                    <a:pt x="201" y="18"/>
                  </a:cubicBezTo>
                  <a:cubicBezTo>
                    <a:pt x="198" y="20"/>
                    <a:pt x="196" y="22"/>
                    <a:pt x="194" y="25"/>
                  </a:cubicBezTo>
                  <a:cubicBezTo>
                    <a:pt x="191" y="27"/>
                    <a:pt x="190" y="31"/>
                    <a:pt x="188" y="34"/>
                  </a:cubicBezTo>
                  <a:cubicBezTo>
                    <a:pt x="184" y="44"/>
                    <a:pt x="185" y="56"/>
                    <a:pt x="187" y="67"/>
                  </a:cubicBezTo>
                  <a:cubicBezTo>
                    <a:pt x="188" y="68"/>
                    <a:pt x="188" y="69"/>
                    <a:pt x="188" y="70"/>
                  </a:cubicBezTo>
                  <a:cubicBezTo>
                    <a:pt x="184" y="74"/>
                    <a:pt x="180" y="77"/>
                    <a:pt x="177" y="81"/>
                  </a:cubicBezTo>
                  <a:cubicBezTo>
                    <a:pt x="172" y="88"/>
                    <a:pt x="167" y="95"/>
                    <a:pt x="166" y="103"/>
                  </a:cubicBezTo>
                  <a:cubicBezTo>
                    <a:pt x="166" y="105"/>
                    <a:pt x="165" y="107"/>
                    <a:pt x="165" y="109"/>
                  </a:cubicBezTo>
                  <a:cubicBezTo>
                    <a:pt x="165" y="111"/>
                    <a:pt x="166" y="113"/>
                    <a:pt x="166" y="115"/>
                  </a:cubicBezTo>
                  <a:cubicBezTo>
                    <a:pt x="166" y="115"/>
                    <a:pt x="166" y="115"/>
                    <a:pt x="166" y="116"/>
                  </a:cubicBezTo>
                  <a:cubicBezTo>
                    <a:pt x="166" y="117"/>
                    <a:pt x="167" y="118"/>
                    <a:pt x="167" y="119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8" y="120"/>
                    <a:pt x="168" y="121"/>
                    <a:pt x="168" y="121"/>
                  </a:cubicBezTo>
                  <a:cubicBezTo>
                    <a:pt x="169" y="122"/>
                    <a:pt x="169" y="124"/>
                    <a:pt x="170" y="125"/>
                  </a:cubicBezTo>
                  <a:cubicBezTo>
                    <a:pt x="172" y="128"/>
                    <a:pt x="174" y="131"/>
                    <a:pt x="177" y="134"/>
                  </a:cubicBezTo>
                  <a:cubicBezTo>
                    <a:pt x="180" y="137"/>
                    <a:pt x="184" y="139"/>
                    <a:pt x="187" y="141"/>
                  </a:cubicBezTo>
                  <a:cubicBezTo>
                    <a:pt x="191" y="143"/>
                    <a:pt x="195" y="144"/>
                    <a:pt x="198" y="146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9" y="146"/>
                    <a:pt x="199" y="146"/>
                    <a:pt x="200" y="146"/>
                  </a:cubicBezTo>
                  <a:cubicBezTo>
                    <a:pt x="200" y="149"/>
                    <a:pt x="200" y="151"/>
                    <a:pt x="201" y="154"/>
                  </a:cubicBezTo>
                  <a:cubicBezTo>
                    <a:pt x="202" y="156"/>
                    <a:pt x="202" y="159"/>
                    <a:pt x="203" y="161"/>
                  </a:cubicBezTo>
                  <a:cubicBezTo>
                    <a:pt x="203" y="162"/>
                    <a:pt x="204" y="164"/>
                    <a:pt x="204" y="165"/>
                  </a:cubicBezTo>
                  <a:cubicBezTo>
                    <a:pt x="205" y="166"/>
                    <a:pt x="205" y="167"/>
                    <a:pt x="206" y="168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7" y="170"/>
                    <a:pt x="207" y="172"/>
                    <a:pt x="208" y="173"/>
                  </a:cubicBezTo>
                  <a:cubicBezTo>
                    <a:pt x="208" y="173"/>
                    <a:pt x="208" y="173"/>
                    <a:pt x="208" y="173"/>
                  </a:cubicBezTo>
                  <a:cubicBezTo>
                    <a:pt x="204" y="172"/>
                    <a:pt x="200" y="171"/>
                    <a:pt x="195" y="170"/>
                  </a:cubicBezTo>
                  <a:cubicBezTo>
                    <a:pt x="193" y="169"/>
                    <a:pt x="190" y="169"/>
                    <a:pt x="188" y="169"/>
                  </a:cubicBezTo>
                  <a:cubicBezTo>
                    <a:pt x="185" y="169"/>
                    <a:pt x="183" y="169"/>
                    <a:pt x="181" y="169"/>
                  </a:cubicBezTo>
                  <a:cubicBezTo>
                    <a:pt x="179" y="169"/>
                    <a:pt x="178" y="169"/>
                    <a:pt x="176" y="169"/>
                  </a:cubicBezTo>
                  <a:cubicBezTo>
                    <a:pt x="176" y="170"/>
                    <a:pt x="175" y="170"/>
                    <a:pt x="175" y="170"/>
                  </a:cubicBezTo>
                  <a:cubicBezTo>
                    <a:pt x="174" y="170"/>
                    <a:pt x="172" y="171"/>
                    <a:pt x="171" y="171"/>
                  </a:cubicBezTo>
                  <a:cubicBezTo>
                    <a:pt x="169" y="172"/>
                    <a:pt x="167" y="174"/>
                    <a:pt x="165" y="176"/>
                  </a:cubicBezTo>
                  <a:cubicBezTo>
                    <a:pt x="163" y="178"/>
                    <a:pt x="161" y="180"/>
                    <a:pt x="160" y="182"/>
                  </a:cubicBezTo>
                  <a:cubicBezTo>
                    <a:pt x="159" y="183"/>
                    <a:pt x="159" y="184"/>
                    <a:pt x="158" y="185"/>
                  </a:cubicBezTo>
                  <a:cubicBezTo>
                    <a:pt x="158" y="186"/>
                    <a:pt x="157" y="187"/>
                    <a:pt x="157" y="187"/>
                  </a:cubicBezTo>
                  <a:cubicBezTo>
                    <a:pt x="157" y="188"/>
                    <a:pt x="157" y="188"/>
                    <a:pt x="157" y="189"/>
                  </a:cubicBezTo>
                  <a:cubicBezTo>
                    <a:pt x="156" y="190"/>
                    <a:pt x="156" y="191"/>
                    <a:pt x="156" y="192"/>
                  </a:cubicBezTo>
                  <a:cubicBezTo>
                    <a:pt x="152" y="192"/>
                    <a:pt x="148" y="193"/>
                    <a:pt x="144" y="193"/>
                  </a:cubicBezTo>
                  <a:cubicBezTo>
                    <a:pt x="139" y="193"/>
                    <a:pt x="134" y="194"/>
                    <a:pt x="129" y="194"/>
                  </a:cubicBezTo>
                  <a:cubicBezTo>
                    <a:pt x="125" y="194"/>
                    <a:pt x="120" y="195"/>
                    <a:pt x="115" y="195"/>
                  </a:cubicBezTo>
                  <a:cubicBezTo>
                    <a:pt x="111" y="195"/>
                    <a:pt x="106" y="196"/>
                    <a:pt x="101" y="196"/>
                  </a:cubicBezTo>
                  <a:cubicBezTo>
                    <a:pt x="98" y="197"/>
                    <a:pt x="95" y="197"/>
                    <a:pt x="91" y="197"/>
                  </a:cubicBezTo>
                  <a:cubicBezTo>
                    <a:pt x="88" y="197"/>
                    <a:pt x="85" y="198"/>
                    <a:pt x="82" y="198"/>
                  </a:cubicBezTo>
                  <a:cubicBezTo>
                    <a:pt x="82" y="197"/>
                    <a:pt x="81" y="197"/>
                    <a:pt x="81" y="196"/>
                  </a:cubicBezTo>
                  <a:cubicBezTo>
                    <a:pt x="80" y="196"/>
                    <a:pt x="80" y="195"/>
                    <a:pt x="79" y="194"/>
                  </a:cubicBezTo>
                  <a:cubicBezTo>
                    <a:pt x="78" y="193"/>
                    <a:pt x="78" y="193"/>
                    <a:pt x="77" y="192"/>
                  </a:cubicBezTo>
                  <a:cubicBezTo>
                    <a:pt x="76" y="192"/>
                    <a:pt x="75" y="191"/>
                    <a:pt x="74" y="191"/>
                  </a:cubicBezTo>
                  <a:cubicBezTo>
                    <a:pt x="73" y="190"/>
                    <a:pt x="72" y="190"/>
                    <a:pt x="72" y="190"/>
                  </a:cubicBezTo>
                  <a:cubicBezTo>
                    <a:pt x="71" y="190"/>
                    <a:pt x="70" y="190"/>
                    <a:pt x="69" y="190"/>
                  </a:cubicBezTo>
                  <a:cubicBezTo>
                    <a:pt x="67" y="185"/>
                    <a:pt x="66" y="181"/>
                    <a:pt x="64" y="176"/>
                  </a:cubicBezTo>
                  <a:cubicBezTo>
                    <a:pt x="62" y="172"/>
                    <a:pt x="60" y="167"/>
                    <a:pt x="58" y="163"/>
                  </a:cubicBezTo>
                  <a:cubicBezTo>
                    <a:pt x="56" y="158"/>
                    <a:pt x="54" y="154"/>
                    <a:pt x="52" y="149"/>
                  </a:cubicBezTo>
                  <a:cubicBezTo>
                    <a:pt x="50" y="145"/>
                    <a:pt x="47" y="140"/>
                    <a:pt x="45" y="136"/>
                  </a:cubicBezTo>
                  <a:cubicBezTo>
                    <a:pt x="44" y="132"/>
                    <a:pt x="42" y="128"/>
                    <a:pt x="40" y="125"/>
                  </a:cubicBezTo>
                  <a:cubicBezTo>
                    <a:pt x="39" y="122"/>
                    <a:pt x="38" y="120"/>
                    <a:pt x="36" y="117"/>
                  </a:cubicBezTo>
                  <a:cubicBezTo>
                    <a:pt x="38" y="117"/>
                    <a:pt x="39" y="116"/>
                    <a:pt x="40" y="116"/>
                  </a:cubicBezTo>
                  <a:cubicBezTo>
                    <a:pt x="44" y="114"/>
                    <a:pt x="48" y="112"/>
                    <a:pt x="52" y="110"/>
                  </a:cubicBezTo>
                  <a:cubicBezTo>
                    <a:pt x="52" y="109"/>
                    <a:pt x="53" y="109"/>
                    <a:pt x="53" y="108"/>
                  </a:cubicBezTo>
                  <a:cubicBezTo>
                    <a:pt x="54" y="108"/>
                    <a:pt x="55" y="108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8" y="108"/>
                    <a:pt x="58" y="108"/>
                    <a:pt x="59" y="108"/>
                  </a:cubicBezTo>
                  <a:cubicBezTo>
                    <a:pt x="60" y="109"/>
                    <a:pt x="60" y="109"/>
                    <a:pt x="61" y="109"/>
                  </a:cubicBezTo>
                  <a:cubicBezTo>
                    <a:pt x="63" y="111"/>
                    <a:pt x="65" y="112"/>
                    <a:pt x="68" y="112"/>
                  </a:cubicBezTo>
                  <a:cubicBezTo>
                    <a:pt x="72" y="114"/>
                    <a:pt x="77" y="114"/>
                    <a:pt x="82" y="115"/>
                  </a:cubicBezTo>
                  <a:cubicBezTo>
                    <a:pt x="84" y="115"/>
                    <a:pt x="87" y="114"/>
                    <a:pt x="89" y="114"/>
                  </a:cubicBezTo>
                  <a:cubicBezTo>
                    <a:pt x="91" y="113"/>
                    <a:pt x="93" y="113"/>
                    <a:pt x="95" y="112"/>
                  </a:cubicBezTo>
                  <a:cubicBezTo>
                    <a:pt x="96" y="111"/>
                    <a:pt x="97" y="111"/>
                    <a:pt x="98" y="111"/>
                  </a:cubicBezTo>
                  <a:cubicBezTo>
                    <a:pt x="99" y="110"/>
                    <a:pt x="99" y="109"/>
                    <a:pt x="100" y="108"/>
                  </a:cubicBezTo>
                  <a:cubicBezTo>
                    <a:pt x="101" y="106"/>
                    <a:pt x="101" y="104"/>
                    <a:pt x="100" y="102"/>
                  </a:cubicBezTo>
                  <a:cubicBezTo>
                    <a:pt x="99" y="100"/>
                    <a:pt x="99" y="98"/>
                    <a:pt x="98" y="96"/>
                  </a:cubicBezTo>
                  <a:cubicBezTo>
                    <a:pt x="98" y="95"/>
                    <a:pt x="97" y="94"/>
                    <a:pt x="97" y="93"/>
                  </a:cubicBezTo>
                  <a:cubicBezTo>
                    <a:pt x="98" y="92"/>
                    <a:pt x="99" y="91"/>
                    <a:pt x="100" y="90"/>
                  </a:cubicBezTo>
                  <a:cubicBezTo>
                    <a:pt x="101" y="89"/>
                    <a:pt x="102" y="88"/>
                    <a:pt x="103" y="87"/>
                  </a:cubicBezTo>
                  <a:cubicBezTo>
                    <a:pt x="104" y="86"/>
                    <a:pt x="104" y="85"/>
                    <a:pt x="105" y="84"/>
                  </a:cubicBezTo>
                  <a:cubicBezTo>
                    <a:pt x="105" y="83"/>
                    <a:pt x="105" y="82"/>
                    <a:pt x="106" y="81"/>
                  </a:cubicBezTo>
                  <a:cubicBezTo>
                    <a:pt x="106" y="78"/>
                    <a:pt x="106" y="76"/>
                    <a:pt x="106" y="74"/>
                  </a:cubicBezTo>
                  <a:cubicBezTo>
                    <a:pt x="106" y="71"/>
                    <a:pt x="106" y="69"/>
                    <a:pt x="105" y="67"/>
                  </a:cubicBezTo>
                  <a:cubicBezTo>
                    <a:pt x="104" y="65"/>
                    <a:pt x="103" y="63"/>
                    <a:pt x="102" y="61"/>
                  </a:cubicBezTo>
                  <a:cubicBezTo>
                    <a:pt x="101" y="59"/>
                    <a:pt x="99" y="56"/>
                    <a:pt x="96" y="55"/>
                  </a:cubicBezTo>
                  <a:cubicBezTo>
                    <a:pt x="95" y="54"/>
                    <a:pt x="94" y="53"/>
                    <a:pt x="93" y="53"/>
                  </a:cubicBezTo>
                  <a:cubicBezTo>
                    <a:pt x="92" y="52"/>
                    <a:pt x="91" y="52"/>
                    <a:pt x="90" y="51"/>
                  </a:cubicBezTo>
                  <a:cubicBezTo>
                    <a:pt x="89" y="51"/>
                    <a:pt x="87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83" y="52"/>
                    <a:pt x="82" y="52"/>
                    <a:pt x="82" y="52"/>
                  </a:cubicBezTo>
                  <a:cubicBezTo>
                    <a:pt x="81" y="53"/>
                    <a:pt x="80" y="53"/>
                    <a:pt x="79" y="54"/>
                  </a:cubicBezTo>
                  <a:cubicBezTo>
                    <a:pt x="78" y="52"/>
                    <a:pt x="77" y="50"/>
                    <a:pt x="76" y="49"/>
                  </a:cubicBezTo>
                  <a:cubicBezTo>
                    <a:pt x="75" y="47"/>
                    <a:pt x="75" y="46"/>
                    <a:pt x="74" y="45"/>
                  </a:cubicBezTo>
                  <a:cubicBezTo>
                    <a:pt x="73" y="45"/>
                    <a:pt x="73" y="44"/>
                    <a:pt x="73" y="44"/>
                  </a:cubicBezTo>
                  <a:cubicBezTo>
                    <a:pt x="72" y="43"/>
                    <a:pt x="72" y="43"/>
                    <a:pt x="71" y="43"/>
                  </a:cubicBezTo>
                  <a:cubicBezTo>
                    <a:pt x="70" y="42"/>
                    <a:pt x="69" y="42"/>
                    <a:pt x="68" y="42"/>
                  </a:cubicBezTo>
                  <a:cubicBezTo>
                    <a:pt x="66" y="42"/>
                    <a:pt x="65" y="42"/>
                    <a:pt x="64" y="42"/>
                  </a:cubicBezTo>
                  <a:cubicBezTo>
                    <a:pt x="61" y="43"/>
                    <a:pt x="59" y="44"/>
                    <a:pt x="57" y="45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0" y="50"/>
                    <a:pt x="48" y="52"/>
                    <a:pt x="46" y="53"/>
                  </a:cubicBezTo>
                  <a:cubicBezTo>
                    <a:pt x="44" y="55"/>
                    <a:pt x="42" y="57"/>
                    <a:pt x="41" y="59"/>
                  </a:cubicBezTo>
                  <a:cubicBezTo>
                    <a:pt x="40" y="61"/>
                    <a:pt x="39" y="62"/>
                    <a:pt x="39" y="64"/>
                  </a:cubicBezTo>
                  <a:cubicBezTo>
                    <a:pt x="38" y="65"/>
                    <a:pt x="38" y="65"/>
                    <a:pt x="38" y="66"/>
                  </a:cubicBezTo>
                  <a:cubicBezTo>
                    <a:pt x="38" y="67"/>
                    <a:pt x="38" y="68"/>
                    <a:pt x="37" y="69"/>
                  </a:cubicBezTo>
                  <a:cubicBezTo>
                    <a:pt x="37" y="70"/>
                    <a:pt x="37" y="71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2"/>
                    <a:pt x="36" y="72"/>
                    <a:pt x="35" y="72"/>
                  </a:cubicBezTo>
                  <a:cubicBezTo>
                    <a:pt x="31" y="74"/>
                    <a:pt x="26" y="76"/>
                    <a:pt x="22" y="78"/>
                  </a:cubicBezTo>
                  <a:cubicBezTo>
                    <a:pt x="18" y="80"/>
                    <a:pt x="14" y="82"/>
                    <a:pt x="11" y="84"/>
                  </a:cubicBezTo>
                  <a:cubicBezTo>
                    <a:pt x="9" y="86"/>
                    <a:pt x="7" y="87"/>
                    <a:pt x="5" y="89"/>
                  </a:cubicBezTo>
                  <a:cubicBezTo>
                    <a:pt x="3" y="90"/>
                    <a:pt x="2" y="92"/>
                    <a:pt x="1" y="95"/>
                  </a:cubicBezTo>
                  <a:cubicBezTo>
                    <a:pt x="1" y="95"/>
                    <a:pt x="1" y="95"/>
                    <a:pt x="1" y="96"/>
                  </a:cubicBezTo>
                  <a:cubicBezTo>
                    <a:pt x="0" y="100"/>
                    <a:pt x="0" y="104"/>
                    <a:pt x="1" y="107"/>
                  </a:cubicBezTo>
                  <a:cubicBezTo>
                    <a:pt x="2" y="109"/>
                    <a:pt x="3" y="112"/>
                    <a:pt x="5" y="114"/>
                  </a:cubicBezTo>
                  <a:cubicBezTo>
                    <a:pt x="5" y="115"/>
                    <a:pt x="6" y="116"/>
                    <a:pt x="7" y="116"/>
                  </a:cubicBezTo>
                  <a:cubicBezTo>
                    <a:pt x="8" y="117"/>
                    <a:pt x="9" y="118"/>
                    <a:pt x="10" y="119"/>
                  </a:cubicBezTo>
                  <a:cubicBezTo>
                    <a:pt x="11" y="119"/>
                    <a:pt x="13" y="120"/>
                    <a:pt x="14" y="120"/>
                  </a:cubicBezTo>
                  <a:cubicBezTo>
                    <a:pt x="14" y="120"/>
                    <a:pt x="15" y="121"/>
                    <a:pt x="16" y="121"/>
                  </a:cubicBezTo>
                  <a:cubicBezTo>
                    <a:pt x="18" y="121"/>
                    <a:pt x="21" y="121"/>
                    <a:pt x="23" y="121"/>
                  </a:cubicBezTo>
                  <a:cubicBezTo>
                    <a:pt x="24" y="121"/>
                    <a:pt x="26" y="121"/>
                    <a:pt x="27" y="121"/>
                  </a:cubicBezTo>
                  <a:cubicBezTo>
                    <a:pt x="29" y="123"/>
                    <a:pt x="30" y="125"/>
                    <a:pt x="31" y="128"/>
                  </a:cubicBezTo>
                  <a:cubicBezTo>
                    <a:pt x="32" y="130"/>
                    <a:pt x="34" y="133"/>
                    <a:pt x="35" y="136"/>
                  </a:cubicBezTo>
                  <a:cubicBezTo>
                    <a:pt x="38" y="142"/>
                    <a:pt x="41" y="147"/>
                    <a:pt x="43" y="153"/>
                  </a:cubicBezTo>
                  <a:cubicBezTo>
                    <a:pt x="46" y="159"/>
                    <a:pt x="49" y="166"/>
                    <a:pt x="52" y="172"/>
                  </a:cubicBezTo>
                  <a:cubicBezTo>
                    <a:pt x="55" y="179"/>
                    <a:pt x="58" y="186"/>
                    <a:pt x="61" y="193"/>
                  </a:cubicBezTo>
                  <a:cubicBezTo>
                    <a:pt x="60" y="194"/>
                    <a:pt x="59" y="194"/>
                    <a:pt x="59" y="195"/>
                  </a:cubicBezTo>
                  <a:cubicBezTo>
                    <a:pt x="58" y="195"/>
                    <a:pt x="58" y="196"/>
                    <a:pt x="58" y="196"/>
                  </a:cubicBezTo>
                  <a:cubicBezTo>
                    <a:pt x="57" y="197"/>
                    <a:pt x="57" y="198"/>
                    <a:pt x="56" y="198"/>
                  </a:cubicBezTo>
                  <a:cubicBezTo>
                    <a:pt x="56" y="199"/>
                    <a:pt x="56" y="199"/>
                    <a:pt x="56" y="200"/>
                  </a:cubicBezTo>
                  <a:cubicBezTo>
                    <a:pt x="56" y="200"/>
                    <a:pt x="56" y="201"/>
                    <a:pt x="56" y="201"/>
                  </a:cubicBezTo>
                  <a:cubicBezTo>
                    <a:pt x="55" y="202"/>
                    <a:pt x="55" y="204"/>
                    <a:pt x="56" y="206"/>
                  </a:cubicBezTo>
                  <a:cubicBezTo>
                    <a:pt x="56" y="207"/>
                    <a:pt x="57" y="208"/>
                    <a:pt x="57" y="210"/>
                  </a:cubicBezTo>
                  <a:cubicBezTo>
                    <a:pt x="58" y="210"/>
                    <a:pt x="58" y="211"/>
                    <a:pt x="59" y="212"/>
                  </a:cubicBezTo>
                  <a:cubicBezTo>
                    <a:pt x="60" y="213"/>
                    <a:pt x="61" y="213"/>
                    <a:pt x="62" y="214"/>
                  </a:cubicBezTo>
                  <a:cubicBezTo>
                    <a:pt x="62" y="214"/>
                    <a:pt x="63" y="215"/>
                    <a:pt x="63" y="215"/>
                  </a:cubicBezTo>
                  <a:cubicBezTo>
                    <a:pt x="64" y="215"/>
                    <a:pt x="65" y="216"/>
                    <a:pt x="66" y="216"/>
                  </a:cubicBezTo>
                  <a:cubicBezTo>
                    <a:pt x="67" y="216"/>
                    <a:pt x="68" y="216"/>
                    <a:pt x="68" y="216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2" y="216"/>
                    <a:pt x="73" y="215"/>
                    <a:pt x="74" y="215"/>
                  </a:cubicBezTo>
                  <a:cubicBezTo>
                    <a:pt x="77" y="214"/>
                    <a:pt x="79" y="213"/>
                    <a:pt x="80" y="211"/>
                  </a:cubicBezTo>
                  <a:cubicBezTo>
                    <a:pt x="81" y="210"/>
                    <a:pt x="82" y="209"/>
                    <a:pt x="82" y="208"/>
                  </a:cubicBezTo>
                  <a:cubicBezTo>
                    <a:pt x="83" y="208"/>
                    <a:pt x="83" y="208"/>
                    <a:pt x="83" y="207"/>
                  </a:cubicBezTo>
                  <a:close/>
                  <a:moveTo>
                    <a:pt x="208" y="139"/>
                  </a:moveTo>
                  <a:cubicBezTo>
                    <a:pt x="208" y="133"/>
                    <a:pt x="208" y="127"/>
                    <a:pt x="209" y="120"/>
                  </a:cubicBezTo>
                  <a:cubicBezTo>
                    <a:pt x="209" y="119"/>
                    <a:pt x="209" y="117"/>
                    <a:pt x="209" y="115"/>
                  </a:cubicBezTo>
                  <a:cubicBezTo>
                    <a:pt x="214" y="122"/>
                    <a:pt x="219" y="128"/>
                    <a:pt x="225" y="134"/>
                  </a:cubicBezTo>
                  <a:cubicBezTo>
                    <a:pt x="227" y="137"/>
                    <a:pt x="230" y="139"/>
                    <a:pt x="233" y="142"/>
                  </a:cubicBezTo>
                  <a:cubicBezTo>
                    <a:pt x="230" y="142"/>
                    <a:pt x="227" y="142"/>
                    <a:pt x="225" y="142"/>
                  </a:cubicBezTo>
                  <a:cubicBezTo>
                    <a:pt x="219" y="141"/>
                    <a:pt x="214" y="140"/>
                    <a:pt x="208" y="139"/>
                  </a:cubicBezTo>
                  <a:close/>
                  <a:moveTo>
                    <a:pt x="226" y="122"/>
                  </a:moveTo>
                  <a:cubicBezTo>
                    <a:pt x="221" y="115"/>
                    <a:pt x="216" y="109"/>
                    <a:pt x="212" y="102"/>
                  </a:cubicBezTo>
                  <a:cubicBezTo>
                    <a:pt x="214" y="94"/>
                    <a:pt x="216" y="86"/>
                    <a:pt x="219" y="79"/>
                  </a:cubicBezTo>
                  <a:cubicBezTo>
                    <a:pt x="221" y="72"/>
                    <a:pt x="224" y="65"/>
                    <a:pt x="228" y="58"/>
                  </a:cubicBezTo>
                  <a:cubicBezTo>
                    <a:pt x="239" y="54"/>
                    <a:pt x="250" y="51"/>
                    <a:pt x="261" y="49"/>
                  </a:cubicBezTo>
                  <a:cubicBezTo>
                    <a:pt x="266" y="48"/>
                    <a:pt x="272" y="48"/>
                    <a:pt x="278" y="47"/>
                  </a:cubicBezTo>
                  <a:cubicBezTo>
                    <a:pt x="285" y="54"/>
                    <a:pt x="293" y="61"/>
                    <a:pt x="299" y="69"/>
                  </a:cubicBezTo>
                  <a:cubicBezTo>
                    <a:pt x="303" y="73"/>
                    <a:pt x="307" y="78"/>
                    <a:pt x="310" y="83"/>
                  </a:cubicBezTo>
                  <a:cubicBezTo>
                    <a:pt x="308" y="93"/>
                    <a:pt x="306" y="103"/>
                    <a:pt x="302" y="112"/>
                  </a:cubicBezTo>
                  <a:cubicBezTo>
                    <a:pt x="299" y="119"/>
                    <a:pt x="296" y="126"/>
                    <a:pt x="293" y="133"/>
                  </a:cubicBezTo>
                  <a:cubicBezTo>
                    <a:pt x="284" y="136"/>
                    <a:pt x="275" y="138"/>
                    <a:pt x="266" y="140"/>
                  </a:cubicBezTo>
                  <a:cubicBezTo>
                    <a:pt x="259" y="141"/>
                    <a:pt x="253" y="142"/>
                    <a:pt x="246" y="142"/>
                  </a:cubicBezTo>
                  <a:cubicBezTo>
                    <a:pt x="239" y="136"/>
                    <a:pt x="233" y="129"/>
                    <a:pt x="226" y="122"/>
                  </a:cubicBezTo>
                  <a:close/>
                  <a:moveTo>
                    <a:pt x="205" y="90"/>
                  </a:moveTo>
                  <a:cubicBezTo>
                    <a:pt x="205" y="89"/>
                    <a:pt x="205" y="89"/>
                    <a:pt x="205" y="89"/>
                  </a:cubicBezTo>
                  <a:cubicBezTo>
                    <a:pt x="205" y="88"/>
                    <a:pt x="204" y="88"/>
                    <a:pt x="204" y="88"/>
                  </a:cubicBezTo>
                  <a:cubicBezTo>
                    <a:pt x="203" y="85"/>
                    <a:pt x="202" y="83"/>
                    <a:pt x="201" y="81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0" y="78"/>
                    <a:pt x="200" y="76"/>
                    <a:pt x="199" y="74"/>
                  </a:cubicBezTo>
                  <a:cubicBezTo>
                    <a:pt x="204" y="70"/>
                    <a:pt x="209" y="67"/>
                    <a:pt x="215" y="64"/>
                  </a:cubicBezTo>
                  <a:cubicBezTo>
                    <a:pt x="213" y="68"/>
                    <a:pt x="211" y="73"/>
                    <a:pt x="209" y="77"/>
                  </a:cubicBezTo>
                  <a:cubicBezTo>
                    <a:pt x="208" y="81"/>
                    <a:pt x="206" y="86"/>
                    <a:pt x="205" y="90"/>
                  </a:cubicBezTo>
                  <a:cubicBezTo>
                    <a:pt x="205" y="90"/>
                    <a:pt x="205" y="90"/>
                    <a:pt x="205" y="90"/>
                  </a:cubicBezTo>
                  <a:close/>
                  <a:moveTo>
                    <a:pt x="238" y="42"/>
                  </a:moveTo>
                  <a:cubicBezTo>
                    <a:pt x="241" y="38"/>
                    <a:pt x="245" y="33"/>
                    <a:pt x="249" y="29"/>
                  </a:cubicBezTo>
                  <a:cubicBezTo>
                    <a:pt x="255" y="32"/>
                    <a:pt x="261" y="35"/>
                    <a:pt x="267" y="39"/>
                  </a:cubicBezTo>
                  <a:cubicBezTo>
                    <a:pt x="261" y="40"/>
                    <a:pt x="255" y="41"/>
                    <a:pt x="249" y="42"/>
                  </a:cubicBezTo>
                  <a:cubicBezTo>
                    <a:pt x="244" y="43"/>
                    <a:pt x="240" y="44"/>
                    <a:pt x="235" y="46"/>
                  </a:cubicBezTo>
                  <a:cubicBezTo>
                    <a:pt x="236" y="45"/>
                    <a:pt x="237" y="43"/>
                    <a:pt x="238" y="42"/>
                  </a:cubicBezTo>
                  <a:close/>
                  <a:moveTo>
                    <a:pt x="312" y="49"/>
                  </a:moveTo>
                  <a:cubicBezTo>
                    <a:pt x="313" y="56"/>
                    <a:pt x="313" y="63"/>
                    <a:pt x="312" y="70"/>
                  </a:cubicBezTo>
                  <a:cubicBezTo>
                    <a:pt x="307" y="63"/>
                    <a:pt x="302" y="57"/>
                    <a:pt x="296" y="51"/>
                  </a:cubicBezTo>
                  <a:cubicBezTo>
                    <a:pt x="294" y="50"/>
                    <a:pt x="293" y="48"/>
                    <a:pt x="291" y="47"/>
                  </a:cubicBezTo>
                  <a:cubicBezTo>
                    <a:pt x="295" y="47"/>
                    <a:pt x="298" y="47"/>
                    <a:pt x="302" y="47"/>
                  </a:cubicBezTo>
                  <a:cubicBezTo>
                    <a:pt x="305" y="48"/>
                    <a:pt x="309" y="48"/>
                    <a:pt x="312" y="49"/>
                  </a:cubicBezTo>
                  <a:close/>
                  <a:moveTo>
                    <a:pt x="317" y="95"/>
                  </a:moveTo>
                  <a:cubicBezTo>
                    <a:pt x="319" y="97"/>
                    <a:pt x="320" y="100"/>
                    <a:pt x="321" y="103"/>
                  </a:cubicBezTo>
                  <a:cubicBezTo>
                    <a:pt x="323" y="107"/>
                    <a:pt x="325" y="111"/>
                    <a:pt x="326" y="116"/>
                  </a:cubicBezTo>
                  <a:cubicBezTo>
                    <a:pt x="321" y="120"/>
                    <a:pt x="314" y="123"/>
                    <a:pt x="308" y="127"/>
                  </a:cubicBezTo>
                  <a:cubicBezTo>
                    <a:pt x="307" y="127"/>
                    <a:pt x="306" y="127"/>
                    <a:pt x="306" y="127"/>
                  </a:cubicBezTo>
                  <a:cubicBezTo>
                    <a:pt x="307" y="125"/>
                    <a:pt x="308" y="122"/>
                    <a:pt x="310" y="119"/>
                  </a:cubicBezTo>
                  <a:cubicBezTo>
                    <a:pt x="313" y="111"/>
                    <a:pt x="315" y="103"/>
                    <a:pt x="317" y="95"/>
                  </a:cubicBezTo>
                  <a:close/>
                  <a:moveTo>
                    <a:pt x="284" y="145"/>
                  </a:moveTo>
                  <a:cubicBezTo>
                    <a:pt x="284" y="145"/>
                    <a:pt x="285" y="145"/>
                    <a:pt x="286" y="145"/>
                  </a:cubicBezTo>
                  <a:cubicBezTo>
                    <a:pt x="285" y="146"/>
                    <a:pt x="284" y="147"/>
                    <a:pt x="283" y="148"/>
                  </a:cubicBezTo>
                  <a:cubicBezTo>
                    <a:pt x="280" y="153"/>
                    <a:pt x="277" y="157"/>
                    <a:pt x="274" y="160"/>
                  </a:cubicBezTo>
                  <a:cubicBezTo>
                    <a:pt x="268" y="157"/>
                    <a:pt x="262" y="154"/>
                    <a:pt x="257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66" y="149"/>
                    <a:pt x="275" y="148"/>
                    <a:pt x="284" y="145"/>
                  </a:cubicBezTo>
                  <a:close/>
                  <a:moveTo>
                    <a:pt x="330" y="129"/>
                  </a:moveTo>
                  <a:cubicBezTo>
                    <a:pt x="331" y="134"/>
                    <a:pt x="331" y="139"/>
                    <a:pt x="331" y="144"/>
                  </a:cubicBezTo>
                  <a:cubicBezTo>
                    <a:pt x="330" y="147"/>
                    <a:pt x="330" y="150"/>
                    <a:pt x="329" y="153"/>
                  </a:cubicBezTo>
                  <a:cubicBezTo>
                    <a:pt x="328" y="155"/>
                    <a:pt x="327" y="157"/>
                    <a:pt x="326" y="159"/>
                  </a:cubicBezTo>
                  <a:cubicBezTo>
                    <a:pt x="325" y="160"/>
                    <a:pt x="323" y="162"/>
                    <a:pt x="322" y="163"/>
                  </a:cubicBezTo>
                  <a:cubicBezTo>
                    <a:pt x="320" y="164"/>
                    <a:pt x="319" y="165"/>
                    <a:pt x="317" y="166"/>
                  </a:cubicBezTo>
                  <a:cubicBezTo>
                    <a:pt x="315" y="167"/>
                    <a:pt x="313" y="168"/>
                    <a:pt x="310" y="168"/>
                  </a:cubicBezTo>
                  <a:cubicBezTo>
                    <a:pt x="307" y="169"/>
                    <a:pt x="303" y="169"/>
                    <a:pt x="300" y="169"/>
                  </a:cubicBezTo>
                  <a:cubicBezTo>
                    <a:pt x="294" y="168"/>
                    <a:pt x="288" y="166"/>
                    <a:pt x="283" y="164"/>
                  </a:cubicBezTo>
                  <a:cubicBezTo>
                    <a:pt x="283" y="164"/>
                    <a:pt x="283" y="164"/>
                    <a:pt x="282" y="164"/>
                  </a:cubicBezTo>
                  <a:cubicBezTo>
                    <a:pt x="285" y="162"/>
                    <a:pt x="287" y="159"/>
                    <a:pt x="289" y="156"/>
                  </a:cubicBezTo>
                  <a:cubicBezTo>
                    <a:pt x="293" y="151"/>
                    <a:pt x="296" y="146"/>
                    <a:pt x="299" y="140"/>
                  </a:cubicBezTo>
                  <a:cubicBezTo>
                    <a:pt x="308" y="137"/>
                    <a:pt x="316" y="133"/>
                    <a:pt x="323" y="129"/>
                  </a:cubicBezTo>
                  <a:cubicBezTo>
                    <a:pt x="325" y="128"/>
                    <a:pt x="327" y="126"/>
                    <a:pt x="329" y="125"/>
                  </a:cubicBezTo>
                  <a:cubicBezTo>
                    <a:pt x="329" y="126"/>
                    <a:pt x="330" y="128"/>
                    <a:pt x="330" y="129"/>
                  </a:cubicBezTo>
                  <a:close/>
                  <a:moveTo>
                    <a:pt x="327" y="53"/>
                  </a:moveTo>
                  <a:cubicBezTo>
                    <a:pt x="331" y="54"/>
                    <a:pt x="335" y="57"/>
                    <a:pt x="339" y="59"/>
                  </a:cubicBezTo>
                  <a:cubicBezTo>
                    <a:pt x="342" y="61"/>
                    <a:pt x="344" y="63"/>
                    <a:pt x="346" y="65"/>
                  </a:cubicBezTo>
                  <a:cubicBezTo>
                    <a:pt x="347" y="67"/>
                    <a:pt x="348" y="69"/>
                    <a:pt x="349" y="71"/>
                  </a:cubicBezTo>
                  <a:cubicBezTo>
                    <a:pt x="350" y="72"/>
                    <a:pt x="351" y="74"/>
                    <a:pt x="351" y="76"/>
                  </a:cubicBezTo>
                  <a:cubicBezTo>
                    <a:pt x="351" y="78"/>
                    <a:pt x="351" y="80"/>
                    <a:pt x="351" y="82"/>
                  </a:cubicBezTo>
                  <a:cubicBezTo>
                    <a:pt x="351" y="85"/>
                    <a:pt x="350" y="87"/>
                    <a:pt x="350" y="89"/>
                  </a:cubicBezTo>
                  <a:cubicBezTo>
                    <a:pt x="348" y="93"/>
                    <a:pt x="347" y="96"/>
                    <a:pt x="345" y="99"/>
                  </a:cubicBezTo>
                  <a:cubicBezTo>
                    <a:pt x="342" y="103"/>
                    <a:pt x="338" y="106"/>
                    <a:pt x="334" y="110"/>
                  </a:cubicBezTo>
                  <a:cubicBezTo>
                    <a:pt x="334" y="108"/>
                    <a:pt x="333" y="106"/>
                    <a:pt x="332" y="104"/>
                  </a:cubicBezTo>
                  <a:cubicBezTo>
                    <a:pt x="329" y="98"/>
                    <a:pt x="326" y="91"/>
                    <a:pt x="322" y="85"/>
                  </a:cubicBezTo>
                  <a:cubicBezTo>
                    <a:pt x="321" y="84"/>
                    <a:pt x="321" y="82"/>
                    <a:pt x="320" y="81"/>
                  </a:cubicBezTo>
                  <a:cubicBezTo>
                    <a:pt x="320" y="79"/>
                    <a:pt x="321" y="77"/>
                    <a:pt x="321" y="75"/>
                  </a:cubicBezTo>
                  <a:cubicBezTo>
                    <a:pt x="322" y="67"/>
                    <a:pt x="322" y="59"/>
                    <a:pt x="322" y="51"/>
                  </a:cubicBezTo>
                  <a:cubicBezTo>
                    <a:pt x="323" y="52"/>
                    <a:pt x="325" y="52"/>
                    <a:pt x="327" y="53"/>
                  </a:cubicBezTo>
                  <a:close/>
                  <a:moveTo>
                    <a:pt x="269" y="13"/>
                  </a:moveTo>
                  <a:cubicBezTo>
                    <a:pt x="272" y="12"/>
                    <a:pt x="275" y="11"/>
                    <a:pt x="279" y="10"/>
                  </a:cubicBezTo>
                  <a:cubicBezTo>
                    <a:pt x="281" y="10"/>
                    <a:pt x="283" y="10"/>
                    <a:pt x="286" y="10"/>
                  </a:cubicBezTo>
                  <a:cubicBezTo>
                    <a:pt x="288" y="10"/>
                    <a:pt x="290" y="11"/>
                    <a:pt x="291" y="11"/>
                  </a:cubicBezTo>
                  <a:cubicBezTo>
                    <a:pt x="293" y="12"/>
                    <a:pt x="295" y="13"/>
                    <a:pt x="297" y="14"/>
                  </a:cubicBezTo>
                  <a:cubicBezTo>
                    <a:pt x="298" y="15"/>
                    <a:pt x="300" y="17"/>
                    <a:pt x="301" y="18"/>
                  </a:cubicBezTo>
                  <a:cubicBezTo>
                    <a:pt x="303" y="21"/>
                    <a:pt x="305" y="24"/>
                    <a:pt x="306" y="26"/>
                  </a:cubicBezTo>
                  <a:cubicBezTo>
                    <a:pt x="308" y="30"/>
                    <a:pt x="310" y="35"/>
                    <a:pt x="311" y="39"/>
                  </a:cubicBezTo>
                  <a:cubicBezTo>
                    <a:pt x="309" y="39"/>
                    <a:pt x="308" y="39"/>
                    <a:pt x="307" y="38"/>
                  </a:cubicBezTo>
                  <a:cubicBezTo>
                    <a:pt x="300" y="38"/>
                    <a:pt x="293" y="37"/>
                    <a:pt x="286" y="37"/>
                  </a:cubicBezTo>
                  <a:cubicBezTo>
                    <a:pt x="284" y="37"/>
                    <a:pt x="282" y="38"/>
                    <a:pt x="281" y="38"/>
                  </a:cubicBezTo>
                  <a:cubicBezTo>
                    <a:pt x="275" y="33"/>
                    <a:pt x="269" y="29"/>
                    <a:pt x="262" y="25"/>
                  </a:cubicBezTo>
                  <a:cubicBezTo>
                    <a:pt x="260" y="24"/>
                    <a:pt x="258" y="23"/>
                    <a:pt x="256" y="22"/>
                  </a:cubicBezTo>
                  <a:cubicBezTo>
                    <a:pt x="260" y="19"/>
                    <a:pt x="265" y="16"/>
                    <a:pt x="269" y="13"/>
                  </a:cubicBezTo>
                  <a:close/>
                  <a:moveTo>
                    <a:pt x="195" y="47"/>
                  </a:moveTo>
                  <a:cubicBezTo>
                    <a:pt x="195" y="43"/>
                    <a:pt x="196" y="40"/>
                    <a:pt x="197" y="38"/>
                  </a:cubicBezTo>
                  <a:cubicBezTo>
                    <a:pt x="198" y="35"/>
                    <a:pt x="199" y="34"/>
                    <a:pt x="200" y="32"/>
                  </a:cubicBezTo>
                  <a:cubicBezTo>
                    <a:pt x="201" y="30"/>
                    <a:pt x="202" y="29"/>
                    <a:pt x="204" y="27"/>
                  </a:cubicBezTo>
                  <a:cubicBezTo>
                    <a:pt x="205" y="26"/>
                    <a:pt x="207" y="25"/>
                    <a:pt x="209" y="24"/>
                  </a:cubicBezTo>
                  <a:cubicBezTo>
                    <a:pt x="211" y="23"/>
                    <a:pt x="213" y="23"/>
                    <a:pt x="216" y="22"/>
                  </a:cubicBezTo>
                  <a:cubicBezTo>
                    <a:pt x="219" y="22"/>
                    <a:pt x="222" y="22"/>
                    <a:pt x="226" y="22"/>
                  </a:cubicBezTo>
                  <a:cubicBezTo>
                    <a:pt x="231" y="23"/>
                    <a:pt x="235" y="24"/>
                    <a:pt x="240" y="25"/>
                  </a:cubicBezTo>
                  <a:cubicBezTo>
                    <a:pt x="236" y="30"/>
                    <a:pt x="232" y="34"/>
                    <a:pt x="229" y="39"/>
                  </a:cubicBezTo>
                  <a:cubicBezTo>
                    <a:pt x="226" y="43"/>
                    <a:pt x="224" y="47"/>
                    <a:pt x="221" y="51"/>
                  </a:cubicBezTo>
                  <a:cubicBezTo>
                    <a:pt x="217" y="53"/>
                    <a:pt x="213" y="55"/>
                    <a:pt x="209" y="57"/>
                  </a:cubicBezTo>
                  <a:cubicBezTo>
                    <a:pt x="205" y="59"/>
                    <a:pt x="200" y="62"/>
                    <a:pt x="196" y="64"/>
                  </a:cubicBezTo>
                  <a:cubicBezTo>
                    <a:pt x="196" y="64"/>
                    <a:pt x="196" y="63"/>
                    <a:pt x="196" y="62"/>
                  </a:cubicBezTo>
                  <a:cubicBezTo>
                    <a:pt x="195" y="57"/>
                    <a:pt x="195" y="52"/>
                    <a:pt x="195" y="47"/>
                  </a:cubicBezTo>
                  <a:close/>
                  <a:moveTo>
                    <a:pt x="197" y="135"/>
                  </a:move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4" y="134"/>
                    <a:pt x="191" y="132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0"/>
                    <a:pt x="188" y="130"/>
                  </a:cubicBezTo>
                  <a:cubicBezTo>
                    <a:pt x="188" y="130"/>
                    <a:pt x="187" y="130"/>
                    <a:pt x="187" y="130"/>
                  </a:cubicBezTo>
                  <a:cubicBezTo>
                    <a:pt x="185" y="128"/>
                    <a:pt x="183" y="127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4"/>
                    <a:pt x="181" y="124"/>
                    <a:pt x="180" y="124"/>
                  </a:cubicBezTo>
                  <a:cubicBezTo>
                    <a:pt x="179" y="122"/>
                    <a:pt x="178" y="120"/>
                    <a:pt x="177" y="118"/>
                  </a:cubicBezTo>
                  <a:cubicBezTo>
                    <a:pt x="176" y="116"/>
                    <a:pt x="175" y="115"/>
                    <a:pt x="175" y="113"/>
                  </a:cubicBezTo>
                  <a:cubicBezTo>
                    <a:pt x="175" y="111"/>
                    <a:pt x="175" y="109"/>
                    <a:pt x="175" y="107"/>
                  </a:cubicBezTo>
                  <a:cubicBezTo>
                    <a:pt x="175" y="104"/>
                    <a:pt x="176" y="102"/>
                    <a:pt x="177" y="100"/>
                  </a:cubicBezTo>
                  <a:cubicBezTo>
                    <a:pt x="178" y="96"/>
                    <a:pt x="180" y="93"/>
                    <a:pt x="182" y="90"/>
                  </a:cubicBezTo>
                  <a:cubicBezTo>
                    <a:pt x="184" y="87"/>
                    <a:pt x="188" y="83"/>
                    <a:pt x="191" y="80"/>
                  </a:cubicBezTo>
                  <a:cubicBezTo>
                    <a:pt x="191" y="81"/>
                    <a:pt x="191" y="81"/>
                    <a:pt x="192" y="81"/>
                  </a:cubicBezTo>
                  <a:cubicBezTo>
                    <a:pt x="194" y="88"/>
                    <a:pt x="197" y="94"/>
                    <a:pt x="200" y="100"/>
                  </a:cubicBezTo>
                  <a:cubicBezTo>
                    <a:pt x="201" y="101"/>
                    <a:pt x="201" y="102"/>
                    <a:pt x="202" y="103"/>
                  </a:cubicBezTo>
                  <a:cubicBezTo>
                    <a:pt x="201" y="109"/>
                    <a:pt x="200" y="114"/>
                    <a:pt x="200" y="120"/>
                  </a:cubicBezTo>
                  <a:cubicBezTo>
                    <a:pt x="199" y="125"/>
                    <a:pt x="199" y="131"/>
                    <a:pt x="199" y="136"/>
                  </a:cubicBezTo>
                  <a:cubicBezTo>
                    <a:pt x="198" y="136"/>
                    <a:pt x="198" y="136"/>
                    <a:pt x="197" y="135"/>
                  </a:cubicBezTo>
                  <a:close/>
                  <a:moveTo>
                    <a:pt x="214" y="150"/>
                  </a:moveTo>
                  <a:cubicBezTo>
                    <a:pt x="215" y="150"/>
                    <a:pt x="215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17" y="150"/>
                    <a:pt x="218" y="150"/>
                    <a:pt x="219" y="150"/>
                  </a:cubicBezTo>
                  <a:cubicBezTo>
                    <a:pt x="226" y="151"/>
                    <a:pt x="234" y="152"/>
                    <a:pt x="241" y="152"/>
                  </a:cubicBezTo>
                  <a:cubicBezTo>
                    <a:pt x="242" y="152"/>
                    <a:pt x="243" y="151"/>
                    <a:pt x="243" y="151"/>
                  </a:cubicBezTo>
                  <a:cubicBezTo>
                    <a:pt x="248" y="155"/>
                    <a:pt x="253" y="159"/>
                    <a:pt x="258" y="162"/>
                  </a:cubicBezTo>
                  <a:cubicBezTo>
                    <a:pt x="261" y="164"/>
                    <a:pt x="264" y="166"/>
                    <a:pt x="267" y="167"/>
                  </a:cubicBezTo>
                  <a:cubicBezTo>
                    <a:pt x="266" y="168"/>
                    <a:pt x="265" y="168"/>
                    <a:pt x="265" y="169"/>
                  </a:cubicBezTo>
                  <a:cubicBezTo>
                    <a:pt x="261" y="172"/>
                    <a:pt x="256" y="175"/>
                    <a:pt x="251" y="178"/>
                  </a:cubicBezTo>
                  <a:cubicBezTo>
                    <a:pt x="248" y="179"/>
                    <a:pt x="245" y="180"/>
                    <a:pt x="242" y="181"/>
                  </a:cubicBezTo>
                  <a:cubicBezTo>
                    <a:pt x="240" y="181"/>
                    <a:pt x="237" y="181"/>
                    <a:pt x="235" y="181"/>
                  </a:cubicBezTo>
                  <a:cubicBezTo>
                    <a:pt x="233" y="181"/>
                    <a:pt x="231" y="180"/>
                    <a:pt x="229" y="180"/>
                  </a:cubicBezTo>
                  <a:cubicBezTo>
                    <a:pt x="227" y="179"/>
                    <a:pt x="226" y="178"/>
                    <a:pt x="224" y="177"/>
                  </a:cubicBezTo>
                  <a:cubicBezTo>
                    <a:pt x="222" y="176"/>
                    <a:pt x="221" y="174"/>
                    <a:pt x="219" y="173"/>
                  </a:cubicBezTo>
                  <a:cubicBezTo>
                    <a:pt x="217" y="170"/>
                    <a:pt x="216" y="167"/>
                    <a:pt x="214" y="165"/>
                  </a:cubicBezTo>
                  <a:cubicBezTo>
                    <a:pt x="212" y="160"/>
                    <a:pt x="211" y="154"/>
                    <a:pt x="210" y="149"/>
                  </a:cubicBezTo>
                  <a:cubicBezTo>
                    <a:pt x="210" y="149"/>
                    <a:pt x="209" y="149"/>
                    <a:pt x="209" y="149"/>
                  </a:cubicBezTo>
                  <a:cubicBezTo>
                    <a:pt x="211" y="149"/>
                    <a:pt x="212" y="149"/>
                    <a:pt x="214" y="150"/>
                  </a:cubicBezTo>
                  <a:close/>
                  <a:moveTo>
                    <a:pt x="164" y="199"/>
                  </a:moveTo>
                  <a:cubicBezTo>
                    <a:pt x="165" y="196"/>
                    <a:pt x="165" y="193"/>
                    <a:pt x="166" y="190"/>
                  </a:cubicBezTo>
                  <a:cubicBezTo>
                    <a:pt x="167" y="188"/>
                    <a:pt x="167" y="187"/>
                    <a:pt x="168" y="186"/>
                  </a:cubicBezTo>
                  <a:cubicBezTo>
                    <a:pt x="169" y="185"/>
                    <a:pt x="170" y="183"/>
                    <a:pt x="171" y="182"/>
                  </a:cubicBezTo>
                  <a:cubicBezTo>
                    <a:pt x="172" y="182"/>
                    <a:pt x="173" y="181"/>
                    <a:pt x="173" y="181"/>
                  </a:cubicBezTo>
                  <a:cubicBezTo>
                    <a:pt x="174" y="180"/>
                    <a:pt x="175" y="180"/>
                    <a:pt x="176" y="179"/>
                  </a:cubicBezTo>
                  <a:cubicBezTo>
                    <a:pt x="177" y="179"/>
                    <a:pt x="178" y="179"/>
                    <a:pt x="179" y="178"/>
                  </a:cubicBezTo>
                  <a:cubicBezTo>
                    <a:pt x="182" y="178"/>
                    <a:pt x="185" y="178"/>
                    <a:pt x="188" y="178"/>
                  </a:cubicBezTo>
                  <a:cubicBezTo>
                    <a:pt x="189" y="178"/>
                    <a:pt x="191" y="178"/>
                    <a:pt x="193" y="179"/>
                  </a:cubicBezTo>
                  <a:cubicBezTo>
                    <a:pt x="195" y="179"/>
                    <a:pt x="197" y="180"/>
                    <a:pt x="198" y="180"/>
                  </a:cubicBezTo>
                  <a:cubicBezTo>
                    <a:pt x="200" y="181"/>
                    <a:pt x="202" y="181"/>
                    <a:pt x="204" y="182"/>
                  </a:cubicBezTo>
                  <a:cubicBezTo>
                    <a:pt x="203" y="183"/>
                    <a:pt x="203" y="184"/>
                    <a:pt x="202" y="186"/>
                  </a:cubicBezTo>
                  <a:cubicBezTo>
                    <a:pt x="201" y="188"/>
                    <a:pt x="200" y="190"/>
                    <a:pt x="200" y="193"/>
                  </a:cubicBezTo>
                  <a:cubicBezTo>
                    <a:pt x="198" y="196"/>
                    <a:pt x="198" y="199"/>
                    <a:pt x="197" y="202"/>
                  </a:cubicBezTo>
                  <a:cubicBezTo>
                    <a:pt x="196" y="202"/>
                    <a:pt x="196" y="203"/>
                    <a:pt x="196" y="204"/>
                  </a:cubicBezTo>
                  <a:cubicBezTo>
                    <a:pt x="194" y="211"/>
                    <a:pt x="191" y="219"/>
                    <a:pt x="189" y="227"/>
                  </a:cubicBezTo>
                  <a:cubicBezTo>
                    <a:pt x="189" y="227"/>
                    <a:pt x="188" y="228"/>
                    <a:pt x="188" y="229"/>
                  </a:cubicBezTo>
                  <a:cubicBezTo>
                    <a:pt x="187" y="228"/>
                    <a:pt x="186" y="228"/>
                    <a:pt x="186" y="228"/>
                  </a:cubicBezTo>
                  <a:cubicBezTo>
                    <a:pt x="184" y="227"/>
                    <a:pt x="183" y="227"/>
                    <a:pt x="182" y="226"/>
                  </a:cubicBezTo>
                  <a:cubicBezTo>
                    <a:pt x="181" y="226"/>
                    <a:pt x="180" y="225"/>
                    <a:pt x="179" y="224"/>
                  </a:cubicBezTo>
                  <a:cubicBezTo>
                    <a:pt x="176" y="222"/>
                    <a:pt x="174" y="220"/>
                    <a:pt x="171" y="218"/>
                  </a:cubicBezTo>
                  <a:cubicBezTo>
                    <a:pt x="169" y="215"/>
                    <a:pt x="167" y="212"/>
                    <a:pt x="166" y="209"/>
                  </a:cubicBezTo>
                  <a:cubicBezTo>
                    <a:pt x="165" y="208"/>
                    <a:pt x="165" y="206"/>
                    <a:pt x="165" y="205"/>
                  </a:cubicBezTo>
                  <a:cubicBezTo>
                    <a:pt x="164" y="204"/>
                    <a:pt x="164" y="203"/>
                    <a:pt x="164" y="202"/>
                  </a:cubicBezTo>
                  <a:cubicBezTo>
                    <a:pt x="164" y="201"/>
                    <a:pt x="164" y="200"/>
                    <a:pt x="164" y="199"/>
                  </a:cubicBezTo>
                  <a:close/>
                  <a:moveTo>
                    <a:pt x="84" y="61"/>
                  </a:moveTo>
                  <a:cubicBezTo>
                    <a:pt x="84" y="61"/>
                    <a:pt x="85" y="61"/>
                    <a:pt x="86" y="61"/>
                  </a:cubicBezTo>
                  <a:cubicBezTo>
                    <a:pt x="87" y="61"/>
                    <a:pt x="87" y="60"/>
                    <a:pt x="88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0" y="62"/>
                  </a:cubicBezTo>
                  <a:cubicBezTo>
                    <a:pt x="91" y="63"/>
                    <a:pt x="92" y="63"/>
                    <a:pt x="93" y="64"/>
                  </a:cubicBezTo>
                  <a:cubicBezTo>
                    <a:pt x="94" y="65"/>
                    <a:pt x="95" y="67"/>
                    <a:pt x="95" y="68"/>
                  </a:cubicBezTo>
                  <a:cubicBezTo>
                    <a:pt x="96" y="69"/>
                    <a:pt x="96" y="71"/>
                    <a:pt x="97" y="72"/>
                  </a:cubicBezTo>
                  <a:cubicBezTo>
                    <a:pt x="97" y="74"/>
                    <a:pt x="97" y="75"/>
                    <a:pt x="97" y="77"/>
                  </a:cubicBezTo>
                  <a:cubicBezTo>
                    <a:pt x="97" y="78"/>
                    <a:pt x="97" y="79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1"/>
                    <a:pt x="95" y="82"/>
                    <a:pt x="95" y="82"/>
                  </a:cubicBezTo>
                  <a:cubicBezTo>
                    <a:pt x="95" y="82"/>
                    <a:pt x="95" y="82"/>
                    <a:pt x="95" y="81"/>
                  </a:cubicBezTo>
                  <a:cubicBezTo>
                    <a:pt x="95" y="82"/>
                    <a:pt x="94" y="83"/>
                    <a:pt x="93" y="84"/>
                  </a:cubicBezTo>
                  <a:cubicBezTo>
                    <a:pt x="91" y="80"/>
                    <a:pt x="90" y="76"/>
                    <a:pt x="88" y="71"/>
                  </a:cubicBezTo>
                  <a:cubicBezTo>
                    <a:pt x="87" y="69"/>
                    <a:pt x="85" y="68"/>
                    <a:pt x="85" y="66"/>
                  </a:cubicBezTo>
                  <a:cubicBezTo>
                    <a:pt x="84" y="64"/>
                    <a:pt x="83" y="63"/>
                    <a:pt x="83" y="62"/>
                  </a:cubicBezTo>
                  <a:cubicBezTo>
                    <a:pt x="83" y="62"/>
                    <a:pt x="83" y="62"/>
                    <a:pt x="84" y="61"/>
                  </a:cubicBezTo>
                  <a:close/>
                  <a:moveTo>
                    <a:pt x="46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48" y="65"/>
                    <a:pt x="49" y="64"/>
                    <a:pt x="49" y="63"/>
                  </a:cubicBezTo>
                  <a:cubicBezTo>
                    <a:pt x="51" y="61"/>
                    <a:pt x="53" y="59"/>
                    <a:pt x="55" y="57"/>
                  </a:cubicBezTo>
                  <a:cubicBezTo>
                    <a:pt x="57" y="56"/>
                    <a:pt x="60" y="54"/>
                    <a:pt x="62" y="53"/>
                  </a:cubicBezTo>
                  <a:cubicBezTo>
                    <a:pt x="64" y="52"/>
                    <a:pt x="65" y="52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8" y="53"/>
                    <a:pt x="68" y="54"/>
                    <a:pt x="69" y="55"/>
                  </a:cubicBezTo>
                  <a:cubicBezTo>
                    <a:pt x="70" y="58"/>
                    <a:pt x="72" y="60"/>
                    <a:pt x="73" y="63"/>
                  </a:cubicBezTo>
                  <a:cubicBezTo>
                    <a:pt x="74" y="66"/>
                    <a:pt x="75" y="68"/>
                    <a:pt x="77" y="71"/>
                  </a:cubicBezTo>
                  <a:cubicBezTo>
                    <a:pt x="78" y="73"/>
                    <a:pt x="79" y="76"/>
                    <a:pt x="81" y="79"/>
                  </a:cubicBezTo>
                  <a:cubicBezTo>
                    <a:pt x="83" y="83"/>
                    <a:pt x="84" y="87"/>
                    <a:pt x="86" y="91"/>
                  </a:cubicBezTo>
                  <a:cubicBezTo>
                    <a:pt x="87" y="94"/>
                    <a:pt x="88" y="96"/>
                    <a:pt x="89" y="98"/>
                  </a:cubicBezTo>
                  <a:cubicBezTo>
                    <a:pt x="90" y="100"/>
                    <a:pt x="90" y="102"/>
                    <a:pt x="91" y="104"/>
                  </a:cubicBezTo>
                  <a:cubicBezTo>
                    <a:pt x="89" y="104"/>
                    <a:pt x="87" y="105"/>
                    <a:pt x="86" y="105"/>
                  </a:cubicBezTo>
                  <a:cubicBezTo>
                    <a:pt x="85" y="105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5"/>
                  </a:cubicBezTo>
                  <a:cubicBezTo>
                    <a:pt x="78" y="105"/>
                    <a:pt x="76" y="105"/>
                    <a:pt x="74" y="104"/>
                  </a:cubicBezTo>
                  <a:cubicBezTo>
                    <a:pt x="72" y="104"/>
                    <a:pt x="70" y="103"/>
                    <a:pt x="68" y="103"/>
                  </a:cubicBezTo>
                  <a:cubicBezTo>
                    <a:pt x="67" y="102"/>
                    <a:pt x="66" y="102"/>
                    <a:pt x="66" y="102"/>
                  </a:cubicBezTo>
                  <a:cubicBezTo>
                    <a:pt x="65" y="101"/>
                    <a:pt x="64" y="101"/>
                    <a:pt x="63" y="100"/>
                  </a:cubicBezTo>
                  <a:cubicBezTo>
                    <a:pt x="62" y="99"/>
                    <a:pt x="61" y="98"/>
                    <a:pt x="60" y="97"/>
                  </a:cubicBezTo>
                  <a:cubicBezTo>
                    <a:pt x="60" y="96"/>
                    <a:pt x="59" y="96"/>
                    <a:pt x="59" y="96"/>
                  </a:cubicBezTo>
                  <a:cubicBezTo>
                    <a:pt x="58" y="94"/>
                    <a:pt x="57" y="93"/>
                    <a:pt x="56" y="91"/>
                  </a:cubicBezTo>
                  <a:cubicBezTo>
                    <a:pt x="55" y="89"/>
                    <a:pt x="53" y="88"/>
                    <a:pt x="52" y="86"/>
                  </a:cubicBezTo>
                  <a:cubicBezTo>
                    <a:pt x="51" y="84"/>
                    <a:pt x="50" y="82"/>
                    <a:pt x="49" y="80"/>
                  </a:cubicBezTo>
                  <a:cubicBezTo>
                    <a:pt x="48" y="79"/>
                    <a:pt x="47" y="77"/>
                    <a:pt x="46" y="76"/>
                  </a:cubicBezTo>
                  <a:cubicBezTo>
                    <a:pt x="46" y="75"/>
                    <a:pt x="46" y="75"/>
                    <a:pt x="46" y="74"/>
                  </a:cubicBezTo>
                  <a:cubicBezTo>
                    <a:pt x="46" y="73"/>
                    <a:pt x="46" y="72"/>
                    <a:pt x="46" y="71"/>
                  </a:cubicBezTo>
                  <a:close/>
                  <a:moveTo>
                    <a:pt x="20" y="112"/>
                  </a:moveTo>
                  <a:cubicBezTo>
                    <a:pt x="18" y="112"/>
                    <a:pt x="17" y="111"/>
                    <a:pt x="16" y="111"/>
                  </a:cubicBezTo>
                  <a:cubicBezTo>
                    <a:pt x="15" y="111"/>
                    <a:pt x="15" y="111"/>
                    <a:pt x="14" y="110"/>
                  </a:cubicBezTo>
                  <a:cubicBezTo>
                    <a:pt x="14" y="110"/>
                    <a:pt x="13" y="109"/>
                    <a:pt x="12" y="108"/>
                  </a:cubicBezTo>
                  <a:cubicBezTo>
                    <a:pt x="12" y="107"/>
                    <a:pt x="11" y="107"/>
                    <a:pt x="11" y="106"/>
                  </a:cubicBezTo>
                  <a:cubicBezTo>
                    <a:pt x="10" y="105"/>
                    <a:pt x="10" y="104"/>
                    <a:pt x="9" y="103"/>
                  </a:cubicBezTo>
                  <a:cubicBezTo>
                    <a:pt x="9" y="102"/>
                    <a:pt x="9" y="101"/>
                    <a:pt x="9" y="100"/>
                  </a:cubicBezTo>
                  <a:cubicBezTo>
                    <a:pt x="9" y="100"/>
                    <a:pt x="10" y="99"/>
                    <a:pt x="10" y="98"/>
                  </a:cubicBezTo>
                  <a:cubicBezTo>
                    <a:pt x="10" y="98"/>
                    <a:pt x="10" y="97"/>
                    <a:pt x="11" y="96"/>
                  </a:cubicBezTo>
                  <a:cubicBezTo>
                    <a:pt x="12" y="95"/>
                    <a:pt x="13" y="94"/>
                    <a:pt x="14" y="93"/>
                  </a:cubicBezTo>
                  <a:cubicBezTo>
                    <a:pt x="16" y="92"/>
                    <a:pt x="18" y="90"/>
                    <a:pt x="20" y="89"/>
                  </a:cubicBezTo>
                  <a:cubicBezTo>
                    <a:pt x="22" y="88"/>
                    <a:pt x="24" y="87"/>
                    <a:pt x="27" y="86"/>
                  </a:cubicBezTo>
                  <a:cubicBezTo>
                    <a:pt x="29" y="85"/>
                    <a:pt x="31" y="84"/>
                    <a:pt x="33" y="83"/>
                  </a:cubicBezTo>
                  <a:cubicBezTo>
                    <a:pt x="34" y="83"/>
                    <a:pt x="35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0" y="83"/>
                    <a:pt x="41" y="85"/>
                    <a:pt x="42" y="87"/>
                  </a:cubicBezTo>
                  <a:cubicBezTo>
                    <a:pt x="43" y="88"/>
                    <a:pt x="43" y="89"/>
                    <a:pt x="44" y="90"/>
                  </a:cubicBezTo>
                  <a:cubicBezTo>
                    <a:pt x="44" y="92"/>
                    <a:pt x="45" y="93"/>
                    <a:pt x="46" y="94"/>
                  </a:cubicBezTo>
                  <a:cubicBezTo>
                    <a:pt x="48" y="96"/>
                    <a:pt x="49" y="97"/>
                    <a:pt x="50" y="99"/>
                  </a:cubicBezTo>
                  <a:cubicBezTo>
                    <a:pt x="50" y="99"/>
                    <a:pt x="49" y="100"/>
                    <a:pt x="48" y="100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8" y="101"/>
                    <a:pt x="47" y="101"/>
                    <a:pt x="47" y="102"/>
                  </a:cubicBezTo>
                  <a:cubicBezTo>
                    <a:pt x="44" y="103"/>
                    <a:pt x="41" y="105"/>
                    <a:pt x="38" y="106"/>
                  </a:cubicBezTo>
                  <a:cubicBezTo>
                    <a:pt x="36" y="107"/>
                    <a:pt x="34" y="108"/>
                    <a:pt x="32" y="109"/>
                  </a:cubicBezTo>
                  <a:cubicBezTo>
                    <a:pt x="30" y="110"/>
                    <a:pt x="27" y="111"/>
                    <a:pt x="25" y="112"/>
                  </a:cubicBezTo>
                  <a:cubicBezTo>
                    <a:pt x="23" y="112"/>
                    <a:pt x="22" y="112"/>
                    <a:pt x="20" y="112"/>
                  </a:cubicBezTo>
                  <a:close/>
                  <a:moveTo>
                    <a:pt x="74" y="204"/>
                  </a:moveTo>
                  <a:cubicBezTo>
                    <a:pt x="74" y="204"/>
                    <a:pt x="73" y="205"/>
                    <a:pt x="73" y="205"/>
                  </a:cubicBezTo>
                  <a:cubicBezTo>
                    <a:pt x="72" y="206"/>
                    <a:pt x="72" y="206"/>
                    <a:pt x="71" y="206"/>
                  </a:cubicBezTo>
                  <a:cubicBezTo>
                    <a:pt x="70" y="207"/>
                    <a:pt x="70" y="207"/>
                    <a:pt x="69" y="207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7" y="207"/>
                    <a:pt x="67" y="206"/>
                    <a:pt x="67" y="206"/>
                  </a:cubicBezTo>
                  <a:cubicBezTo>
                    <a:pt x="66" y="206"/>
                    <a:pt x="66" y="206"/>
                    <a:pt x="66" y="205"/>
                  </a:cubicBezTo>
                  <a:cubicBezTo>
                    <a:pt x="66" y="205"/>
                    <a:pt x="65" y="205"/>
                    <a:pt x="65" y="204"/>
                  </a:cubicBezTo>
                  <a:cubicBezTo>
                    <a:pt x="65" y="204"/>
                    <a:pt x="65" y="203"/>
                    <a:pt x="65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2"/>
                    <a:pt x="65" y="202"/>
                    <a:pt x="65" y="202"/>
                  </a:cubicBezTo>
                  <a:cubicBezTo>
                    <a:pt x="66" y="201"/>
                    <a:pt x="66" y="201"/>
                    <a:pt x="67" y="200"/>
                  </a:cubicBezTo>
                  <a:cubicBezTo>
                    <a:pt x="67" y="200"/>
                    <a:pt x="67" y="200"/>
                    <a:pt x="68" y="199"/>
                  </a:cubicBezTo>
                  <a:cubicBezTo>
                    <a:pt x="68" y="199"/>
                    <a:pt x="68" y="199"/>
                    <a:pt x="69" y="199"/>
                  </a:cubicBezTo>
                  <a:cubicBezTo>
                    <a:pt x="69" y="199"/>
                    <a:pt x="69" y="199"/>
                    <a:pt x="69" y="199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71" y="199"/>
                    <a:pt x="71" y="200"/>
                    <a:pt x="72" y="200"/>
                  </a:cubicBezTo>
                  <a:cubicBezTo>
                    <a:pt x="72" y="200"/>
                    <a:pt x="72" y="201"/>
                    <a:pt x="73" y="201"/>
                  </a:cubicBezTo>
                  <a:cubicBezTo>
                    <a:pt x="73" y="202"/>
                    <a:pt x="74" y="203"/>
                    <a:pt x="74" y="203"/>
                  </a:cubicBezTo>
                  <a:cubicBezTo>
                    <a:pt x="74" y="203"/>
                    <a:pt x="74" y="204"/>
                    <a:pt x="7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îṣľiḋé">
              <a:extLst>
                <a:ext uri="{FF2B5EF4-FFF2-40B4-BE49-F238E27FC236}">
                  <a16:creationId xmlns:a16="http://schemas.microsoft.com/office/drawing/2014/main" id="{6BA7D01F-8F19-4948-818D-4EAFCAE38649}"/>
                </a:ext>
              </a:extLst>
            </p:cNvPr>
            <p:cNvSpPr/>
            <p:nvPr/>
          </p:nvSpPr>
          <p:spPr bwMode="auto">
            <a:xfrm>
              <a:off x="6223757" y="-2185831"/>
              <a:ext cx="29893" cy="23601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3 h 13"/>
                <a:gd name="T4" fmla="*/ 7 w 17"/>
                <a:gd name="T5" fmla="*/ 2 h 13"/>
                <a:gd name="T6" fmla="*/ 1 w 17"/>
                <a:gd name="T7" fmla="*/ 4 h 13"/>
                <a:gd name="T8" fmla="*/ 0 w 17"/>
                <a:gd name="T9" fmla="*/ 4 h 13"/>
                <a:gd name="T10" fmla="*/ 3 w 17"/>
                <a:gd name="T11" fmla="*/ 10 h 13"/>
                <a:gd name="T12" fmla="*/ 6 w 17"/>
                <a:gd name="T13" fmla="*/ 11 h 13"/>
                <a:gd name="T14" fmla="*/ 11 w 17"/>
                <a:gd name="T15" fmla="*/ 13 h 13"/>
                <a:gd name="T16" fmla="*/ 15 w 17"/>
                <a:gd name="T17" fmla="*/ 12 h 13"/>
                <a:gd name="T18" fmla="*/ 17 w 17"/>
                <a:gd name="T19" fmla="*/ 9 h 13"/>
                <a:gd name="T20" fmla="*/ 16 w 17"/>
                <a:gd name="T21" fmla="*/ 6 h 13"/>
                <a:gd name="T22" fmla="*/ 15 w 17"/>
                <a:gd name="T23" fmla="*/ 5 h 13"/>
                <a:gd name="T24" fmla="*/ 13 w 17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2" y="4"/>
                    <a:pt x="11" y="3"/>
                    <a:pt x="10" y="3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8" y="12"/>
                    <a:pt x="10" y="12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6" y="12"/>
                    <a:pt x="16" y="11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4"/>
                    <a:pt x="14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îşļíḑe">
              <a:extLst>
                <a:ext uri="{FF2B5EF4-FFF2-40B4-BE49-F238E27FC236}">
                  <a16:creationId xmlns:a16="http://schemas.microsoft.com/office/drawing/2014/main" id="{97442A61-ADDB-4CB4-8808-0F2C477EB987}"/>
                </a:ext>
              </a:extLst>
            </p:cNvPr>
            <p:cNvSpPr/>
            <p:nvPr/>
          </p:nvSpPr>
          <p:spPr bwMode="auto">
            <a:xfrm>
              <a:off x="6225330" y="-2218871"/>
              <a:ext cx="36186" cy="18880"/>
            </a:xfrm>
            <a:custGeom>
              <a:avLst/>
              <a:gdLst>
                <a:gd name="T0" fmla="*/ 18 w 21"/>
                <a:gd name="T1" fmla="*/ 9 h 11"/>
                <a:gd name="T2" fmla="*/ 20 w 21"/>
                <a:gd name="T3" fmla="*/ 8 h 11"/>
                <a:gd name="T4" fmla="*/ 21 w 21"/>
                <a:gd name="T5" fmla="*/ 5 h 11"/>
                <a:gd name="T6" fmla="*/ 19 w 21"/>
                <a:gd name="T7" fmla="*/ 1 h 11"/>
                <a:gd name="T8" fmla="*/ 16 w 21"/>
                <a:gd name="T9" fmla="*/ 0 h 11"/>
                <a:gd name="T10" fmla="*/ 4 w 21"/>
                <a:gd name="T11" fmla="*/ 2 h 11"/>
                <a:gd name="T12" fmla="*/ 1 w 21"/>
                <a:gd name="T13" fmla="*/ 3 h 11"/>
                <a:gd name="T14" fmla="*/ 0 w 21"/>
                <a:gd name="T15" fmla="*/ 5 h 11"/>
                <a:gd name="T16" fmla="*/ 0 w 21"/>
                <a:gd name="T17" fmla="*/ 7 h 11"/>
                <a:gd name="T18" fmla="*/ 5 w 21"/>
                <a:gd name="T19" fmla="*/ 11 h 11"/>
                <a:gd name="T20" fmla="*/ 17 w 21"/>
                <a:gd name="T21" fmla="*/ 10 h 11"/>
                <a:gd name="T22" fmla="*/ 18 w 21"/>
                <a:gd name="T2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1">
                  <a:moveTo>
                    <a:pt x="18" y="9"/>
                  </a:move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2" y="1"/>
                    <a:pt x="8" y="1"/>
                    <a:pt x="4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9" y="11"/>
                    <a:pt x="13" y="10"/>
                    <a:pt x="17" y="10"/>
                  </a:cubicBezTo>
                  <a:cubicBezTo>
                    <a:pt x="17" y="10"/>
                    <a:pt x="17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ïSľïḑe">
              <a:extLst>
                <a:ext uri="{FF2B5EF4-FFF2-40B4-BE49-F238E27FC236}">
                  <a16:creationId xmlns:a16="http://schemas.microsoft.com/office/drawing/2014/main" id="{CC088A5E-2472-4FE3-89FB-5DEC35C861AA}"/>
                </a:ext>
              </a:extLst>
            </p:cNvPr>
            <p:cNvSpPr/>
            <p:nvPr/>
          </p:nvSpPr>
          <p:spPr bwMode="auto">
            <a:xfrm>
              <a:off x="6195437" y="-2277085"/>
              <a:ext cx="22027" cy="36187"/>
            </a:xfrm>
            <a:custGeom>
              <a:avLst/>
              <a:gdLst>
                <a:gd name="T0" fmla="*/ 4 w 13"/>
                <a:gd name="T1" fmla="*/ 4 h 21"/>
                <a:gd name="T2" fmla="*/ 4 w 13"/>
                <a:gd name="T3" fmla="*/ 5 h 21"/>
                <a:gd name="T4" fmla="*/ 3 w 13"/>
                <a:gd name="T5" fmla="*/ 7 h 21"/>
                <a:gd name="T6" fmla="*/ 3 w 13"/>
                <a:gd name="T7" fmla="*/ 10 h 21"/>
                <a:gd name="T8" fmla="*/ 1 w 13"/>
                <a:gd name="T9" fmla="*/ 15 h 21"/>
                <a:gd name="T10" fmla="*/ 5 w 13"/>
                <a:gd name="T11" fmla="*/ 21 h 21"/>
                <a:gd name="T12" fmla="*/ 8 w 13"/>
                <a:gd name="T13" fmla="*/ 20 h 21"/>
                <a:gd name="T14" fmla="*/ 10 w 13"/>
                <a:gd name="T15" fmla="*/ 17 h 21"/>
                <a:gd name="T16" fmla="*/ 12 w 13"/>
                <a:gd name="T17" fmla="*/ 11 h 21"/>
                <a:gd name="T18" fmla="*/ 12 w 13"/>
                <a:gd name="T19" fmla="*/ 10 h 21"/>
                <a:gd name="T20" fmla="*/ 13 w 13"/>
                <a:gd name="T21" fmla="*/ 5 h 21"/>
                <a:gd name="T22" fmla="*/ 8 w 13"/>
                <a:gd name="T23" fmla="*/ 0 h 21"/>
                <a:gd name="T24" fmla="*/ 4 w 13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4" y="4"/>
                  </a:move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3"/>
                    <a:pt x="1" y="15"/>
                  </a:cubicBezTo>
                  <a:cubicBezTo>
                    <a:pt x="0" y="17"/>
                    <a:pt x="2" y="20"/>
                    <a:pt x="5" y="21"/>
                  </a:cubicBezTo>
                  <a:cubicBezTo>
                    <a:pt x="6" y="21"/>
                    <a:pt x="7" y="21"/>
                    <a:pt x="8" y="20"/>
                  </a:cubicBezTo>
                  <a:cubicBezTo>
                    <a:pt x="9" y="19"/>
                    <a:pt x="10" y="18"/>
                    <a:pt x="10" y="17"/>
                  </a:cubicBezTo>
                  <a:cubicBezTo>
                    <a:pt x="11" y="15"/>
                    <a:pt x="11" y="13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3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6" y="1"/>
                    <a:pt x="5" y="2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iŝlïde">
              <a:extLst>
                <a:ext uri="{FF2B5EF4-FFF2-40B4-BE49-F238E27FC236}">
                  <a16:creationId xmlns:a16="http://schemas.microsoft.com/office/drawing/2014/main" id="{5752218D-52CE-4F11-9F4D-90A5979577DF}"/>
                </a:ext>
              </a:extLst>
            </p:cNvPr>
            <p:cNvSpPr/>
            <p:nvPr/>
          </p:nvSpPr>
          <p:spPr bwMode="auto">
            <a:xfrm>
              <a:off x="6455038" y="-2187404"/>
              <a:ext cx="61360" cy="55068"/>
            </a:xfrm>
            <a:custGeom>
              <a:avLst/>
              <a:gdLst>
                <a:gd name="T0" fmla="*/ 28 w 36"/>
                <a:gd name="T1" fmla="*/ 30 h 32"/>
                <a:gd name="T2" fmla="*/ 35 w 36"/>
                <a:gd name="T3" fmla="*/ 23 h 32"/>
                <a:gd name="T4" fmla="*/ 36 w 36"/>
                <a:gd name="T5" fmla="*/ 21 h 32"/>
                <a:gd name="T6" fmla="*/ 36 w 36"/>
                <a:gd name="T7" fmla="*/ 18 h 32"/>
                <a:gd name="T8" fmla="*/ 35 w 36"/>
                <a:gd name="T9" fmla="*/ 13 h 32"/>
                <a:gd name="T10" fmla="*/ 33 w 36"/>
                <a:gd name="T11" fmla="*/ 8 h 32"/>
                <a:gd name="T12" fmla="*/ 27 w 36"/>
                <a:gd name="T13" fmla="*/ 3 h 32"/>
                <a:gd name="T14" fmla="*/ 13 w 36"/>
                <a:gd name="T15" fmla="*/ 1 h 32"/>
                <a:gd name="T16" fmla="*/ 4 w 36"/>
                <a:gd name="T17" fmla="*/ 6 h 32"/>
                <a:gd name="T18" fmla="*/ 2 w 36"/>
                <a:gd name="T19" fmla="*/ 8 h 32"/>
                <a:gd name="T20" fmla="*/ 2 w 36"/>
                <a:gd name="T21" fmla="*/ 11 h 32"/>
                <a:gd name="T22" fmla="*/ 1 w 36"/>
                <a:gd name="T23" fmla="*/ 12 h 32"/>
                <a:gd name="T24" fmla="*/ 1 w 36"/>
                <a:gd name="T25" fmla="*/ 15 h 32"/>
                <a:gd name="T26" fmla="*/ 1 w 36"/>
                <a:gd name="T27" fmla="*/ 16 h 32"/>
                <a:gd name="T28" fmla="*/ 1 w 36"/>
                <a:gd name="T29" fmla="*/ 20 h 32"/>
                <a:gd name="T30" fmla="*/ 1 w 36"/>
                <a:gd name="T31" fmla="*/ 20 h 32"/>
                <a:gd name="T32" fmla="*/ 2 w 36"/>
                <a:gd name="T33" fmla="*/ 24 h 32"/>
                <a:gd name="T34" fmla="*/ 6 w 36"/>
                <a:gd name="T35" fmla="*/ 28 h 32"/>
                <a:gd name="T36" fmla="*/ 14 w 36"/>
                <a:gd name="T37" fmla="*/ 31 h 32"/>
                <a:gd name="T38" fmla="*/ 18 w 36"/>
                <a:gd name="T39" fmla="*/ 32 h 32"/>
                <a:gd name="T40" fmla="*/ 24 w 36"/>
                <a:gd name="T41" fmla="*/ 31 h 32"/>
                <a:gd name="T42" fmla="*/ 28 w 36"/>
                <a:gd name="T43" fmla="*/ 30 h 32"/>
                <a:gd name="T44" fmla="*/ 18 w 36"/>
                <a:gd name="T45" fmla="*/ 22 h 32"/>
                <a:gd name="T46" fmla="*/ 14 w 36"/>
                <a:gd name="T47" fmla="*/ 21 h 32"/>
                <a:gd name="T48" fmla="*/ 12 w 36"/>
                <a:gd name="T49" fmla="*/ 20 h 32"/>
                <a:gd name="T50" fmla="*/ 11 w 36"/>
                <a:gd name="T51" fmla="*/ 19 h 32"/>
                <a:gd name="T52" fmla="*/ 10 w 36"/>
                <a:gd name="T53" fmla="*/ 18 h 32"/>
                <a:gd name="T54" fmla="*/ 10 w 36"/>
                <a:gd name="T55" fmla="*/ 18 h 32"/>
                <a:gd name="T56" fmla="*/ 10 w 36"/>
                <a:gd name="T57" fmla="*/ 18 h 32"/>
                <a:gd name="T58" fmla="*/ 10 w 36"/>
                <a:gd name="T59" fmla="*/ 17 h 32"/>
                <a:gd name="T60" fmla="*/ 10 w 36"/>
                <a:gd name="T61" fmla="*/ 17 h 32"/>
                <a:gd name="T62" fmla="*/ 10 w 36"/>
                <a:gd name="T63" fmla="*/ 14 h 32"/>
                <a:gd name="T64" fmla="*/ 11 w 36"/>
                <a:gd name="T65" fmla="*/ 13 h 32"/>
                <a:gd name="T66" fmla="*/ 11 w 36"/>
                <a:gd name="T67" fmla="*/ 12 h 32"/>
                <a:gd name="T68" fmla="*/ 12 w 36"/>
                <a:gd name="T69" fmla="*/ 12 h 32"/>
                <a:gd name="T70" fmla="*/ 13 w 36"/>
                <a:gd name="T71" fmla="*/ 11 h 32"/>
                <a:gd name="T72" fmla="*/ 15 w 36"/>
                <a:gd name="T73" fmla="*/ 10 h 32"/>
                <a:gd name="T74" fmla="*/ 19 w 36"/>
                <a:gd name="T75" fmla="*/ 10 h 32"/>
                <a:gd name="T76" fmla="*/ 21 w 36"/>
                <a:gd name="T77" fmla="*/ 11 h 32"/>
                <a:gd name="T78" fmla="*/ 23 w 36"/>
                <a:gd name="T79" fmla="*/ 12 h 32"/>
                <a:gd name="T80" fmla="*/ 25 w 36"/>
                <a:gd name="T81" fmla="*/ 13 h 32"/>
                <a:gd name="T82" fmla="*/ 26 w 36"/>
                <a:gd name="T83" fmla="*/ 16 h 32"/>
                <a:gd name="T84" fmla="*/ 27 w 36"/>
                <a:gd name="T85" fmla="*/ 17 h 32"/>
                <a:gd name="T86" fmla="*/ 27 w 36"/>
                <a:gd name="T87" fmla="*/ 18 h 32"/>
                <a:gd name="T88" fmla="*/ 26 w 36"/>
                <a:gd name="T89" fmla="*/ 19 h 32"/>
                <a:gd name="T90" fmla="*/ 26 w 36"/>
                <a:gd name="T91" fmla="*/ 20 h 32"/>
                <a:gd name="T92" fmla="*/ 25 w 36"/>
                <a:gd name="T93" fmla="*/ 21 h 32"/>
                <a:gd name="T94" fmla="*/ 24 w 36"/>
                <a:gd name="T95" fmla="*/ 21 h 32"/>
                <a:gd name="T96" fmla="*/ 22 w 36"/>
                <a:gd name="T97" fmla="*/ 22 h 32"/>
                <a:gd name="T98" fmla="*/ 18 w 36"/>
                <a:gd name="T9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32">
                  <a:moveTo>
                    <a:pt x="28" y="30"/>
                  </a:moveTo>
                  <a:cubicBezTo>
                    <a:pt x="31" y="28"/>
                    <a:pt x="33" y="26"/>
                    <a:pt x="35" y="23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6"/>
                    <a:pt x="36" y="15"/>
                    <a:pt x="35" y="13"/>
                  </a:cubicBezTo>
                  <a:cubicBezTo>
                    <a:pt x="35" y="12"/>
                    <a:pt x="34" y="10"/>
                    <a:pt x="33" y="8"/>
                  </a:cubicBezTo>
                  <a:cubicBezTo>
                    <a:pt x="31" y="6"/>
                    <a:pt x="29" y="4"/>
                    <a:pt x="27" y="3"/>
                  </a:cubicBezTo>
                  <a:cubicBezTo>
                    <a:pt x="22" y="1"/>
                    <a:pt x="17" y="0"/>
                    <a:pt x="13" y="1"/>
                  </a:cubicBezTo>
                  <a:cubicBezTo>
                    <a:pt x="9" y="2"/>
                    <a:pt x="6" y="4"/>
                    <a:pt x="4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2"/>
                    <a:pt x="2" y="23"/>
                    <a:pt x="2" y="24"/>
                  </a:cubicBezTo>
                  <a:cubicBezTo>
                    <a:pt x="4" y="26"/>
                    <a:pt x="5" y="27"/>
                    <a:pt x="6" y="28"/>
                  </a:cubicBezTo>
                  <a:cubicBezTo>
                    <a:pt x="9" y="30"/>
                    <a:pt x="11" y="30"/>
                    <a:pt x="14" y="31"/>
                  </a:cubicBezTo>
                  <a:cubicBezTo>
                    <a:pt x="15" y="32"/>
                    <a:pt x="17" y="32"/>
                    <a:pt x="18" y="32"/>
                  </a:cubicBezTo>
                  <a:cubicBezTo>
                    <a:pt x="20" y="32"/>
                    <a:pt x="22" y="32"/>
                    <a:pt x="24" y="31"/>
                  </a:cubicBezTo>
                  <a:cubicBezTo>
                    <a:pt x="25" y="31"/>
                    <a:pt x="27" y="30"/>
                    <a:pt x="28" y="30"/>
                  </a:cubicBezTo>
                  <a:close/>
                  <a:moveTo>
                    <a:pt x="18" y="22"/>
                  </a:moveTo>
                  <a:cubicBezTo>
                    <a:pt x="17" y="22"/>
                    <a:pt x="15" y="22"/>
                    <a:pt x="14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1" y="15"/>
                    <a:pt x="10" y="14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4" y="11"/>
                    <a:pt x="15" y="10"/>
                  </a:cubicBezTo>
                  <a:cubicBezTo>
                    <a:pt x="16" y="10"/>
                    <a:pt x="18" y="10"/>
                    <a:pt x="19" y="10"/>
                  </a:cubicBezTo>
                  <a:cubicBezTo>
                    <a:pt x="20" y="10"/>
                    <a:pt x="20" y="10"/>
                    <a:pt x="21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3" y="12"/>
                    <a:pt x="24" y="13"/>
                    <a:pt x="25" y="13"/>
                  </a:cubicBezTo>
                  <a:cubicBezTo>
                    <a:pt x="25" y="14"/>
                    <a:pt x="26" y="15"/>
                    <a:pt x="26" y="16"/>
                  </a:cubicBezTo>
                  <a:cubicBezTo>
                    <a:pt x="26" y="16"/>
                    <a:pt x="27" y="17"/>
                    <a:pt x="27" y="17"/>
                  </a:cubicBezTo>
                  <a:cubicBezTo>
                    <a:pt x="27" y="17"/>
                    <a:pt x="27" y="18"/>
                    <a:pt x="27" y="18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6" y="20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20" y="22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íṧ1iḍè">
            <a:extLst>
              <a:ext uri="{FF2B5EF4-FFF2-40B4-BE49-F238E27FC236}">
                <a16:creationId xmlns:a16="http://schemas.microsoft.com/office/drawing/2014/main" id="{C52CE64D-6B83-4A9F-9E6D-B3F19A6D9537}"/>
              </a:ext>
            </a:extLst>
          </p:cNvPr>
          <p:cNvGrpSpPr/>
          <p:nvPr/>
        </p:nvGrpSpPr>
        <p:grpSpPr>
          <a:xfrm>
            <a:off x="8989228" y="-191666"/>
            <a:ext cx="190373" cy="322535"/>
            <a:chOff x="6176556" y="-1005824"/>
            <a:chExt cx="190373" cy="322535"/>
          </a:xfrm>
          <a:solidFill>
            <a:schemeClr val="bg1">
              <a:lumMod val="95000"/>
            </a:schemeClr>
          </a:solidFill>
        </p:grpSpPr>
        <p:sp>
          <p:nvSpPr>
            <p:cNvPr id="97" name="iṩḷiḋè">
              <a:extLst>
                <a:ext uri="{FF2B5EF4-FFF2-40B4-BE49-F238E27FC236}">
                  <a16:creationId xmlns:a16="http://schemas.microsoft.com/office/drawing/2014/main" id="{C6E76A55-440A-451B-A0D0-861C3F8CBD73}"/>
                </a:ext>
              </a:extLst>
            </p:cNvPr>
            <p:cNvSpPr/>
            <p:nvPr/>
          </p:nvSpPr>
          <p:spPr bwMode="auto">
            <a:xfrm>
              <a:off x="6176556" y="-1005824"/>
              <a:ext cx="190373" cy="322535"/>
            </a:xfrm>
            <a:custGeom>
              <a:avLst/>
              <a:gdLst>
                <a:gd name="T0" fmla="*/ 106 w 112"/>
                <a:gd name="T1" fmla="*/ 9 h 189"/>
                <a:gd name="T2" fmla="*/ 92 w 112"/>
                <a:gd name="T3" fmla="*/ 3 h 189"/>
                <a:gd name="T4" fmla="*/ 79 w 112"/>
                <a:gd name="T5" fmla="*/ 0 h 189"/>
                <a:gd name="T6" fmla="*/ 67 w 112"/>
                <a:gd name="T7" fmla="*/ 13 h 189"/>
                <a:gd name="T8" fmla="*/ 50 w 112"/>
                <a:gd name="T9" fmla="*/ 53 h 189"/>
                <a:gd name="T10" fmla="*/ 27 w 112"/>
                <a:gd name="T11" fmla="*/ 107 h 189"/>
                <a:gd name="T12" fmla="*/ 9 w 112"/>
                <a:gd name="T13" fmla="*/ 145 h 189"/>
                <a:gd name="T14" fmla="*/ 2 w 112"/>
                <a:gd name="T15" fmla="*/ 163 h 189"/>
                <a:gd name="T16" fmla="*/ 4 w 112"/>
                <a:gd name="T17" fmla="*/ 176 h 189"/>
                <a:gd name="T18" fmla="*/ 21 w 112"/>
                <a:gd name="T19" fmla="*/ 186 h 189"/>
                <a:gd name="T20" fmla="*/ 30 w 112"/>
                <a:gd name="T21" fmla="*/ 188 h 189"/>
                <a:gd name="T22" fmla="*/ 47 w 112"/>
                <a:gd name="T23" fmla="*/ 159 h 189"/>
                <a:gd name="T24" fmla="*/ 68 w 112"/>
                <a:gd name="T25" fmla="*/ 119 h 189"/>
                <a:gd name="T26" fmla="*/ 86 w 112"/>
                <a:gd name="T27" fmla="*/ 79 h 189"/>
                <a:gd name="T28" fmla="*/ 103 w 112"/>
                <a:gd name="T29" fmla="*/ 40 h 189"/>
                <a:gd name="T30" fmla="*/ 111 w 112"/>
                <a:gd name="T31" fmla="*/ 20 h 189"/>
                <a:gd name="T32" fmla="*/ 110 w 112"/>
                <a:gd name="T33" fmla="*/ 13 h 189"/>
                <a:gd name="T34" fmla="*/ 97 w 112"/>
                <a:gd name="T35" fmla="*/ 28 h 189"/>
                <a:gd name="T36" fmla="*/ 81 w 112"/>
                <a:gd name="T37" fmla="*/ 67 h 189"/>
                <a:gd name="T38" fmla="*/ 57 w 112"/>
                <a:gd name="T39" fmla="*/ 120 h 189"/>
                <a:gd name="T40" fmla="*/ 40 w 112"/>
                <a:gd name="T41" fmla="*/ 153 h 189"/>
                <a:gd name="T42" fmla="*/ 27 w 112"/>
                <a:gd name="T43" fmla="*/ 179 h 189"/>
                <a:gd name="T44" fmla="*/ 12 w 112"/>
                <a:gd name="T45" fmla="*/ 171 h 189"/>
                <a:gd name="T46" fmla="*/ 13 w 112"/>
                <a:gd name="T47" fmla="*/ 160 h 189"/>
                <a:gd name="T48" fmla="*/ 25 w 112"/>
                <a:gd name="T49" fmla="*/ 151 h 189"/>
                <a:gd name="T50" fmla="*/ 31 w 112"/>
                <a:gd name="T51" fmla="*/ 148 h 189"/>
                <a:gd name="T52" fmla="*/ 28 w 112"/>
                <a:gd name="T53" fmla="*/ 142 h 189"/>
                <a:gd name="T54" fmla="*/ 23 w 112"/>
                <a:gd name="T55" fmla="*/ 136 h 189"/>
                <a:gd name="T56" fmla="*/ 29 w 112"/>
                <a:gd name="T57" fmla="*/ 139 h 189"/>
                <a:gd name="T58" fmla="*/ 35 w 112"/>
                <a:gd name="T59" fmla="*/ 134 h 189"/>
                <a:gd name="T60" fmla="*/ 29 w 112"/>
                <a:gd name="T61" fmla="*/ 124 h 189"/>
                <a:gd name="T62" fmla="*/ 41 w 112"/>
                <a:gd name="T63" fmla="*/ 124 h 189"/>
                <a:gd name="T64" fmla="*/ 33 w 112"/>
                <a:gd name="T65" fmla="*/ 116 h 189"/>
                <a:gd name="T66" fmla="*/ 44 w 112"/>
                <a:gd name="T67" fmla="*/ 115 h 189"/>
                <a:gd name="T68" fmla="*/ 51 w 112"/>
                <a:gd name="T69" fmla="*/ 114 h 189"/>
                <a:gd name="T70" fmla="*/ 39 w 112"/>
                <a:gd name="T71" fmla="*/ 102 h 189"/>
                <a:gd name="T72" fmla="*/ 45 w 112"/>
                <a:gd name="T73" fmla="*/ 100 h 189"/>
                <a:gd name="T74" fmla="*/ 51 w 112"/>
                <a:gd name="T75" fmla="*/ 95 h 189"/>
                <a:gd name="T76" fmla="*/ 46 w 112"/>
                <a:gd name="T77" fmla="*/ 86 h 189"/>
                <a:gd name="T78" fmla="*/ 51 w 112"/>
                <a:gd name="T79" fmla="*/ 89 h 189"/>
                <a:gd name="T80" fmla="*/ 56 w 112"/>
                <a:gd name="T81" fmla="*/ 82 h 189"/>
                <a:gd name="T82" fmla="*/ 50 w 112"/>
                <a:gd name="T83" fmla="*/ 78 h 189"/>
                <a:gd name="T84" fmla="*/ 62 w 112"/>
                <a:gd name="T85" fmla="*/ 76 h 189"/>
                <a:gd name="T86" fmla="*/ 58 w 112"/>
                <a:gd name="T87" fmla="*/ 65 h 189"/>
                <a:gd name="T88" fmla="*/ 60 w 112"/>
                <a:gd name="T89" fmla="*/ 60 h 189"/>
                <a:gd name="T90" fmla="*/ 63 w 112"/>
                <a:gd name="T91" fmla="*/ 51 h 189"/>
                <a:gd name="T92" fmla="*/ 66 w 112"/>
                <a:gd name="T93" fmla="*/ 49 h 189"/>
                <a:gd name="T94" fmla="*/ 72 w 112"/>
                <a:gd name="T95" fmla="*/ 42 h 189"/>
                <a:gd name="T96" fmla="*/ 68 w 112"/>
                <a:gd name="T97" fmla="*/ 35 h 189"/>
                <a:gd name="T98" fmla="*/ 83 w 112"/>
                <a:gd name="T99" fmla="*/ 35 h 189"/>
                <a:gd name="T100" fmla="*/ 72 w 112"/>
                <a:gd name="T101" fmla="*/ 26 h 189"/>
                <a:gd name="T102" fmla="*/ 76 w 112"/>
                <a:gd name="T103" fmla="*/ 25 h 189"/>
                <a:gd name="T104" fmla="*/ 83 w 112"/>
                <a:gd name="T105" fmla="*/ 20 h 189"/>
                <a:gd name="T106" fmla="*/ 77 w 112"/>
                <a:gd name="T107" fmla="*/ 15 h 189"/>
                <a:gd name="T108" fmla="*/ 80 w 112"/>
                <a:gd name="T109" fmla="*/ 9 h 189"/>
                <a:gd name="T110" fmla="*/ 93 w 112"/>
                <a:gd name="T111" fmla="*/ 14 h 189"/>
                <a:gd name="T112" fmla="*/ 102 w 112"/>
                <a:gd name="T113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2" h="189">
                  <a:moveTo>
                    <a:pt x="110" y="13"/>
                  </a:moveTo>
                  <a:cubicBezTo>
                    <a:pt x="109" y="12"/>
                    <a:pt x="109" y="12"/>
                    <a:pt x="108" y="11"/>
                  </a:cubicBezTo>
                  <a:cubicBezTo>
                    <a:pt x="107" y="10"/>
                    <a:pt x="106" y="10"/>
                    <a:pt x="106" y="9"/>
                  </a:cubicBezTo>
                  <a:cubicBezTo>
                    <a:pt x="103" y="8"/>
                    <a:pt x="101" y="7"/>
                    <a:pt x="98" y="6"/>
                  </a:cubicBezTo>
                  <a:cubicBezTo>
                    <a:pt x="98" y="6"/>
                    <a:pt x="97" y="6"/>
                    <a:pt x="97" y="5"/>
                  </a:cubicBezTo>
                  <a:cubicBezTo>
                    <a:pt x="95" y="5"/>
                    <a:pt x="94" y="4"/>
                    <a:pt x="92" y="3"/>
                  </a:cubicBezTo>
                  <a:cubicBezTo>
                    <a:pt x="90" y="2"/>
                    <a:pt x="88" y="2"/>
                    <a:pt x="86" y="2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7" y="0"/>
                    <a:pt x="76" y="0"/>
                    <a:pt x="74" y="1"/>
                  </a:cubicBezTo>
                  <a:cubicBezTo>
                    <a:pt x="73" y="2"/>
                    <a:pt x="72" y="4"/>
                    <a:pt x="71" y="6"/>
                  </a:cubicBezTo>
                  <a:cubicBezTo>
                    <a:pt x="69" y="8"/>
                    <a:pt x="68" y="10"/>
                    <a:pt x="67" y="13"/>
                  </a:cubicBezTo>
                  <a:cubicBezTo>
                    <a:pt x="65" y="17"/>
                    <a:pt x="63" y="22"/>
                    <a:pt x="61" y="27"/>
                  </a:cubicBezTo>
                  <a:cubicBezTo>
                    <a:pt x="60" y="31"/>
                    <a:pt x="58" y="35"/>
                    <a:pt x="56" y="39"/>
                  </a:cubicBezTo>
                  <a:cubicBezTo>
                    <a:pt x="54" y="44"/>
                    <a:pt x="52" y="49"/>
                    <a:pt x="50" y="53"/>
                  </a:cubicBezTo>
                  <a:cubicBezTo>
                    <a:pt x="48" y="58"/>
                    <a:pt x="46" y="62"/>
                    <a:pt x="44" y="66"/>
                  </a:cubicBezTo>
                  <a:cubicBezTo>
                    <a:pt x="41" y="75"/>
                    <a:pt x="37" y="84"/>
                    <a:pt x="33" y="93"/>
                  </a:cubicBezTo>
                  <a:cubicBezTo>
                    <a:pt x="31" y="98"/>
                    <a:pt x="29" y="102"/>
                    <a:pt x="27" y="107"/>
                  </a:cubicBezTo>
                  <a:cubicBezTo>
                    <a:pt x="25" y="111"/>
                    <a:pt x="23" y="116"/>
                    <a:pt x="21" y="120"/>
                  </a:cubicBezTo>
                  <a:cubicBezTo>
                    <a:pt x="19" y="124"/>
                    <a:pt x="17" y="129"/>
                    <a:pt x="15" y="133"/>
                  </a:cubicBezTo>
                  <a:cubicBezTo>
                    <a:pt x="13" y="137"/>
                    <a:pt x="11" y="141"/>
                    <a:pt x="9" y="145"/>
                  </a:cubicBezTo>
                  <a:cubicBezTo>
                    <a:pt x="8" y="148"/>
                    <a:pt x="7" y="150"/>
                    <a:pt x="7" y="152"/>
                  </a:cubicBezTo>
                  <a:cubicBezTo>
                    <a:pt x="6" y="154"/>
                    <a:pt x="5" y="155"/>
                    <a:pt x="4" y="157"/>
                  </a:cubicBezTo>
                  <a:cubicBezTo>
                    <a:pt x="3" y="159"/>
                    <a:pt x="3" y="161"/>
                    <a:pt x="2" y="163"/>
                  </a:cubicBezTo>
                  <a:cubicBezTo>
                    <a:pt x="2" y="164"/>
                    <a:pt x="1" y="166"/>
                    <a:pt x="1" y="168"/>
                  </a:cubicBezTo>
                  <a:cubicBezTo>
                    <a:pt x="0" y="169"/>
                    <a:pt x="1" y="171"/>
                    <a:pt x="2" y="172"/>
                  </a:cubicBezTo>
                  <a:cubicBezTo>
                    <a:pt x="2" y="174"/>
                    <a:pt x="3" y="175"/>
                    <a:pt x="4" y="176"/>
                  </a:cubicBezTo>
                  <a:cubicBezTo>
                    <a:pt x="6" y="177"/>
                    <a:pt x="7" y="179"/>
                    <a:pt x="9" y="180"/>
                  </a:cubicBezTo>
                  <a:cubicBezTo>
                    <a:pt x="12" y="182"/>
                    <a:pt x="14" y="183"/>
                    <a:pt x="16" y="184"/>
                  </a:cubicBezTo>
                  <a:cubicBezTo>
                    <a:pt x="18" y="185"/>
                    <a:pt x="19" y="185"/>
                    <a:pt x="21" y="186"/>
                  </a:cubicBezTo>
                  <a:cubicBezTo>
                    <a:pt x="21" y="186"/>
                    <a:pt x="22" y="187"/>
                    <a:pt x="22" y="187"/>
                  </a:cubicBezTo>
                  <a:cubicBezTo>
                    <a:pt x="23" y="187"/>
                    <a:pt x="24" y="188"/>
                    <a:pt x="25" y="188"/>
                  </a:cubicBezTo>
                  <a:cubicBezTo>
                    <a:pt x="27" y="188"/>
                    <a:pt x="28" y="189"/>
                    <a:pt x="30" y="188"/>
                  </a:cubicBezTo>
                  <a:cubicBezTo>
                    <a:pt x="31" y="188"/>
                    <a:pt x="32" y="187"/>
                    <a:pt x="33" y="187"/>
                  </a:cubicBezTo>
                  <a:cubicBezTo>
                    <a:pt x="34" y="186"/>
                    <a:pt x="35" y="185"/>
                    <a:pt x="36" y="184"/>
                  </a:cubicBezTo>
                  <a:cubicBezTo>
                    <a:pt x="39" y="175"/>
                    <a:pt x="43" y="167"/>
                    <a:pt x="47" y="159"/>
                  </a:cubicBezTo>
                  <a:cubicBezTo>
                    <a:pt x="49" y="154"/>
                    <a:pt x="52" y="150"/>
                    <a:pt x="54" y="146"/>
                  </a:cubicBezTo>
                  <a:cubicBezTo>
                    <a:pt x="56" y="142"/>
                    <a:pt x="59" y="137"/>
                    <a:pt x="61" y="133"/>
                  </a:cubicBezTo>
                  <a:cubicBezTo>
                    <a:pt x="63" y="128"/>
                    <a:pt x="66" y="123"/>
                    <a:pt x="68" y="119"/>
                  </a:cubicBezTo>
                  <a:cubicBezTo>
                    <a:pt x="70" y="114"/>
                    <a:pt x="72" y="110"/>
                    <a:pt x="74" y="106"/>
                  </a:cubicBezTo>
                  <a:cubicBezTo>
                    <a:pt x="77" y="101"/>
                    <a:pt x="79" y="97"/>
                    <a:pt x="81" y="92"/>
                  </a:cubicBezTo>
                  <a:cubicBezTo>
                    <a:pt x="83" y="88"/>
                    <a:pt x="84" y="83"/>
                    <a:pt x="86" y="79"/>
                  </a:cubicBezTo>
                  <a:cubicBezTo>
                    <a:pt x="88" y="74"/>
                    <a:pt x="90" y="70"/>
                    <a:pt x="92" y="66"/>
                  </a:cubicBezTo>
                  <a:cubicBezTo>
                    <a:pt x="93" y="61"/>
                    <a:pt x="95" y="57"/>
                    <a:pt x="97" y="53"/>
                  </a:cubicBezTo>
                  <a:cubicBezTo>
                    <a:pt x="99" y="48"/>
                    <a:pt x="101" y="44"/>
                    <a:pt x="103" y="40"/>
                  </a:cubicBezTo>
                  <a:cubicBezTo>
                    <a:pt x="104" y="36"/>
                    <a:pt x="106" y="31"/>
                    <a:pt x="108" y="27"/>
                  </a:cubicBezTo>
                  <a:cubicBezTo>
                    <a:pt x="109" y="25"/>
                    <a:pt x="110" y="23"/>
                    <a:pt x="111" y="21"/>
                  </a:cubicBezTo>
                  <a:cubicBezTo>
                    <a:pt x="111" y="21"/>
                    <a:pt x="111" y="21"/>
                    <a:pt x="111" y="20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1" y="15"/>
                    <a:pt x="111" y="14"/>
                    <a:pt x="110" y="13"/>
                  </a:cubicBezTo>
                  <a:close/>
                  <a:moveTo>
                    <a:pt x="102" y="19"/>
                  </a:moveTo>
                  <a:cubicBezTo>
                    <a:pt x="101" y="20"/>
                    <a:pt x="101" y="21"/>
                    <a:pt x="100" y="22"/>
                  </a:cubicBezTo>
                  <a:cubicBezTo>
                    <a:pt x="99" y="24"/>
                    <a:pt x="98" y="26"/>
                    <a:pt x="97" y="28"/>
                  </a:cubicBezTo>
                  <a:cubicBezTo>
                    <a:pt x="97" y="30"/>
                    <a:pt x="96" y="32"/>
                    <a:pt x="95" y="35"/>
                  </a:cubicBezTo>
                  <a:cubicBezTo>
                    <a:pt x="94" y="37"/>
                    <a:pt x="93" y="39"/>
                    <a:pt x="92" y="41"/>
                  </a:cubicBezTo>
                  <a:cubicBezTo>
                    <a:pt x="88" y="50"/>
                    <a:pt x="85" y="58"/>
                    <a:pt x="81" y="67"/>
                  </a:cubicBezTo>
                  <a:cubicBezTo>
                    <a:pt x="77" y="76"/>
                    <a:pt x="74" y="85"/>
                    <a:pt x="70" y="93"/>
                  </a:cubicBezTo>
                  <a:cubicBezTo>
                    <a:pt x="68" y="98"/>
                    <a:pt x="66" y="102"/>
                    <a:pt x="64" y="107"/>
                  </a:cubicBezTo>
                  <a:cubicBezTo>
                    <a:pt x="62" y="111"/>
                    <a:pt x="59" y="116"/>
                    <a:pt x="57" y="120"/>
                  </a:cubicBezTo>
                  <a:cubicBezTo>
                    <a:pt x="56" y="123"/>
                    <a:pt x="54" y="125"/>
                    <a:pt x="53" y="128"/>
                  </a:cubicBezTo>
                  <a:cubicBezTo>
                    <a:pt x="51" y="132"/>
                    <a:pt x="49" y="136"/>
                    <a:pt x="46" y="140"/>
                  </a:cubicBezTo>
                  <a:cubicBezTo>
                    <a:pt x="44" y="145"/>
                    <a:pt x="42" y="149"/>
                    <a:pt x="40" y="153"/>
                  </a:cubicBezTo>
                  <a:cubicBezTo>
                    <a:pt x="37" y="158"/>
                    <a:pt x="35" y="162"/>
                    <a:pt x="33" y="167"/>
                  </a:cubicBezTo>
                  <a:cubicBezTo>
                    <a:pt x="31" y="170"/>
                    <a:pt x="30" y="174"/>
                    <a:pt x="28" y="178"/>
                  </a:cubicBezTo>
                  <a:cubicBezTo>
                    <a:pt x="28" y="178"/>
                    <a:pt x="27" y="178"/>
                    <a:pt x="27" y="179"/>
                  </a:cubicBezTo>
                  <a:cubicBezTo>
                    <a:pt x="26" y="178"/>
                    <a:pt x="25" y="178"/>
                    <a:pt x="24" y="177"/>
                  </a:cubicBezTo>
                  <a:cubicBezTo>
                    <a:pt x="22" y="176"/>
                    <a:pt x="20" y="176"/>
                    <a:pt x="18" y="175"/>
                  </a:cubicBezTo>
                  <a:cubicBezTo>
                    <a:pt x="16" y="174"/>
                    <a:pt x="14" y="172"/>
                    <a:pt x="12" y="171"/>
                  </a:cubicBezTo>
                  <a:cubicBezTo>
                    <a:pt x="11" y="170"/>
                    <a:pt x="11" y="169"/>
                    <a:pt x="10" y="168"/>
                  </a:cubicBezTo>
                  <a:cubicBezTo>
                    <a:pt x="10" y="167"/>
                    <a:pt x="11" y="166"/>
                    <a:pt x="11" y="165"/>
                  </a:cubicBezTo>
                  <a:cubicBezTo>
                    <a:pt x="12" y="163"/>
                    <a:pt x="12" y="161"/>
                    <a:pt x="13" y="160"/>
                  </a:cubicBezTo>
                  <a:cubicBezTo>
                    <a:pt x="15" y="156"/>
                    <a:pt x="17" y="152"/>
                    <a:pt x="18" y="148"/>
                  </a:cubicBezTo>
                  <a:cubicBezTo>
                    <a:pt x="18" y="148"/>
                    <a:pt x="18" y="148"/>
                    <a:pt x="19" y="148"/>
                  </a:cubicBezTo>
                  <a:cubicBezTo>
                    <a:pt x="21" y="149"/>
                    <a:pt x="23" y="150"/>
                    <a:pt x="25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6" y="152"/>
                    <a:pt x="27" y="151"/>
                    <a:pt x="28" y="151"/>
                  </a:cubicBezTo>
                  <a:cubicBezTo>
                    <a:pt x="29" y="150"/>
                    <a:pt x="30" y="149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29" y="143"/>
                    <a:pt x="29" y="142"/>
                    <a:pt x="28" y="142"/>
                  </a:cubicBezTo>
                  <a:cubicBezTo>
                    <a:pt x="28" y="142"/>
                    <a:pt x="27" y="142"/>
                    <a:pt x="27" y="142"/>
                  </a:cubicBezTo>
                  <a:cubicBezTo>
                    <a:pt x="25" y="141"/>
                    <a:pt x="24" y="140"/>
                    <a:pt x="22" y="139"/>
                  </a:cubicBezTo>
                  <a:cubicBezTo>
                    <a:pt x="23" y="138"/>
                    <a:pt x="23" y="137"/>
                    <a:pt x="23" y="136"/>
                  </a:cubicBezTo>
                  <a:cubicBezTo>
                    <a:pt x="24" y="137"/>
                    <a:pt x="25" y="137"/>
                    <a:pt x="26" y="138"/>
                  </a:cubicBezTo>
                  <a:cubicBezTo>
                    <a:pt x="27" y="138"/>
                    <a:pt x="27" y="138"/>
                    <a:pt x="28" y="139"/>
                  </a:cubicBezTo>
                  <a:cubicBezTo>
                    <a:pt x="28" y="139"/>
                    <a:pt x="28" y="139"/>
                    <a:pt x="29" y="139"/>
                  </a:cubicBezTo>
                  <a:cubicBezTo>
                    <a:pt x="30" y="139"/>
                    <a:pt x="30" y="140"/>
                    <a:pt x="31" y="139"/>
                  </a:cubicBezTo>
                  <a:cubicBezTo>
                    <a:pt x="32" y="139"/>
                    <a:pt x="33" y="138"/>
                    <a:pt x="34" y="137"/>
                  </a:cubicBezTo>
                  <a:cubicBezTo>
                    <a:pt x="35" y="136"/>
                    <a:pt x="35" y="135"/>
                    <a:pt x="35" y="134"/>
                  </a:cubicBezTo>
                  <a:cubicBezTo>
                    <a:pt x="35" y="133"/>
                    <a:pt x="34" y="131"/>
                    <a:pt x="33" y="131"/>
                  </a:cubicBezTo>
                  <a:cubicBezTo>
                    <a:pt x="31" y="130"/>
                    <a:pt x="29" y="129"/>
                    <a:pt x="27" y="128"/>
                  </a:cubicBezTo>
                  <a:cubicBezTo>
                    <a:pt x="28" y="127"/>
                    <a:pt x="28" y="126"/>
                    <a:pt x="29" y="124"/>
                  </a:cubicBezTo>
                  <a:cubicBezTo>
                    <a:pt x="31" y="125"/>
                    <a:pt x="33" y="126"/>
                    <a:pt x="35" y="127"/>
                  </a:cubicBezTo>
                  <a:cubicBezTo>
                    <a:pt x="36" y="127"/>
                    <a:pt x="37" y="127"/>
                    <a:pt x="38" y="127"/>
                  </a:cubicBezTo>
                  <a:cubicBezTo>
                    <a:pt x="39" y="126"/>
                    <a:pt x="40" y="125"/>
                    <a:pt x="41" y="124"/>
                  </a:cubicBezTo>
                  <a:cubicBezTo>
                    <a:pt x="41" y="123"/>
                    <a:pt x="41" y="121"/>
                    <a:pt x="40" y="120"/>
                  </a:cubicBezTo>
                  <a:cubicBezTo>
                    <a:pt x="40" y="119"/>
                    <a:pt x="39" y="118"/>
                    <a:pt x="38" y="118"/>
                  </a:cubicBezTo>
                  <a:cubicBezTo>
                    <a:pt x="36" y="117"/>
                    <a:pt x="34" y="116"/>
                    <a:pt x="33" y="116"/>
                  </a:cubicBezTo>
                  <a:cubicBezTo>
                    <a:pt x="34" y="114"/>
                    <a:pt x="34" y="112"/>
                    <a:pt x="35" y="111"/>
                  </a:cubicBezTo>
                  <a:cubicBezTo>
                    <a:pt x="37" y="111"/>
                    <a:pt x="38" y="112"/>
                    <a:pt x="39" y="113"/>
                  </a:cubicBezTo>
                  <a:cubicBezTo>
                    <a:pt x="41" y="114"/>
                    <a:pt x="43" y="115"/>
                    <a:pt x="44" y="115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6"/>
                    <a:pt x="47" y="116"/>
                    <a:pt x="48" y="116"/>
                  </a:cubicBezTo>
                  <a:cubicBezTo>
                    <a:pt x="49" y="116"/>
                    <a:pt x="50" y="115"/>
                    <a:pt x="51" y="114"/>
                  </a:cubicBezTo>
                  <a:cubicBezTo>
                    <a:pt x="52" y="113"/>
                    <a:pt x="52" y="112"/>
                    <a:pt x="52" y="111"/>
                  </a:cubicBezTo>
                  <a:cubicBezTo>
                    <a:pt x="51" y="110"/>
                    <a:pt x="51" y="108"/>
                    <a:pt x="50" y="108"/>
                  </a:cubicBezTo>
                  <a:cubicBezTo>
                    <a:pt x="46" y="106"/>
                    <a:pt x="43" y="104"/>
                    <a:pt x="39" y="102"/>
                  </a:cubicBezTo>
                  <a:cubicBezTo>
                    <a:pt x="39" y="101"/>
                    <a:pt x="40" y="99"/>
                    <a:pt x="41" y="98"/>
                  </a:cubicBezTo>
                  <a:cubicBezTo>
                    <a:pt x="42" y="98"/>
                    <a:pt x="43" y="99"/>
                    <a:pt x="44" y="99"/>
                  </a:cubicBezTo>
                  <a:cubicBezTo>
                    <a:pt x="44" y="99"/>
                    <a:pt x="45" y="100"/>
                    <a:pt x="45" y="100"/>
                  </a:cubicBezTo>
                  <a:cubicBezTo>
                    <a:pt x="46" y="100"/>
                    <a:pt x="46" y="100"/>
                    <a:pt x="47" y="100"/>
                  </a:cubicBezTo>
                  <a:cubicBezTo>
                    <a:pt x="49" y="100"/>
                    <a:pt x="50" y="99"/>
                    <a:pt x="50" y="98"/>
                  </a:cubicBezTo>
                  <a:cubicBezTo>
                    <a:pt x="51" y="97"/>
                    <a:pt x="51" y="96"/>
                    <a:pt x="51" y="95"/>
                  </a:cubicBezTo>
                  <a:cubicBezTo>
                    <a:pt x="51" y="93"/>
                    <a:pt x="50" y="92"/>
                    <a:pt x="49" y="92"/>
                  </a:cubicBezTo>
                  <a:cubicBezTo>
                    <a:pt x="48" y="91"/>
                    <a:pt x="46" y="90"/>
                    <a:pt x="45" y="89"/>
                  </a:cubicBezTo>
                  <a:cubicBezTo>
                    <a:pt x="45" y="88"/>
                    <a:pt x="46" y="87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8" y="87"/>
                    <a:pt x="49" y="88"/>
                    <a:pt x="51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2" y="89"/>
                    <a:pt x="53" y="89"/>
                    <a:pt x="54" y="88"/>
                  </a:cubicBezTo>
                  <a:cubicBezTo>
                    <a:pt x="55" y="88"/>
                    <a:pt x="56" y="87"/>
                    <a:pt x="57" y="86"/>
                  </a:cubicBezTo>
                  <a:cubicBezTo>
                    <a:pt x="57" y="85"/>
                    <a:pt x="57" y="83"/>
                    <a:pt x="56" y="82"/>
                  </a:cubicBezTo>
                  <a:cubicBezTo>
                    <a:pt x="56" y="82"/>
                    <a:pt x="56" y="81"/>
                    <a:pt x="56" y="81"/>
                  </a:cubicBezTo>
                  <a:cubicBezTo>
                    <a:pt x="55" y="80"/>
                    <a:pt x="55" y="80"/>
                    <a:pt x="54" y="80"/>
                  </a:cubicBezTo>
                  <a:cubicBezTo>
                    <a:pt x="52" y="79"/>
                    <a:pt x="51" y="78"/>
                    <a:pt x="50" y="78"/>
                  </a:cubicBezTo>
                  <a:cubicBezTo>
                    <a:pt x="50" y="76"/>
                    <a:pt x="51" y="74"/>
                    <a:pt x="52" y="73"/>
                  </a:cubicBezTo>
                  <a:cubicBezTo>
                    <a:pt x="53" y="73"/>
                    <a:pt x="54" y="73"/>
                    <a:pt x="54" y="73"/>
                  </a:cubicBezTo>
                  <a:cubicBezTo>
                    <a:pt x="57" y="74"/>
                    <a:pt x="59" y="75"/>
                    <a:pt x="62" y="76"/>
                  </a:cubicBezTo>
                  <a:cubicBezTo>
                    <a:pt x="64" y="77"/>
                    <a:pt x="67" y="75"/>
                    <a:pt x="68" y="73"/>
                  </a:cubicBezTo>
                  <a:cubicBezTo>
                    <a:pt x="68" y="71"/>
                    <a:pt x="67" y="68"/>
                    <a:pt x="65" y="67"/>
                  </a:cubicBezTo>
                  <a:cubicBezTo>
                    <a:pt x="62" y="66"/>
                    <a:pt x="60" y="65"/>
                    <a:pt x="58" y="65"/>
                  </a:cubicBezTo>
                  <a:cubicBezTo>
                    <a:pt x="57" y="64"/>
                    <a:pt x="56" y="64"/>
                    <a:pt x="56" y="64"/>
                  </a:cubicBezTo>
                  <a:cubicBezTo>
                    <a:pt x="56" y="62"/>
                    <a:pt x="57" y="61"/>
                    <a:pt x="58" y="59"/>
                  </a:cubicBezTo>
                  <a:cubicBezTo>
                    <a:pt x="59" y="59"/>
                    <a:pt x="59" y="60"/>
                    <a:pt x="60" y="60"/>
                  </a:cubicBezTo>
                  <a:cubicBezTo>
                    <a:pt x="63" y="61"/>
                    <a:pt x="65" y="60"/>
                    <a:pt x="66" y="57"/>
                  </a:cubicBezTo>
                  <a:cubicBezTo>
                    <a:pt x="67" y="56"/>
                    <a:pt x="67" y="55"/>
                    <a:pt x="66" y="54"/>
                  </a:cubicBezTo>
                  <a:cubicBezTo>
                    <a:pt x="66" y="53"/>
                    <a:pt x="65" y="52"/>
                    <a:pt x="63" y="51"/>
                  </a:cubicBezTo>
                  <a:cubicBezTo>
                    <a:pt x="63" y="51"/>
                    <a:pt x="62" y="51"/>
                    <a:pt x="61" y="51"/>
                  </a:cubicBezTo>
                  <a:cubicBezTo>
                    <a:pt x="62" y="49"/>
                    <a:pt x="62" y="48"/>
                    <a:pt x="63" y="47"/>
                  </a:cubicBezTo>
                  <a:cubicBezTo>
                    <a:pt x="64" y="47"/>
                    <a:pt x="65" y="48"/>
                    <a:pt x="66" y="49"/>
                  </a:cubicBezTo>
                  <a:cubicBezTo>
                    <a:pt x="68" y="49"/>
                    <a:pt x="69" y="49"/>
                    <a:pt x="70" y="48"/>
                  </a:cubicBezTo>
                  <a:cubicBezTo>
                    <a:pt x="71" y="48"/>
                    <a:pt x="72" y="47"/>
                    <a:pt x="72" y="46"/>
                  </a:cubicBezTo>
                  <a:cubicBezTo>
                    <a:pt x="73" y="45"/>
                    <a:pt x="73" y="43"/>
                    <a:pt x="72" y="42"/>
                  </a:cubicBezTo>
                  <a:cubicBezTo>
                    <a:pt x="72" y="41"/>
                    <a:pt x="71" y="40"/>
                    <a:pt x="70" y="40"/>
                  </a:cubicBezTo>
                  <a:cubicBezTo>
                    <a:pt x="69" y="39"/>
                    <a:pt x="68" y="39"/>
                    <a:pt x="67" y="38"/>
                  </a:cubicBezTo>
                  <a:cubicBezTo>
                    <a:pt x="67" y="37"/>
                    <a:pt x="68" y="36"/>
                    <a:pt x="68" y="35"/>
                  </a:cubicBezTo>
                  <a:cubicBezTo>
                    <a:pt x="69" y="35"/>
                    <a:pt x="70" y="36"/>
                    <a:pt x="71" y="36"/>
                  </a:cubicBezTo>
                  <a:cubicBezTo>
                    <a:pt x="73" y="37"/>
                    <a:pt x="75" y="37"/>
                    <a:pt x="77" y="38"/>
                  </a:cubicBezTo>
                  <a:cubicBezTo>
                    <a:pt x="80" y="39"/>
                    <a:pt x="83" y="38"/>
                    <a:pt x="83" y="35"/>
                  </a:cubicBezTo>
                  <a:cubicBezTo>
                    <a:pt x="84" y="33"/>
                    <a:pt x="83" y="30"/>
                    <a:pt x="81" y="29"/>
                  </a:cubicBezTo>
                  <a:cubicBezTo>
                    <a:pt x="79" y="29"/>
                    <a:pt x="77" y="28"/>
                    <a:pt x="75" y="27"/>
                  </a:cubicBezTo>
                  <a:cubicBezTo>
                    <a:pt x="74" y="27"/>
                    <a:pt x="73" y="27"/>
                    <a:pt x="72" y="26"/>
                  </a:cubicBezTo>
                  <a:cubicBezTo>
                    <a:pt x="72" y="25"/>
                    <a:pt x="73" y="24"/>
                    <a:pt x="73" y="23"/>
                  </a:cubicBezTo>
                  <a:cubicBezTo>
                    <a:pt x="74" y="24"/>
                    <a:pt x="75" y="24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6"/>
                    <a:pt x="78" y="26"/>
                    <a:pt x="79" y="26"/>
                  </a:cubicBezTo>
                  <a:cubicBezTo>
                    <a:pt x="80" y="25"/>
                    <a:pt x="81" y="25"/>
                    <a:pt x="82" y="24"/>
                  </a:cubicBezTo>
                  <a:cubicBezTo>
                    <a:pt x="83" y="23"/>
                    <a:pt x="83" y="21"/>
                    <a:pt x="83" y="20"/>
                  </a:cubicBezTo>
                  <a:cubicBezTo>
                    <a:pt x="83" y="19"/>
                    <a:pt x="82" y="18"/>
                    <a:pt x="81" y="17"/>
                  </a:cubicBezTo>
                  <a:cubicBezTo>
                    <a:pt x="80" y="16"/>
                    <a:pt x="78" y="16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3"/>
                    <a:pt x="78" y="12"/>
                  </a:cubicBezTo>
                  <a:cubicBezTo>
                    <a:pt x="78" y="11"/>
                    <a:pt x="79" y="10"/>
                    <a:pt x="79" y="9"/>
                  </a:cubicBezTo>
                  <a:cubicBezTo>
                    <a:pt x="79" y="9"/>
                    <a:pt x="79" y="9"/>
                    <a:pt x="80" y="9"/>
                  </a:cubicBezTo>
                  <a:cubicBezTo>
                    <a:pt x="81" y="10"/>
                    <a:pt x="82" y="10"/>
                    <a:pt x="84" y="10"/>
                  </a:cubicBezTo>
                  <a:cubicBezTo>
                    <a:pt x="86" y="11"/>
                    <a:pt x="88" y="11"/>
                    <a:pt x="89" y="12"/>
                  </a:cubicBezTo>
                  <a:cubicBezTo>
                    <a:pt x="91" y="13"/>
                    <a:pt x="92" y="13"/>
                    <a:pt x="93" y="14"/>
                  </a:cubicBezTo>
                  <a:cubicBezTo>
                    <a:pt x="94" y="14"/>
                    <a:pt x="95" y="15"/>
                    <a:pt x="95" y="15"/>
                  </a:cubicBezTo>
                  <a:cubicBezTo>
                    <a:pt x="97" y="16"/>
                    <a:pt x="99" y="16"/>
                    <a:pt x="101" y="17"/>
                  </a:cubicBezTo>
                  <a:cubicBezTo>
                    <a:pt x="101" y="18"/>
                    <a:pt x="101" y="18"/>
                    <a:pt x="102" y="18"/>
                  </a:cubicBezTo>
                  <a:cubicBezTo>
                    <a:pt x="102" y="18"/>
                    <a:pt x="102" y="19"/>
                    <a:pt x="1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ïś1idé">
              <a:extLst>
                <a:ext uri="{FF2B5EF4-FFF2-40B4-BE49-F238E27FC236}">
                  <a16:creationId xmlns:a16="http://schemas.microsoft.com/office/drawing/2014/main" id="{C88936E1-ACF7-45BC-8474-D0360E1E13AD}"/>
                </a:ext>
              </a:extLst>
            </p:cNvPr>
            <p:cNvSpPr/>
            <p:nvPr/>
          </p:nvSpPr>
          <p:spPr bwMode="auto">
            <a:xfrm>
              <a:off x="6209596" y="-736783"/>
              <a:ext cx="14160" cy="15733"/>
            </a:xfrm>
            <a:custGeom>
              <a:avLst/>
              <a:gdLst>
                <a:gd name="T0" fmla="*/ 6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0 w 9"/>
                <a:gd name="T7" fmla="*/ 7 h 10"/>
                <a:gd name="T8" fmla="*/ 3 w 9"/>
                <a:gd name="T9" fmla="*/ 9 h 10"/>
                <a:gd name="T10" fmla="*/ 6 w 9"/>
                <a:gd name="T11" fmla="*/ 9 h 10"/>
                <a:gd name="T12" fmla="*/ 9 w 9"/>
                <a:gd name="T13" fmla="*/ 7 h 10"/>
                <a:gd name="T14" fmla="*/ 9 w 9"/>
                <a:gd name="T15" fmla="*/ 3 h 10"/>
                <a:gd name="T16" fmla="*/ 6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1" name="ïşḻïḋé">
            <a:extLst>
              <a:ext uri="{FF2B5EF4-FFF2-40B4-BE49-F238E27FC236}">
                <a16:creationId xmlns:a16="http://schemas.microsoft.com/office/drawing/2014/main" id="{736087D9-E2F5-474D-A4CE-435EE156BF9F}"/>
              </a:ext>
            </a:extLst>
          </p:cNvPr>
          <p:cNvSpPr/>
          <p:nvPr/>
        </p:nvSpPr>
        <p:spPr bwMode="auto">
          <a:xfrm>
            <a:off x="9541329" y="687494"/>
            <a:ext cx="264321" cy="298936"/>
          </a:xfrm>
          <a:custGeom>
            <a:avLst/>
            <a:gdLst>
              <a:gd name="T0" fmla="*/ 129 w 156"/>
              <a:gd name="T1" fmla="*/ 84 h 175"/>
              <a:gd name="T2" fmla="*/ 85 w 156"/>
              <a:gd name="T3" fmla="*/ 75 h 175"/>
              <a:gd name="T4" fmla="*/ 77 w 156"/>
              <a:gd name="T5" fmla="*/ 41 h 175"/>
              <a:gd name="T6" fmla="*/ 52 w 156"/>
              <a:gd name="T7" fmla="*/ 3 h 175"/>
              <a:gd name="T8" fmla="*/ 44 w 156"/>
              <a:gd name="T9" fmla="*/ 3 h 175"/>
              <a:gd name="T10" fmla="*/ 51 w 156"/>
              <a:gd name="T11" fmla="*/ 15 h 175"/>
              <a:gd name="T12" fmla="*/ 46 w 156"/>
              <a:gd name="T13" fmla="*/ 27 h 175"/>
              <a:gd name="T14" fmla="*/ 17 w 156"/>
              <a:gd name="T15" fmla="*/ 59 h 175"/>
              <a:gd name="T16" fmla="*/ 16 w 156"/>
              <a:gd name="T17" fmla="*/ 58 h 175"/>
              <a:gd name="T18" fmla="*/ 1 w 156"/>
              <a:gd name="T19" fmla="*/ 52 h 175"/>
              <a:gd name="T20" fmla="*/ 2 w 156"/>
              <a:gd name="T21" fmla="*/ 58 h 175"/>
              <a:gd name="T22" fmla="*/ 19 w 156"/>
              <a:gd name="T23" fmla="*/ 71 h 175"/>
              <a:gd name="T24" fmla="*/ 41 w 156"/>
              <a:gd name="T25" fmla="*/ 81 h 175"/>
              <a:gd name="T26" fmla="*/ 70 w 156"/>
              <a:gd name="T27" fmla="*/ 83 h 175"/>
              <a:gd name="T28" fmla="*/ 77 w 156"/>
              <a:gd name="T29" fmla="*/ 100 h 175"/>
              <a:gd name="T30" fmla="*/ 91 w 156"/>
              <a:gd name="T31" fmla="*/ 142 h 175"/>
              <a:gd name="T32" fmla="*/ 114 w 156"/>
              <a:gd name="T33" fmla="*/ 173 h 175"/>
              <a:gd name="T34" fmla="*/ 122 w 156"/>
              <a:gd name="T35" fmla="*/ 168 h 175"/>
              <a:gd name="T36" fmla="*/ 116 w 156"/>
              <a:gd name="T37" fmla="*/ 162 h 175"/>
              <a:gd name="T38" fmla="*/ 134 w 156"/>
              <a:gd name="T39" fmla="*/ 121 h 175"/>
              <a:gd name="T40" fmla="*/ 144 w 156"/>
              <a:gd name="T41" fmla="*/ 101 h 175"/>
              <a:gd name="T42" fmla="*/ 149 w 156"/>
              <a:gd name="T43" fmla="*/ 104 h 175"/>
              <a:gd name="T44" fmla="*/ 155 w 156"/>
              <a:gd name="T45" fmla="*/ 103 h 175"/>
              <a:gd name="T46" fmla="*/ 99 w 156"/>
              <a:gd name="T47" fmla="*/ 86 h 175"/>
              <a:gd name="T48" fmla="*/ 97 w 156"/>
              <a:gd name="T49" fmla="*/ 99 h 175"/>
              <a:gd name="T50" fmla="*/ 86 w 156"/>
              <a:gd name="T51" fmla="*/ 97 h 175"/>
              <a:gd name="T52" fmla="*/ 99 w 156"/>
              <a:gd name="T53" fmla="*/ 86 h 175"/>
              <a:gd name="T54" fmla="*/ 45 w 156"/>
              <a:gd name="T55" fmla="*/ 43 h 175"/>
              <a:gd name="T56" fmla="*/ 61 w 156"/>
              <a:gd name="T57" fmla="*/ 27 h 175"/>
              <a:gd name="T58" fmla="*/ 62 w 156"/>
              <a:gd name="T59" fmla="*/ 33 h 175"/>
              <a:gd name="T60" fmla="*/ 61 w 156"/>
              <a:gd name="T61" fmla="*/ 34 h 175"/>
              <a:gd name="T62" fmla="*/ 38 w 156"/>
              <a:gd name="T63" fmla="*/ 70 h 175"/>
              <a:gd name="T64" fmla="*/ 47 w 156"/>
              <a:gd name="T65" fmla="*/ 72 h 175"/>
              <a:gd name="T66" fmla="*/ 67 w 156"/>
              <a:gd name="T67" fmla="*/ 41 h 175"/>
              <a:gd name="T68" fmla="*/ 71 w 156"/>
              <a:gd name="T69" fmla="*/ 52 h 175"/>
              <a:gd name="T70" fmla="*/ 69 w 156"/>
              <a:gd name="T71" fmla="*/ 55 h 175"/>
              <a:gd name="T72" fmla="*/ 56 w 156"/>
              <a:gd name="T73" fmla="*/ 73 h 175"/>
              <a:gd name="T74" fmla="*/ 47 w 156"/>
              <a:gd name="T75" fmla="*/ 72 h 175"/>
              <a:gd name="T76" fmla="*/ 71 w 156"/>
              <a:gd name="T77" fmla="*/ 68 h 175"/>
              <a:gd name="T78" fmla="*/ 75 w 156"/>
              <a:gd name="T79" fmla="*/ 74 h 175"/>
              <a:gd name="T80" fmla="*/ 93 w 156"/>
              <a:gd name="T81" fmla="*/ 120 h 175"/>
              <a:gd name="T82" fmla="*/ 114 w 156"/>
              <a:gd name="T83" fmla="*/ 92 h 175"/>
              <a:gd name="T84" fmla="*/ 122 w 156"/>
              <a:gd name="T85" fmla="*/ 92 h 175"/>
              <a:gd name="T86" fmla="*/ 110 w 156"/>
              <a:gd name="T87" fmla="*/ 113 h 175"/>
              <a:gd name="T88" fmla="*/ 94 w 156"/>
              <a:gd name="T89" fmla="*/ 126 h 175"/>
              <a:gd name="T90" fmla="*/ 130 w 156"/>
              <a:gd name="T91" fmla="*/ 109 h 175"/>
              <a:gd name="T92" fmla="*/ 112 w 156"/>
              <a:gd name="T93" fmla="*/ 148 h 175"/>
              <a:gd name="T94" fmla="*/ 103 w 156"/>
              <a:gd name="T95" fmla="*/ 144 h 175"/>
              <a:gd name="T96" fmla="*/ 119 w 156"/>
              <a:gd name="T97" fmla="*/ 115 h 175"/>
              <a:gd name="T98" fmla="*/ 131 w 156"/>
              <a:gd name="T99" fmla="*/ 9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75">
                <a:moveTo>
                  <a:pt x="154" y="96"/>
                </a:moveTo>
                <a:cubicBezTo>
                  <a:pt x="150" y="94"/>
                  <a:pt x="146" y="91"/>
                  <a:pt x="142" y="89"/>
                </a:cubicBezTo>
                <a:cubicBezTo>
                  <a:pt x="137" y="87"/>
                  <a:pt x="133" y="85"/>
                  <a:pt x="129" y="84"/>
                </a:cubicBezTo>
                <a:cubicBezTo>
                  <a:pt x="124" y="82"/>
                  <a:pt x="119" y="81"/>
                  <a:pt x="114" y="79"/>
                </a:cubicBezTo>
                <a:cubicBezTo>
                  <a:pt x="110" y="78"/>
                  <a:pt x="106" y="77"/>
                  <a:pt x="101" y="77"/>
                </a:cubicBezTo>
                <a:cubicBezTo>
                  <a:pt x="96" y="76"/>
                  <a:pt x="90" y="75"/>
                  <a:pt x="85" y="75"/>
                </a:cubicBezTo>
                <a:cubicBezTo>
                  <a:pt x="85" y="73"/>
                  <a:pt x="85" y="71"/>
                  <a:pt x="84" y="69"/>
                </a:cubicBezTo>
                <a:cubicBezTo>
                  <a:pt x="84" y="64"/>
                  <a:pt x="83" y="59"/>
                  <a:pt x="82" y="54"/>
                </a:cubicBezTo>
                <a:cubicBezTo>
                  <a:pt x="80" y="50"/>
                  <a:pt x="79" y="45"/>
                  <a:pt x="77" y="41"/>
                </a:cubicBezTo>
                <a:cubicBezTo>
                  <a:pt x="75" y="36"/>
                  <a:pt x="73" y="32"/>
                  <a:pt x="71" y="28"/>
                </a:cubicBezTo>
                <a:cubicBezTo>
                  <a:pt x="69" y="23"/>
                  <a:pt x="66" y="18"/>
                  <a:pt x="63" y="14"/>
                </a:cubicBezTo>
                <a:cubicBezTo>
                  <a:pt x="60" y="10"/>
                  <a:pt x="56" y="6"/>
                  <a:pt x="52" y="3"/>
                </a:cubicBezTo>
                <a:cubicBezTo>
                  <a:pt x="52" y="3"/>
                  <a:pt x="51" y="2"/>
                  <a:pt x="51" y="2"/>
                </a:cubicBezTo>
                <a:cubicBezTo>
                  <a:pt x="49" y="0"/>
                  <a:pt x="46" y="1"/>
                  <a:pt x="45" y="2"/>
                </a:cubicBezTo>
                <a:cubicBezTo>
                  <a:pt x="44" y="2"/>
                  <a:pt x="44" y="2"/>
                  <a:pt x="44" y="3"/>
                </a:cubicBezTo>
                <a:cubicBezTo>
                  <a:pt x="43" y="5"/>
                  <a:pt x="43" y="7"/>
                  <a:pt x="45" y="9"/>
                </a:cubicBezTo>
                <a:cubicBezTo>
                  <a:pt x="46" y="10"/>
                  <a:pt x="48" y="11"/>
                  <a:pt x="49" y="12"/>
                </a:cubicBezTo>
                <a:cubicBezTo>
                  <a:pt x="50" y="13"/>
                  <a:pt x="50" y="14"/>
                  <a:pt x="51" y="15"/>
                </a:cubicBezTo>
                <a:cubicBezTo>
                  <a:pt x="52" y="16"/>
                  <a:pt x="53" y="17"/>
                  <a:pt x="54" y="18"/>
                </a:cubicBezTo>
                <a:cubicBezTo>
                  <a:pt x="54" y="19"/>
                  <a:pt x="53" y="19"/>
                  <a:pt x="53" y="19"/>
                </a:cubicBezTo>
                <a:cubicBezTo>
                  <a:pt x="50" y="22"/>
                  <a:pt x="48" y="25"/>
                  <a:pt x="46" y="27"/>
                </a:cubicBezTo>
                <a:cubicBezTo>
                  <a:pt x="43" y="31"/>
                  <a:pt x="40" y="34"/>
                  <a:pt x="37" y="37"/>
                </a:cubicBezTo>
                <a:cubicBezTo>
                  <a:pt x="34" y="41"/>
                  <a:pt x="31" y="44"/>
                  <a:pt x="28" y="47"/>
                </a:cubicBezTo>
                <a:cubicBezTo>
                  <a:pt x="25" y="51"/>
                  <a:pt x="21" y="55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6" y="58"/>
                  <a:pt x="16" y="58"/>
                </a:cubicBezTo>
                <a:cubicBezTo>
                  <a:pt x="13" y="56"/>
                  <a:pt x="10" y="54"/>
                  <a:pt x="7" y="51"/>
                </a:cubicBezTo>
                <a:cubicBezTo>
                  <a:pt x="7" y="50"/>
                  <a:pt x="5" y="50"/>
                  <a:pt x="4" y="50"/>
                </a:cubicBezTo>
                <a:cubicBezTo>
                  <a:pt x="3" y="50"/>
                  <a:pt x="2" y="51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0" y="56"/>
                  <a:pt x="1" y="57"/>
                  <a:pt x="2" y="58"/>
                </a:cubicBezTo>
                <a:cubicBezTo>
                  <a:pt x="3" y="60"/>
                  <a:pt x="5" y="62"/>
                  <a:pt x="7" y="63"/>
                </a:cubicBezTo>
                <a:cubicBezTo>
                  <a:pt x="9" y="65"/>
                  <a:pt x="11" y="66"/>
                  <a:pt x="13" y="68"/>
                </a:cubicBezTo>
                <a:cubicBezTo>
                  <a:pt x="15" y="69"/>
                  <a:pt x="17" y="70"/>
                  <a:pt x="19" y="71"/>
                </a:cubicBezTo>
                <a:cubicBezTo>
                  <a:pt x="21" y="73"/>
                  <a:pt x="24" y="74"/>
                  <a:pt x="26" y="75"/>
                </a:cubicBezTo>
                <a:cubicBezTo>
                  <a:pt x="29" y="76"/>
                  <a:pt x="31" y="77"/>
                  <a:pt x="33" y="78"/>
                </a:cubicBezTo>
                <a:cubicBezTo>
                  <a:pt x="35" y="79"/>
                  <a:pt x="38" y="80"/>
                  <a:pt x="41" y="81"/>
                </a:cubicBezTo>
                <a:cubicBezTo>
                  <a:pt x="43" y="81"/>
                  <a:pt x="45" y="82"/>
                  <a:pt x="48" y="82"/>
                </a:cubicBezTo>
                <a:cubicBezTo>
                  <a:pt x="50" y="82"/>
                  <a:pt x="53" y="82"/>
                  <a:pt x="55" y="83"/>
                </a:cubicBezTo>
                <a:cubicBezTo>
                  <a:pt x="60" y="83"/>
                  <a:pt x="65" y="83"/>
                  <a:pt x="70" y="83"/>
                </a:cubicBezTo>
                <a:cubicBezTo>
                  <a:pt x="72" y="83"/>
                  <a:pt x="74" y="84"/>
                  <a:pt x="76" y="84"/>
                </a:cubicBezTo>
                <a:cubicBezTo>
                  <a:pt x="76" y="84"/>
                  <a:pt x="76" y="85"/>
                  <a:pt x="76" y="86"/>
                </a:cubicBezTo>
                <a:cubicBezTo>
                  <a:pt x="76" y="90"/>
                  <a:pt x="76" y="95"/>
                  <a:pt x="77" y="100"/>
                </a:cubicBezTo>
                <a:cubicBezTo>
                  <a:pt x="78" y="102"/>
                  <a:pt x="78" y="104"/>
                  <a:pt x="78" y="107"/>
                </a:cubicBezTo>
                <a:cubicBezTo>
                  <a:pt x="79" y="109"/>
                  <a:pt x="80" y="112"/>
                  <a:pt x="80" y="115"/>
                </a:cubicBezTo>
                <a:cubicBezTo>
                  <a:pt x="83" y="124"/>
                  <a:pt x="87" y="133"/>
                  <a:pt x="91" y="142"/>
                </a:cubicBezTo>
                <a:cubicBezTo>
                  <a:pt x="96" y="151"/>
                  <a:pt x="101" y="159"/>
                  <a:pt x="108" y="166"/>
                </a:cubicBezTo>
                <a:cubicBezTo>
                  <a:pt x="110" y="169"/>
                  <a:pt x="112" y="171"/>
                  <a:pt x="114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5" y="174"/>
                  <a:pt x="116" y="175"/>
                  <a:pt x="117" y="175"/>
                </a:cubicBezTo>
                <a:cubicBezTo>
                  <a:pt x="118" y="175"/>
                  <a:pt x="120" y="175"/>
                  <a:pt x="121" y="174"/>
                </a:cubicBezTo>
                <a:cubicBezTo>
                  <a:pt x="122" y="173"/>
                  <a:pt x="123" y="170"/>
                  <a:pt x="122" y="168"/>
                </a:cubicBezTo>
                <a:cubicBezTo>
                  <a:pt x="121" y="166"/>
                  <a:pt x="120" y="165"/>
                  <a:pt x="119" y="164"/>
                </a:cubicBezTo>
                <a:cubicBezTo>
                  <a:pt x="118" y="164"/>
                  <a:pt x="117" y="163"/>
                  <a:pt x="117" y="163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18" y="157"/>
                  <a:pt x="120" y="152"/>
                  <a:pt x="122" y="148"/>
                </a:cubicBezTo>
                <a:cubicBezTo>
                  <a:pt x="124" y="143"/>
                  <a:pt x="126" y="139"/>
                  <a:pt x="128" y="134"/>
                </a:cubicBezTo>
                <a:cubicBezTo>
                  <a:pt x="130" y="130"/>
                  <a:pt x="132" y="126"/>
                  <a:pt x="134" y="121"/>
                </a:cubicBezTo>
                <a:cubicBezTo>
                  <a:pt x="135" y="119"/>
                  <a:pt x="136" y="117"/>
                  <a:pt x="137" y="115"/>
                </a:cubicBezTo>
                <a:cubicBezTo>
                  <a:pt x="138" y="113"/>
                  <a:pt x="139" y="111"/>
                  <a:pt x="140" y="109"/>
                </a:cubicBezTo>
                <a:cubicBezTo>
                  <a:pt x="141" y="106"/>
                  <a:pt x="143" y="104"/>
                  <a:pt x="144" y="101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5" y="101"/>
                  <a:pt x="145" y="102"/>
                  <a:pt x="146" y="102"/>
                </a:cubicBezTo>
                <a:cubicBezTo>
                  <a:pt x="147" y="103"/>
                  <a:pt x="148" y="103"/>
                  <a:pt x="149" y="104"/>
                </a:cubicBezTo>
                <a:cubicBezTo>
                  <a:pt x="149" y="104"/>
                  <a:pt x="149" y="104"/>
                  <a:pt x="150" y="104"/>
                </a:cubicBezTo>
                <a:cubicBezTo>
                  <a:pt x="150" y="105"/>
                  <a:pt x="151" y="105"/>
                  <a:pt x="152" y="105"/>
                </a:cubicBezTo>
                <a:cubicBezTo>
                  <a:pt x="153" y="105"/>
                  <a:pt x="154" y="104"/>
                  <a:pt x="155" y="103"/>
                </a:cubicBezTo>
                <a:cubicBezTo>
                  <a:pt x="156" y="102"/>
                  <a:pt x="156" y="101"/>
                  <a:pt x="156" y="100"/>
                </a:cubicBezTo>
                <a:cubicBezTo>
                  <a:pt x="156" y="98"/>
                  <a:pt x="155" y="97"/>
                  <a:pt x="154" y="96"/>
                </a:cubicBezTo>
                <a:close/>
                <a:moveTo>
                  <a:pt x="99" y="86"/>
                </a:moveTo>
                <a:cubicBezTo>
                  <a:pt x="101" y="86"/>
                  <a:pt x="104" y="87"/>
                  <a:pt x="106" y="87"/>
                </a:cubicBezTo>
                <a:cubicBezTo>
                  <a:pt x="105" y="89"/>
                  <a:pt x="104" y="90"/>
                  <a:pt x="103" y="92"/>
                </a:cubicBezTo>
                <a:cubicBezTo>
                  <a:pt x="101" y="94"/>
                  <a:pt x="99" y="97"/>
                  <a:pt x="97" y="99"/>
                </a:cubicBezTo>
                <a:cubicBezTo>
                  <a:pt x="96" y="102"/>
                  <a:pt x="94" y="104"/>
                  <a:pt x="92" y="107"/>
                </a:cubicBezTo>
                <a:cubicBezTo>
                  <a:pt x="91" y="108"/>
                  <a:pt x="90" y="109"/>
                  <a:pt x="89" y="110"/>
                </a:cubicBezTo>
                <a:cubicBezTo>
                  <a:pt x="88" y="106"/>
                  <a:pt x="87" y="102"/>
                  <a:pt x="86" y="97"/>
                </a:cubicBezTo>
                <a:cubicBezTo>
                  <a:pt x="86" y="93"/>
                  <a:pt x="85" y="89"/>
                  <a:pt x="85" y="84"/>
                </a:cubicBezTo>
                <a:cubicBezTo>
                  <a:pt x="87" y="84"/>
                  <a:pt x="90" y="85"/>
                  <a:pt x="92" y="85"/>
                </a:cubicBezTo>
                <a:cubicBezTo>
                  <a:pt x="94" y="85"/>
                  <a:pt x="96" y="85"/>
                  <a:pt x="99" y="86"/>
                </a:cubicBezTo>
                <a:close/>
                <a:moveTo>
                  <a:pt x="25" y="64"/>
                </a:moveTo>
                <a:cubicBezTo>
                  <a:pt x="28" y="61"/>
                  <a:pt x="32" y="57"/>
                  <a:pt x="35" y="53"/>
                </a:cubicBezTo>
                <a:cubicBezTo>
                  <a:pt x="38" y="50"/>
                  <a:pt x="42" y="47"/>
                  <a:pt x="45" y="43"/>
                </a:cubicBezTo>
                <a:cubicBezTo>
                  <a:pt x="47" y="40"/>
                  <a:pt x="50" y="37"/>
                  <a:pt x="53" y="33"/>
                </a:cubicBezTo>
                <a:cubicBezTo>
                  <a:pt x="55" y="31"/>
                  <a:pt x="57" y="28"/>
                  <a:pt x="60" y="26"/>
                </a:cubicBezTo>
                <a:cubicBezTo>
                  <a:pt x="60" y="26"/>
                  <a:pt x="60" y="27"/>
                  <a:pt x="61" y="27"/>
                </a:cubicBezTo>
                <a:cubicBezTo>
                  <a:pt x="61" y="29"/>
                  <a:pt x="62" y="30"/>
                  <a:pt x="63" y="32"/>
                </a:cubicBezTo>
                <a:cubicBezTo>
                  <a:pt x="63" y="32"/>
                  <a:pt x="62" y="32"/>
                  <a:pt x="62" y="32"/>
                </a:cubicBezTo>
                <a:cubicBezTo>
                  <a:pt x="62" y="32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1" y="33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8" y="39"/>
                  <a:pt x="55" y="44"/>
                  <a:pt x="51" y="50"/>
                </a:cubicBezTo>
                <a:cubicBezTo>
                  <a:pt x="47" y="56"/>
                  <a:pt x="42" y="63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3" y="68"/>
                  <a:pt x="29" y="66"/>
                  <a:pt x="25" y="64"/>
                </a:cubicBezTo>
                <a:close/>
                <a:moveTo>
                  <a:pt x="47" y="72"/>
                </a:moveTo>
                <a:cubicBezTo>
                  <a:pt x="51" y="67"/>
                  <a:pt x="55" y="61"/>
                  <a:pt x="59" y="55"/>
                </a:cubicBezTo>
                <a:cubicBezTo>
                  <a:pt x="61" y="52"/>
                  <a:pt x="63" y="49"/>
                  <a:pt x="65" y="45"/>
                </a:cubicBezTo>
                <a:cubicBezTo>
                  <a:pt x="66" y="44"/>
                  <a:pt x="66" y="43"/>
                  <a:pt x="67" y="41"/>
                </a:cubicBezTo>
                <a:cubicBezTo>
                  <a:pt x="67" y="42"/>
                  <a:pt x="67" y="42"/>
                  <a:pt x="68" y="42"/>
                </a:cubicBezTo>
                <a:cubicBezTo>
                  <a:pt x="69" y="45"/>
                  <a:pt x="70" y="49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0" y="52"/>
                  <a:pt x="70" y="53"/>
                </a:cubicBezTo>
                <a:cubicBezTo>
                  <a:pt x="70" y="53"/>
                  <a:pt x="70" y="53"/>
                  <a:pt x="69" y="53"/>
                </a:cubicBezTo>
                <a:cubicBezTo>
                  <a:pt x="69" y="54"/>
                  <a:pt x="69" y="54"/>
                  <a:pt x="69" y="55"/>
                </a:cubicBezTo>
                <a:cubicBezTo>
                  <a:pt x="68" y="55"/>
                  <a:pt x="68" y="56"/>
                  <a:pt x="67" y="57"/>
                </a:cubicBezTo>
                <a:cubicBezTo>
                  <a:pt x="66" y="59"/>
                  <a:pt x="64" y="61"/>
                  <a:pt x="63" y="63"/>
                </a:cubicBezTo>
                <a:cubicBezTo>
                  <a:pt x="61" y="67"/>
                  <a:pt x="58" y="70"/>
                  <a:pt x="56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4" y="73"/>
                  <a:pt x="52" y="73"/>
                  <a:pt x="50" y="73"/>
                </a:cubicBezTo>
                <a:cubicBezTo>
                  <a:pt x="49" y="73"/>
                  <a:pt x="48" y="73"/>
                  <a:pt x="47" y="72"/>
                </a:cubicBezTo>
                <a:close/>
                <a:moveTo>
                  <a:pt x="72" y="74"/>
                </a:moveTo>
                <a:cubicBezTo>
                  <a:pt x="70" y="74"/>
                  <a:pt x="68" y="74"/>
                  <a:pt x="67" y="74"/>
                </a:cubicBezTo>
                <a:cubicBezTo>
                  <a:pt x="68" y="72"/>
                  <a:pt x="70" y="70"/>
                  <a:pt x="71" y="68"/>
                </a:cubicBezTo>
                <a:cubicBezTo>
                  <a:pt x="72" y="66"/>
                  <a:pt x="73" y="65"/>
                  <a:pt x="74" y="63"/>
                </a:cubicBezTo>
                <a:cubicBezTo>
                  <a:pt x="75" y="66"/>
                  <a:pt x="75" y="69"/>
                  <a:pt x="75" y="72"/>
                </a:cubicBezTo>
                <a:cubicBezTo>
                  <a:pt x="75" y="73"/>
                  <a:pt x="75" y="73"/>
                  <a:pt x="75" y="74"/>
                </a:cubicBezTo>
                <a:cubicBezTo>
                  <a:pt x="74" y="74"/>
                  <a:pt x="73" y="74"/>
                  <a:pt x="72" y="74"/>
                </a:cubicBezTo>
                <a:close/>
                <a:moveTo>
                  <a:pt x="92" y="121"/>
                </a:moveTo>
                <a:cubicBezTo>
                  <a:pt x="92" y="121"/>
                  <a:pt x="93" y="120"/>
                  <a:pt x="93" y="120"/>
                </a:cubicBezTo>
                <a:cubicBezTo>
                  <a:pt x="97" y="115"/>
                  <a:pt x="101" y="110"/>
                  <a:pt x="105" y="105"/>
                </a:cubicBezTo>
                <a:cubicBezTo>
                  <a:pt x="107" y="103"/>
                  <a:pt x="108" y="100"/>
                  <a:pt x="110" y="98"/>
                </a:cubicBezTo>
                <a:cubicBezTo>
                  <a:pt x="111" y="96"/>
                  <a:pt x="113" y="94"/>
                  <a:pt x="114" y="92"/>
                </a:cubicBezTo>
                <a:cubicBezTo>
                  <a:pt x="115" y="91"/>
                  <a:pt x="115" y="90"/>
                  <a:pt x="115" y="89"/>
                </a:cubicBezTo>
                <a:cubicBezTo>
                  <a:pt x="118" y="90"/>
                  <a:pt x="120" y="91"/>
                  <a:pt x="122" y="91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1" y="93"/>
                  <a:pt x="120" y="94"/>
                  <a:pt x="120" y="96"/>
                </a:cubicBezTo>
                <a:cubicBezTo>
                  <a:pt x="118" y="98"/>
                  <a:pt x="116" y="101"/>
                  <a:pt x="115" y="104"/>
                </a:cubicBezTo>
                <a:cubicBezTo>
                  <a:pt x="113" y="107"/>
                  <a:pt x="111" y="110"/>
                  <a:pt x="110" y="113"/>
                </a:cubicBezTo>
                <a:cubicBezTo>
                  <a:pt x="107" y="119"/>
                  <a:pt x="103" y="125"/>
                  <a:pt x="100" y="131"/>
                </a:cubicBezTo>
                <a:cubicBezTo>
                  <a:pt x="99" y="132"/>
                  <a:pt x="99" y="133"/>
                  <a:pt x="98" y="134"/>
                </a:cubicBezTo>
                <a:cubicBezTo>
                  <a:pt x="96" y="131"/>
                  <a:pt x="95" y="129"/>
                  <a:pt x="94" y="126"/>
                </a:cubicBezTo>
                <a:cubicBezTo>
                  <a:pt x="93" y="124"/>
                  <a:pt x="92" y="122"/>
                  <a:pt x="92" y="121"/>
                </a:cubicBezTo>
                <a:close/>
                <a:moveTo>
                  <a:pt x="135" y="97"/>
                </a:moveTo>
                <a:cubicBezTo>
                  <a:pt x="134" y="101"/>
                  <a:pt x="132" y="105"/>
                  <a:pt x="130" y="109"/>
                </a:cubicBezTo>
                <a:cubicBezTo>
                  <a:pt x="128" y="113"/>
                  <a:pt x="126" y="117"/>
                  <a:pt x="124" y="121"/>
                </a:cubicBezTo>
                <a:cubicBezTo>
                  <a:pt x="121" y="126"/>
                  <a:pt x="119" y="130"/>
                  <a:pt x="117" y="135"/>
                </a:cubicBezTo>
                <a:cubicBezTo>
                  <a:pt x="115" y="139"/>
                  <a:pt x="113" y="143"/>
                  <a:pt x="112" y="148"/>
                </a:cubicBezTo>
                <a:cubicBezTo>
                  <a:pt x="111" y="150"/>
                  <a:pt x="110" y="152"/>
                  <a:pt x="109" y="153"/>
                </a:cubicBezTo>
                <a:cubicBezTo>
                  <a:pt x="109" y="153"/>
                  <a:pt x="108" y="152"/>
                  <a:pt x="108" y="151"/>
                </a:cubicBezTo>
                <a:cubicBezTo>
                  <a:pt x="106" y="149"/>
                  <a:pt x="104" y="146"/>
                  <a:pt x="103" y="144"/>
                </a:cubicBezTo>
                <a:cubicBezTo>
                  <a:pt x="105" y="141"/>
                  <a:pt x="107" y="137"/>
                  <a:pt x="109" y="134"/>
                </a:cubicBezTo>
                <a:cubicBezTo>
                  <a:pt x="111" y="131"/>
                  <a:pt x="112" y="128"/>
                  <a:pt x="114" y="124"/>
                </a:cubicBezTo>
                <a:cubicBezTo>
                  <a:pt x="116" y="121"/>
                  <a:pt x="117" y="118"/>
                  <a:pt x="119" y="115"/>
                </a:cubicBezTo>
                <a:cubicBezTo>
                  <a:pt x="121" y="113"/>
                  <a:pt x="122" y="110"/>
                  <a:pt x="124" y="107"/>
                </a:cubicBezTo>
                <a:cubicBezTo>
                  <a:pt x="126" y="103"/>
                  <a:pt x="128" y="100"/>
                  <a:pt x="130" y="96"/>
                </a:cubicBezTo>
                <a:cubicBezTo>
                  <a:pt x="131" y="95"/>
                  <a:pt x="131" y="95"/>
                  <a:pt x="131" y="94"/>
                </a:cubicBezTo>
                <a:cubicBezTo>
                  <a:pt x="132" y="95"/>
                  <a:pt x="134" y="96"/>
                  <a:pt x="135" y="96"/>
                </a:cubicBezTo>
                <a:cubicBezTo>
                  <a:pt x="135" y="97"/>
                  <a:pt x="135" y="97"/>
                  <a:pt x="1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2" name="íṩ1ïḓe">
            <a:extLst>
              <a:ext uri="{FF2B5EF4-FFF2-40B4-BE49-F238E27FC236}">
                <a16:creationId xmlns:a16="http://schemas.microsoft.com/office/drawing/2014/main" id="{39FD0FE6-1884-409E-B227-18DAE9C70302}"/>
              </a:ext>
            </a:extLst>
          </p:cNvPr>
          <p:cNvGrpSpPr/>
          <p:nvPr/>
        </p:nvGrpSpPr>
        <p:grpSpPr>
          <a:xfrm>
            <a:off x="7799150" y="-82007"/>
            <a:ext cx="407495" cy="313097"/>
            <a:chOff x="5690394" y="-1169452"/>
            <a:chExt cx="407495" cy="313097"/>
          </a:xfrm>
          <a:solidFill>
            <a:schemeClr val="bg1">
              <a:lumMod val="95000"/>
            </a:schemeClr>
          </a:solidFill>
        </p:grpSpPr>
        <p:sp>
          <p:nvSpPr>
            <p:cNvPr id="93" name="iṡḻídê">
              <a:extLst>
                <a:ext uri="{FF2B5EF4-FFF2-40B4-BE49-F238E27FC236}">
                  <a16:creationId xmlns:a16="http://schemas.microsoft.com/office/drawing/2014/main" id="{9F527DC6-67AC-4AE2-B4ED-094C847B870C}"/>
                </a:ext>
              </a:extLst>
            </p:cNvPr>
            <p:cNvSpPr/>
            <p:nvPr/>
          </p:nvSpPr>
          <p:spPr bwMode="auto">
            <a:xfrm>
              <a:off x="5690394" y="-1123824"/>
              <a:ext cx="407495" cy="267469"/>
            </a:xfrm>
            <a:custGeom>
              <a:avLst/>
              <a:gdLst>
                <a:gd name="T0" fmla="*/ 101 w 240"/>
                <a:gd name="T1" fmla="*/ 138 h 156"/>
                <a:gd name="T2" fmla="*/ 100 w 240"/>
                <a:gd name="T3" fmla="*/ 147 h 156"/>
                <a:gd name="T4" fmla="*/ 113 w 240"/>
                <a:gd name="T5" fmla="*/ 156 h 156"/>
                <a:gd name="T6" fmla="*/ 127 w 240"/>
                <a:gd name="T7" fmla="*/ 144 h 156"/>
                <a:gd name="T8" fmla="*/ 159 w 240"/>
                <a:gd name="T9" fmla="*/ 117 h 156"/>
                <a:gd name="T10" fmla="*/ 199 w 240"/>
                <a:gd name="T11" fmla="*/ 110 h 156"/>
                <a:gd name="T12" fmla="*/ 236 w 240"/>
                <a:gd name="T13" fmla="*/ 114 h 156"/>
                <a:gd name="T14" fmla="*/ 237 w 240"/>
                <a:gd name="T15" fmla="*/ 97 h 156"/>
                <a:gd name="T16" fmla="*/ 228 w 240"/>
                <a:gd name="T17" fmla="*/ 52 h 156"/>
                <a:gd name="T18" fmla="*/ 218 w 240"/>
                <a:gd name="T19" fmla="*/ 48 h 156"/>
                <a:gd name="T20" fmla="*/ 188 w 240"/>
                <a:gd name="T21" fmla="*/ 62 h 156"/>
                <a:gd name="T22" fmla="*/ 182 w 240"/>
                <a:gd name="T23" fmla="*/ 86 h 156"/>
                <a:gd name="T24" fmla="*/ 149 w 240"/>
                <a:gd name="T25" fmla="*/ 113 h 156"/>
                <a:gd name="T26" fmla="*/ 117 w 240"/>
                <a:gd name="T27" fmla="*/ 130 h 156"/>
                <a:gd name="T28" fmla="*/ 95 w 240"/>
                <a:gd name="T29" fmla="*/ 122 h 156"/>
                <a:gd name="T30" fmla="*/ 42 w 240"/>
                <a:gd name="T31" fmla="*/ 84 h 156"/>
                <a:gd name="T32" fmla="*/ 55 w 240"/>
                <a:gd name="T33" fmla="*/ 65 h 156"/>
                <a:gd name="T34" fmla="*/ 86 w 240"/>
                <a:gd name="T35" fmla="*/ 55 h 156"/>
                <a:gd name="T36" fmla="*/ 85 w 240"/>
                <a:gd name="T37" fmla="*/ 35 h 156"/>
                <a:gd name="T38" fmla="*/ 84 w 240"/>
                <a:gd name="T39" fmla="*/ 18 h 156"/>
                <a:gd name="T40" fmla="*/ 60 w 240"/>
                <a:gd name="T41" fmla="*/ 0 h 156"/>
                <a:gd name="T42" fmla="*/ 47 w 240"/>
                <a:gd name="T43" fmla="*/ 8 h 156"/>
                <a:gd name="T44" fmla="*/ 32 w 240"/>
                <a:gd name="T45" fmla="*/ 3 h 156"/>
                <a:gd name="T46" fmla="*/ 17 w 240"/>
                <a:gd name="T47" fmla="*/ 32 h 156"/>
                <a:gd name="T48" fmla="*/ 20 w 240"/>
                <a:gd name="T49" fmla="*/ 44 h 156"/>
                <a:gd name="T50" fmla="*/ 0 w 240"/>
                <a:gd name="T51" fmla="*/ 82 h 156"/>
                <a:gd name="T52" fmla="*/ 20 w 240"/>
                <a:gd name="T53" fmla="*/ 98 h 156"/>
                <a:gd name="T54" fmla="*/ 43 w 240"/>
                <a:gd name="T55" fmla="*/ 96 h 156"/>
                <a:gd name="T56" fmla="*/ 204 w 240"/>
                <a:gd name="T57" fmla="*/ 62 h 156"/>
                <a:gd name="T58" fmla="*/ 221 w 240"/>
                <a:gd name="T59" fmla="*/ 69 h 156"/>
                <a:gd name="T60" fmla="*/ 226 w 240"/>
                <a:gd name="T61" fmla="*/ 107 h 156"/>
                <a:gd name="T62" fmla="*/ 197 w 240"/>
                <a:gd name="T63" fmla="*/ 97 h 156"/>
                <a:gd name="T64" fmla="*/ 191 w 240"/>
                <a:gd name="T65" fmla="*/ 74 h 156"/>
                <a:gd name="T66" fmla="*/ 112 w 240"/>
                <a:gd name="T67" fmla="*/ 139 h 156"/>
                <a:gd name="T68" fmla="*/ 117 w 240"/>
                <a:gd name="T69" fmla="*/ 142 h 156"/>
                <a:gd name="T70" fmla="*/ 112 w 240"/>
                <a:gd name="T71" fmla="*/ 146 h 156"/>
                <a:gd name="T72" fmla="*/ 109 w 240"/>
                <a:gd name="T73" fmla="*/ 144 h 156"/>
                <a:gd name="T74" fmla="*/ 59 w 240"/>
                <a:gd name="T75" fmla="*/ 9 h 156"/>
                <a:gd name="T76" fmla="*/ 75 w 240"/>
                <a:gd name="T77" fmla="*/ 19 h 156"/>
                <a:gd name="T78" fmla="*/ 75 w 240"/>
                <a:gd name="T79" fmla="*/ 27 h 156"/>
                <a:gd name="T80" fmla="*/ 57 w 240"/>
                <a:gd name="T81" fmla="*/ 10 h 156"/>
                <a:gd name="T82" fmla="*/ 37 w 240"/>
                <a:gd name="T83" fmla="*/ 12 h 156"/>
                <a:gd name="T84" fmla="*/ 73 w 240"/>
                <a:gd name="T85" fmla="*/ 37 h 156"/>
                <a:gd name="T86" fmla="*/ 74 w 240"/>
                <a:gd name="T87" fmla="*/ 52 h 156"/>
                <a:gd name="T88" fmla="*/ 52 w 240"/>
                <a:gd name="T89" fmla="*/ 55 h 156"/>
                <a:gd name="T90" fmla="*/ 30 w 240"/>
                <a:gd name="T91" fmla="*/ 43 h 156"/>
                <a:gd name="T92" fmla="*/ 27 w 240"/>
                <a:gd name="T93" fmla="*/ 30 h 156"/>
                <a:gd name="T94" fmla="*/ 20 w 240"/>
                <a:gd name="T95" fmla="*/ 89 h 156"/>
                <a:gd name="T96" fmla="*/ 10 w 240"/>
                <a:gd name="T97" fmla="*/ 81 h 156"/>
                <a:gd name="T98" fmla="*/ 22 w 240"/>
                <a:gd name="T99" fmla="*/ 56 h 156"/>
                <a:gd name="T100" fmla="*/ 35 w 240"/>
                <a:gd name="T101" fmla="*/ 57 h 156"/>
                <a:gd name="T102" fmla="*/ 43 w 240"/>
                <a:gd name="T103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56">
                  <a:moveTo>
                    <a:pt x="43" y="96"/>
                  </a:moveTo>
                  <a:cubicBezTo>
                    <a:pt x="45" y="97"/>
                    <a:pt x="48" y="99"/>
                    <a:pt x="50" y="101"/>
                  </a:cubicBezTo>
                  <a:cubicBezTo>
                    <a:pt x="55" y="104"/>
                    <a:pt x="60" y="108"/>
                    <a:pt x="65" y="112"/>
                  </a:cubicBezTo>
                  <a:cubicBezTo>
                    <a:pt x="71" y="116"/>
                    <a:pt x="77" y="120"/>
                    <a:pt x="82" y="124"/>
                  </a:cubicBezTo>
                  <a:cubicBezTo>
                    <a:pt x="89" y="129"/>
                    <a:pt x="94" y="133"/>
                    <a:pt x="101" y="138"/>
                  </a:cubicBezTo>
                  <a:cubicBezTo>
                    <a:pt x="100" y="139"/>
                    <a:pt x="100" y="140"/>
                    <a:pt x="100" y="141"/>
                  </a:cubicBezTo>
                  <a:cubicBezTo>
                    <a:pt x="100" y="141"/>
                    <a:pt x="100" y="142"/>
                    <a:pt x="100" y="142"/>
                  </a:cubicBezTo>
                  <a:cubicBezTo>
                    <a:pt x="99" y="143"/>
                    <a:pt x="99" y="144"/>
                    <a:pt x="99" y="145"/>
                  </a:cubicBezTo>
                  <a:cubicBezTo>
                    <a:pt x="99" y="145"/>
                    <a:pt x="100" y="146"/>
                    <a:pt x="100" y="146"/>
                  </a:cubicBezTo>
                  <a:cubicBezTo>
                    <a:pt x="100" y="146"/>
                    <a:pt x="100" y="147"/>
                    <a:pt x="100" y="147"/>
                  </a:cubicBezTo>
                  <a:cubicBezTo>
                    <a:pt x="100" y="149"/>
                    <a:pt x="101" y="150"/>
                    <a:pt x="102" y="151"/>
                  </a:cubicBezTo>
                  <a:cubicBezTo>
                    <a:pt x="103" y="152"/>
                    <a:pt x="105" y="153"/>
                    <a:pt x="106" y="154"/>
                  </a:cubicBezTo>
                  <a:cubicBezTo>
                    <a:pt x="107" y="154"/>
                    <a:pt x="108" y="155"/>
                    <a:pt x="108" y="155"/>
                  </a:cubicBezTo>
                  <a:cubicBezTo>
                    <a:pt x="110" y="155"/>
                    <a:pt x="111" y="156"/>
                    <a:pt x="112" y="156"/>
                  </a:cubicBezTo>
                  <a:cubicBezTo>
                    <a:pt x="112" y="156"/>
                    <a:pt x="113" y="156"/>
                    <a:pt x="113" y="156"/>
                  </a:cubicBezTo>
                  <a:cubicBezTo>
                    <a:pt x="114" y="156"/>
                    <a:pt x="115" y="156"/>
                    <a:pt x="116" y="155"/>
                  </a:cubicBezTo>
                  <a:cubicBezTo>
                    <a:pt x="117" y="155"/>
                    <a:pt x="118" y="155"/>
                    <a:pt x="119" y="154"/>
                  </a:cubicBezTo>
                  <a:cubicBezTo>
                    <a:pt x="120" y="154"/>
                    <a:pt x="120" y="153"/>
                    <a:pt x="121" y="153"/>
                  </a:cubicBezTo>
                  <a:cubicBezTo>
                    <a:pt x="122" y="152"/>
                    <a:pt x="123" y="151"/>
                    <a:pt x="123" y="150"/>
                  </a:cubicBezTo>
                  <a:cubicBezTo>
                    <a:pt x="125" y="148"/>
                    <a:pt x="126" y="146"/>
                    <a:pt x="127" y="144"/>
                  </a:cubicBezTo>
                  <a:cubicBezTo>
                    <a:pt x="127" y="143"/>
                    <a:pt x="127" y="142"/>
                    <a:pt x="127" y="140"/>
                  </a:cubicBezTo>
                  <a:cubicBezTo>
                    <a:pt x="127" y="140"/>
                    <a:pt x="127" y="140"/>
                    <a:pt x="127" y="139"/>
                  </a:cubicBezTo>
                  <a:cubicBezTo>
                    <a:pt x="130" y="137"/>
                    <a:pt x="133" y="135"/>
                    <a:pt x="136" y="133"/>
                  </a:cubicBezTo>
                  <a:cubicBezTo>
                    <a:pt x="140" y="131"/>
                    <a:pt x="143" y="128"/>
                    <a:pt x="147" y="126"/>
                  </a:cubicBezTo>
                  <a:cubicBezTo>
                    <a:pt x="151" y="123"/>
                    <a:pt x="155" y="120"/>
                    <a:pt x="159" y="117"/>
                  </a:cubicBezTo>
                  <a:cubicBezTo>
                    <a:pt x="162" y="115"/>
                    <a:pt x="166" y="112"/>
                    <a:pt x="170" y="110"/>
                  </a:cubicBezTo>
                  <a:cubicBezTo>
                    <a:pt x="176" y="106"/>
                    <a:pt x="181" y="102"/>
                    <a:pt x="187" y="99"/>
                  </a:cubicBezTo>
                  <a:cubicBezTo>
                    <a:pt x="187" y="99"/>
                    <a:pt x="187" y="100"/>
                    <a:pt x="188" y="100"/>
                  </a:cubicBezTo>
                  <a:cubicBezTo>
                    <a:pt x="189" y="102"/>
                    <a:pt x="191" y="104"/>
                    <a:pt x="193" y="106"/>
                  </a:cubicBezTo>
                  <a:cubicBezTo>
                    <a:pt x="195" y="108"/>
                    <a:pt x="197" y="109"/>
                    <a:pt x="199" y="110"/>
                  </a:cubicBezTo>
                  <a:cubicBezTo>
                    <a:pt x="202" y="112"/>
                    <a:pt x="204" y="113"/>
                    <a:pt x="207" y="114"/>
                  </a:cubicBezTo>
                  <a:cubicBezTo>
                    <a:pt x="209" y="115"/>
                    <a:pt x="210" y="115"/>
                    <a:pt x="212" y="115"/>
                  </a:cubicBezTo>
                  <a:cubicBezTo>
                    <a:pt x="213" y="116"/>
                    <a:pt x="214" y="116"/>
                    <a:pt x="216" y="116"/>
                  </a:cubicBezTo>
                  <a:cubicBezTo>
                    <a:pt x="219" y="117"/>
                    <a:pt x="222" y="117"/>
                    <a:pt x="225" y="116"/>
                  </a:cubicBezTo>
                  <a:cubicBezTo>
                    <a:pt x="229" y="116"/>
                    <a:pt x="232" y="115"/>
                    <a:pt x="236" y="114"/>
                  </a:cubicBezTo>
                  <a:cubicBezTo>
                    <a:pt x="238" y="113"/>
                    <a:pt x="240" y="110"/>
                    <a:pt x="239" y="108"/>
                  </a:cubicBezTo>
                  <a:cubicBezTo>
                    <a:pt x="239" y="108"/>
                    <a:pt x="238" y="107"/>
                    <a:pt x="238" y="107"/>
                  </a:cubicBezTo>
                  <a:cubicBezTo>
                    <a:pt x="238" y="106"/>
                    <a:pt x="238" y="105"/>
                    <a:pt x="238" y="104"/>
                  </a:cubicBezTo>
                  <a:cubicBezTo>
                    <a:pt x="238" y="103"/>
                    <a:pt x="238" y="102"/>
                    <a:pt x="237" y="101"/>
                  </a:cubicBezTo>
                  <a:cubicBezTo>
                    <a:pt x="237" y="100"/>
                    <a:pt x="237" y="99"/>
                    <a:pt x="237" y="97"/>
                  </a:cubicBezTo>
                  <a:cubicBezTo>
                    <a:pt x="236" y="94"/>
                    <a:pt x="235" y="90"/>
                    <a:pt x="234" y="87"/>
                  </a:cubicBezTo>
                  <a:cubicBezTo>
                    <a:pt x="234" y="83"/>
                    <a:pt x="233" y="79"/>
                    <a:pt x="232" y="76"/>
                  </a:cubicBezTo>
                  <a:cubicBezTo>
                    <a:pt x="231" y="73"/>
                    <a:pt x="231" y="70"/>
                    <a:pt x="230" y="66"/>
                  </a:cubicBezTo>
                  <a:cubicBezTo>
                    <a:pt x="229" y="62"/>
                    <a:pt x="229" y="58"/>
                    <a:pt x="229" y="54"/>
                  </a:cubicBezTo>
                  <a:cubicBezTo>
                    <a:pt x="228" y="54"/>
                    <a:pt x="228" y="53"/>
                    <a:pt x="228" y="52"/>
                  </a:cubicBezTo>
                  <a:cubicBezTo>
                    <a:pt x="228" y="52"/>
                    <a:pt x="228" y="52"/>
                    <a:pt x="228" y="51"/>
                  </a:cubicBezTo>
                  <a:cubicBezTo>
                    <a:pt x="227" y="50"/>
                    <a:pt x="227" y="50"/>
                    <a:pt x="226" y="49"/>
                  </a:cubicBezTo>
                  <a:cubicBezTo>
                    <a:pt x="225" y="48"/>
                    <a:pt x="224" y="47"/>
                    <a:pt x="223" y="47"/>
                  </a:cubicBezTo>
                  <a:cubicBezTo>
                    <a:pt x="223" y="47"/>
                    <a:pt x="222" y="47"/>
                    <a:pt x="222" y="47"/>
                  </a:cubicBezTo>
                  <a:cubicBezTo>
                    <a:pt x="221" y="47"/>
                    <a:pt x="219" y="48"/>
                    <a:pt x="218" y="48"/>
                  </a:cubicBezTo>
                  <a:cubicBezTo>
                    <a:pt x="214" y="49"/>
                    <a:pt x="210" y="50"/>
                    <a:pt x="206" y="51"/>
                  </a:cubicBezTo>
                  <a:cubicBezTo>
                    <a:pt x="204" y="52"/>
                    <a:pt x="201" y="53"/>
                    <a:pt x="199" y="54"/>
                  </a:cubicBezTo>
                  <a:cubicBezTo>
                    <a:pt x="197" y="55"/>
                    <a:pt x="195" y="56"/>
                    <a:pt x="193" y="58"/>
                  </a:cubicBezTo>
                  <a:cubicBezTo>
                    <a:pt x="192" y="58"/>
                    <a:pt x="191" y="59"/>
                    <a:pt x="190" y="60"/>
                  </a:cubicBezTo>
                  <a:cubicBezTo>
                    <a:pt x="189" y="61"/>
                    <a:pt x="189" y="61"/>
                    <a:pt x="188" y="62"/>
                  </a:cubicBezTo>
                  <a:cubicBezTo>
                    <a:pt x="187" y="62"/>
                    <a:pt x="187" y="63"/>
                    <a:pt x="186" y="64"/>
                  </a:cubicBezTo>
                  <a:cubicBezTo>
                    <a:pt x="184" y="67"/>
                    <a:pt x="183" y="69"/>
                    <a:pt x="182" y="71"/>
                  </a:cubicBezTo>
                  <a:cubicBezTo>
                    <a:pt x="182" y="74"/>
                    <a:pt x="181" y="77"/>
                    <a:pt x="181" y="79"/>
                  </a:cubicBezTo>
                  <a:cubicBezTo>
                    <a:pt x="181" y="81"/>
                    <a:pt x="181" y="82"/>
                    <a:pt x="181" y="83"/>
                  </a:cubicBezTo>
                  <a:cubicBezTo>
                    <a:pt x="181" y="84"/>
                    <a:pt x="181" y="85"/>
                    <a:pt x="182" y="86"/>
                  </a:cubicBezTo>
                  <a:cubicBezTo>
                    <a:pt x="182" y="86"/>
                    <a:pt x="182" y="86"/>
                    <a:pt x="182" y="87"/>
                  </a:cubicBezTo>
                  <a:cubicBezTo>
                    <a:pt x="182" y="88"/>
                    <a:pt x="183" y="89"/>
                    <a:pt x="183" y="90"/>
                  </a:cubicBezTo>
                  <a:cubicBezTo>
                    <a:pt x="179" y="92"/>
                    <a:pt x="176" y="95"/>
                    <a:pt x="173" y="97"/>
                  </a:cubicBezTo>
                  <a:cubicBezTo>
                    <a:pt x="169" y="100"/>
                    <a:pt x="165" y="102"/>
                    <a:pt x="161" y="105"/>
                  </a:cubicBezTo>
                  <a:cubicBezTo>
                    <a:pt x="157" y="107"/>
                    <a:pt x="153" y="110"/>
                    <a:pt x="149" y="113"/>
                  </a:cubicBezTo>
                  <a:cubicBezTo>
                    <a:pt x="145" y="115"/>
                    <a:pt x="141" y="118"/>
                    <a:pt x="138" y="121"/>
                  </a:cubicBezTo>
                  <a:cubicBezTo>
                    <a:pt x="135" y="123"/>
                    <a:pt x="132" y="125"/>
                    <a:pt x="129" y="127"/>
                  </a:cubicBezTo>
                  <a:cubicBezTo>
                    <a:pt x="127" y="128"/>
                    <a:pt x="124" y="130"/>
                    <a:pt x="121" y="132"/>
                  </a:cubicBezTo>
                  <a:cubicBezTo>
                    <a:pt x="121" y="131"/>
                    <a:pt x="120" y="131"/>
                    <a:pt x="120" y="131"/>
                  </a:cubicBezTo>
                  <a:cubicBezTo>
                    <a:pt x="119" y="130"/>
                    <a:pt x="118" y="130"/>
                    <a:pt x="117" y="130"/>
                  </a:cubicBezTo>
                  <a:cubicBezTo>
                    <a:pt x="116" y="130"/>
                    <a:pt x="115" y="129"/>
                    <a:pt x="114" y="129"/>
                  </a:cubicBezTo>
                  <a:cubicBezTo>
                    <a:pt x="113" y="129"/>
                    <a:pt x="112" y="129"/>
                    <a:pt x="111" y="129"/>
                  </a:cubicBezTo>
                  <a:cubicBezTo>
                    <a:pt x="110" y="129"/>
                    <a:pt x="109" y="130"/>
                    <a:pt x="109" y="130"/>
                  </a:cubicBezTo>
                  <a:cubicBezTo>
                    <a:pt x="108" y="130"/>
                    <a:pt x="107" y="130"/>
                    <a:pt x="107" y="131"/>
                  </a:cubicBezTo>
                  <a:cubicBezTo>
                    <a:pt x="103" y="128"/>
                    <a:pt x="99" y="125"/>
                    <a:pt x="95" y="122"/>
                  </a:cubicBezTo>
                  <a:cubicBezTo>
                    <a:pt x="91" y="119"/>
                    <a:pt x="87" y="116"/>
                    <a:pt x="83" y="113"/>
                  </a:cubicBezTo>
                  <a:cubicBezTo>
                    <a:pt x="79" y="110"/>
                    <a:pt x="75" y="107"/>
                    <a:pt x="71" y="104"/>
                  </a:cubicBezTo>
                  <a:cubicBezTo>
                    <a:pt x="67" y="101"/>
                    <a:pt x="63" y="99"/>
                    <a:pt x="59" y="96"/>
                  </a:cubicBezTo>
                  <a:cubicBezTo>
                    <a:pt x="56" y="93"/>
                    <a:pt x="52" y="91"/>
                    <a:pt x="49" y="89"/>
                  </a:cubicBezTo>
                  <a:cubicBezTo>
                    <a:pt x="47" y="87"/>
                    <a:pt x="44" y="86"/>
                    <a:pt x="42" y="84"/>
                  </a:cubicBezTo>
                  <a:cubicBezTo>
                    <a:pt x="43" y="83"/>
                    <a:pt x="44" y="82"/>
                    <a:pt x="44" y="81"/>
                  </a:cubicBezTo>
                  <a:cubicBezTo>
                    <a:pt x="47" y="77"/>
                    <a:pt x="49" y="73"/>
                    <a:pt x="52" y="70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3" y="67"/>
                    <a:pt x="54" y="66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58" y="65"/>
                    <a:pt x="59" y="65"/>
                    <a:pt x="59" y="65"/>
                  </a:cubicBezTo>
                  <a:cubicBezTo>
                    <a:pt x="62" y="65"/>
                    <a:pt x="64" y="65"/>
                    <a:pt x="67" y="64"/>
                  </a:cubicBezTo>
                  <a:cubicBezTo>
                    <a:pt x="71" y="63"/>
                    <a:pt x="76" y="62"/>
                    <a:pt x="80" y="59"/>
                  </a:cubicBezTo>
                  <a:cubicBezTo>
                    <a:pt x="82" y="58"/>
                    <a:pt x="84" y="56"/>
                    <a:pt x="86" y="55"/>
                  </a:cubicBezTo>
                  <a:cubicBezTo>
                    <a:pt x="88" y="53"/>
                    <a:pt x="89" y="52"/>
                    <a:pt x="91" y="50"/>
                  </a:cubicBezTo>
                  <a:cubicBezTo>
                    <a:pt x="91" y="50"/>
                    <a:pt x="92" y="49"/>
                    <a:pt x="92" y="48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93" y="42"/>
                    <a:pt x="91" y="41"/>
                    <a:pt x="90" y="39"/>
                  </a:cubicBezTo>
                  <a:cubicBezTo>
                    <a:pt x="88" y="38"/>
                    <a:pt x="87" y="36"/>
                    <a:pt x="85" y="35"/>
                  </a:cubicBezTo>
                  <a:cubicBezTo>
                    <a:pt x="84" y="34"/>
                    <a:pt x="84" y="34"/>
                    <a:pt x="83" y="33"/>
                  </a:cubicBezTo>
                  <a:cubicBezTo>
                    <a:pt x="83" y="32"/>
                    <a:pt x="84" y="30"/>
                    <a:pt x="84" y="29"/>
                  </a:cubicBezTo>
                  <a:cubicBezTo>
                    <a:pt x="84" y="28"/>
                    <a:pt x="85" y="26"/>
                    <a:pt x="85" y="24"/>
                  </a:cubicBezTo>
                  <a:cubicBezTo>
                    <a:pt x="85" y="23"/>
                    <a:pt x="85" y="22"/>
                    <a:pt x="85" y="21"/>
                  </a:cubicBezTo>
                  <a:cubicBezTo>
                    <a:pt x="85" y="20"/>
                    <a:pt x="85" y="19"/>
                    <a:pt x="84" y="18"/>
                  </a:cubicBezTo>
                  <a:cubicBezTo>
                    <a:pt x="83" y="16"/>
                    <a:pt x="82" y="14"/>
                    <a:pt x="81" y="12"/>
                  </a:cubicBezTo>
                  <a:cubicBezTo>
                    <a:pt x="80" y="10"/>
                    <a:pt x="78" y="8"/>
                    <a:pt x="77" y="6"/>
                  </a:cubicBezTo>
                  <a:cubicBezTo>
                    <a:pt x="75" y="5"/>
                    <a:pt x="73" y="4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2" y="2"/>
                    <a:pt x="51" y="3"/>
                    <a:pt x="51" y="4"/>
                  </a:cubicBezTo>
                  <a:cubicBezTo>
                    <a:pt x="50" y="4"/>
                    <a:pt x="50" y="5"/>
                    <a:pt x="49" y="5"/>
                  </a:cubicBezTo>
                  <a:cubicBezTo>
                    <a:pt x="49" y="6"/>
                    <a:pt x="48" y="7"/>
                    <a:pt x="47" y="8"/>
                  </a:cubicBezTo>
                  <a:cubicBezTo>
                    <a:pt x="46" y="7"/>
                    <a:pt x="44" y="6"/>
                    <a:pt x="43" y="5"/>
                  </a:cubicBezTo>
                  <a:cubicBezTo>
                    <a:pt x="41" y="4"/>
                    <a:pt x="40" y="3"/>
                    <a:pt x="39" y="3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4" y="2"/>
                    <a:pt x="33" y="3"/>
                    <a:pt x="32" y="3"/>
                  </a:cubicBezTo>
                  <a:cubicBezTo>
                    <a:pt x="31" y="4"/>
                    <a:pt x="30" y="5"/>
                    <a:pt x="29" y="5"/>
                  </a:cubicBezTo>
                  <a:cubicBezTo>
                    <a:pt x="27" y="7"/>
                    <a:pt x="25" y="9"/>
                    <a:pt x="24" y="11"/>
                  </a:cubicBezTo>
                  <a:cubicBezTo>
                    <a:pt x="23" y="13"/>
                    <a:pt x="22" y="15"/>
                    <a:pt x="21" y="17"/>
                  </a:cubicBezTo>
                  <a:cubicBezTo>
                    <a:pt x="20" y="19"/>
                    <a:pt x="19" y="21"/>
                    <a:pt x="19" y="24"/>
                  </a:cubicBezTo>
                  <a:cubicBezTo>
                    <a:pt x="18" y="26"/>
                    <a:pt x="17" y="29"/>
                    <a:pt x="17" y="32"/>
                  </a:cubicBezTo>
                  <a:cubicBezTo>
                    <a:pt x="17" y="33"/>
                    <a:pt x="17" y="35"/>
                    <a:pt x="18" y="37"/>
                  </a:cubicBezTo>
                  <a:cubicBezTo>
                    <a:pt x="18" y="37"/>
                    <a:pt x="18" y="38"/>
                    <a:pt x="18" y="39"/>
                  </a:cubicBezTo>
                  <a:cubicBezTo>
                    <a:pt x="19" y="40"/>
                    <a:pt x="19" y="41"/>
                    <a:pt x="19" y="42"/>
                  </a:cubicBezTo>
                  <a:cubicBezTo>
                    <a:pt x="19" y="42"/>
                    <a:pt x="19" y="43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5"/>
                    <a:pt x="19" y="45"/>
                    <a:pt x="19" y="46"/>
                  </a:cubicBezTo>
                  <a:cubicBezTo>
                    <a:pt x="16" y="49"/>
                    <a:pt x="12" y="53"/>
                    <a:pt x="10" y="57"/>
                  </a:cubicBezTo>
                  <a:cubicBezTo>
                    <a:pt x="7" y="60"/>
                    <a:pt x="5" y="64"/>
                    <a:pt x="3" y="68"/>
                  </a:cubicBezTo>
                  <a:cubicBezTo>
                    <a:pt x="2" y="70"/>
                    <a:pt x="1" y="72"/>
                    <a:pt x="1" y="75"/>
                  </a:cubicBezTo>
                  <a:cubicBezTo>
                    <a:pt x="0" y="77"/>
                    <a:pt x="0" y="79"/>
                    <a:pt x="0" y="82"/>
                  </a:cubicBezTo>
                  <a:cubicBezTo>
                    <a:pt x="0" y="82"/>
                    <a:pt x="0" y="83"/>
                    <a:pt x="1" y="83"/>
                  </a:cubicBezTo>
                  <a:cubicBezTo>
                    <a:pt x="1" y="87"/>
                    <a:pt x="3" y="90"/>
                    <a:pt x="6" y="93"/>
                  </a:cubicBezTo>
                  <a:cubicBezTo>
                    <a:pt x="8" y="94"/>
                    <a:pt x="10" y="96"/>
                    <a:pt x="13" y="97"/>
                  </a:cubicBezTo>
                  <a:cubicBezTo>
                    <a:pt x="14" y="97"/>
                    <a:pt x="15" y="97"/>
                    <a:pt x="16" y="98"/>
                  </a:cubicBezTo>
                  <a:cubicBezTo>
                    <a:pt x="17" y="98"/>
                    <a:pt x="19" y="98"/>
                    <a:pt x="20" y="98"/>
                  </a:cubicBezTo>
                  <a:cubicBezTo>
                    <a:pt x="21" y="98"/>
                    <a:pt x="23" y="98"/>
                    <a:pt x="24" y="98"/>
                  </a:cubicBezTo>
                  <a:cubicBezTo>
                    <a:pt x="25" y="98"/>
                    <a:pt x="25" y="97"/>
                    <a:pt x="26" y="97"/>
                  </a:cubicBezTo>
                  <a:cubicBezTo>
                    <a:pt x="28" y="96"/>
                    <a:pt x="30" y="95"/>
                    <a:pt x="32" y="94"/>
                  </a:cubicBezTo>
                  <a:cubicBezTo>
                    <a:pt x="33" y="93"/>
                    <a:pt x="35" y="92"/>
                    <a:pt x="36" y="91"/>
                  </a:cubicBezTo>
                  <a:cubicBezTo>
                    <a:pt x="38" y="93"/>
                    <a:pt x="40" y="94"/>
                    <a:pt x="43" y="96"/>
                  </a:cubicBezTo>
                  <a:close/>
                  <a:moveTo>
                    <a:pt x="191" y="74"/>
                  </a:moveTo>
                  <a:cubicBezTo>
                    <a:pt x="192" y="73"/>
                    <a:pt x="192" y="72"/>
                    <a:pt x="192" y="72"/>
                  </a:cubicBezTo>
                  <a:cubicBezTo>
                    <a:pt x="193" y="71"/>
                    <a:pt x="193" y="70"/>
                    <a:pt x="194" y="69"/>
                  </a:cubicBezTo>
                  <a:cubicBezTo>
                    <a:pt x="195" y="68"/>
                    <a:pt x="195" y="68"/>
                    <a:pt x="196" y="67"/>
                  </a:cubicBezTo>
                  <a:cubicBezTo>
                    <a:pt x="199" y="65"/>
                    <a:pt x="201" y="64"/>
                    <a:pt x="204" y="62"/>
                  </a:cubicBezTo>
                  <a:cubicBezTo>
                    <a:pt x="205" y="62"/>
                    <a:pt x="207" y="61"/>
                    <a:pt x="209" y="60"/>
                  </a:cubicBezTo>
                  <a:cubicBezTo>
                    <a:pt x="210" y="60"/>
                    <a:pt x="212" y="59"/>
                    <a:pt x="214" y="59"/>
                  </a:cubicBezTo>
                  <a:cubicBezTo>
                    <a:pt x="216" y="58"/>
                    <a:pt x="218" y="58"/>
                    <a:pt x="220" y="57"/>
                  </a:cubicBezTo>
                  <a:cubicBezTo>
                    <a:pt x="220" y="59"/>
                    <a:pt x="220" y="60"/>
                    <a:pt x="220" y="62"/>
                  </a:cubicBezTo>
                  <a:cubicBezTo>
                    <a:pt x="220" y="64"/>
                    <a:pt x="221" y="67"/>
                    <a:pt x="221" y="69"/>
                  </a:cubicBezTo>
                  <a:cubicBezTo>
                    <a:pt x="222" y="72"/>
                    <a:pt x="222" y="75"/>
                    <a:pt x="223" y="79"/>
                  </a:cubicBezTo>
                  <a:cubicBezTo>
                    <a:pt x="223" y="79"/>
                    <a:pt x="223" y="80"/>
                    <a:pt x="224" y="81"/>
                  </a:cubicBezTo>
                  <a:cubicBezTo>
                    <a:pt x="225" y="88"/>
                    <a:pt x="227" y="96"/>
                    <a:pt x="229" y="104"/>
                  </a:cubicBezTo>
                  <a:cubicBezTo>
                    <a:pt x="229" y="105"/>
                    <a:pt x="229" y="105"/>
                    <a:pt x="229" y="106"/>
                  </a:cubicBezTo>
                  <a:cubicBezTo>
                    <a:pt x="228" y="106"/>
                    <a:pt x="227" y="106"/>
                    <a:pt x="226" y="107"/>
                  </a:cubicBezTo>
                  <a:cubicBezTo>
                    <a:pt x="225" y="107"/>
                    <a:pt x="224" y="107"/>
                    <a:pt x="223" y="107"/>
                  </a:cubicBezTo>
                  <a:cubicBezTo>
                    <a:pt x="221" y="107"/>
                    <a:pt x="220" y="107"/>
                    <a:pt x="219" y="107"/>
                  </a:cubicBezTo>
                  <a:cubicBezTo>
                    <a:pt x="215" y="107"/>
                    <a:pt x="212" y="106"/>
                    <a:pt x="209" y="105"/>
                  </a:cubicBezTo>
                  <a:cubicBezTo>
                    <a:pt x="206" y="103"/>
                    <a:pt x="203" y="102"/>
                    <a:pt x="200" y="100"/>
                  </a:cubicBezTo>
                  <a:cubicBezTo>
                    <a:pt x="199" y="99"/>
                    <a:pt x="198" y="98"/>
                    <a:pt x="197" y="97"/>
                  </a:cubicBezTo>
                  <a:cubicBezTo>
                    <a:pt x="196" y="96"/>
                    <a:pt x="196" y="95"/>
                    <a:pt x="195" y="94"/>
                  </a:cubicBezTo>
                  <a:cubicBezTo>
                    <a:pt x="194" y="94"/>
                    <a:pt x="194" y="93"/>
                    <a:pt x="193" y="92"/>
                  </a:cubicBezTo>
                  <a:cubicBezTo>
                    <a:pt x="192" y="89"/>
                    <a:pt x="191" y="86"/>
                    <a:pt x="191" y="83"/>
                  </a:cubicBezTo>
                  <a:cubicBezTo>
                    <a:pt x="190" y="82"/>
                    <a:pt x="190" y="80"/>
                    <a:pt x="190" y="79"/>
                  </a:cubicBezTo>
                  <a:cubicBezTo>
                    <a:pt x="191" y="77"/>
                    <a:pt x="191" y="75"/>
                    <a:pt x="191" y="74"/>
                  </a:cubicBezTo>
                  <a:close/>
                  <a:moveTo>
                    <a:pt x="109" y="141"/>
                  </a:moveTo>
                  <a:cubicBezTo>
                    <a:pt x="109" y="141"/>
                    <a:pt x="110" y="140"/>
                    <a:pt x="110" y="140"/>
                  </a:cubicBezTo>
                  <a:cubicBezTo>
                    <a:pt x="110" y="140"/>
                    <a:pt x="110" y="139"/>
                    <a:pt x="110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39"/>
                    <a:pt x="112" y="139"/>
                    <a:pt x="112" y="139"/>
                  </a:cubicBezTo>
                  <a:cubicBezTo>
                    <a:pt x="112" y="139"/>
                    <a:pt x="113" y="139"/>
                    <a:pt x="114" y="139"/>
                  </a:cubicBezTo>
                  <a:cubicBezTo>
                    <a:pt x="114" y="139"/>
                    <a:pt x="115" y="139"/>
                    <a:pt x="115" y="139"/>
                  </a:cubicBezTo>
                  <a:cubicBezTo>
                    <a:pt x="116" y="139"/>
                    <a:pt x="117" y="140"/>
                    <a:pt x="118" y="140"/>
                  </a:cubicBezTo>
                  <a:cubicBezTo>
                    <a:pt x="118" y="140"/>
                    <a:pt x="118" y="140"/>
                    <a:pt x="118" y="141"/>
                  </a:cubicBezTo>
                  <a:cubicBezTo>
                    <a:pt x="118" y="141"/>
                    <a:pt x="117" y="142"/>
                    <a:pt x="117" y="142"/>
                  </a:cubicBezTo>
                  <a:cubicBezTo>
                    <a:pt x="117" y="143"/>
                    <a:pt x="117" y="144"/>
                    <a:pt x="116" y="144"/>
                  </a:cubicBezTo>
                  <a:cubicBezTo>
                    <a:pt x="116" y="145"/>
                    <a:pt x="115" y="145"/>
                    <a:pt x="115" y="146"/>
                  </a:cubicBezTo>
                  <a:cubicBezTo>
                    <a:pt x="115" y="146"/>
                    <a:pt x="114" y="146"/>
                    <a:pt x="114" y="146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6"/>
                    <a:pt x="113" y="146"/>
                    <a:pt x="112" y="146"/>
                  </a:cubicBezTo>
                  <a:cubicBezTo>
                    <a:pt x="112" y="146"/>
                    <a:pt x="111" y="146"/>
                    <a:pt x="111" y="146"/>
                  </a:cubicBezTo>
                  <a:cubicBezTo>
                    <a:pt x="111" y="146"/>
                    <a:pt x="110" y="146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4"/>
                    <a:pt x="109" y="144"/>
                  </a:cubicBezTo>
                  <a:cubicBezTo>
                    <a:pt x="109" y="144"/>
                    <a:pt x="109" y="144"/>
                    <a:pt x="109" y="143"/>
                  </a:cubicBezTo>
                  <a:cubicBezTo>
                    <a:pt x="109" y="143"/>
                    <a:pt x="109" y="142"/>
                    <a:pt x="109" y="141"/>
                  </a:cubicBezTo>
                  <a:close/>
                  <a:moveTo>
                    <a:pt x="57" y="10"/>
                  </a:moveTo>
                  <a:cubicBezTo>
                    <a:pt x="58" y="10"/>
                    <a:pt x="58" y="10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3" y="9"/>
                    <a:pt x="64" y="10"/>
                    <a:pt x="65" y="10"/>
                  </a:cubicBezTo>
                  <a:cubicBezTo>
                    <a:pt x="67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3" y="16"/>
                    <a:pt x="74" y="18"/>
                    <a:pt x="75" y="19"/>
                  </a:cubicBezTo>
                  <a:cubicBezTo>
                    <a:pt x="75" y="20"/>
                    <a:pt x="75" y="21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4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5" y="25"/>
                    <a:pt x="75" y="26"/>
                    <a:pt x="75" y="27"/>
                  </a:cubicBezTo>
                  <a:cubicBezTo>
                    <a:pt x="71" y="24"/>
                    <a:pt x="68" y="21"/>
                    <a:pt x="64" y="19"/>
                  </a:cubicBezTo>
                  <a:cubicBezTo>
                    <a:pt x="62" y="18"/>
                    <a:pt x="60" y="17"/>
                    <a:pt x="58" y="15"/>
                  </a:cubicBezTo>
                  <a:cubicBezTo>
                    <a:pt x="57" y="14"/>
                    <a:pt x="56" y="14"/>
                    <a:pt x="55" y="13"/>
                  </a:cubicBezTo>
                  <a:cubicBezTo>
                    <a:pt x="55" y="13"/>
                    <a:pt x="55" y="12"/>
                    <a:pt x="56" y="12"/>
                  </a:cubicBezTo>
                  <a:cubicBezTo>
                    <a:pt x="56" y="11"/>
                    <a:pt x="57" y="11"/>
                    <a:pt x="57" y="10"/>
                  </a:cubicBezTo>
                  <a:close/>
                  <a:moveTo>
                    <a:pt x="29" y="23"/>
                  </a:moveTo>
                  <a:cubicBezTo>
                    <a:pt x="30" y="20"/>
                    <a:pt x="31" y="18"/>
                    <a:pt x="33" y="15"/>
                  </a:cubicBezTo>
                  <a:cubicBezTo>
                    <a:pt x="34" y="14"/>
                    <a:pt x="35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8" y="13"/>
                    <a:pt x="39" y="13"/>
                    <a:pt x="40" y="14"/>
                  </a:cubicBezTo>
                  <a:cubicBezTo>
                    <a:pt x="42" y="16"/>
                    <a:pt x="45" y="17"/>
                    <a:pt x="47" y="19"/>
                  </a:cubicBezTo>
                  <a:cubicBezTo>
                    <a:pt x="50" y="20"/>
                    <a:pt x="52" y="22"/>
                    <a:pt x="54" y="24"/>
                  </a:cubicBezTo>
                  <a:cubicBezTo>
                    <a:pt x="57" y="25"/>
                    <a:pt x="59" y="27"/>
                    <a:pt x="62" y="29"/>
                  </a:cubicBezTo>
                  <a:cubicBezTo>
                    <a:pt x="65" y="31"/>
                    <a:pt x="69" y="34"/>
                    <a:pt x="73" y="37"/>
                  </a:cubicBezTo>
                  <a:cubicBezTo>
                    <a:pt x="75" y="39"/>
                    <a:pt x="77" y="40"/>
                    <a:pt x="79" y="42"/>
                  </a:cubicBezTo>
                  <a:cubicBezTo>
                    <a:pt x="80" y="43"/>
                    <a:pt x="81" y="44"/>
                    <a:pt x="83" y="45"/>
                  </a:cubicBezTo>
                  <a:cubicBezTo>
                    <a:pt x="81" y="47"/>
                    <a:pt x="80" y="48"/>
                    <a:pt x="79" y="49"/>
                  </a:cubicBezTo>
                  <a:cubicBezTo>
                    <a:pt x="78" y="50"/>
                    <a:pt x="77" y="50"/>
                    <a:pt x="76" y="51"/>
                  </a:cubicBezTo>
                  <a:cubicBezTo>
                    <a:pt x="76" y="51"/>
                    <a:pt x="75" y="52"/>
                    <a:pt x="74" y="52"/>
                  </a:cubicBezTo>
                  <a:cubicBezTo>
                    <a:pt x="72" y="53"/>
                    <a:pt x="70" y="54"/>
                    <a:pt x="69" y="54"/>
                  </a:cubicBezTo>
                  <a:cubicBezTo>
                    <a:pt x="67" y="55"/>
                    <a:pt x="65" y="55"/>
                    <a:pt x="63" y="56"/>
                  </a:cubicBezTo>
                  <a:cubicBezTo>
                    <a:pt x="62" y="56"/>
                    <a:pt x="61" y="56"/>
                    <a:pt x="60" y="56"/>
                  </a:cubicBezTo>
                  <a:cubicBezTo>
                    <a:pt x="59" y="56"/>
                    <a:pt x="58" y="56"/>
                    <a:pt x="57" y="56"/>
                  </a:cubicBezTo>
                  <a:cubicBezTo>
                    <a:pt x="55" y="56"/>
                    <a:pt x="54" y="55"/>
                    <a:pt x="52" y="55"/>
                  </a:cubicBezTo>
                  <a:cubicBezTo>
                    <a:pt x="52" y="54"/>
                    <a:pt x="52" y="54"/>
                    <a:pt x="51" y="54"/>
                  </a:cubicBezTo>
                  <a:cubicBezTo>
                    <a:pt x="50" y="53"/>
                    <a:pt x="48" y="52"/>
                    <a:pt x="46" y="52"/>
                  </a:cubicBezTo>
                  <a:cubicBezTo>
                    <a:pt x="44" y="51"/>
                    <a:pt x="42" y="50"/>
                    <a:pt x="40" y="49"/>
                  </a:cubicBezTo>
                  <a:cubicBezTo>
                    <a:pt x="38" y="48"/>
                    <a:pt x="37" y="47"/>
                    <a:pt x="35" y="46"/>
                  </a:cubicBezTo>
                  <a:cubicBezTo>
                    <a:pt x="33" y="45"/>
                    <a:pt x="31" y="44"/>
                    <a:pt x="30" y="43"/>
                  </a:cubicBezTo>
                  <a:cubicBezTo>
                    <a:pt x="29" y="43"/>
                    <a:pt x="29" y="42"/>
                    <a:pt x="29" y="42"/>
                  </a:cubicBezTo>
                  <a:cubicBezTo>
                    <a:pt x="28" y="41"/>
                    <a:pt x="28" y="40"/>
                    <a:pt x="28" y="38"/>
                  </a:cubicBezTo>
                  <a:cubicBezTo>
                    <a:pt x="28" y="38"/>
                    <a:pt x="27" y="37"/>
                    <a:pt x="27" y="36"/>
                  </a:cubicBezTo>
                  <a:cubicBezTo>
                    <a:pt x="27" y="35"/>
                    <a:pt x="27" y="35"/>
                    <a:pt x="27" y="34"/>
                  </a:cubicBezTo>
                  <a:cubicBezTo>
                    <a:pt x="27" y="33"/>
                    <a:pt x="26" y="32"/>
                    <a:pt x="27" y="30"/>
                  </a:cubicBezTo>
                  <a:cubicBezTo>
                    <a:pt x="27" y="28"/>
                    <a:pt x="28" y="25"/>
                    <a:pt x="29" y="23"/>
                  </a:cubicBezTo>
                  <a:close/>
                  <a:moveTo>
                    <a:pt x="29" y="85"/>
                  </a:moveTo>
                  <a:cubicBezTo>
                    <a:pt x="28" y="86"/>
                    <a:pt x="27" y="87"/>
                    <a:pt x="25" y="87"/>
                  </a:cubicBezTo>
                  <a:cubicBezTo>
                    <a:pt x="24" y="88"/>
                    <a:pt x="22" y="89"/>
                    <a:pt x="21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89"/>
                    <a:pt x="18" y="88"/>
                    <a:pt x="17" y="88"/>
                  </a:cubicBezTo>
                  <a:cubicBezTo>
                    <a:pt x="16" y="88"/>
                    <a:pt x="15" y="87"/>
                    <a:pt x="14" y="87"/>
                  </a:cubicBezTo>
                  <a:cubicBezTo>
                    <a:pt x="13" y="86"/>
                    <a:pt x="12" y="85"/>
                    <a:pt x="11" y="85"/>
                  </a:cubicBezTo>
                  <a:cubicBezTo>
                    <a:pt x="11" y="84"/>
                    <a:pt x="11" y="83"/>
                    <a:pt x="10" y="83"/>
                  </a:cubicBezTo>
                  <a:cubicBezTo>
                    <a:pt x="10" y="82"/>
                    <a:pt x="10" y="81"/>
                    <a:pt x="10" y="81"/>
                  </a:cubicBezTo>
                  <a:cubicBezTo>
                    <a:pt x="10" y="80"/>
                    <a:pt x="9" y="79"/>
                    <a:pt x="10" y="79"/>
                  </a:cubicBezTo>
                  <a:cubicBezTo>
                    <a:pt x="10" y="77"/>
                    <a:pt x="10" y="76"/>
                    <a:pt x="11" y="74"/>
                  </a:cubicBezTo>
                  <a:cubicBezTo>
                    <a:pt x="12" y="72"/>
                    <a:pt x="13" y="70"/>
                    <a:pt x="14" y="68"/>
                  </a:cubicBezTo>
                  <a:cubicBezTo>
                    <a:pt x="15" y="66"/>
                    <a:pt x="16" y="63"/>
                    <a:pt x="18" y="61"/>
                  </a:cubicBezTo>
                  <a:cubicBezTo>
                    <a:pt x="19" y="60"/>
                    <a:pt x="21" y="58"/>
                    <a:pt x="22" y="56"/>
                  </a:cubicBezTo>
                  <a:cubicBezTo>
                    <a:pt x="23" y="55"/>
                    <a:pt x="24" y="54"/>
                    <a:pt x="25" y="53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8" y="53"/>
                    <a:pt x="30" y="54"/>
                    <a:pt x="32" y="55"/>
                  </a:cubicBezTo>
                  <a:cubicBezTo>
                    <a:pt x="33" y="56"/>
                    <a:pt x="34" y="56"/>
                    <a:pt x="35" y="57"/>
                  </a:cubicBezTo>
                  <a:cubicBezTo>
                    <a:pt x="36" y="58"/>
                    <a:pt x="38" y="58"/>
                    <a:pt x="39" y="59"/>
                  </a:cubicBezTo>
                  <a:cubicBezTo>
                    <a:pt x="41" y="60"/>
                    <a:pt x="43" y="60"/>
                    <a:pt x="45" y="61"/>
                  </a:cubicBezTo>
                  <a:cubicBezTo>
                    <a:pt x="45" y="62"/>
                    <a:pt x="44" y="63"/>
                    <a:pt x="44" y="6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5"/>
                    <a:pt x="44" y="65"/>
                    <a:pt x="43" y="65"/>
                  </a:cubicBezTo>
                  <a:cubicBezTo>
                    <a:pt x="42" y="68"/>
                    <a:pt x="40" y="71"/>
                    <a:pt x="38" y="74"/>
                  </a:cubicBezTo>
                  <a:cubicBezTo>
                    <a:pt x="37" y="75"/>
                    <a:pt x="36" y="77"/>
                    <a:pt x="34" y="79"/>
                  </a:cubicBezTo>
                  <a:cubicBezTo>
                    <a:pt x="33" y="81"/>
                    <a:pt x="31" y="83"/>
                    <a:pt x="2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isḷîḓê">
              <a:extLst>
                <a:ext uri="{FF2B5EF4-FFF2-40B4-BE49-F238E27FC236}">
                  <a16:creationId xmlns:a16="http://schemas.microsoft.com/office/drawing/2014/main" id="{FC4BA285-9998-458B-8E5C-7586E73D1AEA}"/>
                </a:ext>
              </a:extLst>
            </p:cNvPr>
            <p:cNvSpPr/>
            <p:nvPr/>
          </p:nvSpPr>
          <p:spPr bwMode="auto">
            <a:xfrm>
              <a:off x="5839859" y="-1101798"/>
              <a:ext cx="29893" cy="18880"/>
            </a:xfrm>
            <a:custGeom>
              <a:avLst/>
              <a:gdLst>
                <a:gd name="T0" fmla="*/ 5 w 18"/>
                <a:gd name="T1" fmla="*/ 11 h 11"/>
                <a:gd name="T2" fmla="*/ 9 w 18"/>
                <a:gd name="T3" fmla="*/ 10 h 11"/>
                <a:gd name="T4" fmla="*/ 14 w 18"/>
                <a:gd name="T5" fmla="*/ 9 h 11"/>
                <a:gd name="T6" fmla="*/ 17 w 18"/>
                <a:gd name="T7" fmla="*/ 7 h 11"/>
                <a:gd name="T8" fmla="*/ 17 w 18"/>
                <a:gd name="T9" fmla="*/ 3 h 11"/>
                <a:gd name="T10" fmla="*/ 15 w 18"/>
                <a:gd name="T11" fmla="*/ 0 h 11"/>
                <a:gd name="T12" fmla="*/ 14 w 18"/>
                <a:gd name="T13" fmla="*/ 0 h 11"/>
                <a:gd name="T14" fmla="*/ 11 w 18"/>
                <a:gd name="T15" fmla="*/ 0 h 11"/>
                <a:gd name="T16" fmla="*/ 8 w 18"/>
                <a:gd name="T17" fmla="*/ 1 h 11"/>
                <a:gd name="T18" fmla="*/ 5 w 18"/>
                <a:gd name="T19" fmla="*/ 1 h 11"/>
                <a:gd name="T20" fmla="*/ 0 w 18"/>
                <a:gd name="T21" fmla="*/ 6 h 11"/>
                <a:gd name="T22" fmla="*/ 0 w 18"/>
                <a:gd name="T23" fmla="*/ 7 h 11"/>
                <a:gd name="T24" fmla="*/ 5 w 18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5" y="11"/>
                  </a:moveTo>
                  <a:cubicBezTo>
                    <a:pt x="6" y="10"/>
                    <a:pt x="8" y="10"/>
                    <a:pt x="9" y="10"/>
                  </a:cubicBezTo>
                  <a:cubicBezTo>
                    <a:pt x="11" y="10"/>
                    <a:pt x="12" y="9"/>
                    <a:pt x="14" y="9"/>
                  </a:cubicBezTo>
                  <a:cubicBezTo>
                    <a:pt x="15" y="9"/>
                    <a:pt x="16" y="8"/>
                    <a:pt x="17" y="7"/>
                  </a:cubicBezTo>
                  <a:cubicBezTo>
                    <a:pt x="17" y="6"/>
                    <a:pt x="18" y="4"/>
                    <a:pt x="17" y="3"/>
                  </a:cubicBezTo>
                  <a:cubicBezTo>
                    <a:pt x="17" y="2"/>
                    <a:pt x="16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ïṣļíďê">
              <a:extLst>
                <a:ext uri="{FF2B5EF4-FFF2-40B4-BE49-F238E27FC236}">
                  <a16:creationId xmlns:a16="http://schemas.microsoft.com/office/drawing/2014/main" id="{22FC40AE-5BF6-4081-8C40-0950DD01D5E8}"/>
                </a:ext>
              </a:extLst>
            </p:cNvPr>
            <p:cNvSpPr/>
            <p:nvPr/>
          </p:nvSpPr>
          <p:spPr bwMode="auto">
            <a:xfrm>
              <a:off x="5824124" y="-1141132"/>
              <a:ext cx="33040" cy="29894"/>
            </a:xfrm>
            <a:custGeom>
              <a:avLst/>
              <a:gdLst>
                <a:gd name="T0" fmla="*/ 18 w 19"/>
                <a:gd name="T1" fmla="*/ 8 h 17"/>
                <a:gd name="T2" fmla="*/ 19 w 19"/>
                <a:gd name="T3" fmla="*/ 6 h 17"/>
                <a:gd name="T4" fmla="*/ 18 w 19"/>
                <a:gd name="T5" fmla="*/ 2 h 17"/>
                <a:gd name="T6" fmla="*/ 16 w 19"/>
                <a:gd name="T7" fmla="*/ 0 h 17"/>
                <a:gd name="T8" fmla="*/ 12 w 19"/>
                <a:gd name="T9" fmla="*/ 1 h 17"/>
                <a:gd name="T10" fmla="*/ 2 w 19"/>
                <a:gd name="T11" fmla="*/ 8 h 17"/>
                <a:gd name="T12" fmla="*/ 0 w 19"/>
                <a:gd name="T13" fmla="*/ 11 h 17"/>
                <a:gd name="T14" fmla="*/ 0 w 19"/>
                <a:gd name="T15" fmla="*/ 13 h 17"/>
                <a:gd name="T16" fmla="*/ 1 w 19"/>
                <a:gd name="T17" fmla="*/ 14 h 17"/>
                <a:gd name="T18" fmla="*/ 7 w 19"/>
                <a:gd name="T19" fmla="*/ 16 h 17"/>
                <a:gd name="T20" fmla="*/ 17 w 19"/>
                <a:gd name="T21" fmla="*/ 9 h 17"/>
                <a:gd name="T22" fmla="*/ 18 w 19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8" y="8"/>
                  </a:moveTo>
                  <a:cubicBezTo>
                    <a:pt x="19" y="7"/>
                    <a:pt x="19" y="7"/>
                    <a:pt x="19" y="6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9" y="3"/>
                    <a:pt x="6" y="5"/>
                    <a:pt x="2" y="8"/>
                  </a:cubicBezTo>
                  <a:cubicBezTo>
                    <a:pt x="1" y="9"/>
                    <a:pt x="1" y="9"/>
                    <a:pt x="0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2" y="16"/>
                    <a:pt x="5" y="17"/>
                    <a:pt x="7" y="16"/>
                  </a:cubicBezTo>
                  <a:cubicBezTo>
                    <a:pt x="11" y="13"/>
                    <a:pt x="14" y="11"/>
                    <a:pt x="17" y="9"/>
                  </a:cubicBezTo>
                  <a:cubicBezTo>
                    <a:pt x="17" y="8"/>
                    <a:pt x="18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6" name="ïṩḷíḑe">
              <a:extLst>
                <a:ext uri="{FF2B5EF4-FFF2-40B4-BE49-F238E27FC236}">
                  <a16:creationId xmlns:a16="http://schemas.microsoft.com/office/drawing/2014/main" id="{65871302-CCC6-42D6-944F-AE9DDAE08E4F}"/>
                </a:ext>
              </a:extLst>
            </p:cNvPr>
            <p:cNvSpPr/>
            <p:nvPr/>
          </p:nvSpPr>
          <p:spPr bwMode="auto">
            <a:xfrm>
              <a:off x="5775350" y="-1169452"/>
              <a:ext cx="20453" cy="36187"/>
            </a:xfrm>
            <a:custGeom>
              <a:avLst/>
              <a:gdLst>
                <a:gd name="T0" fmla="*/ 10 w 12"/>
                <a:gd name="T1" fmla="*/ 7 h 21"/>
                <a:gd name="T2" fmla="*/ 8 w 12"/>
                <a:gd name="T3" fmla="*/ 2 h 21"/>
                <a:gd name="T4" fmla="*/ 2 w 12"/>
                <a:gd name="T5" fmla="*/ 1 h 21"/>
                <a:gd name="T6" fmla="*/ 0 w 12"/>
                <a:gd name="T7" fmla="*/ 6 h 21"/>
                <a:gd name="T8" fmla="*/ 1 w 12"/>
                <a:gd name="T9" fmla="*/ 7 h 21"/>
                <a:gd name="T10" fmla="*/ 1 w 12"/>
                <a:gd name="T11" fmla="*/ 9 h 21"/>
                <a:gd name="T12" fmla="*/ 2 w 12"/>
                <a:gd name="T13" fmla="*/ 12 h 21"/>
                <a:gd name="T14" fmla="*/ 3 w 12"/>
                <a:gd name="T15" fmla="*/ 17 h 21"/>
                <a:gd name="T16" fmla="*/ 9 w 12"/>
                <a:gd name="T17" fmla="*/ 20 h 21"/>
                <a:gd name="T18" fmla="*/ 11 w 12"/>
                <a:gd name="T19" fmla="*/ 18 h 21"/>
                <a:gd name="T20" fmla="*/ 12 w 12"/>
                <a:gd name="T21" fmla="*/ 14 h 21"/>
                <a:gd name="T22" fmla="*/ 10 w 12"/>
                <a:gd name="T23" fmla="*/ 9 h 21"/>
                <a:gd name="T24" fmla="*/ 10 w 12"/>
                <a:gd name="T2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1">
                  <a:moveTo>
                    <a:pt x="10" y="7"/>
                  </a:moveTo>
                  <a:cubicBezTo>
                    <a:pt x="10" y="6"/>
                    <a:pt x="9" y="4"/>
                    <a:pt x="8" y="2"/>
                  </a:cubicBezTo>
                  <a:cubicBezTo>
                    <a:pt x="7" y="0"/>
                    <a:pt x="4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2" y="14"/>
                    <a:pt x="2" y="15"/>
                    <a:pt x="3" y="17"/>
                  </a:cubicBezTo>
                  <a:cubicBezTo>
                    <a:pt x="4" y="20"/>
                    <a:pt x="6" y="21"/>
                    <a:pt x="9" y="20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2" y="17"/>
                    <a:pt x="12" y="16"/>
                    <a:pt x="12" y="14"/>
                  </a:cubicBezTo>
                  <a:cubicBezTo>
                    <a:pt x="11" y="12"/>
                    <a:pt x="11" y="11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îSḻîďè">
            <a:extLst>
              <a:ext uri="{FF2B5EF4-FFF2-40B4-BE49-F238E27FC236}">
                <a16:creationId xmlns:a16="http://schemas.microsoft.com/office/drawing/2014/main" id="{7216ACF3-A3CA-4023-AC29-47B8A2701204}"/>
              </a:ext>
            </a:extLst>
          </p:cNvPr>
          <p:cNvGrpSpPr/>
          <p:nvPr/>
        </p:nvGrpSpPr>
        <p:grpSpPr>
          <a:xfrm>
            <a:off x="9919877" y="1568418"/>
            <a:ext cx="366587" cy="371308"/>
            <a:chOff x="4899000" y="-1617854"/>
            <a:chExt cx="366587" cy="371308"/>
          </a:xfrm>
          <a:solidFill>
            <a:schemeClr val="bg1">
              <a:lumMod val="95000"/>
            </a:schemeClr>
          </a:solidFill>
        </p:grpSpPr>
        <p:sp>
          <p:nvSpPr>
            <p:cNvPr id="83" name="iŝ1îďé">
              <a:extLst>
                <a:ext uri="{FF2B5EF4-FFF2-40B4-BE49-F238E27FC236}">
                  <a16:creationId xmlns:a16="http://schemas.microsoft.com/office/drawing/2014/main" id="{53B489C4-56FB-4656-B2D3-C69F4F92235D}"/>
                </a:ext>
              </a:extLst>
            </p:cNvPr>
            <p:cNvSpPr/>
            <p:nvPr/>
          </p:nvSpPr>
          <p:spPr bwMode="auto">
            <a:xfrm>
              <a:off x="4899000" y="-1617854"/>
              <a:ext cx="366587" cy="371308"/>
            </a:xfrm>
            <a:custGeom>
              <a:avLst/>
              <a:gdLst>
                <a:gd name="T0" fmla="*/ 43 w 216"/>
                <a:gd name="T1" fmla="*/ 78 h 218"/>
                <a:gd name="T2" fmla="*/ 15 w 216"/>
                <a:gd name="T3" fmla="*/ 111 h 218"/>
                <a:gd name="T4" fmla="*/ 2 w 216"/>
                <a:gd name="T5" fmla="*/ 127 h 218"/>
                <a:gd name="T6" fmla="*/ 2 w 216"/>
                <a:gd name="T7" fmla="*/ 141 h 218"/>
                <a:gd name="T8" fmla="*/ 11 w 216"/>
                <a:gd name="T9" fmla="*/ 154 h 218"/>
                <a:gd name="T10" fmla="*/ 23 w 216"/>
                <a:gd name="T11" fmla="*/ 164 h 218"/>
                <a:gd name="T12" fmla="*/ 34 w 216"/>
                <a:gd name="T13" fmla="*/ 173 h 218"/>
                <a:gd name="T14" fmla="*/ 52 w 216"/>
                <a:gd name="T15" fmla="*/ 186 h 218"/>
                <a:gd name="T16" fmla="*/ 69 w 216"/>
                <a:gd name="T17" fmla="*/ 199 h 218"/>
                <a:gd name="T18" fmla="*/ 92 w 216"/>
                <a:gd name="T19" fmla="*/ 214 h 218"/>
                <a:gd name="T20" fmla="*/ 100 w 216"/>
                <a:gd name="T21" fmla="*/ 217 h 218"/>
                <a:gd name="T22" fmla="*/ 114 w 216"/>
                <a:gd name="T23" fmla="*/ 214 h 218"/>
                <a:gd name="T24" fmla="*/ 124 w 216"/>
                <a:gd name="T25" fmla="*/ 206 h 218"/>
                <a:gd name="T26" fmla="*/ 144 w 216"/>
                <a:gd name="T27" fmla="*/ 184 h 218"/>
                <a:gd name="T28" fmla="*/ 162 w 216"/>
                <a:gd name="T29" fmla="*/ 161 h 218"/>
                <a:gd name="T30" fmla="*/ 191 w 216"/>
                <a:gd name="T31" fmla="*/ 127 h 218"/>
                <a:gd name="T32" fmla="*/ 207 w 216"/>
                <a:gd name="T33" fmla="*/ 105 h 218"/>
                <a:gd name="T34" fmla="*/ 214 w 216"/>
                <a:gd name="T35" fmla="*/ 92 h 218"/>
                <a:gd name="T36" fmla="*/ 214 w 216"/>
                <a:gd name="T37" fmla="*/ 77 h 218"/>
                <a:gd name="T38" fmla="*/ 205 w 216"/>
                <a:gd name="T39" fmla="*/ 64 h 218"/>
                <a:gd name="T40" fmla="*/ 184 w 216"/>
                <a:gd name="T41" fmla="*/ 44 h 218"/>
                <a:gd name="T42" fmla="*/ 163 w 216"/>
                <a:gd name="T43" fmla="*/ 27 h 218"/>
                <a:gd name="T44" fmla="*/ 151 w 216"/>
                <a:gd name="T45" fmla="*/ 16 h 218"/>
                <a:gd name="T46" fmla="*/ 148 w 216"/>
                <a:gd name="T47" fmla="*/ 12 h 218"/>
                <a:gd name="T48" fmla="*/ 146 w 216"/>
                <a:gd name="T49" fmla="*/ 9 h 218"/>
                <a:gd name="T50" fmla="*/ 133 w 216"/>
                <a:gd name="T51" fmla="*/ 1 h 218"/>
                <a:gd name="T52" fmla="*/ 124 w 216"/>
                <a:gd name="T53" fmla="*/ 0 h 218"/>
                <a:gd name="T54" fmla="*/ 110 w 216"/>
                <a:gd name="T55" fmla="*/ 6 h 218"/>
                <a:gd name="T56" fmla="*/ 104 w 216"/>
                <a:gd name="T57" fmla="*/ 11 h 218"/>
                <a:gd name="T58" fmla="*/ 88 w 216"/>
                <a:gd name="T59" fmla="*/ 28 h 218"/>
                <a:gd name="T60" fmla="*/ 53 w 216"/>
                <a:gd name="T61" fmla="*/ 67 h 218"/>
                <a:gd name="T62" fmla="*/ 83 w 216"/>
                <a:gd name="T63" fmla="*/ 47 h 218"/>
                <a:gd name="T64" fmla="*/ 105 w 216"/>
                <a:gd name="T65" fmla="*/ 24 h 218"/>
                <a:gd name="T66" fmla="*/ 119 w 216"/>
                <a:gd name="T67" fmla="*/ 11 h 218"/>
                <a:gd name="T68" fmla="*/ 123 w 216"/>
                <a:gd name="T69" fmla="*/ 10 h 218"/>
                <a:gd name="T70" fmla="*/ 128 w 216"/>
                <a:gd name="T71" fmla="*/ 10 h 218"/>
                <a:gd name="T72" fmla="*/ 140 w 216"/>
                <a:gd name="T73" fmla="*/ 16 h 218"/>
                <a:gd name="T74" fmla="*/ 143 w 216"/>
                <a:gd name="T75" fmla="*/ 21 h 218"/>
                <a:gd name="T76" fmla="*/ 157 w 216"/>
                <a:gd name="T77" fmla="*/ 34 h 218"/>
                <a:gd name="T78" fmla="*/ 186 w 216"/>
                <a:gd name="T79" fmla="*/ 59 h 218"/>
                <a:gd name="T80" fmla="*/ 199 w 216"/>
                <a:gd name="T81" fmla="*/ 72 h 218"/>
                <a:gd name="T82" fmla="*/ 206 w 216"/>
                <a:gd name="T83" fmla="*/ 83 h 218"/>
                <a:gd name="T84" fmla="*/ 206 w 216"/>
                <a:gd name="T85" fmla="*/ 87 h 218"/>
                <a:gd name="T86" fmla="*/ 197 w 216"/>
                <a:gd name="T87" fmla="*/ 103 h 218"/>
                <a:gd name="T88" fmla="*/ 180 w 216"/>
                <a:gd name="T89" fmla="*/ 125 h 218"/>
                <a:gd name="T90" fmla="*/ 161 w 216"/>
                <a:gd name="T91" fmla="*/ 148 h 218"/>
                <a:gd name="T92" fmla="*/ 143 w 216"/>
                <a:gd name="T93" fmla="*/ 171 h 218"/>
                <a:gd name="T94" fmla="*/ 119 w 216"/>
                <a:gd name="T95" fmla="*/ 198 h 218"/>
                <a:gd name="T96" fmla="*/ 110 w 216"/>
                <a:gd name="T97" fmla="*/ 206 h 218"/>
                <a:gd name="T98" fmla="*/ 103 w 216"/>
                <a:gd name="T99" fmla="*/ 208 h 218"/>
                <a:gd name="T100" fmla="*/ 97 w 216"/>
                <a:gd name="T101" fmla="*/ 206 h 218"/>
                <a:gd name="T102" fmla="*/ 74 w 216"/>
                <a:gd name="T103" fmla="*/ 191 h 218"/>
                <a:gd name="T104" fmla="*/ 58 w 216"/>
                <a:gd name="T105" fmla="*/ 178 h 218"/>
                <a:gd name="T106" fmla="*/ 44 w 216"/>
                <a:gd name="T107" fmla="*/ 168 h 218"/>
                <a:gd name="T108" fmla="*/ 29 w 216"/>
                <a:gd name="T109" fmla="*/ 158 h 218"/>
                <a:gd name="T110" fmla="*/ 17 w 216"/>
                <a:gd name="T111" fmla="*/ 146 h 218"/>
                <a:gd name="T112" fmla="*/ 10 w 216"/>
                <a:gd name="T113" fmla="*/ 135 h 218"/>
                <a:gd name="T114" fmla="*/ 9 w 216"/>
                <a:gd name="T115" fmla="*/ 133 h 218"/>
                <a:gd name="T116" fmla="*/ 13 w 216"/>
                <a:gd name="T117" fmla="*/ 127 h 218"/>
                <a:gd name="T118" fmla="*/ 26 w 216"/>
                <a:gd name="T119" fmla="*/ 111 h 218"/>
                <a:gd name="T120" fmla="*/ 54 w 216"/>
                <a:gd name="T121" fmla="*/ 80 h 218"/>
                <a:gd name="T122" fmla="*/ 73 w 216"/>
                <a:gd name="T123" fmla="*/ 5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218">
                  <a:moveTo>
                    <a:pt x="53" y="67"/>
                  </a:moveTo>
                  <a:cubicBezTo>
                    <a:pt x="50" y="71"/>
                    <a:pt x="46" y="75"/>
                    <a:pt x="43" y="78"/>
                  </a:cubicBezTo>
                  <a:cubicBezTo>
                    <a:pt x="36" y="85"/>
                    <a:pt x="30" y="93"/>
                    <a:pt x="24" y="100"/>
                  </a:cubicBezTo>
                  <a:cubicBezTo>
                    <a:pt x="21" y="104"/>
                    <a:pt x="18" y="107"/>
                    <a:pt x="15" y="111"/>
                  </a:cubicBezTo>
                  <a:cubicBezTo>
                    <a:pt x="12" y="114"/>
                    <a:pt x="9" y="118"/>
                    <a:pt x="6" y="121"/>
                  </a:cubicBezTo>
                  <a:cubicBezTo>
                    <a:pt x="5" y="123"/>
                    <a:pt x="3" y="125"/>
                    <a:pt x="2" y="127"/>
                  </a:cubicBezTo>
                  <a:cubicBezTo>
                    <a:pt x="1" y="128"/>
                    <a:pt x="0" y="131"/>
                    <a:pt x="0" y="133"/>
                  </a:cubicBezTo>
                  <a:cubicBezTo>
                    <a:pt x="0" y="136"/>
                    <a:pt x="1" y="139"/>
                    <a:pt x="2" y="141"/>
                  </a:cubicBezTo>
                  <a:cubicBezTo>
                    <a:pt x="3" y="144"/>
                    <a:pt x="5" y="146"/>
                    <a:pt x="7" y="148"/>
                  </a:cubicBezTo>
                  <a:cubicBezTo>
                    <a:pt x="8" y="150"/>
                    <a:pt x="10" y="152"/>
                    <a:pt x="11" y="154"/>
                  </a:cubicBezTo>
                  <a:cubicBezTo>
                    <a:pt x="13" y="156"/>
                    <a:pt x="15" y="158"/>
                    <a:pt x="17" y="160"/>
                  </a:cubicBezTo>
                  <a:cubicBezTo>
                    <a:pt x="19" y="161"/>
                    <a:pt x="21" y="163"/>
                    <a:pt x="23" y="164"/>
                  </a:cubicBezTo>
                  <a:cubicBezTo>
                    <a:pt x="24" y="166"/>
                    <a:pt x="26" y="167"/>
                    <a:pt x="28" y="169"/>
                  </a:cubicBezTo>
                  <a:cubicBezTo>
                    <a:pt x="30" y="170"/>
                    <a:pt x="32" y="172"/>
                    <a:pt x="34" y="173"/>
                  </a:cubicBezTo>
                  <a:cubicBezTo>
                    <a:pt x="38" y="176"/>
                    <a:pt x="42" y="179"/>
                    <a:pt x="46" y="182"/>
                  </a:cubicBezTo>
                  <a:cubicBezTo>
                    <a:pt x="48" y="183"/>
                    <a:pt x="50" y="184"/>
                    <a:pt x="52" y="186"/>
                  </a:cubicBezTo>
                  <a:cubicBezTo>
                    <a:pt x="54" y="187"/>
                    <a:pt x="56" y="189"/>
                    <a:pt x="58" y="190"/>
                  </a:cubicBezTo>
                  <a:cubicBezTo>
                    <a:pt x="61" y="193"/>
                    <a:pt x="65" y="196"/>
                    <a:pt x="69" y="199"/>
                  </a:cubicBezTo>
                  <a:cubicBezTo>
                    <a:pt x="73" y="202"/>
                    <a:pt x="77" y="204"/>
                    <a:pt x="81" y="207"/>
                  </a:cubicBezTo>
                  <a:cubicBezTo>
                    <a:pt x="84" y="210"/>
                    <a:pt x="88" y="212"/>
                    <a:pt x="92" y="214"/>
                  </a:cubicBezTo>
                  <a:cubicBezTo>
                    <a:pt x="93" y="215"/>
                    <a:pt x="95" y="215"/>
                    <a:pt x="96" y="216"/>
                  </a:cubicBezTo>
                  <a:cubicBezTo>
                    <a:pt x="98" y="217"/>
                    <a:pt x="99" y="217"/>
                    <a:pt x="100" y="217"/>
                  </a:cubicBezTo>
                  <a:cubicBezTo>
                    <a:pt x="104" y="218"/>
                    <a:pt x="108" y="217"/>
                    <a:pt x="111" y="216"/>
                  </a:cubicBezTo>
                  <a:cubicBezTo>
                    <a:pt x="112" y="215"/>
                    <a:pt x="113" y="214"/>
                    <a:pt x="114" y="214"/>
                  </a:cubicBezTo>
                  <a:cubicBezTo>
                    <a:pt x="116" y="213"/>
                    <a:pt x="117" y="212"/>
                    <a:pt x="118" y="211"/>
                  </a:cubicBezTo>
                  <a:cubicBezTo>
                    <a:pt x="120" y="210"/>
                    <a:pt x="122" y="208"/>
                    <a:pt x="124" y="206"/>
                  </a:cubicBezTo>
                  <a:cubicBezTo>
                    <a:pt x="127" y="203"/>
                    <a:pt x="131" y="199"/>
                    <a:pt x="134" y="195"/>
                  </a:cubicBezTo>
                  <a:cubicBezTo>
                    <a:pt x="137" y="191"/>
                    <a:pt x="141" y="187"/>
                    <a:pt x="144" y="184"/>
                  </a:cubicBezTo>
                  <a:cubicBezTo>
                    <a:pt x="147" y="180"/>
                    <a:pt x="150" y="176"/>
                    <a:pt x="153" y="173"/>
                  </a:cubicBezTo>
                  <a:cubicBezTo>
                    <a:pt x="156" y="169"/>
                    <a:pt x="159" y="165"/>
                    <a:pt x="162" y="161"/>
                  </a:cubicBezTo>
                  <a:cubicBezTo>
                    <a:pt x="165" y="157"/>
                    <a:pt x="168" y="154"/>
                    <a:pt x="172" y="150"/>
                  </a:cubicBezTo>
                  <a:cubicBezTo>
                    <a:pt x="178" y="142"/>
                    <a:pt x="184" y="135"/>
                    <a:pt x="191" y="127"/>
                  </a:cubicBezTo>
                  <a:cubicBezTo>
                    <a:pt x="193" y="123"/>
                    <a:pt x="196" y="120"/>
                    <a:pt x="199" y="116"/>
                  </a:cubicBezTo>
                  <a:cubicBezTo>
                    <a:pt x="202" y="112"/>
                    <a:pt x="205" y="109"/>
                    <a:pt x="207" y="105"/>
                  </a:cubicBezTo>
                  <a:cubicBezTo>
                    <a:pt x="209" y="103"/>
                    <a:pt x="210" y="101"/>
                    <a:pt x="211" y="99"/>
                  </a:cubicBezTo>
                  <a:cubicBezTo>
                    <a:pt x="212" y="97"/>
                    <a:pt x="213" y="95"/>
                    <a:pt x="214" y="92"/>
                  </a:cubicBezTo>
                  <a:cubicBezTo>
                    <a:pt x="215" y="90"/>
                    <a:pt x="216" y="88"/>
                    <a:pt x="216" y="86"/>
                  </a:cubicBezTo>
                  <a:cubicBezTo>
                    <a:pt x="216" y="83"/>
                    <a:pt x="215" y="80"/>
                    <a:pt x="214" y="77"/>
                  </a:cubicBezTo>
                  <a:cubicBezTo>
                    <a:pt x="212" y="75"/>
                    <a:pt x="211" y="72"/>
                    <a:pt x="209" y="70"/>
                  </a:cubicBezTo>
                  <a:cubicBezTo>
                    <a:pt x="208" y="68"/>
                    <a:pt x="207" y="66"/>
                    <a:pt x="205" y="64"/>
                  </a:cubicBezTo>
                  <a:cubicBezTo>
                    <a:pt x="202" y="61"/>
                    <a:pt x="198" y="57"/>
                    <a:pt x="195" y="54"/>
                  </a:cubicBezTo>
                  <a:cubicBezTo>
                    <a:pt x="191" y="51"/>
                    <a:pt x="188" y="47"/>
                    <a:pt x="184" y="44"/>
                  </a:cubicBezTo>
                  <a:cubicBezTo>
                    <a:pt x="180" y="41"/>
                    <a:pt x="176" y="38"/>
                    <a:pt x="173" y="35"/>
                  </a:cubicBezTo>
                  <a:cubicBezTo>
                    <a:pt x="170" y="32"/>
                    <a:pt x="166" y="30"/>
                    <a:pt x="163" y="27"/>
                  </a:cubicBezTo>
                  <a:cubicBezTo>
                    <a:pt x="161" y="25"/>
                    <a:pt x="158" y="23"/>
                    <a:pt x="155" y="20"/>
                  </a:cubicBezTo>
                  <a:cubicBezTo>
                    <a:pt x="154" y="19"/>
                    <a:pt x="152" y="17"/>
                    <a:pt x="151" y="16"/>
                  </a:cubicBezTo>
                  <a:cubicBezTo>
                    <a:pt x="150" y="15"/>
                    <a:pt x="149" y="13"/>
                    <a:pt x="148" y="12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11"/>
                    <a:pt x="147" y="10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4" y="8"/>
                    <a:pt x="142" y="6"/>
                    <a:pt x="140" y="5"/>
                  </a:cubicBezTo>
                  <a:cubicBezTo>
                    <a:pt x="138" y="4"/>
                    <a:pt x="135" y="2"/>
                    <a:pt x="133" y="1"/>
                  </a:cubicBezTo>
                  <a:cubicBezTo>
                    <a:pt x="131" y="1"/>
                    <a:pt x="130" y="0"/>
                    <a:pt x="128" y="0"/>
                  </a:cubicBezTo>
                  <a:cubicBezTo>
                    <a:pt x="127" y="0"/>
                    <a:pt x="126" y="0"/>
                    <a:pt x="124" y="0"/>
                  </a:cubicBezTo>
                  <a:cubicBezTo>
                    <a:pt x="122" y="0"/>
                    <a:pt x="120" y="1"/>
                    <a:pt x="118" y="1"/>
                  </a:cubicBezTo>
                  <a:cubicBezTo>
                    <a:pt x="115" y="2"/>
                    <a:pt x="112" y="4"/>
                    <a:pt x="110" y="6"/>
                  </a:cubicBezTo>
                  <a:cubicBezTo>
                    <a:pt x="109" y="7"/>
                    <a:pt x="108" y="8"/>
                    <a:pt x="107" y="9"/>
                  </a:cubicBezTo>
                  <a:cubicBezTo>
                    <a:pt x="106" y="9"/>
                    <a:pt x="105" y="10"/>
                    <a:pt x="104" y="11"/>
                  </a:cubicBezTo>
                  <a:cubicBezTo>
                    <a:pt x="102" y="13"/>
                    <a:pt x="100" y="15"/>
                    <a:pt x="99" y="16"/>
                  </a:cubicBezTo>
                  <a:cubicBezTo>
                    <a:pt x="95" y="20"/>
                    <a:pt x="92" y="24"/>
                    <a:pt x="88" y="28"/>
                  </a:cubicBezTo>
                  <a:cubicBezTo>
                    <a:pt x="80" y="37"/>
                    <a:pt x="72" y="47"/>
                    <a:pt x="63" y="57"/>
                  </a:cubicBezTo>
                  <a:cubicBezTo>
                    <a:pt x="60" y="60"/>
                    <a:pt x="56" y="64"/>
                    <a:pt x="53" y="67"/>
                  </a:cubicBezTo>
                  <a:close/>
                  <a:moveTo>
                    <a:pt x="73" y="59"/>
                  </a:moveTo>
                  <a:cubicBezTo>
                    <a:pt x="77" y="55"/>
                    <a:pt x="80" y="51"/>
                    <a:pt x="83" y="47"/>
                  </a:cubicBezTo>
                  <a:cubicBezTo>
                    <a:pt x="90" y="40"/>
                    <a:pt x="96" y="33"/>
                    <a:pt x="103" y="25"/>
                  </a:cubicBezTo>
                  <a:cubicBezTo>
                    <a:pt x="103" y="25"/>
                    <a:pt x="104" y="24"/>
                    <a:pt x="105" y="24"/>
                  </a:cubicBezTo>
                  <a:cubicBezTo>
                    <a:pt x="107" y="21"/>
                    <a:pt x="109" y="19"/>
                    <a:pt x="111" y="17"/>
                  </a:cubicBezTo>
                  <a:cubicBezTo>
                    <a:pt x="113" y="15"/>
                    <a:pt x="116" y="13"/>
                    <a:pt x="119" y="11"/>
                  </a:cubicBezTo>
                  <a:cubicBezTo>
                    <a:pt x="120" y="11"/>
                    <a:pt x="121" y="10"/>
                    <a:pt x="122" y="10"/>
                  </a:cubicBezTo>
                  <a:cubicBezTo>
                    <a:pt x="122" y="10"/>
                    <a:pt x="123" y="10"/>
                    <a:pt x="123" y="10"/>
                  </a:cubicBezTo>
                  <a:cubicBezTo>
                    <a:pt x="124" y="9"/>
                    <a:pt x="124" y="9"/>
                    <a:pt x="125" y="9"/>
                  </a:cubicBezTo>
                  <a:cubicBezTo>
                    <a:pt x="126" y="9"/>
                    <a:pt x="127" y="9"/>
                    <a:pt x="128" y="10"/>
                  </a:cubicBezTo>
                  <a:cubicBezTo>
                    <a:pt x="130" y="10"/>
                    <a:pt x="131" y="11"/>
                    <a:pt x="132" y="11"/>
                  </a:cubicBezTo>
                  <a:cubicBezTo>
                    <a:pt x="135" y="13"/>
                    <a:pt x="137" y="14"/>
                    <a:pt x="140" y="16"/>
                  </a:cubicBezTo>
                  <a:cubicBezTo>
                    <a:pt x="140" y="17"/>
                    <a:pt x="140" y="18"/>
                    <a:pt x="141" y="18"/>
                  </a:cubicBezTo>
                  <a:cubicBezTo>
                    <a:pt x="141" y="19"/>
                    <a:pt x="142" y="20"/>
                    <a:pt x="143" y="21"/>
                  </a:cubicBezTo>
                  <a:cubicBezTo>
                    <a:pt x="144" y="22"/>
                    <a:pt x="145" y="23"/>
                    <a:pt x="146" y="24"/>
                  </a:cubicBezTo>
                  <a:cubicBezTo>
                    <a:pt x="150" y="27"/>
                    <a:pt x="153" y="31"/>
                    <a:pt x="157" y="34"/>
                  </a:cubicBezTo>
                  <a:cubicBezTo>
                    <a:pt x="164" y="40"/>
                    <a:pt x="172" y="46"/>
                    <a:pt x="179" y="52"/>
                  </a:cubicBezTo>
                  <a:cubicBezTo>
                    <a:pt x="181" y="54"/>
                    <a:pt x="184" y="57"/>
                    <a:pt x="186" y="59"/>
                  </a:cubicBezTo>
                  <a:cubicBezTo>
                    <a:pt x="189" y="62"/>
                    <a:pt x="192" y="64"/>
                    <a:pt x="195" y="67"/>
                  </a:cubicBezTo>
                  <a:cubicBezTo>
                    <a:pt x="196" y="69"/>
                    <a:pt x="198" y="70"/>
                    <a:pt x="199" y="72"/>
                  </a:cubicBezTo>
                  <a:cubicBezTo>
                    <a:pt x="201" y="73"/>
                    <a:pt x="202" y="75"/>
                    <a:pt x="203" y="77"/>
                  </a:cubicBezTo>
                  <a:cubicBezTo>
                    <a:pt x="204" y="79"/>
                    <a:pt x="205" y="81"/>
                    <a:pt x="206" y="83"/>
                  </a:cubicBezTo>
                  <a:cubicBezTo>
                    <a:pt x="206" y="84"/>
                    <a:pt x="206" y="85"/>
                    <a:pt x="206" y="85"/>
                  </a:cubicBezTo>
                  <a:cubicBezTo>
                    <a:pt x="206" y="86"/>
                    <a:pt x="206" y="87"/>
                    <a:pt x="206" y="87"/>
                  </a:cubicBezTo>
                  <a:cubicBezTo>
                    <a:pt x="206" y="89"/>
                    <a:pt x="205" y="90"/>
                    <a:pt x="204" y="92"/>
                  </a:cubicBezTo>
                  <a:cubicBezTo>
                    <a:pt x="202" y="96"/>
                    <a:pt x="200" y="100"/>
                    <a:pt x="197" y="103"/>
                  </a:cubicBezTo>
                  <a:cubicBezTo>
                    <a:pt x="195" y="107"/>
                    <a:pt x="192" y="110"/>
                    <a:pt x="189" y="114"/>
                  </a:cubicBezTo>
                  <a:cubicBezTo>
                    <a:pt x="186" y="118"/>
                    <a:pt x="183" y="121"/>
                    <a:pt x="180" y="125"/>
                  </a:cubicBezTo>
                  <a:cubicBezTo>
                    <a:pt x="177" y="129"/>
                    <a:pt x="174" y="133"/>
                    <a:pt x="170" y="137"/>
                  </a:cubicBezTo>
                  <a:cubicBezTo>
                    <a:pt x="167" y="140"/>
                    <a:pt x="164" y="144"/>
                    <a:pt x="161" y="148"/>
                  </a:cubicBezTo>
                  <a:cubicBezTo>
                    <a:pt x="158" y="152"/>
                    <a:pt x="155" y="155"/>
                    <a:pt x="152" y="159"/>
                  </a:cubicBezTo>
                  <a:cubicBezTo>
                    <a:pt x="149" y="163"/>
                    <a:pt x="146" y="167"/>
                    <a:pt x="143" y="171"/>
                  </a:cubicBezTo>
                  <a:cubicBezTo>
                    <a:pt x="140" y="174"/>
                    <a:pt x="136" y="178"/>
                    <a:pt x="133" y="182"/>
                  </a:cubicBezTo>
                  <a:cubicBezTo>
                    <a:pt x="128" y="187"/>
                    <a:pt x="124" y="193"/>
                    <a:pt x="119" y="198"/>
                  </a:cubicBezTo>
                  <a:cubicBezTo>
                    <a:pt x="117" y="199"/>
                    <a:pt x="116" y="201"/>
                    <a:pt x="115" y="202"/>
                  </a:cubicBezTo>
                  <a:cubicBezTo>
                    <a:pt x="113" y="203"/>
                    <a:pt x="112" y="205"/>
                    <a:pt x="110" y="206"/>
                  </a:cubicBezTo>
                  <a:cubicBezTo>
                    <a:pt x="108" y="207"/>
                    <a:pt x="107" y="207"/>
                    <a:pt x="105" y="208"/>
                  </a:cubicBezTo>
                  <a:cubicBezTo>
                    <a:pt x="105" y="208"/>
                    <a:pt x="104" y="208"/>
                    <a:pt x="103" y="208"/>
                  </a:cubicBezTo>
                  <a:cubicBezTo>
                    <a:pt x="103" y="208"/>
                    <a:pt x="102" y="208"/>
                    <a:pt x="102" y="208"/>
                  </a:cubicBezTo>
                  <a:cubicBezTo>
                    <a:pt x="100" y="208"/>
                    <a:pt x="98" y="207"/>
                    <a:pt x="97" y="206"/>
                  </a:cubicBezTo>
                  <a:cubicBezTo>
                    <a:pt x="93" y="204"/>
                    <a:pt x="90" y="202"/>
                    <a:pt x="86" y="200"/>
                  </a:cubicBezTo>
                  <a:cubicBezTo>
                    <a:pt x="82" y="197"/>
                    <a:pt x="78" y="194"/>
                    <a:pt x="74" y="191"/>
                  </a:cubicBezTo>
                  <a:cubicBezTo>
                    <a:pt x="71" y="188"/>
                    <a:pt x="67" y="185"/>
                    <a:pt x="63" y="183"/>
                  </a:cubicBezTo>
                  <a:cubicBezTo>
                    <a:pt x="61" y="181"/>
                    <a:pt x="59" y="180"/>
                    <a:pt x="58" y="178"/>
                  </a:cubicBezTo>
                  <a:cubicBezTo>
                    <a:pt x="56" y="177"/>
                    <a:pt x="54" y="175"/>
                    <a:pt x="52" y="174"/>
                  </a:cubicBezTo>
                  <a:cubicBezTo>
                    <a:pt x="49" y="172"/>
                    <a:pt x="47" y="170"/>
                    <a:pt x="44" y="168"/>
                  </a:cubicBezTo>
                  <a:cubicBezTo>
                    <a:pt x="42" y="167"/>
                    <a:pt x="39" y="165"/>
                    <a:pt x="37" y="163"/>
                  </a:cubicBezTo>
                  <a:cubicBezTo>
                    <a:pt x="34" y="161"/>
                    <a:pt x="32" y="160"/>
                    <a:pt x="29" y="158"/>
                  </a:cubicBezTo>
                  <a:cubicBezTo>
                    <a:pt x="27" y="156"/>
                    <a:pt x="25" y="154"/>
                    <a:pt x="23" y="152"/>
                  </a:cubicBezTo>
                  <a:cubicBezTo>
                    <a:pt x="21" y="150"/>
                    <a:pt x="18" y="148"/>
                    <a:pt x="17" y="146"/>
                  </a:cubicBezTo>
                  <a:cubicBezTo>
                    <a:pt x="15" y="144"/>
                    <a:pt x="13" y="141"/>
                    <a:pt x="11" y="139"/>
                  </a:cubicBezTo>
                  <a:cubicBezTo>
                    <a:pt x="11" y="138"/>
                    <a:pt x="10" y="136"/>
                    <a:pt x="10" y="135"/>
                  </a:cubicBezTo>
                  <a:cubicBezTo>
                    <a:pt x="9" y="135"/>
                    <a:pt x="9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10" y="133"/>
                    <a:pt x="10" y="132"/>
                    <a:pt x="10" y="132"/>
                  </a:cubicBezTo>
                  <a:cubicBezTo>
                    <a:pt x="11" y="130"/>
                    <a:pt x="12" y="129"/>
                    <a:pt x="13" y="127"/>
                  </a:cubicBezTo>
                  <a:cubicBezTo>
                    <a:pt x="15" y="126"/>
                    <a:pt x="16" y="124"/>
                    <a:pt x="17" y="122"/>
                  </a:cubicBezTo>
                  <a:cubicBezTo>
                    <a:pt x="20" y="118"/>
                    <a:pt x="23" y="115"/>
                    <a:pt x="26" y="111"/>
                  </a:cubicBezTo>
                  <a:cubicBezTo>
                    <a:pt x="33" y="104"/>
                    <a:pt x="39" y="97"/>
                    <a:pt x="45" y="90"/>
                  </a:cubicBezTo>
                  <a:cubicBezTo>
                    <a:pt x="48" y="86"/>
                    <a:pt x="51" y="83"/>
                    <a:pt x="54" y="80"/>
                  </a:cubicBezTo>
                  <a:cubicBezTo>
                    <a:pt x="57" y="76"/>
                    <a:pt x="60" y="73"/>
                    <a:pt x="63" y="70"/>
                  </a:cubicBezTo>
                  <a:cubicBezTo>
                    <a:pt x="67" y="66"/>
                    <a:pt x="70" y="63"/>
                    <a:pt x="7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iśļîḓé">
              <a:extLst>
                <a:ext uri="{FF2B5EF4-FFF2-40B4-BE49-F238E27FC236}">
                  <a16:creationId xmlns:a16="http://schemas.microsoft.com/office/drawing/2014/main" id="{7039D85A-B2C6-433E-B190-EB5695DF981D}"/>
                </a:ext>
              </a:extLst>
            </p:cNvPr>
            <p:cNvSpPr/>
            <p:nvPr/>
          </p:nvSpPr>
          <p:spPr bwMode="auto">
            <a:xfrm>
              <a:off x="5070494" y="-1578521"/>
              <a:ext cx="158907" cy="140028"/>
            </a:xfrm>
            <a:custGeom>
              <a:avLst/>
              <a:gdLst>
                <a:gd name="T0" fmla="*/ 2 w 94"/>
                <a:gd name="T1" fmla="*/ 25 h 82"/>
                <a:gd name="T2" fmla="*/ 5 w 94"/>
                <a:gd name="T3" fmla="*/ 29 h 82"/>
                <a:gd name="T4" fmla="*/ 20 w 94"/>
                <a:gd name="T5" fmla="*/ 40 h 82"/>
                <a:gd name="T6" fmla="*/ 42 w 94"/>
                <a:gd name="T7" fmla="*/ 58 h 82"/>
                <a:gd name="T8" fmla="*/ 64 w 94"/>
                <a:gd name="T9" fmla="*/ 76 h 82"/>
                <a:gd name="T10" fmla="*/ 73 w 94"/>
                <a:gd name="T11" fmla="*/ 81 h 82"/>
                <a:gd name="T12" fmla="*/ 80 w 94"/>
                <a:gd name="T13" fmla="*/ 82 h 82"/>
                <a:gd name="T14" fmla="*/ 87 w 94"/>
                <a:gd name="T15" fmla="*/ 78 h 82"/>
                <a:gd name="T16" fmla="*/ 92 w 94"/>
                <a:gd name="T17" fmla="*/ 71 h 82"/>
                <a:gd name="T18" fmla="*/ 93 w 94"/>
                <a:gd name="T19" fmla="*/ 67 h 82"/>
                <a:gd name="T20" fmla="*/ 93 w 94"/>
                <a:gd name="T21" fmla="*/ 63 h 82"/>
                <a:gd name="T22" fmla="*/ 88 w 94"/>
                <a:gd name="T23" fmla="*/ 55 h 82"/>
                <a:gd name="T24" fmla="*/ 78 w 94"/>
                <a:gd name="T25" fmla="*/ 45 h 82"/>
                <a:gd name="T26" fmla="*/ 53 w 94"/>
                <a:gd name="T27" fmla="*/ 24 h 82"/>
                <a:gd name="T28" fmla="*/ 38 w 94"/>
                <a:gd name="T29" fmla="*/ 11 h 82"/>
                <a:gd name="T30" fmla="*/ 35 w 94"/>
                <a:gd name="T31" fmla="*/ 9 h 82"/>
                <a:gd name="T32" fmla="*/ 34 w 94"/>
                <a:gd name="T33" fmla="*/ 6 h 82"/>
                <a:gd name="T34" fmla="*/ 27 w 94"/>
                <a:gd name="T35" fmla="*/ 2 h 82"/>
                <a:gd name="T36" fmla="*/ 13 w 94"/>
                <a:gd name="T37" fmla="*/ 4 h 82"/>
                <a:gd name="T38" fmla="*/ 3 w 94"/>
                <a:gd name="T39" fmla="*/ 14 h 82"/>
                <a:gd name="T40" fmla="*/ 1 w 94"/>
                <a:gd name="T41" fmla="*/ 19 h 82"/>
                <a:gd name="T42" fmla="*/ 1 w 94"/>
                <a:gd name="T43" fmla="*/ 24 h 82"/>
                <a:gd name="T44" fmla="*/ 84 w 94"/>
                <a:gd name="T45" fmla="*/ 67 h 82"/>
                <a:gd name="T46" fmla="*/ 13 w 94"/>
                <a:gd name="T47" fmla="*/ 17 h 82"/>
                <a:gd name="T48" fmla="*/ 21 w 94"/>
                <a:gd name="T49" fmla="*/ 10 h 82"/>
                <a:gd name="T50" fmla="*/ 23 w 94"/>
                <a:gd name="T51" fmla="*/ 10 h 82"/>
                <a:gd name="T52" fmla="*/ 26 w 94"/>
                <a:gd name="T53" fmla="*/ 12 h 82"/>
                <a:gd name="T54" fmla="*/ 28 w 94"/>
                <a:gd name="T55" fmla="*/ 15 h 82"/>
                <a:gd name="T56" fmla="*/ 29 w 94"/>
                <a:gd name="T57" fmla="*/ 16 h 82"/>
                <a:gd name="T58" fmla="*/ 34 w 94"/>
                <a:gd name="T59" fmla="*/ 20 h 82"/>
                <a:gd name="T60" fmla="*/ 46 w 94"/>
                <a:gd name="T61" fmla="*/ 30 h 82"/>
                <a:gd name="T62" fmla="*/ 65 w 94"/>
                <a:gd name="T63" fmla="*/ 46 h 82"/>
                <a:gd name="T64" fmla="*/ 79 w 94"/>
                <a:gd name="T65" fmla="*/ 58 h 82"/>
                <a:gd name="T66" fmla="*/ 84 w 94"/>
                <a:gd name="T67" fmla="*/ 66 h 82"/>
                <a:gd name="T68" fmla="*/ 83 w 94"/>
                <a:gd name="T69" fmla="*/ 68 h 82"/>
                <a:gd name="T70" fmla="*/ 79 w 94"/>
                <a:gd name="T71" fmla="*/ 72 h 82"/>
                <a:gd name="T72" fmla="*/ 77 w 94"/>
                <a:gd name="T73" fmla="*/ 73 h 82"/>
                <a:gd name="T74" fmla="*/ 74 w 94"/>
                <a:gd name="T75" fmla="*/ 72 h 82"/>
                <a:gd name="T76" fmla="*/ 70 w 94"/>
                <a:gd name="T77" fmla="*/ 69 h 82"/>
                <a:gd name="T78" fmla="*/ 64 w 94"/>
                <a:gd name="T79" fmla="*/ 64 h 82"/>
                <a:gd name="T80" fmla="*/ 53 w 94"/>
                <a:gd name="T81" fmla="*/ 55 h 82"/>
                <a:gd name="T82" fmla="*/ 31 w 94"/>
                <a:gd name="T83" fmla="*/ 37 h 82"/>
                <a:gd name="T84" fmla="*/ 12 w 94"/>
                <a:gd name="T85" fmla="*/ 23 h 82"/>
                <a:gd name="T86" fmla="*/ 13 w 94"/>
                <a:gd name="T87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82">
                  <a:moveTo>
                    <a:pt x="1" y="24"/>
                  </a:moveTo>
                  <a:cubicBezTo>
                    <a:pt x="1" y="24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7"/>
                    <a:pt x="4" y="28"/>
                    <a:pt x="5" y="29"/>
                  </a:cubicBezTo>
                  <a:cubicBezTo>
                    <a:pt x="6" y="30"/>
                    <a:pt x="8" y="31"/>
                    <a:pt x="9" y="32"/>
                  </a:cubicBezTo>
                  <a:cubicBezTo>
                    <a:pt x="12" y="35"/>
                    <a:pt x="16" y="38"/>
                    <a:pt x="20" y="40"/>
                  </a:cubicBezTo>
                  <a:cubicBezTo>
                    <a:pt x="23" y="43"/>
                    <a:pt x="27" y="46"/>
                    <a:pt x="31" y="49"/>
                  </a:cubicBezTo>
                  <a:cubicBezTo>
                    <a:pt x="35" y="52"/>
                    <a:pt x="39" y="55"/>
                    <a:pt x="42" y="58"/>
                  </a:cubicBezTo>
                  <a:cubicBezTo>
                    <a:pt x="46" y="61"/>
                    <a:pt x="49" y="64"/>
                    <a:pt x="53" y="67"/>
                  </a:cubicBezTo>
                  <a:cubicBezTo>
                    <a:pt x="57" y="69"/>
                    <a:pt x="60" y="72"/>
                    <a:pt x="64" y="76"/>
                  </a:cubicBezTo>
                  <a:cubicBezTo>
                    <a:pt x="65" y="77"/>
                    <a:pt x="67" y="79"/>
                    <a:pt x="69" y="80"/>
                  </a:cubicBezTo>
                  <a:cubicBezTo>
                    <a:pt x="70" y="80"/>
                    <a:pt x="71" y="81"/>
                    <a:pt x="73" y="81"/>
                  </a:cubicBezTo>
                  <a:cubicBezTo>
                    <a:pt x="74" y="82"/>
                    <a:pt x="76" y="82"/>
                    <a:pt x="78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1"/>
                    <a:pt x="82" y="81"/>
                    <a:pt x="83" y="81"/>
                  </a:cubicBezTo>
                  <a:cubicBezTo>
                    <a:pt x="84" y="80"/>
                    <a:pt x="86" y="79"/>
                    <a:pt x="87" y="78"/>
                  </a:cubicBezTo>
                  <a:cubicBezTo>
                    <a:pt x="88" y="76"/>
                    <a:pt x="90" y="74"/>
                    <a:pt x="91" y="72"/>
                  </a:cubicBezTo>
                  <a:cubicBezTo>
                    <a:pt x="92" y="72"/>
                    <a:pt x="92" y="71"/>
                    <a:pt x="92" y="71"/>
                  </a:cubicBezTo>
                  <a:cubicBezTo>
                    <a:pt x="92" y="70"/>
                    <a:pt x="93" y="70"/>
                    <a:pt x="93" y="69"/>
                  </a:cubicBezTo>
                  <a:cubicBezTo>
                    <a:pt x="93" y="69"/>
                    <a:pt x="93" y="68"/>
                    <a:pt x="93" y="67"/>
                  </a:cubicBezTo>
                  <a:cubicBezTo>
                    <a:pt x="94" y="67"/>
                    <a:pt x="93" y="66"/>
                    <a:pt x="93" y="65"/>
                  </a:cubicBezTo>
                  <a:cubicBezTo>
                    <a:pt x="93" y="65"/>
                    <a:pt x="93" y="64"/>
                    <a:pt x="93" y="63"/>
                  </a:cubicBezTo>
                  <a:cubicBezTo>
                    <a:pt x="93" y="62"/>
                    <a:pt x="92" y="62"/>
                    <a:pt x="92" y="61"/>
                  </a:cubicBezTo>
                  <a:cubicBezTo>
                    <a:pt x="91" y="59"/>
                    <a:pt x="90" y="57"/>
                    <a:pt x="88" y="55"/>
                  </a:cubicBezTo>
                  <a:cubicBezTo>
                    <a:pt x="87" y="53"/>
                    <a:pt x="85" y="52"/>
                    <a:pt x="84" y="50"/>
                  </a:cubicBezTo>
                  <a:cubicBezTo>
                    <a:pt x="82" y="48"/>
                    <a:pt x="80" y="46"/>
                    <a:pt x="78" y="45"/>
                  </a:cubicBezTo>
                  <a:cubicBezTo>
                    <a:pt x="71" y="38"/>
                    <a:pt x="63" y="33"/>
                    <a:pt x="56" y="26"/>
                  </a:cubicBezTo>
                  <a:cubicBezTo>
                    <a:pt x="55" y="25"/>
                    <a:pt x="54" y="25"/>
                    <a:pt x="53" y="24"/>
                  </a:cubicBezTo>
                  <a:cubicBezTo>
                    <a:pt x="51" y="22"/>
                    <a:pt x="48" y="19"/>
                    <a:pt x="46" y="17"/>
                  </a:cubicBezTo>
                  <a:cubicBezTo>
                    <a:pt x="43" y="15"/>
                    <a:pt x="41" y="13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5" y="8"/>
                    <a:pt x="35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30" y="3"/>
                    <a:pt x="28" y="3"/>
                    <a:pt x="27" y="2"/>
                  </a:cubicBezTo>
                  <a:cubicBezTo>
                    <a:pt x="25" y="1"/>
                    <a:pt x="22" y="0"/>
                    <a:pt x="19" y="1"/>
                  </a:cubicBezTo>
                  <a:cubicBezTo>
                    <a:pt x="17" y="1"/>
                    <a:pt x="15" y="3"/>
                    <a:pt x="13" y="4"/>
                  </a:cubicBezTo>
                  <a:cubicBezTo>
                    <a:pt x="11" y="5"/>
                    <a:pt x="10" y="7"/>
                    <a:pt x="8" y="8"/>
                  </a:cubicBezTo>
                  <a:cubicBezTo>
                    <a:pt x="7" y="10"/>
                    <a:pt x="5" y="12"/>
                    <a:pt x="3" y="14"/>
                  </a:cubicBezTo>
                  <a:cubicBezTo>
                    <a:pt x="2" y="15"/>
                    <a:pt x="2" y="16"/>
                    <a:pt x="1" y="17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1" y="22"/>
                    <a:pt x="1" y="23"/>
                    <a:pt x="1" y="24"/>
                  </a:cubicBezTo>
                  <a:close/>
                  <a:moveTo>
                    <a:pt x="84" y="67"/>
                  </a:moveTo>
                  <a:cubicBezTo>
                    <a:pt x="84" y="67"/>
                    <a:pt x="84" y="67"/>
                    <a:pt x="84" y="67"/>
                  </a:cubicBezTo>
                  <a:cubicBezTo>
                    <a:pt x="84" y="67"/>
                    <a:pt x="84" y="67"/>
                    <a:pt x="84" y="67"/>
                  </a:cubicBezTo>
                  <a:close/>
                  <a:moveTo>
                    <a:pt x="13" y="17"/>
                  </a:moveTo>
                  <a:cubicBezTo>
                    <a:pt x="15" y="15"/>
                    <a:pt x="17" y="12"/>
                    <a:pt x="20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2" y="10"/>
                    <a:pt x="22" y="10"/>
                    <a:pt x="23" y="10"/>
                  </a:cubicBezTo>
                  <a:cubicBezTo>
                    <a:pt x="23" y="10"/>
                    <a:pt x="23" y="10"/>
                    <a:pt x="24" y="11"/>
                  </a:cubicBezTo>
                  <a:cubicBezTo>
                    <a:pt x="24" y="11"/>
                    <a:pt x="25" y="11"/>
                    <a:pt x="26" y="12"/>
                  </a:cubicBezTo>
                  <a:cubicBezTo>
                    <a:pt x="26" y="12"/>
                    <a:pt x="26" y="12"/>
                    <a:pt x="27" y="13"/>
                  </a:cubicBezTo>
                  <a:cubicBezTo>
                    <a:pt x="27" y="14"/>
                    <a:pt x="28" y="14"/>
                    <a:pt x="28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6"/>
                    <a:pt x="29" y="16"/>
                  </a:cubicBezTo>
                  <a:cubicBezTo>
                    <a:pt x="30" y="17"/>
                    <a:pt x="31" y="17"/>
                    <a:pt x="32" y="18"/>
                  </a:cubicBezTo>
                  <a:cubicBezTo>
                    <a:pt x="33" y="19"/>
                    <a:pt x="33" y="19"/>
                    <a:pt x="34" y="20"/>
                  </a:cubicBezTo>
                  <a:cubicBezTo>
                    <a:pt x="37" y="22"/>
                    <a:pt x="40" y="25"/>
                    <a:pt x="43" y="27"/>
                  </a:cubicBezTo>
                  <a:cubicBezTo>
                    <a:pt x="44" y="28"/>
                    <a:pt x="45" y="29"/>
                    <a:pt x="46" y="30"/>
                  </a:cubicBezTo>
                  <a:cubicBezTo>
                    <a:pt x="49" y="32"/>
                    <a:pt x="51" y="34"/>
                    <a:pt x="54" y="36"/>
                  </a:cubicBezTo>
                  <a:cubicBezTo>
                    <a:pt x="57" y="39"/>
                    <a:pt x="61" y="42"/>
                    <a:pt x="65" y="46"/>
                  </a:cubicBezTo>
                  <a:cubicBezTo>
                    <a:pt x="68" y="48"/>
                    <a:pt x="71" y="51"/>
                    <a:pt x="73" y="53"/>
                  </a:cubicBezTo>
                  <a:cubicBezTo>
                    <a:pt x="75" y="55"/>
                    <a:pt x="77" y="57"/>
                    <a:pt x="79" y="58"/>
                  </a:cubicBezTo>
                  <a:cubicBezTo>
                    <a:pt x="80" y="60"/>
                    <a:pt x="82" y="61"/>
                    <a:pt x="83" y="63"/>
                  </a:cubicBezTo>
                  <a:cubicBezTo>
                    <a:pt x="83" y="64"/>
                    <a:pt x="84" y="65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7"/>
                    <a:pt x="83" y="67"/>
                    <a:pt x="83" y="68"/>
                  </a:cubicBezTo>
                  <a:cubicBezTo>
                    <a:pt x="82" y="69"/>
                    <a:pt x="81" y="70"/>
                    <a:pt x="80" y="71"/>
                  </a:cubicBezTo>
                  <a:cubicBezTo>
                    <a:pt x="80" y="71"/>
                    <a:pt x="79" y="72"/>
                    <a:pt x="79" y="72"/>
                  </a:cubicBezTo>
                  <a:cubicBezTo>
                    <a:pt x="78" y="72"/>
                    <a:pt x="78" y="72"/>
                    <a:pt x="78" y="73"/>
                  </a:cubicBezTo>
                  <a:cubicBezTo>
                    <a:pt x="78" y="73"/>
                    <a:pt x="77" y="73"/>
                    <a:pt x="77" y="73"/>
                  </a:cubicBezTo>
                  <a:cubicBezTo>
                    <a:pt x="77" y="73"/>
                    <a:pt x="76" y="73"/>
                    <a:pt x="76" y="73"/>
                  </a:cubicBezTo>
                  <a:cubicBezTo>
                    <a:pt x="76" y="72"/>
                    <a:pt x="75" y="72"/>
                    <a:pt x="74" y="72"/>
                  </a:cubicBezTo>
                  <a:cubicBezTo>
                    <a:pt x="73" y="71"/>
                    <a:pt x="73" y="71"/>
                    <a:pt x="72" y="70"/>
                  </a:cubicBezTo>
                  <a:cubicBezTo>
                    <a:pt x="71" y="70"/>
                    <a:pt x="71" y="69"/>
                    <a:pt x="70" y="69"/>
                  </a:cubicBezTo>
                  <a:cubicBezTo>
                    <a:pt x="70" y="69"/>
                    <a:pt x="70" y="68"/>
                    <a:pt x="69" y="68"/>
                  </a:cubicBezTo>
                  <a:cubicBezTo>
                    <a:pt x="68" y="67"/>
                    <a:pt x="66" y="65"/>
                    <a:pt x="64" y="64"/>
                  </a:cubicBezTo>
                  <a:cubicBezTo>
                    <a:pt x="62" y="62"/>
                    <a:pt x="61" y="61"/>
                    <a:pt x="59" y="59"/>
                  </a:cubicBezTo>
                  <a:cubicBezTo>
                    <a:pt x="57" y="58"/>
                    <a:pt x="55" y="56"/>
                    <a:pt x="53" y="55"/>
                  </a:cubicBezTo>
                  <a:cubicBezTo>
                    <a:pt x="50" y="52"/>
                    <a:pt x="46" y="49"/>
                    <a:pt x="43" y="46"/>
                  </a:cubicBezTo>
                  <a:cubicBezTo>
                    <a:pt x="39" y="43"/>
                    <a:pt x="35" y="40"/>
                    <a:pt x="31" y="37"/>
                  </a:cubicBezTo>
                  <a:cubicBezTo>
                    <a:pt x="28" y="35"/>
                    <a:pt x="25" y="32"/>
                    <a:pt x="21" y="30"/>
                  </a:cubicBezTo>
                  <a:cubicBezTo>
                    <a:pt x="18" y="28"/>
                    <a:pt x="15" y="25"/>
                    <a:pt x="12" y="23"/>
                  </a:cubicBezTo>
                  <a:cubicBezTo>
                    <a:pt x="12" y="22"/>
                    <a:pt x="11" y="21"/>
                    <a:pt x="10" y="20"/>
                  </a:cubicBezTo>
                  <a:cubicBezTo>
                    <a:pt x="11" y="19"/>
                    <a:pt x="12" y="18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iṧľïde">
              <a:extLst>
                <a:ext uri="{FF2B5EF4-FFF2-40B4-BE49-F238E27FC236}">
                  <a16:creationId xmlns:a16="http://schemas.microsoft.com/office/drawing/2014/main" id="{0302EEB7-5533-4733-A9E1-F2C2BDB602E9}"/>
                </a:ext>
              </a:extLst>
            </p:cNvPr>
            <p:cNvSpPr/>
            <p:nvPr/>
          </p:nvSpPr>
          <p:spPr bwMode="auto">
            <a:xfrm>
              <a:off x="5031161" y="-1518734"/>
              <a:ext cx="55066" cy="55068"/>
            </a:xfrm>
            <a:custGeom>
              <a:avLst/>
              <a:gdLst>
                <a:gd name="T0" fmla="*/ 11 w 32"/>
                <a:gd name="T1" fmla="*/ 32 h 33"/>
                <a:gd name="T2" fmla="*/ 13 w 32"/>
                <a:gd name="T3" fmla="*/ 33 h 33"/>
                <a:gd name="T4" fmla="*/ 16 w 32"/>
                <a:gd name="T5" fmla="*/ 33 h 33"/>
                <a:gd name="T6" fmla="*/ 19 w 32"/>
                <a:gd name="T7" fmla="*/ 32 h 33"/>
                <a:gd name="T8" fmla="*/ 23 w 32"/>
                <a:gd name="T9" fmla="*/ 29 h 33"/>
                <a:gd name="T10" fmla="*/ 27 w 32"/>
                <a:gd name="T11" fmla="*/ 24 h 33"/>
                <a:gd name="T12" fmla="*/ 30 w 32"/>
                <a:gd name="T13" fmla="*/ 12 h 33"/>
                <a:gd name="T14" fmla="*/ 27 w 32"/>
                <a:gd name="T15" fmla="*/ 8 h 33"/>
                <a:gd name="T16" fmla="*/ 24 w 32"/>
                <a:gd name="T17" fmla="*/ 6 h 33"/>
                <a:gd name="T18" fmla="*/ 18 w 32"/>
                <a:gd name="T19" fmla="*/ 2 h 33"/>
                <a:gd name="T20" fmla="*/ 12 w 32"/>
                <a:gd name="T21" fmla="*/ 2 h 33"/>
                <a:gd name="T22" fmla="*/ 11 w 32"/>
                <a:gd name="T23" fmla="*/ 2 h 33"/>
                <a:gd name="T24" fmla="*/ 8 w 32"/>
                <a:gd name="T25" fmla="*/ 5 h 33"/>
                <a:gd name="T26" fmla="*/ 6 w 32"/>
                <a:gd name="T27" fmla="*/ 8 h 33"/>
                <a:gd name="T28" fmla="*/ 3 w 32"/>
                <a:gd name="T29" fmla="*/ 11 h 33"/>
                <a:gd name="T30" fmla="*/ 0 w 32"/>
                <a:gd name="T31" fmla="*/ 18 h 33"/>
                <a:gd name="T32" fmla="*/ 3 w 32"/>
                <a:gd name="T33" fmla="*/ 27 h 33"/>
                <a:gd name="T34" fmla="*/ 11 w 32"/>
                <a:gd name="T35" fmla="*/ 32 h 33"/>
                <a:gd name="T36" fmla="*/ 14 w 32"/>
                <a:gd name="T37" fmla="*/ 23 h 33"/>
                <a:gd name="T38" fmla="*/ 14 w 32"/>
                <a:gd name="T39" fmla="*/ 23 h 33"/>
                <a:gd name="T40" fmla="*/ 14 w 32"/>
                <a:gd name="T41" fmla="*/ 23 h 33"/>
                <a:gd name="T42" fmla="*/ 14 w 32"/>
                <a:gd name="T43" fmla="*/ 23 h 33"/>
                <a:gd name="T44" fmla="*/ 14 w 32"/>
                <a:gd name="T45" fmla="*/ 23 h 33"/>
                <a:gd name="T46" fmla="*/ 14 w 32"/>
                <a:gd name="T47" fmla="*/ 23 h 33"/>
                <a:gd name="T48" fmla="*/ 15 w 32"/>
                <a:gd name="T49" fmla="*/ 23 h 33"/>
                <a:gd name="T50" fmla="*/ 14 w 32"/>
                <a:gd name="T51" fmla="*/ 23 h 33"/>
                <a:gd name="T52" fmla="*/ 10 w 32"/>
                <a:gd name="T53" fmla="*/ 19 h 33"/>
                <a:gd name="T54" fmla="*/ 11 w 32"/>
                <a:gd name="T55" fmla="*/ 17 h 33"/>
                <a:gd name="T56" fmla="*/ 12 w 32"/>
                <a:gd name="T57" fmla="*/ 15 h 33"/>
                <a:gd name="T58" fmla="*/ 13 w 32"/>
                <a:gd name="T59" fmla="*/ 13 h 33"/>
                <a:gd name="T60" fmla="*/ 15 w 32"/>
                <a:gd name="T61" fmla="*/ 11 h 33"/>
                <a:gd name="T62" fmla="*/ 17 w 32"/>
                <a:gd name="T63" fmla="*/ 13 h 33"/>
                <a:gd name="T64" fmla="*/ 21 w 32"/>
                <a:gd name="T65" fmla="*/ 16 h 33"/>
                <a:gd name="T66" fmla="*/ 21 w 32"/>
                <a:gd name="T67" fmla="*/ 16 h 33"/>
                <a:gd name="T68" fmla="*/ 21 w 32"/>
                <a:gd name="T69" fmla="*/ 17 h 33"/>
                <a:gd name="T70" fmla="*/ 19 w 32"/>
                <a:gd name="T71" fmla="*/ 20 h 33"/>
                <a:gd name="T72" fmla="*/ 15 w 32"/>
                <a:gd name="T73" fmla="*/ 23 h 33"/>
                <a:gd name="T74" fmla="*/ 15 w 32"/>
                <a:gd name="T75" fmla="*/ 23 h 33"/>
                <a:gd name="T76" fmla="*/ 14 w 32"/>
                <a:gd name="T77" fmla="*/ 23 h 33"/>
                <a:gd name="T78" fmla="*/ 14 w 32"/>
                <a:gd name="T79" fmla="*/ 23 h 33"/>
                <a:gd name="T80" fmla="*/ 11 w 32"/>
                <a:gd name="T81" fmla="*/ 21 h 33"/>
                <a:gd name="T82" fmla="*/ 10 w 32"/>
                <a:gd name="T83" fmla="*/ 20 h 33"/>
                <a:gd name="T84" fmla="*/ 10 w 32"/>
                <a:gd name="T85" fmla="*/ 20 h 33"/>
                <a:gd name="T86" fmla="*/ 10 w 32"/>
                <a:gd name="T8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3">
                  <a:moveTo>
                    <a:pt x="11" y="32"/>
                  </a:move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20" y="31"/>
                    <a:pt x="22" y="30"/>
                    <a:pt x="23" y="29"/>
                  </a:cubicBezTo>
                  <a:cubicBezTo>
                    <a:pt x="24" y="28"/>
                    <a:pt x="26" y="26"/>
                    <a:pt x="27" y="24"/>
                  </a:cubicBezTo>
                  <a:cubicBezTo>
                    <a:pt x="30" y="21"/>
                    <a:pt x="32" y="16"/>
                    <a:pt x="30" y="12"/>
                  </a:cubicBezTo>
                  <a:cubicBezTo>
                    <a:pt x="29" y="11"/>
                    <a:pt x="28" y="9"/>
                    <a:pt x="27" y="8"/>
                  </a:cubicBezTo>
                  <a:cubicBezTo>
                    <a:pt x="26" y="8"/>
                    <a:pt x="25" y="7"/>
                    <a:pt x="24" y="6"/>
                  </a:cubicBezTo>
                  <a:cubicBezTo>
                    <a:pt x="22" y="5"/>
                    <a:pt x="20" y="3"/>
                    <a:pt x="18" y="2"/>
                  </a:cubicBezTo>
                  <a:cubicBezTo>
                    <a:pt x="16" y="0"/>
                    <a:pt x="14" y="1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2" y="13"/>
                    <a:pt x="1" y="16"/>
                    <a:pt x="0" y="18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5" y="29"/>
                    <a:pt x="8" y="31"/>
                    <a:pt x="11" y="32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lose/>
                  <a:moveTo>
                    <a:pt x="10" y="19"/>
                  </a:moveTo>
                  <a:cubicBezTo>
                    <a:pt x="10" y="18"/>
                    <a:pt x="10" y="18"/>
                    <a:pt x="11" y="17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9" y="14"/>
                    <a:pt x="20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6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2"/>
                    <a:pt x="11" y="21"/>
                  </a:cubicBezTo>
                  <a:cubicBezTo>
                    <a:pt x="11" y="21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îśļiḋè">
              <a:extLst>
                <a:ext uri="{FF2B5EF4-FFF2-40B4-BE49-F238E27FC236}">
                  <a16:creationId xmlns:a16="http://schemas.microsoft.com/office/drawing/2014/main" id="{9A2C4DE9-887F-4801-8EC3-84A7BC67010C}"/>
                </a:ext>
              </a:extLst>
            </p:cNvPr>
            <p:cNvSpPr/>
            <p:nvPr/>
          </p:nvSpPr>
          <p:spPr bwMode="auto">
            <a:xfrm>
              <a:off x="5072067" y="-1484120"/>
              <a:ext cx="55066" cy="55068"/>
            </a:xfrm>
            <a:custGeom>
              <a:avLst/>
              <a:gdLst>
                <a:gd name="T0" fmla="*/ 5 w 32"/>
                <a:gd name="T1" fmla="*/ 26 h 32"/>
                <a:gd name="T2" fmla="*/ 8 w 32"/>
                <a:gd name="T3" fmla="*/ 28 h 32"/>
                <a:gd name="T4" fmla="*/ 14 w 32"/>
                <a:gd name="T5" fmla="*/ 31 h 32"/>
                <a:gd name="T6" fmla="*/ 19 w 32"/>
                <a:gd name="T7" fmla="*/ 31 h 32"/>
                <a:gd name="T8" fmla="*/ 23 w 32"/>
                <a:gd name="T9" fmla="*/ 29 h 32"/>
                <a:gd name="T10" fmla="*/ 25 w 32"/>
                <a:gd name="T11" fmla="*/ 28 h 32"/>
                <a:gd name="T12" fmla="*/ 29 w 32"/>
                <a:gd name="T13" fmla="*/ 23 h 32"/>
                <a:gd name="T14" fmla="*/ 32 w 32"/>
                <a:gd name="T15" fmla="*/ 14 h 32"/>
                <a:gd name="T16" fmla="*/ 31 w 32"/>
                <a:gd name="T17" fmla="*/ 10 h 32"/>
                <a:gd name="T18" fmla="*/ 29 w 32"/>
                <a:gd name="T19" fmla="*/ 7 h 32"/>
                <a:gd name="T20" fmla="*/ 27 w 32"/>
                <a:gd name="T21" fmla="*/ 5 h 32"/>
                <a:gd name="T22" fmla="*/ 27 w 32"/>
                <a:gd name="T23" fmla="*/ 5 h 32"/>
                <a:gd name="T24" fmla="*/ 27 w 32"/>
                <a:gd name="T25" fmla="*/ 5 h 32"/>
                <a:gd name="T26" fmla="*/ 25 w 32"/>
                <a:gd name="T27" fmla="*/ 3 h 32"/>
                <a:gd name="T28" fmla="*/ 24 w 32"/>
                <a:gd name="T29" fmla="*/ 2 h 32"/>
                <a:gd name="T30" fmla="*/ 21 w 32"/>
                <a:gd name="T31" fmla="*/ 1 h 32"/>
                <a:gd name="T32" fmla="*/ 19 w 32"/>
                <a:gd name="T33" fmla="*/ 0 h 32"/>
                <a:gd name="T34" fmla="*/ 16 w 32"/>
                <a:gd name="T35" fmla="*/ 0 h 32"/>
                <a:gd name="T36" fmla="*/ 13 w 32"/>
                <a:gd name="T37" fmla="*/ 1 h 32"/>
                <a:gd name="T38" fmla="*/ 9 w 32"/>
                <a:gd name="T39" fmla="*/ 3 h 32"/>
                <a:gd name="T40" fmla="*/ 4 w 32"/>
                <a:gd name="T41" fmla="*/ 9 h 32"/>
                <a:gd name="T42" fmla="*/ 1 w 32"/>
                <a:gd name="T43" fmla="*/ 13 h 32"/>
                <a:gd name="T44" fmla="*/ 1 w 32"/>
                <a:gd name="T45" fmla="*/ 15 h 32"/>
                <a:gd name="T46" fmla="*/ 1 w 32"/>
                <a:gd name="T47" fmla="*/ 20 h 32"/>
                <a:gd name="T48" fmla="*/ 5 w 32"/>
                <a:gd name="T49" fmla="*/ 26 h 32"/>
                <a:gd name="T50" fmla="*/ 17 w 32"/>
                <a:gd name="T51" fmla="*/ 22 h 32"/>
                <a:gd name="T52" fmla="*/ 17 w 32"/>
                <a:gd name="T53" fmla="*/ 22 h 32"/>
                <a:gd name="T54" fmla="*/ 17 w 32"/>
                <a:gd name="T55" fmla="*/ 22 h 32"/>
                <a:gd name="T56" fmla="*/ 19 w 32"/>
                <a:gd name="T57" fmla="*/ 10 h 32"/>
                <a:gd name="T58" fmla="*/ 19 w 32"/>
                <a:gd name="T59" fmla="*/ 10 h 32"/>
                <a:gd name="T60" fmla="*/ 18 w 32"/>
                <a:gd name="T61" fmla="*/ 10 h 32"/>
                <a:gd name="T62" fmla="*/ 19 w 32"/>
                <a:gd name="T63" fmla="*/ 10 h 32"/>
                <a:gd name="T64" fmla="*/ 13 w 32"/>
                <a:gd name="T65" fmla="*/ 13 h 32"/>
                <a:gd name="T66" fmla="*/ 14 w 32"/>
                <a:gd name="T67" fmla="*/ 11 h 32"/>
                <a:gd name="T68" fmla="*/ 16 w 32"/>
                <a:gd name="T69" fmla="*/ 10 h 32"/>
                <a:gd name="T70" fmla="*/ 17 w 32"/>
                <a:gd name="T71" fmla="*/ 9 h 32"/>
                <a:gd name="T72" fmla="*/ 17 w 32"/>
                <a:gd name="T73" fmla="*/ 9 h 32"/>
                <a:gd name="T74" fmla="*/ 18 w 32"/>
                <a:gd name="T75" fmla="*/ 9 h 32"/>
                <a:gd name="T76" fmla="*/ 18 w 32"/>
                <a:gd name="T77" fmla="*/ 10 h 32"/>
                <a:gd name="T78" fmla="*/ 19 w 32"/>
                <a:gd name="T79" fmla="*/ 10 h 32"/>
                <a:gd name="T80" fmla="*/ 20 w 32"/>
                <a:gd name="T81" fmla="*/ 11 h 32"/>
                <a:gd name="T82" fmla="*/ 22 w 32"/>
                <a:gd name="T83" fmla="*/ 13 h 32"/>
                <a:gd name="T84" fmla="*/ 22 w 32"/>
                <a:gd name="T85" fmla="*/ 13 h 32"/>
                <a:gd name="T86" fmla="*/ 22 w 32"/>
                <a:gd name="T87" fmla="*/ 13 h 32"/>
                <a:gd name="T88" fmla="*/ 22 w 32"/>
                <a:gd name="T89" fmla="*/ 15 h 32"/>
                <a:gd name="T90" fmla="*/ 23 w 32"/>
                <a:gd name="T91" fmla="*/ 15 h 32"/>
                <a:gd name="T92" fmla="*/ 23 w 32"/>
                <a:gd name="T93" fmla="*/ 15 h 32"/>
                <a:gd name="T94" fmla="*/ 22 w 32"/>
                <a:gd name="T95" fmla="*/ 17 h 32"/>
                <a:gd name="T96" fmla="*/ 20 w 32"/>
                <a:gd name="T97" fmla="*/ 20 h 32"/>
                <a:gd name="T98" fmla="*/ 18 w 32"/>
                <a:gd name="T99" fmla="*/ 22 h 32"/>
                <a:gd name="T100" fmla="*/ 14 w 32"/>
                <a:gd name="T101" fmla="*/ 20 h 32"/>
                <a:gd name="T102" fmla="*/ 11 w 32"/>
                <a:gd name="T103" fmla="*/ 18 h 32"/>
                <a:gd name="T104" fmla="*/ 10 w 32"/>
                <a:gd name="T105" fmla="*/ 18 h 32"/>
                <a:gd name="T106" fmla="*/ 10 w 32"/>
                <a:gd name="T107" fmla="*/ 17 h 32"/>
                <a:gd name="T108" fmla="*/ 10 w 32"/>
                <a:gd name="T109" fmla="*/ 16 h 32"/>
                <a:gd name="T110" fmla="*/ 13 w 32"/>
                <a:gd name="T111" fmla="*/ 13 h 32"/>
                <a:gd name="T112" fmla="*/ 10 w 32"/>
                <a:gd name="T113" fmla="*/ 16 h 32"/>
                <a:gd name="T114" fmla="*/ 10 w 32"/>
                <a:gd name="T115" fmla="*/ 17 h 32"/>
                <a:gd name="T116" fmla="*/ 10 w 32"/>
                <a:gd name="T117" fmla="*/ 17 h 32"/>
                <a:gd name="T118" fmla="*/ 10 w 32"/>
                <a:gd name="T1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32">
                  <a:moveTo>
                    <a:pt x="5" y="26"/>
                  </a:moveTo>
                  <a:cubicBezTo>
                    <a:pt x="6" y="27"/>
                    <a:pt x="7" y="27"/>
                    <a:pt x="8" y="28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6" y="31"/>
                    <a:pt x="18" y="32"/>
                    <a:pt x="19" y="31"/>
                  </a:cubicBezTo>
                  <a:cubicBezTo>
                    <a:pt x="21" y="31"/>
                    <a:pt x="22" y="30"/>
                    <a:pt x="23" y="29"/>
                  </a:cubicBezTo>
                  <a:cubicBezTo>
                    <a:pt x="24" y="29"/>
                    <a:pt x="24" y="29"/>
                    <a:pt x="25" y="28"/>
                  </a:cubicBezTo>
                  <a:cubicBezTo>
                    <a:pt x="27" y="27"/>
                    <a:pt x="28" y="25"/>
                    <a:pt x="29" y="23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3"/>
                    <a:pt x="31" y="11"/>
                    <a:pt x="31" y="10"/>
                  </a:cubicBezTo>
                  <a:cubicBezTo>
                    <a:pt x="30" y="9"/>
                    <a:pt x="30" y="8"/>
                    <a:pt x="29" y="7"/>
                  </a:cubicBezTo>
                  <a:cubicBezTo>
                    <a:pt x="28" y="6"/>
                    <a:pt x="28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3" y="10"/>
                    <a:pt x="2" y="11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2"/>
                    <a:pt x="3" y="24"/>
                    <a:pt x="5" y="26"/>
                  </a:cubicBezTo>
                  <a:close/>
                  <a:moveTo>
                    <a:pt x="17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lose/>
                  <a:moveTo>
                    <a:pt x="13" y="13"/>
                  </a:moveTo>
                  <a:cubicBezTo>
                    <a:pt x="13" y="12"/>
                    <a:pt x="14" y="12"/>
                    <a:pt x="14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1"/>
                    <a:pt x="20" y="11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ubicBezTo>
                    <a:pt x="19" y="21"/>
                    <a:pt x="18" y="22"/>
                    <a:pt x="18" y="22"/>
                  </a:cubicBezTo>
                  <a:cubicBezTo>
                    <a:pt x="16" y="22"/>
                    <a:pt x="15" y="21"/>
                    <a:pt x="14" y="20"/>
                  </a:cubicBezTo>
                  <a:cubicBezTo>
                    <a:pt x="13" y="20"/>
                    <a:pt x="12" y="19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2" y="14"/>
                    <a:pt x="13" y="13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iṥ1idê">
              <a:extLst>
                <a:ext uri="{FF2B5EF4-FFF2-40B4-BE49-F238E27FC236}">
                  <a16:creationId xmlns:a16="http://schemas.microsoft.com/office/drawing/2014/main" id="{FB3926BD-AC4E-463A-A3F2-A94CF944AE22}"/>
                </a:ext>
              </a:extLst>
            </p:cNvPr>
            <p:cNvSpPr/>
            <p:nvPr/>
          </p:nvSpPr>
          <p:spPr bwMode="auto">
            <a:xfrm>
              <a:off x="5123989" y="-1447933"/>
              <a:ext cx="51920" cy="53494"/>
            </a:xfrm>
            <a:custGeom>
              <a:avLst/>
              <a:gdLst>
                <a:gd name="T0" fmla="*/ 29 w 31"/>
                <a:gd name="T1" fmla="*/ 8 h 31"/>
                <a:gd name="T2" fmla="*/ 28 w 31"/>
                <a:gd name="T3" fmla="*/ 7 h 31"/>
                <a:gd name="T4" fmla="*/ 27 w 31"/>
                <a:gd name="T5" fmla="*/ 5 h 31"/>
                <a:gd name="T6" fmla="*/ 26 w 31"/>
                <a:gd name="T7" fmla="*/ 5 h 31"/>
                <a:gd name="T8" fmla="*/ 23 w 31"/>
                <a:gd name="T9" fmla="*/ 3 h 31"/>
                <a:gd name="T10" fmla="*/ 19 w 31"/>
                <a:gd name="T11" fmla="*/ 1 h 31"/>
                <a:gd name="T12" fmla="*/ 15 w 31"/>
                <a:gd name="T13" fmla="*/ 1 h 31"/>
                <a:gd name="T14" fmla="*/ 11 w 31"/>
                <a:gd name="T15" fmla="*/ 1 h 31"/>
                <a:gd name="T16" fmla="*/ 6 w 31"/>
                <a:gd name="T17" fmla="*/ 5 h 31"/>
                <a:gd name="T18" fmla="*/ 3 w 31"/>
                <a:gd name="T19" fmla="*/ 8 h 31"/>
                <a:gd name="T20" fmla="*/ 1 w 31"/>
                <a:gd name="T21" fmla="*/ 10 h 31"/>
                <a:gd name="T22" fmla="*/ 0 w 31"/>
                <a:gd name="T23" fmla="*/ 12 h 31"/>
                <a:gd name="T24" fmla="*/ 0 w 31"/>
                <a:gd name="T25" fmla="*/ 15 h 31"/>
                <a:gd name="T26" fmla="*/ 2 w 31"/>
                <a:gd name="T27" fmla="*/ 21 h 31"/>
                <a:gd name="T28" fmla="*/ 8 w 31"/>
                <a:gd name="T29" fmla="*/ 28 h 31"/>
                <a:gd name="T30" fmla="*/ 11 w 31"/>
                <a:gd name="T31" fmla="*/ 30 h 31"/>
                <a:gd name="T32" fmla="*/ 15 w 31"/>
                <a:gd name="T33" fmla="*/ 31 h 31"/>
                <a:gd name="T34" fmla="*/ 25 w 31"/>
                <a:gd name="T35" fmla="*/ 28 h 31"/>
                <a:gd name="T36" fmla="*/ 27 w 31"/>
                <a:gd name="T37" fmla="*/ 25 h 31"/>
                <a:gd name="T38" fmla="*/ 29 w 31"/>
                <a:gd name="T39" fmla="*/ 22 h 31"/>
                <a:gd name="T40" fmla="*/ 30 w 31"/>
                <a:gd name="T41" fmla="*/ 20 h 31"/>
                <a:gd name="T42" fmla="*/ 31 w 31"/>
                <a:gd name="T43" fmla="*/ 18 h 31"/>
                <a:gd name="T44" fmla="*/ 31 w 31"/>
                <a:gd name="T45" fmla="*/ 13 h 31"/>
                <a:gd name="T46" fmla="*/ 29 w 31"/>
                <a:gd name="T47" fmla="*/ 8 h 31"/>
                <a:gd name="T48" fmla="*/ 9 w 31"/>
                <a:gd name="T49" fmla="*/ 15 h 31"/>
                <a:gd name="T50" fmla="*/ 9 w 31"/>
                <a:gd name="T51" fmla="*/ 15 h 31"/>
                <a:gd name="T52" fmla="*/ 9 w 31"/>
                <a:gd name="T53" fmla="*/ 15 h 31"/>
                <a:gd name="T54" fmla="*/ 9 w 31"/>
                <a:gd name="T55" fmla="*/ 15 h 31"/>
                <a:gd name="T56" fmla="*/ 22 w 31"/>
                <a:gd name="T57" fmla="*/ 16 h 31"/>
                <a:gd name="T58" fmla="*/ 21 w 31"/>
                <a:gd name="T59" fmla="*/ 17 h 31"/>
                <a:gd name="T60" fmla="*/ 19 w 31"/>
                <a:gd name="T61" fmla="*/ 20 h 31"/>
                <a:gd name="T62" fmla="*/ 18 w 31"/>
                <a:gd name="T63" fmla="*/ 21 h 31"/>
                <a:gd name="T64" fmla="*/ 17 w 31"/>
                <a:gd name="T65" fmla="*/ 21 h 31"/>
                <a:gd name="T66" fmla="*/ 16 w 31"/>
                <a:gd name="T67" fmla="*/ 22 h 31"/>
                <a:gd name="T68" fmla="*/ 16 w 31"/>
                <a:gd name="T69" fmla="*/ 21 h 31"/>
                <a:gd name="T70" fmla="*/ 15 w 31"/>
                <a:gd name="T71" fmla="*/ 21 h 31"/>
                <a:gd name="T72" fmla="*/ 12 w 31"/>
                <a:gd name="T73" fmla="*/ 19 h 31"/>
                <a:gd name="T74" fmla="*/ 10 w 31"/>
                <a:gd name="T75" fmla="*/ 17 h 31"/>
                <a:gd name="T76" fmla="*/ 9 w 31"/>
                <a:gd name="T77" fmla="*/ 15 h 31"/>
                <a:gd name="T78" fmla="*/ 9 w 31"/>
                <a:gd name="T79" fmla="*/ 15 h 31"/>
                <a:gd name="T80" fmla="*/ 11 w 31"/>
                <a:gd name="T81" fmla="*/ 13 h 31"/>
                <a:gd name="T82" fmla="*/ 14 w 31"/>
                <a:gd name="T83" fmla="*/ 10 h 31"/>
                <a:gd name="T84" fmla="*/ 14 w 31"/>
                <a:gd name="T85" fmla="*/ 10 h 31"/>
                <a:gd name="T86" fmla="*/ 15 w 31"/>
                <a:gd name="T87" fmla="*/ 10 h 31"/>
                <a:gd name="T88" fmla="*/ 16 w 31"/>
                <a:gd name="T89" fmla="*/ 10 h 31"/>
                <a:gd name="T90" fmla="*/ 18 w 31"/>
                <a:gd name="T91" fmla="*/ 11 h 31"/>
                <a:gd name="T92" fmla="*/ 20 w 31"/>
                <a:gd name="T93" fmla="*/ 12 h 31"/>
                <a:gd name="T94" fmla="*/ 21 w 31"/>
                <a:gd name="T95" fmla="*/ 13 h 31"/>
                <a:gd name="T96" fmla="*/ 21 w 31"/>
                <a:gd name="T97" fmla="*/ 14 h 31"/>
                <a:gd name="T98" fmla="*/ 22 w 31"/>
                <a:gd name="T99" fmla="*/ 15 h 31"/>
                <a:gd name="T100" fmla="*/ 22 w 31"/>
                <a:gd name="T101" fmla="*/ 16 h 31"/>
                <a:gd name="T102" fmla="*/ 22 w 31"/>
                <a:gd name="T10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31">
                  <a:moveTo>
                    <a:pt x="29" y="8"/>
                  </a:moveTo>
                  <a:cubicBezTo>
                    <a:pt x="29" y="8"/>
                    <a:pt x="28" y="7"/>
                    <a:pt x="28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4"/>
                    <a:pt x="24" y="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ubicBezTo>
                    <a:pt x="17" y="1"/>
                    <a:pt x="16" y="0"/>
                    <a:pt x="15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9" y="2"/>
                    <a:pt x="7" y="3"/>
                    <a:pt x="6" y="5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9"/>
                    <a:pt x="2" y="21"/>
                  </a:cubicBezTo>
                  <a:cubicBezTo>
                    <a:pt x="3" y="24"/>
                    <a:pt x="5" y="26"/>
                    <a:pt x="8" y="28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3" y="30"/>
                    <a:pt x="14" y="31"/>
                    <a:pt x="15" y="31"/>
                  </a:cubicBezTo>
                  <a:cubicBezTo>
                    <a:pt x="18" y="31"/>
                    <a:pt x="22" y="30"/>
                    <a:pt x="25" y="28"/>
                  </a:cubicBezTo>
                  <a:cubicBezTo>
                    <a:pt x="26" y="27"/>
                    <a:pt x="26" y="26"/>
                    <a:pt x="27" y="25"/>
                  </a:cubicBezTo>
                  <a:cubicBezTo>
                    <a:pt x="28" y="24"/>
                    <a:pt x="29" y="23"/>
                    <a:pt x="29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31" y="19"/>
                    <a:pt x="31" y="18"/>
                    <a:pt x="31" y="18"/>
                  </a:cubicBezTo>
                  <a:cubicBezTo>
                    <a:pt x="31" y="16"/>
                    <a:pt x="31" y="15"/>
                    <a:pt x="31" y="13"/>
                  </a:cubicBezTo>
                  <a:cubicBezTo>
                    <a:pt x="31" y="11"/>
                    <a:pt x="30" y="10"/>
                    <a:pt x="29" y="8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1" y="17"/>
                  </a:cubicBezTo>
                  <a:cubicBezTo>
                    <a:pt x="21" y="18"/>
                    <a:pt x="20" y="19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0"/>
                    <a:pt x="13" y="20"/>
                    <a:pt x="12" y="19"/>
                  </a:cubicBezTo>
                  <a:cubicBezTo>
                    <a:pt x="11" y="18"/>
                    <a:pt x="11" y="18"/>
                    <a:pt x="10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2" y="12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2" y="14"/>
                    <a:pt x="22" y="15"/>
                  </a:cubicBezTo>
                  <a:cubicBezTo>
                    <a:pt x="22" y="15"/>
                    <a:pt x="22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ïṧḻîḋè">
              <a:extLst>
                <a:ext uri="{FF2B5EF4-FFF2-40B4-BE49-F238E27FC236}">
                  <a16:creationId xmlns:a16="http://schemas.microsoft.com/office/drawing/2014/main" id="{76CC7061-04FC-41EB-8FA9-9F651DE39AF2}"/>
                </a:ext>
              </a:extLst>
            </p:cNvPr>
            <p:cNvSpPr/>
            <p:nvPr/>
          </p:nvSpPr>
          <p:spPr bwMode="auto">
            <a:xfrm>
              <a:off x="4993400" y="-1468387"/>
              <a:ext cx="53494" cy="50347"/>
            </a:xfrm>
            <a:custGeom>
              <a:avLst/>
              <a:gdLst>
                <a:gd name="T0" fmla="*/ 0 w 32"/>
                <a:gd name="T1" fmla="*/ 18 h 29"/>
                <a:gd name="T2" fmla="*/ 1 w 32"/>
                <a:gd name="T3" fmla="*/ 20 h 29"/>
                <a:gd name="T4" fmla="*/ 2 w 32"/>
                <a:gd name="T5" fmla="*/ 23 h 29"/>
                <a:gd name="T6" fmla="*/ 8 w 32"/>
                <a:gd name="T7" fmla="*/ 26 h 29"/>
                <a:gd name="T8" fmla="*/ 11 w 32"/>
                <a:gd name="T9" fmla="*/ 28 h 29"/>
                <a:gd name="T10" fmla="*/ 12 w 32"/>
                <a:gd name="T11" fmla="*/ 28 h 29"/>
                <a:gd name="T12" fmla="*/ 15 w 32"/>
                <a:gd name="T13" fmla="*/ 29 h 29"/>
                <a:gd name="T14" fmla="*/ 17 w 32"/>
                <a:gd name="T15" fmla="*/ 29 h 29"/>
                <a:gd name="T16" fmla="*/ 20 w 32"/>
                <a:gd name="T17" fmla="*/ 28 h 29"/>
                <a:gd name="T18" fmla="*/ 24 w 32"/>
                <a:gd name="T19" fmla="*/ 26 h 29"/>
                <a:gd name="T20" fmla="*/ 26 w 32"/>
                <a:gd name="T21" fmla="*/ 24 h 29"/>
                <a:gd name="T22" fmla="*/ 29 w 32"/>
                <a:gd name="T23" fmla="*/ 21 h 29"/>
                <a:gd name="T24" fmla="*/ 31 w 32"/>
                <a:gd name="T25" fmla="*/ 18 h 29"/>
                <a:gd name="T26" fmla="*/ 32 w 32"/>
                <a:gd name="T27" fmla="*/ 12 h 29"/>
                <a:gd name="T28" fmla="*/ 30 w 32"/>
                <a:gd name="T29" fmla="*/ 7 h 29"/>
                <a:gd name="T30" fmla="*/ 28 w 32"/>
                <a:gd name="T31" fmla="*/ 5 h 29"/>
                <a:gd name="T32" fmla="*/ 28 w 32"/>
                <a:gd name="T33" fmla="*/ 4 h 29"/>
                <a:gd name="T34" fmla="*/ 20 w 32"/>
                <a:gd name="T35" fmla="*/ 0 h 29"/>
                <a:gd name="T36" fmla="*/ 18 w 32"/>
                <a:gd name="T37" fmla="*/ 0 h 29"/>
                <a:gd name="T38" fmla="*/ 15 w 32"/>
                <a:gd name="T39" fmla="*/ 0 h 29"/>
                <a:gd name="T40" fmla="*/ 12 w 32"/>
                <a:gd name="T41" fmla="*/ 1 h 29"/>
                <a:gd name="T42" fmla="*/ 11 w 32"/>
                <a:gd name="T43" fmla="*/ 1 h 29"/>
                <a:gd name="T44" fmla="*/ 7 w 32"/>
                <a:gd name="T45" fmla="*/ 4 h 29"/>
                <a:gd name="T46" fmla="*/ 5 w 32"/>
                <a:gd name="T47" fmla="*/ 6 h 29"/>
                <a:gd name="T48" fmla="*/ 3 w 32"/>
                <a:gd name="T49" fmla="*/ 8 h 29"/>
                <a:gd name="T50" fmla="*/ 0 w 32"/>
                <a:gd name="T51" fmla="*/ 12 h 29"/>
                <a:gd name="T52" fmla="*/ 0 w 32"/>
                <a:gd name="T53" fmla="*/ 18 h 29"/>
                <a:gd name="T54" fmla="*/ 0 w 32"/>
                <a:gd name="T55" fmla="*/ 18 h 29"/>
                <a:gd name="T56" fmla="*/ 9 w 32"/>
                <a:gd name="T57" fmla="*/ 15 h 29"/>
                <a:gd name="T58" fmla="*/ 9 w 32"/>
                <a:gd name="T59" fmla="*/ 15 h 29"/>
                <a:gd name="T60" fmla="*/ 10 w 32"/>
                <a:gd name="T61" fmla="*/ 14 h 29"/>
                <a:gd name="T62" fmla="*/ 14 w 32"/>
                <a:gd name="T63" fmla="*/ 11 h 29"/>
                <a:gd name="T64" fmla="*/ 16 w 32"/>
                <a:gd name="T65" fmla="*/ 9 h 29"/>
                <a:gd name="T66" fmla="*/ 17 w 32"/>
                <a:gd name="T67" fmla="*/ 9 h 29"/>
                <a:gd name="T68" fmla="*/ 18 w 32"/>
                <a:gd name="T69" fmla="*/ 9 h 29"/>
                <a:gd name="T70" fmla="*/ 20 w 32"/>
                <a:gd name="T71" fmla="*/ 10 h 29"/>
                <a:gd name="T72" fmla="*/ 21 w 32"/>
                <a:gd name="T73" fmla="*/ 11 h 29"/>
                <a:gd name="T74" fmla="*/ 22 w 32"/>
                <a:gd name="T75" fmla="*/ 12 h 29"/>
                <a:gd name="T76" fmla="*/ 22 w 32"/>
                <a:gd name="T77" fmla="*/ 13 h 29"/>
                <a:gd name="T78" fmla="*/ 22 w 32"/>
                <a:gd name="T79" fmla="*/ 13 h 29"/>
                <a:gd name="T80" fmla="*/ 22 w 32"/>
                <a:gd name="T81" fmla="*/ 13 h 29"/>
                <a:gd name="T82" fmla="*/ 22 w 32"/>
                <a:gd name="T83" fmla="*/ 15 h 29"/>
                <a:gd name="T84" fmla="*/ 22 w 32"/>
                <a:gd name="T85" fmla="*/ 15 h 29"/>
                <a:gd name="T86" fmla="*/ 22 w 32"/>
                <a:gd name="T87" fmla="*/ 16 h 29"/>
                <a:gd name="T88" fmla="*/ 18 w 32"/>
                <a:gd name="T89" fmla="*/ 19 h 29"/>
                <a:gd name="T90" fmla="*/ 16 w 32"/>
                <a:gd name="T91" fmla="*/ 20 h 29"/>
                <a:gd name="T92" fmla="*/ 16 w 32"/>
                <a:gd name="T93" fmla="*/ 20 h 29"/>
                <a:gd name="T94" fmla="*/ 12 w 32"/>
                <a:gd name="T95" fmla="*/ 18 h 29"/>
                <a:gd name="T96" fmla="*/ 9 w 32"/>
                <a:gd name="T97" fmla="*/ 16 h 29"/>
                <a:gd name="T98" fmla="*/ 9 w 32"/>
                <a:gd name="T99" fmla="*/ 16 h 29"/>
                <a:gd name="T100" fmla="*/ 9 w 32"/>
                <a:gd name="T101" fmla="*/ 16 h 29"/>
                <a:gd name="T102" fmla="*/ 9 w 32"/>
                <a:gd name="T103" fmla="*/ 16 h 29"/>
                <a:gd name="T104" fmla="*/ 9 w 32"/>
                <a:gd name="T10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0" y="18"/>
                  </a:moveTo>
                  <a:cubicBezTo>
                    <a:pt x="0" y="19"/>
                    <a:pt x="0" y="20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4" y="24"/>
                    <a:pt x="6" y="25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9"/>
                    <a:pt x="14" y="29"/>
                    <a:pt x="15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8"/>
                    <a:pt x="23" y="27"/>
                    <a:pt x="24" y="26"/>
                  </a:cubicBezTo>
                  <a:cubicBezTo>
                    <a:pt x="25" y="26"/>
                    <a:pt x="25" y="25"/>
                    <a:pt x="26" y="24"/>
                  </a:cubicBezTo>
                  <a:cubicBezTo>
                    <a:pt x="27" y="23"/>
                    <a:pt x="29" y="22"/>
                    <a:pt x="29" y="21"/>
                  </a:cubicBezTo>
                  <a:cubicBezTo>
                    <a:pt x="30" y="20"/>
                    <a:pt x="31" y="19"/>
                    <a:pt x="31" y="18"/>
                  </a:cubicBezTo>
                  <a:cubicBezTo>
                    <a:pt x="32" y="16"/>
                    <a:pt x="32" y="14"/>
                    <a:pt x="32" y="12"/>
                  </a:cubicBezTo>
                  <a:cubicBezTo>
                    <a:pt x="31" y="10"/>
                    <a:pt x="31" y="8"/>
                    <a:pt x="30" y="7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3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4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2"/>
                    <a:pt x="12" y="11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0"/>
                    <a:pt x="19" y="10"/>
                    <a:pt x="20" y="10"/>
                  </a:cubicBezTo>
                  <a:cubicBezTo>
                    <a:pt x="20" y="10"/>
                    <a:pt x="20" y="11"/>
                    <a:pt x="21" y="11"/>
                  </a:cubicBezTo>
                  <a:cubicBezTo>
                    <a:pt x="21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3" y="18"/>
                    <a:pt x="12" y="18"/>
                  </a:cubicBezTo>
                  <a:cubicBezTo>
                    <a:pt x="11" y="17"/>
                    <a:pt x="10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ïśliḍè">
              <a:extLst>
                <a:ext uri="{FF2B5EF4-FFF2-40B4-BE49-F238E27FC236}">
                  <a16:creationId xmlns:a16="http://schemas.microsoft.com/office/drawing/2014/main" id="{116BB385-15F1-4F86-869C-B092F7AE0662}"/>
                </a:ext>
              </a:extLst>
            </p:cNvPr>
            <p:cNvSpPr/>
            <p:nvPr/>
          </p:nvSpPr>
          <p:spPr bwMode="auto">
            <a:xfrm>
              <a:off x="5040600" y="-1430627"/>
              <a:ext cx="51920" cy="47200"/>
            </a:xfrm>
            <a:custGeom>
              <a:avLst/>
              <a:gdLst>
                <a:gd name="T0" fmla="*/ 13 w 31"/>
                <a:gd name="T1" fmla="*/ 0 h 28"/>
                <a:gd name="T2" fmla="*/ 11 w 31"/>
                <a:gd name="T3" fmla="*/ 1 h 28"/>
                <a:gd name="T4" fmla="*/ 8 w 31"/>
                <a:gd name="T5" fmla="*/ 2 h 28"/>
                <a:gd name="T6" fmla="*/ 5 w 31"/>
                <a:gd name="T7" fmla="*/ 4 h 28"/>
                <a:gd name="T8" fmla="*/ 2 w 31"/>
                <a:gd name="T9" fmla="*/ 8 h 28"/>
                <a:gd name="T10" fmla="*/ 1 w 31"/>
                <a:gd name="T11" fmla="*/ 10 h 28"/>
                <a:gd name="T12" fmla="*/ 0 w 31"/>
                <a:gd name="T13" fmla="*/ 12 h 28"/>
                <a:gd name="T14" fmla="*/ 1 w 31"/>
                <a:gd name="T15" fmla="*/ 18 h 28"/>
                <a:gd name="T16" fmla="*/ 8 w 31"/>
                <a:gd name="T17" fmla="*/ 24 h 28"/>
                <a:gd name="T18" fmla="*/ 11 w 31"/>
                <a:gd name="T19" fmla="*/ 26 h 28"/>
                <a:gd name="T20" fmla="*/ 13 w 31"/>
                <a:gd name="T21" fmla="*/ 27 h 28"/>
                <a:gd name="T22" fmla="*/ 16 w 31"/>
                <a:gd name="T23" fmla="*/ 28 h 28"/>
                <a:gd name="T24" fmla="*/ 21 w 31"/>
                <a:gd name="T25" fmla="*/ 26 h 28"/>
                <a:gd name="T26" fmla="*/ 25 w 31"/>
                <a:gd name="T27" fmla="*/ 24 h 28"/>
                <a:gd name="T28" fmla="*/ 30 w 31"/>
                <a:gd name="T29" fmla="*/ 18 h 28"/>
                <a:gd name="T30" fmla="*/ 29 w 31"/>
                <a:gd name="T31" fmla="*/ 9 h 28"/>
                <a:gd name="T32" fmla="*/ 27 w 31"/>
                <a:gd name="T33" fmla="*/ 6 h 28"/>
                <a:gd name="T34" fmla="*/ 27 w 31"/>
                <a:gd name="T35" fmla="*/ 6 h 28"/>
                <a:gd name="T36" fmla="*/ 26 w 31"/>
                <a:gd name="T37" fmla="*/ 4 h 28"/>
                <a:gd name="T38" fmla="*/ 26 w 31"/>
                <a:gd name="T39" fmla="*/ 4 h 28"/>
                <a:gd name="T40" fmla="*/ 19 w 31"/>
                <a:gd name="T41" fmla="*/ 0 h 28"/>
                <a:gd name="T42" fmla="*/ 13 w 31"/>
                <a:gd name="T43" fmla="*/ 0 h 28"/>
                <a:gd name="T44" fmla="*/ 10 w 31"/>
                <a:gd name="T45" fmla="*/ 14 h 28"/>
                <a:gd name="T46" fmla="*/ 10 w 31"/>
                <a:gd name="T47" fmla="*/ 14 h 28"/>
                <a:gd name="T48" fmla="*/ 10 w 31"/>
                <a:gd name="T49" fmla="*/ 14 h 28"/>
                <a:gd name="T50" fmla="*/ 10 w 31"/>
                <a:gd name="T51" fmla="*/ 14 h 28"/>
                <a:gd name="T52" fmla="*/ 19 w 31"/>
                <a:gd name="T53" fmla="*/ 11 h 28"/>
                <a:gd name="T54" fmla="*/ 20 w 31"/>
                <a:gd name="T55" fmla="*/ 12 h 28"/>
                <a:gd name="T56" fmla="*/ 21 w 31"/>
                <a:gd name="T57" fmla="*/ 13 h 28"/>
                <a:gd name="T58" fmla="*/ 21 w 31"/>
                <a:gd name="T59" fmla="*/ 14 h 28"/>
                <a:gd name="T60" fmla="*/ 21 w 31"/>
                <a:gd name="T61" fmla="*/ 14 h 28"/>
                <a:gd name="T62" fmla="*/ 21 w 31"/>
                <a:gd name="T63" fmla="*/ 15 h 28"/>
                <a:gd name="T64" fmla="*/ 21 w 31"/>
                <a:gd name="T65" fmla="*/ 15 h 28"/>
                <a:gd name="T66" fmla="*/ 18 w 31"/>
                <a:gd name="T67" fmla="*/ 18 h 28"/>
                <a:gd name="T68" fmla="*/ 16 w 31"/>
                <a:gd name="T69" fmla="*/ 18 h 28"/>
                <a:gd name="T70" fmla="*/ 15 w 31"/>
                <a:gd name="T71" fmla="*/ 18 h 28"/>
                <a:gd name="T72" fmla="*/ 10 w 31"/>
                <a:gd name="T73" fmla="*/ 14 h 28"/>
                <a:gd name="T74" fmla="*/ 10 w 31"/>
                <a:gd name="T75" fmla="*/ 13 h 28"/>
                <a:gd name="T76" fmla="*/ 10 w 31"/>
                <a:gd name="T77" fmla="*/ 13 h 28"/>
                <a:gd name="T78" fmla="*/ 14 w 31"/>
                <a:gd name="T79" fmla="*/ 10 h 28"/>
                <a:gd name="T80" fmla="*/ 15 w 31"/>
                <a:gd name="T81" fmla="*/ 9 h 28"/>
                <a:gd name="T82" fmla="*/ 16 w 31"/>
                <a:gd name="T83" fmla="*/ 9 h 28"/>
                <a:gd name="T84" fmla="*/ 16 w 31"/>
                <a:gd name="T85" fmla="*/ 9 h 28"/>
                <a:gd name="T86" fmla="*/ 17 w 31"/>
                <a:gd name="T87" fmla="*/ 9 h 28"/>
                <a:gd name="T88" fmla="*/ 19 w 31"/>
                <a:gd name="T89" fmla="*/ 11 h 28"/>
                <a:gd name="T90" fmla="*/ 19 w 31"/>
                <a:gd name="T9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28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1"/>
                    <a:pt x="6" y="22"/>
                    <a:pt x="8" y="24"/>
                  </a:cubicBezTo>
                  <a:cubicBezTo>
                    <a:pt x="9" y="25"/>
                    <a:pt x="10" y="26"/>
                    <a:pt x="11" y="26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8" y="28"/>
                    <a:pt x="20" y="27"/>
                    <a:pt x="21" y="26"/>
                  </a:cubicBezTo>
                  <a:cubicBezTo>
                    <a:pt x="23" y="26"/>
                    <a:pt x="24" y="25"/>
                    <a:pt x="25" y="24"/>
                  </a:cubicBezTo>
                  <a:cubicBezTo>
                    <a:pt x="27" y="22"/>
                    <a:pt x="29" y="20"/>
                    <a:pt x="30" y="18"/>
                  </a:cubicBezTo>
                  <a:cubicBezTo>
                    <a:pt x="31" y="15"/>
                    <a:pt x="31" y="12"/>
                    <a:pt x="29" y="9"/>
                  </a:cubicBezTo>
                  <a:cubicBezTo>
                    <a:pt x="29" y="8"/>
                    <a:pt x="28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2"/>
                    <a:pt x="21" y="1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9" y="11"/>
                  </a:moveTo>
                  <a:cubicBezTo>
                    <a:pt x="19" y="11"/>
                    <a:pt x="20" y="12"/>
                    <a:pt x="20" y="12"/>
                  </a:cubicBezTo>
                  <a:cubicBezTo>
                    <a:pt x="20" y="12"/>
                    <a:pt x="20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4" y="17"/>
                    <a:pt x="12" y="16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10"/>
                    <a:pt x="18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ísḷïde">
              <a:extLst>
                <a:ext uri="{FF2B5EF4-FFF2-40B4-BE49-F238E27FC236}">
                  <a16:creationId xmlns:a16="http://schemas.microsoft.com/office/drawing/2014/main" id="{6C2BB222-AE1C-4E0F-91CC-87E4FC2055D7}"/>
                </a:ext>
              </a:extLst>
            </p:cNvPr>
            <p:cNvSpPr/>
            <p:nvPr/>
          </p:nvSpPr>
          <p:spPr bwMode="auto">
            <a:xfrm>
              <a:off x="5046894" y="-1397586"/>
              <a:ext cx="91254" cy="94401"/>
            </a:xfrm>
            <a:custGeom>
              <a:avLst/>
              <a:gdLst>
                <a:gd name="T0" fmla="*/ 50 w 54"/>
                <a:gd name="T1" fmla="*/ 7 h 56"/>
                <a:gd name="T2" fmla="*/ 49 w 54"/>
                <a:gd name="T3" fmla="*/ 4 h 56"/>
                <a:gd name="T4" fmla="*/ 44 w 54"/>
                <a:gd name="T5" fmla="*/ 1 h 56"/>
                <a:gd name="T6" fmla="*/ 39 w 54"/>
                <a:gd name="T7" fmla="*/ 1 h 56"/>
                <a:gd name="T8" fmla="*/ 30 w 54"/>
                <a:gd name="T9" fmla="*/ 4 h 56"/>
                <a:gd name="T10" fmla="*/ 24 w 54"/>
                <a:gd name="T11" fmla="*/ 8 h 56"/>
                <a:gd name="T12" fmla="*/ 15 w 54"/>
                <a:gd name="T13" fmla="*/ 20 h 56"/>
                <a:gd name="T14" fmla="*/ 3 w 54"/>
                <a:gd name="T15" fmla="*/ 35 h 56"/>
                <a:gd name="T16" fmla="*/ 2 w 54"/>
                <a:gd name="T17" fmla="*/ 47 h 56"/>
                <a:gd name="T18" fmla="*/ 10 w 54"/>
                <a:gd name="T19" fmla="*/ 54 h 56"/>
                <a:gd name="T20" fmla="*/ 15 w 54"/>
                <a:gd name="T21" fmla="*/ 56 h 56"/>
                <a:gd name="T22" fmla="*/ 22 w 54"/>
                <a:gd name="T23" fmla="*/ 55 h 56"/>
                <a:gd name="T24" fmla="*/ 26 w 54"/>
                <a:gd name="T25" fmla="*/ 53 h 56"/>
                <a:gd name="T26" fmla="*/ 38 w 54"/>
                <a:gd name="T27" fmla="*/ 41 h 56"/>
                <a:gd name="T28" fmla="*/ 51 w 54"/>
                <a:gd name="T29" fmla="*/ 23 h 56"/>
                <a:gd name="T30" fmla="*/ 53 w 54"/>
                <a:gd name="T31" fmla="*/ 11 h 56"/>
                <a:gd name="T32" fmla="*/ 44 w 54"/>
                <a:gd name="T33" fmla="*/ 16 h 56"/>
                <a:gd name="T34" fmla="*/ 41 w 54"/>
                <a:gd name="T35" fmla="*/ 21 h 56"/>
                <a:gd name="T36" fmla="*/ 31 w 54"/>
                <a:gd name="T37" fmla="*/ 34 h 56"/>
                <a:gd name="T38" fmla="*/ 20 w 54"/>
                <a:gd name="T39" fmla="*/ 46 h 56"/>
                <a:gd name="T40" fmla="*/ 18 w 54"/>
                <a:gd name="T41" fmla="*/ 47 h 56"/>
                <a:gd name="T42" fmla="*/ 12 w 54"/>
                <a:gd name="T43" fmla="*/ 45 h 56"/>
                <a:gd name="T44" fmla="*/ 10 w 54"/>
                <a:gd name="T45" fmla="*/ 43 h 56"/>
                <a:gd name="T46" fmla="*/ 11 w 54"/>
                <a:gd name="T47" fmla="*/ 41 h 56"/>
                <a:gd name="T48" fmla="*/ 24 w 54"/>
                <a:gd name="T49" fmla="*/ 23 h 56"/>
                <a:gd name="T50" fmla="*/ 29 w 54"/>
                <a:gd name="T51" fmla="*/ 17 h 56"/>
                <a:gd name="T52" fmla="*/ 39 w 54"/>
                <a:gd name="T53" fmla="*/ 10 h 56"/>
                <a:gd name="T54" fmla="*/ 40 w 54"/>
                <a:gd name="T55" fmla="*/ 10 h 56"/>
                <a:gd name="T56" fmla="*/ 42 w 54"/>
                <a:gd name="T57" fmla="*/ 11 h 56"/>
                <a:gd name="T58" fmla="*/ 43 w 54"/>
                <a:gd name="T59" fmla="*/ 13 h 56"/>
                <a:gd name="T60" fmla="*/ 44 w 54"/>
                <a:gd name="T61" fmla="*/ 15 h 56"/>
                <a:gd name="T62" fmla="*/ 44 w 54"/>
                <a:gd name="T63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56">
                  <a:moveTo>
                    <a:pt x="51" y="8"/>
                  </a:moveTo>
                  <a:cubicBezTo>
                    <a:pt x="51" y="8"/>
                    <a:pt x="51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3"/>
                    <a:pt x="47" y="3"/>
                    <a:pt x="46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0"/>
                    <a:pt x="40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5" y="1"/>
                    <a:pt x="33" y="2"/>
                    <a:pt x="30" y="4"/>
                  </a:cubicBezTo>
                  <a:cubicBezTo>
                    <a:pt x="29" y="4"/>
                    <a:pt x="28" y="5"/>
                    <a:pt x="27" y="6"/>
                  </a:cubicBezTo>
                  <a:cubicBezTo>
                    <a:pt x="26" y="7"/>
                    <a:pt x="25" y="8"/>
                    <a:pt x="24" y="8"/>
                  </a:cubicBezTo>
                  <a:cubicBezTo>
                    <a:pt x="22" y="10"/>
                    <a:pt x="20" y="12"/>
                    <a:pt x="19" y="14"/>
                  </a:cubicBezTo>
                  <a:cubicBezTo>
                    <a:pt x="17" y="16"/>
                    <a:pt x="16" y="18"/>
                    <a:pt x="15" y="20"/>
                  </a:cubicBezTo>
                  <a:cubicBezTo>
                    <a:pt x="13" y="21"/>
                    <a:pt x="12" y="23"/>
                    <a:pt x="11" y="25"/>
                  </a:cubicBezTo>
                  <a:cubicBezTo>
                    <a:pt x="8" y="28"/>
                    <a:pt x="5" y="32"/>
                    <a:pt x="3" y="35"/>
                  </a:cubicBezTo>
                  <a:cubicBezTo>
                    <a:pt x="3" y="36"/>
                    <a:pt x="2" y="38"/>
                    <a:pt x="2" y="39"/>
                  </a:cubicBezTo>
                  <a:cubicBezTo>
                    <a:pt x="0" y="42"/>
                    <a:pt x="0" y="45"/>
                    <a:pt x="2" y="47"/>
                  </a:cubicBezTo>
                  <a:cubicBezTo>
                    <a:pt x="3" y="49"/>
                    <a:pt x="4" y="50"/>
                    <a:pt x="6" y="52"/>
                  </a:cubicBezTo>
                  <a:cubicBezTo>
                    <a:pt x="7" y="53"/>
                    <a:pt x="9" y="53"/>
                    <a:pt x="10" y="54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4" y="55"/>
                    <a:pt x="14" y="56"/>
                    <a:pt x="15" y="56"/>
                  </a:cubicBezTo>
                  <a:cubicBezTo>
                    <a:pt x="16" y="56"/>
                    <a:pt x="18" y="56"/>
                    <a:pt x="19" y="56"/>
                  </a:cubicBezTo>
                  <a:cubicBezTo>
                    <a:pt x="20" y="56"/>
                    <a:pt x="21" y="56"/>
                    <a:pt x="22" y="55"/>
                  </a:cubicBezTo>
                  <a:cubicBezTo>
                    <a:pt x="22" y="55"/>
                    <a:pt x="23" y="55"/>
                    <a:pt x="23" y="55"/>
                  </a:cubicBezTo>
                  <a:cubicBezTo>
                    <a:pt x="24" y="54"/>
                    <a:pt x="25" y="54"/>
                    <a:pt x="26" y="53"/>
                  </a:cubicBezTo>
                  <a:cubicBezTo>
                    <a:pt x="27" y="53"/>
                    <a:pt x="28" y="52"/>
                    <a:pt x="28" y="51"/>
                  </a:cubicBezTo>
                  <a:cubicBezTo>
                    <a:pt x="32" y="48"/>
                    <a:pt x="35" y="44"/>
                    <a:pt x="38" y="41"/>
                  </a:cubicBezTo>
                  <a:cubicBezTo>
                    <a:pt x="41" y="37"/>
                    <a:pt x="44" y="33"/>
                    <a:pt x="46" y="29"/>
                  </a:cubicBezTo>
                  <a:cubicBezTo>
                    <a:pt x="48" y="27"/>
                    <a:pt x="49" y="26"/>
                    <a:pt x="51" y="23"/>
                  </a:cubicBezTo>
                  <a:cubicBezTo>
                    <a:pt x="52" y="21"/>
                    <a:pt x="53" y="19"/>
                    <a:pt x="54" y="17"/>
                  </a:cubicBezTo>
                  <a:cubicBezTo>
                    <a:pt x="54" y="15"/>
                    <a:pt x="54" y="13"/>
                    <a:pt x="53" y="11"/>
                  </a:cubicBezTo>
                  <a:cubicBezTo>
                    <a:pt x="52" y="10"/>
                    <a:pt x="52" y="9"/>
                    <a:pt x="51" y="8"/>
                  </a:cubicBezTo>
                  <a:close/>
                  <a:moveTo>
                    <a:pt x="44" y="16"/>
                  </a:moveTo>
                  <a:cubicBezTo>
                    <a:pt x="44" y="16"/>
                    <a:pt x="44" y="16"/>
                    <a:pt x="44" y="17"/>
                  </a:cubicBezTo>
                  <a:cubicBezTo>
                    <a:pt x="43" y="18"/>
                    <a:pt x="42" y="20"/>
                    <a:pt x="41" y="21"/>
                  </a:cubicBezTo>
                  <a:cubicBezTo>
                    <a:pt x="39" y="23"/>
                    <a:pt x="38" y="25"/>
                    <a:pt x="36" y="27"/>
                  </a:cubicBezTo>
                  <a:cubicBezTo>
                    <a:pt x="35" y="30"/>
                    <a:pt x="33" y="32"/>
                    <a:pt x="31" y="34"/>
                  </a:cubicBezTo>
                  <a:cubicBezTo>
                    <a:pt x="30" y="36"/>
                    <a:pt x="28" y="38"/>
                    <a:pt x="27" y="40"/>
                  </a:cubicBezTo>
                  <a:cubicBezTo>
                    <a:pt x="24" y="42"/>
                    <a:pt x="22" y="44"/>
                    <a:pt x="20" y="46"/>
                  </a:cubicBezTo>
                  <a:cubicBezTo>
                    <a:pt x="19" y="46"/>
                    <a:pt x="19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7" y="47"/>
                  </a:cubicBezTo>
                  <a:cubicBezTo>
                    <a:pt x="16" y="46"/>
                    <a:pt x="14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1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1" y="41"/>
                    <a:pt x="11" y="41"/>
                  </a:cubicBezTo>
                  <a:cubicBezTo>
                    <a:pt x="13" y="37"/>
                    <a:pt x="16" y="33"/>
                    <a:pt x="19" y="29"/>
                  </a:cubicBezTo>
                  <a:cubicBezTo>
                    <a:pt x="21" y="27"/>
                    <a:pt x="22" y="25"/>
                    <a:pt x="24" y="23"/>
                  </a:cubicBezTo>
                  <a:cubicBezTo>
                    <a:pt x="25" y="22"/>
                    <a:pt x="25" y="21"/>
                    <a:pt x="26" y="20"/>
                  </a:cubicBezTo>
                  <a:cubicBezTo>
                    <a:pt x="27" y="19"/>
                    <a:pt x="28" y="18"/>
                    <a:pt x="29" y="17"/>
                  </a:cubicBezTo>
                  <a:cubicBezTo>
                    <a:pt x="31" y="15"/>
                    <a:pt x="32" y="13"/>
                    <a:pt x="34" y="12"/>
                  </a:cubicBezTo>
                  <a:cubicBezTo>
                    <a:pt x="36" y="11"/>
                    <a:pt x="37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2" y="11"/>
                    <a:pt x="42" y="11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íšľîḓe">
              <a:extLst>
                <a:ext uri="{FF2B5EF4-FFF2-40B4-BE49-F238E27FC236}">
                  <a16:creationId xmlns:a16="http://schemas.microsoft.com/office/drawing/2014/main" id="{180F75F7-4A71-4B5B-A634-5797BE602A4E}"/>
                </a:ext>
              </a:extLst>
            </p:cNvPr>
            <p:cNvSpPr/>
            <p:nvPr/>
          </p:nvSpPr>
          <p:spPr bwMode="auto">
            <a:xfrm>
              <a:off x="4963507" y="-1422760"/>
              <a:ext cx="48773" cy="48774"/>
            </a:xfrm>
            <a:custGeom>
              <a:avLst/>
              <a:gdLst>
                <a:gd name="T0" fmla="*/ 27 w 28"/>
                <a:gd name="T1" fmla="*/ 19 h 28"/>
                <a:gd name="T2" fmla="*/ 28 w 28"/>
                <a:gd name="T3" fmla="*/ 14 h 28"/>
                <a:gd name="T4" fmla="*/ 28 w 28"/>
                <a:gd name="T5" fmla="*/ 9 h 28"/>
                <a:gd name="T6" fmla="*/ 26 w 28"/>
                <a:gd name="T7" fmla="*/ 7 h 28"/>
                <a:gd name="T8" fmla="*/ 26 w 28"/>
                <a:gd name="T9" fmla="*/ 6 h 28"/>
                <a:gd name="T10" fmla="*/ 25 w 28"/>
                <a:gd name="T11" fmla="*/ 4 h 28"/>
                <a:gd name="T12" fmla="*/ 24 w 28"/>
                <a:gd name="T13" fmla="*/ 4 h 28"/>
                <a:gd name="T14" fmla="*/ 21 w 28"/>
                <a:gd name="T15" fmla="*/ 2 h 28"/>
                <a:gd name="T16" fmla="*/ 19 w 28"/>
                <a:gd name="T17" fmla="*/ 1 h 28"/>
                <a:gd name="T18" fmla="*/ 16 w 28"/>
                <a:gd name="T19" fmla="*/ 0 h 28"/>
                <a:gd name="T20" fmla="*/ 13 w 28"/>
                <a:gd name="T21" fmla="*/ 0 h 28"/>
                <a:gd name="T22" fmla="*/ 11 w 28"/>
                <a:gd name="T23" fmla="*/ 1 h 28"/>
                <a:gd name="T24" fmla="*/ 9 w 28"/>
                <a:gd name="T25" fmla="*/ 2 h 28"/>
                <a:gd name="T26" fmla="*/ 6 w 28"/>
                <a:gd name="T27" fmla="*/ 5 h 28"/>
                <a:gd name="T28" fmla="*/ 4 w 28"/>
                <a:gd name="T29" fmla="*/ 7 h 28"/>
                <a:gd name="T30" fmla="*/ 3 w 28"/>
                <a:gd name="T31" fmla="*/ 9 h 28"/>
                <a:gd name="T32" fmla="*/ 2 w 28"/>
                <a:gd name="T33" fmla="*/ 10 h 28"/>
                <a:gd name="T34" fmla="*/ 1 w 28"/>
                <a:gd name="T35" fmla="*/ 13 h 28"/>
                <a:gd name="T36" fmla="*/ 2 w 28"/>
                <a:gd name="T37" fmla="*/ 20 h 28"/>
                <a:gd name="T38" fmla="*/ 5 w 28"/>
                <a:gd name="T39" fmla="*/ 24 h 28"/>
                <a:gd name="T40" fmla="*/ 12 w 28"/>
                <a:gd name="T41" fmla="*/ 27 h 28"/>
                <a:gd name="T42" fmla="*/ 14 w 28"/>
                <a:gd name="T43" fmla="*/ 28 h 28"/>
                <a:gd name="T44" fmla="*/ 16 w 28"/>
                <a:gd name="T45" fmla="*/ 28 h 28"/>
                <a:gd name="T46" fmla="*/ 19 w 28"/>
                <a:gd name="T47" fmla="*/ 27 h 28"/>
                <a:gd name="T48" fmla="*/ 21 w 28"/>
                <a:gd name="T49" fmla="*/ 25 h 28"/>
                <a:gd name="T50" fmla="*/ 23 w 28"/>
                <a:gd name="T51" fmla="*/ 24 h 28"/>
                <a:gd name="T52" fmla="*/ 25 w 28"/>
                <a:gd name="T53" fmla="*/ 21 h 28"/>
                <a:gd name="T54" fmla="*/ 27 w 28"/>
                <a:gd name="T55" fmla="*/ 19 h 28"/>
                <a:gd name="T56" fmla="*/ 15 w 28"/>
                <a:gd name="T57" fmla="*/ 10 h 28"/>
                <a:gd name="T58" fmla="*/ 15 w 28"/>
                <a:gd name="T59" fmla="*/ 10 h 28"/>
                <a:gd name="T60" fmla="*/ 15 w 28"/>
                <a:gd name="T61" fmla="*/ 10 h 28"/>
                <a:gd name="T62" fmla="*/ 15 w 28"/>
                <a:gd name="T63" fmla="*/ 10 h 28"/>
                <a:gd name="T64" fmla="*/ 15 w 28"/>
                <a:gd name="T65" fmla="*/ 10 h 28"/>
                <a:gd name="T66" fmla="*/ 15 w 28"/>
                <a:gd name="T67" fmla="*/ 10 h 28"/>
                <a:gd name="T68" fmla="*/ 15 w 28"/>
                <a:gd name="T69" fmla="*/ 10 h 28"/>
                <a:gd name="T70" fmla="*/ 14 w 28"/>
                <a:gd name="T71" fmla="*/ 10 h 28"/>
                <a:gd name="T72" fmla="*/ 15 w 28"/>
                <a:gd name="T73" fmla="*/ 10 h 28"/>
                <a:gd name="T74" fmla="*/ 14 w 28"/>
                <a:gd name="T75" fmla="*/ 19 h 28"/>
                <a:gd name="T76" fmla="*/ 14 w 28"/>
                <a:gd name="T77" fmla="*/ 19 h 28"/>
                <a:gd name="T78" fmla="*/ 14 w 28"/>
                <a:gd name="T79" fmla="*/ 19 h 28"/>
                <a:gd name="T80" fmla="*/ 14 w 28"/>
                <a:gd name="T81" fmla="*/ 19 h 28"/>
                <a:gd name="T82" fmla="*/ 18 w 28"/>
                <a:gd name="T83" fmla="*/ 16 h 28"/>
                <a:gd name="T84" fmla="*/ 17 w 28"/>
                <a:gd name="T85" fmla="*/ 16 h 28"/>
                <a:gd name="T86" fmla="*/ 15 w 28"/>
                <a:gd name="T87" fmla="*/ 18 h 28"/>
                <a:gd name="T88" fmla="*/ 15 w 28"/>
                <a:gd name="T89" fmla="*/ 18 h 28"/>
                <a:gd name="T90" fmla="*/ 12 w 28"/>
                <a:gd name="T91" fmla="*/ 17 h 28"/>
                <a:gd name="T92" fmla="*/ 10 w 28"/>
                <a:gd name="T93" fmla="*/ 16 h 28"/>
                <a:gd name="T94" fmla="*/ 10 w 28"/>
                <a:gd name="T95" fmla="*/ 16 h 28"/>
                <a:gd name="T96" fmla="*/ 10 w 28"/>
                <a:gd name="T97" fmla="*/ 15 h 28"/>
                <a:gd name="T98" fmla="*/ 12 w 28"/>
                <a:gd name="T99" fmla="*/ 13 h 28"/>
                <a:gd name="T100" fmla="*/ 13 w 28"/>
                <a:gd name="T101" fmla="*/ 11 h 28"/>
                <a:gd name="T102" fmla="*/ 14 w 28"/>
                <a:gd name="T103" fmla="*/ 10 h 28"/>
                <a:gd name="T104" fmla="*/ 15 w 28"/>
                <a:gd name="T105" fmla="*/ 10 h 28"/>
                <a:gd name="T106" fmla="*/ 15 w 28"/>
                <a:gd name="T107" fmla="*/ 10 h 28"/>
                <a:gd name="T108" fmla="*/ 16 w 28"/>
                <a:gd name="T109" fmla="*/ 10 h 28"/>
                <a:gd name="T110" fmla="*/ 17 w 28"/>
                <a:gd name="T111" fmla="*/ 10 h 28"/>
                <a:gd name="T112" fmla="*/ 18 w 28"/>
                <a:gd name="T113" fmla="*/ 11 h 28"/>
                <a:gd name="T114" fmla="*/ 18 w 28"/>
                <a:gd name="T115" fmla="*/ 12 h 28"/>
                <a:gd name="T116" fmla="*/ 19 w 28"/>
                <a:gd name="T117" fmla="*/ 12 h 28"/>
                <a:gd name="T118" fmla="*/ 19 w 28"/>
                <a:gd name="T119" fmla="*/ 13 h 28"/>
                <a:gd name="T120" fmla="*/ 19 w 28"/>
                <a:gd name="T121" fmla="*/ 13 h 28"/>
                <a:gd name="T122" fmla="*/ 18 w 28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" h="28">
                  <a:moveTo>
                    <a:pt x="27" y="19"/>
                  </a:moveTo>
                  <a:cubicBezTo>
                    <a:pt x="27" y="17"/>
                    <a:pt x="28" y="16"/>
                    <a:pt x="28" y="14"/>
                  </a:cubicBezTo>
                  <a:cubicBezTo>
                    <a:pt x="28" y="12"/>
                    <a:pt x="28" y="11"/>
                    <a:pt x="28" y="9"/>
                  </a:cubicBezTo>
                  <a:cubicBezTo>
                    <a:pt x="27" y="8"/>
                    <a:pt x="27" y="8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2" y="3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6"/>
                    <a:pt x="1" y="18"/>
                    <a:pt x="2" y="20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7" y="25"/>
                    <a:pt x="9" y="26"/>
                    <a:pt x="12" y="27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0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4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6" y="21"/>
                    <a:pt x="26" y="20"/>
                    <a:pt x="27" y="19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7" y="17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3" y="18"/>
                    <a:pt x="12" y="17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4"/>
                    <a:pt x="11" y="13"/>
                    <a:pt x="12" y="13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10"/>
                    <a:pt x="17" y="10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îşľîḓè">
              <a:extLst>
                <a:ext uri="{FF2B5EF4-FFF2-40B4-BE49-F238E27FC236}">
                  <a16:creationId xmlns:a16="http://schemas.microsoft.com/office/drawing/2014/main" id="{91E6EAB8-438D-4872-980E-9FEB91B10BBD}"/>
                </a:ext>
              </a:extLst>
            </p:cNvPr>
            <p:cNvSpPr/>
            <p:nvPr/>
          </p:nvSpPr>
          <p:spPr bwMode="auto">
            <a:xfrm>
              <a:off x="5004415" y="-1388146"/>
              <a:ext cx="51920" cy="45628"/>
            </a:xfrm>
            <a:custGeom>
              <a:avLst/>
              <a:gdLst>
                <a:gd name="T0" fmla="*/ 27 w 30"/>
                <a:gd name="T1" fmla="*/ 18 h 27"/>
                <a:gd name="T2" fmla="*/ 29 w 30"/>
                <a:gd name="T3" fmla="*/ 15 h 27"/>
                <a:gd name="T4" fmla="*/ 29 w 30"/>
                <a:gd name="T5" fmla="*/ 11 h 27"/>
                <a:gd name="T6" fmla="*/ 29 w 30"/>
                <a:gd name="T7" fmla="*/ 9 h 27"/>
                <a:gd name="T8" fmla="*/ 28 w 30"/>
                <a:gd name="T9" fmla="*/ 7 h 27"/>
                <a:gd name="T10" fmla="*/ 27 w 30"/>
                <a:gd name="T11" fmla="*/ 6 h 27"/>
                <a:gd name="T12" fmla="*/ 25 w 30"/>
                <a:gd name="T13" fmla="*/ 4 h 27"/>
                <a:gd name="T14" fmla="*/ 24 w 30"/>
                <a:gd name="T15" fmla="*/ 3 h 27"/>
                <a:gd name="T16" fmla="*/ 23 w 30"/>
                <a:gd name="T17" fmla="*/ 3 h 27"/>
                <a:gd name="T18" fmla="*/ 23 w 30"/>
                <a:gd name="T19" fmla="*/ 2 h 27"/>
                <a:gd name="T20" fmla="*/ 20 w 30"/>
                <a:gd name="T21" fmla="*/ 1 h 27"/>
                <a:gd name="T22" fmla="*/ 17 w 30"/>
                <a:gd name="T23" fmla="*/ 0 h 27"/>
                <a:gd name="T24" fmla="*/ 15 w 30"/>
                <a:gd name="T25" fmla="*/ 0 h 27"/>
                <a:gd name="T26" fmla="*/ 11 w 30"/>
                <a:gd name="T27" fmla="*/ 1 h 27"/>
                <a:gd name="T28" fmla="*/ 9 w 30"/>
                <a:gd name="T29" fmla="*/ 2 h 27"/>
                <a:gd name="T30" fmla="*/ 7 w 30"/>
                <a:gd name="T31" fmla="*/ 4 h 27"/>
                <a:gd name="T32" fmla="*/ 4 w 30"/>
                <a:gd name="T33" fmla="*/ 7 h 27"/>
                <a:gd name="T34" fmla="*/ 3 w 30"/>
                <a:gd name="T35" fmla="*/ 9 h 27"/>
                <a:gd name="T36" fmla="*/ 1 w 30"/>
                <a:gd name="T37" fmla="*/ 13 h 27"/>
                <a:gd name="T38" fmla="*/ 4 w 30"/>
                <a:gd name="T39" fmla="*/ 22 h 27"/>
                <a:gd name="T40" fmla="*/ 7 w 30"/>
                <a:gd name="T41" fmla="*/ 25 h 27"/>
                <a:gd name="T42" fmla="*/ 10 w 30"/>
                <a:gd name="T43" fmla="*/ 27 h 27"/>
                <a:gd name="T44" fmla="*/ 15 w 30"/>
                <a:gd name="T45" fmla="*/ 27 h 27"/>
                <a:gd name="T46" fmla="*/ 17 w 30"/>
                <a:gd name="T47" fmla="*/ 27 h 27"/>
                <a:gd name="T48" fmla="*/ 18 w 30"/>
                <a:gd name="T49" fmla="*/ 26 h 27"/>
                <a:gd name="T50" fmla="*/ 19 w 30"/>
                <a:gd name="T51" fmla="*/ 26 h 27"/>
                <a:gd name="T52" fmla="*/ 21 w 30"/>
                <a:gd name="T53" fmla="*/ 24 h 27"/>
                <a:gd name="T54" fmla="*/ 26 w 30"/>
                <a:gd name="T55" fmla="*/ 19 h 27"/>
                <a:gd name="T56" fmla="*/ 27 w 30"/>
                <a:gd name="T57" fmla="*/ 18 h 27"/>
                <a:gd name="T58" fmla="*/ 10 w 30"/>
                <a:gd name="T59" fmla="*/ 14 h 27"/>
                <a:gd name="T60" fmla="*/ 10 w 30"/>
                <a:gd name="T61" fmla="*/ 14 h 27"/>
                <a:gd name="T62" fmla="*/ 10 w 30"/>
                <a:gd name="T63" fmla="*/ 14 h 27"/>
                <a:gd name="T64" fmla="*/ 10 w 30"/>
                <a:gd name="T65" fmla="*/ 14 h 27"/>
                <a:gd name="T66" fmla="*/ 18 w 30"/>
                <a:gd name="T67" fmla="*/ 15 h 27"/>
                <a:gd name="T68" fmla="*/ 15 w 30"/>
                <a:gd name="T69" fmla="*/ 17 h 27"/>
                <a:gd name="T70" fmla="*/ 14 w 30"/>
                <a:gd name="T71" fmla="*/ 18 h 27"/>
                <a:gd name="T72" fmla="*/ 14 w 30"/>
                <a:gd name="T73" fmla="*/ 18 h 27"/>
                <a:gd name="T74" fmla="*/ 13 w 30"/>
                <a:gd name="T75" fmla="*/ 18 h 27"/>
                <a:gd name="T76" fmla="*/ 12 w 30"/>
                <a:gd name="T77" fmla="*/ 17 h 27"/>
                <a:gd name="T78" fmla="*/ 11 w 30"/>
                <a:gd name="T79" fmla="*/ 15 h 27"/>
                <a:gd name="T80" fmla="*/ 10 w 30"/>
                <a:gd name="T81" fmla="*/ 14 h 27"/>
                <a:gd name="T82" fmla="*/ 11 w 30"/>
                <a:gd name="T83" fmla="*/ 13 h 27"/>
                <a:gd name="T84" fmla="*/ 13 w 30"/>
                <a:gd name="T85" fmla="*/ 11 h 27"/>
                <a:gd name="T86" fmla="*/ 14 w 30"/>
                <a:gd name="T87" fmla="*/ 10 h 27"/>
                <a:gd name="T88" fmla="*/ 16 w 30"/>
                <a:gd name="T89" fmla="*/ 9 h 27"/>
                <a:gd name="T90" fmla="*/ 16 w 30"/>
                <a:gd name="T91" fmla="*/ 9 h 27"/>
                <a:gd name="T92" fmla="*/ 16 w 30"/>
                <a:gd name="T93" fmla="*/ 9 h 27"/>
                <a:gd name="T94" fmla="*/ 17 w 30"/>
                <a:gd name="T95" fmla="*/ 10 h 27"/>
                <a:gd name="T96" fmla="*/ 19 w 30"/>
                <a:gd name="T97" fmla="*/ 11 h 27"/>
                <a:gd name="T98" fmla="*/ 19 w 30"/>
                <a:gd name="T99" fmla="*/ 12 h 27"/>
                <a:gd name="T100" fmla="*/ 20 w 30"/>
                <a:gd name="T101" fmla="*/ 12 h 27"/>
                <a:gd name="T102" fmla="*/ 18 w 30"/>
                <a:gd name="T10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8" y="17"/>
                    <a:pt x="28" y="16"/>
                    <a:pt x="29" y="15"/>
                  </a:cubicBezTo>
                  <a:cubicBezTo>
                    <a:pt x="30" y="14"/>
                    <a:pt x="30" y="12"/>
                    <a:pt x="29" y="11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6" y="5"/>
                    <a:pt x="26" y="5"/>
                    <a:pt x="25" y="4"/>
                  </a:cubicBezTo>
                  <a:cubicBezTo>
                    <a:pt x="25" y="4"/>
                    <a:pt x="24" y="4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0" y="16"/>
                    <a:pt x="2" y="19"/>
                    <a:pt x="4" y="22"/>
                  </a:cubicBezTo>
                  <a:cubicBezTo>
                    <a:pt x="5" y="23"/>
                    <a:pt x="6" y="24"/>
                    <a:pt x="7" y="25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12" y="27"/>
                    <a:pt x="13" y="27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5"/>
                    <a:pt x="20" y="25"/>
                    <a:pt x="21" y="24"/>
                  </a:cubicBezTo>
                  <a:cubicBezTo>
                    <a:pt x="23" y="23"/>
                    <a:pt x="25" y="21"/>
                    <a:pt x="26" y="19"/>
                  </a:cubicBezTo>
                  <a:cubicBezTo>
                    <a:pt x="27" y="19"/>
                    <a:pt x="27" y="18"/>
                    <a:pt x="27" y="18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8" y="15"/>
                  </a:moveTo>
                  <a:cubicBezTo>
                    <a:pt x="17" y="16"/>
                    <a:pt x="16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2" y="12"/>
                    <a:pt x="12" y="12"/>
                    <a:pt x="13" y="11"/>
                  </a:cubicBezTo>
                  <a:cubicBezTo>
                    <a:pt x="13" y="11"/>
                    <a:pt x="14" y="10"/>
                    <a:pt x="14" y="10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3"/>
                    <a:pt x="18" y="14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îṧḷiḋé">
            <a:extLst>
              <a:ext uri="{FF2B5EF4-FFF2-40B4-BE49-F238E27FC236}">
                <a16:creationId xmlns:a16="http://schemas.microsoft.com/office/drawing/2014/main" id="{B88C1EA8-1F04-4268-9237-C1BBBCF62797}"/>
              </a:ext>
            </a:extLst>
          </p:cNvPr>
          <p:cNvGrpSpPr/>
          <p:nvPr/>
        </p:nvGrpSpPr>
        <p:grpSpPr>
          <a:xfrm>
            <a:off x="1323126" y="-108344"/>
            <a:ext cx="376027" cy="354003"/>
            <a:chOff x="5064207" y="-3068475"/>
            <a:chExt cx="376027" cy="354003"/>
          </a:xfrm>
          <a:solidFill>
            <a:schemeClr val="bg1">
              <a:lumMod val="95000"/>
            </a:schemeClr>
          </a:solidFill>
        </p:grpSpPr>
        <p:sp>
          <p:nvSpPr>
            <p:cNvPr id="73" name="ís1ïḓê">
              <a:extLst>
                <a:ext uri="{FF2B5EF4-FFF2-40B4-BE49-F238E27FC236}">
                  <a16:creationId xmlns:a16="http://schemas.microsoft.com/office/drawing/2014/main" id="{E3369B16-CD65-46AE-AC4E-533CC8BD2F60}"/>
                </a:ext>
              </a:extLst>
            </p:cNvPr>
            <p:cNvSpPr/>
            <p:nvPr/>
          </p:nvSpPr>
          <p:spPr bwMode="auto">
            <a:xfrm>
              <a:off x="5064207" y="-3068475"/>
              <a:ext cx="376027" cy="354003"/>
            </a:xfrm>
            <a:custGeom>
              <a:avLst/>
              <a:gdLst>
                <a:gd name="T0" fmla="*/ 6 w 222"/>
                <a:gd name="T1" fmla="*/ 122 h 207"/>
                <a:gd name="T2" fmla="*/ 15 w 222"/>
                <a:gd name="T3" fmla="*/ 135 h 207"/>
                <a:gd name="T4" fmla="*/ 24 w 222"/>
                <a:gd name="T5" fmla="*/ 146 h 207"/>
                <a:gd name="T6" fmla="*/ 38 w 222"/>
                <a:gd name="T7" fmla="*/ 163 h 207"/>
                <a:gd name="T8" fmla="*/ 51 w 222"/>
                <a:gd name="T9" fmla="*/ 180 h 207"/>
                <a:gd name="T10" fmla="*/ 69 w 222"/>
                <a:gd name="T11" fmla="*/ 200 h 207"/>
                <a:gd name="T12" fmla="*/ 77 w 222"/>
                <a:gd name="T13" fmla="*/ 205 h 207"/>
                <a:gd name="T14" fmla="*/ 91 w 222"/>
                <a:gd name="T15" fmla="*/ 206 h 207"/>
                <a:gd name="T16" fmla="*/ 102 w 222"/>
                <a:gd name="T17" fmla="*/ 201 h 207"/>
                <a:gd name="T18" fmla="*/ 127 w 222"/>
                <a:gd name="T19" fmla="*/ 184 h 207"/>
                <a:gd name="T20" fmla="*/ 151 w 222"/>
                <a:gd name="T21" fmla="*/ 167 h 207"/>
                <a:gd name="T22" fmla="*/ 187 w 222"/>
                <a:gd name="T23" fmla="*/ 140 h 207"/>
                <a:gd name="T24" fmla="*/ 208 w 222"/>
                <a:gd name="T25" fmla="*/ 123 h 207"/>
                <a:gd name="T26" fmla="*/ 218 w 222"/>
                <a:gd name="T27" fmla="*/ 113 h 207"/>
                <a:gd name="T28" fmla="*/ 221 w 222"/>
                <a:gd name="T29" fmla="*/ 98 h 207"/>
                <a:gd name="T30" fmla="*/ 216 w 222"/>
                <a:gd name="T31" fmla="*/ 84 h 207"/>
                <a:gd name="T32" fmla="*/ 201 w 222"/>
                <a:gd name="T33" fmla="*/ 59 h 207"/>
                <a:gd name="T34" fmla="*/ 185 w 222"/>
                <a:gd name="T35" fmla="*/ 37 h 207"/>
                <a:gd name="T36" fmla="*/ 176 w 222"/>
                <a:gd name="T37" fmla="*/ 23 h 207"/>
                <a:gd name="T38" fmla="*/ 174 w 222"/>
                <a:gd name="T39" fmla="*/ 19 h 207"/>
                <a:gd name="T40" fmla="*/ 173 w 222"/>
                <a:gd name="T41" fmla="*/ 15 h 207"/>
                <a:gd name="T42" fmla="*/ 162 w 222"/>
                <a:gd name="T43" fmla="*/ 4 h 207"/>
                <a:gd name="T44" fmla="*/ 154 w 222"/>
                <a:gd name="T45" fmla="*/ 1 h 207"/>
                <a:gd name="T46" fmla="*/ 138 w 222"/>
                <a:gd name="T47" fmla="*/ 3 h 207"/>
                <a:gd name="T48" fmla="*/ 132 w 222"/>
                <a:gd name="T49" fmla="*/ 7 h 207"/>
                <a:gd name="T50" fmla="*/ 112 w 222"/>
                <a:gd name="T51" fmla="*/ 19 h 207"/>
                <a:gd name="T52" fmla="*/ 68 w 222"/>
                <a:gd name="T53" fmla="*/ 48 h 207"/>
                <a:gd name="T54" fmla="*/ 32 w 222"/>
                <a:gd name="T55" fmla="*/ 73 h 207"/>
                <a:gd name="T56" fmla="*/ 9 w 222"/>
                <a:gd name="T57" fmla="*/ 89 h 207"/>
                <a:gd name="T58" fmla="*/ 1 w 222"/>
                <a:gd name="T59" fmla="*/ 98 h 207"/>
                <a:gd name="T60" fmla="*/ 3 w 222"/>
                <a:gd name="T61" fmla="*/ 115 h 207"/>
                <a:gd name="T62" fmla="*/ 10 w 222"/>
                <a:gd name="T63" fmla="*/ 101 h 207"/>
                <a:gd name="T64" fmla="*/ 15 w 222"/>
                <a:gd name="T65" fmla="*/ 96 h 207"/>
                <a:gd name="T66" fmla="*/ 32 w 222"/>
                <a:gd name="T67" fmla="*/ 84 h 207"/>
                <a:gd name="T68" fmla="*/ 67 w 222"/>
                <a:gd name="T69" fmla="*/ 60 h 207"/>
                <a:gd name="T70" fmla="*/ 90 w 222"/>
                <a:gd name="T71" fmla="*/ 45 h 207"/>
                <a:gd name="T72" fmla="*/ 127 w 222"/>
                <a:gd name="T73" fmla="*/ 20 h 207"/>
                <a:gd name="T74" fmla="*/ 137 w 222"/>
                <a:gd name="T75" fmla="*/ 14 h 207"/>
                <a:gd name="T76" fmla="*/ 150 w 222"/>
                <a:gd name="T77" fmla="*/ 10 h 207"/>
                <a:gd name="T78" fmla="*/ 153 w 222"/>
                <a:gd name="T79" fmla="*/ 10 h 207"/>
                <a:gd name="T80" fmla="*/ 159 w 222"/>
                <a:gd name="T81" fmla="*/ 14 h 207"/>
                <a:gd name="T82" fmla="*/ 166 w 222"/>
                <a:gd name="T83" fmla="*/ 23 h 207"/>
                <a:gd name="T84" fmla="*/ 169 w 222"/>
                <a:gd name="T85" fmla="*/ 30 h 207"/>
                <a:gd name="T86" fmla="*/ 194 w 222"/>
                <a:gd name="T87" fmla="*/ 65 h 207"/>
                <a:gd name="T88" fmla="*/ 206 w 222"/>
                <a:gd name="T89" fmla="*/ 84 h 207"/>
                <a:gd name="T90" fmla="*/ 211 w 222"/>
                <a:gd name="T91" fmla="*/ 95 h 207"/>
                <a:gd name="T92" fmla="*/ 212 w 222"/>
                <a:gd name="T93" fmla="*/ 104 h 207"/>
                <a:gd name="T94" fmla="*/ 209 w 222"/>
                <a:gd name="T95" fmla="*/ 110 h 207"/>
                <a:gd name="T96" fmla="*/ 188 w 222"/>
                <a:gd name="T97" fmla="*/ 127 h 207"/>
                <a:gd name="T98" fmla="*/ 165 w 222"/>
                <a:gd name="T99" fmla="*/ 145 h 207"/>
                <a:gd name="T100" fmla="*/ 141 w 222"/>
                <a:gd name="T101" fmla="*/ 162 h 207"/>
                <a:gd name="T102" fmla="*/ 117 w 222"/>
                <a:gd name="T103" fmla="*/ 179 h 207"/>
                <a:gd name="T104" fmla="*/ 94 w 222"/>
                <a:gd name="T105" fmla="*/ 194 h 207"/>
                <a:gd name="T106" fmla="*/ 84 w 222"/>
                <a:gd name="T107" fmla="*/ 198 h 207"/>
                <a:gd name="T108" fmla="*/ 80 w 222"/>
                <a:gd name="T109" fmla="*/ 197 h 207"/>
                <a:gd name="T110" fmla="*/ 67 w 222"/>
                <a:gd name="T111" fmla="*/ 185 h 207"/>
                <a:gd name="T112" fmla="*/ 49 w 222"/>
                <a:gd name="T113" fmla="*/ 162 h 207"/>
                <a:gd name="T114" fmla="*/ 41 w 222"/>
                <a:gd name="T115" fmla="*/ 151 h 207"/>
                <a:gd name="T116" fmla="*/ 29 w 222"/>
                <a:gd name="T117" fmla="*/ 137 h 207"/>
                <a:gd name="T118" fmla="*/ 18 w 222"/>
                <a:gd name="T119" fmla="*/ 123 h 207"/>
                <a:gd name="T120" fmla="*/ 10 w 222"/>
                <a:gd name="T121" fmla="*/ 107 h 207"/>
                <a:gd name="T122" fmla="*/ 9 w 222"/>
                <a:gd name="T123" fmla="*/ 1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" h="207">
                  <a:moveTo>
                    <a:pt x="3" y="115"/>
                  </a:moveTo>
                  <a:cubicBezTo>
                    <a:pt x="4" y="117"/>
                    <a:pt x="5" y="120"/>
                    <a:pt x="6" y="122"/>
                  </a:cubicBezTo>
                  <a:cubicBezTo>
                    <a:pt x="8" y="124"/>
                    <a:pt x="9" y="126"/>
                    <a:pt x="10" y="129"/>
                  </a:cubicBezTo>
                  <a:cubicBezTo>
                    <a:pt x="12" y="131"/>
                    <a:pt x="13" y="133"/>
                    <a:pt x="15" y="135"/>
                  </a:cubicBezTo>
                  <a:cubicBezTo>
                    <a:pt x="16" y="137"/>
                    <a:pt x="18" y="138"/>
                    <a:pt x="19" y="140"/>
                  </a:cubicBezTo>
                  <a:cubicBezTo>
                    <a:pt x="21" y="142"/>
                    <a:pt x="22" y="144"/>
                    <a:pt x="24" y="146"/>
                  </a:cubicBezTo>
                  <a:cubicBezTo>
                    <a:pt x="27" y="150"/>
                    <a:pt x="30" y="153"/>
                    <a:pt x="33" y="157"/>
                  </a:cubicBezTo>
                  <a:cubicBezTo>
                    <a:pt x="35" y="159"/>
                    <a:pt x="36" y="161"/>
                    <a:pt x="38" y="163"/>
                  </a:cubicBezTo>
                  <a:cubicBezTo>
                    <a:pt x="39" y="165"/>
                    <a:pt x="41" y="167"/>
                    <a:pt x="42" y="168"/>
                  </a:cubicBezTo>
                  <a:cubicBezTo>
                    <a:pt x="45" y="172"/>
                    <a:pt x="48" y="176"/>
                    <a:pt x="51" y="180"/>
                  </a:cubicBezTo>
                  <a:cubicBezTo>
                    <a:pt x="54" y="183"/>
                    <a:pt x="57" y="187"/>
                    <a:pt x="60" y="191"/>
                  </a:cubicBezTo>
                  <a:cubicBezTo>
                    <a:pt x="63" y="194"/>
                    <a:pt x="66" y="197"/>
                    <a:pt x="69" y="200"/>
                  </a:cubicBezTo>
                  <a:cubicBezTo>
                    <a:pt x="71" y="201"/>
                    <a:pt x="72" y="202"/>
                    <a:pt x="73" y="203"/>
                  </a:cubicBezTo>
                  <a:cubicBezTo>
                    <a:pt x="74" y="204"/>
                    <a:pt x="75" y="205"/>
                    <a:pt x="77" y="205"/>
                  </a:cubicBezTo>
                  <a:cubicBezTo>
                    <a:pt x="80" y="207"/>
                    <a:pt x="84" y="207"/>
                    <a:pt x="88" y="206"/>
                  </a:cubicBezTo>
                  <a:cubicBezTo>
                    <a:pt x="89" y="206"/>
                    <a:pt x="90" y="206"/>
                    <a:pt x="91" y="206"/>
                  </a:cubicBezTo>
                  <a:cubicBezTo>
                    <a:pt x="93" y="205"/>
                    <a:pt x="94" y="205"/>
                    <a:pt x="96" y="204"/>
                  </a:cubicBezTo>
                  <a:cubicBezTo>
                    <a:pt x="98" y="203"/>
                    <a:pt x="100" y="202"/>
                    <a:pt x="102" y="201"/>
                  </a:cubicBezTo>
                  <a:cubicBezTo>
                    <a:pt x="106" y="198"/>
                    <a:pt x="111" y="195"/>
                    <a:pt x="115" y="192"/>
                  </a:cubicBezTo>
                  <a:cubicBezTo>
                    <a:pt x="119" y="189"/>
                    <a:pt x="123" y="186"/>
                    <a:pt x="127" y="184"/>
                  </a:cubicBezTo>
                  <a:cubicBezTo>
                    <a:pt x="131" y="181"/>
                    <a:pt x="135" y="178"/>
                    <a:pt x="139" y="175"/>
                  </a:cubicBezTo>
                  <a:cubicBezTo>
                    <a:pt x="143" y="173"/>
                    <a:pt x="147" y="170"/>
                    <a:pt x="151" y="167"/>
                  </a:cubicBezTo>
                  <a:cubicBezTo>
                    <a:pt x="155" y="164"/>
                    <a:pt x="159" y="161"/>
                    <a:pt x="163" y="158"/>
                  </a:cubicBezTo>
                  <a:cubicBezTo>
                    <a:pt x="171" y="152"/>
                    <a:pt x="179" y="146"/>
                    <a:pt x="187" y="140"/>
                  </a:cubicBezTo>
                  <a:cubicBezTo>
                    <a:pt x="190" y="138"/>
                    <a:pt x="194" y="135"/>
                    <a:pt x="198" y="132"/>
                  </a:cubicBezTo>
                  <a:cubicBezTo>
                    <a:pt x="201" y="129"/>
                    <a:pt x="205" y="126"/>
                    <a:pt x="208" y="123"/>
                  </a:cubicBezTo>
                  <a:cubicBezTo>
                    <a:pt x="210" y="122"/>
                    <a:pt x="212" y="120"/>
                    <a:pt x="213" y="118"/>
                  </a:cubicBezTo>
                  <a:cubicBezTo>
                    <a:pt x="215" y="117"/>
                    <a:pt x="217" y="115"/>
                    <a:pt x="218" y="113"/>
                  </a:cubicBezTo>
                  <a:cubicBezTo>
                    <a:pt x="220" y="111"/>
                    <a:pt x="221" y="109"/>
                    <a:pt x="221" y="107"/>
                  </a:cubicBezTo>
                  <a:cubicBezTo>
                    <a:pt x="222" y="104"/>
                    <a:pt x="222" y="101"/>
                    <a:pt x="221" y="98"/>
                  </a:cubicBezTo>
                  <a:cubicBezTo>
                    <a:pt x="221" y="95"/>
                    <a:pt x="220" y="93"/>
                    <a:pt x="219" y="90"/>
                  </a:cubicBezTo>
                  <a:cubicBezTo>
                    <a:pt x="218" y="88"/>
                    <a:pt x="218" y="86"/>
                    <a:pt x="216" y="84"/>
                  </a:cubicBezTo>
                  <a:cubicBezTo>
                    <a:pt x="214" y="79"/>
                    <a:pt x="211" y="75"/>
                    <a:pt x="209" y="71"/>
                  </a:cubicBezTo>
                  <a:cubicBezTo>
                    <a:pt x="206" y="67"/>
                    <a:pt x="204" y="63"/>
                    <a:pt x="201" y="59"/>
                  </a:cubicBezTo>
                  <a:cubicBezTo>
                    <a:pt x="198" y="55"/>
                    <a:pt x="195" y="51"/>
                    <a:pt x="192" y="47"/>
                  </a:cubicBezTo>
                  <a:cubicBezTo>
                    <a:pt x="190" y="43"/>
                    <a:pt x="188" y="40"/>
                    <a:pt x="185" y="37"/>
                  </a:cubicBezTo>
                  <a:cubicBezTo>
                    <a:pt x="183" y="34"/>
                    <a:pt x="181" y="31"/>
                    <a:pt x="179" y="28"/>
                  </a:cubicBezTo>
                  <a:cubicBezTo>
                    <a:pt x="178" y="26"/>
                    <a:pt x="177" y="25"/>
                    <a:pt x="176" y="23"/>
                  </a:cubicBezTo>
                  <a:cubicBezTo>
                    <a:pt x="176" y="22"/>
                    <a:pt x="175" y="20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8"/>
                    <a:pt x="174" y="17"/>
                    <a:pt x="173" y="16"/>
                  </a:cubicBezTo>
                  <a:cubicBezTo>
                    <a:pt x="173" y="16"/>
                    <a:pt x="173" y="15"/>
                    <a:pt x="173" y="15"/>
                  </a:cubicBezTo>
                  <a:cubicBezTo>
                    <a:pt x="171" y="13"/>
                    <a:pt x="170" y="11"/>
                    <a:pt x="168" y="10"/>
                  </a:cubicBezTo>
                  <a:cubicBezTo>
                    <a:pt x="166" y="8"/>
                    <a:pt x="164" y="6"/>
                    <a:pt x="162" y="4"/>
                  </a:cubicBezTo>
                  <a:cubicBezTo>
                    <a:pt x="161" y="3"/>
                    <a:pt x="160" y="3"/>
                    <a:pt x="158" y="2"/>
                  </a:cubicBezTo>
                  <a:cubicBezTo>
                    <a:pt x="157" y="2"/>
                    <a:pt x="156" y="1"/>
                    <a:pt x="154" y="1"/>
                  </a:cubicBezTo>
                  <a:cubicBezTo>
                    <a:pt x="152" y="0"/>
                    <a:pt x="150" y="1"/>
                    <a:pt x="148" y="1"/>
                  </a:cubicBezTo>
                  <a:cubicBezTo>
                    <a:pt x="145" y="1"/>
                    <a:pt x="142" y="2"/>
                    <a:pt x="138" y="3"/>
                  </a:cubicBezTo>
                  <a:cubicBezTo>
                    <a:pt x="137" y="4"/>
                    <a:pt x="136" y="4"/>
                    <a:pt x="135" y="5"/>
                  </a:cubicBezTo>
                  <a:cubicBezTo>
                    <a:pt x="134" y="5"/>
                    <a:pt x="133" y="6"/>
                    <a:pt x="132" y="7"/>
                  </a:cubicBezTo>
                  <a:cubicBezTo>
                    <a:pt x="130" y="8"/>
                    <a:pt x="127" y="9"/>
                    <a:pt x="125" y="10"/>
                  </a:cubicBezTo>
                  <a:cubicBezTo>
                    <a:pt x="121" y="13"/>
                    <a:pt x="117" y="16"/>
                    <a:pt x="112" y="19"/>
                  </a:cubicBezTo>
                  <a:cubicBezTo>
                    <a:pt x="102" y="26"/>
                    <a:pt x="91" y="33"/>
                    <a:pt x="81" y="40"/>
                  </a:cubicBezTo>
                  <a:cubicBezTo>
                    <a:pt x="77" y="43"/>
                    <a:pt x="72" y="46"/>
                    <a:pt x="68" y="48"/>
                  </a:cubicBezTo>
                  <a:cubicBezTo>
                    <a:pt x="64" y="51"/>
                    <a:pt x="60" y="54"/>
                    <a:pt x="56" y="56"/>
                  </a:cubicBezTo>
                  <a:cubicBezTo>
                    <a:pt x="48" y="62"/>
                    <a:pt x="40" y="67"/>
                    <a:pt x="32" y="73"/>
                  </a:cubicBezTo>
                  <a:cubicBezTo>
                    <a:pt x="28" y="75"/>
                    <a:pt x="24" y="78"/>
                    <a:pt x="20" y="81"/>
                  </a:cubicBezTo>
                  <a:cubicBezTo>
                    <a:pt x="17" y="83"/>
                    <a:pt x="13" y="86"/>
                    <a:pt x="9" y="89"/>
                  </a:cubicBezTo>
                  <a:cubicBezTo>
                    <a:pt x="8" y="90"/>
                    <a:pt x="6" y="91"/>
                    <a:pt x="5" y="93"/>
                  </a:cubicBezTo>
                  <a:cubicBezTo>
                    <a:pt x="3" y="94"/>
                    <a:pt x="2" y="96"/>
                    <a:pt x="1" y="98"/>
                  </a:cubicBezTo>
                  <a:cubicBezTo>
                    <a:pt x="0" y="101"/>
                    <a:pt x="0" y="104"/>
                    <a:pt x="1" y="107"/>
                  </a:cubicBezTo>
                  <a:cubicBezTo>
                    <a:pt x="1" y="110"/>
                    <a:pt x="2" y="112"/>
                    <a:pt x="3" y="115"/>
                  </a:cubicBezTo>
                  <a:close/>
                  <a:moveTo>
                    <a:pt x="9" y="102"/>
                  </a:moveTo>
                  <a:cubicBezTo>
                    <a:pt x="10" y="102"/>
                    <a:pt x="10" y="101"/>
                    <a:pt x="10" y="101"/>
                  </a:cubicBezTo>
                  <a:cubicBezTo>
                    <a:pt x="10" y="101"/>
                    <a:pt x="10" y="100"/>
                    <a:pt x="11" y="100"/>
                  </a:cubicBezTo>
                  <a:cubicBezTo>
                    <a:pt x="12" y="99"/>
                    <a:pt x="13" y="98"/>
                    <a:pt x="15" y="96"/>
                  </a:cubicBezTo>
                  <a:cubicBezTo>
                    <a:pt x="17" y="95"/>
                    <a:pt x="18" y="94"/>
                    <a:pt x="20" y="92"/>
                  </a:cubicBezTo>
                  <a:cubicBezTo>
                    <a:pt x="24" y="90"/>
                    <a:pt x="28" y="87"/>
                    <a:pt x="32" y="84"/>
                  </a:cubicBezTo>
                  <a:cubicBezTo>
                    <a:pt x="39" y="79"/>
                    <a:pt x="47" y="73"/>
                    <a:pt x="55" y="68"/>
                  </a:cubicBezTo>
                  <a:cubicBezTo>
                    <a:pt x="59" y="66"/>
                    <a:pt x="63" y="63"/>
                    <a:pt x="67" y="60"/>
                  </a:cubicBezTo>
                  <a:cubicBezTo>
                    <a:pt x="70" y="58"/>
                    <a:pt x="74" y="56"/>
                    <a:pt x="78" y="53"/>
                  </a:cubicBezTo>
                  <a:cubicBezTo>
                    <a:pt x="82" y="51"/>
                    <a:pt x="86" y="48"/>
                    <a:pt x="90" y="45"/>
                  </a:cubicBezTo>
                  <a:cubicBezTo>
                    <a:pt x="94" y="42"/>
                    <a:pt x="99" y="40"/>
                    <a:pt x="103" y="37"/>
                  </a:cubicBezTo>
                  <a:cubicBezTo>
                    <a:pt x="111" y="31"/>
                    <a:pt x="119" y="26"/>
                    <a:pt x="127" y="20"/>
                  </a:cubicBezTo>
                  <a:cubicBezTo>
                    <a:pt x="128" y="20"/>
                    <a:pt x="129" y="19"/>
                    <a:pt x="129" y="19"/>
                  </a:cubicBezTo>
                  <a:cubicBezTo>
                    <a:pt x="132" y="17"/>
                    <a:pt x="135" y="16"/>
                    <a:pt x="137" y="14"/>
                  </a:cubicBezTo>
                  <a:cubicBezTo>
                    <a:pt x="140" y="13"/>
                    <a:pt x="143" y="12"/>
                    <a:pt x="146" y="11"/>
                  </a:cubicBezTo>
                  <a:cubicBezTo>
                    <a:pt x="147" y="10"/>
                    <a:pt x="148" y="10"/>
                    <a:pt x="150" y="10"/>
                  </a:cubicBezTo>
                  <a:cubicBezTo>
                    <a:pt x="150" y="10"/>
                    <a:pt x="150" y="10"/>
                    <a:pt x="151" y="10"/>
                  </a:cubicBezTo>
                  <a:cubicBezTo>
                    <a:pt x="151" y="10"/>
                    <a:pt x="152" y="10"/>
                    <a:pt x="153" y="10"/>
                  </a:cubicBezTo>
                  <a:cubicBezTo>
                    <a:pt x="154" y="10"/>
                    <a:pt x="155" y="11"/>
                    <a:pt x="155" y="11"/>
                  </a:cubicBezTo>
                  <a:cubicBezTo>
                    <a:pt x="157" y="12"/>
                    <a:pt x="158" y="13"/>
                    <a:pt x="159" y="14"/>
                  </a:cubicBezTo>
                  <a:cubicBezTo>
                    <a:pt x="161" y="16"/>
                    <a:pt x="163" y="18"/>
                    <a:pt x="165" y="21"/>
                  </a:cubicBezTo>
                  <a:cubicBezTo>
                    <a:pt x="165" y="21"/>
                    <a:pt x="165" y="22"/>
                    <a:pt x="166" y="23"/>
                  </a:cubicBezTo>
                  <a:cubicBezTo>
                    <a:pt x="166" y="24"/>
                    <a:pt x="167" y="25"/>
                    <a:pt x="167" y="26"/>
                  </a:cubicBezTo>
                  <a:cubicBezTo>
                    <a:pt x="168" y="27"/>
                    <a:pt x="169" y="28"/>
                    <a:pt x="169" y="30"/>
                  </a:cubicBezTo>
                  <a:cubicBezTo>
                    <a:pt x="172" y="34"/>
                    <a:pt x="175" y="38"/>
                    <a:pt x="177" y="42"/>
                  </a:cubicBezTo>
                  <a:cubicBezTo>
                    <a:pt x="183" y="50"/>
                    <a:pt x="189" y="57"/>
                    <a:pt x="194" y="65"/>
                  </a:cubicBezTo>
                  <a:cubicBezTo>
                    <a:pt x="196" y="68"/>
                    <a:pt x="198" y="71"/>
                    <a:pt x="200" y="73"/>
                  </a:cubicBezTo>
                  <a:cubicBezTo>
                    <a:pt x="202" y="77"/>
                    <a:pt x="204" y="80"/>
                    <a:pt x="206" y="84"/>
                  </a:cubicBezTo>
                  <a:cubicBezTo>
                    <a:pt x="207" y="86"/>
                    <a:pt x="208" y="87"/>
                    <a:pt x="209" y="89"/>
                  </a:cubicBezTo>
                  <a:cubicBezTo>
                    <a:pt x="210" y="91"/>
                    <a:pt x="210" y="93"/>
                    <a:pt x="211" y="95"/>
                  </a:cubicBezTo>
                  <a:cubicBezTo>
                    <a:pt x="212" y="97"/>
                    <a:pt x="212" y="100"/>
                    <a:pt x="213" y="102"/>
                  </a:cubicBezTo>
                  <a:cubicBezTo>
                    <a:pt x="213" y="103"/>
                    <a:pt x="213" y="104"/>
                    <a:pt x="212" y="104"/>
                  </a:cubicBezTo>
                  <a:cubicBezTo>
                    <a:pt x="212" y="105"/>
                    <a:pt x="212" y="105"/>
                    <a:pt x="212" y="106"/>
                  </a:cubicBezTo>
                  <a:cubicBezTo>
                    <a:pt x="211" y="107"/>
                    <a:pt x="210" y="109"/>
                    <a:pt x="209" y="110"/>
                  </a:cubicBezTo>
                  <a:cubicBezTo>
                    <a:pt x="206" y="113"/>
                    <a:pt x="202" y="116"/>
                    <a:pt x="199" y="119"/>
                  </a:cubicBezTo>
                  <a:cubicBezTo>
                    <a:pt x="196" y="122"/>
                    <a:pt x="192" y="125"/>
                    <a:pt x="188" y="127"/>
                  </a:cubicBezTo>
                  <a:cubicBezTo>
                    <a:pt x="185" y="130"/>
                    <a:pt x="181" y="133"/>
                    <a:pt x="177" y="136"/>
                  </a:cubicBezTo>
                  <a:cubicBezTo>
                    <a:pt x="173" y="139"/>
                    <a:pt x="169" y="142"/>
                    <a:pt x="165" y="145"/>
                  </a:cubicBezTo>
                  <a:cubicBezTo>
                    <a:pt x="161" y="148"/>
                    <a:pt x="157" y="150"/>
                    <a:pt x="153" y="153"/>
                  </a:cubicBezTo>
                  <a:cubicBezTo>
                    <a:pt x="149" y="156"/>
                    <a:pt x="145" y="159"/>
                    <a:pt x="141" y="162"/>
                  </a:cubicBezTo>
                  <a:cubicBezTo>
                    <a:pt x="137" y="165"/>
                    <a:pt x="133" y="168"/>
                    <a:pt x="129" y="171"/>
                  </a:cubicBezTo>
                  <a:cubicBezTo>
                    <a:pt x="125" y="174"/>
                    <a:pt x="121" y="176"/>
                    <a:pt x="117" y="179"/>
                  </a:cubicBezTo>
                  <a:cubicBezTo>
                    <a:pt x="111" y="183"/>
                    <a:pt x="105" y="187"/>
                    <a:pt x="99" y="191"/>
                  </a:cubicBezTo>
                  <a:cubicBezTo>
                    <a:pt x="98" y="192"/>
                    <a:pt x="96" y="193"/>
                    <a:pt x="94" y="194"/>
                  </a:cubicBezTo>
                  <a:cubicBezTo>
                    <a:pt x="93" y="195"/>
                    <a:pt x="91" y="196"/>
                    <a:pt x="89" y="197"/>
                  </a:cubicBezTo>
                  <a:cubicBezTo>
                    <a:pt x="87" y="197"/>
                    <a:pt x="86" y="197"/>
                    <a:pt x="84" y="198"/>
                  </a:cubicBezTo>
                  <a:cubicBezTo>
                    <a:pt x="83" y="198"/>
                    <a:pt x="83" y="198"/>
                    <a:pt x="82" y="197"/>
                  </a:cubicBezTo>
                  <a:cubicBezTo>
                    <a:pt x="81" y="197"/>
                    <a:pt x="81" y="197"/>
                    <a:pt x="80" y="197"/>
                  </a:cubicBezTo>
                  <a:cubicBezTo>
                    <a:pt x="79" y="196"/>
                    <a:pt x="77" y="195"/>
                    <a:pt x="76" y="194"/>
                  </a:cubicBezTo>
                  <a:cubicBezTo>
                    <a:pt x="73" y="191"/>
                    <a:pt x="70" y="188"/>
                    <a:pt x="67" y="185"/>
                  </a:cubicBezTo>
                  <a:cubicBezTo>
                    <a:pt x="64" y="181"/>
                    <a:pt x="61" y="177"/>
                    <a:pt x="58" y="174"/>
                  </a:cubicBezTo>
                  <a:cubicBezTo>
                    <a:pt x="55" y="170"/>
                    <a:pt x="52" y="166"/>
                    <a:pt x="49" y="162"/>
                  </a:cubicBezTo>
                  <a:cubicBezTo>
                    <a:pt x="48" y="161"/>
                    <a:pt x="46" y="159"/>
                    <a:pt x="45" y="157"/>
                  </a:cubicBezTo>
                  <a:cubicBezTo>
                    <a:pt x="43" y="155"/>
                    <a:pt x="42" y="153"/>
                    <a:pt x="41" y="151"/>
                  </a:cubicBezTo>
                  <a:cubicBezTo>
                    <a:pt x="39" y="149"/>
                    <a:pt x="37" y="146"/>
                    <a:pt x="35" y="144"/>
                  </a:cubicBezTo>
                  <a:cubicBezTo>
                    <a:pt x="33" y="142"/>
                    <a:pt x="31" y="139"/>
                    <a:pt x="29" y="137"/>
                  </a:cubicBezTo>
                  <a:cubicBezTo>
                    <a:pt x="27" y="135"/>
                    <a:pt x="25" y="132"/>
                    <a:pt x="23" y="130"/>
                  </a:cubicBezTo>
                  <a:cubicBezTo>
                    <a:pt x="21" y="128"/>
                    <a:pt x="19" y="125"/>
                    <a:pt x="18" y="123"/>
                  </a:cubicBezTo>
                  <a:cubicBezTo>
                    <a:pt x="16" y="120"/>
                    <a:pt x="15" y="118"/>
                    <a:pt x="13" y="115"/>
                  </a:cubicBezTo>
                  <a:cubicBezTo>
                    <a:pt x="12" y="113"/>
                    <a:pt x="11" y="110"/>
                    <a:pt x="10" y="107"/>
                  </a:cubicBezTo>
                  <a:cubicBezTo>
                    <a:pt x="10" y="106"/>
                    <a:pt x="10" y="104"/>
                    <a:pt x="9" y="103"/>
                  </a:cubicBezTo>
                  <a:cubicBezTo>
                    <a:pt x="9" y="103"/>
                    <a:pt x="9" y="102"/>
                    <a:pt x="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ïṣļidé">
              <a:extLst>
                <a:ext uri="{FF2B5EF4-FFF2-40B4-BE49-F238E27FC236}">
                  <a16:creationId xmlns:a16="http://schemas.microsoft.com/office/drawing/2014/main" id="{D06F7E35-086E-478B-B284-D1722D126029}"/>
                </a:ext>
              </a:extLst>
            </p:cNvPr>
            <p:cNvSpPr/>
            <p:nvPr/>
          </p:nvSpPr>
          <p:spPr bwMode="auto">
            <a:xfrm>
              <a:off x="5268742" y="-3029142"/>
              <a:ext cx="133733" cy="158908"/>
            </a:xfrm>
            <a:custGeom>
              <a:avLst/>
              <a:gdLst>
                <a:gd name="T0" fmla="*/ 1 w 79"/>
                <a:gd name="T1" fmla="*/ 21 h 93"/>
                <a:gd name="T2" fmla="*/ 5 w 79"/>
                <a:gd name="T3" fmla="*/ 28 h 93"/>
                <a:gd name="T4" fmla="*/ 23 w 79"/>
                <a:gd name="T5" fmla="*/ 50 h 93"/>
                <a:gd name="T6" fmla="*/ 40 w 79"/>
                <a:gd name="T7" fmla="*/ 72 h 93"/>
                <a:gd name="T8" fmla="*/ 52 w 79"/>
                <a:gd name="T9" fmla="*/ 89 h 93"/>
                <a:gd name="T10" fmla="*/ 60 w 79"/>
                <a:gd name="T11" fmla="*/ 93 h 93"/>
                <a:gd name="T12" fmla="*/ 65 w 79"/>
                <a:gd name="T13" fmla="*/ 93 h 93"/>
                <a:gd name="T14" fmla="*/ 76 w 79"/>
                <a:gd name="T15" fmla="*/ 87 h 93"/>
                <a:gd name="T16" fmla="*/ 78 w 79"/>
                <a:gd name="T17" fmla="*/ 85 h 93"/>
                <a:gd name="T18" fmla="*/ 79 w 79"/>
                <a:gd name="T19" fmla="*/ 81 h 93"/>
                <a:gd name="T20" fmla="*/ 79 w 79"/>
                <a:gd name="T21" fmla="*/ 77 h 93"/>
                <a:gd name="T22" fmla="*/ 73 w 79"/>
                <a:gd name="T23" fmla="*/ 64 h 93"/>
                <a:gd name="T24" fmla="*/ 53 w 79"/>
                <a:gd name="T25" fmla="*/ 34 h 93"/>
                <a:gd name="T26" fmla="*/ 45 w 79"/>
                <a:gd name="T27" fmla="*/ 23 h 93"/>
                <a:gd name="T28" fmla="*/ 39 w 79"/>
                <a:gd name="T29" fmla="*/ 14 h 93"/>
                <a:gd name="T30" fmla="*/ 36 w 79"/>
                <a:gd name="T31" fmla="*/ 9 h 93"/>
                <a:gd name="T32" fmla="*/ 34 w 79"/>
                <a:gd name="T33" fmla="*/ 6 h 93"/>
                <a:gd name="T34" fmla="*/ 23 w 79"/>
                <a:gd name="T35" fmla="*/ 0 h 93"/>
                <a:gd name="T36" fmla="*/ 11 w 79"/>
                <a:gd name="T37" fmla="*/ 4 h 93"/>
                <a:gd name="T38" fmla="*/ 2 w 79"/>
                <a:gd name="T39" fmla="*/ 11 h 93"/>
                <a:gd name="T40" fmla="*/ 0 w 79"/>
                <a:gd name="T41" fmla="*/ 15 h 93"/>
                <a:gd name="T42" fmla="*/ 1 w 79"/>
                <a:gd name="T43" fmla="*/ 19 h 93"/>
                <a:gd name="T44" fmla="*/ 70 w 79"/>
                <a:gd name="T45" fmla="*/ 80 h 93"/>
                <a:gd name="T46" fmla="*/ 13 w 79"/>
                <a:gd name="T47" fmla="*/ 14 h 93"/>
                <a:gd name="T48" fmla="*/ 23 w 79"/>
                <a:gd name="T49" fmla="*/ 9 h 93"/>
                <a:gd name="T50" fmla="*/ 24 w 79"/>
                <a:gd name="T51" fmla="*/ 10 h 93"/>
                <a:gd name="T52" fmla="*/ 27 w 79"/>
                <a:gd name="T53" fmla="*/ 12 h 93"/>
                <a:gd name="T54" fmla="*/ 29 w 79"/>
                <a:gd name="T55" fmla="*/ 16 h 93"/>
                <a:gd name="T56" fmla="*/ 30 w 79"/>
                <a:gd name="T57" fmla="*/ 17 h 93"/>
                <a:gd name="T58" fmla="*/ 33 w 79"/>
                <a:gd name="T59" fmla="*/ 22 h 93"/>
                <a:gd name="T60" fmla="*/ 42 w 79"/>
                <a:gd name="T61" fmla="*/ 35 h 93"/>
                <a:gd name="T62" fmla="*/ 56 w 79"/>
                <a:gd name="T63" fmla="*/ 55 h 93"/>
                <a:gd name="T64" fmla="*/ 66 w 79"/>
                <a:gd name="T65" fmla="*/ 70 h 93"/>
                <a:gd name="T66" fmla="*/ 70 w 79"/>
                <a:gd name="T67" fmla="*/ 79 h 93"/>
                <a:gd name="T68" fmla="*/ 68 w 79"/>
                <a:gd name="T69" fmla="*/ 81 h 93"/>
                <a:gd name="T70" fmla="*/ 63 w 79"/>
                <a:gd name="T71" fmla="*/ 84 h 93"/>
                <a:gd name="T72" fmla="*/ 61 w 79"/>
                <a:gd name="T73" fmla="*/ 84 h 93"/>
                <a:gd name="T74" fmla="*/ 59 w 79"/>
                <a:gd name="T75" fmla="*/ 82 h 93"/>
                <a:gd name="T76" fmla="*/ 56 w 79"/>
                <a:gd name="T77" fmla="*/ 79 h 93"/>
                <a:gd name="T78" fmla="*/ 51 w 79"/>
                <a:gd name="T79" fmla="*/ 72 h 93"/>
                <a:gd name="T80" fmla="*/ 43 w 79"/>
                <a:gd name="T81" fmla="*/ 61 h 93"/>
                <a:gd name="T82" fmla="*/ 26 w 79"/>
                <a:gd name="T83" fmla="*/ 38 h 93"/>
                <a:gd name="T84" fmla="*/ 11 w 79"/>
                <a:gd name="T85" fmla="*/ 20 h 93"/>
                <a:gd name="T86" fmla="*/ 13 w 79"/>
                <a:gd name="T8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93">
                  <a:moveTo>
                    <a:pt x="1" y="19"/>
                  </a:moveTo>
                  <a:cubicBezTo>
                    <a:pt x="1" y="20"/>
                    <a:pt x="1" y="20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6"/>
                    <a:pt x="5" y="28"/>
                  </a:cubicBezTo>
                  <a:cubicBezTo>
                    <a:pt x="8" y="31"/>
                    <a:pt x="11" y="35"/>
                    <a:pt x="14" y="38"/>
                  </a:cubicBezTo>
                  <a:cubicBezTo>
                    <a:pt x="17" y="42"/>
                    <a:pt x="20" y="46"/>
                    <a:pt x="23" y="50"/>
                  </a:cubicBezTo>
                  <a:cubicBezTo>
                    <a:pt x="26" y="54"/>
                    <a:pt x="28" y="57"/>
                    <a:pt x="31" y="61"/>
                  </a:cubicBezTo>
                  <a:cubicBezTo>
                    <a:pt x="34" y="65"/>
                    <a:pt x="37" y="68"/>
                    <a:pt x="40" y="72"/>
                  </a:cubicBezTo>
                  <a:cubicBezTo>
                    <a:pt x="42" y="76"/>
                    <a:pt x="45" y="80"/>
                    <a:pt x="48" y="83"/>
                  </a:cubicBezTo>
                  <a:cubicBezTo>
                    <a:pt x="49" y="85"/>
                    <a:pt x="50" y="87"/>
                    <a:pt x="52" y="89"/>
                  </a:cubicBezTo>
                  <a:cubicBezTo>
                    <a:pt x="53" y="90"/>
                    <a:pt x="54" y="91"/>
                    <a:pt x="55" y="91"/>
                  </a:cubicBezTo>
                  <a:cubicBezTo>
                    <a:pt x="56" y="92"/>
                    <a:pt x="58" y="93"/>
                    <a:pt x="60" y="93"/>
                  </a:cubicBezTo>
                  <a:cubicBezTo>
                    <a:pt x="61" y="93"/>
                    <a:pt x="61" y="93"/>
                    <a:pt x="62" y="93"/>
                  </a:cubicBezTo>
                  <a:cubicBezTo>
                    <a:pt x="63" y="93"/>
                    <a:pt x="64" y="93"/>
                    <a:pt x="65" y="93"/>
                  </a:cubicBezTo>
                  <a:cubicBezTo>
                    <a:pt x="67" y="93"/>
                    <a:pt x="68" y="92"/>
                    <a:pt x="69" y="91"/>
                  </a:cubicBezTo>
                  <a:cubicBezTo>
                    <a:pt x="72" y="90"/>
                    <a:pt x="74" y="88"/>
                    <a:pt x="76" y="87"/>
                  </a:cubicBezTo>
                  <a:cubicBezTo>
                    <a:pt x="76" y="87"/>
                    <a:pt x="76" y="86"/>
                    <a:pt x="76" y="86"/>
                  </a:cubicBezTo>
                  <a:cubicBezTo>
                    <a:pt x="77" y="86"/>
                    <a:pt x="77" y="85"/>
                    <a:pt x="78" y="85"/>
                  </a:cubicBezTo>
                  <a:cubicBezTo>
                    <a:pt x="78" y="84"/>
                    <a:pt x="78" y="84"/>
                    <a:pt x="79" y="83"/>
                  </a:cubicBezTo>
                  <a:cubicBezTo>
                    <a:pt x="79" y="82"/>
                    <a:pt x="79" y="82"/>
                    <a:pt x="79" y="81"/>
                  </a:cubicBezTo>
                  <a:cubicBezTo>
                    <a:pt x="79" y="80"/>
                    <a:pt x="79" y="79"/>
                    <a:pt x="79" y="79"/>
                  </a:cubicBezTo>
                  <a:cubicBezTo>
                    <a:pt x="79" y="78"/>
                    <a:pt x="79" y="77"/>
                    <a:pt x="79" y="77"/>
                  </a:cubicBezTo>
                  <a:cubicBezTo>
                    <a:pt x="78" y="74"/>
                    <a:pt x="78" y="72"/>
                    <a:pt x="76" y="69"/>
                  </a:cubicBezTo>
                  <a:cubicBezTo>
                    <a:pt x="76" y="68"/>
                    <a:pt x="74" y="66"/>
                    <a:pt x="73" y="64"/>
                  </a:cubicBezTo>
                  <a:cubicBezTo>
                    <a:pt x="72" y="62"/>
                    <a:pt x="71" y="59"/>
                    <a:pt x="69" y="57"/>
                  </a:cubicBezTo>
                  <a:cubicBezTo>
                    <a:pt x="64" y="49"/>
                    <a:pt x="58" y="42"/>
                    <a:pt x="53" y="34"/>
                  </a:cubicBezTo>
                  <a:cubicBezTo>
                    <a:pt x="52" y="33"/>
                    <a:pt x="51" y="32"/>
                    <a:pt x="50" y="31"/>
                  </a:cubicBezTo>
                  <a:cubicBezTo>
                    <a:pt x="49" y="28"/>
                    <a:pt x="47" y="25"/>
                    <a:pt x="45" y="23"/>
                  </a:cubicBezTo>
                  <a:cubicBezTo>
                    <a:pt x="43" y="20"/>
                    <a:pt x="41" y="17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8" y="13"/>
                    <a:pt x="38" y="13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7"/>
                    <a:pt x="34" y="6"/>
                  </a:cubicBezTo>
                  <a:cubicBezTo>
                    <a:pt x="33" y="5"/>
                    <a:pt x="32" y="4"/>
                    <a:pt x="31" y="3"/>
                  </a:cubicBezTo>
                  <a:cubicBezTo>
                    <a:pt x="29" y="1"/>
                    <a:pt x="26" y="0"/>
                    <a:pt x="23" y="0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5" y="2"/>
                    <a:pt x="13" y="3"/>
                    <a:pt x="11" y="4"/>
                  </a:cubicBezTo>
                  <a:cubicBezTo>
                    <a:pt x="9" y="6"/>
                    <a:pt x="6" y="7"/>
                    <a:pt x="4" y="9"/>
                  </a:cubicBezTo>
                  <a:cubicBezTo>
                    <a:pt x="3" y="10"/>
                    <a:pt x="3" y="10"/>
                    <a:pt x="2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lose/>
                  <a:moveTo>
                    <a:pt x="70" y="80"/>
                  </a:move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lose/>
                  <a:moveTo>
                    <a:pt x="13" y="14"/>
                  </a:moveTo>
                  <a:cubicBezTo>
                    <a:pt x="16" y="12"/>
                    <a:pt x="18" y="11"/>
                    <a:pt x="21" y="10"/>
                  </a:cubicBezTo>
                  <a:cubicBezTo>
                    <a:pt x="22" y="10"/>
                    <a:pt x="22" y="10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1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4"/>
                    <a:pt x="28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2" y="21"/>
                    <a:pt x="32" y="21"/>
                    <a:pt x="33" y="22"/>
                  </a:cubicBezTo>
                  <a:cubicBezTo>
                    <a:pt x="35" y="25"/>
                    <a:pt x="38" y="29"/>
                    <a:pt x="40" y="32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4" y="38"/>
                    <a:pt x="46" y="40"/>
                    <a:pt x="48" y="43"/>
                  </a:cubicBezTo>
                  <a:cubicBezTo>
                    <a:pt x="51" y="47"/>
                    <a:pt x="53" y="51"/>
                    <a:pt x="56" y="55"/>
                  </a:cubicBezTo>
                  <a:cubicBezTo>
                    <a:pt x="58" y="58"/>
                    <a:pt x="61" y="61"/>
                    <a:pt x="63" y="64"/>
                  </a:cubicBezTo>
                  <a:cubicBezTo>
                    <a:pt x="64" y="66"/>
                    <a:pt x="65" y="68"/>
                    <a:pt x="66" y="70"/>
                  </a:cubicBezTo>
                  <a:cubicBezTo>
                    <a:pt x="68" y="72"/>
                    <a:pt x="69" y="74"/>
                    <a:pt x="69" y="76"/>
                  </a:cubicBezTo>
                  <a:cubicBezTo>
                    <a:pt x="69" y="77"/>
                    <a:pt x="70" y="78"/>
                    <a:pt x="70" y="79"/>
                  </a:cubicBezTo>
                  <a:cubicBezTo>
                    <a:pt x="70" y="79"/>
                    <a:pt x="70" y="80"/>
                    <a:pt x="70" y="80"/>
                  </a:cubicBezTo>
                  <a:cubicBezTo>
                    <a:pt x="69" y="80"/>
                    <a:pt x="69" y="81"/>
                    <a:pt x="68" y="81"/>
                  </a:cubicBezTo>
                  <a:cubicBezTo>
                    <a:pt x="67" y="82"/>
                    <a:pt x="66" y="82"/>
                    <a:pt x="65" y="83"/>
                  </a:cubicBezTo>
                  <a:cubicBezTo>
                    <a:pt x="64" y="83"/>
                    <a:pt x="64" y="84"/>
                    <a:pt x="63" y="84"/>
                  </a:cubicBezTo>
                  <a:cubicBezTo>
                    <a:pt x="63" y="84"/>
                    <a:pt x="62" y="84"/>
                    <a:pt x="62" y="84"/>
                  </a:cubicBezTo>
                  <a:cubicBezTo>
                    <a:pt x="62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3"/>
                    <a:pt x="59" y="83"/>
                    <a:pt x="59" y="82"/>
                  </a:cubicBezTo>
                  <a:cubicBezTo>
                    <a:pt x="58" y="82"/>
                    <a:pt x="58" y="81"/>
                    <a:pt x="57" y="81"/>
                  </a:cubicBezTo>
                  <a:cubicBezTo>
                    <a:pt x="57" y="80"/>
                    <a:pt x="56" y="79"/>
                    <a:pt x="56" y="79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6"/>
                    <a:pt x="52" y="74"/>
                    <a:pt x="51" y="72"/>
                  </a:cubicBezTo>
                  <a:cubicBezTo>
                    <a:pt x="50" y="70"/>
                    <a:pt x="48" y="68"/>
                    <a:pt x="47" y="66"/>
                  </a:cubicBezTo>
                  <a:cubicBezTo>
                    <a:pt x="46" y="65"/>
                    <a:pt x="44" y="63"/>
                    <a:pt x="43" y="61"/>
                  </a:cubicBezTo>
                  <a:cubicBezTo>
                    <a:pt x="40" y="57"/>
                    <a:pt x="37" y="54"/>
                    <a:pt x="35" y="50"/>
                  </a:cubicBezTo>
                  <a:cubicBezTo>
                    <a:pt x="32" y="46"/>
                    <a:pt x="29" y="42"/>
                    <a:pt x="26" y="38"/>
                  </a:cubicBezTo>
                  <a:cubicBezTo>
                    <a:pt x="23" y="35"/>
                    <a:pt x="21" y="32"/>
                    <a:pt x="18" y="29"/>
                  </a:cubicBezTo>
                  <a:cubicBezTo>
                    <a:pt x="16" y="26"/>
                    <a:pt x="13" y="23"/>
                    <a:pt x="11" y="20"/>
                  </a:cubicBezTo>
                  <a:cubicBezTo>
                    <a:pt x="11" y="19"/>
                    <a:pt x="10" y="18"/>
                    <a:pt x="10" y="17"/>
                  </a:cubicBezTo>
                  <a:cubicBezTo>
                    <a:pt x="11" y="16"/>
                    <a:pt x="12" y="15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ïṡḻiďe">
              <a:extLst>
                <a:ext uri="{FF2B5EF4-FFF2-40B4-BE49-F238E27FC236}">
                  <a16:creationId xmlns:a16="http://schemas.microsoft.com/office/drawing/2014/main" id="{F789652F-1FF9-40A7-805A-B94974E94A0F}"/>
                </a:ext>
              </a:extLst>
            </p:cNvPr>
            <p:cNvSpPr/>
            <p:nvPr/>
          </p:nvSpPr>
          <p:spPr bwMode="auto">
            <a:xfrm>
              <a:off x="5216820" y="-2981942"/>
              <a:ext cx="53494" cy="51921"/>
            </a:xfrm>
            <a:custGeom>
              <a:avLst/>
              <a:gdLst>
                <a:gd name="T0" fmla="*/ 7 w 32"/>
                <a:gd name="T1" fmla="*/ 29 h 31"/>
                <a:gd name="T2" fmla="*/ 9 w 32"/>
                <a:gd name="T3" fmla="*/ 30 h 31"/>
                <a:gd name="T4" fmla="*/ 12 w 32"/>
                <a:gd name="T5" fmla="*/ 31 h 31"/>
                <a:gd name="T6" fmla="*/ 16 w 32"/>
                <a:gd name="T7" fmla="*/ 31 h 31"/>
                <a:gd name="T8" fmla="*/ 20 w 32"/>
                <a:gd name="T9" fmla="*/ 29 h 31"/>
                <a:gd name="T10" fmla="*/ 25 w 32"/>
                <a:gd name="T11" fmla="*/ 26 h 31"/>
                <a:gd name="T12" fmla="*/ 31 w 32"/>
                <a:gd name="T13" fmla="*/ 14 h 31"/>
                <a:gd name="T14" fmla="*/ 29 w 32"/>
                <a:gd name="T15" fmla="*/ 10 h 31"/>
                <a:gd name="T16" fmla="*/ 27 w 32"/>
                <a:gd name="T17" fmla="*/ 7 h 31"/>
                <a:gd name="T18" fmla="*/ 22 w 32"/>
                <a:gd name="T19" fmla="*/ 2 h 31"/>
                <a:gd name="T20" fmla="*/ 16 w 32"/>
                <a:gd name="T21" fmla="*/ 0 h 31"/>
                <a:gd name="T22" fmla="*/ 15 w 32"/>
                <a:gd name="T23" fmla="*/ 0 h 31"/>
                <a:gd name="T24" fmla="*/ 11 w 32"/>
                <a:gd name="T25" fmla="*/ 2 h 31"/>
                <a:gd name="T26" fmla="*/ 8 w 32"/>
                <a:gd name="T27" fmla="*/ 4 h 31"/>
                <a:gd name="T28" fmla="*/ 5 w 32"/>
                <a:gd name="T29" fmla="*/ 7 h 31"/>
                <a:gd name="T30" fmla="*/ 1 w 32"/>
                <a:gd name="T31" fmla="*/ 13 h 31"/>
                <a:gd name="T32" fmla="*/ 1 w 32"/>
                <a:gd name="T33" fmla="*/ 22 h 31"/>
                <a:gd name="T34" fmla="*/ 7 w 32"/>
                <a:gd name="T35" fmla="*/ 29 h 31"/>
                <a:gd name="T36" fmla="*/ 13 w 32"/>
                <a:gd name="T37" fmla="*/ 22 h 31"/>
                <a:gd name="T38" fmla="*/ 13 w 32"/>
                <a:gd name="T39" fmla="*/ 22 h 31"/>
                <a:gd name="T40" fmla="*/ 13 w 32"/>
                <a:gd name="T41" fmla="*/ 22 h 31"/>
                <a:gd name="T42" fmla="*/ 13 w 32"/>
                <a:gd name="T43" fmla="*/ 22 h 31"/>
                <a:gd name="T44" fmla="*/ 13 w 32"/>
                <a:gd name="T45" fmla="*/ 22 h 31"/>
                <a:gd name="T46" fmla="*/ 13 w 32"/>
                <a:gd name="T47" fmla="*/ 22 h 31"/>
                <a:gd name="T48" fmla="*/ 13 w 32"/>
                <a:gd name="T49" fmla="*/ 22 h 31"/>
                <a:gd name="T50" fmla="*/ 13 w 32"/>
                <a:gd name="T51" fmla="*/ 22 h 31"/>
                <a:gd name="T52" fmla="*/ 10 w 32"/>
                <a:gd name="T53" fmla="*/ 16 h 31"/>
                <a:gd name="T54" fmla="*/ 11 w 32"/>
                <a:gd name="T55" fmla="*/ 15 h 31"/>
                <a:gd name="T56" fmla="*/ 13 w 32"/>
                <a:gd name="T57" fmla="*/ 13 h 31"/>
                <a:gd name="T58" fmla="*/ 15 w 32"/>
                <a:gd name="T59" fmla="*/ 11 h 31"/>
                <a:gd name="T60" fmla="*/ 16 w 32"/>
                <a:gd name="T61" fmla="*/ 10 h 31"/>
                <a:gd name="T62" fmla="*/ 19 w 32"/>
                <a:gd name="T63" fmla="*/ 12 h 31"/>
                <a:gd name="T64" fmla="*/ 21 w 32"/>
                <a:gd name="T65" fmla="*/ 16 h 31"/>
                <a:gd name="T66" fmla="*/ 22 w 32"/>
                <a:gd name="T67" fmla="*/ 16 h 31"/>
                <a:gd name="T68" fmla="*/ 21 w 32"/>
                <a:gd name="T69" fmla="*/ 17 h 31"/>
                <a:gd name="T70" fmla="*/ 18 w 32"/>
                <a:gd name="T71" fmla="*/ 20 h 31"/>
                <a:gd name="T72" fmla="*/ 14 w 32"/>
                <a:gd name="T73" fmla="*/ 22 h 31"/>
                <a:gd name="T74" fmla="*/ 13 w 32"/>
                <a:gd name="T75" fmla="*/ 22 h 31"/>
                <a:gd name="T76" fmla="*/ 13 w 32"/>
                <a:gd name="T77" fmla="*/ 22 h 31"/>
                <a:gd name="T78" fmla="*/ 12 w 32"/>
                <a:gd name="T79" fmla="*/ 21 h 31"/>
                <a:gd name="T80" fmla="*/ 10 w 32"/>
                <a:gd name="T81" fmla="*/ 19 h 31"/>
                <a:gd name="T82" fmla="*/ 9 w 32"/>
                <a:gd name="T83" fmla="*/ 17 h 31"/>
                <a:gd name="T84" fmla="*/ 9 w 32"/>
                <a:gd name="T85" fmla="*/ 17 h 31"/>
                <a:gd name="T86" fmla="*/ 10 w 32"/>
                <a:gd name="T8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1">
                  <a:moveTo>
                    <a:pt x="7" y="29"/>
                  </a:moveTo>
                  <a:cubicBezTo>
                    <a:pt x="8" y="30"/>
                    <a:pt x="9" y="30"/>
                    <a:pt x="9" y="30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3" y="31"/>
                    <a:pt x="14" y="31"/>
                    <a:pt x="16" y="31"/>
                  </a:cubicBezTo>
                  <a:cubicBezTo>
                    <a:pt x="17" y="31"/>
                    <a:pt x="18" y="30"/>
                    <a:pt x="20" y="29"/>
                  </a:cubicBezTo>
                  <a:cubicBezTo>
                    <a:pt x="22" y="28"/>
                    <a:pt x="24" y="27"/>
                    <a:pt x="25" y="26"/>
                  </a:cubicBezTo>
                  <a:cubicBezTo>
                    <a:pt x="29" y="23"/>
                    <a:pt x="32" y="19"/>
                    <a:pt x="31" y="14"/>
                  </a:cubicBezTo>
                  <a:cubicBezTo>
                    <a:pt x="30" y="13"/>
                    <a:pt x="30" y="12"/>
                    <a:pt x="29" y="10"/>
                  </a:cubicBezTo>
                  <a:cubicBezTo>
                    <a:pt x="28" y="9"/>
                    <a:pt x="27" y="8"/>
                    <a:pt x="27" y="7"/>
                  </a:cubicBezTo>
                  <a:cubicBezTo>
                    <a:pt x="25" y="5"/>
                    <a:pt x="23" y="3"/>
                    <a:pt x="22" y="2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7" y="5"/>
                    <a:pt x="6" y="6"/>
                    <a:pt x="5" y="7"/>
                  </a:cubicBezTo>
                  <a:cubicBezTo>
                    <a:pt x="3" y="9"/>
                    <a:pt x="2" y="11"/>
                    <a:pt x="1" y="13"/>
                  </a:cubicBezTo>
                  <a:cubicBezTo>
                    <a:pt x="0" y="16"/>
                    <a:pt x="0" y="19"/>
                    <a:pt x="1" y="22"/>
                  </a:cubicBezTo>
                  <a:cubicBezTo>
                    <a:pt x="3" y="25"/>
                    <a:pt x="5" y="27"/>
                    <a:pt x="7" y="29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5"/>
                    <a:pt x="11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4" y="12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7" y="11"/>
                    <a:pt x="18" y="12"/>
                    <a:pt x="19" y="12"/>
                  </a:cubicBezTo>
                  <a:cubicBezTo>
                    <a:pt x="20" y="14"/>
                    <a:pt x="21" y="15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0" y="18"/>
                    <a:pt x="19" y="19"/>
                    <a:pt x="18" y="20"/>
                  </a:cubicBezTo>
                  <a:cubicBezTo>
                    <a:pt x="17" y="20"/>
                    <a:pt x="15" y="21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1"/>
                    <a:pt x="12" y="21"/>
                  </a:cubicBezTo>
                  <a:cubicBezTo>
                    <a:pt x="12" y="20"/>
                    <a:pt x="11" y="20"/>
                    <a:pt x="10" y="19"/>
                  </a:cubicBezTo>
                  <a:cubicBezTo>
                    <a:pt x="10" y="18"/>
                    <a:pt x="10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0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îsľiḓe">
              <a:extLst>
                <a:ext uri="{FF2B5EF4-FFF2-40B4-BE49-F238E27FC236}">
                  <a16:creationId xmlns:a16="http://schemas.microsoft.com/office/drawing/2014/main" id="{57E324C6-3D05-4624-B9DA-02F6BD415DF3}"/>
                </a:ext>
              </a:extLst>
            </p:cNvPr>
            <p:cNvSpPr/>
            <p:nvPr/>
          </p:nvSpPr>
          <p:spPr bwMode="auto">
            <a:xfrm>
              <a:off x="5248288" y="-2937888"/>
              <a:ext cx="53494" cy="53494"/>
            </a:xfrm>
            <a:custGeom>
              <a:avLst/>
              <a:gdLst>
                <a:gd name="T0" fmla="*/ 5 w 31"/>
                <a:gd name="T1" fmla="*/ 25 h 31"/>
                <a:gd name="T2" fmla="*/ 10 w 31"/>
                <a:gd name="T3" fmla="*/ 29 h 31"/>
                <a:gd name="T4" fmla="*/ 15 w 31"/>
                <a:gd name="T5" fmla="*/ 31 h 31"/>
                <a:gd name="T6" fmla="*/ 19 w 31"/>
                <a:gd name="T7" fmla="*/ 30 h 31"/>
                <a:gd name="T8" fmla="*/ 21 w 31"/>
                <a:gd name="T9" fmla="*/ 29 h 31"/>
                <a:gd name="T10" fmla="*/ 27 w 31"/>
                <a:gd name="T11" fmla="*/ 26 h 31"/>
                <a:gd name="T12" fmla="*/ 31 w 31"/>
                <a:gd name="T13" fmla="*/ 18 h 31"/>
                <a:gd name="T14" fmla="*/ 31 w 31"/>
                <a:gd name="T15" fmla="*/ 13 h 31"/>
                <a:gd name="T16" fmla="*/ 30 w 31"/>
                <a:gd name="T17" fmla="*/ 10 h 31"/>
                <a:gd name="T18" fmla="*/ 29 w 31"/>
                <a:gd name="T19" fmla="*/ 8 h 31"/>
                <a:gd name="T20" fmla="*/ 29 w 31"/>
                <a:gd name="T21" fmla="*/ 7 h 31"/>
                <a:gd name="T22" fmla="*/ 29 w 31"/>
                <a:gd name="T23" fmla="*/ 7 h 31"/>
                <a:gd name="T24" fmla="*/ 28 w 31"/>
                <a:gd name="T25" fmla="*/ 5 h 31"/>
                <a:gd name="T26" fmla="*/ 26 w 31"/>
                <a:gd name="T27" fmla="*/ 4 h 31"/>
                <a:gd name="T28" fmla="*/ 24 w 31"/>
                <a:gd name="T29" fmla="*/ 2 h 31"/>
                <a:gd name="T30" fmla="*/ 22 w 31"/>
                <a:gd name="T31" fmla="*/ 1 h 31"/>
                <a:gd name="T32" fmla="*/ 19 w 31"/>
                <a:gd name="T33" fmla="*/ 0 h 31"/>
                <a:gd name="T34" fmla="*/ 17 w 31"/>
                <a:gd name="T35" fmla="*/ 0 h 31"/>
                <a:gd name="T36" fmla="*/ 12 w 31"/>
                <a:gd name="T37" fmla="*/ 1 h 31"/>
                <a:gd name="T38" fmla="*/ 6 w 31"/>
                <a:gd name="T39" fmla="*/ 5 h 31"/>
                <a:gd name="T40" fmla="*/ 2 w 31"/>
                <a:gd name="T41" fmla="*/ 9 h 31"/>
                <a:gd name="T42" fmla="*/ 1 w 31"/>
                <a:gd name="T43" fmla="*/ 11 h 31"/>
                <a:gd name="T44" fmla="*/ 0 w 31"/>
                <a:gd name="T45" fmla="*/ 15 h 31"/>
                <a:gd name="T46" fmla="*/ 2 w 31"/>
                <a:gd name="T47" fmla="*/ 22 h 31"/>
                <a:gd name="T48" fmla="*/ 5 w 31"/>
                <a:gd name="T49" fmla="*/ 25 h 31"/>
                <a:gd name="T50" fmla="*/ 15 w 31"/>
                <a:gd name="T51" fmla="*/ 22 h 31"/>
                <a:gd name="T52" fmla="*/ 15 w 31"/>
                <a:gd name="T53" fmla="*/ 22 h 31"/>
                <a:gd name="T54" fmla="*/ 15 w 31"/>
                <a:gd name="T55" fmla="*/ 22 h 31"/>
                <a:gd name="T56" fmla="*/ 20 w 31"/>
                <a:gd name="T57" fmla="*/ 10 h 31"/>
                <a:gd name="T58" fmla="*/ 20 w 31"/>
                <a:gd name="T59" fmla="*/ 10 h 31"/>
                <a:gd name="T60" fmla="*/ 19 w 31"/>
                <a:gd name="T61" fmla="*/ 10 h 31"/>
                <a:gd name="T62" fmla="*/ 20 w 31"/>
                <a:gd name="T63" fmla="*/ 10 h 31"/>
                <a:gd name="T64" fmla="*/ 13 w 31"/>
                <a:gd name="T65" fmla="*/ 11 h 31"/>
                <a:gd name="T66" fmla="*/ 15 w 31"/>
                <a:gd name="T67" fmla="*/ 10 h 31"/>
                <a:gd name="T68" fmla="*/ 17 w 31"/>
                <a:gd name="T69" fmla="*/ 9 h 31"/>
                <a:gd name="T70" fmla="*/ 18 w 31"/>
                <a:gd name="T71" fmla="*/ 9 h 31"/>
                <a:gd name="T72" fmla="*/ 18 w 31"/>
                <a:gd name="T73" fmla="*/ 9 h 31"/>
                <a:gd name="T74" fmla="*/ 19 w 31"/>
                <a:gd name="T75" fmla="*/ 10 h 31"/>
                <a:gd name="T76" fmla="*/ 19 w 31"/>
                <a:gd name="T77" fmla="*/ 10 h 31"/>
                <a:gd name="T78" fmla="*/ 20 w 31"/>
                <a:gd name="T79" fmla="*/ 10 h 31"/>
                <a:gd name="T80" fmla="*/ 20 w 31"/>
                <a:gd name="T81" fmla="*/ 12 h 31"/>
                <a:gd name="T82" fmla="*/ 22 w 31"/>
                <a:gd name="T83" fmla="*/ 13 h 31"/>
                <a:gd name="T84" fmla="*/ 22 w 31"/>
                <a:gd name="T85" fmla="*/ 13 h 31"/>
                <a:gd name="T86" fmla="*/ 22 w 31"/>
                <a:gd name="T87" fmla="*/ 14 h 31"/>
                <a:gd name="T88" fmla="*/ 22 w 31"/>
                <a:gd name="T89" fmla="*/ 16 h 31"/>
                <a:gd name="T90" fmla="*/ 22 w 31"/>
                <a:gd name="T91" fmla="*/ 16 h 31"/>
                <a:gd name="T92" fmla="*/ 22 w 31"/>
                <a:gd name="T93" fmla="*/ 17 h 31"/>
                <a:gd name="T94" fmla="*/ 21 w 31"/>
                <a:gd name="T95" fmla="*/ 18 h 31"/>
                <a:gd name="T96" fmla="*/ 18 w 31"/>
                <a:gd name="T97" fmla="*/ 20 h 31"/>
                <a:gd name="T98" fmla="*/ 16 w 31"/>
                <a:gd name="T99" fmla="*/ 22 h 31"/>
                <a:gd name="T100" fmla="*/ 12 w 31"/>
                <a:gd name="T101" fmla="*/ 19 h 31"/>
                <a:gd name="T102" fmla="*/ 10 w 31"/>
                <a:gd name="T103" fmla="*/ 16 h 31"/>
                <a:gd name="T104" fmla="*/ 9 w 31"/>
                <a:gd name="T105" fmla="*/ 16 h 31"/>
                <a:gd name="T106" fmla="*/ 9 w 31"/>
                <a:gd name="T107" fmla="*/ 14 h 31"/>
                <a:gd name="T108" fmla="*/ 10 w 31"/>
                <a:gd name="T109" fmla="*/ 14 h 31"/>
                <a:gd name="T110" fmla="*/ 13 w 31"/>
                <a:gd name="T111" fmla="*/ 11 h 31"/>
                <a:gd name="T112" fmla="*/ 9 w 31"/>
                <a:gd name="T113" fmla="*/ 14 h 31"/>
                <a:gd name="T114" fmla="*/ 9 w 31"/>
                <a:gd name="T115" fmla="*/ 14 h 31"/>
                <a:gd name="T116" fmla="*/ 9 w 31"/>
                <a:gd name="T117" fmla="*/ 14 h 31"/>
                <a:gd name="T118" fmla="*/ 9 w 31"/>
                <a:gd name="T11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7" y="26"/>
                    <a:pt x="8" y="28"/>
                    <a:pt x="10" y="29"/>
                  </a:cubicBezTo>
                  <a:cubicBezTo>
                    <a:pt x="12" y="30"/>
                    <a:pt x="13" y="31"/>
                    <a:pt x="15" y="31"/>
                  </a:cubicBezTo>
                  <a:cubicBezTo>
                    <a:pt x="16" y="31"/>
                    <a:pt x="18" y="31"/>
                    <a:pt x="19" y="30"/>
                  </a:cubicBezTo>
                  <a:cubicBezTo>
                    <a:pt x="20" y="30"/>
                    <a:pt x="20" y="30"/>
                    <a:pt x="21" y="29"/>
                  </a:cubicBezTo>
                  <a:cubicBezTo>
                    <a:pt x="23" y="28"/>
                    <a:pt x="25" y="27"/>
                    <a:pt x="27" y="26"/>
                  </a:cubicBezTo>
                  <a:cubicBezTo>
                    <a:pt x="29" y="23"/>
                    <a:pt x="31" y="21"/>
                    <a:pt x="31" y="18"/>
                  </a:cubicBezTo>
                  <a:cubicBezTo>
                    <a:pt x="31" y="16"/>
                    <a:pt x="31" y="15"/>
                    <a:pt x="31" y="13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0" y="9"/>
                    <a:pt x="29" y="8"/>
                    <a:pt x="29" y="8"/>
                  </a:cubicBezTo>
                  <a:cubicBezTo>
                    <a:pt x="29" y="8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5"/>
                    <a:pt x="27" y="4"/>
                    <a:pt x="26" y="4"/>
                  </a:cubicBezTo>
                  <a:cubicBezTo>
                    <a:pt x="26" y="3"/>
                    <a:pt x="25" y="3"/>
                    <a:pt x="24" y="2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0" y="2"/>
                    <a:pt x="8" y="4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8"/>
                    <a:pt x="1" y="20"/>
                    <a:pt x="2" y="22"/>
                  </a:cubicBezTo>
                  <a:cubicBezTo>
                    <a:pt x="3" y="23"/>
                    <a:pt x="4" y="24"/>
                    <a:pt x="5" y="25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lose/>
                  <a:moveTo>
                    <a:pt x="13" y="11"/>
                  </a:moveTo>
                  <a:cubicBezTo>
                    <a:pt x="13" y="11"/>
                    <a:pt x="14" y="11"/>
                    <a:pt x="15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0" y="12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1" y="18"/>
                    <a:pt x="21" y="18"/>
                  </a:cubicBezTo>
                  <a:cubicBezTo>
                    <a:pt x="20" y="19"/>
                    <a:pt x="19" y="20"/>
                    <a:pt x="18" y="20"/>
                  </a:cubicBezTo>
                  <a:cubicBezTo>
                    <a:pt x="17" y="21"/>
                    <a:pt x="16" y="21"/>
                    <a:pt x="16" y="22"/>
                  </a:cubicBezTo>
                  <a:cubicBezTo>
                    <a:pt x="14" y="21"/>
                    <a:pt x="13" y="20"/>
                    <a:pt x="12" y="19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3"/>
                    <a:pt x="12" y="12"/>
                    <a:pt x="13" y="11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í$1îďe">
              <a:extLst>
                <a:ext uri="{FF2B5EF4-FFF2-40B4-BE49-F238E27FC236}">
                  <a16:creationId xmlns:a16="http://schemas.microsoft.com/office/drawing/2014/main" id="{F47F3433-513F-4F23-82AF-10C6504ED94B}"/>
                </a:ext>
              </a:extLst>
            </p:cNvPr>
            <p:cNvSpPr/>
            <p:nvPr/>
          </p:nvSpPr>
          <p:spPr bwMode="auto">
            <a:xfrm>
              <a:off x="5287615" y="-2890687"/>
              <a:ext cx="51920" cy="53494"/>
            </a:xfrm>
            <a:custGeom>
              <a:avLst/>
              <a:gdLst>
                <a:gd name="T0" fmla="*/ 30 w 31"/>
                <a:gd name="T1" fmla="*/ 10 h 31"/>
                <a:gd name="T2" fmla="*/ 29 w 31"/>
                <a:gd name="T3" fmla="*/ 7 h 31"/>
                <a:gd name="T4" fmla="*/ 29 w 31"/>
                <a:gd name="T5" fmla="*/ 7 h 31"/>
                <a:gd name="T6" fmla="*/ 26 w 31"/>
                <a:gd name="T7" fmla="*/ 4 h 31"/>
                <a:gd name="T8" fmla="*/ 23 w 31"/>
                <a:gd name="T9" fmla="*/ 1 h 31"/>
                <a:gd name="T10" fmla="*/ 19 w 31"/>
                <a:gd name="T11" fmla="*/ 0 h 31"/>
                <a:gd name="T12" fmla="*/ 15 w 31"/>
                <a:gd name="T13" fmla="*/ 0 h 31"/>
                <a:gd name="T14" fmla="*/ 9 w 31"/>
                <a:gd name="T15" fmla="*/ 2 h 31"/>
                <a:gd name="T16" fmla="*/ 5 w 31"/>
                <a:gd name="T17" fmla="*/ 4 h 31"/>
                <a:gd name="T18" fmla="*/ 4 w 31"/>
                <a:gd name="T19" fmla="*/ 5 h 31"/>
                <a:gd name="T20" fmla="*/ 2 w 31"/>
                <a:gd name="T21" fmla="*/ 7 h 31"/>
                <a:gd name="T22" fmla="*/ 1 w 31"/>
                <a:gd name="T23" fmla="*/ 10 h 31"/>
                <a:gd name="T24" fmla="*/ 1 w 31"/>
                <a:gd name="T25" fmla="*/ 16 h 31"/>
                <a:gd name="T26" fmla="*/ 5 w 31"/>
                <a:gd name="T27" fmla="*/ 25 h 31"/>
                <a:gd name="T28" fmla="*/ 8 w 31"/>
                <a:gd name="T29" fmla="*/ 27 h 31"/>
                <a:gd name="T30" fmla="*/ 12 w 31"/>
                <a:gd name="T31" fmla="*/ 29 h 31"/>
                <a:gd name="T32" fmla="*/ 22 w 31"/>
                <a:gd name="T33" fmla="*/ 29 h 31"/>
                <a:gd name="T34" fmla="*/ 25 w 31"/>
                <a:gd name="T35" fmla="*/ 27 h 31"/>
                <a:gd name="T36" fmla="*/ 28 w 31"/>
                <a:gd name="T37" fmla="*/ 24 h 31"/>
                <a:gd name="T38" fmla="*/ 29 w 31"/>
                <a:gd name="T39" fmla="*/ 23 h 31"/>
                <a:gd name="T40" fmla="*/ 30 w 31"/>
                <a:gd name="T41" fmla="*/ 20 h 31"/>
                <a:gd name="T42" fmla="*/ 31 w 31"/>
                <a:gd name="T43" fmla="*/ 16 h 31"/>
                <a:gd name="T44" fmla="*/ 31 w 31"/>
                <a:gd name="T45" fmla="*/ 11 h 31"/>
                <a:gd name="T46" fmla="*/ 30 w 31"/>
                <a:gd name="T47" fmla="*/ 10 h 31"/>
                <a:gd name="T48" fmla="*/ 10 w 31"/>
                <a:gd name="T49" fmla="*/ 13 h 31"/>
                <a:gd name="T50" fmla="*/ 10 w 31"/>
                <a:gd name="T51" fmla="*/ 12 h 31"/>
                <a:gd name="T52" fmla="*/ 10 w 31"/>
                <a:gd name="T53" fmla="*/ 12 h 31"/>
                <a:gd name="T54" fmla="*/ 10 w 31"/>
                <a:gd name="T55" fmla="*/ 13 h 31"/>
                <a:gd name="T56" fmla="*/ 22 w 31"/>
                <a:gd name="T57" fmla="*/ 16 h 31"/>
                <a:gd name="T58" fmla="*/ 22 w 31"/>
                <a:gd name="T59" fmla="*/ 17 h 31"/>
                <a:gd name="T60" fmla="*/ 21 w 31"/>
                <a:gd name="T61" fmla="*/ 18 h 31"/>
                <a:gd name="T62" fmla="*/ 19 w 31"/>
                <a:gd name="T63" fmla="*/ 20 h 31"/>
                <a:gd name="T64" fmla="*/ 17 w 31"/>
                <a:gd name="T65" fmla="*/ 20 h 31"/>
                <a:gd name="T66" fmla="*/ 15 w 31"/>
                <a:gd name="T67" fmla="*/ 21 h 31"/>
                <a:gd name="T68" fmla="*/ 15 w 31"/>
                <a:gd name="T69" fmla="*/ 21 h 31"/>
                <a:gd name="T70" fmla="*/ 15 w 31"/>
                <a:gd name="T71" fmla="*/ 20 h 31"/>
                <a:gd name="T72" fmla="*/ 14 w 31"/>
                <a:gd name="T73" fmla="*/ 20 h 31"/>
                <a:gd name="T74" fmla="*/ 11 w 31"/>
                <a:gd name="T75" fmla="*/ 17 h 31"/>
                <a:gd name="T76" fmla="*/ 10 w 31"/>
                <a:gd name="T77" fmla="*/ 15 h 31"/>
                <a:gd name="T78" fmla="*/ 10 w 31"/>
                <a:gd name="T79" fmla="*/ 13 h 31"/>
                <a:gd name="T80" fmla="*/ 10 w 31"/>
                <a:gd name="T81" fmla="*/ 12 h 31"/>
                <a:gd name="T82" fmla="*/ 12 w 31"/>
                <a:gd name="T83" fmla="*/ 11 h 31"/>
                <a:gd name="T84" fmla="*/ 15 w 31"/>
                <a:gd name="T85" fmla="*/ 9 h 31"/>
                <a:gd name="T86" fmla="*/ 16 w 31"/>
                <a:gd name="T87" fmla="*/ 9 h 31"/>
                <a:gd name="T88" fmla="*/ 17 w 31"/>
                <a:gd name="T89" fmla="*/ 9 h 31"/>
                <a:gd name="T90" fmla="*/ 18 w 31"/>
                <a:gd name="T91" fmla="*/ 9 h 31"/>
                <a:gd name="T92" fmla="*/ 20 w 31"/>
                <a:gd name="T93" fmla="*/ 11 h 31"/>
                <a:gd name="T94" fmla="*/ 21 w 31"/>
                <a:gd name="T95" fmla="*/ 12 h 31"/>
                <a:gd name="T96" fmla="*/ 22 w 31"/>
                <a:gd name="T97" fmla="*/ 14 h 31"/>
                <a:gd name="T98" fmla="*/ 22 w 31"/>
                <a:gd name="T99" fmla="*/ 14 h 31"/>
                <a:gd name="T100" fmla="*/ 22 w 31"/>
                <a:gd name="T101" fmla="*/ 15 h 31"/>
                <a:gd name="T102" fmla="*/ 22 w 31"/>
                <a:gd name="T10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31">
                  <a:moveTo>
                    <a:pt x="30" y="10"/>
                  </a:moveTo>
                  <a:cubicBezTo>
                    <a:pt x="30" y="9"/>
                    <a:pt x="30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7" y="5"/>
                    <a:pt x="26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0"/>
                    <a:pt x="11" y="1"/>
                    <a:pt x="9" y="2"/>
                  </a:cubicBezTo>
                  <a:cubicBezTo>
                    <a:pt x="8" y="3"/>
                    <a:pt x="7" y="3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2" y="19"/>
                    <a:pt x="3" y="22"/>
                    <a:pt x="5" y="25"/>
                  </a:cubicBezTo>
                  <a:cubicBezTo>
                    <a:pt x="6" y="26"/>
                    <a:pt x="7" y="26"/>
                    <a:pt x="8" y="27"/>
                  </a:cubicBezTo>
                  <a:cubicBezTo>
                    <a:pt x="9" y="28"/>
                    <a:pt x="10" y="29"/>
                    <a:pt x="12" y="29"/>
                  </a:cubicBezTo>
                  <a:cubicBezTo>
                    <a:pt x="15" y="31"/>
                    <a:pt x="19" y="30"/>
                    <a:pt x="22" y="29"/>
                  </a:cubicBezTo>
                  <a:cubicBezTo>
                    <a:pt x="23" y="28"/>
                    <a:pt x="24" y="27"/>
                    <a:pt x="25" y="27"/>
                  </a:cubicBezTo>
                  <a:cubicBezTo>
                    <a:pt x="26" y="26"/>
                    <a:pt x="27" y="25"/>
                    <a:pt x="28" y="24"/>
                  </a:cubicBezTo>
                  <a:cubicBezTo>
                    <a:pt x="28" y="24"/>
                    <a:pt x="29" y="23"/>
                    <a:pt x="29" y="23"/>
                  </a:cubicBezTo>
                  <a:cubicBezTo>
                    <a:pt x="30" y="22"/>
                    <a:pt x="30" y="21"/>
                    <a:pt x="30" y="20"/>
                  </a:cubicBezTo>
                  <a:cubicBezTo>
                    <a:pt x="31" y="19"/>
                    <a:pt x="31" y="18"/>
                    <a:pt x="31" y="16"/>
                  </a:cubicBezTo>
                  <a:cubicBezTo>
                    <a:pt x="31" y="14"/>
                    <a:pt x="31" y="13"/>
                    <a:pt x="31" y="11"/>
                  </a:cubicBezTo>
                  <a:cubicBezTo>
                    <a:pt x="30" y="10"/>
                    <a:pt x="30" y="10"/>
                    <a:pt x="30" y="10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0" y="18"/>
                    <a:pt x="19" y="19"/>
                    <a:pt x="19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19"/>
                    <a:pt x="12" y="18"/>
                    <a:pt x="11" y="17"/>
                  </a:cubicBezTo>
                  <a:cubicBezTo>
                    <a:pt x="11" y="16"/>
                    <a:pt x="11" y="16"/>
                    <a:pt x="10" y="15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10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ï$ļîḓè">
              <a:extLst>
                <a:ext uri="{FF2B5EF4-FFF2-40B4-BE49-F238E27FC236}">
                  <a16:creationId xmlns:a16="http://schemas.microsoft.com/office/drawing/2014/main" id="{4BEE63C0-CBC5-4586-8486-52FBCA59F65D}"/>
                </a:ext>
              </a:extLst>
            </p:cNvPr>
            <p:cNvSpPr/>
            <p:nvPr/>
          </p:nvSpPr>
          <p:spPr bwMode="auto">
            <a:xfrm>
              <a:off x="5163321" y="-2942607"/>
              <a:ext cx="58213" cy="47200"/>
            </a:xfrm>
            <a:custGeom>
              <a:avLst/>
              <a:gdLst>
                <a:gd name="T0" fmla="*/ 3 w 34"/>
                <a:gd name="T1" fmla="*/ 18 h 28"/>
                <a:gd name="T2" fmla="*/ 7 w 34"/>
                <a:gd name="T3" fmla="*/ 23 h 28"/>
                <a:gd name="T4" fmla="*/ 10 w 34"/>
                <a:gd name="T5" fmla="*/ 25 h 28"/>
                <a:gd name="T6" fmla="*/ 11 w 34"/>
                <a:gd name="T7" fmla="*/ 26 h 28"/>
                <a:gd name="T8" fmla="*/ 13 w 34"/>
                <a:gd name="T9" fmla="*/ 28 h 28"/>
                <a:gd name="T10" fmla="*/ 16 w 34"/>
                <a:gd name="T11" fmla="*/ 28 h 28"/>
                <a:gd name="T12" fmla="*/ 18 w 34"/>
                <a:gd name="T13" fmla="*/ 28 h 28"/>
                <a:gd name="T14" fmla="*/ 23 w 34"/>
                <a:gd name="T15" fmla="*/ 27 h 28"/>
                <a:gd name="T16" fmla="*/ 26 w 34"/>
                <a:gd name="T17" fmla="*/ 26 h 28"/>
                <a:gd name="T18" fmla="*/ 29 w 34"/>
                <a:gd name="T19" fmla="*/ 24 h 28"/>
                <a:gd name="T20" fmla="*/ 32 w 34"/>
                <a:gd name="T21" fmla="*/ 21 h 28"/>
                <a:gd name="T22" fmla="*/ 34 w 34"/>
                <a:gd name="T23" fmla="*/ 15 h 28"/>
                <a:gd name="T24" fmla="*/ 33 w 34"/>
                <a:gd name="T25" fmla="*/ 10 h 28"/>
                <a:gd name="T26" fmla="*/ 32 w 34"/>
                <a:gd name="T27" fmla="*/ 7 h 28"/>
                <a:gd name="T28" fmla="*/ 32 w 34"/>
                <a:gd name="T29" fmla="*/ 7 h 28"/>
                <a:gd name="T30" fmla="*/ 26 w 34"/>
                <a:gd name="T31" fmla="*/ 1 h 28"/>
                <a:gd name="T32" fmla="*/ 23 w 34"/>
                <a:gd name="T33" fmla="*/ 0 h 28"/>
                <a:gd name="T34" fmla="*/ 20 w 34"/>
                <a:gd name="T35" fmla="*/ 0 h 28"/>
                <a:gd name="T36" fmla="*/ 18 w 34"/>
                <a:gd name="T37" fmla="*/ 0 h 28"/>
                <a:gd name="T38" fmla="*/ 16 w 34"/>
                <a:gd name="T39" fmla="*/ 0 h 28"/>
                <a:gd name="T40" fmla="*/ 12 w 34"/>
                <a:gd name="T41" fmla="*/ 1 h 28"/>
                <a:gd name="T42" fmla="*/ 9 w 34"/>
                <a:gd name="T43" fmla="*/ 3 h 28"/>
                <a:gd name="T44" fmla="*/ 7 w 34"/>
                <a:gd name="T45" fmla="*/ 4 h 28"/>
                <a:gd name="T46" fmla="*/ 3 w 34"/>
                <a:gd name="T47" fmla="*/ 8 h 28"/>
                <a:gd name="T48" fmla="*/ 0 w 34"/>
                <a:gd name="T49" fmla="*/ 13 h 28"/>
                <a:gd name="T50" fmla="*/ 0 w 34"/>
                <a:gd name="T51" fmla="*/ 14 h 28"/>
                <a:gd name="T52" fmla="*/ 1 w 34"/>
                <a:gd name="T53" fmla="*/ 16 h 28"/>
                <a:gd name="T54" fmla="*/ 3 w 34"/>
                <a:gd name="T55" fmla="*/ 18 h 28"/>
                <a:gd name="T56" fmla="*/ 11 w 34"/>
                <a:gd name="T57" fmla="*/ 14 h 28"/>
                <a:gd name="T58" fmla="*/ 11 w 34"/>
                <a:gd name="T59" fmla="*/ 12 h 28"/>
                <a:gd name="T60" fmla="*/ 11 w 34"/>
                <a:gd name="T61" fmla="*/ 12 h 28"/>
                <a:gd name="T62" fmla="*/ 13 w 34"/>
                <a:gd name="T63" fmla="*/ 11 h 28"/>
                <a:gd name="T64" fmla="*/ 17 w 34"/>
                <a:gd name="T65" fmla="*/ 9 h 28"/>
                <a:gd name="T66" fmla="*/ 19 w 34"/>
                <a:gd name="T67" fmla="*/ 9 h 28"/>
                <a:gd name="T68" fmla="*/ 20 w 34"/>
                <a:gd name="T69" fmla="*/ 9 h 28"/>
                <a:gd name="T70" fmla="*/ 21 w 34"/>
                <a:gd name="T71" fmla="*/ 9 h 28"/>
                <a:gd name="T72" fmla="*/ 23 w 34"/>
                <a:gd name="T73" fmla="*/ 11 h 28"/>
                <a:gd name="T74" fmla="*/ 23 w 34"/>
                <a:gd name="T75" fmla="*/ 11 h 28"/>
                <a:gd name="T76" fmla="*/ 24 w 34"/>
                <a:gd name="T77" fmla="*/ 13 h 28"/>
                <a:gd name="T78" fmla="*/ 25 w 34"/>
                <a:gd name="T79" fmla="*/ 14 h 28"/>
                <a:gd name="T80" fmla="*/ 25 w 34"/>
                <a:gd name="T81" fmla="*/ 14 h 28"/>
                <a:gd name="T82" fmla="*/ 25 w 34"/>
                <a:gd name="T83" fmla="*/ 14 h 28"/>
                <a:gd name="T84" fmla="*/ 24 w 34"/>
                <a:gd name="T85" fmla="*/ 16 h 28"/>
                <a:gd name="T86" fmla="*/ 24 w 34"/>
                <a:gd name="T87" fmla="*/ 16 h 28"/>
                <a:gd name="T88" fmla="*/ 23 w 34"/>
                <a:gd name="T89" fmla="*/ 17 h 28"/>
                <a:gd name="T90" fmla="*/ 18 w 34"/>
                <a:gd name="T91" fmla="*/ 19 h 28"/>
                <a:gd name="T92" fmla="*/ 17 w 34"/>
                <a:gd name="T93" fmla="*/ 19 h 28"/>
                <a:gd name="T94" fmla="*/ 17 w 34"/>
                <a:gd name="T95" fmla="*/ 19 h 28"/>
                <a:gd name="T96" fmla="*/ 13 w 34"/>
                <a:gd name="T97" fmla="*/ 16 h 28"/>
                <a:gd name="T98" fmla="*/ 11 w 34"/>
                <a:gd name="T99" fmla="*/ 14 h 28"/>
                <a:gd name="T100" fmla="*/ 11 w 34"/>
                <a:gd name="T101" fmla="*/ 14 h 28"/>
                <a:gd name="T102" fmla="*/ 11 w 34"/>
                <a:gd name="T103" fmla="*/ 14 h 28"/>
                <a:gd name="T104" fmla="*/ 11 w 34"/>
                <a:gd name="T10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" h="28">
                  <a:moveTo>
                    <a:pt x="3" y="18"/>
                  </a:moveTo>
                  <a:cubicBezTo>
                    <a:pt x="4" y="20"/>
                    <a:pt x="6" y="22"/>
                    <a:pt x="7" y="23"/>
                  </a:cubicBezTo>
                  <a:cubicBezTo>
                    <a:pt x="8" y="24"/>
                    <a:pt x="9" y="25"/>
                    <a:pt x="10" y="25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2" y="27"/>
                    <a:pt x="12" y="27"/>
                    <a:pt x="13" y="28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20" y="28"/>
                    <a:pt x="21" y="28"/>
                    <a:pt x="23" y="27"/>
                  </a:cubicBezTo>
                  <a:cubicBezTo>
                    <a:pt x="24" y="27"/>
                    <a:pt x="25" y="26"/>
                    <a:pt x="26" y="26"/>
                  </a:cubicBezTo>
                  <a:cubicBezTo>
                    <a:pt x="27" y="25"/>
                    <a:pt x="28" y="25"/>
                    <a:pt x="29" y="24"/>
                  </a:cubicBezTo>
                  <a:cubicBezTo>
                    <a:pt x="30" y="23"/>
                    <a:pt x="31" y="22"/>
                    <a:pt x="32" y="21"/>
                  </a:cubicBezTo>
                  <a:cubicBezTo>
                    <a:pt x="33" y="19"/>
                    <a:pt x="34" y="17"/>
                    <a:pt x="34" y="15"/>
                  </a:cubicBezTo>
                  <a:cubicBezTo>
                    <a:pt x="34" y="13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5"/>
                    <a:pt x="28" y="3"/>
                    <a:pt x="26" y="1"/>
                  </a:cubicBezTo>
                  <a:cubicBezTo>
                    <a:pt x="25" y="1"/>
                    <a:pt x="24" y="1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3" y="1"/>
                    <a:pt x="12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lose/>
                  <a:moveTo>
                    <a:pt x="11" y="14"/>
                  </a:move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3" y="11"/>
                  </a:cubicBezTo>
                  <a:cubicBezTo>
                    <a:pt x="14" y="11"/>
                    <a:pt x="15" y="10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0"/>
                    <a:pt x="22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3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3" y="17"/>
                    <a:pt x="23" y="17"/>
                  </a:cubicBezTo>
                  <a:cubicBezTo>
                    <a:pt x="22" y="18"/>
                    <a:pt x="20" y="18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íṩlïdè">
              <a:extLst>
                <a:ext uri="{FF2B5EF4-FFF2-40B4-BE49-F238E27FC236}">
                  <a16:creationId xmlns:a16="http://schemas.microsoft.com/office/drawing/2014/main" id="{FA789A1C-311C-4388-99A0-4E18A25DF039}"/>
                </a:ext>
              </a:extLst>
            </p:cNvPr>
            <p:cNvSpPr/>
            <p:nvPr/>
          </p:nvSpPr>
          <p:spPr bwMode="auto">
            <a:xfrm>
              <a:off x="5204228" y="-2896981"/>
              <a:ext cx="51920" cy="48774"/>
            </a:xfrm>
            <a:custGeom>
              <a:avLst/>
              <a:gdLst>
                <a:gd name="T0" fmla="*/ 22 w 30"/>
                <a:gd name="T1" fmla="*/ 2 h 29"/>
                <a:gd name="T2" fmla="*/ 17 w 30"/>
                <a:gd name="T3" fmla="*/ 0 h 29"/>
                <a:gd name="T4" fmla="*/ 14 w 30"/>
                <a:gd name="T5" fmla="*/ 0 h 29"/>
                <a:gd name="T6" fmla="*/ 11 w 30"/>
                <a:gd name="T7" fmla="*/ 1 h 29"/>
                <a:gd name="T8" fmla="*/ 8 w 30"/>
                <a:gd name="T9" fmla="*/ 3 h 29"/>
                <a:gd name="T10" fmla="*/ 4 w 30"/>
                <a:gd name="T11" fmla="*/ 5 h 29"/>
                <a:gd name="T12" fmla="*/ 2 w 30"/>
                <a:gd name="T13" fmla="*/ 7 h 29"/>
                <a:gd name="T14" fmla="*/ 1 w 30"/>
                <a:gd name="T15" fmla="*/ 9 h 29"/>
                <a:gd name="T16" fmla="*/ 1 w 30"/>
                <a:gd name="T17" fmla="*/ 15 h 29"/>
                <a:gd name="T18" fmla="*/ 5 w 30"/>
                <a:gd name="T19" fmla="*/ 23 h 29"/>
                <a:gd name="T20" fmla="*/ 8 w 30"/>
                <a:gd name="T21" fmla="*/ 26 h 29"/>
                <a:gd name="T22" fmla="*/ 10 w 30"/>
                <a:gd name="T23" fmla="*/ 27 h 29"/>
                <a:gd name="T24" fmla="*/ 12 w 30"/>
                <a:gd name="T25" fmla="*/ 28 h 29"/>
                <a:gd name="T26" fmla="*/ 18 w 30"/>
                <a:gd name="T27" fmla="*/ 28 h 29"/>
                <a:gd name="T28" fmla="*/ 22 w 30"/>
                <a:gd name="T29" fmla="*/ 27 h 29"/>
                <a:gd name="T30" fmla="*/ 29 w 30"/>
                <a:gd name="T31" fmla="*/ 22 h 29"/>
                <a:gd name="T32" fmla="*/ 30 w 30"/>
                <a:gd name="T33" fmla="*/ 14 h 29"/>
                <a:gd name="T34" fmla="*/ 29 w 30"/>
                <a:gd name="T35" fmla="*/ 10 h 29"/>
                <a:gd name="T36" fmla="*/ 29 w 30"/>
                <a:gd name="T37" fmla="*/ 10 h 29"/>
                <a:gd name="T38" fmla="*/ 28 w 30"/>
                <a:gd name="T39" fmla="*/ 8 h 29"/>
                <a:gd name="T40" fmla="*/ 28 w 30"/>
                <a:gd name="T41" fmla="*/ 8 h 29"/>
                <a:gd name="T42" fmla="*/ 22 w 30"/>
                <a:gd name="T43" fmla="*/ 2 h 29"/>
                <a:gd name="T44" fmla="*/ 21 w 30"/>
                <a:gd name="T45" fmla="*/ 16 h 29"/>
                <a:gd name="T46" fmla="*/ 21 w 30"/>
                <a:gd name="T47" fmla="*/ 17 h 29"/>
                <a:gd name="T48" fmla="*/ 20 w 30"/>
                <a:gd name="T49" fmla="*/ 17 h 29"/>
                <a:gd name="T50" fmla="*/ 16 w 30"/>
                <a:gd name="T51" fmla="*/ 19 h 29"/>
                <a:gd name="T52" fmla="*/ 15 w 30"/>
                <a:gd name="T53" fmla="*/ 19 h 29"/>
                <a:gd name="T54" fmla="*/ 14 w 30"/>
                <a:gd name="T55" fmla="*/ 18 h 29"/>
                <a:gd name="T56" fmla="*/ 10 w 30"/>
                <a:gd name="T57" fmla="*/ 14 h 29"/>
                <a:gd name="T58" fmla="*/ 10 w 30"/>
                <a:gd name="T59" fmla="*/ 13 h 29"/>
                <a:gd name="T60" fmla="*/ 11 w 30"/>
                <a:gd name="T61" fmla="*/ 12 h 29"/>
                <a:gd name="T62" fmla="*/ 15 w 30"/>
                <a:gd name="T63" fmla="*/ 10 h 29"/>
                <a:gd name="T64" fmla="*/ 16 w 30"/>
                <a:gd name="T65" fmla="*/ 10 h 29"/>
                <a:gd name="T66" fmla="*/ 17 w 30"/>
                <a:gd name="T67" fmla="*/ 10 h 29"/>
                <a:gd name="T68" fmla="*/ 17 w 30"/>
                <a:gd name="T69" fmla="*/ 10 h 29"/>
                <a:gd name="T70" fmla="*/ 18 w 30"/>
                <a:gd name="T71" fmla="*/ 11 h 29"/>
                <a:gd name="T72" fmla="*/ 19 w 30"/>
                <a:gd name="T73" fmla="*/ 12 h 29"/>
                <a:gd name="T74" fmla="*/ 20 w 30"/>
                <a:gd name="T75" fmla="*/ 13 h 29"/>
                <a:gd name="T76" fmla="*/ 20 w 30"/>
                <a:gd name="T77" fmla="*/ 14 h 29"/>
                <a:gd name="T78" fmla="*/ 21 w 30"/>
                <a:gd name="T79" fmla="*/ 14 h 29"/>
                <a:gd name="T80" fmla="*/ 21 w 30"/>
                <a:gd name="T81" fmla="*/ 16 h 29"/>
                <a:gd name="T82" fmla="*/ 21 w 30"/>
                <a:gd name="T8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29">
                  <a:moveTo>
                    <a:pt x="22" y="2"/>
                  </a:moveTo>
                  <a:cubicBezTo>
                    <a:pt x="20" y="1"/>
                    <a:pt x="19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" y="18"/>
                    <a:pt x="4" y="20"/>
                    <a:pt x="5" y="23"/>
                  </a:cubicBezTo>
                  <a:cubicBezTo>
                    <a:pt x="6" y="24"/>
                    <a:pt x="7" y="25"/>
                    <a:pt x="8" y="26"/>
                  </a:cubicBezTo>
                  <a:cubicBezTo>
                    <a:pt x="9" y="26"/>
                    <a:pt x="9" y="26"/>
                    <a:pt x="10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4" y="29"/>
                    <a:pt x="16" y="28"/>
                    <a:pt x="18" y="28"/>
                  </a:cubicBezTo>
                  <a:cubicBezTo>
                    <a:pt x="19" y="28"/>
                    <a:pt x="21" y="27"/>
                    <a:pt x="22" y="27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0" y="19"/>
                    <a:pt x="30" y="16"/>
                    <a:pt x="30" y="14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5"/>
                    <a:pt x="24" y="3"/>
                    <a:pt x="22" y="2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8"/>
                  </a:cubicBezTo>
                  <a:cubicBezTo>
                    <a:pt x="13" y="17"/>
                    <a:pt x="11" y="15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2" y="11"/>
                    <a:pt x="13" y="10"/>
                    <a:pt x="15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1"/>
                    <a:pt x="19" y="12"/>
                    <a:pt x="19" y="12"/>
                  </a:cubicBezTo>
                  <a:cubicBezTo>
                    <a:pt x="19" y="12"/>
                    <a:pt x="19" y="12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í$ḷîḓè">
              <a:extLst>
                <a:ext uri="{FF2B5EF4-FFF2-40B4-BE49-F238E27FC236}">
                  <a16:creationId xmlns:a16="http://schemas.microsoft.com/office/drawing/2014/main" id="{1F47442C-B2A7-462A-B329-F8D6595794D4}"/>
                </a:ext>
              </a:extLst>
            </p:cNvPr>
            <p:cNvSpPr/>
            <p:nvPr/>
          </p:nvSpPr>
          <p:spPr bwMode="auto">
            <a:xfrm>
              <a:off x="5191640" y="-2851354"/>
              <a:ext cx="100694" cy="83388"/>
            </a:xfrm>
            <a:custGeom>
              <a:avLst/>
              <a:gdLst>
                <a:gd name="T0" fmla="*/ 58 w 60"/>
                <a:gd name="T1" fmla="*/ 9 h 49"/>
                <a:gd name="T2" fmla="*/ 57 w 60"/>
                <a:gd name="T3" fmla="*/ 6 h 49"/>
                <a:gd name="T4" fmla="*/ 53 w 60"/>
                <a:gd name="T5" fmla="*/ 1 h 49"/>
                <a:gd name="T6" fmla="*/ 48 w 60"/>
                <a:gd name="T7" fmla="*/ 0 h 49"/>
                <a:gd name="T8" fmla="*/ 39 w 60"/>
                <a:gd name="T9" fmla="*/ 1 h 49"/>
                <a:gd name="T10" fmla="*/ 32 w 60"/>
                <a:gd name="T11" fmla="*/ 4 h 49"/>
                <a:gd name="T12" fmla="*/ 20 w 60"/>
                <a:gd name="T13" fmla="*/ 12 h 49"/>
                <a:gd name="T14" fmla="*/ 5 w 60"/>
                <a:gd name="T15" fmla="*/ 24 h 49"/>
                <a:gd name="T16" fmla="*/ 1 w 60"/>
                <a:gd name="T17" fmla="*/ 36 h 49"/>
                <a:gd name="T18" fmla="*/ 7 w 60"/>
                <a:gd name="T19" fmla="*/ 44 h 49"/>
                <a:gd name="T20" fmla="*/ 11 w 60"/>
                <a:gd name="T21" fmla="*/ 47 h 49"/>
                <a:gd name="T22" fmla="*/ 18 w 60"/>
                <a:gd name="T23" fmla="*/ 49 h 49"/>
                <a:gd name="T24" fmla="*/ 22 w 60"/>
                <a:gd name="T25" fmla="*/ 47 h 49"/>
                <a:gd name="T26" fmla="*/ 38 w 60"/>
                <a:gd name="T27" fmla="*/ 38 h 49"/>
                <a:gd name="T28" fmla="*/ 54 w 60"/>
                <a:gd name="T29" fmla="*/ 25 h 49"/>
                <a:gd name="T30" fmla="*/ 59 w 60"/>
                <a:gd name="T31" fmla="*/ 13 h 49"/>
                <a:gd name="T32" fmla="*/ 50 w 60"/>
                <a:gd name="T33" fmla="*/ 16 h 49"/>
                <a:gd name="T34" fmla="*/ 49 w 60"/>
                <a:gd name="T35" fmla="*/ 17 h 49"/>
                <a:gd name="T36" fmla="*/ 39 w 60"/>
                <a:gd name="T37" fmla="*/ 25 h 49"/>
                <a:gd name="T38" fmla="*/ 27 w 60"/>
                <a:gd name="T39" fmla="*/ 35 h 49"/>
                <a:gd name="T40" fmla="*/ 17 w 60"/>
                <a:gd name="T41" fmla="*/ 39 h 49"/>
                <a:gd name="T42" fmla="*/ 16 w 60"/>
                <a:gd name="T43" fmla="*/ 39 h 49"/>
                <a:gd name="T44" fmla="*/ 10 w 60"/>
                <a:gd name="T45" fmla="*/ 35 h 49"/>
                <a:gd name="T46" fmla="*/ 10 w 60"/>
                <a:gd name="T47" fmla="*/ 33 h 49"/>
                <a:gd name="T48" fmla="*/ 22 w 60"/>
                <a:gd name="T49" fmla="*/ 22 h 49"/>
                <a:gd name="T50" fmla="*/ 31 w 60"/>
                <a:gd name="T51" fmla="*/ 15 h 49"/>
                <a:gd name="T52" fmla="*/ 41 w 60"/>
                <a:gd name="T53" fmla="*/ 10 h 49"/>
                <a:gd name="T54" fmla="*/ 48 w 60"/>
                <a:gd name="T55" fmla="*/ 9 h 49"/>
                <a:gd name="T56" fmla="*/ 48 w 60"/>
                <a:gd name="T57" fmla="*/ 9 h 49"/>
                <a:gd name="T58" fmla="*/ 49 w 60"/>
                <a:gd name="T59" fmla="*/ 12 h 49"/>
                <a:gd name="T60" fmla="*/ 50 w 60"/>
                <a:gd name="T61" fmla="*/ 14 h 49"/>
                <a:gd name="T62" fmla="*/ 50 w 60"/>
                <a:gd name="T63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49">
                  <a:moveTo>
                    <a:pt x="58" y="10"/>
                  </a:moveTo>
                  <a:cubicBezTo>
                    <a:pt x="58" y="10"/>
                    <a:pt x="58" y="9"/>
                    <a:pt x="58" y="9"/>
                  </a:cubicBezTo>
                  <a:cubicBezTo>
                    <a:pt x="58" y="8"/>
                    <a:pt x="58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5"/>
                    <a:pt x="55" y="4"/>
                    <a:pt x="55" y="3"/>
                  </a:cubicBezTo>
                  <a:cubicBezTo>
                    <a:pt x="54" y="2"/>
                    <a:pt x="54" y="2"/>
                    <a:pt x="53" y="1"/>
                  </a:cubicBezTo>
                  <a:cubicBezTo>
                    <a:pt x="52" y="1"/>
                    <a:pt x="52" y="1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4" y="0"/>
                    <a:pt x="42" y="0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4" y="2"/>
                    <a:pt x="33" y="3"/>
                    <a:pt x="32" y="4"/>
                  </a:cubicBezTo>
                  <a:cubicBezTo>
                    <a:pt x="30" y="5"/>
                    <a:pt x="28" y="7"/>
                    <a:pt x="25" y="8"/>
                  </a:cubicBezTo>
                  <a:cubicBezTo>
                    <a:pt x="24" y="9"/>
                    <a:pt x="22" y="11"/>
                    <a:pt x="20" y="12"/>
                  </a:cubicBezTo>
                  <a:cubicBezTo>
                    <a:pt x="18" y="14"/>
                    <a:pt x="17" y="15"/>
                    <a:pt x="15" y="16"/>
                  </a:cubicBezTo>
                  <a:cubicBezTo>
                    <a:pt x="12" y="19"/>
                    <a:pt x="8" y="21"/>
                    <a:pt x="5" y="24"/>
                  </a:cubicBezTo>
                  <a:cubicBezTo>
                    <a:pt x="4" y="25"/>
                    <a:pt x="3" y="26"/>
                    <a:pt x="3" y="28"/>
                  </a:cubicBezTo>
                  <a:cubicBezTo>
                    <a:pt x="1" y="30"/>
                    <a:pt x="0" y="33"/>
                    <a:pt x="1" y="36"/>
                  </a:cubicBezTo>
                  <a:cubicBezTo>
                    <a:pt x="1" y="38"/>
                    <a:pt x="2" y="39"/>
                    <a:pt x="3" y="41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8" y="45"/>
                    <a:pt x="9" y="46"/>
                    <a:pt x="10" y="46"/>
                  </a:cubicBezTo>
                  <a:cubicBezTo>
                    <a:pt x="10" y="47"/>
                    <a:pt x="11" y="47"/>
                    <a:pt x="11" y="47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6" y="49"/>
                    <a:pt x="17" y="49"/>
                    <a:pt x="18" y="49"/>
                  </a:cubicBezTo>
                  <a:cubicBezTo>
                    <a:pt x="19" y="49"/>
                    <a:pt x="19" y="48"/>
                    <a:pt x="20" y="48"/>
                  </a:cubicBezTo>
                  <a:cubicBezTo>
                    <a:pt x="21" y="48"/>
                    <a:pt x="22" y="48"/>
                    <a:pt x="22" y="47"/>
                  </a:cubicBezTo>
                  <a:cubicBezTo>
                    <a:pt x="24" y="47"/>
                    <a:pt x="25" y="47"/>
                    <a:pt x="26" y="46"/>
                  </a:cubicBezTo>
                  <a:cubicBezTo>
                    <a:pt x="30" y="44"/>
                    <a:pt x="34" y="41"/>
                    <a:pt x="38" y="38"/>
                  </a:cubicBezTo>
                  <a:cubicBezTo>
                    <a:pt x="41" y="35"/>
                    <a:pt x="45" y="32"/>
                    <a:pt x="48" y="30"/>
                  </a:cubicBezTo>
                  <a:cubicBezTo>
                    <a:pt x="50" y="28"/>
                    <a:pt x="52" y="27"/>
                    <a:pt x="54" y="25"/>
                  </a:cubicBezTo>
                  <a:cubicBezTo>
                    <a:pt x="56" y="23"/>
                    <a:pt x="58" y="22"/>
                    <a:pt x="59" y="19"/>
                  </a:cubicBezTo>
                  <a:cubicBezTo>
                    <a:pt x="59" y="17"/>
                    <a:pt x="60" y="15"/>
                    <a:pt x="59" y="13"/>
                  </a:cubicBezTo>
                  <a:cubicBezTo>
                    <a:pt x="59" y="12"/>
                    <a:pt x="59" y="11"/>
                    <a:pt x="58" y="10"/>
                  </a:cubicBezTo>
                  <a:close/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7"/>
                    <a:pt x="49" y="17"/>
                  </a:cubicBezTo>
                  <a:cubicBezTo>
                    <a:pt x="48" y="18"/>
                    <a:pt x="47" y="19"/>
                    <a:pt x="45" y="20"/>
                  </a:cubicBezTo>
                  <a:cubicBezTo>
                    <a:pt x="43" y="22"/>
                    <a:pt x="41" y="24"/>
                    <a:pt x="39" y="25"/>
                  </a:cubicBezTo>
                  <a:cubicBezTo>
                    <a:pt x="37" y="27"/>
                    <a:pt x="35" y="29"/>
                    <a:pt x="33" y="30"/>
                  </a:cubicBezTo>
                  <a:cubicBezTo>
                    <a:pt x="31" y="32"/>
                    <a:pt x="29" y="33"/>
                    <a:pt x="27" y="35"/>
                  </a:cubicBezTo>
                  <a:cubicBezTo>
                    <a:pt x="24" y="36"/>
                    <a:pt x="21" y="38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38"/>
                    <a:pt x="13" y="37"/>
                    <a:pt x="12" y="36"/>
                  </a:cubicBezTo>
                  <a:cubicBezTo>
                    <a:pt x="11" y="36"/>
                    <a:pt x="11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2"/>
                    <a:pt x="11" y="32"/>
                  </a:cubicBezTo>
                  <a:cubicBezTo>
                    <a:pt x="15" y="28"/>
                    <a:pt x="18" y="25"/>
                    <a:pt x="22" y="22"/>
                  </a:cubicBezTo>
                  <a:cubicBezTo>
                    <a:pt x="24" y="21"/>
                    <a:pt x="26" y="20"/>
                    <a:pt x="28" y="18"/>
                  </a:cubicBezTo>
                  <a:cubicBezTo>
                    <a:pt x="29" y="17"/>
                    <a:pt x="30" y="16"/>
                    <a:pt x="31" y="15"/>
                  </a:cubicBezTo>
                  <a:cubicBezTo>
                    <a:pt x="32" y="14"/>
                    <a:pt x="33" y="14"/>
                    <a:pt x="34" y="13"/>
                  </a:cubicBezTo>
                  <a:cubicBezTo>
                    <a:pt x="37" y="12"/>
                    <a:pt x="39" y="11"/>
                    <a:pt x="41" y="10"/>
                  </a:cubicBezTo>
                  <a:cubicBezTo>
                    <a:pt x="43" y="9"/>
                    <a:pt x="44" y="9"/>
                    <a:pt x="46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9" y="10"/>
                    <a:pt x="49" y="11"/>
                  </a:cubicBez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49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íṥ1iďé">
              <a:extLst>
                <a:ext uri="{FF2B5EF4-FFF2-40B4-BE49-F238E27FC236}">
                  <a16:creationId xmlns:a16="http://schemas.microsoft.com/office/drawing/2014/main" id="{EC65BA49-634B-4627-8EEA-7C1F2C67B0E2}"/>
                </a:ext>
              </a:extLst>
            </p:cNvPr>
            <p:cNvSpPr/>
            <p:nvPr/>
          </p:nvSpPr>
          <p:spPr bwMode="auto">
            <a:xfrm>
              <a:off x="5128706" y="-2907994"/>
              <a:ext cx="47200" cy="48774"/>
            </a:xfrm>
            <a:custGeom>
              <a:avLst/>
              <a:gdLst>
                <a:gd name="T0" fmla="*/ 3 w 28"/>
                <a:gd name="T1" fmla="*/ 21 h 28"/>
                <a:gd name="T2" fmla="*/ 8 w 28"/>
                <a:gd name="T3" fmla="*/ 26 h 28"/>
                <a:gd name="T4" fmla="*/ 10 w 28"/>
                <a:gd name="T5" fmla="*/ 27 h 28"/>
                <a:gd name="T6" fmla="*/ 12 w 28"/>
                <a:gd name="T7" fmla="*/ 28 h 28"/>
                <a:gd name="T8" fmla="*/ 15 w 28"/>
                <a:gd name="T9" fmla="*/ 27 h 28"/>
                <a:gd name="T10" fmla="*/ 18 w 28"/>
                <a:gd name="T11" fmla="*/ 27 h 28"/>
                <a:gd name="T12" fmla="*/ 20 w 28"/>
                <a:gd name="T13" fmla="*/ 25 h 28"/>
                <a:gd name="T14" fmla="*/ 23 w 28"/>
                <a:gd name="T15" fmla="*/ 24 h 28"/>
                <a:gd name="T16" fmla="*/ 25 w 28"/>
                <a:gd name="T17" fmla="*/ 22 h 28"/>
                <a:gd name="T18" fmla="*/ 28 w 28"/>
                <a:gd name="T19" fmla="*/ 17 h 28"/>
                <a:gd name="T20" fmla="*/ 28 w 28"/>
                <a:gd name="T21" fmla="*/ 12 h 28"/>
                <a:gd name="T22" fmla="*/ 28 w 28"/>
                <a:gd name="T23" fmla="*/ 10 h 28"/>
                <a:gd name="T24" fmla="*/ 28 w 28"/>
                <a:gd name="T25" fmla="*/ 9 h 28"/>
                <a:gd name="T26" fmla="*/ 27 w 28"/>
                <a:gd name="T27" fmla="*/ 7 h 28"/>
                <a:gd name="T28" fmla="*/ 26 w 28"/>
                <a:gd name="T29" fmla="*/ 7 h 28"/>
                <a:gd name="T30" fmla="*/ 24 w 28"/>
                <a:gd name="T31" fmla="*/ 4 h 28"/>
                <a:gd name="T32" fmla="*/ 22 w 28"/>
                <a:gd name="T33" fmla="*/ 2 h 28"/>
                <a:gd name="T34" fmla="*/ 19 w 28"/>
                <a:gd name="T35" fmla="*/ 1 h 28"/>
                <a:gd name="T36" fmla="*/ 17 w 28"/>
                <a:gd name="T37" fmla="*/ 0 h 28"/>
                <a:gd name="T38" fmla="*/ 14 w 28"/>
                <a:gd name="T39" fmla="*/ 1 h 28"/>
                <a:gd name="T40" fmla="*/ 12 w 28"/>
                <a:gd name="T41" fmla="*/ 1 h 28"/>
                <a:gd name="T42" fmla="*/ 9 w 28"/>
                <a:gd name="T43" fmla="*/ 3 h 28"/>
                <a:gd name="T44" fmla="*/ 6 w 28"/>
                <a:gd name="T45" fmla="*/ 5 h 28"/>
                <a:gd name="T46" fmla="*/ 5 w 28"/>
                <a:gd name="T47" fmla="*/ 6 h 28"/>
                <a:gd name="T48" fmla="*/ 3 w 28"/>
                <a:gd name="T49" fmla="*/ 7 h 28"/>
                <a:gd name="T50" fmla="*/ 1 w 28"/>
                <a:gd name="T51" fmla="*/ 10 h 28"/>
                <a:gd name="T52" fmla="*/ 1 w 28"/>
                <a:gd name="T53" fmla="*/ 17 h 28"/>
                <a:gd name="T54" fmla="*/ 3 w 28"/>
                <a:gd name="T55" fmla="*/ 21 h 28"/>
                <a:gd name="T56" fmla="*/ 13 w 28"/>
                <a:gd name="T57" fmla="*/ 18 h 28"/>
                <a:gd name="T58" fmla="*/ 13 w 28"/>
                <a:gd name="T59" fmla="*/ 18 h 28"/>
                <a:gd name="T60" fmla="*/ 13 w 28"/>
                <a:gd name="T61" fmla="*/ 18 h 28"/>
                <a:gd name="T62" fmla="*/ 16 w 28"/>
                <a:gd name="T63" fmla="*/ 10 h 28"/>
                <a:gd name="T64" fmla="*/ 16 w 28"/>
                <a:gd name="T65" fmla="*/ 10 h 28"/>
                <a:gd name="T66" fmla="*/ 16 w 28"/>
                <a:gd name="T67" fmla="*/ 10 h 28"/>
                <a:gd name="T68" fmla="*/ 16 w 28"/>
                <a:gd name="T69" fmla="*/ 10 h 28"/>
                <a:gd name="T70" fmla="*/ 16 w 28"/>
                <a:gd name="T71" fmla="*/ 10 h 28"/>
                <a:gd name="T72" fmla="*/ 16 w 28"/>
                <a:gd name="T73" fmla="*/ 10 h 28"/>
                <a:gd name="T74" fmla="*/ 16 w 28"/>
                <a:gd name="T75" fmla="*/ 10 h 28"/>
                <a:gd name="T76" fmla="*/ 15 w 28"/>
                <a:gd name="T77" fmla="*/ 10 h 28"/>
                <a:gd name="T78" fmla="*/ 16 w 28"/>
                <a:gd name="T79" fmla="*/ 10 h 28"/>
                <a:gd name="T80" fmla="*/ 12 w 28"/>
                <a:gd name="T81" fmla="*/ 12 h 28"/>
                <a:gd name="T82" fmla="*/ 14 w 28"/>
                <a:gd name="T83" fmla="*/ 10 h 28"/>
                <a:gd name="T84" fmla="*/ 15 w 28"/>
                <a:gd name="T85" fmla="*/ 10 h 28"/>
                <a:gd name="T86" fmla="*/ 16 w 28"/>
                <a:gd name="T87" fmla="*/ 10 h 28"/>
                <a:gd name="T88" fmla="*/ 16 w 28"/>
                <a:gd name="T89" fmla="*/ 10 h 28"/>
                <a:gd name="T90" fmla="*/ 17 w 28"/>
                <a:gd name="T91" fmla="*/ 10 h 28"/>
                <a:gd name="T92" fmla="*/ 17 w 28"/>
                <a:gd name="T93" fmla="*/ 10 h 28"/>
                <a:gd name="T94" fmla="*/ 18 w 28"/>
                <a:gd name="T95" fmla="*/ 11 h 28"/>
                <a:gd name="T96" fmla="*/ 19 w 28"/>
                <a:gd name="T97" fmla="*/ 13 h 28"/>
                <a:gd name="T98" fmla="*/ 19 w 28"/>
                <a:gd name="T99" fmla="*/ 13 h 28"/>
                <a:gd name="T100" fmla="*/ 19 w 28"/>
                <a:gd name="T101" fmla="*/ 14 h 28"/>
                <a:gd name="T102" fmla="*/ 19 w 28"/>
                <a:gd name="T103" fmla="*/ 14 h 28"/>
                <a:gd name="T104" fmla="*/ 17 w 28"/>
                <a:gd name="T105" fmla="*/ 16 h 28"/>
                <a:gd name="T106" fmla="*/ 17 w 28"/>
                <a:gd name="T107" fmla="*/ 17 h 28"/>
                <a:gd name="T108" fmla="*/ 14 w 28"/>
                <a:gd name="T109" fmla="*/ 18 h 28"/>
                <a:gd name="T110" fmla="*/ 14 w 28"/>
                <a:gd name="T111" fmla="*/ 18 h 28"/>
                <a:gd name="T112" fmla="*/ 11 w 28"/>
                <a:gd name="T113" fmla="*/ 16 h 28"/>
                <a:gd name="T114" fmla="*/ 10 w 28"/>
                <a:gd name="T115" fmla="*/ 15 h 28"/>
                <a:gd name="T116" fmla="*/ 10 w 28"/>
                <a:gd name="T117" fmla="*/ 15 h 28"/>
                <a:gd name="T118" fmla="*/ 10 w 28"/>
                <a:gd name="T119" fmla="*/ 14 h 28"/>
                <a:gd name="T120" fmla="*/ 12 w 28"/>
                <a:gd name="T12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8">
                  <a:moveTo>
                    <a:pt x="3" y="21"/>
                  </a:moveTo>
                  <a:cubicBezTo>
                    <a:pt x="5" y="23"/>
                    <a:pt x="6" y="25"/>
                    <a:pt x="8" y="26"/>
                  </a:cubicBezTo>
                  <a:cubicBezTo>
                    <a:pt x="9" y="26"/>
                    <a:pt x="10" y="27"/>
                    <a:pt x="10" y="27"/>
                  </a:cubicBezTo>
                  <a:cubicBezTo>
                    <a:pt x="11" y="27"/>
                    <a:pt x="12" y="27"/>
                    <a:pt x="12" y="28"/>
                  </a:cubicBezTo>
                  <a:cubicBezTo>
                    <a:pt x="13" y="28"/>
                    <a:pt x="14" y="28"/>
                    <a:pt x="15" y="27"/>
                  </a:cubicBezTo>
                  <a:cubicBezTo>
                    <a:pt x="16" y="27"/>
                    <a:pt x="17" y="27"/>
                    <a:pt x="18" y="27"/>
                  </a:cubicBezTo>
                  <a:cubicBezTo>
                    <a:pt x="19" y="26"/>
                    <a:pt x="20" y="26"/>
                    <a:pt x="20" y="25"/>
                  </a:cubicBezTo>
                  <a:cubicBezTo>
                    <a:pt x="21" y="25"/>
                    <a:pt x="22" y="24"/>
                    <a:pt x="23" y="24"/>
                  </a:cubicBezTo>
                  <a:cubicBezTo>
                    <a:pt x="24" y="23"/>
                    <a:pt x="24" y="22"/>
                    <a:pt x="25" y="22"/>
                  </a:cubicBezTo>
                  <a:cubicBezTo>
                    <a:pt x="26" y="20"/>
                    <a:pt x="27" y="19"/>
                    <a:pt x="28" y="17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6"/>
                    <a:pt x="25" y="5"/>
                    <a:pt x="24" y="4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0" y="12"/>
                    <a:pt x="0" y="14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lose/>
                  <a:moveTo>
                    <a:pt x="12" y="12"/>
                  </a:move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2" y="17"/>
                    <a:pt x="11" y="16"/>
                  </a:cubicBezTo>
                  <a:cubicBezTo>
                    <a:pt x="11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ïṡľïḍé">
              <a:extLst>
                <a:ext uri="{FF2B5EF4-FFF2-40B4-BE49-F238E27FC236}">
                  <a16:creationId xmlns:a16="http://schemas.microsoft.com/office/drawing/2014/main" id="{2E9C6E42-CBFD-44FB-9A84-B248FA63A4C0}"/>
                </a:ext>
              </a:extLst>
            </p:cNvPr>
            <p:cNvSpPr/>
            <p:nvPr/>
          </p:nvSpPr>
          <p:spPr bwMode="auto">
            <a:xfrm>
              <a:off x="5160173" y="-2863940"/>
              <a:ext cx="50347" cy="45628"/>
            </a:xfrm>
            <a:custGeom>
              <a:avLst/>
              <a:gdLst>
                <a:gd name="T0" fmla="*/ 25 w 29"/>
                <a:gd name="T1" fmla="*/ 21 h 27"/>
                <a:gd name="T2" fmla="*/ 27 w 29"/>
                <a:gd name="T3" fmla="*/ 19 h 27"/>
                <a:gd name="T4" fmla="*/ 29 w 29"/>
                <a:gd name="T5" fmla="*/ 15 h 27"/>
                <a:gd name="T6" fmla="*/ 29 w 29"/>
                <a:gd name="T7" fmla="*/ 13 h 27"/>
                <a:gd name="T8" fmla="*/ 28 w 29"/>
                <a:gd name="T9" fmla="*/ 11 h 27"/>
                <a:gd name="T10" fmla="*/ 28 w 29"/>
                <a:gd name="T11" fmla="*/ 10 h 27"/>
                <a:gd name="T12" fmla="*/ 26 w 29"/>
                <a:gd name="T13" fmla="*/ 7 h 27"/>
                <a:gd name="T14" fmla="*/ 26 w 29"/>
                <a:gd name="T15" fmla="*/ 6 h 27"/>
                <a:gd name="T16" fmla="*/ 25 w 29"/>
                <a:gd name="T17" fmla="*/ 6 h 27"/>
                <a:gd name="T18" fmla="*/ 25 w 29"/>
                <a:gd name="T19" fmla="*/ 5 h 27"/>
                <a:gd name="T20" fmla="*/ 22 w 29"/>
                <a:gd name="T21" fmla="*/ 3 h 27"/>
                <a:gd name="T22" fmla="*/ 20 w 29"/>
                <a:gd name="T23" fmla="*/ 1 h 27"/>
                <a:gd name="T24" fmla="*/ 18 w 29"/>
                <a:gd name="T25" fmla="*/ 1 h 27"/>
                <a:gd name="T26" fmla="*/ 13 w 29"/>
                <a:gd name="T27" fmla="*/ 1 h 27"/>
                <a:gd name="T28" fmla="*/ 11 w 29"/>
                <a:gd name="T29" fmla="*/ 2 h 27"/>
                <a:gd name="T30" fmla="*/ 9 w 29"/>
                <a:gd name="T31" fmla="*/ 3 h 27"/>
                <a:gd name="T32" fmla="*/ 5 w 29"/>
                <a:gd name="T33" fmla="*/ 5 h 27"/>
                <a:gd name="T34" fmla="*/ 3 w 29"/>
                <a:gd name="T35" fmla="*/ 6 h 27"/>
                <a:gd name="T36" fmla="*/ 1 w 29"/>
                <a:gd name="T37" fmla="*/ 10 h 27"/>
                <a:gd name="T38" fmla="*/ 1 w 29"/>
                <a:gd name="T39" fmla="*/ 19 h 27"/>
                <a:gd name="T40" fmla="*/ 4 w 29"/>
                <a:gd name="T41" fmla="*/ 23 h 27"/>
                <a:gd name="T42" fmla="*/ 6 w 29"/>
                <a:gd name="T43" fmla="*/ 25 h 27"/>
                <a:gd name="T44" fmla="*/ 11 w 29"/>
                <a:gd name="T45" fmla="*/ 27 h 27"/>
                <a:gd name="T46" fmla="*/ 13 w 29"/>
                <a:gd name="T47" fmla="*/ 27 h 27"/>
                <a:gd name="T48" fmla="*/ 14 w 29"/>
                <a:gd name="T49" fmla="*/ 27 h 27"/>
                <a:gd name="T50" fmla="*/ 15 w 29"/>
                <a:gd name="T51" fmla="*/ 27 h 27"/>
                <a:gd name="T52" fmla="*/ 17 w 29"/>
                <a:gd name="T53" fmla="*/ 26 h 27"/>
                <a:gd name="T54" fmla="*/ 24 w 29"/>
                <a:gd name="T55" fmla="*/ 22 h 27"/>
                <a:gd name="T56" fmla="*/ 25 w 29"/>
                <a:gd name="T57" fmla="*/ 21 h 27"/>
                <a:gd name="T58" fmla="*/ 9 w 29"/>
                <a:gd name="T59" fmla="*/ 13 h 27"/>
                <a:gd name="T60" fmla="*/ 9 w 29"/>
                <a:gd name="T61" fmla="*/ 13 h 27"/>
                <a:gd name="T62" fmla="*/ 9 w 29"/>
                <a:gd name="T63" fmla="*/ 13 h 27"/>
                <a:gd name="T64" fmla="*/ 9 w 29"/>
                <a:gd name="T65" fmla="*/ 13 h 27"/>
                <a:gd name="T66" fmla="*/ 17 w 29"/>
                <a:gd name="T67" fmla="*/ 16 h 27"/>
                <a:gd name="T68" fmla="*/ 13 w 29"/>
                <a:gd name="T69" fmla="*/ 18 h 27"/>
                <a:gd name="T70" fmla="*/ 12 w 29"/>
                <a:gd name="T71" fmla="*/ 19 h 27"/>
                <a:gd name="T72" fmla="*/ 12 w 29"/>
                <a:gd name="T73" fmla="*/ 19 h 27"/>
                <a:gd name="T74" fmla="*/ 12 w 29"/>
                <a:gd name="T75" fmla="*/ 18 h 27"/>
                <a:gd name="T76" fmla="*/ 11 w 29"/>
                <a:gd name="T77" fmla="*/ 17 h 27"/>
                <a:gd name="T78" fmla="*/ 10 w 29"/>
                <a:gd name="T79" fmla="*/ 14 h 27"/>
                <a:gd name="T80" fmla="*/ 9 w 29"/>
                <a:gd name="T81" fmla="*/ 13 h 27"/>
                <a:gd name="T82" fmla="*/ 11 w 29"/>
                <a:gd name="T83" fmla="*/ 13 h 27"/>
                <a:gd name="T84" fmla="*/ 13 w 29"/>
                <a:gd name="T85" fmla="*/ 11 h 27"/>
                <a:gd name="T86" fmla="*/ 15 w 29"/>
                <a:gd name="T87" fmla="*/ 10 h 27"/>
                <a:gd name="T88" fmla="*/ 16 w 29"/>
                <a:gd name="T89" fmla="*/ 10 h 27"/>
                <a:gd name="T90" fmla="*/ 16 w 29"/>
                <a:gd name="T91" fmla="*/ 10 h 27"/>
                <a:gd name="T92" fmla="*/ 16 w 29"/>
                <a:gd name="T93" fmla="*/ 10 h 27"/>
                <a:gd name="T94" fmla="*/ 17 w 29"/>
                <a:gd name="T95" fmla="*/ 11 h 27"/>
                <a:gd name="T96" fmla="*/ 18 w 29"/>
                <a:gd name="T97" fmla="*/ 12 h 27"/>
                <a:gd name="T98" fmla="*/ 19 w 29"/>
                <a:gd name="T99" fmla="*/ 13 h 27"/>
                <a:gd name="T100" fmla="*/ 19 w 29"/>
                <a:gd name="T101" fmla="*/ 14 h 27"/>
                <a:gd name="T102" fmla="*/ 17 w 29"/>
                <a:gd name="T10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" h="27">
                  <a:moveTo>
                    <a:pt x="25" y="21"/>
                  </a:moveTo>
                  <a:cubicBezTo>
                    <a:pt x="26" y="21"/>
                    <a:pt x="27" y="20"/>
                    <a:pt x="27" y="19"/>
                  </a:cubicBezTo>
                  <a:cubicBezTo>
                    <a:pt x="28" y="18"/>
                    <a:pt x="29" y="16"/>
                    <a:pt x="29" y="15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29" y="12"/>
                    <a:pt x="29" y="12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7" y="9"/>
                    <a:pt x="27" y="8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6" y="0"/>
                    <a:pt x="15" y="1"/>
                    <a:pt x="13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7"/>
                    <a:pt x="1" y="8"/>
                    <a:pt x="1" y="10"/>
                  </a:cubicBezTo>
                  <a:cubicBezTo>
                    <a:pt x="0" y="13"/>
                    <a:pt x="0" y="16"/>
                    <a:pt x="1" y="19"/>
                  </a:cubicBezTo>
                  <a:cubicBezTo>
                    <a:pt x="2" y="20"/>
                    <a:pt x="3" y="22"/>
                    <a:pt x="4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20" y="25"/>
                    <a:pt x="22" y="24"/>
                    <a:pt x="24" y="22"/>
                  </a:cubicBezTo>
                  <a:cubicBezTo>
                    <a:pt x="24" y="22"/>
                    <a:pt x="25" y="22"/>
                    <a:pt x="25" y="21"/>
                  </a:cubicBezTo>
                  <a:close/>
                  <a:moveTo>
                    <a:pt x="9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lose/>
                  <a:moveTo>
                    <a:pt x="17" y="16"/>
                  </a:moveTo>
                  <a:cubicBezTo>
                    <a:pt x="15" y="17"/>
                    <a:pt x="14" y="18"/>
                    <a:pt x="13" y="18"/>
                  </a:cubicBezTo>
                  <a:cubicBezTo>
                    <a:pt x="13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4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5"/>
                    <a:pt x="18" y="15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îṡľiḑè">
            <a:extLst>
              <a:ext uri="{FF2B5EF4-FFF2-40B4-BE49-F238E27FC236}">
                <a16:creationId xmlns:a16="http://schemas.microsoft.com/office/drawing/2014/main" id="{2F7F3E28-59B4-468D-9F66-05BC58640282}"/>
              </a:ext>
            </a:extLst>
          </p:cNvPr>
          <p:cNvGrpSpPr/>
          <p:nvPr/>
        </p:nvGrpSpPr>
        <p:grpSpPr>
          <a:xfrm>
            <a:off x="7267890" y="1468365"/>
            <a:ext cx="314668" cy="169921"/>
            <a:chOff x="4910008" y="-321413"/>
            <a:chExt cx="314668" cy="169921"/>
          </a:xfrm>
          <a:solidFill>
            <a:schemeClr val="bg1">
              <a:lumMod val="95000"/>
            </a:schemeClr>
          </a:solidFill>
        </p:grpSpPr>
        <p:sp>
          <p:nvSpPr>
            <p:cNvPr id="70" name="ï$ļíḋê">
              <a:extLst>
                <a:ext uri="{FF2B5EF4-FFF2-40B4-BE49-F238E27FC236}">
                  <a16:creationId xmlns:a16="http://schemas.microsoft.com/office/drawing/2014/main" id="{2B613363-2A8A-4422-AA3F-E6F8387AD93A}"/>
                </a:ext>
              </a:extLst>
            </p:cNvPr>
            <p:cNvSpPr/>
            <p:nvPr/>
          </p:nvSpPr>
          <p:spPr bwMode="auto">
            <a:xfrm>
              <a:off x="5021719" y="-1845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i$ḷîḓè">
              <a:extLst>
                <a:ext uri="{FF2B5EF4-FFF2-40B4-BE49-F238E27FC236}">
                  <a16:creationId xmlns:a16="http://schemas.microsoft.com/office/drawing/2014/main" id="{BBEE077C-84EB-49FE-8E26-4F571ECC843B}"/>
                </a:ext>
              </a:extLst>
            </p:cNvPr>
            <p:cNvSpPr/>
            <p:nvPr/>
          </p:nvSpPr>
          <p:spPr bwMode="auto">
            <a:xfrm>
              <a:off x="5012279" y="-198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ïṧ1ïḑè">
              <a:extLst>
                <a:ext uri="{FF2B5EF4-FFF2-40B4-BE49-F238E27FC236}">
                  <a16:creationId xmlns:a16="http://schemas.microsoft.com/office/drawing/2014/main" id="{DC356518-76B7-4DC4-A7B7-6041C1CF02DF}"/>
                </a:ext>
              </a:extLst>
            </p:cNvPr>
            <p:cNvSpPr/>
            <p:nvPr/>
          </p:nvSpPr>
          <p:spPr bwMode="auto">
            <a:xfrm>
              <a:off x="4910008" y="-321413"/>
              <a:ext cx="314668" cy="169921"/>
            </a:xfrm>
            <a:custGeom>
              <a:avLst/>
              <a:gdLst>
                <a:gd name="T0" fmla="*/ 179 w 186"/>
                <a:gd name="T1" fmla="*/ 1 h 99"/>
                <a:gd name="T2" fmla="*/ 137 w 186"/>
                <a:gd name="T3" fmla="*/ 4 h 99"/>
                <a:gd name="T4" fmla="*/ 117 w 186"/>
                <a:gd name="T5" fmla="*/ 18 h 99"/>
                <a:gd name="T6" fmla="*/ 109 w 186"/>
                <a:gd name="T7" fmla="*/ 27 h 99"/>
                <a:gd name="T8" fmla="*/ 78 w 186"/>
                <a:gd name="T9" fmla="*/ 36 h 99"/>
                <a:gd name="T10" fmla="*/ 26 w 186"/>
                <a:gd name="T11" fmla="*/ 64 h 99"/>
                <a:gd name="T12" fmla="*/ 2 w 186"/>
                <a:gd name="T13" fmla="*/ 86 h 99"/>
                <a:gd name="T14" fmla="*/ 3 w 186"/>
                <a:gd name="T15" fmla="*/ 97 h 99"/>
                <a:gd name="T16" fmla="*/ 9 w 186"/>
                <a:gd name="T17" fmla="*/ 99 h 99"/>
                <a:gd name="T18" fmla="*/ 42 w 186"/>
                <a:gd name="T19" fmla="*/ 90 h 99"/>
                <a:gd name="T20" fmla="*/ 57 w 186"/>
                <a:gd name="T21" fmla="*/ 84 h 99"/>
                <a:gd name="T22" fmla="*/ 59 w 186"/>
                <a:gd name="T23" fmla="*/ 83 h 99"/>
                <a:gd name="T24" fmla="*/ 66 w 186"/>
                <a:gd name="T25" fmla="*/ 80 h 99"/>
                <a:gd name="T26" fmla="*/ 79 w 186"/>
                <a:gd name="T27" fmla="*/ 74 h 99"/>
                <a:gd name="T28" fmla="*/ 103 w 186"/>
                <a:gd name="T29" fmla="*/ 61 h 99"/>
                <a:gd name="T30" fmla="*/ 118 w 186"/>
                <a:gd name="T31" fmla="*/ 51 h 99"/>
                <a:gd name="T32" fmla="*/ 125 w 186"/>
                <a:gd name="T33" fmla="*/ 46 h 99"/>
                <a:gd name="T34" fmla="*/ 139 w 186"/>
                <a:gd name="T35" fmla="*/ 46 h 99"/>
                <a:gd name="T36" fmla="*/ 181 w 186"/>
                <a:gd name="T37" fmla="*/ 17 h 99"/>
                <a:gd name="T38" fmla="*/ 185 w 186"/>
                <a:gd name="T39" fmla="*/ 9 h 99"/>
                <a:gd name="T40" fmla="*/ 185 w 186"/>
                <a:gd name="T41" fmla="*/ 4 h 99"/>
                <a:gd name="T42" fmla="*/ 60 w 186"/>
                <a:gd name="T43" fmla="*/ 72 h 99"/>
                <a:gd name="T44" fmla="*/ 53 w 186"/>
                <a:gd name="T45" fmla="*/ 76 h 99"/>
                <a:gd name="T46" fmla="*/ 47 w 186"/>
                <a:gd name="T47" fmla="*/ 78 h 99"/>
                <a:gd name="T48" fmla="*/ 11 w 186"/>
                <a:gd name="T49" fmla="*/ 90 h 99"/>
                <a:gd name="T50" fmla="*/ 37 w 186"/>
                <a:gd name="T51" fmla="*/ 68 h 99"/>
                <a:gd name="T52" fmla="*/ 76 w 186"/>
                <a:gd name="T53" fmla="*/ 46 h 99"/>
                <a:gd name="T54" fmla="*/ 92 w 186"/>
                <a:gd name="T55" fmla="*/ 49 h 99"/>
                <a:gd name="T56" fmla="*/ 93 w 186"/>
                <a:gd name="T57" fmla="*/ 56 h 99"/>
                <a:gd name="T58" fmla="*/ 105 w 186"/>
                <a:gd name="T59" fmla="*/ 49 h 99"/>
                <a:gd name="T60" fmla="*/ 99 w 186"/>
                <a:gd name="T61" fmla="*/ 41 h 99"/>
                <a:gd name="T62" fmla="*/ 107 w 186"/>
                <a:gd name="T63" fmla="*/ 36 h 99"/>
                <a:gd name="T64" fmla="*/ 111 w 186"/>
                <a:gd name="T65" fmla="*/ 36 h 99"/>
                <a:gd name="T66" fmla="*/ 113 w 186"/>
                <a:gd name="T67" fmla="*/ 40 h 99"/>
                <a:gd name="T68" fmla="*/ 148 w 186"/>
                <a:gd name="T69" fmla="*/ 33 h 99"/>
                <a:gd name="T70" fmla="*/ 128 w 186"/>
                <a:gd name="T71" fmla="*/ 37 h 99"/>
                <a:gd name="T72" fmla="*/ 122 w 186"/>
                <a:gd name="T73" fmla="*/ 35 h 99"/>
                <a:gd name="T74" fmla="*/ 120 w 186"/>
                <a:gd name="T75" fmla="*/ 32 h 99"/>
                <a:gd name="T76" fmla="*/ 124 w 186"/>
                <a:gd name="T77" fmla="*/ 24 h 99"/>
                <a:gd name="T78" fmla="*/ 140 w 186"/>
                <a:gd name="T79" fmla="*/ 13 h 99"/>
                <a:gd name="T80" fmla="*/ 149 w 186"/>
                <a:gd name="T81" fmla="*/ 17 h 99"/>
                <a:gd name="T82" fmla="*/ 156 w 186"/>
                <a:gd name="T83" fmla="*/ 29 h 99"/>
                <a:gd name="T84" fmla="*/ 174 w 186"/>
                <a:gd name="T85" fmla="*/ 11 h 99"/>
                <a:gd name="T86" fmla="*/ 163 w 186"/>
                <a:gd name="T87" fmla="*/ 23 h 99"/>
                <a:gd name="T88" fmla="*/ 159 w 186"/>
                <a:gd name="T89" fmla="*/ 15 h 99"/>
                <a:gd name="T90" fmla="*/ 175 w 186"/>
                <a:gd name="T91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99">
                  <a:moveTo>
                    <a:pt x="185" y="4"/>
                  </a:moveTo>
                  <a:cubicBezTo>
                    <a:pt x="184" y="3"/>
                    <a:pt x="184" y="2"/>
                    <a:pt x="183" y="2"/>
                  </a:cubicBezTo>
                  <a:cubicBezTo>
                    <a:pt x="182" y="1"/>
                    <a:pt x="180" y="1"/>
                    <a:pt x="179" y="1"/>
                  </a:cubicBezTo>
                  <a:cubicBezTo>
                    <a:pt x="178" y="1"/>
                    <a:pt x="177" y="1"/>
                    <a:pt x="176" y="1"/>
                  </a:cubicBezTo>
                  <a:cubicBezTo>
                    <a:pt x="166" y="0"/>
                    <a:pt x="157" y="0"/>
                    <a:pt x="147" y="1"/>
                  </a:cubicBezTo>
                  <a:cubicBezTo>
                    <a:pt x="144" y="2"/>
                    <a:pt x="141" y="2"/>
                    <a:pt x="137" y="4"/>
                  </a:cubicBezTo>
                  <a:cubicBezTo>
                    <a:pt x="134" y="5"/>
                    <a:pt x="131" y="7"/>
                    <a:pt x="128" y="9"/>
                  </a:cubicBezTo>
                  <a:cubicBezTo>
                    <a:pt x="126" y="10"/>
                    <a:pt x="125" y="11"/>
                    <a:pt x="124" y="12"/>
                  </a:cubicBezTo>
                  <a:cubicBezTo>
                    <a:pt x="121" y="13"/>
                    <a:pt x="119" y="15"/>
                    <a:pt x="117" y="18"/>
                  </a:cubicBezTo>
                  <a:cubicBezTo>
                    <a:pt x="115" y="20"/>
                    <a:pt x="113" y="24"/>
                    <a:pt x="112" y="27"/>
                  </a:cubicBezTo>
                  <a:cubicBezTo>
                    <a:pt x="112" y="27"/>
                    <a:pt x="111" y="27"/>
                    <a:pt x="110" y="27"/>
                  </a:cubicBezTo>
                  <a:cubicBezTo>
                    <a:pt x="110" y="27"/>
                    <a:pt x="110" y="27"/>
                    <a:pt x="109" y="27"/>
                  </a:cubicBezTo>
                  <a:cubicBezTo>
                    <a:pt x="108" y="26"/>
                    <a:pt x="107" y="26"/>
                    <a:pt x="106" y="26"/>
                  </a:cubicBezTo>
                  <a:cubicBezTo>
                    <a:pt x="101" y="28"/>
                    <a:pt x="96" y="29"/>
                    <a:pt x="91" y="31"/>
                  </a:cubicBezTo>
                  <a:cubicBezTo>
                    <a:pt x="87" y="32"/>
                    <a:pt x="82" y="34"/>
                    <a:pt x="78" y="36"/>
                  </a:cubicBezTo>
                  <a:cubicBezTo>
                    <a:pt x="73" y="38"/>
                    <a:pt x="68" y="40"/>
                    <a:pt x="64" y="42"/>
                  </a:cubicBezTo>
                  <a:cubicBezTo>
                    <a:pt x="60" y="44"/>
                    <a:pt x="55" y="46"/>
                    <a:pt x="51" y="48"/>
                  </a:cubicBezTo>
                  <a:cubicBezTo>
                    <a:pt x="42" y="53"/>
                    <a:pt x="34" y="58"/>
                    <a:pt x="26" y="64"/>
                  </a:cubicBezTo>
                  <a:cubicBezTo>
                    <a:pt x="22" y="67"/>
                    <a:pt x="18" y="70"/>
                    <a:pt x="14" y="74"/>
                  </a:cubicBezTo>
                  <a:cubicBezTo>
                    <a:pt x="11" y="77"/>
                    <a:pt x="7" y="80"/>
                    <a:pt x="4" y="83"/>
                  </a:cubicBezTo>
                  <a:cubicBezTo>
                    <a:pt x="4" y="84"/>
                    <a:pt x="3" y="85"/>
                    <a:pt x="2" y="86"/>
                  </a:cubicBezTo>
                  <a:cubicBezTo>
                    <a:pt x="1" y="89"/>
                    <a:pt x="0" y="91"/>
                    <a:pt x="1" y="94"/>
                  </a:cubicBezTo>
                  <a:cubicBezTo>
                    <a:pt x="1" y="94"/>
                    <a:pt x="2" y="95"/>
                    <a:pt x="2" y="95"/>
                  </a:cubicBezTo>
                  <a:cubicBezTo>
                    <a:pt x="2" y="96"/>
                    <a:pt x="3" y="96"/>
                    <a:pt x="3" y="97"/>
                  </a:cubicBezTo>
                  <a:cubicBezTo>
                    <a:pt x="3" y="97"/>
                    <a:pt x="4" y="97"/>
                    <a:pt x="4" y="97"/>
                  </a:cubicBezTo>
                  <a:cubicBezTo>
                    <a:pt x="4" y="98"/>
                    <a:pt x="5" y="98"/>
                    <a:pt x="5" y="98"/>
                  </a:cubicBezTo>
                  <a:cubicBezTo>
                    <a:pt x="7" y="99"/>
                    <a:pt x="8" y="99"/>
                    <a:pt x="9" y="99"/>
                  </a:cubicBezTo>
                  <a:cubicBezTo>
                    <a:pt x="11" y="99"/>
                    <a:pt x="12" y="99"/>
                    <a:pt x="14" y="99"/>
                  </a:cubicBezTo>
                  <a:cubicBezTo>
                    <a:pt x="19" y="99"/>
                    <a:pt x="24" y="97"/>
                    <a:pt x="29" y="95"/>
                  </a:cubicBezTo>
                  <a:cubicBezTo>
                    <a:pt x="33" y="94"/>
                    <a:pt x="37" y="92"/>
                    <a:pt x="42" y="90"/>
                  </a:cubicBezTo>
                  <a:cubicBezTo>
                    <a:pt x="46" y="88"/>
                    <a:pt x="51" y="87"/>
                    <a:pt x="55" y="85"/>
                  </a:cubicBezTo>
                  <a:cubicBezTo>
                    <a:pt x="55" y="85"/>
                    <a:pt x="56" y="84"/>
                    <a:pt x="56" y="84"/>
                  </a:cubicBezTo>
                  <a:cubicBezTo>
                    <a:pt x="56" y="84"/>
                    <a:pt x="57" y="84"/>
                    <a:pt x="57" y="84"/>
                  </a:cubicBezTo>
                  <a:cubicBezTo>
                    <a:pt x="57" y="84"/>
                    <a:pt x="58" y="84"/>
                    <a:pt x="58" y="83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59" y="83"/>
                    <a:pt x="59" y="83"/>
                  </a:cubicBezTo>
                  <a:cubicBezTo>
                    <a:pt x="61" y="82"/>
                    <a:pt x="63" y="81"/>
                    <a:pt x="66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5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0" y="78"/>
                    <a:pt x="75" y="76"/>
                    <a:pt x="79" y="74"/>
                  </a:cubicBezTo>
                  <a:cubicBezTo>
                    <a:pt x="83" y="72"/>
                    <a:pt x="87" y="70"/>
                    <a:pt x="91" y="68"/>
                  </a:cubicBezTo>
                  <a:cubicBezTo>
                    <a:pt x="93" y="66"/>
                    <a:pt x="95" y="65"/>
                    <a:pt x="97" y="64"/>
                  </a:cubicBezTo>
                  <a:cubicBezTo>
                    <a:pt x="99" y="63"/>
                    <a:pt x="101" y="62"/>
                    <a:pt x="103" y="61"/>
                  </a:cubicBezTo>
                  <a:cubicBezTo>
                    <a:pt x="105" y="59"/>
                    <a:pt x="107" y="58"/>
                    <a:pt x="109" y="57"/>
                  </a:cubicBezTo>
                  <a:cubicBezTo>
                    <a:pt x="111" y="56"/>
                    <a:pt x="113" y="54"/>
                    <a:pt x="115" y="53"/>
                  </a:cubicBezTo>
                  <a:cubicBezTo>
                    <a:pt x="116" y="52"/>
                    <a:pt x="117" y="52"/>
                    <a:pt x="118" y="51"/>
                  </a:cubicBezTo>
                  <a:cubicBezTo>
                    <a:pt x="120" y="49"/>
                    <a:pt x="122" y="48"/>
                    <a:pt x="123" y="46"/>
                  </a:cubicBezTo>
                  <a:cubicBezTo>
                    <a:pt x="123" y="46"/>
                    <a:pt x="123" y="46"/>
                    <a:pt x="123" y="45"/>
                  </a:cubicBezTo>
                  <a:cubicBezTo>
                    <a:pt x="124" y="46"/>
                    <a:pt x="124" y="46"/>
                    <a:pt x="125" y="46"/>
                  </a:cubicBezTo>
                  <a:cubicBezTo>
                    <a:pt x="127" y="46"/>
                    <a:pt x="129" y="46"/>
                    <a:pt x="132" y="46"/>
                  </a:cubicBezTo>
                  <a:cubicBezTo>
                    <a:pt x="133" y="46"/>
                    <a:pt x="134" y="46"/>
                    <a:pt x="135" y="46"/>
                  </a:cubicBezTo>
                  <a:cubicBezTo>
                    <a:pt x="136" y="46"/>
                    <a:pt x="138" y="46"/>
                    <a:pt x="139" y="46"/>
                  </a:cubicBezTo>
                  <a:cubicBezTo>
                    <a:pt x="142" y="45"/>
                    <a:pt x="144" y="45"/>
                    <a:pt x="146" y="44"/>
                  </a:cubicBezTo>
                  <a:cubicBezTo>
                    <a:pt x="156" y="40"/>
                    <a:pt x="164" y="35"/>
                    <a:pt x="171" y="28"/>
                  </a:cubicBezTo>
                  <a:cubicBezTo>
                    <a:pt x="175" y="25"/>
                    <a:pt x="178" y="21"/>
                    <a:pt x="181" y="17"/>
                  </a:cubicBezTo>
                  <a:cubicBezTo>
                    <a:pt x="182" y="16"/>
                    <a:pt x="183" y="15"/>
                    <a:pt x="183" y="14"/>
                  </a:cubicBezTo>
                  <a:cubicBezTo>
                    <a:pt x="184" y="13"/>
                    <a:pt x="184" y="12"/>
                    <a:pt x="185" y="11"/>
                  </a:cubicBezTo>
                  <a:cubicBezTo>
                    <a:pt x="185" y="10"/>
                    <a:pt x="185" y="10"/>
                    <a:pt x="185" y="9"/>
                  </a:cubicBezTo>
                  <a:cubicBezTo>
                    <a:pt x="186" y="8"/>
                    <a:pt x="186" y="8"/>
                    <a:pt x="186" y="7"/>
                  </a:cubicBezTo>
                  <a:cubicBezTo>
                    <a:pt x="186" y="7"/>
                    <a:pt x="186" y="6"/>
                    <a:pt x="186" y="6"/>
                  </a:cubicBezTo>
                  <a:cubicBezTo>
                    <a:pt x="185" y="5"/>
                    <a:pt x="185" y="4"/>
                    <a:pt x="185" y="4"/>
                  </a:cubicBezTo>
                  <a:close/>
                  <a:moveTo>
                    <a:pt x="82" y="62"/>
                  </a:moveTo>
                  <a:cubicBezTo>
                    <a:pt x="78" y="64"/>
                    <a:pt x="74" y="66"/>
                    <a:pt x="70" y="68"/>
                  </a:cubicBezTo>
                  <a:cubicBezTo>
                    <a:pt x="67" y="70"/>
                    <a:pt x="63" y="71"/>
                    <a:pt x="60" y="72"/>
                  </a:cubicBezTo>
                  <a:cubicBezTo>
                    <a:pt x="58" y="73"/>
                    <a:pt x="56" y="74"/>
                    <a:pt x="54" y="75"/>
                  </a:cubicBezTo>
                  <a:cubicBezTo>
                    <a:pt x="54" y="75"/>
                    <a:pt x="54" y="75"/>
                    <a:pt x="53" y="75"/>
                  </a:cubicBezTo>
                  <a:cubicBezTo>
                    <a:pt x="53" y="75"/>
                    <a:pt x="53" y="75"/>
                    <a:pt x="53" y="76"/>
                  </a:cubicBezTo>
                  <a:cubicBezTo>
                    <a:pt x="53" y="76"/>
                    <a:pt x="53" y="76"/>
                    <a:pt x="52" y="76"/>
                  </a:cubicBezTo>
                  <a:cubicBezTo>
                    <a:pt x="52" y="76"/>
                    <a:pt x="51" y="76"/>
                    <a:pt x="51" y="76"/>
                  </a:cubicBezTo>
                  <a:cubicBezTo>
                    <a:pt x="50" y="77"/>
                    <a:pt x="49" y="77"/>
                    <a:pt x="47" y="78"/>
                  </a:cubicBezTo>
                  <a:cubicBezTo>
                    <a:pt x="39" y="81"/>
                    <a:pt x="30" y="85"/>
                    <a:pt x="21" y="88"/>
                  </a:cubicBezTo>
                  <a:cubicBezTo>
                    <a:pt x="19" y="89"/>
                    <a:pt x="17" y="89"/>
                    <a:pt x="14" y="90"/>
                  </a:cubicBezTo>
                  <a:cubicBezTo>
                    <a:pt x="13" y="90"/>
                    <a:pt x="12" y="90"/>
                    <a:pt x="11" y="90"/>
                  </a:cubicBezTo>
                  <a:cubicBezTo>
                    <a:pt x="13" y="87"/>
                    <a:pt x="15" y="85"/>
                    <a:pt x="18" y="83"/>
                  </a:cubicBezTo>
                  <a:cubicBezTo>
                    <a:pt x="20" y="81"/>
                    <a:pt x="23" y="79"/>
                    <a:pt x="25" y="76"/>
                  </a:cubicBezTo>
                  <a:cubicBezTo>
                    <a:pt x="29" y="73"/>
                    <a:pt x="33" y="71"/>
                    <a:pt x="37" y="68"/>
                  </a:cubicBezTo>
                  <a:cubicBezTo>
                    <a:pt x="41" y="65"/>
                    <a:pt x="45" y="63"/>
                    <a:pt x="49" y="60"/>
                  </a:cubicBezTo>
                  <a:cubicBezTo>
                    <a:pt x="57" y="55"/>
                    <a:pt x="66" y="51"/>
                    <a:pt x="75" y="47"/>
                  </a:cubicBezTo>
                  <a:cubicBezTo>
                    <a:pt x="75" y="47"/>
                    <a:pt x="76" y="47"/>
                    <a:pt x="76" y="46"/>
                  </a:cubicBezTo>
                  <a:cubicBezTo>
                    <a:pt x="80" y="45"/>
                    <a:pt x="84" y="43"/>
                    <a:pt x="88" y="42"/>
                  </a:cubicBezTo>
                  <a:cubicBezTo>
                    <a:pt x="89" y="43"/>
                    <a:pt x="90" y="45"/>
                    <a:pt x="91" y="47"/>
                  </a:cubicBezTo>
                  <a:cubicBezTo>
                    <a:pt x="91" y="47"/>
                    <a:pt x="92" y="48"/>
                    <a:pt x="92" y="49"/>
                  </a:cubicBezTo>
                  <a:cubicBezTo>
                    <a:pt x="93" y="49"/>
                    <a:pt x="94" y="50"/>
                    <a:pt x="94" y="51"/>
                  </a:cubicBezTo>
                  <a:cubicBezTo>
                    <a:pt x="95" y="52"/>
                    <a:pt x="96" y="53"/>
                    <a:pt x="96" y="54"/>
                  </a:cubicBezTo>
                  <a:cubicBezTo>
                    <a:pt x="95" y="55"/>
                    <a:pt x="94" y="55"/>
                    <a:pt x="93" y="56"/>
                  </a:cubicBezTo>
                  <a:cubicBezTo>
                    <a:pt x="89" y="58"/>
                    <a:pt x="86" y="60"/>
                    <a:pt x="82" y="62"/>
                  </a:cubicBezTo>
                  <a:close/>
                  <a:moveTo>
                    <a:pt x="114" y="42"/>
                  </a:moveTo>
                  <a:cubicBezTo>
                    <a:pt x="111" y="45"/>
                    <a:pt x="108" y="47"/>
                    <a:pt x="105" y="49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3" y="48"/>
                    <a:pt x="102" y="46"/>
                    <a:pt x="101" y="45"/>
                  </a:cubicBezTo>
                  <a:cubicBezTo>
                    <a:pt x="101" y="44"/>
                    <a:pt x="100" y="43"/>
                    <a:pt x="99" y="41"/>
                  </a:cubicBezTo>
                  <a:cubicBezTo>
                    <a:pt x="98" y="40"/>
                    <a:pt x="98" y="40"/>
                    <a:pt x="97" y="39"/>
                  </a:cubicBezTo>
                  <a:cubicBezTo>
                    <a:pt x="100" y="38"/>
                    <a:pt x="103" y="37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8" y="36"/>
                    <a:pt x="108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0" y="36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3" y="38"/>
                    <a:pt x="113" y="39"/>
                    <a:pt x="113" y="40"/>
                  </a:cubicBezTo>
                  <a:cubicBezTo>
                    <a:pt x="114" y="40"/>
                    <a:pt x="114" y="41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lose/>
                  <a:moveTo>
                    <a:pt x="148" y="33"/>
                  </a:moveTo>
                  <a:cubicBezTo>
                    <a:pt x="146" y="34"/>
                    <a:pt x="144" y="35"/>
                    <a:pt x="142" y="35"/>
                  </a:cubicBezTo>
                  <a:cubicBezTo>
                    <a:pt x="140" y="36"/>
                    <a:pt x="138" y="37"/>
                    <a:pt x="136" y="37"/>
                  </a:cubicBezTo>
                  <a:cubicBezTo>
                    <a:pt x="133" y="37"/>
                    <a:pt x="131" y="37"/>
                    <a:pt x="128" y="37"/>
                  </a:cubicBezTo>
                  <a:cubicBezTo>
                    <a:pt x="127" y="37"/>
                    <a:pt x="125" y="37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2" y="36"/>
                    <a:pt x="122" y="35"/>
                  </a:cubicBezTo>
                  <a:cubicBezTo>
                    <a:pt x="121" y="35"/>
                    <a:pt x="121" y="34"/>
                    <a:pt x="121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0" y="33"/>
                    <a:pt x="120" y="33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1"/>
                    <a:pt x="121" y="31"/>
                    <a:pt x="121" y="30"/>
                  </a:cubicBezTo>
                  <a:cubicBezTo>
                    <a:pt x="122" y="28"/>
                    <a:pt x="123" y="26"/>
                    <a:pt x="124" y="24"/>
                  </a:cubicBezTo>
                  <a:cubicBezTo>
                    <a:pt x="125" y="22"/>
                    <a:pt x="127" y="21"/>
                    <a:pt x="128" y="20"/>
                  </a:cubicBezTo>
                  <a:cubicBezTo>
                    <a:pt x="130" y="18"/>
                    <a:pt x="132" y="17"/>
                    <a:pt x="134" y="16"/>
                  </a:cubicBezTo>
                  <a:cubicBezTo>
                    <a:pt x="136" y="15"/>
                    <a:pt x="138" y="14"/>
                    <a:pt x="140" y="13"/>
                  </a:cubicBezTo>
                  <a:cubicBezTo>
                    <a:pt x="141" y="12"/>
                    <a:pt x="142" y="12"/>
                    <a:pt x="144" y="11"/>
                  </a:cubicBezTo>
                  <a:cubicBezTo>
                    <a:pt x="144" y="12"/>
                    <a:pt x="144" y="12"/>
                    <a:pt x="144" y="13"/>
                  </a:cubicBezTo>
                  <a:cubicBezTo>
                    <a:pt x="146" y="14"/>
                    <a:pt x="147" y="16"/>
                    <a:pt x="149" y="17"/>
                  </a:cubicBezTo>
                  <a:cubicBezTo>
                    <a:pt x="150" y="18"/>
                    <a:pt x="151" y="20"/>
                    <a:pt x="151" y="21"/>
                  </a:cubicBezTo>
                  <a:cubicBezTo>
                    <a:pt x="152" y="22"/>
                    <a:pt x="153" y="24"/>
                    <a:pt x="154" y="25"/>
                  </a:cubicBezTo>
                  <a:cubicBezTo>
                    <a:pt x="155" y="26"/>
                    <a:pt x="155" y="28"/>
                    <a:pt x="156" y="29"/>
                  </a:cubicBezTo>
                  <a:cubicBezTo>
                    <a:pt x="156" y="29"/>
                    <a:pt x="155" y="29"/>
                    <a:pt x="155" y="29"/>
                  </a:cubicBezTo>
                  <a:cubicBezTo>
                    <a:pt x="153" y="31"/>
                    <a:pt x="150" y="32"/>
                    <a:pt x="148" y="33"/>
                  </a:cubicBezTo>
                  <a:close/>
                  <a:moveTo>
                    <a:pt x="174" y="11"/>
                  </a:moveTo>
                  <a:cubicBezTo>
                    <a:pt x="172" y="14"/>
                    <a:pt x="170" y="16"/>
                    <a:pt x="168" y="18"/>
                  </a:cubicBezTo>
                  <a:cubicBezTo>
                    <a:pt x="167" y="20"/>
                    <a:pt x="165" y="21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2" y="21"/>
                    <a:pt x="161" y="19"/>
                    <a:pt x="160" y="18"/>
                  </a:cubicBezTo>
                  <a:cubicBezTo>
                    <a:pt x="160" y="17"/>
                    <a:pt x="159" y="16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8" y="14"/>
                    <a:pt x="157" y="13"/>
                    <a:pt x="156" y="12"/>
                  </a:cubicBezTo>
                  <a:cubicBezTo>
                    <a:pt x="156" y="11"/>
                    <a:pt x="155" y="11"/>
                    <a:pt x="155" y="10"/>
                  </a:cubicBezTo>
                  <a:cubicBezTo>
                    <a:pt x="161" y="9"/>
                    <a:pt x="168" y="9"/>
                    <a:pt x="175" y="10"/>
                  </a:cubicBezTo>
                  <a:cubicBezTo>
                    <a:pt x="174" y="10"/>
                    <a:pt x="174" y="11"/>
                    <a:pt x="1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íṡľîḋé">
            <a:extLst>
              <a:ext uri="{FF2B5EF4-FFF2-40B4-BE49-F238E27FC236}">
                <a16:creationId xmlns:a16="http://schemas.microsoft.com/office/drawing/2014/main" id="{365CD8AE-D738-4CE5-A81E-8FF9D9778FA4}"/>
              </a:ext>
            </a:extLst>
          </p:cNvPr>
          <p:cNvGrpSpPr/>
          <p:nvPr/>
        </p:nvGrpSpPr>
        <p:grpSpPr>
          <a:xfrm>
            <a:off x="776953" y="1094912"/>
            <a:ext cx="322535" cy="333549"/>
            <a:chOff x="4494655" y="-1850708"/>
            <a:chExt cx="322535" cy="333549"/>
          </a:xfrm>
          <a:solidFill>
            <a:schemeClr val="bg1">
              <a:lumMod val="95000"/>
            </a:schemeClr>
          </a:solidFill>
        </p:grpSpPr>
        <p:sp>
          <p:nvSpPr>
            <p:cNvPr id="68" name="íṧļîḋè">
              <a:extLst>
                <a:ext uri="{FF2B5EF4-FFF2-40B4-BE49-F238E27FC236}">
                  <a16:creationId xmlns:a16="http://schemas.microsoft.com/office/drawing/2014/main" id="{19E5A9D9-9476-468F-8625-14463546081A}"/>
                </a:ext>
              </a:extLst>
            </p:cNvPr>
            <p:cNvSpPr/>
            <p:nvPr/>
          </p:nvSpPr>
          <p:spPr bwMode="auto">
            <a:xfrm>
              <a:off x="4494655" y="-1850708"/>
              <a:ext cx="322535" cy="333549"/>
            </a:xfrm>
            <a:custGeom>
              <a:avLst/>
              <a:gdLst>
                <a:gd name="T0" fmla="*/ 159 w 190"/>
                <a:gd name="T1" fmla="*/ 153 h 195"/>
                <a:gd name="T2" fmla="*/ 190 w 190"/>
                <a:gd name="T3" fmla="*/ 122 h 195"/>
                <a:gd name="T4" fmla="*/ 173 w 190"/>
                <a:gd name="T5" fmla="*/ 81 h 195"/>
                <a:gd name="T6" fmla="*/ 166 w 190"/>
                <a:gd name="T7" fmla="*/ 28 h 195"/>
                <a:gd name="T8" fmla="*/ 109 w 190"/>
                <a:gd name="T9" fmla="*/ 11 h 195"/>
                <a:gd name="T10" fmla="*/ 75 w 190"/>
                <a:gd name="T11" fmla="*/ 0 h 195"/>
                <a:gd name="T12" fmla="*/ 66 w 190"/>
                <a:gd name="T13" fmla="*/ 4 h 195"/>
                <a:gd name="T14" fmla="*/ 45 w 190"/>
                <a:gd name="T15" fmla="*/ 33 h 195"/>
                <a:gd name="T16" fmla="*/ 26 w 190"/>
                <a:gd name="T17" fmla="*/ 39 h 195"/>
                <a:gd name="T18" fmla="*/ 2 w 190"/>
                <a:gd name="T19" fmla="*/ 60 h 195"/>
                <a:gd name="T20" fmla="*/ 6 w 190"/>
                <a:gd name="T21" fmla="*/ 92 h 195"/>
                <a:gd name="T22" fmla="*/ 13 w 190"/>
                <a:gd name="T23" fmla="*/ 131 h 195"/>
                <a:gd name="T24" fmla="*/ 30 w 190"/>
                <a:gd name="T25" fmla="*/ 170 h 195"/>
                <a:gd name="T26" fmla="*/ 66 w 190"/>
                <a:gd name="T27" fmla="*/ 173 h 195"/>
                <a:gd name="T28" fmla="*/ 96 w 190"/>
                <a:gd name="T29" fmla="*/ 192 h 195"/>
                <a:gd name="T30" fmla="*/ 122 w 190"/>
                <a:gd name="T31" fmla="*/ 193 h 195"/>
                <a:gd name="T32" fmla="*/ 64 w 190"/>
                <a:gd name="T33" fmla="*/ 142 h 195"/>
                <a:gd name="T34" fmla="*/ 88 w 190"/>
                <a:gd name="T35" fmla="*/ 156 h 195"/>
                <a:gd name="T36" fmla="*/ 51 w 190"/>
                <a:gd name="T37" fmla="*/ 100 h 195"/>
                <a:gd name="T38" fmla="*/ 112 w 190"/>
                <a:gd name="T39" fmla="*/ 53 h 195"/>
                <a:gd name="T40" fmla="*/ 122 w 190"/>
                <a:gd name="T41" fmla="*/ 134 h 195"/>
                <a:gd name="T42" fmla="*/ 46 w 190"/>
                <a:gd name="T43" fmla="*/ 118 h 195"/>
                <a:gd name="T44" fmla="*/ 40 w 190"/>
                <a:gd name="T45" fmla="*/ 91 h 195"/>
                <a:gd name="T46" fmla="*/ 70 w 190"/>
                <a:gd name="T47" fmla="*/ 43 h 195"/>
                <a:gd name="T48" fmla="*/ 49 w 190"/>
                <a:gd name="T49" fmla="*/ 59 h 195"/>
                <a:gd name="T50" fmla="*/ 101 w 190"/>
                <a:gd name="T51" fmla="*/ 40 h 195"/>
                <a:gd name="T52" fmla="*/ 110 w 190"/>
                <a:gd name="T53" fmla="*/ 35 h 195"/>
                <a:gd name="T54" fmla="*/ 148 w 190"/>
                <a:gd name="T55" fmla="*/ 72 h 195"/>
                <a:gd name="T56" fmla="*/ 145 w 190"/>
                <a:gd name="T57" fmla="*/ 70 h 195"/>
                <a:gd name="T58" fmla="*/ 143 w 190"/>
                <a:gd name="T59" fmla="*/ 136 h 195"/>
                <a:gd name="T60" fmla="*/ 177 w 190"/>
                <a:gd name="T61" fmla="*/ 103 h 195"/>
                <a:gd name="T62" fmla="*/ 177 w 190"/>
                <a:gd name="T63" fmla="*/ 131 h 195"/>
                <a:gd name="T64" fmla="*/ 152 w 190"/>
                <a:gd name="T65" fmla="*/ 141 h 195"/>
                <a:gd name="T66" fmla="*/ 169 w 190"/>
                <a:gd name="T67" fmla="*/ 90 h 195"/>
                <a:gd name="T68" fmla="*/ 159 w 190"/>
                <a:gd name="T69" fmla="*/ 34 h 195"/>
                <a:gd name="T70" fmla="*/ 169 w 190"/>
                <a:gd name="T71" fmla="*/ 60 h 195"/>
                <a:gd name="T72" fmla="*/ 134 w 190"/>
                <a:gd name="T73" fmla="*/ 43 h 195"/>
                <a:gd name="T74" fmla="*/ 55 w 190"/>
                <a:gd name="T75" fmla="*/ 32 h 195"/>
                <a:gd name="T76" fmla="*/ 60 w 190"/>
                <a:gd name="T77" fmla="*/ 23 h 195"/>
                <a:gd name="T78" fmla="*/ 66 w 190"/>
                <a:gd name="T79" fmla="*/ 15 h 195"/>
                <a:gd name="T80" fmla="*/ 78 w 190"/>
                <a:gd name="T81" fmla="*/ 9 h 195"/>
                <a:gd name="T82" fmla="*/ 111 w 190"/>
                <a:gd name="T83" fmla="*/ 25 h 195"/>
                <a:gd name="T84" fmla="*/ 71 w 190"/>
                <a:gd name="T85" fmla="*/ 34 h 195"/>
                <a:gd name="T86" fmla="*/ 13 w 190"/>
                <a:gd name="T87" fmla="*/ 86 h 195"/>
                <a:gd name="T88" fmla="*/ 14 w 190"/>
                <a:gd name="T89" fmla="*/ 58 h 195"/>
                <a:gd name="T90" fmla="*/ 42 w 190"/>
                <a:gd name="T91" fmla="*/ 44 h 195"/>
                <a:gd name="T92" fmla="*/ 41 w 190"/>
                <a:gd name="T93" fmla="*/ 51 h 195"/>
                <a:gd name="T94" fmla="*/ 39 w 190"/>
                <a:gd name="T95" fmla="*/ 77 h 195"/>
                <a:gd name="T96" fmla="*/ 62 w 190"/>
                <a:gd name="T97" fmla="*/ 164 h 195"/>
                <a:gd name="T98" fmla="*/ 28 w 190"/>
                <a:gd name="T99" fmla="*/ 156 h 195"/>
                <a:gd name="T100" fmla="*/ 26 w 190"/>
                <a:gd name="T101" fmla="*/ 117 h 195"/>
                <a:gd name="T102" fmla="*/ 62 w 190"/>
                <a:gd name="T103" fmla="*/ 158 h 195"/>
                <a:gd name="T104" fmla="*/ 120 w 190"/>
                <a:gd name="T105" fmla="*/ 184 h 195"/>
                <a:gd name="T106" fmla="*/ 92 w 190"/>
                <a:gd name="T107" fmla="*/ 179 h 195"/>
                <a:gd name="T108" fmla="*/ 110 w 190"/>
                <a:gd name="T109" fmla="*/ 154 h 195"/>
                <a:gd name="T110" fmla="*/ 131 w 190"/>
                <a:gd name="T111" fmla="*/ 1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5">
                  <a:moveTo>
                    <a:pt x="142" y="174"/>
                  </a:moveTo>
                  <a:cubicBezTo>
                    <a:pt x="145" y="169"/>
                    <a:pt x="147" y="164"/>
                    <a:pt x="149" y="158"/>
                  </a:cubicBezTo>
                  <a:cubicBezTo>
                    <a:pt x="149" y="157"/>
                    <a:pt x="149" y="156"/>
                    <a:pt x="150" y="155"/>
                  </a:cubicBezTo>
                  <a:cubicBezTo>
                    <a:pt x="153" y="154"/>
                    <a:pt x="156" y="154"/>
                    <a:pt x="159" y="153"/>
                  </a:cubicBezTo>
                  <a:cubicBezTo>
                    <a:pt x="162" y="152"/>
                    <a:pt x="165" y="151"/>
                    <a:pt x="168" y="149"/>
                  </a:cubicBezTo>
                  <a:cubicBezTo>
                    <a:pt x="171" y="148"/>
                    <a:pt x="174" y="146"/>
                    <a:pt x="177" y="144"/>
                  </a:cubicBezTo>
                  <a:cubicBezTo>
                    <a:pt x="181" y="141"/>
                    <a:pt x="185" y="136"/>
                    <a:pt x="188" y="131"/>
                  </a:cubicBezTo>
                  <a:cubicBezTo>
                    <a:pt x="189" y="128"/>
                    <a:pt x="190" y="125"/>
                    <a:pt x="190" y="122"/>
                  </a:cubicBezTo>
                  <a:cubicBezTo>
                    <a:pt x="190" y="118"/>
                    <a:pt x="190" y="114"/>
                    <a:pt x="190" y="111"/>
                  </a:cubicBezTo>
                  <a:cubicBezTo>
                    <a:pt x="188" y="104"/>
                    <a:pt x="185" y="97"/>
                    <a:pt x="181" y="92"/>
                  </a:cubicBezTo>
                  <a:cubicBezTo>
                    <a:pt x="179" y="89"/>
                    <a:pt x="177" y="86"/>
                    <a:pt x="175" y="83"/>
                  </a:cubicBezTo>
                  <a:cubicBezTo>
                    <a:pt x="174" y="83"/>
                    <a:pt x="174" y="82"/>
                    <a:pt x="173" y="81"/>
                  </a:cubicBezTo>
                  <a:cubicBezTo>
                    <a:pt x="173" y="80"/>
                    <a:pt x="174" y="78"/>
                    <a:pt x="175" y="77"/>
                  </a:cubicBezTo>
                  <a:cubicBezTo>
                    <a:pt x="177" y="70"/>
                    <a:pt x="178" y="63"/>
                    <a:pt x="178" y="56"/>
                  </a:cubicBezTo>
                  <a:cubicBezTo>
                    <a:pt x="178" y="49"/>
                    <a:pt x="176" y="41"/>
                    <a:pt x="173" y="35"/>
                  </a:cubicBezTo>
                  <a:cubicBezTo>
                    <a:pt x="171" y="33"/>
                    <a:pt x="169" y="30"/>
                    <a:pt x="166" y="28"/>
                  </a:cubicBezTo>
                  <a:cubicBezTo>
                    <a:pt x="163" y="26"/>
                    <a:pt x="160" y="24"/>
                    <a:pt x="157" y="23"/>
                  </a:cubicBezTo>
                  <a:cubicBezTo>
                    <a:pt x="146" y="19"/>
                    <a:pt x="135" y="19"/>
                    <a:pt x="124" y="22"/>
                  </a:cubicBezTo>
                  <a:cubicBezTo>
                    <a:pt x="123" y="22"/>
                    <a:pt x="122" y="22"/>
                    <a:pt x="120" y="22"/>
                  </a:cubicBezTo>
                  <a:cubicBezTo>
                    <a:pt x="117" y="18"/>
                    <a:pt x="113" y="14"/>
                    <a:pt x="109" y="11"/>
                  </a:cubicBezTo>
                  <a:cubicBezTo>
                    <a:pt x="103" y="6"/>
                    <a:pt x="96" y="2"/>
                    <a:pt x="88" y="0"/>
                  </a:cubicBezTo>
                  <a:cubicBezTo>
                    <a:pt x="86" y="0"/>
                    <a:pt x="84" y="0"/>
                    <a:pt x="82" y="0"/>
                  </a:cubicBezTo>
                  <a:cubicBezTo>
                    <a:pt x="80" y="0"/>
                    <a:pt x="78" y="0"/>
                    <a:pt x="76" y="0"/>
                  </a:cubicBezTo>
                  <a:cubicBezTo>
                    <a:pt x="76" y="0"/>
                    <a:pt x="75" y="0"/>
                    <a:pt x="75" y="0"/>
                  </a:cubicBezTo>
                  <a:cubicBezTo>
                    <a:pt x="74" y="1"/>
                    <a:pt x="72" y="1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2" y="6"/>
                    <a:pt x="59" y="9"/>
                    <a:pt x="57" y="11"/>
                  </a:cubicBezTo>
                  <a:cubicBezTo>
                    <a:pt x="54" y="15"/>
                    <a:pt x="52" y="18"/>
                    <a:pt x="50" y="22"/>
                  </a:cubicBezTo>
                  <a:cubicBezTo>
                    <a:pt x="48" y="25"/>
                    <a:pt x="46" y="29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2" y="34"/>
                    <a:pt x="39" y="35"/>
                    <a:pt x="37" y="35"/>
                  </a:cubicBezTo>
                  <a:cubicBezTo>
                    <a:pt x="34" y="36"/>
                    <a:pt x="32" y="36"/>
                    <a:pt x="30" y="37"/>
                  </a:cubicBezTo>
                  <a:cubicBezTo>
                    <a:pt x="28" y="38"/>
                    <a:pt x="27" y="38"/>
                    <a:pt x="26" y="39"/>
                  </a:cubicBezTo>
                  <a:cubicBezTo>
                    <a:pt x="25" y="39"/>
                    <a:pt x="23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7" y="43"/>
                    <a:pt x="11" y="46"/>
                    <a:pt x="7" y="51"/>
                  </a:cubicBezTo>
                  <a:cubicBezTo>
                    <a:pt x="5" y="54"/>
                    <a:pt x="4" y="57"/>
                    <a:pt x="2" y="60"/>
                  </a:cubicBezTo>
                  <a:cubicBezTo>
                    <a:pt x="2" y="61"/>
                    <a:pt x="1" y="63"/>
                    <a:pt x="1" y="65"/>
                  </a:cubicBezTo>
                  <a:cubicBezTo>
                    <a:pt x="0" y="67"/>
                    <a:pt x="0" y="69"/>
                    <a:pt x="0" y="71"/>
                  </a:cubicBezTo>
                  <a:cubicBezTo>
                    <a:pt x="0" y="74"/>
                    <a:pt x="1" y="78"/>
                    <a:pt x="2" y="81"/>
                  </a:cubicBezTo>
                  <a:cubicBezTo>
                    <a:pt x="3" y="85"/>
                    <a:pt x="4" y="88"/>
                    <a:pt x="6" y="92"/>
                  </a:cubicBezTo>
                  <a:cubicBezTo>
                    <a:pt x="9" y="98"/>
                    <a:pt x="13" y="104"/>
                    <a:pt x="18" y="109"/>
                  </a:cubicBezTo>
                  <a:cubicBezTo>
                    <a:pt x="19" y="109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1"/>
                  </a:cubicBezTo>
                  <a:cubicBezTo>
                    <a:pt x="16" y="117"/>
                    <a:pt x="14" y="124"/>
                    <a:pt x="13" y="131"/>
                  </a:cubicBezTo>
                  <a:cubicBezTo>
                    <a:pt x="12" y="138"/>
                    <a:pt x="12" y="145"/>
                    <a:pt x="15" y="152"/>
                  </a:cubicBezTo>
                  <a:cubicBezTo>
                    <a:pt x="16" y="155"/>
                    <a:pt x="17" y="158"/>
                    <a:pt x="19" y="160"/>
                  </a:cubicBezTo>
                  <a:cubicBezTo>
                    <a:pt x="21" y="163"/>
                    <a:pt x="23" y="165"/>
                    <a:pt x="26" y="167"/>
                  </a:cubicBezTo>
                  <a:cubicBezTo>
                    <a:pt x="27" y="168"/>
                    <a:pt x="29" y="169"/>
                    <a:pt x="30" y="170"/>
                  </a:cubicBezTo>
                  <a:cubicBezTo>
                    <a:pt x="32" y="171"/>
                    <a:pt x="33" y="171"/>
                    <a:pt x="35" y="172"/>
                  </a:cubicBezTo>
                  <a:cubicBezTo>
                    <a:pt x="38" y="173"/>
                    <a:pt x="41" y="174"/>
                    <a:pt x="44" y="174"/>
                  </a:cubicBezTo>
                  <a:cubicBezTo>
                    <a:pt x="48" y="174"/>
                    <a:pt x="51" y="175"/>
                    <a:pt x="55" y="174"/>
                  </a:cubicBezTo>
                  <a:cubicBezTo>
                    <a:pt x="58" y="174"/>
                    <a:pt x="62" y="174"/>
                    <a:pt x="66" y="173"/>
                  </a:cubicBezTo>
                  <a:cubicBezTo>
                    <a:pt x="68" y="173"/>
                    <a:pt x="70" y="172"/>
                    <a:pt x="72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6" y="177"/>
                    <a:pt x="80" y="181"/>
                    <a:pt x="84" y="184"/>
                  </a:cubicBezTo>
                  <a:cubicBezTo>
                    <a:pt x="88" y="187"/>
                    <a:pt x="92" y="190"/>
                    <a:pt x="96" y="192"/>
                  </a:cubicBezTo>
                  <a:cubicBezTo>
                    <a:pt x="98" y="193"/>
                    <a:pt x="101" y="193"/>
                    <a:pt x="103" y="194"/>
                  </a:cubicBezTo>
                  <a:cubicBezTo>
                    <a:pt x="105" y="195"/>
                    <a:pt x="108" y="195"/>
                    <a:pt x="110" y="195"/>
                  </a:cubicBezTo>
                  <a:cubicBezTo>
                    <a:pt x="112" y="195"/>
                    <a:pt x="114" y="195"/>
                    <a:pt x="116" y="195"/>
                  </a:cubicBezTo>
                  <a:cubicBezTo>
                    <a:pt x="118" y="194"/>
                    <a:pt x="120" y="194"/>
                    <a:pt x="122" y="193"/>
                  </a:cubicBezTo>
                  <a:cubicBezTo>
                    <a:pt x="127" y="191"/>
                    <a:pt x="130" y="188"/>
                    <a:pt x="134" y="185"/>
                  </a:cubicBezTo>
                  <a:cubicBezTo>
                    <a:pt x="137" y="182"/>
                    <a:pt x="140" y="178"/>
                    <a:pt x="142" y="174"/>
                  </a:cubicBezTo>
                  <a:close/>
                  <a:moveTo>
                    <a:pt x="75" y="161"/>
                  </a:moveTo>
                  <a:cubicBezTo>
                    <a:pt x="71" y="155"/>
                    <a:pt x="67" y="148"/>
                    <a:pt x="64" y="142"/>
                  </a:cubicBezTo>
                  <a:cubicBezTo>
                    <a:pt x="64" y="141"/>
                    <a:pt x="64" y="141"/>
                    <a:pt x="63" y="140"/>
                  </a:cubicBezTo>
                  <a:cubicBezTo>
                    <a:pt x="66" y="141"/>
                    <a:pt x="69" y="143"/>
                    <a:pt x="72" y="144"/>
                  </a:cubicBezTo>
                  <a:cubicBezTo>
                    <a:pt x="80" y="147"/>
                    <a:pt x="88" y="149"/>
                    <a:pt x="96" y="151"/>
                  </a:cubicBezTo>
                  <a:cubicBezTo>
                    <a:pt x="93" y="153"/>
                    <a:pt x="91" y="154"/>
                    <a:pt x="88" y="156"/>
                  </a:cubicBezTo>
                  <a:cubicBezTo>
                    <a:pt x="84" y="158"/>
                    <a:pt x="79" y="159"/>
                    <a:pt x="75" y="161"/>
                  </a:cubicBezTo>
                  <a:close/>
                  <a:moveTo>
                    <a:pt x="79" y="136"/>
                  </a:moveTo>
                  <a:cubicBezTo>
                    <a:pt x="72" y="134"/>
                    <a:pt x="65" y="131"/>
                    <a:pt x="58" y="127"/>
                  </a:cubicBezTo>
                  <a:cubicBezTo>
                    <a:pt x="55" y="118"/>
                    <a:pt x="53" y="109"/>
                    <a:pt x="51" y="100"/>
                  </a:cubicBezTo>
                  <a:cubicBezTo>
                    <a:pt x="50" y="94"/>
                    <a:pt x="49" y="87"/>
                    <a:pt x="49" y="81"/>
                  </a:cubicBezTo>
                  <a:cubicBezTo>
                    <a:pt x="55" y="73"/>
                    <a:pt x="62" y="67"/>
                    <a:pt x="69" y="61"/>
                  </a:cubicBezTo>
                  <a:cubicBezTo>
                    <a:pt x="75" y="55"/>
                    <a:pt x="82" y="50"/>
                    <a:pt x="89" y="46"/>
                  </a:cubicBezTo>
                  <a:cubicBezTo>
                    <a:pt x="97" y="48"/>
                    <a:pt x="104" y="50"/>
                    <a:pt x="112" y="53"/>
                  </a:cubicBezTo>
                  <a:cubicBezTo>
                    <a:pt x="119" y="56"/>
                    <a:pt x="126" y="59"/>
                    <a:pt x="132" y="62"/>
                  </a:cubicBezTo>
                  <a:cubicBezTo>
                    <a:pt x="137" y="73"/>
                    <a:pt x="140" y="84"/>
                    <a:pt x="142" y="95"/>
                  </a:cubicBezTo>
                  <a:cubicBezTo>
                    <a:pt x="143" y="101"/>
                    <a:pt x="143" y="106"/>
                    <a:pt x="144" y="112"/>
                  </a:cubicBezTo>
                  <a:cubicBezTo>
                    <a:pt x="137" y="120"/>
                    <a:pt x="130" y="127"/>
                    <a:pt x="122" y="134"/>
                  </a:cubicBezTo>
                  <a:cubicBezTo>
                    <a:pt x="117" y="137"/>
                    <a:pt x="112" y="141"/>
                    <a:pt x="107" y="144"/>
                  </a:cubicBezTo>
                  <a:cubicBezTo>
                    <a:pt x="98" y="143"/>
                    <a:pt x="88" y="140"/>
                    <a:pt x="79" y="136"/>
                  </a:cubicBezTo>
                  <a:close/>
                  <a:moveTo>
                    <a:pt x="40" y="91"/>
                  </a:moveTo>
                  <a:cubicBezTo>
                    <a:pt x="41" y="100"/>
                    <a:pt x="43" y="109"/>
                    <a:pt x="46" y="118"/>
                  </a:cubicBezTo>
                  <a:cubicBezTo>
                    <a:pt x="46" y="119"/>
                    <a:pt x="46" y="119"/>
                    <a:pt x="46" y="120"/>
                  </a:cubicBezTo>
                  <a:cubicBezTo>
                    <a:pt x="45" y="119"/>
                    <a:pt x="43" y="118"/>
                    <a:pt x="42" y="117"/>
                  </a:cubicBezTo>
                  <a:cubicBezTo>
                    <a:pt x="38" y="114"/>
                    <a:pt x="34" y="111"/>
                    <a:pt x="30" y="108"/>
                  </a:cubicBezTo>
                  <a:cubicBezTo>
                    <a:pt x="33" y="102"/>
                    <a:pt x="37" y="97"/>
                    <a:pt x="40" y="91"/>
                  </a:cubicBezTo>
                  <a:cubicBezTo>
                    <a:pt x="40" y="91"/>
                    <a:pt x="40" y="91"/>
                    <a:pt x="40" y="91"/>
                  </a:cubicBezTo>
                  <a:close/>
                  <a:moveTo>
                    <a:pt x="49" y="59"/>
                  </a:moveTo>
                  <a:cubicBezTo>
                    <a:pt x="50" y="53"/>
                    <a:pt x="51" y="48"/>
                    <a:pt x="52" y="43"/>
                  </a:cubicBezTo>
                  <a:cubicBezTo>
                    <a:pt x="58" y="42"/>
                    <a:pt x="64" y="42"/>
                    <a:pt x="70" y="43"/>
                  </a:cubicBezTo>
                  <a:cubicBezTo>
                    <a:pt x="72" y="43"/>
                    <a:pt x="74" y="43"/>
                    <a:pt x="76" y="44"/>
                  </a:cubicBezTo>
                  <a:cubicBezTo>
                    <a:pt x="69" y="48"/>
                    <a:pt x="63" y="53"/>
                    <a:pt x="57" y="59"/>
                  </a:cubicBezTo>
                  <a:cubicBezTo>
                    <a:pt x="54" y="61"/>
                    <a:pt x="51" y="64"/>
                    <a:pt x="49" y="67"/>
                  </a:cubicBezTo>
                  <a:cubicBezTo>
                    <a:pt x="49" y="64"/>
                    <a:pt x="49" y="62"/>
                    <a:pt x="49" y="59"/>
                  </a:cubicBezTo>
                  <a:close/>
                  <a:moveTo>
                    <a:pt x="117" y="33"/>
                  </a:moveTo>
                  <a:cubicBezTo>
                    <a:pt x="121" y="38"/>
                    <a:pt x="124" y="43"/>
                    <a:pt x="127" y="49"/>
                  </a:cubicBezTo>
                  <a:cubicBezTo>
                    <a:pt x="122" y="47"/>
                    <a:pt x="118" y="45"/>
                    <a:pt x="113" y="44"/>
                  </a:cubicBezTo>
                  <a:cubicBezTo>
                    <a:pt x="109" y="42"/>
                    <a:pt x="105" y="41"/>
                    <a:pt x="101" y="40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2" y="39"/>
                    <a:pt x="102" y="39"/>
                  </a:cubicBezTo>
                  <a:cubicBezTo>
                    <a:pt x="102" y="39"/>
                    <a:pt x="103" y="39"/>
                    <a:pt x="103" y="39"/>
                  </a:cubicBezTo>
                  <a:cubicBezTo>
                    <a:pt x="105" y="37"/>
                    <a:pt x="108" y="36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3" y="35"/>
                    <a:pt x="115" y="34"/>
                    <a:pt x="117" y="33"/>
                  </a:cubicBezTo>
                  <a:close/>
                  <a:moveTo>
                    <a:pt x="148" y="72"/>
                  </a:moveTo>
                  <a:cubicBezTo>
                    <a:pt x="153" y="75"/>
                    <a:pt x="158" y="79"/>
                    <a:pt x="162" y="83"/>
                  </a:cubicBezTo>
                  <a:cubicBezTo>
                    <a:pt x="159" y="89"/>
                    <a:pt x="156" y="95"/>
                    <a:pt x="152" y="101"/>
                  </a:cubicBezTo>
                  <a:cubicBezTo>
                    <a:pt x="151" y="95"/>
                    <a:pt x="150" y="89"/>
                    <a:pt x="149" y="83"/>
                  </a:cubicBezTo>
                  <a:cubicBezTo>
                    <a:pt x="148" y="79"/>
                    <a:pt x="146" y="74"/>
                    <a:pt x="145" y="70"/>
                  </a:cubicBezTo>
                  <a:cubicBezTo>
                    <a:pt x="146" y="70"/>
                    <a:pt x="147" y="71"/>
                    <a:pt x="148" y="72"/>
                  </a:cubicBezTo>
                  <a:close/>
                  <a:moveTo>
                    <a:pt x="139" y="130"/>
                  </a:moveTo>
                  <a:cubicBezTo>
                    <a:pt x="141" y="129"/>
                    <a:pt x="142" y="127"/>
                    <a:pt x="144" y="125"/>
                  </a:cubicBezTo>
                  <a:cubicBezTo>
                    <a:pt x="144" y="129"/>
                    <a:pt x="144" y="132"/>
                    <a:pt x="143" y="136"/>
                  </a:cubicBezTo>
                  <a:cubicBezTo>
                    <a:pt x="143" y="139"/>
                    <a:pt x="143" y="143"/>
                    <a:pt x="142" y="146"/>
                  </a:cubicBezTo>
                  <a:cubicBezTo>
                    <a:pt x="135" y="147"/>
                    <a:pt x="128" y="147"/>
                    <a:pt x="121" y="146"/>
                  </a:cubicBezTo>
                  <a:cubicBezTo>
                    <a:pt x="127" y="141"/>
                    <a:pt x="134" y="136"/>
                    <a:pt x="139" y="130"/>
                  </a:cubicBezTo>
                  <a:close/>
                  <a:moveTo>
                    <a:pt x="177" y="103"/>
                  </a:moveTo>
                  <a:cubicBezTo>
                    <a:pt x="179" y="107"/>
                    <a:pt x="180" y="110"/>
                    <a:pt x="181" y="113"/>
                  </a:cubicBezTo>
                  <a:cubicBezTo>
                    <a:pt x="181" y="115"/>
                    <a:pt x="181" y="118"/>
                    <a:pt x="181" y="120"/>
                  </a:cubicBezTo>
                  <a:cubicBezTo>
                    <a:pt x="181" y="122"/>
                    <a:pt x="180" y="124"/>
                    <a:pt x="180" y="126"/>
                  </a:cubicBezTo>
                  <a:cubicBezTo>
                    <a:pt x="179" y="128"/>
                    <a:pt x="178" y="129"/>
                    <a:pt x="177" y="131"/>
                  </a:cubicBezTo>
                  <a:cubicBezTo>
                    <a:pt x="175" y="133"/>
                    <a:pt x="174" y="134"/>
                    <a:pt x="172" y="136"/>
                  </a:cubicBezTo>
                  <a:cubicBezTo>
                    <a:pt x="170" y="138"/>
                    <a:pt x="167" y="139"/>
                    <a:pt x="164" y="141"/>
                  </a:cubicBezTo>
                  <a:cubicBezTo>
                    <a:pt x="160" y="143"/>
                    <a:pt x="156" y="144"/>
                    <a:pt x="152" y="145"/>
                  </a:cubicBezTo>
                  <a:cubicBezTo>
                    <a:pt x="152" y="143"/>
                    <a:pt x="152" y="142"/>
                    <a:pt x="152" y="141"/>
                  </a:cubicBezTo>
                  <a:cubicBezTo>
                    <a:pt x="153" y="134"/>
                    <a:pt x="153" y="127"/>
                    <a:pt x="153" y="120"/>
                  </a:cubicBezTo>
                  <a:cubicBezTo>
                    <a:pt x="153" y="118"/>
                    <a:pt x="153" y="117"/>
                    <a:pt x="153" y="115"/>
                  </a:cubicBezTo>
                  <a:cubicBezTo>
                    <a:pt x="158" y="109"/>
                    <a:pt x="162" y="103"/>
                    <a:pt x="166" y="96"/>
                  </a:cubicBezTo>
                  <a:cubicBezTo>
                    <a:pt x="167" y="94"/>
                    <a:pt x="168" y="92"/>
                    <a:pt x="169" y="90"/>
                  </a:cubicBezTo>
                  <a:cubicBezTo>
                    <a:pt x="172" y="94"/>
                    <a:pt x="175" y="99"/>
                    <a:pt x="177" y="103"/>
                  </a:cubicBezTo>
                  <a:close/>
                  <a:moveTo>
                    <a:pt x="144" y="29"/>
                  </a:moveTo>
                  <a:cubicBezTo>
                    <a:pt x="147" y="30"/>
                    <a:pt x="150" y="30"/>
                    <a:pt x="153" y="31"/>
                  </a:cubicBezTo>
                  <a:cubicBezTo>
                    <a:pt x="155" y="32"/>
                    <a:pt x="157" y="33"/>
                    <a:pt x="159" y="34"/>
                  </a:cubicBezTo>
                  <a:cubicBezTo>
                    <a:pt x="161" y="35"/>
                    <a:pt x="162" y="37"/>
                    <a:pt x="163" y="38"/>
                  </a:cubicBezTo>
                  <a:cubicBezTo>
                    <a:pt x="164" y="40"/>
                    <a:pt x="165" y="41"/>
                    <a:pt x="166" y="43"/>
                  </a:cubicBezTo>
                  <a:cubicBezTo>
                    <a:pt x="167" y="45"/>
                    <a:pt x="168" y="47"/>
                    <a:pt x="168" y="50"/>
                  </a:cubicBezTo>
                  <a:cubicBezTo>
                    <a:pt x="169" y="53"/>
                    <a:pt x="169" y="57"/>
                    <a:pt x="169" y="60"/>
                  </a:cubicBezTo>
                  <a:cubicBezTo>
                    <a:pt x="168" y="65"/>
                    <a:pt x="167" y="69"/>
                    <a:pt x="166" y="74"/>
                  </a:cubicBezTo>
                  <a:cubicBezTo>
                    <a:pt x="161" y="70"/>
                    <a:pt x="156" y="66"/>
                    <a:pt x="152" y="63"/>
                  </a:cubicBezTo>
                  <a:cubicBezTo>
                    <a:pt x="148" y="60"/>
                    <a:pt x="144" y="58"/>
                    <a:pt x="140" y="56"/>
                  </a:cubicBezTo>
                  <a:cubicBezTo>
                    <a:pt x="138" y="51"/>
                    <a:pt x="136" y="47"/>
                    <a:pt x="134" y="43"/>
                  </a:cubicBezTo>
                  <a:cubicBezTo>
                    <a:pt x="132" y="39"/>
                    <a:pt x="129" y="35"/>
                    <a:pt x="126" y="30"/>
                  </a:cubicBezTo>
                  <a:cubicBezTo>
                    <a:pt x="127" y="30"/>
                    <a:pt x="128" y="30"/>
                    <a:pt x="129" y="30"/>
                  </a:cubicBezTo>
                  <a:cubicBezTo>
                    <a:pt x="134" y="29"/>
                    <a:pt x="139" y="29"/>
                    <a:pt x="144" y="29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28"/>
                    <a:pt x="58" y="25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1"/>
                  </a:cubicBezTo>
                  <a:cubicBezTo>
                    <a:pt x="63" y="19"/>
                    <a:pt x="64" y="17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5"/>
                    <a:pt x="67" y="15"/>
                  </a:cubicBezTo>
                  <a:cubicBezTo>
                    <a:pt x="69" y="13"/>
                    <a:pt x="71" y="12"/>
                    <a:pt x="72" y="11"/>
                  </a:cubicBezTo>
                  <a:cubicBezTo>
                    <a:pt x="74" y="10"/>
                    <a:pt x="76" y="10"/>
                    <a:pt x="78" y="9"/>
                  </a:cubicBezTo>
                  <a:cubicBezTo>
                    <a:pt x="80" y="9"/>
                    <a:pt x="82" y="9"/>
                    <a:pt x="84" y="9"/>
                  </a:cubicBezTo>
                  <a:cubicBezTo>
                    <a:pt x="86" y="9"/>
                    <a:pt x="89" y="10"/>
                    <a:pt x="91" y="11"/>
                  </a:cubicBezTo>
                  <a:cubicBezTo>
                    <a:pt x="94" y="12"/>
                    <a:pt x="97" y="14"/>
                    <a:pt x="100" y="16"/>
                  </a:cubicBezTo>
                  <a:cubicBezTo>
                    <a:pt x="104" y="19"/>
                    <a:pt x="107" y="22"/>
                    <a:pt x="111" y="25"/>
                  </a:cubicBezTo>
                  <a:cubicBezTo>
                    <a:pt x="110" y="25"/>
                    <a:pt x="110" y="26"/>
                    <a:pt x="109" y="26"/>
                  </a:cubicBezTo>
                  <a:cubicBezTo>
                    <a:pt x="103" y="28"/>
                    <a:pt x="97" y="31"/>
                    <a:pt x="91" y="34"/>
                  </a:cubicBezTo>
                  <a:cubicBezTo>
                    <a:pt x="90" y="35"/>
                    <a:pt x="89" y="36"/>
                    <a:pt x="87" y="36"/>
                  </a:cubicBezTo>
                  <a:cubicBezTo>
                    <a:pt x="82" y="35"/>
                    <a:pt x="76" y="34"/>
                    <a:pt x="71" y="34"/>
                  </a:cubicBezTo>
                  <a:cubicBezTo>
                    <a:pt x="66" y="33"/>
                    <a:pt x="60" y="33"/>
                    <a:pt x="55" y="33"/>
                  </a:cubicBezTo>
                  <a:cubicBezTo>
                    <a:pt x="55" y="33"/>
                    <a:pt x="55" y="32"/>
                    <a:pt x="55" y="32"/>
                  </a:cubicBezTo>
                  <a:close/>
                  <a:moveTo>
                    <a:pt x="22" y="99"/>
                  </a:moveTo>
                  <a:cubicBezTo>
                    <a:pt x="18" y="95"/>
                    <a:pt x="15" y="90"/>
                    <a:pt x="13" y="86"/>
                  </a:cubicBezTo>
                  <a:cubicBezTo>
                    <a:pt x="12" y="83"/>
                    <a:pt x="11" y="79"/>
                    <a:pt x="10" y="76"/>
                  </a:cubicBezTo>
                  <a:cubicBezTo>
                    <a:pt x="10" y="74"/>
                    <a:pt x="9" y="72"/>
                    <a:pt x="10" y="69"/>
                  </a:cubicBezTo>
                  <a:cubicBezTo>
                    <a:pt x="10" y="67"/>
                    <a:pt x="10" y="65"/>
                    <a:pt x="11" y="63"/>
                  </a:cubicBezTo>
                  <a:cubicBezTo>
                    <a:pt x="12" y="62"/>
                    <a:pt x="13" y="60"/>
                    <a:pt x="14" y="58"/>
                  </a:cubicBezTo>
                  <a:cubicBezTo>
                    <a:pt x="15" y="57"/>
                    <a:pt x="16" y="55"/>
                    <a:pt x="18" y="54"/>
                  </a:cubicBezTo>
                  <a:cubicBezTo>
                    <a:pt x="21" y="52"/>
                    <a:pt x="23" y="50"/>
                    <a:pt x="26" y="49"/>
                  </a:cubicBezTo>
                  <a:cubicBezTo>
                    <a:pt x="31" y="46"/>
                    <a:pt x="36" y="45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1" y="47"/>
                    <a:pt x="41" y="48"/>
                  </a:cubicBezTo>
                  <a:cubicBezTo>
                    <a:pt x="41" y="49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0" y="52"/>
                    <a:pt x="40" y="53"/>
                  </a:cubicBezTo>
                  <a:cubicBezTo>
                    <a:pt x="39" y="61"/>
                    <a:pt x="39" y="68"/>
                    <a:pt x="39" y="75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6" y="82"/>
                    <a:pt x="32" y="87"/>
                    <a:pt x="29" y="92"/>
                  </a:cubicBezTo>
                  <a:cubicBezTo>
                    <a:pt x="27" y="95"/>
                    <a:pt x="25" y="98"/>
                    <a:pt x="23" y="101"/>
                  </a:cubicBezTo>
                  <a:cubicBezTo>
                    <a:pt x="23" y="100"/>
                    <a:pt x="22" y="100"/>
                    <a:pt x="22" y="99"/>
                  </a:cubicBezTo>
                  <a:close/>
                  <a:moveTo>
                    <a:pt x="62" y="164"/>
                  </a:moveTo>
                  <a:cubicBezTo>
                    <a:pt x="57" y="165"/>
                    <a:pt x="52" y="165"/>
                    <a:pt x="47" y="165"/>
                  </a:cubicBezTo>
                  <a:cubicBezTo>
                    <a:pt x="44" y="165"/>
                    <a:pt x="40" y="164"/>
                    <a:pt x="37" y="163"/>
                  </a:cubicBezTo>
                  <a:cubicBezTo>
                    <a:pt x="35" y="162"/>
                    <a:pt x="34" y="161"/>
                    <a:pt x="32" y="160"/>
                  </a:cubicBezTo>
                  <a:cubicBezTo>
                    <a:pt x="30" y="159"/>
                    <a:pt x="29" y="157"/>
                    <a:pt x="28" y="156"/>
                  </a:cubicBezTo>
                  <a:cubicBezTo>
                    <a:pt x="26" y="155"/>
                    <a:pt x="25" y="153"/>
                    <a:pt x="24" y="151"/>
                  </a:cubicBezTo>
                  <a:cubicBezTo>
                    <a:pt x="24" y="149"/>
                    <a:pt x="23" y="147"/>
                    <a:pt x="22" y="144"/>
                  </a:cubicBezTo>
                  <a:cubicBezTo>
                    <a:pt x="22" y="141"/>
                    <a:pt x="22" y="137"/>
                    <a:pt x="22" y="134"/>
                  </a:cubicBezTo>
                  <a:cubicBezTo>
                    <a:pt x="23" y="128"/>
                    <a:pt x="24" y="123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9" y="119"/>
                    <a:pt x="32" y="121"/>
                    <a:pt x="34" y="123"/>
                  </a:cubicBezTo>
                  <a:cubicBezTo>
                    <a:pt x="40" y="127"/>
                    <a:pt x="45" y="130"/>
                    <a:pt x="51" y="133"/>
                  </a:cubicBezTo>
                  <a:cubicBezTo>
                    <a:pt x="54" y="142"/>
                    <a:pt x="57" y="150"/>
                    <a:pt x="62" y="158"/>
                  </a:cubicBezTo>
                  <a:cubicBezTo>
                    <a:pt x="63" y="160"/>
                    <a:pt x="64" y="161"/>
                    <a:pt x="66" y="163"/>
                  </a:cubicBezTo>
                  <a:cubicBezTo>
                    <a:pt x="64" y="164"/>
                    <a:pt x="63" y="164"/>
                    <a:pt x="62" y="164"/>
                  </a:cubicBezTo>
                  <a:close/>
                  <a:moveTo>
                    <a:pt x="126" y="180"/>
                  </a:moveTo>
                  <a:cubicBezTo>
                    <a:pt x="124" y="181"/>
                    <a:pt x="122" y="183"/>
                    <a:pt x="120" y="184"/>
                  </a:cubicBezTo>
                  <a:cubicBezTo>
                    <a:pt x="118" y="184"/>
                    <a:pt x="116" y="185"/>
                    <a:pt x="115" y="185"/>
                  </a:cubicBezTo>
                  <a:cubicBezTo>
                    <a:pt x="113" y="186"/>
                    <a:pt x="111" y="186"/>
                    <a:pt x="109" y="186"/>
                  </a:cubicBezTo>
                  <a:cubicBezTo>
                    <a:pt x="106" y="185"/>
                    <a:pt x="104" y="185"/>
                    <a:pt x="101" y="184"/>
                  </a:cubicBezTo>
                  <a:cubicBezTo>
                    <a:pt x="98" y="183"/>
                    <a:pt x="95" y="181"/>
                    <a:pt x="92" y="179"/>
                  </a:cubicBezTo>
                  <a:cubicBezTo>
                    <a:pt x="88" y="176"/>
                    <a:pt x="84" y="172"/>
                    <a:pt x="81" y="169"/>
                  </a:cubicBezTo>
                  <a:cubicBezTo>
                    <a:pt x="83" y="168"/>
                    <a:pt x="85" y="167"/>
                    <a:pt x="86" y="166"/>
                  </a:cubicBezTo>
                  <a:cubicBezTo>
                    <a:pt x="93" y="164"/>
                    <a:pt x="100" y="160"/>
                    <a:pt x="106" y="156"/>
                  </a:cubicBezTo>
                  <a:cubicBezTo>
                    <a:pt x="107" y="156"/>
                    <a:pt x="108" y="155"/>
                    <a:pt x="110" y="154"/>
                  </a:cubicBezTo>
                  <a:cubicBezTo>
                    <a:pt x="111" y="154"/>
                    <a:pt x="113" y="155"/>
                    <a:pt x="115" y="155"/>
                  </a:cubicBezTo>
                  <a:cubicBezTo>
                    <a:pt x="123" y="156"/>
                    <a:pt x="132" y="156"/>
                    <a:pt x="140" y="156"/>
                  </a:cubicBezTo>
                  <a:cubicBezTo>
                    <a:pt x="139" y="157"/>
                    <a:pt x="139" y="159"/>
                    <a:pt x="138" y="161"/>
                  </a:cubicBezTo>
                  <a:cubicBezTo>
                    <a:pt x="136" y="165"/>
                    <a:pt x="134" y="169"/>
                    <a:pt x="131" y="173"/>
                  </a:cubicBezTo>
                  <a:cubicBezTo>
                    <a:pt x="130" y="176"/>
                    <a:pt x="128" y="178"/>
                    <a:pt x="12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iṧlïḓè">
              <a:extLst>
                <a:ext uri="{FF2B5EF4-FFF2-40B4-BE49-F238E27FC236}">
                  <a16:creationId xmlns:a16="http://schemas.microsoft.com/office/drawing/2014/main" id="{6CE63229-E68F-4651-ABAB-ACE4B0A8B6DA}"/>
                </a:ext>
              </a:extLst>
            </p:cNvPr>
            <p:cNvSpPr/>
            <p:nvPr/>
          </p:nvSpPr>
          <p:spPr bwMode="auto">
            <a:xfrm>
              <a:off x="4629963" y="-1715401"/>
              <a:ext cx="53494" cy="59787"/>
            </a:xfrm>
            <a:custGeom>
              <a:avLst/>
              <a:gdLst>
                <a:gd name="T0" fmla="*/ 25 w 31"/>
                <a:gd name="T1" fmla="*/ 3 h 35"/>
                <a:gd name="T2" fmla="*/ 23 w 31"/>
                <a:gd name="T3" fmla="*/ 2 h 35"/>
                <a:gd name="T4" fmla="*/ 21 w 31"/>
                <a:gd name="T5" fmla="*/ 1 h 35"/>
                <a:gd name="T6" fmla="*/ 20 w 31"/>
                <a:gd name="T7" fmla="*/ 0 h 35"/>
                <a:gd name="T8" fmla="*/ 17 w 31"/>
                <a:gd name="T9" fmla="*/ 0 h 35"/>
                <a:gd name="T10" fmla="*/ 16 w 31"/>
                <a:gd name="T11" fmla="*/ 0 h 35"/>
                <a:gd name="T12" fmla="*/ 12 w 31"/>
                <a:gd name="T13" fmla="*/ 0 h 35"/>
                <a:gd name="T14" fmla="*/ 11 w 31"/>
                <a:gd name="T15" fmla="*/ 0 h 35"/>
                <a:gd name="T16" fmla="*/ 8 w 31"/>
                <a:gd name="T17" fmla="*/ 2 h 35"/>
                <a:gd name="T18" fmla="*/ 4 w 31"/>
                <a:gd name="T19" fmla="*/ 6 h 35"/>
                <a:gd name="T20" fmla="*/ 1 w 31"/>
                <a:gd name="T21" fmla="*/ 13 h 35"/>
                <a:gd name="T22" fmla="*/ 0 w 31"/>
                <a:gd name="T23" fmla="*/ 18 h 35"/>
                <a:gd name="T24" fmla="*/ 0 w 31"/>
                <a:gd name="T25" fmla="*/ 23 h 35"/>
                <a:gd name="T26" fmla="*/ 2 w 31"/>
                <a:gd name="T27" fmla="*/ 28 h 35"/>
                <a:gd name="T28" fmla="*/ 8 w 31"/>
                <a:gd name="T29" fmla="*/ 34 h 35"/>
                <a:gd name="T30" fmla="*/ 11 w 31"/>
                <a:gd name="T31" fmla="*/ 35 h 35"/>
                <a:gd name="T32" fmla="*/ 14 w 31"/>
                <a:gd name="T33" fmla="*/ 35 h 35"/>
                <a:gd name="T34" fmla="*/ 18 w 31"/>
                <a:gd name="T35" fmla="*/ 35 h 35"/>
                <a:gd name="T36" fmla="*/ 23 w 31"/>
                <a:gd name="T37" fmla="*/ 32 h 35"/>
                <a:gd name="T38" fmla="*/ 29 w 31"/>
                <a:gd name="T39" fmla="*/ 26 h 35"/>
                <a:gd name="T40" fmla="*/ 30 w 31"/>
                <a:gd name="T41" fmla="*/ 12 h 35"/>
                <a:gd name="T42" fmla="*/ 25 w 31"/>
                <a:gd name="T43" fmla="*/ 3 h 35"/>
                <a:gd name="T44" fmla="*/ 21 w 31"/>
                <a:gd name="T45" fmla="*/ 20 h 35"/>
                <a:gd name="T46" fmla="*/ 20 w 31"/>
                <a:gd name="T47" fmla="*/ 22 h 35"/>
                <a:gd name="T48" fmla="*/ 18 w 31"/>
                <a:gd name="T49" fmla="*/ 24 h 35"/>
                <a:gd name="T50" fmla="*/ 16 w 31"/>
                <a:gd name="T51" fmla="*/ 25 h 35"/>
                <a:gd name="T52" fmla="*/ 14 w 31"/>
                <a:gd name="T53" fmla="*/ 26 h 35"/>
                <a:gd name="T54" fmla="*/ 14 w 31"/>
                <a:gd name="T55" fmla="*/ 26 h 35"/>
                <a:gd name="T56" fmla="*/ 13 w 31"/>
                <a:gd name="T57" fmla="*/ 26 h 35"/>
                <a:gd name="T58" fmla="*/ 12 w 31"/>
                <a:gd name="T59" fmla="*/ 25 h 35"/>
                <a:gd name="T60" fmla="*/ 11 w 31"/>
                <a:gd name="T61" fmla="*/ 24 h 35"/>
                <a:gd name="T62" fmla="*/ 10 w 31"/>
                <a:gd name="T63" fmla="*/ 23 h 35"/>
                <a:gd name="T64" fmla="*/ 9 w 31"/>
                <a:gd name="T65" fmla="*/ 21 h 35"/>
                <a:gd name="T66" fmla="*/ 9 w 31"/>
                <a:gd name="T67" fmla="*/ 17 h 35"/>
                <a:gd name="T68" fmla="*/ 10 w 31"/>
                <a:gd name="T69" fmla="*/ 13 h 35"/>
                <a:gd name="T70" fmla="*/ 11 w 31"/>
                <a:gd name="T71" fmla="*/ 11 h 35"/>
                <a:gd name="T72" fmla="*/ 12 w 31"/>
                <a:gd name="T73" fmla="*/ 10 h 35"/>
                <a:gd name="T74" fmla="*/ 14 w 31"/>
                <a:gd name="T75" fmla="*/ 9 h 35"/>
                <a:gd name="T76" fmla="*/ 14 w 31"/>
                <a:gd name="T77" fmla="*/ 9 h 35"/>
                <a:gd name="T78" fmla="*/ 14 w 31"/>
                <a:gd name="T79" fmla="*/ 9 h 35"/>
                <a:gd name="T80" fmla="*/ 15 w 31"/>
                <a:gd name="T81" fmla="*/ 9 h 35"/>
                <a:gd name="T82" fmla="*/ 15 w 31"/>
                <a:gd name="T83" fmla="*/ 9 h 35"/>
                <a:gd name="T84" fmla="*/ 18 w 31"/>
                <a:gd name="T85" fmla="*/ 10 h 35"/>
                <a:gd name="T86" fmla="*/ 19 w 31"/>
                <a:gd name="T87" fmla="*/ 10 h 35"/>
                <a:gd name="T88" fmla="*/ 19 w 31"/>
                <a:gd name="T89" fmla="*/ 10 h 35"/>
                <a:gd name="T90" fmla="*/ 20 w 31"/>
                <a:gd name="T91" fmla="*/ 11 h 35"/>
                <a:gd name="T92" fmla="*/ 21 w 31"/>
                <a:gd name="T93" fmla="*/ 12 h 35"/>
                <a:gd name="T94" fmla="*/ 21 w 31"/>
                <a:gd name="T95" fmla="*/ 14 h 35"/>
                <a:gd name="T96" fmla="*/ 22 w 31"/>
                <a:gd name="T97" fmla="*/ 18 h 35"/>
                <a:gd name="T98" fmla="*/ 21 w 31"/>
                <a:gd name="T9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5">
                  <a:moveTo>
                    <a:pt x="25" y="3"/>
                  </a:moveTo>
                  <a:cubicBezTo>
                    <a:pt x="25" y="3"/>
                    <a:pt x="24" y="2"/>
                    <a:pt x="23" y="2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1" y="25"/>
                    <a:pt x="1" y="26"/>
                    <a:pt x="2" y="28"/>
                  </a:cubicBezTo>
                  <a:cubicBezTo>
                    <a:pt x="3" y="30"/>
                    <a:pt x="6" y="32"/>
                    <a:pt x="8" y="34"/>
                  </a:cubicBezTo>
                  <a:cubicBezTo>
                    <a:pt x="9" y="34"/>
                    <a:pt x="10" y="35"/>
                    <a:pt x="11" y="35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5" y="35"/>
                    <a:pt x="17" y="35"/>
                    <a:pt x="18" y="35"/>
                  </a:cubicBezTo>
                  <a:cubicBezTo>
                    <a:pt x="20" y="34"/>
                    <a:pt x="22" y="33"/>
                    <a:pt x="23" y="32"/>
                  </a:cubicBezTo>
                  <a:cubicBezTo>
                    <a:pt x="25" y="30"/>
                    <a:pt x="27" y="28"/>
                    <a:pt x="29" y="26"/>
                  </a:cubicBezTo>
                  <a:cubicBezTo>
                    <a:pt x="31" y="22"/>
                    <a:pt x="31" y="17"/>
                    <a:pt x="30" y="12"/>
                  </a:cubicBezTo>
                  <a:cubicBezTo>
                    <a:pt x="30" y="9"/>
                    <a:pt x="28" y="5"/>
                    <a:pt x="25" y="3"/>
                  </a:cubicBezTo>
                  <a:close/>
                  <a:moveTo>
                    <a:pt x="21" y="20"/>
                  </a:moveTo>
                  <a:cubicBezTo>
                    <a:pt x="21" y="21"/>
                    <a:pt x="20" y="21"/>
                    <a:pt x="20" y="22"/>
                  </a:cubicBezTo>
                  <a:cubicBezTo>
                    <a:pt x="20" y="23"/>
                    <a:pt x="19" y="23"/>
                    <a:pt x="18" y="24"/>
                  </a:cubicBezTo>
                  <a:cubicBezTo>
                    <a:pt x="18" y="24"/>
                    <a:pt x="17" y="25"/>
                    <a:pt x="16" y="25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5"/>
                    <a:pt x="11" y="24"/>
                    <a:pt x="11" y="24"/>
                  </a:cubicBezTo>
                  <a:cubicBezTo>
                    <a:pt x="11" y="24"/>
                    <a:pt x="10" y="24"/>
                    <a:pt x="10" y="23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9" y="20"/>
                    <a:pt x="9" y="18"/>
                    <a:pt x="9" y="17"/>
                  </a:cubicBezTo>
                  <a:cubicBezTo>
                    <a:pt x="10" y="16"/>
                    <a:pt x="10" y="14"/>
                    <a:pt x="10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2" y="15"/>
                    <a:pt x="22" y="17"/>
                    <a:pt x="22" y="18"/>
                  </a:cubicBezTo>
                  <a:cubicBezTo>
                    <a:pt x="21" y="19"/>
                    <a:pt x="21" y="20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7" name="ïṩ1îďê">
            <a:extLst>
              <a:ext uri="{FF2B5EF4-FFF2-40B4-BE49-F238E27FC236}">
                <a16:creationId xmlns:a16="http://schemas.microsoft.com/office/drawing/2014/main" id="{3902C6C6-9A11-494F-AEEC-67E81C667888}"/>
              </a:ext>
            </a:extLst>
          </p:cNvPr>
          <p:cNvSpPr/>
          <p:nvPr/>
        </p:nvSpPr>
        <p:spPr>
          <a:xfrm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rgbClr val="9E85B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8" name="ïS1ïḍé">
            <a:extLst>
              <a:ext uri="{FF2B5EF4-FFF2-40B4-BE49-F238E27FC236}">
                <a16:creationId xmlns:a16="http://schemas.microsoft.com/office/drawing/2014/main" id="{F690E311-FCBB-409F-9B5A-C22023BC8F6D}"/>
              </a:ext>
            </a:extLst>
          </p:cNvPr>
          <p:cNvSpPr/>
          <p:nvPr/>
        </p:nvSpPr>
        <p:spPr>
          <a:xfrm>
            <a:off x="0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9" name="ïšḷîḋe">
            <a:extLst>
              <a:ext uri="{FF2B5EF4-FFF2-40B4-BE49-F238E27FC236}">
                <a16:creationId xmlns:a16="http://schemas.microsoft.com/office/drawing/2014/main" id="{1BF94185-CE10-42B6-900F-6414ECB6237C}"/>
              </a:ext>
            </a:extLst>
          </p:cNvPr>
          <p:cNvSpPr/>
          <p:nvPr/>
        </p:nvSpPr>
        <p:spPr>
          <a:xfrm flipH="1"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" fmla="*/ 0 w 6216319"/>
              <a:gd name="connsiteY0" fmla="*/ 9364 h 1311568"/>
              <a:gd name="connsiteX1" fmla="*/ 339865 w 6216319"/>
              <a:gd name="connsiteY1" fmla="*/ 0 h 1311568"/>
              <a:gd name="connsiteX2" fmla="*/ 6216319 w 6216319"/>
              <a:gd name="connsiteY2" fmla="*/ 9364 h 1311568"/>
              <a:gd name="connsiteX3" fmla="*/ 6216319 w 6216319"/>
              <a:gd name="connsiteY3" fmla="*/ 1311568 h 1311568"/>
              <a:gd name="connsiteX4" fmla="*/ 0 w 6216319"/>
              <a:gd name="connsiteY4" fmla="*/ 1311568 h 1311568"/>
              <a:gd name="connsiteX5" fmla="*/ 0 w 6216319"/>
              <a:gd name="connsiteY5" fmla="*/ 9364 h 1311568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6216319 w 6216319"/>
              <a:gd name="connsiteY2" fmla="*/ 0 h 1302204"/>
              <a:gd name="connsiteX3" fmla="*/ 6216319 w 6216319"/>
              <a:gd name="connsiteY3" fmla="*/ 1302204 h 1302204"/>
              <a:gd name="connsiteX4" fmla="*/ 0 w 6216319"/>
              <a:gd name="connsiteY4" fmla="*/ 1302204 h 1302204"/>
              <a:gd name="connsiteX5" fmla="*/ 0 w 6216319"/>
              <a:gd name="connsiteY5" fmla="*/ 0 h 1302204"/>
              <a:gd name="connsiteX0" fmla="*/ 0 w 6216319"/>
              <a:gd name="connsiteY0" fmla="*/ 47249 h 1349453"/>
              <a:gd name="connsiteX1" fmla="*/ 339865 w 6216319"/>
              <a:gd name="connsiteY1" fmla="*/ 232094 h 1349453"/>
              <a:gd name="connsiteX2" fmla="*/ 2273862 w 6216319"/>
              <a:gd name="connsiteY2" fmla="*/ 280646 h 1349453"/>
              <a:gd name="connsiteX3" fmla="*/ 6216319 w 6216319"/>
              <a:gd name="connsiteY3" fmla="*/ 47249 h 1349453"/>
              <a:gd name="connsiteX4" fmla="*/ 6216319 w 6216319"/>
              <a:gd name="connsiteY4" fmla="*/ 1349453 h 1349453"/>
              <a:gd name="connsiteX5" fmla="*/ 0 w 6216319"/>
              <a:gd name="connsiteY5" fmla="*/ 1349453 h 1349453"/>
              <a:gd name="connsiteX6" fmla="*/ 0 w 6216319"/>
              <a:gd name="connsiteY6" fmla="*/ 47249 h 1349453"/>
              <a:gd name="connsiteX0" fmla="*/ 0 w 6216319"/>
              <a:gd name="connsiteY0" fmla="*/ 30623 h 1332827"/>
              <a:gd name="connsiteX1" fmla="*/ 339865 w 6216319"/>
              <a:gd name="connsiteY1" fmla="*/ 215468 h 1332827"/>
              <a:gd name="connsiteX2" fmla="*/ 2265770 w 6216319"/>
              <a:gd name="connsiteY2" fmla="*/ 539150 h 1332827"/>
              <a:gd name="connsiteX3" fmla="*/ 6216319 w 6216319"/>
              <a:gd name="connsiteY3" fmla="*/ 30623 h 1332827"/>
              <a:gd name="connsiteX4" fmla="*/ 6216319 w 6216319"/>
              <a:gd name="connsiteY4" fmla="*/ 1332827 h 1332827"/>
              <a:gd name="connsiteX5" fmla="*/ 0 w 6216319"/>
              <a:gd name="connsiteY5" fmla="*/ 1332827 h 1332827"/>
              <a:gd name="connsiteX6" fmla="*/ 0 w 6216319"/>
              <a:gd name="connsiteY6" fmla="*/ 30623 h 1332827"/>
              <a:gd name="connsiteX0" fmla="*/ 0 w 6216319"/>
              <a:gd name="connsiteY0" fmla="*/ 31024 h 1333228"/>
              <a:gd name="connsiteX1" fmla="*/ 339865 w 6216319"/>
              <a:gd name="connsiteY1" fmla="*/ 215869 h 1333228"/>
              <a:gd name="connsiteX2" fmla="*/ 2265770 w 6216319"/>
              <a:gd name="connsiteY2" fmla="*/ 539551 h 1333228"/>
              <a:gd name="connsiteX3" fmla="*/ 3269182 w 6216319"/>
              <a:gd name="connsiteY3" fmla="*/ 418171 h 1333228"/>
              <a:gd name="connsiteX4" fmla="*/ 6216319 w 6216319"/>
              <a:gd name="connsiteY4" fmla="*/ 31024 h 1333228"/>
              <a:gd name="connsiteX5" fmla="*/ 6216319 w 6216319"/>
              <a:gd name="connsiteY5" fmla="*/ 1333228 h 1333228"/>
              <a:gd name="connsiteX6" fmla="*/ 0 w 6216319"/>
              <a:gd name="connsiteY6" fmla="*/ 1333228 h 1333228"/>
              <a:gd name="connsiteX7" fmla="*/ 0 w 6216319"/>
              <a:gd name="connsiteY7" fmla="*/ 31024 h 1333228"/>
              <a:gd name="connsiteX0" fmla="*/ 0 w 6216319"/>
              <a:gd name="connsiteY0" fmla="*/ 26175 h 1328379"/>
              <a:gd name="connsiteX1" fmla="*/ 339865 w 6216319"/>
              <a:gd name="connsiteY1" fmla="*/ 211020 h 1328379"/>
              <a:gd name="connsiteX2" fmla="*/ 2265770 w 6216319"/>
              <a:gd name="connsiteY2" fmla="*/ 534702 h 1328379"/>
              <a:gd name="connsiteX3" fmla="*/ 3244906 w 6216319"/>
              <a:gd name="connsiteY3" fmla="*/ 518518 h 1328379"/>
              <a:gd name="connsiteX4" fmla="*/ 6216319 w 6216319"/>
              <a:gd name="connsiteY4" fmla="*/ 26175 h 1328379"/>
              <a:gd name="connsiteX5" fmla="*/ 6216319 w 6216319"/>
              <a:gd name="connsiteY5" fmla="*/ 1328379 h 1328379"/>
              <a:gd name="connsiteX6" fmla="*/ 0 w 6216319"/>
              <a:gd name="connsiteY6" fmla="*/ 1328379 h 1328379"/>
              <a:gd name="connsiteX7" fmla="*/ 0 w 6216319"/>
              <a:gd name="connsiteY7" fmla="*/ 26175 h 1328379"/>
              <a:gd name="connsiteX0" fmla="*/ 0 w 6216319"/>
              <a:gd name="connsiteY0" fmla="*/ 63128 h 1365332"/>
              <a:gd name="connsiteX1" fmla="*/ 339865 w 6216319"/>
              <a:gd name="connsiteY1" fmla="*/ 247973 h 1365332"/>
              <a:gd name="connsiteX2" fmla="*/ 2265770 w 6216319"/>
              <a:gd name="connsiteY2" fmla="*/ 571655 h 1365332"/>
              <a:gd name="connsiteX3" fmla="*/ 3244906 w 6216319"/>
              <a:gd name="connsiteY3" fmla="*/ 555471 h 1365332"/>
              <a:gd name="connsiteX4" fmla="*/ 4725749 w 6216319"/>
              <a:gd name="connsiteY4" fmla="*/ 239882 h 1365332"/>
              <a:gd name="connsiteX5" fmla="*/ 6216319 w 6216319"/>
              <a:gd name="connsiteY5" fmla="*/ 63128 h 1365332"/>
              <a:gd name="connsiteX6" fmla="*/ 6216319 w 6216319"/>
              <a:gd name="connsiteY6" fmla="*/ 1365332 h 1365332"/>
              <a:gd name="connsiteX7" fmla="*/ 0 w 6216319"/>
              <a:gd name="connsiteY7" fmla="*/ 1365332 h 1365332"/>
              <a:gd name="connsiteX8" fmla="*/ 0 w 6216319"/>
              <a:gd name="connsiteY8" fmla="*/ 63128 h 1365332"/>
              <a:gd name="connsiteX0" fmla="*/ 0 w 6216319"/>
              <a:gd name="connsiteY0" fmla="*/ 20810 h 1323014"/>
              <a:gd name="connsiteX1" fmla="*/ 339865 w 6216319"/>
              <a:gd name="connsiteY1" fmla="*/ 205655 h 1323014"/>
              <a:gd name="connsiteX2" fmla="*/ 2265770 w 6216319"/>
              <a:gd name="connsiteY2" fmla="*/ 529337 h 1323014"/>
              <a:gd name="connsiteX3" fmla="*/ 3244906 w 6216319"/>
              <a:gd name="connsiteY3" fmla="*/ 513153 h 1323014"/>
              <a:gd name="connsiteX4" fmla="*/ 4628644 w 6216319"/>
              <a:gd name="connsiteY4" fmla="*/ 1055320 h 1323014"/>
              <a:gd name="connsiteX5" fmla="*/ 6216319 w 6216319"/>
              <a:gd name="connsiteY5" fmla="*/ 20810 h 1323014"/>
              <a:gd name="connsiteX6" fmla="*/ 6216319 w 6216319"/>
              <a:gd name="connsiteY6" fmla="*/ 1323014 h 1323014"/>
              <a:gd name="connsiteX7" fmla="*/ 0 w 6216319"/>
              <a:gd name="connsiteY7" fmla="*/ 1323014 h 1323014"/>
              <a:gd name="connsiteX8" fmla="*/ 0 w 6216319"/>
              <a:gd name="connsiteY8" fmla="*/ 20810 h 1323014"/>
              <a:gd name="connsiteX0" fmla="*/ 0 w 6216319"/>
              <a:gd name="connsiteY0" fmla="*/ 32243 h 1334447"/>
              <a:gd name="connsiteX1" fmla="*/ 339865 w 6216319"/>
              <a:gd name="connsiteY1" fmla="*/ 217088 h 1334447"/>
              <a:gd name="connsiteX2" fmla="*/ 2265770 w 6216319"/>
              <a:gd name="connsiteY2" fmla="*/ 540770 h 1334447"/>
              <a:gd name="connsiteX3" fmla="*/ 3244906 w 6216319"/>
              <a:gd name="connsiteY3" fmla="*/ 524586 h 1334447"/>
              <a:gd name="connsiteX4" fmla="*/ 4628644 w 6216319"/>
              <a:gd name="connsiteY4" fmla="*/ 1066753 h 1334447"/>
              <a:gd name="connsiteX5" fmla="*/ 5526860 w 6216319"/>
              <a:gd name="connsiteY5" fmla="*/ 451758 h 1334447"/>
              <a:gd name="connsiteX6" fmla="*/ 6216319 w 6216319"/>
              <a:gd name="connsiteY6" fmla="*/ 32243 h 1334447"/>
              <a:gd name="connsiteX7" fmla="*/ 6216319 w 6216319"/>
              <a:gd name="connsiteY7" fmla="*/ 1334447 h 1334447"/>
              <a:gd name="connsiteX8" fmla="*/ 0 w 6216319"/>
              <a:gd name="connsiteY8" fmla="*/ 1334447 h 1334447"/>
              <a:gd name="connsiteX9" fmla="*/ 0 w 6216319"/>
              <a:gd name="connsiteY9" fmla="*/ 32243 h 1334447"/>
              <a:gd name="connsiteX0" fmla="*/ 0 w 6216319"/>
              <a:gd name="connsiteY0" fmla="*/ 12831 h 1315035"/>
              <a:gd name="connsiteX1" fmla="*/ 339865 w 6216319"/>
              <a:gd name="connsiteY1" fmla="*/ 197676 h 1315035"/>
              <a:gd name="connsiteX2" fmla="*/ 2265770 w 6216319"/>
              <a:gd name="connsiteY2" fmla="*/ 521358 h 1315035"/>
              <a:gd name="connsiteX3" fmla="*/ 3244906 w 6216319"/>
              <a:gd name="connsiteY3" fmla="*/ 505174 h 1315035"/>
              <a:gd name="connsiteX4" fmla="*/ 4628644 w 6216319"/>
              <a:gd name="connsiteY4" fmla="*/ 1047341 h 1315035"/>
              <a:gd name="connsiteX5" fmla="*/ 5356927 w 6216319"/>
              <a:gd name="connsiteY5" fmla="*/ 1201089 h 1315035"/>
              <a:gd name="connsiteX6" fmla="*/ 6216319 w 6216319"/>
              <a:gd name="connsiteY6" fmla="*/ 12831 h 1315035"/>
              <a:gd name="connsiteX7" fmla="*/ 6216319 w 6216319"/>
              <a:gd name="connsiteY7" fmla="*/ 1315035 h 1315035"/>
              <a:gd name="connsiteX8" fmla="*/ 0 w 6216319"/>
              <a:gd name="connsiteY8" fmla="*/ 1315035 h 1315035"/>
              <a:gd name="connsiteX9" fmla="*/ 0 w 6216319"/>
              <a:gd name="connsiteY9" fmla="*/ 12831 h 1315035"/>
              <a:gd name="connsiteX0" fmla="*/ 0 w 6498499"/>
              <a:gd name="connsiteY0" fmla="*/ 0 h 1302204"/>
              <a:gd name="connsiteX1" fmla="*/ 339865 w 6498499"/>
              <a:gd name="connsiteY1" fmla="*/ 184845 h 1302204"/>
              <a:gd name="connsiteX2" fmla="*/ 2265770 w 6498499"/>
              <a:gd name="connsiteY2" fmla="*/ 508527 h 1302204"/>
              <a:gd name="connsiteX3" fmla="*/ 3244906 w 6498499"/>
              <a:gd name="connsiteY3" fmla="*/ 492343 h 1302204"/>
              <a:gd name="connsiteX4" fmla="*/ 4628644 w 6498499"/>
              <a:gd name="connsiteY4" fmla="*/ 1034510 h 1302204"/>
              <a:gd name="connsiteX5" fmla="*/ 5356927 w 6498499"/>
              <a:gd name="connsiteY5" fmla="*/ 1188258 h 1302204"/>
              <a:gd name="connsiteX6" fmla="*/ 6216319 w 6498499"/>
              <a:gd name="connsiteY6" fmla="*/ 1302204 h 1302204"/>
              <a:gd name="connsiteX7" fmla="*/ 0 w 6498499"/>
              <a:gd name="connsiteY7" fmla="*/ 1302204 h 1302204"/>
              <a:gd name="connsiteX8" fmla="*/ 0 w 649849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0 h 1302204"/>
              <a:gd name="connsiteX1" fmla="*/ 339865 w 6216319"/>
              <a:gd name="connsiteY1" fmla="*/ 184845 h 1302204"/>
              <a:gd name="connsiteX2" fmla="*/ 2265770 w 6216319"/>
              <a:gd name="connsiteY2" fmla="*/ 508527 h 1302204"/>
              <a:gd name="connsiteX3" fmla="*/ 3244906 w 6216319"/>
              <a:gd name="connsiteY3" fmla="*/ 492343 h 1302204"/>
              <a:gd name="connsiteX4" fmla="*/ 4628644 w 6216319"/>
              <a:gd name="connsiteY4" fmla="*/ 1034510 h 1302204"/>
              <a:gd name="connsiteX5" fmla="*/ 5356927 w 6216319"/>
              <a:gd name="connsiteY5" fmla="*/ 1188258 h 1302204"/>
              <a:gd name="connsiteX6" fmla="*/ 6216319 w 6216319"/>
              <a:gd name="connsiteY6" fmla="*/ 1302204 h 1302204"/>
              <a:gd name="connsiteX7" fmla="*/ 0 w 6216319"/>
              <a:gd name="connsiteY7" fmla="*/ 1302204 h 1302204"/>
              <a:gd name="connsiteX8" fmla="*/ 0 w 6216319"/>
              <a:gd name="connsiteY8" fmla="*/ 0 h 1302204"/>
              <a:gd name="connsiteX0" fmla="*/ 0 w 6216319"/>
              <a:gd name="connsiteY0" fmla="*/ 147589 h 1449793"/>
              <a:gd name="connsiteX1" fmla="*/ 339865 w 6216319"/>
              <a:gd name="connsiteY1" fmla="*/ 332434 h 1449793"/>
              <a:gd name="connsiteX2" fmla="*/ 2265770 w 6216319"/>
              <a:gd name="connsiteY2" fmla="*/ 656116 h 1449793"/>
              <a:gd name="connsiteX3" fmla="*/ 3244906 w 6216319"/>
              <a:gd name="connsiteY3" fmla="*/ 639932 h 1449793"/>
              <a:gd name="connsiteX4" fmla="*/ 4628644 w 6216319"/>
              <a:gd name="connsiteY4" fmla="*/ 1182099 h 1449793"/>
              <a:gd name="connsiteX5" fmla="*/ 5356927 w 6216319"/>
              <a:gd name="connsiteY5" fmla="*/ 1335847 h 1449793"/>
              <a:gd name="connsiteX6" fmla="*/ 6216319 w 6216319"/>
              <a:gd name="connsiteY6" fmla="*/ 1449793 h 1449793"/>
              <a:gd name="connsiteX7" fmla="*/ 0 w 6216319"/>
              <a:gd name="connsiteY7" fmla="*/ 1449793 h 1449793"/>
              <a:gd name="connsiteX8" fmla="*/ 0 w 6216319"/>
              <a:gd name="connsiteY8" fmla="*/ 147589 h 1449793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21021 h 1423225"/>
              <a:gd name="connsiteX1" fmla="*/ 339865 w 6216319"/>
              <a:gd name="connsiteY1" fmla="*/ 305866 h 1423225"/>
              <a:gd name="connsiteX2" fmla="*/ 2265770 w 6216319"/>
              <a:gd name="connsiteY2" fmla="*/ 629548 h 1423225"/>
              <a:gd name="connsiteX3" fmla="*/ 3244906 w 6216319"/>
              <a:gd name="connsiteY3" fmla="*/ 613364 h 1423225"/>
              <a:gd name="connsiteX4" fmla="*/ 4628644 w 6216319"/>
              <a:gd name="connsiteY4" fmla="*/ 1155531 h 1423225"/>
              <a:gd name="connsiteX5" fmla="*/ 5356927 w 6216319"/>
              <a:gd name="connsiteY5" fmla="*/ 1309279 h 1423225"/>
              <a:gd name="connsiteX6" fmla="*/ 6216319 w 6216319"/>
              <a:gd name="connsiteY6" fmla="*/ 1423225 h 1423225"/>
              <a:gd name="connsiteX7" fmla="*/ 0 w 6216319"/>
              <a:gd name="connsiteY7" fmla="*/ 1423225 h 1423225"/>
              <a:gd name="connsiteX8" fmla="*/ 0 w 6216319"/>
              <a:gd name="connsiteY8" fmla="*/ 121021 h 1423225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140194 h 1442398"/>
              <a:gd name="connsiteX1" fmla="*/ 339865 w 6216319"/>
              <a:gd name="connsiteY1" fmla="*/ 325039 h 1442398"/>
              <a:gd name="connsiteX2" fmla="*/ 2265770 w 6216319"/>
              <a:gd name="connsiteY2" fmla="*/ 648721 h 1442398"/>
              <a:gd name="connsiteX3" fmla="*/ 3244906 w 6216319"/>
              <a:gd name="connsiteY3" fmla="*/ 632537 h 1442398"/>
              <a:gd name="connsiteX4" fmla="*/ 4628644 w 6216319"/>
              <a:gd name="connsiteY4" fmla="*/ 1174704 h 1442398"/>
              <a:gd name="connsiteX5" fmla="*/ 5356927 w 6216319"/>
              <a:gd name="connsiteY5" fmla="*/ 1328452 h 1442398"/>
              <a:gd name="connsiteX6" fmla="*/ 6216319 w 6216319"/>
              <a:gd name="connsiteY6" fmla="*/ 1442398 h 1442398"/>
              <a:gd name="connsiteX7" fmla="*/ 0 w 6216319"/>
              <a:gd name="connsiteY7" fmla="*/ 1442398 h 1442398"/>
              <a:gd name="connsiteX8" fmla="*/ 0 w 6216319"/>
              <a:gd name="connsiteY8" fmla="*/ 140194 h 1442398"/>
              <a:gd name="connsiteX0" fmla="*/ 0 w 6216319"/>
              <a:gd name="connsiteY0" fmla="*/ 34944 h 1337148"/>
              <a:gd name="connsiteX1" fmla="*/ 339865 w 6216319"/>
              <a:gd name="connsiteY1" fmla="*/ 219789 h 1337148"/>
              <a:gd name="connsiteX2" fmla="*/ 2265770 w 6216319"/>
              <a:gd name="connsiteY2" fmla="*/ 543471 h 1337148"/>
              <a:gd name="connsiteX3" fmla="*/ 3244906 w 6216319"/>
              <a:gd name="connsiteY3" fmla="*/ 527287 h 1337148"/>
              <a:gd name="connsiteX4" fmla="*/ 4628644 w 6216319"/>
              <a:gd name="connsiteY4" fmla="*/ 1069454 h 1337148"/>
              <a:gd name="connsiteX5" fmla="*/ 5356927 w 6216319"/>
              <a:gd name="connsiteY5" fmla="*/ 1223202 h 1337148"/>
              <a:gd name="connsiteX6" fmla="*/ 6216319 w 6216319"/>
              <a:gd name="connsiteY6" fmla="*/ 1337148 h 1337148"/>
              <a:gd name="connsiteX7" fmla="*/ 0 w 6216319"/>
              <a:gd name="connsiteY7" fmla="*/ 1337148 h 1337148"/>
              <a:gd name="connsiteX8" fmla="*/ 0 w 6216319"/>
              <a:gd name="connsiteY8" fmla="*/ 34944 h 1337148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44896 h 1347100"/>
              <a:gd name="connsiteX1" fmla="*/ 339865 w 6216319"/>
              <a:gd name="connsiteY1" fmla="*/ 229741 h 1347100"/>
              <a:gd name="connsiteX2" fmla="*/ 2265770 w 6216319"/>
              <a:gd name="connsiteY2" fmla="*/ 553423 h 1347100"/>
              <a:gd name="connsiteX3" fmla="*/ 3244906 w 6216319"/>
              <a:gd name="connsiteY3" fmla="*/ 537239 h 1347100"/>
              <a:gd name="connsiteX4" fmla="*/ 4628644 w 6216319"/>
              <a:gd name="connsiteY4" fmla="*/ 1079406 h 1347100"/>
              <a:gd name="connsiteX5" fmla="*/ 5356927 w 6216319"/>
              <a:gd name="connsiteY5" fmla="*/ 1233154 h 1347100"/>
              <a:gd name="connsiteX6" fmla="*/ 6216319 w 6216319"/>
              <a:gd name="connsiteY6" fmla="*/ 1347100 h 1347100"/>
              <a:gd name="connsiteX7" fmla="*/ 0 w 6216319"/>
              <a:gd name="connsiteY7" fmla="*/ 1347100 h 1347100"/>
              <a:gd name="connsiteX8" fmla="*/ 0 w 6216319"/>
              <a:gd name="connsiteY8" fmla="*/ 44896 h 1347100"/>
              <a:gd name="connsiteX0" fmla="*/ 0 w 6216319"/>
              <a:gd name="connsiteY0" fmla="*/ 530 h 1302734"/>
              <a:gd name="connsiteX1" fmla="*/ 339865 w 6216319"/>
              <a:gd name="connsiteY1" fmla="*/ 185375 h 1302734"/>
              <a:gd name="connsiteX2" fmla="*/ 2265770 w 6216319"/>
              <a:gd name="connsiteY2" fmla="*/ 509057 h 1302734"/>
              <a:gd name="connsiteX3" fmla="*/ 3244906 w 6216319"/>
              <a:gd name="connsiteY3" fmla="*/ 492873 h 1302734"/>
              <a:gd name="connsiteX4" fmla="*/ 4628644 w 6216319"/>
              <a:gd name="connsiteY4" fmla="*/ 1035040 h 1302734"/>
              <a:gd name="connsiteX5" fmla="*/ 5356927 w 6216319"/>
              <a:gd name="connsiteY5" fmla="*/ 1188788 h 1302734"/>
              <a:gd name="connsiteX6" fmla="*/ 6216319 w 6216319"/>
              <a:gd name="connsiteY6" fmla="*/ 1302734 h 1302734"/>
              <a:gd name="connsiteX7" fmla="*/ 0 w 6216319"/>
              <a:gd name="connsiteY7" fmla="*/ 1302734 h 1302734"/>
              <a:gd name="connsiteX8" fmla="*/ 0 w 6216319"/>
              <a:gd name="connsiteY8" fmla="*/ 530 h 1302734"/>
              <a:gd name="connsiteX0" fmla="*/ 0 w 6216319"/>
              <a:gd name="connsiteY0" fmla="*/ 20163 h 1322367"/>
              <a:gd name="connsiteX1" fmla="*/ 2265770 w 6216319"/>
              <a:gd name="connsiteY1" fmla="*/ 528690 h 1322367"/>
              <a:gd name="connsiteX2" fmla="*/ 3244906 w 6216319"/>
              <a:gd name="connsiteY2" fmla="*/ 512506 h 1322367"/>
              <a:gd name="connsiteX3" fmla="*/ 4628644 w 6216319"/>
              <a:gd name="connsiteY3" fmla="*/ 1054673 h 1322367"/>
              <a:gd name="connsiteX4" fmla="*/ 5356927 w 6216319"/>
              <a:gd name="connsiteY4" fmla="*/ 1208421 h 1322367"/>
              <a:gd name="connsiteX5" fmla="*/ 6216319 w 6216319"/>
              <a:gd name="connsiteY5" fmla="*/ 1322367 h 1322367"/>
              <a:gd name="connsiteX6" fmla="*/ 0 w 6216319"/>
              <a:gd name="connsiteY6" fmla="*/ 1322367 h 1322367"/>
              <a:gd name="connsiteX7" fmla="*/ 0 w 6216319"/>
              <a:gd name="connsiteY7" fmla="*/ 20163 h 1322367"/>
              <a:gd name="connsiteX0" fmla="*/ 0 w 6216319"/>
              <a:gd name="connsiteY0" fmla="*/ 105646 h 1407850"/>
              <a:gd name="connsiteX1" fmla="*/ 477430 w 6216319"/>
              <a:gd name="connsiteY1" fmla="*/ 136745 h 1407850"/>
              <a:gd name="connsiteX2" fmla="*/ 2265770 w 6216319"/>
              <a:gd name="connsiteY2" fmla="*/ 614173 h 1407850"/>
              <a:gd name="connsiteX3" fmla="*/ 3244906 w 6216319"/>
              <a:gd name="connsiteY3" fmla="*/ 597989 h 1407850"/>
              <a:gd name="connsiteX4" fmla="*/ 4628644 w 6216319"/>
              <a:gd name="connsiteY4" fmla="*/ 1140156 h 1407850"/>
              <a:gd name="connsiteX5" fmla="*/ 5356927 w 6216319"/>
              <a:gd name="connsiteY5" fmla="*/ 1293904 h 1407850"/>
              <a:gd name="connsiteX6" fmla="*/ 6216319 w 6216319"/>
              <a:gd name="connsiteY6" fmla="*/ 1407850 h 1407850"/>
              <a:gd name="connsiteX7" fmla="*/ 0 w 6216319"/>
              <a:gd name="connsiteY7" fmla="*/ 1407850 h 1407850"/>
              <a:gd name="connsiteX8" fmla="*/ 0 w 6216319"/>
              <a:gd name="connsiteY8" fmla="*/ 105646 h 1407850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71230 h 1373434"/>
              <a:gd name="connsiteX1" fmla="*/ 323681 w 6216319"/>
              <a:gd name="connsiteY1" fmla="*/ 264170 h 1373434"/>
              <a:gd name="connsiteX2" fmla="*/ 2265770 w 6216319"/>
              <a:gd name="connsiteY2" fmla="*/ 579757 h 1373434"/>
              <a:gd name="connsiteX3" fmla="*/ 3244906 w 6216319"/>
              <a:gd name="connsiteY3" fmla="*/ 563573 h 1373434"/>
              <a:gd name="connsiteX4" fmla="*/ 4628644 w 6216319"/>
              <a:gd name="connsiteY4" fmla="*/ 1105740 h 1373434"/>
              <a:gd name="connsiteX5" fmla="*/ 5356927 w 6216319"/>
              <a:gd name="connsiteY5" fmla="*/ 1259488 h 1373434"/>
              <a:gd name="connsiteX6" fmla="*/ 6216319 w 6216319"/>
              <a:gd name="connsiteY6" fmla="*/ 1373434 h 1373434"/>
              <a:gd name="connsiteX7" fmla="*/ 0 w 6216319"/>
              <a:gd name="connsiteY7" fmla="*/ 1373434 h 1373434"/>
              <a:gd name="connsiteX8" fmla="*/ 0 w 6216319"/>
              <a:gd name="connsiteY8" fmla="*/ 71230 h 1373434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147399 h 1449603"/>
              <a:gd name="connsiteX1" fmla="*/ 323681 w 6216319"/>
              <a:gd name="connsiteY1" fmla="*/ 340339 h 1449603"/>
              <a:gd name="connsiteX2" fmla="*/ 2265770 w 6216319"/>
              <a:gd name="connsiteY2" fmla="*/ 655926 h 1449603"/>
              <a:gd name="connsiteX3" fmla="*/ 3244906 w 6216319"/>
              <a:gd name="connsiteY3" fmla="*/ 639742 h 1449603"/>
              <a:gd name="connsiteX4" fmla="*/ 4628644 w 6216319"/>
              <a:gd name="connsiteY4" fmla="*/ 1181909 h 1449603"/>
              <a:gd name="connsiteX5" fmla="*/ 5356927 w 6216319"/>
              <a:gd name="connsiteY5" fmla="*/ 1335657 h 1449603"/>
              <a:gd name="connsiteX6" fmla="*/ 6216319 w 6216319"/>
              <a:gd name="connsiteY6" fmla="*/ 1449603 h 1449603"/>
              <a:gd name="connsiteX7" fmla="*/ 0 w 6216319"/>
              <a:gd name="connsiteY7" fmla="*/ 1449603 h 1449603"/>
              <a:gd name="connsiteX8" fmla="*/ 0 w 6216319"/>
              <a:gd name="connsiteY8" fmla="*/ 147399 h 1449603"/>
              <a:gd name="connsiteX0" fmla="*/ 0 w 6216319"/>
              <a:gd name="connsiteY0" fmla="*/ 57561 h 1359765"/>
              <a:gd name="connsiteX1" fmla="*/ 574189 w 6216319"/>
              <a:gd name="connsiteY1" fmla="*/ 379355 h 1359765"/>
              <a:gd name="connsiteX2" fmla="*/ 2265770 w 6216319"/>
              <a:gd name="connsiteY2" fmla="*/ 566088 h 1359765"/>
              <a:gd name="connsiteX3" fmla="*/ 3244906 w 6216319"/>
              <a:gd name="connsiteY3" fmla="*/ 549904 h 1359765"/>
              <a:gd name="connsiteX4" fmla="*/ 4628644 w 6216319"/>
              <a:gd name="connsiteY4" fmla="*/ 1092071 h 1359765"/>
              <a:gd name="connsiteX5" fmla="*/ 5356927 w 6216319"/>
              <a:gd name="connsiteY5" fmla="*/ 1245819 h 1359765"/>
              <a:gd name="connsiteX6" fmla="*/ 6216319 w 6216319"/>
              <a:gd name="connsiteY6" fmla="*/ 1359765 h 1359765"/>
              <a:gd name="connsiteX7" fmla="*/ 0 w 6216319"/>
              <a:gd name="connsiteY7" fmla="*/ 1359765 h 1359765"/>
              <a:gd name="connsiteX8" fmla="*/ 0 w 6216319"/>
              <a:gd name="connsiteY8" fmla="*/ 57561 h 1359765"/>
              <a:gd name="connsiteX0" fmla="*/ 0 w 6216319"/>
              <a:gd name="connsiteY0" fmla="*/ 55201 h 1357405"/>
              <a:gd name="connsiteX1" fmla="*/ 574189 w 6216319"/>
              <a:gd name="connsiteY1" fmla="*/ 376995 h 1357405"/>
              <a:gd name="connsiteX2" fmla="*/ 2244895 w 6216319"/>
              <a:gd name="connsiteY2" fmla="*/ 570887 h 1357405"/>
              <a:gd name="connsiteX3" fmla="*/ 3244906 w 6216319"/>
              <a:gd name="connsiteY3" fmla="*/ 547544 h 1357405"/>
              <a:gd name="connsiteX4" fmla="*/ 4628644 w 6216319"/>
              <a:gd name="connsiteY4" fmla="*/ 1089711 h 1357405"/>
              <a:gd name="connsiteX5" fmla="*/ 5356927 w 6216319"/>
              <a:gd name="connsiteY5" fmla="*/ 1243459 h 1357405"/>
              <a:gd name="connsiteX6" fmla="*/ 6216319 w 6216319"/>
              <a:gd name="connsiteY6" fmla="*/ 1357405 h 1357405"/>
              <a:gd name="connsiteX7" fmla="*/ 0 w 6216319"/>
              <a:gd name="connsiteY7" fmla="*/ 1357405 h 1357405"/>
              <a:gd name="connsiteX8" fmla="*/ 0 w 6216319"/>
              <a:gd name="connsiteY8" fmla="*/ 55201 h 1357405"/>
              <a:gd name="connsiteX0" fmla="*/ 0 w 6216319"/>
              <a:gd name="connsiteY0" fmla="*/ 49067 h 1351271"/>
              <a:gd name="connsiteX1" fmla="*/ 574189 w 6216319"/>
              <a:gd name="connsiteY1" fmla="*/ 370861 h 1351271"/>
              <a:gd name="connsiteX2" fmla="*/ 1217749 w 6216319"/>
              <a:gd name="connsiteY2" fmla="*/ 1887 h 1351271"/>
              <a:gd name="connsiteX3" fmla="*/ 2244895 w 6216319"/>
              <a:gd name="connsiteY3" fmla="*/ 564753 h 1351271"/>
              <a:gd name="connsiteX4" fmla="*/ 3244906 w 6216319"/>
              <a:gd name="connsiteY4" fmla="*/ 541410 h 1351271"/>
              <a:gd name="connsiteX5" fmla="*/ 4628644 w 6216319"/>
              <a:gd name="connsiteY5" fmla="*/ 1083577 h 1351271"/>
              <a:gd name="connsiteX6" fmla="*/ 5356927 w 6216319"/>
              <a:gd name="connsiteY6" fmla="*/ 1237325 h 1351271"/>
              <a:gd name="connsiteX7" fmla="*/ 6216319 w 6216319"/>
              <a:gd name="connsiteY7" fmla="*/ 1351271 h 1351271"/>
              <a:gd name="connsiteX8" fmla="*/ 0 w 6216319"/>
              <a:gd name="connsiteY8" fmla="*/ 1351271 h 1351271"/>
              <a:gd name="connsiteX9" fmla="*/ 0 w 6216319"/>
              <a:gd name="connsiteY9" fmla="*/ 49067 h 1351271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2244895 w 6216319"/>
              <a:gd name="connsiteY3" fmla="*/ 515708 h 1302226"/>
              <a:gd name="connsiteX4" fmla="*/ 3244906 w 6216319"/>
              <a:gd name="connsiteY4" fmla="*/ 492365 h 1302226"/>
              <a:gd name="connsiteX5" fmla="*/ 4628644 w 6216319"/>
              <a:gd name="connsiteY5" fmla="*/ 1034532 h 1302226"/>
              <a:gd name="connsiteX6" fmla="*/ 5356927 w 6216319"/>
              <a:gd name="connsiteY6" fmla="*/ 1188280 h 1302226"/>
              <a:gd name="connsiteX7" fmla="*/ 6216319 w 6216319"/>
              <a:gd name="connsiteY7" fmla="*/ 1302226 h 1302226"/>
              <a:gd name="connsiteX8" fmla="*/ 0 w 6216319"/>
              <a:gd name="connsiteY8" fmla="*/ 1302226 h 1302226"/>
              <a:gd name="connsiteX9" fmla="*/ 0 w 6216319"/>
              <a:gd name="connsiteY9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04848 w 6216319"/>
              <a:gd name="connsiteY3" fmla="*/ 296453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244895 w 6216319"/>
              <a:gd name="connsiteY4" fmla="*/ 515708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244906 w 6216319"/>
              <a:gd name="connsiteY5" fmla="*/ 492365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4628644 w 6216319"/>
              <a:gd name="connsiteY6" fmla="*/ 1034532 h 1302226"/>
              <a:gd name="connsiteX7" fmla="*/ 5356927 w 6216319"/>
              <a:gd name="connsiteY7" fmla="*/ 1188280 h 1302226"/>
              <a:gd name="connsiteX8" fmla="*/ 6216319 w 6216319"/>
              <a:gd name="connsiteY8" fmla="*/ 1302226 h 1302226"/>
              <a:gd name="connsiteX9" fmla="*/ 0 w 6216319"/>
              <a:gd name="connsiteY9" fmla="*/ 1302226 h 1302226"/>
              <a:gd name="connsiteX10" fmla="*/ 0 w 6216319"/>
              <a:gd name="connsiteY10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889839 w 6216319"/>
              <a:gd name="connsiteY6" fmla="*/ 317928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48869 w 6216319"/>
              <a:gd name="connsiteY6" fmla="*/ 761757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28644 w 6216319"/>
              <a:gd name="connsiteY7" fmla="*/ 1034532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356927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6216319 w 6216319"/>
              <a:gd name="connsiteY9" fmla="*/ 1302226 h 1302226"/>
              <a:gd name="connsiteX10" fmla="*/ 0 w 6216319"/>
              <a:gd name="connsiteY10" fmla="*/ 1302226 h 1302226"/>
              <a:gd name="connsiteX11" fmla="*/ 0 w 6216319"/>
              <a:gd name="connsiteY11" fmla="*/ 22 h 1302226"/>
              <a:gd name="connsiteX0" fmla="*/ 0 w 6613304"/>
              <a:gd name="connsiteY0" fmla="*/ 22 h 1302226"/>
              <a:gd name="connsiteX1" fmla="*/ 574189 w 6613304"/>
              <a:gd name="connsiteY1" fmla="*/ 321816 h 1302226"/>
              <a:gd name="connsiteX2" fmla="*/ 1015951 w 6613304"/>
              <a:gd name="connsiteY2" fmla="*/ 346561 h 1302226"/>
              <a:gd name="connsiteX3" fmla="*/ 1732682 w 6613304"/>
              <a:gd name="connsiteY3" fmla="*/ 368038 h 1302226"/>
              <a:gd name="connsiteX4" fmla="*/ 2147475 w 6613304"/>
              <a:gd name="connsiteY4" fmla="*/ 479915 h 1302226"/>
              <a:gd name="connsiteX5" fmla="*/ 3043108 w 6613304"/>
              <a:gd name="connsiteY5" fmla="*/ 549633 h 1302226"/>
              <a:gd name="connsiteX6" fmla="*/ 3562786 w 6613304"/>
              <a:gd name="connsiteY6" fmla="*/ 790391 h 1302226"/>
              <a:gd name="connsiteX7" fmla="*/ 4684312 w 6613304"/>
              <a:gd name="connsiteY7" fmla="*/ 1156227 h 1302226"/>
              <a:gd name="connsiteX8" fmla="*/ 5092502 w 6613304"/>
              <a:gd name="connsiteY8" fmla="*/ 1188280 h 1302226"/>
              <a:gd name="connsiteX9" fmla="*/ 5886947 w 6613304"/>
              <a:gd name="connsiteY9" fmla="*/ 1005147 h 1302226"/>
              <a:gd name="connsiteX10" fmla="*/ 6216319 w 6613304"/>
              <a:gd name="connsiteY10" fmla="*/ 1302226 h 1302226"/>
              <a:gd name="connsiteX11" fmla="*/ 0 w 6613304"/>
              <a:gd name="connsiteY11" fmla="*/ 1302226 h 1302226"/>
              <a:gd name="connsiteX12" fmla="*/ 0 w 6613304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7699"/>
              <a:gd name="connsiteY0" fmla="*/ 22 h 1302226"/>
              <a:gd name="connsiteX1" fmla="*/ 574189 w 6597699"/>
              <a:gd name="connsiteY1" fmla="*/ 321816 h 1302226"/>
              <a:gd name="connsiteX2" fmla="*/ 1015951 w 6597699"/>
              <a:gd name="connsiteY2" fmla="*/ 346561 h 1302226"/>
              <a:gd name="connsiteX3" fmla="*/ 1732682 w 6597699"/>
              <a:gd name="connsiteY3" fmla="*/ 368038 h 1302226"/>
              <a:gd name="connsiteX4" fmla="*/ 2147475 w 6597699"/>
              <a:gd name="connsiteY4" fmla="*/ 479915 h 1302226"/>
              <a:gd name="connsiteX5" fmla="*/ 3043108 w 6597699"/>
              <a:gd name="connsiteY5" fmla="*/ 549633 h 1302226"/>
              <a:gd name="connsiteX6" fmla="*/ 3562786 w 6597699"/>
              <a:gd name="connsiteY6" fmla="*/ 790391 h 1302226"/>
              <a:gd name="connsiteX7" fmla="*/ 4684312 w 6597699"/>
              <a:gd name="connsiteY7" fmla="*/ 1156227 h 1302226"/>
              <a:gd name="connsiteX8" fmla="*/ 5092502 w 6597699"/>
              <a:gd name="connsiteY8" fmla="*/ 1188280 h 1302226"/>
              <a:gd name="connsiteX9" fmla="*/ 5810403 w 6597699"/>
              <a:gd name="connsiteY9" fmla="*/ 1184110 h 1302226"/>
              <a:gd name="connsiteX10" fmla="*/ 6216319 w 6597699"/>
              <a:gd name="connsiteY10" fmla="*/ 1302226 h 1302226"/>
              <a:gd name="connsiteX11" fmla="*/ 0 w 6597699"/>
              <a:gd name="connsiteY11" fmla="*/ 1302226 h 1302226"/>
              <a:gd name="connsiteX12" fmla="*/ 0 w 6597699"/>
              <a:gd name="connsiteY12" fmla="*/ 22 h 1302226"/>
              <a:gd name="connsiteX0" fmla="*/ 0 w 6590574"/>
              <a:gd name="connsiteY0" fmla="*/ 22 h 1302226"/>
              <a:gd name="connsiteX1" fmla="*/ 574189 w 6590574"/>
              <a:gd name="connsiteY1" fmla="*/ 321816 h 1302226"/>
              <a:gd name="connsiteX2" fmla="*/ 1015951 w 6590574"/>
              <a:gd name="connsiteY2" fmla="*/ 346561 h 1302226"/>
              <a:gd name="connsiteX3" fmla="*/ 1732682 w 6590574"/>
              <a:gd name="connsiteY3" fmla="*/ 368038 h 1302226"/>
              <a:gd name="connsiteX4" fmla="*/ 2147475 w 6590574"/>
              <a:gd name="connsiteY4" fmla="*/ 479915 h 1302226"/>
              <a:gd name="connsiteX5" fmla="*/ 3043108 w 6590574"/>
              <a:gd name="connsiteY5" fmla="*/ 549633 h 1302226"/>
              <a:gd name="connsiteX6" fmla="*/ 3562786 w 6590574"/>
              <a:gd name="connsiteY6" fmla="*/ 790391 h 1302226"/>
              <a:gd name="connsiteX7" fmla="*/ 4684312 w 6590574"/>
              <a:gd name="connsiteY7" fmla="*/ 1156227 h 1302226"/>
              <a:gd name="connsiteX8" fmla="*/ 5092502 w 6590574"/>
              <a:gd name="connsiteY8" fmla="*/ 1188280 h 1302226"/>
              <a:gd name="connsiteX9" fmla="*/ 5810403 w 6590574"/>
              <a:gd name="connsiteY9" fmla="*/ 1184110 h 1302226"/>
              <a:gd name="connsiteX10" fmla="*/ 6216319 w 6590574"/>
              <a:gd name="connsiteY10" fmla="*/ 1302226 h 1302226"/>
              <a:gd name="connsiteX11" fmla="*/ 0 w 6590574"/>
              <a:gd name="connsiteY11" fmla="*/ 1302226 h 1302226"/>
              <a:gd name="connsiteX12" fmla="*/ 0 w 6590574"/>
              <a:gd name="connsiteY12" fmla="*/ 22 h 1302226"/>
              <a:gd name="connsiteX0" fmla="*/ 0 w 6216319"/>
              <a:gd name="connsiteY0" fmla="*/ 22 h 1302226"/>
              <a:gd name="connsiteX1" fmla="*/ 574189 w 6216319"/>
              <a:gd name="connsiteY1" fmla="*/ 321816 h 1302226"/>
              <a:gd name="connsiteX2" fmla="*/ 1015951 w 6216319"/>
              <a:gd name="connsiteY2" fmla="*/ 346561 h 1302226"/>
              <a:gd name="connsiteX3" fmla="*/ 1732682 w 6216319"/>
              <a:gd name="connsiteY3" fmla="*/ 368038 h 1302226"/>
              <a:gd name="connsiteX4" fmla="*/ 2147475 w 6216319"/>
              <a:gd name="connsiteY4" fmla="*/ 479915 h 1302226"/>
              <a:gd name="connsiteX5" fmla="*/ 3043108 w 6216319"/>
              <a:gd name="connsiteY5" fmla="*/ 549633 h 1302226"/>
              <a:gd name="connsiteX6" fmla="*/ 3562786 w 6216319"/>
              <a:gd name="connsiteY6" fmla="*/ 790391 h 1302226"/>
              <a:gd name="connsiteX7" fmla="*/ 4684312 w 6216319"/>
              <a:gd name="connsiteY7" fmla="*/ 1156227 h 1302226"/>
              <a:gd name="connsiteX8" fmla="*/ 5092502 w 6216319"/>
              <a:gd name="connsiteY8" fmla="*/ 1188280 h 1302226"/>
              <a:gd name="connsiteX9" fmla="*/ 5810403 w 6216319"/>
              <a:gd name="connsiteY9" fmla="*/ 1184110 h 1302226"/>
              <a:gd name="connsiteX10" fmla="*/ 6216319 w 6216319"/>
              <a:gd name="connsiteY10" fmla="*/ 1302226 h 1302226"/>
              <a:gd name="connsiteX11" fmla="*/ 0 w 6216319"/>
              <a:gd name="connsiteY11" fmla="*/ 1302226 h 1302226"/>
              <a:gd name="connsiteX12" fmla="*/ 0 w 6216319"/>
              <a:gd name="connsiteY12" fmla="*/ 22 h 1302226"/>
              <a:gd name="connsiteX0" fmla="*/ 0 w 6216319"/>
              <a:gd name="connsiteY0" fmla="*/ 10 h 1452543"/>
              <a:gd name="connsiteX1" fmla="*/ 574189 w 6216319"/>
              <a:gd name="connsiteY1" fmla="*/ 472133 h 1452543"/>
              <a:gd name="connsiteX2" fmla="*/ 1015951 w 6216319"/>
              <a:gd name="connsiteY2" fmla="*/ 496878 h 1452543"/>
              <a:gd name="connsiteX3" fmla="*/ 1732682 w 6216319"/>
              <a:gd name="connsiteY3" fmla="*/ 518355 h 1452543"/>
              <a:gd name="connsiteX4" fmla="*/ 2147475 w 6216319"/>
              <a:gd name="connsiteY4" fmla="*/ 630232 h 1452543"/>
              <a:gd name="connsiteX5" fmla="*/ 3043108 w 6216319"/>
              <a:gd name="connsiteY5" fmla="*/ 699950 h 1452543"/>
              <a:gd name="connsiteX6" fmla="*/ 3562786 w 6216319"/>
              <a:gd name="connsiteY6" fmla="*/ 940708 h 1452543"/>
              <a:gd name="connsiteX7" fmla="*/ 4684312 w 6216319"/>
              <a:gd name="connsiteY7" fmla="*/ 1306544 h 1452543"/>
              <a:gd name="connsiteX8" fmla="*/ 5092502 w 6216319"/>
              <a:gd name="connsiteY8" fmla="*/ 1338597 h 1452543"/>
              <a:gd name="connsiteX9" fmla="*/ 5810403 w 6216319"/>
              <a:gd name="connsiteY9" fmla="*/ 1334427 h 1452543"/>
              <a:gd name="connsiteX10" fmla="*/ 6216319 w 6216319"/>
              <a:gd name="connsiteY10" fmla="*/ 1452543 h 1452543"/>
              <a:gd name="connsiteX11" fmla="*/ 0 w 6216319"/>
              <a:gd name="connsiteY11" fmla="*/ 1452543 h 1452543"/>
              <a:gd name="connsiteX12" fmla="*/ 0 w 6216319"/>
              <a:gd name="connsiteY12" fmla="*/ 10 h 14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rgbClr val="96A3BD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0" name="íšľíďé">
            <a:extLst>
              <a:ext uri="{FF2B5EF4-FFF2-40B4-BE49-F238E27FC236}">
                <a16:creationId xmlns:a16="http://schemas.microsoft.com/office/drawing/2014/main" id="{7E08C2D5-C7FF-4796-B0EE-71DDAAF8A91E}"/>
              </a:ext>
            </a:extLst>
          </p:cNvPr>
          <p:cNvGrpSpPr/>
          <p:nvPr/>
        </p:nvGrpSpPr>
        <p:grpSpPr>
          <a:xfrm>
            <a:off x="5578930" y="1131525"/>
            <a:ext cx="1034139" cy="693298"/>
            <a:chOff x="-42862" y="-52388"/>
            <a:chExt cx="5934075" cy="3978276"/>
          </a:xfrm>
          <a:solidFill>
            <a:srgbClr val="9E85B1"/>
          </a:solidFill>
        </p:grpSpPr>
        <p:sp>
          <p:nvSpPr>
            <p:cNvPr id="66" name="îSḷïḍé">
              <a:extLst>
                <a:ext uri="{FF2B5EF4-FFF2-40B4-BE49-F238E27FC236}">
                  <a16:creationId xmlns:a16="http://schemas.microsoft.com/office/drawing/2014/main" id="{CA8CE422-506A-4C5D-A0AD-8911C603A217}"/>
                </a:ext>
              </a:extLst>
            </p:cNvPr>
            <p:cNvSpPr/>
            <p:nvPr/>
          </p:nvSpPr>
          <p:spPr bwMode="auto">
            <a:xfrm>
              <a:off x="-42862" y="-52388"/>
              <a:ext cx="2941637" cy="3978276"/>
            </a:xfrm>
            <a:custGeom>
              <a:avLst/>
              <a:gdLst>
                <a:gd name="T0" fmla="*/ 1426 w 1522"/>
                <a:gd name="T1" fmla="*/ 1301 h 2066"/>
                <a:gd name="T2" fmla="*/ 1436 w 1522"/>
                <a:gd name="T3" fmla="*/ 504 h 2066"/>
                <a:gd name="T4" fmla="*/ 961 w 1522"/>
                <a:gd name="T5" fmla="*/ 57 h 2066"/>
                <a:gd name="T6" fmla="*/ 414 w 1522"/>
                <a:gd name="T7" fmla="*/ 117 h 2066"/>
                <a:gd name="T8" fmla="*/ 61 w 1522"/>
                <a:gd name="T9" fmla="*/ 552 h 2066"/>
                <a:gd name="T10" fmla="*/ 115 w 1522"/>
                <a:gd name="T11" fmla="*/ 1100 h 2066"/>
                <a:gd name="T12" fmla="*/ 576 w 1522"/>
                <a:gd name="T13" fmla="*/ 1445 h 2066"/>
                <a:gd name="T14" fmla="*/ 863 w 1522"/>
                <a:gd name="T15" fmla="*/ 1476 h 2066"/>
                <a:gd name="T16" fmla="*/ 535 w 1522"/>
                <a:gd name="T17" fmla="*/ 1999 h 2066"/>
                <a:gd name="T18" fmla="*/ 755 w 1522"/>
                <a:gd name="T19" fmla="*/ 2066 h 2066"/>
                <a:gd name="T20" fmla="*/ 1426 w 1522"/>
                <a:gd name="T21" fmla="*/ 1301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2" h="2066">
                  <a:moveTo>
                    <a:pt x="1426" y="1301"/>
                  </a:moveTo>
                  <a:cubicBezTo>
                    <a:pt x="1519" y="997"/>
                    <a:pt x="1522" y="732"/>
                    <a:pt x="1436" y="504"/>
                  </a:cubicBezTo>
                  <a:cubicBezTo>
                    <a:pt x="1350" y="276"/>
                    <a:pt x="1191" y="127"/>
                    <a:pt x="961" y="57"/>
                  </a:cubicBezTo>
                  <a:cubicBezTo>
                    <a:pt x="773" y="0"/>
                    <a:pt x="590" y="20"/>
                    <a:pt x="414" y="117"/>
                  </a:cubicBezTo>
                  <a:cubicBezTo>
                    <a:pt x="237" y="215"/>
                    <a:pt x="120" y="360"/>
                    <a:pt x="61" y="552"/>
                  </a:cubicBezTo>
                  <a:cubicBezTo>
                    <a:pt x="0" y="751"/>
                    <a:pt x="18" y="934"/>
                    <a:pt x="115" y="1100"/>
                  </a:cubicBezTo>
                  <a:cubicBezTo>
                    <a:pt x="211" y="1266"/>
                    <a:pt x="365" y="1381"/>
                    <a:pt x="576" y="1445"/>
                  </a:cubicBezTo>
                  <a:cubicBezTo>
                    <a:pt x="653" y="1468"/>
                    <a:pt x="749" y="1479"/>
                    <a:pt x="863" y="1476"/>
                  </a:cubicBezTo>
                  <a:cubicBezTo>
                    <a:pt x="790" y="1657"/>
                    <a:pt x="680" y="1831"/>
                    <a:pt x="535" y="1999"/>
                  </a:cubicBezTo>
                  <a:cubicBezTo>
                    <a:pt x="755" y="2066"/>
                    <a:pt x="755" y="2066"/>
                    <a:pt x="755" y="2066"/>
                  </a:cubicBezTo>
                  <a:cubicBezTo>
                    <a:pt x="1030" y="1864"/>
                    <a:pt x="1335" y="1599"/>
                    <a:pt x="1426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dirty="0">
                <a:cs typeface="+mn-ea"/>
                <a:sym typeface="+mn-lt"/>
              </a:endParaRPr>
            </a:p>
          </p:txBody>
        </p:sp>
        <p:sp>
          <p:nvSpPr>
            <p:cNvPr id="67" name="iṡḻiḋè">
              <a:extLst>
                <a:ext uri="{FF2B5EF4-FFF2-40B4-BE49-F238E27FC236}">
                  <a16:creationId xmlns:a16="http://schemas.microsoft.com/office/drawing/2014/main" id="{CCD7C583-2520-4B2C-B980-0B0DBEBBA094}"/>
                </a:ext>
              </a:extLst>
            </p:cNvPr>
            <p:cNvSpPr/>
            <p:nvPr/>
          </p:nvSpPr>
          <p:spPr bwMode="auto">
            <a:xfrm>
              <a:off x="2951163" y="-52388"/>
              <a:ext cx="2940050" cy="3978276"/>
            </a:xfrm>
            <a:custGeom>
              <a:avLst/>
              <a:gdLst>
                <a:gd name="T0" fmla="*/ 1426 w 1521"/>
                <a:gd name="T1" fmla="*/ 1301 h 2066"/>
                <a:gd name="T2" fmla="*/ 1435 w 1521"/>
                <a:gd name="T3" fmla="*/ 504 h 2066"/>
                <a:gd name="T4" fmla="*/ 960 w 1521"/>
                <a:gd name="T5" fmla="*/ 57 h 2066"/>
                <a:gd name="T6" fmla="*/ 413 w 1521"/>
                <a:gd name="T7" fmla="*/ 117 h 2066"/>
                <a:gd name="T8" fmla="*/ 61 w 1521"/>
                <a:gd name="T9" fmla="*/ 552 h 2066"/>
                <a:gd name="T10" fmla="*/ 114 w 1521"/>
                <a:gd name="T11" fmla="*/ 1100 h 2066"/>
                <a:gd name="T12" fmla="*/ 576 w 1521"/>
                <a:gd name="T13" fmla="*/ 1445 h 2066"/>
                <a:gd name="T14" fmla="*/ 862 w 1521"/>
                <a:gd name="T15" fmla="*/ 1476 h 2066"/>
                <a:gd name="T16" fmla="*/ 534 w 1521"/>
                <a:gd name="T17" fmla="*/ 1999 h 2066"/>
                <a:gd name="T18" fmla="*/ 754 w 1521"/>
                <a:gd name="T19" fmla="*/ 2066 h 2066"/>
                <a:gd name="T20" fmla="*/ 1426 w 1521"/>
                <a:gd name="T21" fmla="*/ 1301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1" h="2066">
                  <a:moveTo>
                    <a:pt x="1426" y="1301"/>
                  </a:moveTo>
                  <a:cubicBezTo>
                    <a:pt x="1518" y="997"/>
                    <a:pt x="1521" y="732"/>
                    <a:pt x="1435" y="504"/>
                  </a:cubicBezTo>
                  <a:cubicBezTo>
                    <a:pt x="1349" y="276"/>
                    <a:pt x="1191" y="127"/>
                    <a:pt x="960" y="57"/>
                  </a:cubicBezTo>
                  <a:cubicBezTo>
                    <a:pt x="772" y="0"/>
                    <a:pt x="590" y="20"/>
                    <a:pt x="413" y="117"/>
                  </a:cubicBezTo>
                  <a:cubicBezTo>
                    <a:pt x="237" y="215"/>
                    <a:pt x="119" y="360"/>
                    <a:pt x="61" y="552"/>
                  </a:cubicBezTo>
                  <a:cubicBezTo>
                    <a:pt x="0" y="751"/>
                    <a:pt x="18" y="934"/>
                    <a:pt x="114" y="1100"/>
                  </a:cubicBezTo>
                  <a:cubicBezTo>
                    <a:pt x="211" y="1266"/>
                    <a:pt x="365" y="1381"/>
                    <a:pt x="576" y="1445"/>
                  </a:cubicBezTo>
                  <a:cubicBezTo>
                    <a:pt x="653" y="1468"/>
                    <a:pt x="748" y="1479"/>
                    <a:pt x="862" y="1476"/>
                  </a:cubicBezTo>
                  <a:cubicBezTo>
                    <a:pt x="789" y="1657"/>
                    <a:pt x="680" y="1831"/>
                    <a:pt x="534" y="1999"/>
                  </a:cubicBezTo>
                  <a:cubicBezTo>
                    <a:pt x="754" y="2066"/>
                    <a:pt x="754" y="2066"/>
                    <a:pt x="754" y="2066"/>
                  </a:cubicBezTo>
                  <a:cubicBezTo>
                    <a:pt x="1029" y="1864"/>
                    <a:pt x="1335" y="1599"/>
                    <a:pt x="1426" y="1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dirty="0">
                <a:cs typeface="+mn-ea"/>
                <a:sym typeface="+mn-lt"/>
              </a:endParaRPr>
            </a:p>
          </p:txBody>
        </p:sp>
      </p:grpSp>
      <p:sp>
        <p:nvSpPr>
          <p:cNvPr id="41" name="î$ľíḑè">
            <a:extLst>
              <a:ext uri="{FF2B5EF4-FFF2-40B4-BE49-F238E27FC236}">
                <a16:creationId xmlns:a16="http://schemas.microsoft.com/office/drawing/2014/main" id="{81E3F888-048E-4B1E-B395-5C9EC3C45EF5}"/>
              </a:ext>
            </a:extLst>
          </p:cNvPr>
          <p:cNvSpPr txBox="1"/>
          <p:nvPr/>
        </p:nvSpPr>
        <p:spPr>
          <a:xfrm>
            <a:off x="673105" y="1864767"/>
            <a:ext cx="10845795" cy="59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 more fluent.</a:t>
            </a:r>
          </a:p>
        </p:txBody>
      </p:sp>
      <p:grpSp>
        <p:nvGrpSpPr>
          <p:cNvPr id="42" name="iṥḻîḑè">
            <a:extLst>
              <a:ext uri="{FF2B5EF4-FFF2-40B4-BE49-F238E27FC236}">
                <a16:creationId xmlns:a16="http://schemas.microsoft.com/office/drawing/2014/main" id="{B8CDEE1C-22CC-479D-9602-7DE98DFA30ED}"/>
              </a:ext>
            </a:extLst>
          </p:cNvPr>
          <p:cNvGrpSpPr/>
          <p:nvPr/>
        </p:nvGrpSpPr>
        <p:grpSpPr>
          <a:xfrm>
            <a:off x="673100" y="2890922"/>
            <a:ext cx="2829052" cy="1779594"/>
            <a:chOff x="673100" y="2162176"/>
            <a:chExt cx="2829052" cy="1779594"/>
          </a:xfrm>
        </p:grpSpPr>
        <p:grpSp>
          <p:nvGrpSpPr>
            <p:cNvPr id="60" name="íŝļíḋe">
              <a:extLst>
                <a:ext uri="{FF2B5EF4-FFF2-40B4-BE49-F238E27FC236}">
                  <a16:creationId xmlns:a16="http://schemas.microsoft.com/office/drawing/2014/main" id="{9108DA21-EE2B-43D1-8F8A-23B68AB16D48}"/>
                </a:ext>
              </a:extLst>
            </p:cNvPr>
            <p:cNvGrpSpPr/>
            <p:nvPr/>
          </p:nvGrpSpPr>
          <p:grpSpPr>
            <a:xfrm>
              <a:off x="673100" y="2715999"/>
              <a:ext cx="2829052" cy="1225771"/>
              <a:chOff x="7258739" y="3101864"/>
              <a:chExt cx="2410141" cy="1225771"/>
            </a:xfrm>
          </p:grpSpPr>
          <p:sp>
            <p:nvSpPr>
              <p:cNvPr id="64" name="íśḷidé">
                <a:extLst>
                  <a:ext uri="{FF2B5EF4-FFF2-40B4-BE49-F238E27FC236}">
                    <a16:creationId xmlns:a16="http://schemas.microsoft.com/office/drawing/2014/main" id="{87BD5DF2-48AD-4ADD-B9B7-A81620D33E01}"/>
                  </a:ext>
                </a:extLst>
              </p:cNvPr>
              <p:cNvSpPr txBox="1"/>
              <p:nvPr/>
            </p:nvSpPr>
            <p:spPr>
              <a:xfrm>
                <a:off x="7258739" y="3101864"/>
                <a:ext cx="2410141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65" name="íṣľiḓè">
                <a:extLst>
                  <a:ext uri="{FF2B5EF4-FFF2-40B4-BE49-F238E27FC236}">
                    <a16:creationId xmlns:a16="http://schemas.microsoft.com/office/drawing/2014/main" id="{568246E8-92C3-4D29-BFEF-445DC62265FB}"/>
                  </a:ext>
                </a:extLst>
              </p:cNvPr>
              <p:cNvSpPr txBox="1"/>
              <p:nvPr/>
            </p:nvSpPr>
            <p:spPr>
              <a:xfrm>
                <a:off x="7258739" y="3628920"/>
                <a:ext cx="2410141" cy="6987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61" name="îśļîḋe">
              <a:extLst>
                <a:ext uri="{FF2B5EF4-FFF2-40B4-BE49-F238E27FC236}">
                  <a16:creationId xmlns:a16="http://schemas.microsoft.com/office/drawing/2014/main" id="{C470E259-B737-41E3-BB74-7A7FB6D40472}"/>
                </a:ext>
              </a:extLst>
            </p:cNvPr>
            <p:cNvGrpSpPr/>
            <p:nvPr/>
          </p:nvGrpSpPr>
          <p:grpSpPr>
            <a:xfrm>
              <a:off x="1753961" y="2162176"/>
              <a:ext cx="667332" cy="667330"/>
              <a:chOff x="809883" y="1822439"/>
              <a:chExt cx="721040" cy="721040"/>
            </a:xfrm>
          </p:grpSpPr>
          <p:sp>
            <p:nvSpPr>
              <p:cNvPr id="62" name="îṥļiḍé">
                <a:extLst>
                  <a:ext uri="{FF2B5EF4-FFF2-40B4-BE49-F238E27FC236}">
                    <a16:creationId xmlns:a16="http://schemas.microsoft.com/office/drawing/2014/main" id="{22D137E7-DCD1-4ED2-BE42-8062A8CB5BCC}"/>
                  </a:ext>
                </a:extLst>
              </p:cNvPr>
              <p:cNvSpPr/>
              <p:nvPr/>
            </p:nvSpPr>
            <p:spPr>
              <a:xfrm>
                <a:off x="809883" y="1822439"/>
                <a:ext cx="721040" cy="7210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îsḻîḑé">
                <a:extLst>
                  <a:ext uri="{FF2B5EF4-FFF2-40B4-BE49-F238E27FC236}">
                    <a16:creationId xmlns:a16="http://schemas.microsoft.com/office/drawing/2014/main" id="{2BF98FE4-15CB-484C-9E4C-BDA02DA06B63}"/>
                  </a:ext>
                </a:extLst>
              </p:cNvPr>
              <p:cNvSpPr/>
              <p:nvPr/>
            </p:nvSpPr>
            <p:spPr bwMode="auto">
              <a:xfrm>
                <a:off x="1001760" y="2010248"/>
                <a:ext cx="337286" cy="345422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i$ḷîḍè">
            <a:extLst>
              <a:ext uri="{FF2B5EF4-FFF2-40B4-BE49-F238E27FC236}">
                <a16:creationId xmlns:a16="http://schemas.microsoft.com/office/drawing/2014/main" id="{7A021D35-6BC4-45FC-8A01-090B2B4269BB}"/>
              </a:ext>
            </a:extLst>
          </p:cNvPr>
          <p:cNvGrpSpPr/>
          <p:nvPr/>
        </p:nvGrpSpPr>
        <p:grpSpPr>
          <a:xfrm>
            <a:off x="4681474" y="2890922"/>
            <a:ext cx="2829052" cy="1779594"/>
            <a:chOff x="673100" y="2162176"/>
            <a:chExt cx="2829052" cy="1779594"/>
          </a:xfrm>
        </p:grpSpPr>
        <p:grpSp>
          <p:nvGrpSpPr>
            <p:cNvPr id="54" name="ïşḷiḋê">
              <a:extLst>
                <a:ext uri="{FF2B5EF4-FFF2-40B4-BE49-F238E27FC236}">
                  <a16:creationId xmlns:a16="http://schemas.microsoft.com/office/drawing/2014/main" id="{C2728CCF-B94D-45B2-8FBB-011099BCEC8C}"/>
                </a:ext>
              </a:extLst>
            </p:cNvPr>
            <p:cNvGrpSpPr/>
            <p:nvPr/>
          </p:nvGrpSpPr>
          <p:grpSpPr>
            <a:xfrm>
              <a:off x="673100" y="2715999"/>
              <a:ext cx="2829052" cy="1225771"/>
              <a:chOff x="7258739" y="3101864"/>
              <a:chExt cx="2410141" cy="1225771"/>
            </a:xfrm>
          </p:grpSpPr>
          <p:sp>
            <p:nvSpPr>
              <p:cNvPr id="58" name="ïŝḷîde">
                <a:extLst>
                  <a:ext uri="{FF2B5EF4-FFF2-40B4-BE49-F238E27FC236}">
                    <a16:creationId xmlns:a16="http://schemas.microsoft.com/office/drawing/2014/main" id="{EA3A8C7F-B0EE-4B06-B30F-6ED4D42E1200}"/>
                  </a:ext>
                </a:extLst>
              </p:cNvPr>
              <p:cNvSpPr txBox="1"/>
              <p:nvPr/>
            </p:nvSpPr>
            <p:spPr>
              <a:xfrm>
                <a:off x="7258739" y="3101864"/>
                <a:ext cx="2410141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59" name="iṡľíḍe">
                <a:extLst>
                  <a:ext uri="{FF2B5EF4-FFF2-40B4-BE49-F238E27FC236}">
                    <a16:creationId xmlns:a16="http://schemas.microsoft.com/office/drawing/2014/main" id="{DE27EF06-4103-4657-BA1A-419853207141}"/>
                  </a:ext>
                </a:extLst>
              </p:cNvPr>
              <p:cNvSpPr txBox="1"/>
              <p:nvPr/>
            </p:nvSpPr>
            <p:spPr>
              <a:xfrm>
                <a:off x="7258739" y="3628920"/>
                <a:ext cx="2410141" cy="6987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55" name="ïśḻidé">
              <a:extLst>
                <a:ext uri="{FF2B5EF4-FFF2-40B4-BE49-F238E27FC236}">
                  <a16:creationId xmlns:a16="http://schemas.microsoft.com/office/drawing/2014/main" id="{3D6A54D9-F4EB-46C3-9592-DC6D6E4C15AD}"/>
                </a:ext>
              </a:extLst>
            </p:cNvPr>
            <p:cNvGrpSpPr/>
            <p:nvPr/>
          </p:nvGrpSpPr>
          <p:grpSpPr>
            <a:xfrm>
              <a:off x="1753961" y="2162176"/>
              <a:ext cx="667332" cy="667330"/>
              <a:chOff x="809883" y="1822439"/>
              <a:chExt cx="721040" cy="721040"/>
            </a:xfrm>
          </p:grpSpPr>
          <p:sp>
            <p:nvSpPr>
              <p:cNvPr id="56" name="íṩḻiḍê">
                <a:extLst>
                  <a:ext uri="{FF2B5EF4-FFF2-40B4-BE49-F238E27FC236}">
                    <a16:creationId xmlns:a16="http://schemas.microsoft.com/office/drawing/2014/main" id="{AE708A1A-3800-4B5D-B2A5-907C7C8D3DD7}"/>
                  </a:ext>
                </a:extLst>
              </p:cNvPr>
              <p:cNvSpPr/>
              <p:nvPr/>
            </p:nvSpPr>
            <p:spPr>
              <a:xfrm>
                <a:off x="809883" y="1822439"/>
                <a:ext cx="721040" cy="7210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isļîḑé">
                <a:extLst>
                  <a:ext uri="{FF2B5EF4-FFF2-40B4-BE49-F238E27FC236}">
                    <a16:creationId xmlns:a16="http://schemas.microsoft.com/office/drawing/2014/main" id="{17FB3A1F-F191-415F-94E5-0F50BC276180}"/>
                  </a:ext>
                </a:extLst>
              </p:cNvPr>
              <p:cNvSpPr/>
              <p:nvPr/>
            </p:nvSpPr>
            <p:spPr bwMode="auto">
              <a:xfrm>
                <a:off x="1001760" y="2010248"/>
                <a:ext cx="337286" cy="345422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îşḷiďê">
            <a:extLst>
              <a:ext uri="{FF2B5EF4-FFF2-40B4-BE49-F238E27FC236}">
                <a16:creationId xmlns:a16="http://schemas.microsoft.com/office/drawing/2014/main" id="{FB9B669A-CCF2-4E98-899B-B9E773EEFF79}"/>
              </a:ext>
            </a:extLst>
          </p:cNvPr>
          <p:cNvGrpSpPr/>
          <p:nvPr/>
        </p:nvGrpSpPr>
        <p:grpSpPr>
          <a:xfrm>
            <a:off x="8689848" y="2890922"/>
            <a:ext cx="2829052" cy="1779594"/>
            <a:chOff x="673100" y="2162176"/>
            <a:chExt cx="2829052" cy="1779594"/>
          </a:xfrm>
        </p:grpSpPr>
        <p:grpSp>
          <p:nvGrpSpPr>
            <p:cNvPr id="48" name="ïş1íďe">
              <a:extLst>
                <a:ext uri="{FF2B5EF4-FFF2-40B4-BE49-F238E27FC236}">
                  <a16:creationId xmlns:a16="http://schemas.microsoft.com/office/drawing/2014/main" id="{A80638FE-0A2A-41C0-9F02-01A71F2493BA}"/>
                </a:ext>
              </a:extLst>
            </p:cNvPr>
            <p:cNvGrpSpPr/>
            <p:nvPr/>
          </p:nvGrpSpPr>
          <p:grpSpPr>
            <a:xfrm>
              <a:off x="673100" y="2715999"/>
              <a:ext cx="2829052" cy="1225771"/>
              <a:chOff x="7258739" y="3101864"/>
              <a:chExt cx="2410141" cy="1225771"/>
            </a:xfrm>
          </p:grpSpPr>
          <p:sp>
            <p:nvSpPr>
              <p:cNvPr id="52" name="ïŝḻîďè">
                <a:extLst>
                  <a:ext uri="{FF2B5EF4-FFF2-40B4-BE49-F238E27FC236}">
                    <a16:creationId xmlns:a16="http://schemas.microsoft.com/office/drawing/2014/main" id="{43F61C3B-06AE-4D11-9799-6DEA9A4C4A57}"/>
                  </a:ext>
                </a:extLst>
              </p:cNvPr>
              <p:cNvSpPr txBox="1"/>
              <p:nvPr/>
            </p:nvSpPr>
            <p:spPr>
              <a:xfrm>
                <a:off x="7258739" y="3101864"/>
                <a:ext cx="2410141" cy="52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vi-VN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53" name="íŝḷiḋè">
                <a:extLst>
                  <a:ext uri="{FF2B5EF4-FFF2-40B4-BE49-F238E27FC236}">
                    <a16:creationId xmlns:a16="http://schemas.microsoft.com/office/drawing/2014/main" id="{2E5F2068-818A-4ADC-B389-C09AC1F35C76}"/>
                  </a:ext>
                </a:extLst>
              </p:cNvPr>
              <p:cNvSpPr txBox="1"/>
              <p:nvPr/>
            </p:nvSpPr>
            <p:spPr>
              <a:xfrm>
                <a:off x="7258739" y="3628920"/>
                <a:ext cx="2410141" cy="6987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49" name="iŝļíḋé">
              <a:extLst>
                <a:ext uri="{FF2B5EF4-FFF2-40B4-BE49-F238E27FC236}">
                  <a16:creationId xmlns:a16="http://schemas.microsoft.com/office/drawing/2014/main" id="{03957117-084E-47C7-8BC7-1BE943725EAF}"/>
                </a:ext>
              </a:extLst>
            </p:cNvPr>
            <p:cNvGrpSpPr/>
            <p:nvPr/>
          </p:nvGrpSpPr>
          <p:grpSpPr>
            <a:xfrm>
              <a:off x="1753961" y="2162176"/>
              <a:ext cx="667332" cy="667330"/>
              <a:chOff x="809883" y="1822439"/>
              <a:chExt cx="721040" cy="721040"/>
            </a:xfrm>
          </p:grpSpPr>
          <p:sp>
            <p:nvSpPr>
              <p:cNvPr id="50" name="ïṧľiďè">
                <a:extLst>
                  <a:ext uri="{FF2B5EF4-FFF2-40B4-BE49-F238E27FC236}">
                    <a16:creationId xmlns:a16="http://schemas.microsoft.com/office/drawing/2014/main" id="{91A096EF-2077-426A-BC1F-36DB7828E456}"/>
                  </a:ext>
                </a:extLst>
              </p:cNvPr>
              <p:cNvSpPr/>
              <p:nvPr/>
            </p:nvSpPr>
            <p:spPr>
              <a:xfrm>
                <a:off x="809883" y="1822439"/>
                <a:ext cx="721040" cy="7210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ï$lîḑê">
                <a:extLst>
                  <a:ext uri="{FF2B5EF4-FFF2-40B4-BE49-F238E27FC236}">
                    <a16:creationId xmlns:a16="http://schemas.microsoft.com/office/drawing/2014/main" id="{AD996432-3541-4D1D-9C3F-B94D102BCD55}"/>
                  </a:ext>
                </a:extLst>
              </p:cNvPr>
              <p:cNvSpPr/>
              <p:nvPr/>
            </p:nvSpPr>
            <p:spPr bwMode="auto">
              <a:xfrm>
                <a:off x="1001760" y="2010248"/>
                <a:ext cx="337286" cy="345422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ïśḷiḍè">
            <a:extLst>
              <a:ext uri="{FF2B5EF4-FFF2-40B4-BE49-F238E27FC236}">
                <a16:creationId xmlns:a16="http://schemas.microsoft.com/office/drawing/2014/main" id="{864E9488-036C-4A38-880A-2E6C20576D81}"/>
              </a:ext>
            </a:extLst>
          </p:cNvPr>
          <p:cNvSpPr txBox="1"/>
          <p:nvPr/>
        </p:nvSpPr>
        <p:spPr>
          <a:xfrm>
            <a:off x="1107789" y="5035131"/>
            <a:ext cx="1959674" cy="430548"/>
          </a:xfrm>
          <a:prstGeom prst="roundRect">
            <a:avLst/>
          </a:prstGeom>
          <a:solidFill>
            <a:srgbClr val="9E85B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…Text</a:t>
            </a:r>
            <a:endParaRPr lang="vi-VN" dirty="0">
              <a:cs typeface="+mn-ea"/>
              <a:sym typeface="+mn-lt"/>
            </a:endParaRPr>
          </a:p>
        </p:txBody>
      </p:sp>
      <p:sp>
        <p:nvSpPr>
          <p:cNvPr id="46" name="iśliḓè">
            <a:extLst>
              <a:ext uri="{FF2B5EF4-FFF2-40B4-BE49-F238E27FC236}">
                <a16:creationId xmlns:a16="http://schemas.microsoft.com/office/drawing/2014/main" id="{2F6FEBF3-5CDB-41FE-B9F3-5F80683F18BF}"/>
              </a:ext>
            </a:extLst>
          </p:cNvPr>
          <p:cNvSpPr txBox="1"/>
          <p:nvPr/>
        </p:nvSpPr>
        <p:spPr>
          <a:xfrm>
            <a:off x="5120866" y="5035131"/>
            <a:ext cx="1959674" cy="430548"/>
          </a:xfrm>
          <a:prstGeom prst="roundRect">
            <a:avLst/>
          </a:prstGeom>
          <a:solidFill>
            <a:srgbClr val="9E85B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…Text</a:t>
            </a:r>
            <a:endParaRPr lang="vi-VN" dirty="0">
              <a:cs typeface="+mn-ea"/>
              <a:sym typeface="+mn-lt"/>
            </a:endParaRPr>
          </a:p>
        </p:txBody>
      </p:sp>
      <p:sp>
        <p:nvSpPr>
          <p:cNvPr id="47" name="íṩļïdé">
            <a:extLst>
              <a:ext uri="{FF2B5EF4-FFF2-40B4-BE49-F238E27FC236}">
                <a16:creationId xmlns:a16="http://schemas.microsoft.com/office/drawing/2014/main" id="{B0214BC7-68C3-42A2-AF53-08A07AEC5173}"/>
              </a:ext>
            </a:extLst>
          </p:cNvPr>
          <p:cNvSpPr txBox="1"/>
          <p:nvPr/>
        </p:nvSpPr>
        <p:spPr>
          <a:xfrm>
            <a:off x="9133943" y="5035131"/>
            <a:ext cx="1959674" cy="430548"/>
          </a:xfrm>
          <a:prstGeom prst="roundRect">
            <a:avLst/>
          </a:prstGeom>
          <a:solidFill>
            <a:srgbClr val="9E85B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…Text</a:t>
            </a:r>
            <a:endParaRPr lang="vi-V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8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27" name="îṩļiḍé">
            <a:extLst>
              <a:ext uri="{FF2B5EF4-FFF2-40B4-BE49-F238E27FC236}">
                <a16:creationId xmlns:a16="http://schemas.microsoft.com/office/drawing/2014/main" id="{F9712352-D28D-47B4-8870-A25A3345E128}"/>
              </a:ext>
            </a:extLst>
          </p:cNvPr>
          <p:cNvGrpSpPr/>
          <p:nvPr/>
        </p:nvGrpSpPr>
        <p:grpSpPr>
          <a:xfrm>
            <a:off x="666561" y="1515586"/>
            <a:ext cx="3533394" cy="4611206"/>
            <a:chOff x="672846" y="1145332"/>
            <a:chExt cx="3533394" cy="4611206"/>
          </a:xfrm>
        </p:grpSpPr>
        <p:sp>
          <p:nvSpPr>
            <p:cNvPr id="44" name="î$líḓè">
              <a:extLst>
                <a:ext uri="{FF2B5EF4-FFF2-40B4-BE49-F238E27FC236}">
                  <a16:creationId xmlns:a16="http://schemas.microsoft.com/office/drawing/2014/main" id="{39AA44D8-1FAE-4063-8A13-A7385AB392B4}"/>
                </a:ext>
              </a:extLst>
            </p:cNvPr>
            <p:cNvSpPr/>
            <p:nvPr/>
          </p:nvSpPr>
          <p:spPr>
            <a:xfrm>
              <a:off x="673100" y="1536148"/>
              <a:ext cx="3532888" cy="2365187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ïṧliḑé">
              <a:extLst>
                <a:ext uri="{FF2B5EF4-FFF2-40B4-BE49-F238E27FC236}">
                  <a16:creationId xmlns:a16="http://schemas.microsoft.com/office/drawing/2014/main" id="{2CCCA800-1463-4118-BFD5-C083491240D6}"/>
                </a:ext>
              </a:extLst>
            </p:cNvPr>
            <p:cNvSpPr/>
            <p:nvPr/>
          </p:nvSpPr>
          <p:spPr bwMode="auto">
            <a:xfrm>
              <a:off x="672846" y="3487942"/>
              <a:ext cx="3533394" cy="41339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iš1ïdè">
              <a:extLst>
                <a:ext uri="{FF2B5EF4-FFF2-40B4-BE49-F238E27FC236}">
                  <a16:creationId xmlns:a16="http://schemas.microsoft.com/office/drawing/2014/main" id="{350A10CB-3CA2-414A-A138-1F63FF32C8C6}"/>
                </a:ext>
              </a:extLst>
            </p:cNvPr>
            <p:cNvSpPr/>
            <p:nvPr/>
          </p:nvSpPr>
          <p:spPr>
            <a:xfrm>
              <a:off x="676541" y="4223326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7" name="ïs1îḓê">
              <a:extLst>
                <a:ext uri="{FF2B5EF4-FFF2-40B4-BE49-F238E27FC236}">
                  <a16:creationId xmlns:a16="http://schemas.microsoft.com/office/drawing/2014/main" id="{2736A88C-87EB-414C-8218-EFDA0CF2FEA1}"/>
                </a:ext>
              </a:extLst>
            </p:cNvPr>
            <p:cNvSpPr/>
            <p:nvPr/>
          </p:nvSpPr>
          <p:spPr>
            <a:xfrm>
              <a:off x="676541" y="5118427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48" name="ïṣḷïḋê">
              <a:extLst>
                <a:ext uri="{FF2B5EF4-FFF2-40B4-BE49-F238E27FC236}">
                  <a16:creationId xmlns:a16="http://schemas.microsoft.com/office/drawing/2014/main" id="{FD95A087-D076-4454-AAB2-E8540766F47F}"/>
                </a:ext>
              </a:extLst>
            </p:cNvPr>
            <p:cNvGrpSpPr/>
            <p:nvPr/>
          </p:nvGrpSpPr>
          <p:grpSpPr>
            <a:xfrm>
              <a:off x="2048727" y="1145332"/>
              <a:ext cx="781634" cy="781632"/>
              <a:chOff x="5288885" y="1591450"/>
              <a:chExt cx="546847" cy="546847"/>
            </a:xfrm>
          </p:grpSpPr>
          <p:sp>
            <p:nvSpPr>
              <p:cNvPr id="49" name="ïṡḻiďé">
                <a:extLst>
                  <a:ext uri="{FF2B5EF4-FFF2-40B4-BE49-F238E27FC236}">
                    <a16:creationId xmlns:a16="http://schemas.microsoft.com/office/drawing/2014/main" id="{873FEE12-317B-4D61-A9A3-6A70BC351E66}"/>
                  </a:ext>
                </a:extLst>
              </p:cNvPr>
              <p:cNvSpPr/>
              <p:nvPr/>
            </p:nvSpPr>
            <p:spPr>
              <a:xfrm>
                <a:off x="5288885" y="1591450"/>
                <a:ext cx="546847" cy="5468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E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isļïďê">
                <a:extLst>
                  <a:ext uri="{FF2B5EF4-FFF2-40B4-BE49-F238E27FC236}">
                    <a16:creationId xmlns:a16="http://schemas.microsoft.com/office/drawing/2014/main" id="{CF8AB34F-F394-47D3-9509-327BB5B1606D}"/>
                  </a:ext>
                </a:extLst>
              </p:cNvPr>
              <p:cNvSpPr/>
              <p:nvPr/>
            </p:nvSpPr>
            <p:spPr bwMode="auto">
              <a:xfrm>
                <a:off x="5430917" y="1722371"/>
                <a:ext cx="262782" cy="285004"/>
              </a:xfrm>
              <a:custGeom>
                <a:avLst/>
                <a:gdLst>
                  <a:gd name="connsiteX0" fmla="*/ 546381 w 557893"/>
                  <a:gd name="connsiteY0" fmla="*/ 346236 h 605070"/>
                  <a:gd name="connsiteX1" fmla="*/ 547615 w 557893"/>
                  <a:gd name="connsiteY1" fmla="*/ 346236 h 605070"/>
                  <a:gd name="connsiteX2" fmla="*/ 557863 w 557893"/>
                  <a:gd name="connsiteY2" fmla="*/ 357510 h 605070"/>
                  <a:gd name="connsiteX3" fmla="*/ 554352 w 557893"/>
                  <a:gd name="connsiteY3" fmla="*/ 433777 h 605070"/>
                  <a:gd name="connsiteX4" fmla="*/ 548374 w 557893"/>
                  <a:gd name="connsiteY4" fmla="*/ 445146 h 605070"/>
                  <a:gd name="connsiteX5" fmla="*/ 544484 w 557893"/>
                  <a:gd name="connsiteY5" fmla="*/ 446283 h 605070"/>
                  <a:gd name="connsiteX6" fmla="*/ 536987 w 557893"/>
                  <a:gd name="connsiteY6" fmla="*/ 441736 h 605070"/>
                  <a:gd name="connsiteX7" fmla="*/ 513359 w 557893"/>
                  <a:gd name="connsiteY7" fmla="*/ 418334 h 605070"/>
                  <a:gd name="connsiteX8" fmla="*/ 504629 w 557893"/>
                  <a:gd name="connsiteY8" fmla="*/ 427051 h 605070"/>
                  <a:gd name="connsiteX9" fmla="*/ 432320 w 557893"/>
                  <a:gd name="connsiteY9" fmla="*/ 499244 h 605070"/>
                  <a:gd name="connsiteX10" fmla="*/ 425868 w 557893"/>
                  <a:gd name="connsiteY10" fmla="*/ 505686 h 605070"/>
                  <a:gd name="connsiteX11" fmla="*/ 410115 w 557893"/>
                  <a:gd name="connsiteY11" fmla="*/ 521413 h 605070"/>
                  <a:gd name="connsiteX12" fmla="*/ 335720 w 557893"/>
                  <a:gd name="connsiteY12" fmla="*/ 595691 h 605070"/>
                  <a:gd name="connsiteX13" fmla="*/ 331354 w 557893"/>
                  <a:gd name="connsiteY13" fmla="*/ 600049 h 605070"/>
                  <a:gd name="connsiteX14" fmla="*/ 319208 w 557893"/>
                  <a:gd name="connsiteY14" fmla="*/ 605070 h 605070"/>
                  <a:gd name="connsiteX15" fmla="*/ 307062 w 557893"/>
                  <a:gd name="connsiteY15" fmla="*/ 600049 h 605070"/>
                  <a:gd name="connsiteX16" fmla="*/ 302792 w 557893"/>
                  <a:gd name="connsiteY16" fmla="*/ 595691 h 605070"/>
                  <a:gd name="connsiteX17" fmla="*/ 286945 w 557893"/>
                  <a:gd name="connsiteY17" fmla="*/ 579963 h 605070"/>
                  <a:gd name="connsiteX18" fmla="*/ 212549 w 557893"/>
                  <a:gd name="connsiteY18" fmla="*/ 505686 h 605070"/>
                  <a:gd name="connsiteX19" fmla="*/ 208943 w 557893"/>
                  <a:gd name="connsiteY19" fmla="*/ 501991 h 605070"/>
                  <a:gd name="connsiteX20" fmla="*/ 130846 w 557893"/>
                  <a:gd name="connsiteY20" fmla="*/ 579963 h 605070"/>
                  <a:gd name="connsiteX21" fmla="*/ 118700 w 557893"/>
                  <a:gd name="connsiteY21" fmla="*/ 584985 h 605070"/>
                  <a:gd name="connsiteX22" fmla="*/ 106554 w 557893"/>
                  <a:gd name="connsiteY22" fmla="*/ 579963 h 605070"/>
                  <a:gd name="connsiteX23" fmla="*/ 102283 w 557893"/>
                  <a:gd name="connsiteY23" fmla="*/ 575605 h 605070"/>
                  <a:gd name="connsiteX24" fmla="*/ 102283 w 557893"/>
                  <a:gd name="connsiteY24" fmla="*/ 551257 h 605070"/>
                  <a:gd name="connsiteX25" fmla="*/ 192431 w 557893"/>
                  <a:gd name="connsiteY25" fmla="*/ 461158 h 605070"/>
                  <a:gd name="connsiteX26" fmla="*/ 196797 w 557893"/>
                  <a:gd name="connsiteY26" fmla="*/ 456894 h 605070"/>
                  <a:gd name="connsiteX27" fmla="*/ 208943 w 557893"/>
                  <a:gd name="connsiteY27" fmla="*/ 451873 h 605070"/>
                  <a:gd name="connsiteX28" fmla="*/ 221089 w 557893"/>
                  <a:gd name="connsiteY28" fmla="*/ 456894 h 605070"/>
                  <a:gd name="connsiteX29" fmla="*/ 225359 w 557893"/>
                  <a:gd name="connsiteY29" fmla="*/ 461158 h 605070"/>
                  <a:gd name="connsiteX30" fmla="*/ 241206 w 557893"/>
                  <a:gd name="connsiteY30" fmla="*/ 476979 h 605070"/>
                  <a:gd name="connsiteX31" fmla="*/ 315602 w 557893"/>
                  <a:gd name="connsiteY31" fmla="*/ 551257 h 605070"/>
                  <a:gd name="connsiteX32" fmla="*/ 319208 w 557893"/>
                  <a:gd name="connsiteY32" fmla="*/ 554952 h 605070"/>
                  <a:gd name="connsiteX33" fmla="*/ 381458 w 557893"/>
                  <a:gd name="connsiteY33" fmla="*/ 492801 h 605070"/>
                  <a:gd name="connsiteX34" fmla="*/ 397305 w 557893"/>
                  <a:gd name="connsiteY34" fmla="*/ 476979 h 605070"/>
                  <a:gd name="connsiteX35" fmla="*/ 403758 w 557893"/>
                  <a:gd name="connsiteY35" fmla="*/ 470537 h 605070"/>
                  <a:gd name="connsiteX36" fmla="*/ 476161 w 557893"/>
                  <a:gd name="connsiteY36" fmla="*/ 398439 h 605070"/>
                  <a:gd name="connsiteX37" fmla="*/ 484986 w 557893"/>
                  <a:gd name="connsiteY37" fmla="*/ 389533 h 605070"/>
                  <a:gd name="connsiteX38" fmla="*/ 460788 w 557893"/>
                  <a:gd name="connsiteY38" fmla="*/ 365563 h 605070"/>
                  <a:gd name="connsiteX39" fmla="*/ 457752 w 557893"/>
                  <a:gd name="connsiteY39" fmla="*/ 355236 h 605070"/>
                  <a:gd name="connsiteX40" fmla="*/ 468000 w 557893"/>
                  <a:gd name="connsiteY40" fmla="*/ 349931 h 605070"/>
                  <a:gd name="connsiteX41" fmla="*/ 546381 w 557893"/>
                  <a:gd name="connsiteY41" fmla="*/ 346236 h 605070"/>
                  <a:gd name="connsiteX42" fmla="*/ 278625 w 557893"/>
                  <a:gd name="connsiteY42" fmla="*/ 278352 h 605070"/>
                  <a:gd name="connsiteX43" fmla="*/ 371816 w 557893"/>
                  <a:gd name="connsiteY43" fmla="*/ 329810 h 605070"/>
                  <a:gd name="connsiteX44" fmla="*/ 412053 w 557893"/>
                  <a:gd name="connsiteY44" fmla="*/ 405338 h 605070"/>
                  <a:gd name="connsiteX45" fmla="*/ 412148 w 557893"/>
                  <a:gd name="connsiteY45" fmla="*/ 405717 h 605070"/>
                  <a:gd name="connsiteX46" fmla="*/ 412148 w 557893"/>
                  <a:gd name="connsiteY46" fmla="*/ 408086 h 605070"/>
                  <a:gd name="connsiteX47" fmla="*/ 412243 w 557893"/>
                  <a:gd name="connsiteY47" fmla="*/ 412919 h 605070"/>
                  <a:gd name="connsiteX48" fmla="*/ 379123 w 557893"/>
                  <a:gd name="connsiteY48" fmla="*/ 445992 h 605070"/>
                  <a:gd name="connsiteX49" fmla="*/ 372670 w 557893"/>
                  <a:gd name="connsiteY49" fmla="*/ 452436 h 605070"/>
                  <a:gd name="connsiteX50" fmla="*/ 356822 w 557893"/>
                  <a:gd name="connsiteY50" fmla="*/ 468262 h 605070"/>
                  <a:gd name="connsiteX51" fmla="*/ 319147 w 557893"/>
                  <a:gd name="connsiteY51" fmla="*/ 505884 h 605070"/>
                  <a:gd name="connsiteX52" fmla="*/ 265623 w 557893"/>
                  <a:gd name="connsiteY52" fmla="*/ 452436 h 605070"/>
                  <a:gd name="connsiteX53" fmla="*/ 249775 w 557893"/>
                  <a:gd name="connsiteY53" fmla="*/ 436705 h 605070"/>
                  <a:gd name="connsiteX54" fmla="*/ 245505 w 557893"/>
                  <a:gd name="connsiteY54" fmla="*/ 432346 h 605070"/>
                  <a:gd name="connsiteX55" fmla="*/ 208779 w 557893"/>
                  <a:gd name="connsiteY55" fmla="*/ 417184 h 605070"/>
                  <a:gd name="connsiteX56" fmla="*/ 172148 w 557893"/>
                  <a:gd name="connsiteY56" fmla="*/ 432346 h 605070"/>
                  <a:gd name="connsiteX57" fmla="*/ 167782 w 557893"/>
                  <a:gd name="connsiteY57" fmla="*/ 436705 h 605070"/>
                  <a:gd name="connsiteX58" fmla="*/ 89490 w 557893"/>
                  <a:gd name="connsiteY58" fmla="*/ 514887 h 605070"/>
                  <a:gd name="connsiteX59" fmla="*/ 190 w 557893"/>
                  <a:gd name="connsiteY59" fmla="*/ 514792 h 605070"/>
                  <a:gd name="connsiteX60" fmla="*/ 0 w 557893"/>
                  <a:gd name="connsiteY60" fmla="*/ 405433 h 605070"/>
                  <a:gd name="connsiteX61" fmla="*/ 40237 w 557893"/>
                  <a:gd name="connsiteY61" fmla="*/ 329904 h 605070"/>
                  <a:gd name="connsiteX62" fmla="*/ 133429 w 557893"/>
                  <a:gd name="connsiteY62" fmla="*/ 278447 h 605070"/>
                  <a:gd name="connsiteX63" fmla="*/ 172527 w 557893"/>
                  <a:gd name="connsiteY63" fmla="*/ 401926 h 605070"/>
                  <a:gd name="connsiteX64" fmla="*/ 195398 w 557893"/>
                  <a:gd name="connsiteY64" fmla="*/ 337201 h 605070"/>
                  <a:gd name="connsiteX65" fmla="*/ 205932 w 557893"/>
                  <a:gd name="connsiteY65" fmla="*/ 278447 h 605070"/>
                  <a:gd name="connsiteX66" fmla="*/ 206121 w 557893"/>
                  <a:gd name="connsiteY66" fmla="*/ 278447 h 605070"/>
                  <a:gd name="connsiteX67" fmla="*/ 206406 w 557893"/>
                  <a:gd name="connsiteY67" fmla="*/ 278447 h 605070"/>
                  <a:gd name="connsiteX68" fmla="*/ 216940 w 557893"/>
                  <a:gd name="connsiteY68" fmla="*/ 337201 h 605070"/>
                  <a:gd name="connsiteX69" fmla="*/ 239811 w 557893"/>
                  <a:gd name="connsiteY69" fmla="*/ 401926 h 605070"/>
                  <a:gd name="connsiteX70" fmla="*/ 406730 w 557893"/>
                  <a:gd name="connsiteY70" fmla="*/ 85850 h 605070"/>
                  <a:gd name="connsiteX71" fmla="*/ 412614 w 557893"/>
                  <a:gd name="connsiteY71" fmla="*/ 85850 h 605070"/>
                  <a:gd name="connsiteX72" fmla="*/ 426185 w 557893"/>
                  <a:gd name="connsiteY72" fmla="*/ 99398 h 605070"/>
                  <a:gd name="connsiteX73" fmla="*/ 435770 w 557893"/>
                  <a:gd name="connsiteY73" fmla="*/ 110483 h 605070"/>
                  <a:gd name="connsiteX74" fmla="*/ 456838 w 557893"/>
                  <a:gd name="connsiteY74" fmla="*/ 116641 h 605070"/>
                  <a:gd name="connsiteX75" fmla="*/ 460728 w 557893"/>
                  <a:gd name="connsiteY75" fmla="*/ 124788 h 605070"/>
                  <a:gd name="connsiteX76" fmla="*/ 455509 w 557893"/>
                  <a:gd name="connsiteY76" fmla="*/ 142221 h 605070"/>
                  <a:gd name="connsiteX77" fmla="*/ 446778 w 557893"/>
                  <a:gd name="connsiteY77" fmla="*/ 145821 h 605070"/>
                  <a:gd name="connsiteX78" fmla="*/ 413563 w 557893"/>
                  <a:gd name="connsiteY78" fmla="*/ 139284 h 605070"/>
                  <a:gd name="connsiteX79" fmla="*/ 404642 w 557893"/>
                  <a:gd name="connsiteY79" fmla="*/ 141084 h 605070"/>
                  <a:gd name="connsiteX80" fmla="*/ 401511 w 557893"/>
                  <a:gd name="connsiteY80" fmla="*/ 163443 h 605070"/>
                  <a:gd name="connsiteX81" fmla="*/ 415936 w 557893"/>
                  <a:gd name="connsiteY81" fmla="*/ 171496 h 605070"/>
                  <a:gd name="connsiteX82" fmla="*/ 442223 w 557893"/>
                  <a:gd name="connsiteY82" fmla="*/ 183338 h 605070"/>
                  <a:gd name="connsiteX83" fmla="*/ 457407 w 557893"/>
                  <a:gd name="connsiteY83" fmla="*/ 255152 h 605070"/>
                  <a:gd name="connsiteX84" fmla="*/ 431214 w 557893"/>
                  <a:gd name="connsiteY84" fmla="*/ 271921 h 605070"/>
                  <a:gd name="connsiteX85" fmla="*/ 424951 w 557893"/>
                  <a:gd name="connsiteY85" fmla="*/ 280258 h 605070"/>
                  <a:gd name="connsiteX86" fmla="*/ 424951 w 557893"/>
                  <a:gd name="connsiteY86" fmla="*/ 294185 h 605070"/>
                  <a:gd name="connsiteX87" fmla="*/ 418688 w 557893"/>
                  <a:gd name="connsiteY87" fmla="*/ 300627 h 605070"/>
                  <a:gd name="connsiteX88" fmla="*/ 403693 w 557893"/>
                  <a:gd name="connsiteY88" fmla="*/ 300627 h 605070"/>
                  <a:gd name="connsiteX89" fmla="*/ 397240 w 557893"/>
                  <a:gd name="connsiteY89" fmla="*/ 293806 h 605070"/>
                  <a:gd name="connsiteX90" fmla="*/ 397050 w 557893"/>
                  <a:gd name="connsiteY90" fmla="*/ 283669 h 605070"/>
                  <a:gd name="connsiteX91" fmla="*/ 389648 w 557893"/>
                  <a:gd name="connsiteY91" fmla="*/ 274668 h 605070"/>
                  <a:gd name="connsiteX92" fmla="*/ 362886 w 557893"/>
                  <a:gd name="connsiteY92" fmla="*/ 267089 h 605070"/>
                  <a:gd name="connsiteX93" fmla="*/ 357192 w 557893"/>
                  <a:gd name="connsiteY93" fmla="*/ 255246 h 605070"/>
                  <a:gd name="connsiteX94" fmla="*/ 361653 w 557893"/>
                  <a:gd name="connsiteY94" fmla="*/ 239804 h 605070"/>
                  <a:gd name="connsiteX95" fmla="*/ 370668 w 557893"/>
                  <a:gd name="connsiteY95" fmla="*/ 236014 h 605070"/>
                  <a:gd name="connsiteX96" fmla="*/ 400277 w 557893"/>
                  <a:gd name="connsiteY96" fmla="*/ 244920 h 605070"/>
                  <a:gd name="connsiteX97" fmla="*/ 419732 w 557893"/>
                  <a:gd name="connsiteY97" fmla="*/ 242362 h 605070"/>
                  <a:gd name="connsiteX98" fmla="*/ 423243 w 557893"/>
                  <a:gd name="connsiteY98" fmla="*/ 215929 h 605070"/>
                  <a:gd name="connsiteX99" fmla="*/ 412234 w 557893"/>
                  <a:gd name="connsiteY99" fmla="*/ 209487 h 605070"/>
                  <a:gd name="connsiteX100" fmla="*/ 382056 w 557893"/>
                  <a:gd name="connsiteY100" fmla="*/ 196033 h 605070"/>
                  <a:gd name="connsiteX101" fmla="*/ 357857 w 557893"/>
                  <a:gd name="connsiteY101" fmla="*/ 155105 h 605070"/>
                  <a:gd name="connsiteX102" fmla="*/ 390882 w 557893"/>
                  <a:gd name="connsiteY102" fmla="*/ 113230 h 605070"/>
                  <a:gd name="connsiteX103" fmla="*/ 399138 w 557893"/>
                  <a:gd name="connsiteY103" fmla="*/ 102051 h 605070"/>
                  <a:gd name="connsiteX104" fmla="*/ 399138 w 557893"/>
                  <a:gd name="connsiteY104" fmla="*/ 93429 h 605070"/>
                  <a:gd name="connsiteX105" fmla="*/ 406730 w 557893"/>
                  <a:gd name="connsiteY105" fmla="*/ 85850 h 605070"/>
                  <a:gd name="connsiteX106" fmla="*/ 205945 w 557893"/>
                  <a:gd name="connsiteY106" fmla="*/ 50 h 605070"/>
                  <a:gd name="connsiteX107" fmla="*/ 302823 w 557893"/>
                  <a:gd name="connsiteY107" fmla="*/ 99179 h 605070"/>
                  <a:gd name="connsiteX108" fmla="*/ 206514 w 557893"/>
                  <a:gd name="connsiteY108" fmla="*/ 250620 h 605070"/>
                  <a:gd name="connsiteX109" fmla="*/ 205945 w 557893"/>
                  <a:gd name="connsiteY109" fmla="*/ 250620 h 605070"/>
                  <a:gd name="connsiteX110" fmla="*/ 205281 w 557893"/>
                  <a:gd name="connsiteY110" fmla="*/ 250620 h 605070"/>
                  <a:gd name="connsiteX111" fmla="*/ 108972 w 557893"/>
                  <a:gd name="connsiteY111" fmla="*/ 99179 h 605070"/>
                  <a:gd name="connsiteX112" fmla="*/ 205945 w 557893"/>
                  <a:gd name="connsiteY112" fmla="*/ 50 h 60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57893" h="605070">
                    <a:moveTo>
                      <a:pt x="546381" y="346236"/>
                    </a:moveTo>
                    <a:lnTo>
                      <a:pt x="547615" y="346236"/>
                    </a:lnTo>
                    <a:cubicBezTo>
                      <a:pt x="555112" y="346236"/>
                      <a:pt x="558243" y="349647"/>
                      <a:pt x="557863" y="357510"/>
                    </a:cubicBezTo>
                    <a:cubicBezTo>
                      <a:pt x="556725" y="382901"/>
                      <a:pt x="555491" y="408386"/>
                      <a:pt x="554352" y="433777"/>
                    </a:cubicBezTo>
                    <a:cubicBezTo>
                      <a:pt x="554068" y="438420"/>
                      <a:pt x="553024" y="442588"/>
                      <a:pt x="548374" y="445146"/>
                    </a:cubicBezTo>
                    <a:cubicBezTo>
                      <a:pt x="546856" y="445904"/>
                      <a:pt x="545622" y="446283"/>
                      <a:pt x="544484" y="446283"/>
                    </a:cubicBezTo>
                    <a:cubicBezTo>
                      <a:pt x="541257" y="446283"/>
                      <a:pt x="539170" y="443915"/>
                      <a:pt x="536987" y="441736"/>
                    </a:cubicBezTo>
                    <a:lnTo>
                      <a:pt x="513359" y="418334"/>
                    </a:lnTo>
                    <a:lnTo>
                      <a:pt x="504629" y="427051"/>
                    </a:lnTo>
                    <a:lnTo>
                      <a:pt x="432320" y="499244"/>
                    </a:lnTo>
                    <a:lnTo>
                      <a:pt x="425868" y="505686"/>
                    </a:lnTo>
                    <a:lnTo>
                      <a:pt x="410115" y="521413"/>
                    </a:lnTo>
                    <a:lnTo>
                      <a:pt x="335720" y="595691"/>
                    </a:lnTo>
                    <a:lnTo>
                      <a:pt x="331354" y="600049"/>
                    </a:lnTo>
                    <a:cubicBezTo>
                      <a:pt x="328128" y="603459"/>
                      <a:pt x="323668" y="605070"/>
                      <a:pt x="319208" y="605070"/>
                    </a:cubicBezTo>
                    <a:cubicBezTo>
                      <a:pt x="314843" y="605070"/>
                      <a:pt x="310478" y="603459"/>
                      <a:pt x="307062" y="600049"/>
                    </a:cubicBezTo>
                    <a:lnTo>
                      <a:pt x="302792" y="595691"/>
                    </a:lnTo>
                    <a:lnTo>
                      <a:pt x="286945" y="579963"/>
                    </a:lnTo>
                    <a:lnTo>
                      <a:pt x="212549" y="505686"/>
                    </a:lnTo>
                    <a:lnTo>
                      <a:pt x="208943" y="501991"/>
                    </a:lnTo>
                    <a:lnTo>
                      <a:pt x="130846" y="579963"/>
                    </a:lnTo>
                    <a:cubicBezTo>
                      <a:pt x="127525" y="583374"/>
                      <a:pt x="123160" y="584985"/>
                      <a:pt x="118700" y="584985"/>
                    </a:cubicBezTo>
                    <a:cubicBezTo>
                      <a:pt x="114240" y="584985"/>
                      <a:pt x="109970" y="583374"/>
                      <a:pt x="106554" y="579963"/>
                    </a:cubicBezTo>
                    <a:lnTo>
                      <a:pt x="102283" y="575605"/>
                    </a:lnTo>
                    <a:cubicBezTo>
                      <a:pt x="95546" y="568973"/>
                      <a:pt x="95546" y="557983"/>
                      <a:pt x="102283" y="551257"/>
                    </a:cubicBezTo>
                    <a:lnTo>
                      <a:pt x="192431" y="461158"/>
                    </a:lnTo>
                    <a:lnTo>
                      <a:pt x="196797" y="456894"/>
                    </a:lnTo>
                    <a:cubicBezTo>
                      <a:pt x="200023" y="453483"/>
                      <a:pt x="204483" y="451873"/>
                      <a:pt x="208943" y="451873"/>
                    </a:cubicBezTo>
                    <a:cubicBezTo>
                      <a:pt x="213308" y="451873"/>
                      <a:pt x="217673" y="453483"/>
                      <a:pt x="221089" y="456894"/>
                    </a:cubicBezTo>
                    <a:lnTo>
                      <a:pt x="225359" y="461158"/>
                    </a:lnTo>
                    <a:lnTo>
                      <a:pt x="241206" y="476979"/>
                    </a:lnTo>
                    <a:lnTo>
                      <a:pt x="315602" y="551257"/>
                    </a:lnTo>
                    <a:lnTo>
                      <a:pt x="319208" y="554952"/>
                    </a:lnTo>
                    <a:lnTo>
                      <a:pt x="381458" y="492801"/>
                    </a:lnTo>
                    <a:lnTo>
                      <a:pt x="397305" y="476979"/>
                    </a:lnTo>
                    <a:lnTo>
                      <a:pt x="403758" y="470537"/>
                    </a:lnTo>
                    <a:lnTo>
                      <a:pt x="476161" y="398439"/>
                    </a:lnTo>
                    <a:lnTo>
                      <a:pt x="484986" y="389533"/>
                    </a:lnTo>
                    <a:cubicBezTo>
                      <a:pt x="476730" y="381764"/>
                      <a:pt x="468759" y="373616"/>
                      <a:pt x="460788" y="365563"/>
                    </a:cubicBezTo>
                    <a:cubicBezTo>
                      <a:pt x="458036" y="362816"/>
                      <a:pt x="455474" y="359974"/>
                      <a:pt x="457752" y="355236"/>
                    </a:cubicBezTo>
                    <a:cubicBezTo>
                      <a:pt x="459934" y="350310"/>
                      <a:pt x="464015" y="350120"/>
                      <a:pt x="468000" y="349931"/>
                    </a:cubicBezTo>
                    <a:cubicBezTo>
                      <a:pt x="494095" y="348605"/>
                      <a:pt x="520286" y="347468"/>
                      <a:pt x="546381" y="346236"/>
                    </a:cubicBezTo>
                    <a:close/>
                    <a:moveTo>
                      <a:pt x="278625" y="278352"/>
                    </a:moveTo>
                    <a:cubicBezTo>
                      <a:pt x="278625" y="278352"/>
                      <a:pt x="327877" y="302233"/>
                      <a:pt x="371816" y="329810"/>
                    </a:cubicBezTo>
                    <a:cubicBezTo>
                      <a:pt x="404936" y="350469"/>
                      <a:pt x="411104" y="373023"/>
                      <a:pt x="412053" y="405338"/>
                    </a:cubicBezTo>
                    <a:cubicBezTo>
                      <a:pt x="412148" y="405433"/>
                      <a:pt x="412148" y="405622"/>
                      <a:pt x="412148" y="405717"/>
                    </a:cubicBezTo>
                    <a:lnTo>
                      <a:pt x="412148" y="408086"/>
                    </a:lnTo>
                    <a:cubicBezTo>
                      <a:pt x="412243" y="409602"/>
                      <a:pt x="412243" y="411308"/>
                      <a:pt x="412243" y="412919"/>
                    </a:cubicBezTo>
                    <a:lnTo>
                      <a:pt x="379123" y="445992"/>
                    </a:lnTo>
                    <a:lnTo>
                      <a:pt x="372670" y="452436"/>
                    </a:lnTo>
                    <a:lnTo>
                      <a:pt x="356822" y="468262"/>
                    </a:lnTo>
                    <a:lnTo>
                      <a:pt x="319147" y="505884"/>
                    </a:lnTo>
                    <a:lnTo>
                      <a:pt x="265623" y="452436"/>
                    </a:lnTo>
                    <a:lnTo>
                      <a:pt x="249775" y="436705"/>
                    </a:lnTo>
                    <a:lnTo>
                      <a:pt x="245505" y="432346"/>
                    </a:lnTo>
                    <a:cubicBezTo>
                      <a:pt x="235730" y="422680"/>
                      <a:pt x="222729" y="417184"/>
                      <a:pt x="208779" y="417184"/>
                    </a:cubicBezTo>
                    <a:cubicBezTo>
                      <a:pt x="194923" y="417184"/>
                      <a:pt x="181827" y="422680"/>
                      <a:pt x="172148" y="432346"/>
                    </a:cubicBezTo>
                    <a:lnTo>
                      <a:pt x="167782" y="436705"/>
                    </a:lnTo>
                    <a:lnTo>
                      <a:pt x="89490" y="514887"/>
                    </a:lnTo>
                    <a:lnTo>
                      <a:pt x="190" y="514792"/>
                    </a:lnTo>
                    <a:lnTo>
                      <a:pt x="0" y="405433"/>
                    </a:lnTo>
                    <a:cubicBezTo>
                      <a:pt x="949" y="373118"/>
                      <a:pt x="7117" y="350753"/>
                      <a:pt x="40237" y="329904"/>
                    </a:cubicBezTo>
                    <a:cubicBezTo>
                      <a:pt x="84271" y="302233"/>
                      <a:pt x="133429" y="278447"/>
                      <a:pt x="133429" y="278447"/>
                    </a:cubicBezTo>
                    <a:lnTo>
                      <a:pt x="172527" y="401926"/>
                    </a:lnTo>
                    <a:lnTo>
                      <a:pt x="195398" y="337201"/>
                    </a:lnTo>
                    <a:cubicBezTo>
                      <a:pt x="155255" y="281384"/>
                      <a:pt x="198340" y="278636"/>
                      <a:pt x="205932" y="278447"/>
                    </a:cubicBezTo>
                    <a:lnTo>
                      <a:pt x="206121" y="278447"/>
                    </a:lnTo>
                    <a:lnTo>
                      <a:pt x="206406" y="278447"/>
                    </a:lnTo>
                    <a:cubicBezTo>
                      <a:pt x="214093" y="278636"/>
                      <a:pt x="256988" y="281384"/>
                      <a:pt x="216940" y="337201"/>
                    </a:cubicBezTo>
                    <a:lnTo>
                      <a:pt x="239811" y="401926"/>
                    </a:lnTo>
                    <a:close/>
                    <a:moveTo>
                      <a:pt x="406730" y="85850"/>
                    </a:moveTo>
                    <a:lnTo>
                      <a:pt x="412614" y="85850"/>
                    </a:lnTo>
                    <a:cubicBezTo>
                      <a:pt x="426185" y="85850"/>
                      <a:pt x="426185" y="85850"/>
                      <a:pt x="426185" y="99398"/>
                    </a:cubicBezTo>
                    <a:cubicBezTo>
                      <a:pt x="426280" y="108967"/>
                      <a:pt x="426280" y="108967"/>
                      <a:pt x="435770" y="110483"/>
                    </a:cubicBezTo>
                    <a:cubicBezTo>
                      <a:pt x="443172" y="111619"/>
                      <a:pt x="450100" y="113799"/>
                      <a:pt x="456838" y="116641"/>
                    </a:cubicBezTo>
                    <a:cubicBezTo>
                      <a:pt x="460444" y="118346"/>
                      <a:pt x="461867" y="120809"/>
                      <a:pt x="460728" y="124788"/>
                    </a:cubicBezTo>
                    <a:cubicBezTo>
                      <a:pt x="458925" y="130568"/>
                      <a:pt x="457407" y="136347"/>
                      <a:pt x="455509" y="142221"/>
                    </a:cubicBezTo>
                    <a:cubicBezTo>
                      <a:pt x="453801" y="147621"/>
                      <a:pt x="451998" y="148379"/>
                      <a:pt x="446778" y="145821"/>
                    </a:cubicBezTo>
                    <a:cubicBezTo>
                      <a:pt x="436339" y="140800"/>
                      <a:pt x="425141" y="138621"/>
                      <a:pt x="413563" y="139284"/>
                    </a:cubicBezTo>
                    <a:cubicBezTo>
                      <a:pt x="410526" y="139379"/>
                      <a:pt x="407489" y="139757"/>
                      <a:pt x="404642" y="141084"/>
                    </a:cubicBezTo>
                    <a:cubicBezTo>
                      <a:pt x="394583" y="145442"/>
                      <a:pt x="392875" y="156621"/>
                      <a:pt x="401511" y="163443"/>
                    </a:cubicBezTo>
                    <a:cubicBezTo>
                      <a:pt x="405781" y="166853"/>
                      <a:pt x="410716" y="169317"/>
                      <a:pt x="415936" y="171496"/>
                    </a:cubicBezTo>
                    <a:cubicBezTo>
                      <a:pt x="424761" y="175191"/>
                      <a:pt x="433777" y="178696"/>
                      <a:pt x="442223" y="183338"/>
                    </a:cubicBezTo>
                    <a:cubicBezTo>
                      <a:pt x="469175" y="198307"/>
                      <a:pt x="476387" y="232130"/>
                      <a:pt x="457407" y="255152"/>
                    </a:cubicBezTo>
                    <a:cubicBezTo>
                      <a:pt x="450574" y="263489"/>
                      <a:pt x="441654" y="268984"/>
                      <a:pt x="431214" y="271921"/>
                    </a:cubicBezTo>
                    <a:cubicBezTo>
                      <a:pt x="426659" y="273152"/>
                      <a:pt x="424666" y="275616"/>
                      <a:pt x="424951" y="280258"/>
                    </a:cubicBezTo>
                    <a:cubicBezTo>
                      <a:pt x="425141" y="284900"/>
                      <a:pt x="424951" y="289448"/>
                      <a:pt x="424951" y="294185"/>
                    </a:cubicBezTo>
                    <a:cubicBezTo>
                      <a:pt x="424951" y="298353"/>
                      <a:pt x="422768" y="300438"/>
                      <a:pt x="418688" y="300627"/>
                    </a:cubicBezTo>
                    <a:cubicBezTo>
                      <a:pt x="413658" y="300722"/>
                      <a:pt x="408628" y="300722"/>
                      <a:pt x="403693" y="300627"/>
                    </a:cubicBezTo>
                    <a:cubicBezTo>
                      <a:pt x="399328" y="300438"/>
                      <a:pt x="397240" y="298069"/>
                      <a:pt x="397240" y="293806"/>
                    </a:cubicBezTo>
                    <a:cubicBezTo>
                      <a:pt x="397050" y="290490"/>
                      <a:pt x="397050" y="287079"/>
                      <a:pt x="397050" y="283669"/>
                    </a:cubicBezTo>
                    <a:cubicBezTo>
                      <a:pt x="397050" y="276184"/>
                      <a:pt x="396861" y="275805"/>
                      <a:pt x="389648" y="274668"/>
                    </a:cubicBezTo>
                    <a:cubicBezTo>
                      <a:pt x="380348" y="273342"/>
                      <a:pt x="371427" y="271163"/>
                      <a:pt x="362886" y="267089"/>
                    </a:cubicBezTo>
                    <a:cubicBezTo>
                      <a:pt x="356243" y="263963"/>
                      <a:pt x="355579" y="262163"/>
                      <a:pt x="357192" y="255246"/>
                    </a:cubicBezTo>
                    <a:cubicBezTo>
                      <a:pt x="358616" y="250036"/>
                      <a:pt x="360039" y="244920"/>
                      <a:pt x="361653" y="239804"/>
                    </a:cubicBezTo>
                    <a:cubicBezTo>
                      <a:pt x="363551" y="233930"/>
                      <a:pt x="365164" y="233172"/>
                      <a:pt x="370668" y="236014"/>
                    </a:cubicBezTo>
                    <a:cubicBezTo>
                      <a:pt x="379968" y="240846"/>
                      <a:pt x="389838" y="243593"/>
                      <a:pt x="400277" y="244920"/>
                    </a:cubicBezTo>
                    <a:cubicBezTo>
                      <a:pt x="406920" y="245772"/>
                      <a:pt x="413563" y="245014"/>
                      <a:pt x="419732" y="242362"/>
                    </a:cubicBezTo>
                    <a:cubicBezTo>
                      <a:pt x="431214" y="237435"/>
                      <a:pt x="433018" y="224077"/>
                      <a:pt x="423243" y="215929"/>
                    </a:cubicBezTo>
                    <a:cubicBezTo>
                      <a:pt x="420016" y="213276"/>
                      <a:pt x="416220" y="211287"/>
                      <a:pt x="412234" y="209487"/>
                    </a:cubicBezTo>
                    <a:cubicBezTo>
                      <a:pt x="402175" y="205129"/>
                      <a:pt x="391641" y="201718"/>
                      <a:pt x="382056" y="196033"/>
                    </a:cubicBezTo>
                    <a:cubicBezTo>
                      <a:pt x="366587" y="186654"/>
                      <a:pt x="356718" y="173864"/>
                      <a:pt x="357857" y="155105"/>
                    </a:cubicBezTo>
                    <a:cubicBezTo>
                      <a:pt x="359280" y="133694"/>
                      <a:pt x="371238" y="120336"/>
                      <a:pt x="390882" y="113230"/>
                    </a:cubicBezTo>
                    <a:cubicBezTo>
                      <a:pt x="398948" y="110388"/>
                      <a:pt x="399138" y="110483"/>
                      <a:pt x="399138" y="102051"/>
                    </a:cubicBezTo>
                    <a:cubicBezTo>
                      <a:pt x="399138" y="99114"/>
                      <a:pt x="398948" y="96366"/>
                      <a:pt x="399138" y="93429"/>
                    </a:cubicBezTo>
                    <a:cubicBezTo>
                      <a:pt x="399233" y="87082"/>
                      <a:pt x="400372" y="85945"/>
                      <a:pt x="406730" y="85850"/>
                    </a:cubicBezTo>
                    <a:close/>
                    <a:moveTo>
                      <a:pt x="205945" y="50"/>
                    </a:moveTo>
                    <a:cubicBezTo>
                      <a:pt x="214105" y="-329"/>
                      <a:pt x="298173" y="-1087"/>
                      <a:pt x="302823" y="99179"/>
                    </a:cubicBezTo>
                    <a:cubicBezTo>
                      <a:pt x="302823" y="99179"/>
                      <a:pt x="319238" y="249483"/>
                      <a:pt x="206514" y="250620"/>
                    </a:cubicBezTo>
                    <a:lnTo>
                      <a:pt x="205945" y="250620"/>
                    </a:lnTo>
                    <a:lnTo>
                      <a:pt x="205281" y="250620"/>
                    </a:lnTo>
                    <a:cubicBezTo>
                      <a:pt x="92652" y="249483"/>
                      <a:pt x="108972" y="99179"/>
                      <a:pt x="108972" y="99179"/>
                    </a:cubicBezTo>
                    <a:cubicBezTo>
                      <a:pt x="113527" y="-1087"/>
                      <a:pt x="197690" y="-329"/>
                      <a:pt x="205945" y="50"/>
                    </a:cubicBez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íṣļïḓé">
            <a:extLst>
              <a:ext uri="{FF2B5EF4-FFF2-40B4-BE49-F238E27FC236}">
                <a16:creationId xmlns:a16="http://schemas.microsoft.com/office/drawing/2014/main" id="{BBD61D40-1C40-47C5-A6A3-2CEE0BA4B5BA}"/>
              </a:ext>
            </a:extLst>
          </p:cNvPr>
          <p:cNvGrpSpPr/>
          <p:nvPr/>
        </p:nvGrpSpPr>
        <p:grpSpPr>
          <a:xfrm>
            <a:off x="4323018" y="1515586"/>
            <a:ext cx="3533394" cy="4611206"/>
            <a:chOff x="672846" y="1145332"/>
            <a:chExt cx="3533394" cy="4611206"/>
          </a:xfrm>
        </p:grpSpPr>
        <p:sp>
          <p:nvSpPr>
            <p:cNvPr id="37" name="ï$lîḓè">
              <a:extLst>
                <a:ext uri="{FF2B5EF4-FFF2-40B4-BE49-F238E27FC236}">
                  <a16:creationId xmlns:a16="http://schemas.microsoft.com/office/drawing/2014/main" id="{770C952A-9F99-42BA-A98B-2F8B773896CC}"/>
                </a:ext>
              </a:extLst>
            </p:cNvPr>
            <p:cNvSpPr/>
            <p:nvPr/>
          </p:nvSpPr>
          <p:spPr>
            <a:xfrm>
              <a:off x="673100" y="1536148"/>
              <a:ext cx="3532888" cy="236518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íṥḻïďe">
              <a:extLst>
                <a:ext uri="{FF2B5EF4-FFF2-40B4-BE49-F238E27FC236}">
                  <a16:creationId xmlns:a16="http://schemas.microsoft.com/office/drawing/2014/main" id="{1A6B7027-06B4-43C4-A346-981B2A192B4C}"/>
                </a:ext>
              </a:extLst>
            </p:cNvPr>
            <p:cNvSpPr/>
            <p:nvPr/>
          </p:nvSpPr>
          <p:spPr bwMode="auto">
            <a:xfrm>
              <a:off x="672846" y="3487942"/>
              <a:ext cx="3533394" cy="41339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iŝ1ïďe">
              <a:extLst>
                <a:ext uri="{FF2B5EF4-FFF2-40B4-BE49-F238E27FC236}">
                  <a16:creationId xmlns:a16="http://schemas.microsoft.com/office/drawing/2014/main" id="{BCB6FE71-189D-4BFB-850D-63493ABFA4DA}"/>
                </a:ext>
              </a:extLst>
            </p:cNvPr>
            <p:cNvSpPr/>
            <p:nvPr/>
          </p:nvSpPr>
          <p:spPr>
            <a:xfrm>
              <a:off x="676541" y="4223326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0" name="işľíḑè">
              <a:extLst>
                <a:ext uri="{FF2B5EF4-FFF2-40B4-BE49-F238E27FC236}">
                  <a16:creationId xmlns:a16="http://schemas.microsoft.com/office/drawing/2014/main" id="{542A5C88-4D20-4A26-9A32-B4F569EE728E}"/>
                </a:ext>
              </a:extLst>
            </p:cNvPr>
            <p:cNvSpPr/>
            <p:nvPr/>
          </p:nvSpPr>
          <p:spPr>
            <a:xfrm>
              <a:off x="676541" y="5118427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41" name="iśḻídé">
              <a:extLst>
                <a:ext uri="{FF2B5EF4-FFF2-40B4-BE49-F238E27FC236}">
                  <a16:creationId xmlns:a16="http://schemas.microsoft.com/office/drawing/2014/main" id="{91BB9050-3F5B-4B72-9467-8504E2295F88}"/>
                </a:ext>
              </a:extLst>
            </p:cNvPr>
            <p:cNvGrpSpPr/>
            <p:nvPr/>
          </p:nvGrpSpPr>
          <p:grpSpPr>
            <a:xfrm>
              <a:off x="2048727" y="1145332"/>
              <a:ext cx="781634" cy="781632"/>
              <a:chOff x="5288885" y="1591450"/>
              <a:chExt cx="546847" cy="546847"/>
            </a:xfrm>
          </p:grpSpPr>
          <p:sp>
            <p:nvSpPr>
              <p:cNvPr id="42" name="íṧḻîďé">
                <a:extLst>
                  <a:ext uri="{FF2B5EF4-FFF2-40B4-BE49-F238E27FC236}">
                    <a16:creationId xmlns:a16="http://schemas.microsoft.com/office/drawing/2014/main" id="{278E6DD5-B531-4C01-852C-D6E0604EF75C}"/>
                  </a:ext>
                </a:extLst>
              </p:cNvPr>
              <p:cNvSpPr/>
              <p:nvPr/>
            </p:nvSpPr>
            <p:spPr>
              <a:xfrm>
                <a:off x="5288885" y="1591450"/>
                <a:ext cx="546847" cy="5468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E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iṡḻidê">
                <a:extLst>
                  <a:ext uri="{FF2B5EF4-FFF2-40B4-BE49-F238E27FC236}">
                    <a16:creationId xmlns:a16="http://schemas.microsoft.com/office/drawing/2014/main" id="{EEB22FAF-CF89-4A57-ACFC-1FCA6F2BF405}"/>
                  </a:ext>
                </a:extLst>
              </p:cNvPr>
              <p:cNvSpPr/>
              <p:nvPr/>
            </p:nvSpPr>
            <p:spPr bwMode="auto">
              <a:xfrm>
                <a:off x="5430917" y="1722371"/>
                <a:ext cx="262782" cy="285004"/>
              </a:xfrm>
              <a:custGeom>
                <a:avLst/>
                <a:gdLst>
                  <a:gd name="connsiteX0" fmla="*/ 546381 w 557893"/>
                  <a:gd name="connsiteY0" fmla="*/ 346236 h 605070"/>
                  <a:gd name="connsiteX1" fmla="*/ 547615 w 557893"/>
                  <a:gd name="connsiteY1" fmla="*/ 346236 h 605070"/>
                  <a:gd name="connsiteX2" fmla="*/ 557863 w 557893"/>
                  <a:gd name="connsiteY2" fmla="*/ 357510 h 605070"/>
                  <a:gd name="connsiteX3" fmla="*/ 554352 w 557893"/>
                  <a:gd name="connsiteY3" fmla="*/ 433777 h 605070"/>
                  <a:gd name="connsiteX4" fmla="*/ 548374 w 557893"/>
                  <a:gd name="connsiteY4" fmla="*/ 445146 h 605070"/>
                  <a:gd name="connsiteX5" fmla="*/ 544484 w 557893"/>
                  <a:gd name="connsiteY5" fmla="*/ 446283 h 605070"/>
                  <a:gd name="connsiteX6" fmla="*/ 536987 w 557893"/>
                  <a:gd name="connsiteY6" fmla="*/ 441736 h 605070"/>
                  <a:gd name="connsiteX7" fmla="*/ 513359 w 557893"/>
                  <a:gd name="connsiteY7" fmla="*/ 418334 h 605070"/>
                  <a:gd name="connsiteX8" fmla="*/ 504629 w 557893"/>
                  <a:gd name="connsiteY8" fmla="*/ 427051 h 605070"/>
                  <a:gd name="connsiteX9" fmla="*/ 432320 w 557893"/>
                  <a:gd name="connsiteY9" fmla="*/ 499244 h 605070"/>
                  <a:gd name="connsiteX10" fmla="*/ 425868 w 557893"/>
                  <a:gd name="connsiteY10" fmla="*/ 505686 h 605070"/>
                  <a:gd name="connsiteX11" fmla="*/ 410115 w 557893"/>
                  <a:gd name="connsiteY11" fmla="*/ 521413 h 605070"/>
                  <a:gd name="connsiteX12" fmla="*/ 335720 w 557893"/>
                  <a:gd name="connsiteY12" fmla="*/ 595691 h 605070"/>
                  <a:gd name="connsiteX13" fmla="*/ 331354 w 557893"/>
                  <a:gd name="connsiteY13" fmla="*/ 600049 h 605070"/>
                  <a:gd name="connsiteX14" fmla="*/ 319208 w 557893"/>
                  <a:gd name="connsiteY14" fmla="*/ 605070 h 605070"/>
                  <a:gd name="connsiteX15" fmla="*/ 307062 w 557893"/>
                  <a:gd name="connsiteY15" fmla="*/ 600049 h 605070"/>
                  <a:gd name="connsiteX16" fmla="*/ 302792 w 557893"/>
                  <a:gd name="connsiteY16" fmla="*/ 595691 h 605070"/>
                  <a:gd name="connsiteX17" fmla="*/ 286945 w 557893"/>
                  <a:gd name="connsiteY17" fmla="*/ 579963 h 605070"/>
                  <a:gd name="connsiteX18" fmla="*/ 212549 w 557893"/>
                  <a:gd name="connsiteY18" fmla="*/ 505686 h 605070"/>
                  <a:gd name="connsiteX19" fmla="*/ 208943 w 557893"/>
                  <a:gd name="connsiteY19" fmla="*/ 501991 h 605070"/>
                  <a:gd name="connsiteX20" fmla="*/ 130846 w 557893"/>
                  <a:gd name="connsiteY20" fmla="*/ 579963 h 605070"/>
                  <a:gd name="connsiteX21" fmla="*/ 118700 w 557893"/>
                  <a:gd name="connsiteY21" fmla="*/ 584985 h 605070"/>
                  <a:gd name="connsiteX22" fmla="*/ 106554 w 557893"/>
                  <a:gd name="connsiteY22" fmla="*/ 579963 h 605070"/>
                  <a:gd name="connsiteX23" fmla="*/ 102283 w 557893"/>
                  <a:gd name="connsiteY23" fmla="*/ 575605 h 605070"/>
                  <a:gd name="connsiteX24" fmla="*/ 102283 w 557893"/>
                  <a:gd name="connsiteY24" fmla="*/ 551257 h 605070"/>
                  <a:gd name="connsiteX25" fmla="*/ 192431 w 557893"/>
                  <a:gd name="connsiteY25" fmla="*/ 461158 h 605070"/>
                  <a:gd name="connsiteX26" fmla="*/ 196797 w 557893"/>
                  <a:gd name="connsiteY26" fmla="*/ 456894 h 605070"/>
                  <a:gd name="connsiteX27" fmla="*/ 208943 w 557893"/>
                  <a:gd name="connsiteY27" fmla="*/ 451873 h 605070"/>
                  <a:gd name="connsiteX28" fmla="*/ 221089 w 557893"/>
                  <a:gd name="connsiteY28" fmla="*/ 456894 h 605070"/>
                  <a:gd name="connsiteX29" fmla="*/ 225359 w 557893"/>
                  <a:gd name="connsiteY29" fmla="*/ 461158 h 605070"/>
                  <a:gd name="connsiteX30" fmla="*/ 241206 w 557893"/>
                  <a:gd name="connsiteY30" fmla="*/ 476979 h 605070"/>
                  <a:gd name="connsiteX31" fmla="*/ 315602 w 557893"/>
                  <a:gd name="connsiteY31" fmla="*/ 551257 h 605070"/>
                  <a:gd name="connsiteX32" fmla="*/ 319208 w 557893"/>
                  <a:gd name="connsiteY32" fmla="*/ 554952 h 605070"/>
                  <a:gd name="connsiteX33" fmla="*/ 381458 w 557893"/>
                  <a:gd name="connsiteY33" fmla="*/ 492801 h 605070"/>
                  <a:gd name="connsiteX34" fmla="*/ 397305 w 557893"/>
                  <a:gd name="connsiteY34" fmla="*/ 476979 h 605070"/>
                  <a:gd name="connsiteX35" fmla="*/ 403758 w 557893"/>
                  <a:gd name="connsiteY35" fmla="*/ 470537 h 605070"/>
                  <a:gd name="connsiteX36" fmla="*/ 476161 w 557893"/>
                  <a:gd name="connsiteY36" fmla="*/ 398439 h 605070"/>
                  <a:gd name="connsiteX37" fmla="*/ 484986 w 557893"/>
                  <a:gd name="connsiteY37" fmla="*/ 389533 h 605070"/>
                  <a:gd name="connsiteX38" fmla="*/ 460788 w 557893"/>
                  <a:gd name="connsiteY38" fmla="*/ 365563 h 605070"/>
                  <a:gd name="connsiteX39" fmla="*/ 457752 w 557893"/>
                  <a:gd name="connsiteY39" fmla="*/ 355236 h 605070"/>
                  <a:gd name="connsiteX40" fmla="*/ 468000 w 557893"/>
                  <a:gd name="connsiteY40" fmla="*/ 349931 h 605070"/>
                  <a:gd name="connsiteX41" fmla="*/ 546381 w 557893"/>
                  <a:gd name="connsiteY41" fmla="*/ 346236 h 605070"/>
                  <a:gd name="connsiteX42" fmla="*/ 278625 w 557893"/>
                  <a:gd name="connsiteY42" fmla="*/ 278352 h 605070"/>
                  <a:gd name="connsiteX43" fmla="*/ 371816 w 557893"/>
                  <a:gd name="connsiteY43" fmla="*/ 329810 h 605070"/>
                  <a:gd name="connsiteX44" fmla="*/ 412053 w 557893"/>
                  <a:gd name="connsiteY44" fmla="*/ 405338 h 605070"/>
                  <a:gd name="connsiteX45" fmla="*/ 412148 w 557893"/>
                  <a:gd name="connsiteY45" fmla="*/ 405717 h 605070"/>
                  <a:gd name="connsiteX46" fmla="*/ 412148 w 557893"/>
                  <a:gd name="connsiteY46" fmla="*/ 408086 h 605070"/>
                  <a:gd name="connsiteX47" fmla="*/ 412243 w 557893"/>
                  <a:gd name="connsiteY47" fmla="*/ 412919 h 605070"/>
                  <a:gd name="connsiteX48" fmla="*/ 379123 w 557893"/>
                  <a:gd name="connsiteY48" fmla="*/ 445992 h 605070"/>
                  <a:gd name="connsiteX49" fmla="*/ 372670 w 557893"/>
                  <a:gd name="connsiteY49" fmla="*/ 452436 h 605070"/>
                  <a:gd name="connsiteX50" fmla="*/ 356822 w 557893"/>
                  <a:gd name="connsiteY50" fmla="*/ 468262 h 605070"/>
                  <a:gd name="connsiteX51" fmla="*/ 319147 w 557893"/>
                  <a:gd name="connsiteY51" fmla="*/ 505884 h 605070"/>
                  <a:gd name="connsiteX52" fmla="*/ 265623 w 557893"/>
                  <a:gd name="connsiteY52" fmla="*/ 452436 h 605070"/>
                  <a:gd name="connsiteX53" fmla="*/ 249775 w 557893"/>
                  <a:gd name="connsiteY53" fmla="*/ 436705 h 605070"/>
                  <a:gd name="connsiteX54" fmla="*/ 245505 w 557893"/>
                  <a:gd name="connsiteY54" fmla="*/ 432346 h 605070"/>
                  <a:gd name="connsiteX55" fmla="*/ 208779 w 557893"/>
                  <a:gd name="connsiteY55" fmla="*/ 417184 h 605070"/>
                  <a:gd name="connsiteX56" fmla="*/ 172148 w 557893"/>
                  <a:gd name="connsiteY56" fmla="*/ 432346 h 605070"/>
                  <a:gd name="connsiteX57" fmla="*/ 167782 w 557893"/>
                  <a:gd name="connsiteY57" fmla="*/ 436705 h 605070"/>
                  <a:gd name="connsiteX58" fmla="*/ 89490 w 557893"/>
                  <a:gd name="connsiteY58" fmla="*/ 514887 h 605070"/>
                  <a:gd name="connsiteX59" fmla="*/ 190 w 557893"/>
                  <a:gd name="connsiteY59" fmla="*/ 514792 h 605070"/>
                  <a:gd name="connsiteX60" fmla="*/ 0 w 557893"/>
                  <a:gd name="connsiteY60" fmla="*/ 405433 h 605070"/>
                  <a:gd name="connsiteX61" fmla="*/ 40237 w 557893"/>
                  <a:gd name="connsiteY61" fmla="*/ 329904 h 605070"/>
                  <a:gd name="connsiteX62" fmla="*/ 133429 w 557893"/>
                  <a:gd name="connsiteY62" fmla="*/ 278447 h 605070"/>
                  <a:gd name="connsiteX63" fmla="*/ 172527 w 557893"/>
                  <a:gd name="connsiteY63" fmla="*/ 401926 h 605070"/>
                  <a:gd name="connsiteX64" fmla="*/ 195398 w 557893"/>
                  <a:gd name="connsiteY64" fmla="*/ 337201 h 605070"/>
                  <a:gd name="connsiteX65" fmla="*/ 205932 w 557893"/>
                  <a:gd name="connsiteY65" fmla="*/ 278447 h 605070"/>
                  <a:gd name="connsiteX66" fmla="*/ 206121 w 557893"/>
                  <a:gd name="connsiteY66" fmla="*/ 278447 h 605070"/>
                  <a:gd name="connsiteX67" fmla="*/ 206406 w 557893"/>
                  <a:gd name="connsiteY67" fmla="*/ 278447 h 605070"/>
                  <a:gd name="connsiteX68" fmla="*/ 216940 w 557893"/>
                  <a:gd name="connsiteY68" fmla="*/ 337201 h 605070"/>
                  <a:gd name="connsiteX69" fmla="*/ 239811 w 557893"/>
                  <a:gd name="connsiteY69" fmla="*/ 401926 h 605070"/>
                  <a:gd name="connsiteX70" fmla="*/ 406730 w 557893"/>
                  <a:gd name="connsiteY70" fmla="*/ 85850 h 605070"/>
                  <a:gd name="connsiteX71" fmla="*/ 412614 w 557893"/>
                  <a:gd name="connsiteY71" fmla="*/ 85850 h 605070"/>
                  <a:gd name="connsiteX72" fmla="*/ 426185 w 557893"/>
                  <a:gd name="connsiteY72" fmla="*/ 99398 h 605070"/>
                  <a:gd name="connsiteX73" fmla="*/ 435770 w 557893"/>
                  <a:gd name="connsiteY73" fmla="*/ 110483 h 605070"/>
                  <a:gd name="connsiteX74" fmla="*/ 456838 w 557893"/>
                  <a:gd name="connsiteY74" fmla="*/ 116641 h 605070"/>
                  <a:gd name="connsiteX75" fmla="*/ 460728 w 557893"/>
                  <a:gd name="connsiteY75" fmla="*/ 124788 h 605070"/>
                  <a:gd name="connsiteX76" fmla="*/ 455509 w 557893"/>
                  <a:gd name="connsiteY76" fmla="*/ 142221 h 605070"/>
                  <a:gd name="connsiteX77" fmla="*/ 446778 w 557893"/>
                  <a:gd name="connsiteY77" fmla="*/ 145821 h 605070"/>
                  <a:gd name="connsiteX78" fmla="*/ 413563 w 557893"/>
                  <a:gd name="connsiteY78" fmla="*/ 139284 h 605070"/>
                  <a:gd name="connsiteX79" fmla="*/ 404642 w 557893"/>
                  <a:gd name="connsiteY79" fmla="*/ 141084 h 605070"/>
                  <a:gd name="connsiteX80" fmla="*/ 401511 w 557893"/>
                  <a:gd name="connsiteY80" fmla="*/ 163443 h 605070"/>
                  <a:gd name="connsiteX81" fmla="*/ 415936 w 557893"/>
                  <a:gd name="connsiteY81" fmla="*/ 171496 h 605070"/>
                  <a:gd name="connsiteX82" fmla="*/ 442223 w 557893"/>
                  <a:gd name="connsiteY82" fmla="*/ 183338 h 605070"/>
                  <a:gd name="connsiteX83" fmla="*/ 457407 w 557893"/>
                  <a:gd name="connsiteY83" fmla="*/ 255152 h 605070"/>
                  <a:gd name="connsiteX84" fmla="*/ 431214 w 557893"/>
                  <a:gd name="connsiteY84" fmla="*/ 271921 h 605070"/>
                  <a:gd name="connsiteX85" fmla="*/ 424951 w 557893"/>
                  <a:gd name="connsiteY85" fmla="*/ 280258 h 605070"/>
                  <a:gd name="connsiteX86" fmla="*/ 424951 w 557893"/>
                  <a:gd name="connsiteY86" fmla="*/ 294185 h 605070"/>
                  <a:gd name="connsiteX87" fmla="*/ 418688 w 557893"/>
                  <a:gd name="connsiteY87" fmla="*/ 300627 h 605070"/>
                  <a:gd name="connsiteX88" fmla="*/ 403693 w 557893"/>
                  <a:gd name="connsiteY88" fmla="*/ 300627 h 605070"/>
                  <a:gd name="connsiteX89" fmla="*/ 397240 w 557893"/>
                  <a:gd name="connsiteY89" fmla="*/ 293806 h 605070"/>
                  <a:gd name="connsiteX90" fmla="*/ 397050 w 557893"/>
                  <a:gd name="connsiteY90" fmla="*/ 283669 h 605070"/>
                  <a:gd name="connsiteX91" fmla="*/ 389648 w 557893"/>
                  <a:gd name="connsiteY91" fmla="*/ 274668 h 605070"/>
                  <a:gd name="connsiteX92" fmla="*/ 362886 w 557893"/>
                  <a:gd name="connsiteY92" fmla="*/ 267089 h 605070"/>
                  <a:gd name="connsiteX93" fmla="*/ 357192 w 557893"/>
                  <a:gd name="connsiteY93" fmla="*/ 255246 h 605070"/>
                  <a:gd name="connsiteX94" fmla="*/ 361653 w 557893"/>
                  <a:gd name="connsiteY94" fmla="*/ 239804 h 605070"/>
                  <a:gd name="connsiteX95" fmla="*/ 370668 w 557893"/>
                  <a:gd name="connsiteY95" fmla="*/ 236014 h 605070"/>
                  <a:gd name="connsiteX96" fmla="*/ 400277 w 557893"/>
                  <a:gd name="connsiteY96" fmla="*/ 244920 h 605070"/>
                  <a:gd name="connsiteX97" fmla="*/ 419732 w 557893"/>
                  <a:gd name="connsiteY97" fmla="*/ 242362 h 605070"/>
                  <a:gd name="connsiteX98" fmla="*/ 423243 w 557893"/>
                  <a:gd name="connsiteY98" fmla="*/ 215929 h 605070"/>
                  <a:gd name="connsiteX99" fmla="*/ 412234 w 557893"/>
                  <a:gd name="connsiteY99" fmla="*/ 209487 h 605070"/>
                  <a:gd name="connsiteX100" fmla="*/ 382056 w 557893"/>
                  <a:gd name="connsiteY100" fmla="*/ 196033 h 605070"/>
                  <a:gd name="connsiteX101" fmla="*/ 357857 w 557893"/>
                  <a:gd name="connsiteY101" fmla="*/ 155105 h 605070"/>
                  <a:gd name="connsiteX102" fmla="*/ 390882 w 557893"/>
                  <a:gd name="connsiteY102" fmla="*/ 113230 h 605070"/>
                  <a:gd name="connsiteX103" fmla="*/ 399138 w 557893"/>
                  <a:gd name="connsiteY103" fmla="*/ 102051 h 605070"/>
                  <a:gd name="connsiteX104" fmla="*/ 399138 w 557893"/>
                  <a:gd name="connsiteY104" fmla="*/ 93429 h 605070"/>
                  <a:gd name="connsiteX105" fmla="*/ 406730 w 557893"/>
                  <a:gd name="connsiteY105" fmla="*/ 85850 h 605070"/>
                  <a:gd name="connsiteX106" fmla="*/ 205945 w 557893"/>
                  <a:gd name="connsiteY106" fmla="*/ 50 h 605070"/>
                  <a:gd name="connsiteX107" fmla="*/ 302823 w 557893"/>
                  <a:gd name="connsiteY107" fmla="*/ 99179 h 605070"/>
                  <a:gd name="connsiteX108" fmla="*/ 206514 w 557893"/>
                  <a:gd name="connsiteY108" fmla="*/ 250620 h 605070"/>
                  <a:gd name="connsiteX109" fmla="*/ 205945 w 557893"/>
                  <a:gd name="connsiteY109" fmla="*/ 250620 h 605070"/>
                  <a:gd name="connsiteX110" fmla="*/ 205281 w 557893"/>
                  <a:gd name="connsiteY110" fmla="*/ 250620 h 605070"/>
                  <a:gd name="connsiteX111" fmla="*/ 108972 w 557893"/>
                  <a:gd name="connsiteY111" fmla="*/ 99179 h 605070"/>
                  <a:gd name="connsiteX112" fmla="*/ 205945 w 557893"/>
                  <a:gd name="connsiteY112" fmla="*/ 50 h 60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57893" h="605070">
                    <a:moveTo>
                      <a:pt x="546381" y="346236"/>
                    </a:moveTo>
                    <a:lnTo>
                      <a:pt x="547615" y="346236"/>
                    </a:lnTo>
                    <a:cubicBezTo>
                      <a:pt x="555112" y="346236"/>
                      <a:pt x="558243" y="349647"/>
                      <a:pt x="557863" y="357510"/>
                    </a:cubicBezTo>
                    <a:cubicBezTo>
                      <a:pt x="556725" y="382901"/>
                      <a:pt x="555491" y="408386"/>
                      <a:pt x="554352" y="433777"/>
                    </a:cubicBezTo>
                    <a:cubicBezTo>
                      <a:pt x="554068" y="438420"/>
                      <a:pt x="553024" y="442588"/>
                      <a:pt x="548374" y="445146"/>
                    </a:cubicBezTo>
                    <a:cubicBezTo>
                      <a:pt x="546856" y="445904"/>
                      <a:pt x="545622" y="446283"/>
                      <a:pt x="544484" y="446283"/>
                    </a:cubicBezTo>
                    <a:cubicBezTo>
                      <a:pt x="541257" y="446283"/>
                      <a:pt x="539170" y="443915"/>
                      <a:pt x="536987" y="441736"/>
                    </a:cubicBezTo>
                    <a:lnTo>
                      <a:pt x="513359" y="418334"/>
                    </a:lnTo>
                    <a:lnTo>
                      <a:pt x="504629" y="427051"/>
                    </a:lnTo>
                    <a:lnTo>
                      <a:pt x="432320" y="499244"/>
                    </a:lnTo>
                    <a:lnTo>
                      <a:pt x="425868" y="505686"/>
                    </a:lnTo>
                    <a:lnTo>
                      <a:pt x="410115" y="521413"/>
                    </a:lnTo>
                    <a:lnTo>
                      <a:pt x="335720" y="595691"/>
                    </a:lnTo>
                    <a:lnTo>
                      <a:pt x="331354" y="600049"/>
                    </a:lnTo>
                    <a:cubicBezTo>
                      <a:pt x="328128" y="603459"/>
                      <a:pt x="323668" y="605070"/>
                      <a:pt x="319208" y="605070"/>
                    </a:cubicBezTo>
                    <a:cubicBezTo>
                      <a:pt x="314843" y="605070"/>
                      <a:pt x="310478" y="603459"/>
                      <a:pt x="307062" y="600049"/>
                    </a:cubicBezTo>
                    <a:lnTo>
                      <a:pt x="302792" y="595691"/>
                    </a:lnTo>
                    <a:lnTo>
                      <a:pt x="286945" y="579963"/>
                    </a:lnTo>
                    <a:lnTo>
                      <a:pt x="212549" y="505686"/>
                    </a:lnTo>
                    <a:lnTo>
                      <a:pt x="208943" y="501991"/>
                    </a:lnTo>
                    <a:lnTo>
                      <a:pt x="130846" y="579963"/>
                    </a:lnTo>
                    <a:cubicBezTo>
                      <a:pt x="127525" y="583374"/>
                      <a:pt x="123160" y="584985"/>
                      <a:pt x="118700" y="584985"/>
                    </a:cubicBezTo>
                    <a:cubicBezTo>
                      <a:pt x="114240" y="584985"/>
                      <a:pt x="109970" y="583374"/>
                      <a:pt x="106554" y="579963"/>
                    </a:cubicBezTo>
                    <a:lnTo>
                      <a:pt x="102283" y="575605"/>
                    </a:lnTo>
                    <a:cubicBezTo>
                      <a:pt x="95546" y="568973"/>
                      <a:pt x="95546" y="557983"/>
                      <a:pt x="102283" y="551257"/>
                    </a:cubicBezTo>
                    <a:lnTo>
                      <a:pt x="192431" y="461158"/>
                    </a:lnTo>
                    <a:lnTo>
                      <a:pt x="196797" y="456894"/>
                    </a:lnTo>
                    <a:cubicBezTo>
                      <a:pt x="200023" y="453483"/>
                      <a:pt x="204483" y="451873"/>
                      <a:pt x="208943" y="451873"/>
                    </a:cubicBezTo>
                    <a:cubicBezTo>
                      <a:pt x="213308" y="451873"/>
                      <a:pt x="217673" y="453483"/>
                      <a:pt x="221089" y="456894"/>
                    </a:cubicBezTo>
                    <a:lnTo>
                      <a:pt x="225359" y="461158"/>
                    </a:lnTo>
                    <a:lnTo>
                      <a:pt x="241206" y="476979"/>
                    </a:lnTo>
                    <a:lnTo>
                      <a:pt x="315602" y="551257"/>
                    </a:lnTo>
                    <a:lnTo>
                      <a:pt x="319208" y="554952"/>
                    </a:lnTo>
                    <a:lnTo>
                      <a:pt x="381458" y="492801"/>
                    </a:lnTo>
                    <a:lnTo>
                      <a:pt x="397305" y="476979"/>
                    </a:lnTo>
                    <a:lnTo>
                      <a:pt x="403758" y="470537"/>
                    </a:lnTo>
                    <a:lnTo>
                      <a:pt x="476161" y="398439"/>
                    </a:lnTo>
                    <a:lnTo>
                      <a:pt x="484986" y="389533"/>
                    </a:lnTo>
                    <a:cubicBezTo>
                      <a:pt x="476730" y="381764"/>
                      <a:pt x="468759" y="373616"/>
                      <a:pt x="460788" y="365563"/>
                    </a:cubicBezTo>
                    <a:cubicBezTo>
                      <a:pt x="458036" y="362816"/>
                      <a:pt x="455474" y="359974"/>
                      <a:pt x="457752" y="355236"/>
                    </a:cubicBezTo>
                    <a:cubicBezTo>
                      <a:pt x="459934" y="350310"/>
                      <a:pt x="464015" y="350120"/>
                      <a:pt x="468000" y="349931"/>
                    </a:cubicBezTo>
                    <a:cubicBezTo>
                      <a:pt x="494095" y="348605"/>
                      <a:pt x="520286" y="347468"/>
                      <a:pt x="546381" y="346236"/>
                    </a:cubicBezTo>
                    <a:close/>
                    <a:moveTo>
                      <a:pt x="278625" y="278352"/>
                    </a:moveTo>
                    <a:cubicBezTo>
                      <a:pt x="278625" y="278352"/>
                      <a:pt x="327877" y="302233"/>
                      <a:pt x="371816" y="329810"/>
                    </a:cubicBezTo>
                    <a:cubicBezTo>
                      <a:pt x="404936" y="350469"/>
                      <a:pt x="411104" y="373023"/>
                      <a:pt x="412053" y="405338"/>
                    </a:cubicBezTo>
                    <a:cubicBezTo>
                      <a:pt x="412148" y="405433"/>
                      <a:pt x="412148" y="405622"/>
                      <a:pt x="412148" y="405717"/>
                    </a:cubicBezTo>
                    <a:lnTo>
                      <a:pt x="412148" y="408086"/>
                    </a:lnTo>
                    <a:cubicBezTo>
                      <a:pt x="412243" y="409602"/>
                      <a:pt x="412243" y="411308"/>
                      <a:pt x="412243" y="412919"/>
                    </a:cubicBezTo>
                    <a:lnTo>
                      <a:pt x="379123" y="445992"/>
                    </a:lnTo>
                    <a:lnTo>
                      <a:pt x="372670" y="452436"/>
                    </a:lnTo>
                    <a:lnTo>
                      <a:pt x="356822" y="468262"/>
                    </a:lnTo>
                    <a:lnTo>
                      <a:pt x="319147" y="505884"/>
                    </a:lnTo>
                    <a:lnTo>
                      <a:pt x="265623" y="452436"/>
                    </a:lnTo>
                    <a:lnTo>
                      <a:pt x="249775" y="436705"/>
                    </a:lnTo>
                    <a:lnTo>
                      <a:pt x="245505" y="432346"/>
                    </a:lnTo>
                    <a:cubicBezTo>
                      <a:pt x="235730" y="422680"/>
                      <a:pt x="222729" y="417184"/>
                      <a:pt x="208779" y="417184"/>
                    </a:cubicBezTo>
                    <a:cubicBezTo>
                      <a:pt x="194923" y="417184"/>
                      <a:pt x="181827" y="422680"/>
                      <a:pt x="172148" y="432346"/>
                    </a:cubicBezTo>
                    <a:lnTo>
                      <a:pt x="167782" y="436705"/>
                    </a:lnTo>
                    <a:lnTo>
                      <a:pt x="89490" y="514887"/>
                    </a:lnTo>
                    <a:lnTo>
                      <a:pt x="190" y="514792"/>
                    </a:lnTo>
                    <a:lnTo>
                      <a:pt x="0" y="405433"/>
                    </a:lnTo>
                    <a:cubicBezTo>
                      <a:pt x="949" y="373118"/>
                      <a:pt x="7117" y="350753"/>
                      <a:pt x="40237" y="329904"/>
                    </a:cubicBezTo>
                    <a:cubicBezTo>
                      <a:pt x="84271" y="302233"/>
                      <a:pt x="133429" y="278447"/>
                      <a:pt x="133429" y="278447"/>
                    </a:cubicBezTo>
                    <a:lnTo>
                      <a:pt x="172527" y="401926"/>
                    </a:lnTo>
                    <a:lnTo>
                      <a:pt x="195398" y="337201"/>
                    </a:lnTo>
                    <a:cubicBezTo>
                      <a:pt x="155255" y="281384"/>
                      <a:pt x="198340" y="278636"/>
                      <a:pt x="205932" y="278447"/>
                    </a:cubicBezTo>
                    <a:lnTo>
                      <a:pt x="206121" y="278447"/>
                    </a:lnTo>
                    <a:lnTo>
                      <a:pt x="206406" y="278447"/>
                    </a:lnTo>
                    <a:cubicBezTo>
                      <a:pt x="214093" y="278636"/>
                      <a:pt x="256988" y="281384"/>
                      <a:pt x="216940" y="337201"/>
                    </a:cubicBezTo>
                    <a:lnTo>
                      <a:pt x="239811" y="401926"/>
                    </a:lnTo>
                    <a:close/>
                    <a:moveTo>
                      <a:pt x="406730" y="85850"/>
                    </a:moveTo>
                    <a:lnTo>
                      <a:pt x="412614" y="85850"/>
                    </a:lnTo>
                    <a:cubicBezTo>
                      <a:pt x="426185" y="85850"/>
                      <a:pt x="426185" y="85850"/>
                      <a:pt x="426185" y="99398"/>
                    </a:cubicBezTo>
                    <a:cubicBezTo>
                      <a:pt x="426280" y="108967"/>
                      <a:pt x="426280" y="108967"/>
                      <a:pt x="435770" y="110483"/>
                    </a:cubicBezTo>
                    <a:cubicBezTo>
                      <a:pt x="443172" y="111619"/>
                      <a:pt x="450100" y="113799"/>
                      <a:pt x="456838" y="116641"/>
                    </a:cubicBezTo>
                    <a:cubicBezTo>
                      <a:pt x="460444" y="118346"/>
                      <a:pt x="461867" y="120809"/>
                      <a:pt x="460728" y="124788"/>
                    </a:cubicBezTo>
                    <a:cubicBezTo>
                      <a:pt x="458925" y="130568"/>
                      <a:pt x="457407" y="136347"/>
                      <a:pt x="455509" y="142221"/>
                    </a:cubicBezTo>
                    <a:cubicBezTo>
                      <a:pt x="453801" y="147621"/>
                      <a:pt x="451998" y="148379"/>
                      <a:pt x="446778" y="145821"/>
                    </a:cubicBezTo>
                    <a:cubicBezTo>
                      <a:pt x="436339" y="140800"/>
                      <a:pt x="425141" y="138621"/>
                      <a:pt x="413563" y="139284"/>
                    </a:cubicBezTo>
                    <a:cubicBezTo>
                      <a:pt x="410526" y="139379"/>
                      <a:pt x="407489" y="139757"/>
                      <a:pt x="404642" y="141084"/>
                    </a:cubicBezTo>
                    <a:cubicBezTo>
                      <a:pt x="394583" y="145442"/>
                      <a:pt x="392875" y="156621"/>
                      <a:pt x="401511" y="163443"/>
                    </a:cubicBezTo>
                    <a:cubicBezTo>
                      <a:pt x="405781" y="166853"/>
                      <a:pt x="410716" y="169317"/>
                      <a:pt x="415936" y="171496"/>
                    </a:cubicBezTo>
                    <a:cubicBezTo>
                      <a:pt x="424761" y="175191"/>
                      <a:pt x="433777" y="178696"/>
                      <a:pt x="442223" y="183338"/>
                    </a:cubicBezTo>
                    <a:cubicBezTo>
                      <a:pt x="469175" y="198307"/>
                      <a:pt x="476387" y="232130"/>
                      <a:pt x="457407" y="255152"/>
                    </a:cubicBezTo>
                    <a:cubicBezTo>
                      <a:pt x="450574" y="263489"/>
                      <a:pt x="441654" y="268984"/>
                      <a:pt x="431214" y="271921"/>
                    </a:cubicBezTo>
                    <a:cubicBezTo>
                      <a:pt x="426659" y="273152"/>
                      <a:pt x="424666" y="275616"/>
                      <a:pt x="424951" y="280258"/>
                    </a:cubicBezTo>
                    <a:cubicBezTo>
                      <a:pt x="425141" y="284900"/>
                      <a:pt x="424951" y="289448"/>
                      <a:pt x="424951" y="294185"/>
                    </a:cubicBezTo>
                    <a:cubicBezTo>
                      <a:pt x="424951" y="298353"/>
                      <a:pt x="422768" y="300438"/>
                      <a:pt x="418688" y="300627"/>
                    </a:cubicBezTo>
                    <a:cubicBezTo>
                      <a:pt x="413658" y="300722"/>
                      <a:pt x="408628" y="300722"/>
                      <a:pt x="403693" y="300627"/>
                    </a:cubicBezTo>
                    <a:cubicBezTo>
                      <a:pt x="399328" y="300438"/>
                      <a:pt x="397240" y="298069"/>
                      <a:pt x="397240" y="293806"/>
                    </a:cubicBezTo>
                    <a:cubicBezTo>
                      <a:pt x="397050" y="290490"/>
                      <a:pt x="397050" y="287079"/>
                      <a:pt x="397050" y="283669"/>
                    </a:cubicBezTo>
                    <a:cubicBezTo>
                      <a:pt x="397050" y="276184"/>
                      <a:pt x="396861" y="275805"/>
                      <a:pt x="389648" y="274668"/>
                    </a:cubicBezTo>
                    <a:cubicBezTo>
                      <a:pt x="380348" y="273342"/>
                      <a:pt x="371427" y="271163"/>
                      <a:pt x="362886" y="267089"/>
                    </a:cubicBezTo>
                    <a:cubicBezTo>
                      <a:pt x="356243" y="263963"/>
                      <a:pt x="355579" y="262163"/>
                      <a:pt x="357192" y="255246"/>
                    </a:cubicBezTo>
                    <a:cubicBezTo>
                      <a:pt x="358616" y="250036"/>
                      <a:pt x="360039" y="244920"/>
                      <a:pt x="361653" y="239804"/>
                    </a:cubicBezTo>
                    <a:cubicBezTo>
                      <a:pt x="363551" y="233930"/>
                      <a:pt x="365164" y="233172"/>
                      <a:pt x="370668" y="236014"/>
                    </a:cubicBezTo>
                    <a:cubicBezTo>
                      <a:pt x="379968" y="240846"/>
                      <a:pt x="389838" y="243593"/>
                      <a:pt x="400277" y="244920"/>
                    </a:cubicBezTo>
                    <a:cubicBezTo>
                      <a:pt x="406920" y="245772"/>
                      <a:pt x="413563" y="245014"/>
                      <a:pt x="419732" y="242362"/>
                    </a:cubicBezTo>
                    <a:cubicBezTo>
                      <a:pt x="431214" y="237435"/>
                      <a:pt x="433018" y="224077"/>
                      <a:pt x="423243" y="215929"/>
                    </a:cubicBezTo>
                    <a:cubicBezTo>
                      <a:pt x="420016" y="213276"/>
                      <a:pt x="416220" y="211287"/>
                      <a:pt x="412234" y="209487"/>
                    </a:cubicBezTo>
                    <a:cubicBezTo>
                      <a:pt x="402175" y="205129"/>
                      <a:pt x="391641" y="201718"/>
                      <a:pt x="382056" y="196033"/>
                    </a:cubicBezTo>
                    <a:cubicBezTo>
                      <a:pt x="366587" y="186654"/>
                      <a:pt x="356718" y="173864"/>
                      <a:pt x="357857" y="155105"/>
                    </a:cubicBezTo>
                    <a:cubicBezTo>
                      <a:pt x="359280" y="133694"/>
                      <a:pt x="371238" y="120336"/>
                      <a:pt x="390882" y="113230"/>
                    </a:cubicBezTo>
                    <a:cubicBezTo>
                      <a:pt x="398948" y="110388"/>
                      <a:pt x="399138" y="110483"/>
                      <a:pt x="399138" y="102051"/>
                    </a:cubicBezTo>
                    <a:cubicBezTo>
                      <a:pt x="399138" y="99114"/>
                      <a:pt x="398948" y="96366"/>
                      <a:pt x="399138" y="93429"/>
                    </a:cubicBezTo>
                    <a:cubicBezTo>
                      <a:pt x="399233" y="87082"/>
                      <a:pt x="400372" y="85945"/>
                      <a:pt x="406730" y="85850"/>
                    </a:cubicBezTo>
                    <a:close/>
                    <a:moveTo>
                      <a:pt x="205945" y="50"/>
                    </a:moveTo>
                    <a:cubicBezTo>
                      <a:pt x="214105" y="-329"/>
                      <a:pt x="298173" y="-1087"/>
                      <a:pt x="302823" y="99179"/>
                    </a:cubicBezTo>
                    <a:cubicBezTo>
                      <a:pt x="302823" y="99179"/>
                      <a:pt x="319238" y="249483"/>
                      <a:pt x="206514" y="250620"/>
                    </a:cubicBezTo>
                    <a:lnTo>
                      <a:pt x="205945" y="250620"/>
                    </a:lnTo>
                    <a:lnTo>
                      <a:pt x="205281" y="250620"/>
                    </a:lnTo>
                    <a:cubicBezTo>
                      <a:pt x="92652" y="249483"/>
                      <a:pt x="108972" y="99179"/>
                      <a:pt x="108972" y="99179"/>
                    </a:cubicBezTo>
                    <a:cubicBezTo>
                      <a:pt x="113527" y="-1087"/>
                      <a:pt x="197690" y="-329"/>
                      <a:pt x="205945" y="50"/>
                    </a:cubicBez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ïṥľiḓè">
            <a:extLst>
              <a:ext uri="{FF2B5EF4-FFF2-40B4-BE49-F238E27FC236}">
                <a16:creationId xmlns:a16="http://schemas.microsoft.com/office/drawing/2014/main" id="{6AB9C598-C3DC-4610-9F4D-D63FBC4B72A5}"/>
              </a:ext>
            </a:extLst>
          </p:cNvPr>
          <p:cNvGrpSpPr/>
          <p:nvPr/>
        </p:nvGrpSpPr>
        <p:grpSpPr>
          <a:xfrm>
            <a:off x="7979475" y="1515586"/>
            <a:ext cx="3533394" cy="4611206"/>
            <a:chOff x="672846" y="1145332"/>
            <a:chExt cx="3533394" cy="4611206"/>
          </a:xfrm>
        </p:grpSpPr>
        <p:sp>
          <p:nvSpPr>
            <p:cNvPr id="30" name="iSlîḍè">
              <a:extLst>
                <a:ext uri="{FF2B5EF4-FFF2-40B4-BE49-F238E27FC236}">
                  <a16:creationId xmlns:a16="http://schemas.microsoft.com/office/drawing/2014/main" id="{5DB1662F-8A80-4BED-B03A-A0BDCC4834D7}"/>
                </a:ext>
              </a:extLst>
            </p:cNvPr>
            <p:cNvSpPr/>
            <p:nvPr/>
          </p:nvSpPr>
          <p:spPr>
            <a:xfrm>
              <a:off x="673100" y="1536148"/>
              <a:ext cx="3532888" cy="2365187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ïşļïde">
              <a:extLst>
                <a:ext uri="{FF2B5EF4-FFF2-40B4-BE49-F238E27FC236}">
                  <a16:creationId xmlns:a16="http://schemas.microsoft.com/office/drawing/2014/main" id="{0D490B45-BC33-41FC-BA4B-3BBB98B745DF}"/>
                </a:ext>
              </a:extLst>
            </p:cNvPr>
            <p:cNvSpPr/>
            <p:nvPr/>
          </p:nvSpPr>
          <p:spPr bwMode="auto">
            <a:xfrm>
              <a:off x="672846" y="3487942"/>
              <a:ext cx="3533394" cy="41339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8575" algn="ctr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í$lîḓê">
              <a:extLst>
                <a:ext uri="{FF2B5EF4-FFF2-40B4-BE49-F238E27FC236}">
                  <a16:creationId xmlns:a16="http://schemas.microsoft.com/office/drawing/2014/main" id="{81E7777D-A570-4018-8B8B-E2120C4A19CF}"/>
                </a:ext>
              </a:extLst>
            </p:cNvPr>
            <p:cNvSpPr/>
            <p:nvPr/>
          </p:nvSpPr>
          <p:spPr>
            <a:xfrm>
              <a:off x="676541" y="4223326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3" name="íṩḷïḋê">
              <a:extLst>
                <a:ext uri="{FF2B5EF4-FFF2-40B4-BE49-F238E27FC236}">
                  <a16:creationId xmlns:a16="http://schemas.microsoft.com/office/drawing/2014/main" id="{49EB8DC6-8CE1-49AD-AE5B-71B6ACDC43E5}"/>
                </a:ext>
              </a:extLst>
            </p:cNvPr>
            <p:cNvSpPr/>
            <p:nvPr/>
          </p:nvSpPr>
          <p:spPr>
            <a:xfrm>
              <a:off x="676541" y="5118427"/>
              <a:ext cx="3526004" cy="6381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lt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Supporting text here.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34" name="îsľíḓè">
              <a:extLst>
                <a:ext uri="{FF2B5EF4-FFF2-40B4-BE49-F238E27FC236}">
                  <a16:creationId xmlns:a16="http://schemas.microsoft.com/office/drawing/2014/main" id="{50079956-874E-4931-A58A-8DD610F43004}"/>
                </a:ext>
              </a:extLst>
            </p:cNvPr>
            <p:cNvGrpSpPr/>
            <p:nvPr/>
          </p:nvGrpSpPr>
          <p:grpSpPr>
            <a:xfrm>
              <a:off x="2048727" y="1145332"/>
              <a:ext cx="781634" cy="781632"/>
              <a:chOff x="5288885" y="1591450"/>
              <a:chExt cx="546847" cy="546847"/>
            </a:xfrm>
          </p:grpSpPr>
          <p:sp>
            <p:nvSpPr>
              <p:cNvPr id="35" name="îṣļíḑè">
                <a:extLst>
                  <a:ext uri="{FF2B5EF4-FFF2-40B4-BE49-F238E27FC236}">
                    <a16:creationId xmlns:a16="http://schemas.microsoft.com/office/drawing/2014/main" id="{33619D0B-D813-42F4-A862-5B0C157AD74F}"/>
                  </a:ext>
                </a:extLst>
              </p:cNvPr>
              <p:cNvSpPr/>
              <p:nvPr/>
            </p:nvSpPr>
            <p:spPr>
              <a:xfrm>
                <a:off x="5288885" y="1591450"/>
                <a:ext cx="546847" cy="5468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E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išļíḓê">
                <a:extLst>
                  <a:ext uri="{FF2B5EF4-FFF2-40B4-BE49-F238E27FC236}">
                    <a16:creationId xmlns:a16="http://schemas.microsoft.com/office/drawing/2014/main" id="{A7A5AD72-61A1-450C-8EE0-D45D8ADD4004}"/>
                  </a:ext>
                </a:extLst>
              </p:cNvPr>
              <p:cNvSpPr/>
              <p:nvPr/>
            </p:nvSpPr>
            <p:spPr bwMode="auto">
              <a:xfrm>
                <a:off x="5430917" y="1722371"/>
                <a:ext cx="262782" cy="285004"/>
              </a:xfrm>
              <a:custGeom>
                <a:avLst/>
                <a:gdLst>
                  <a:gd name="connsiteX0" fmla="*/ 546381 w 557893"/>
                  <a:gd name="connsiteY0" fmla="*/ 346236 h 605070"/>
                  <a:gd name="connsiteX1" fmla="*/ 547615 w 557893"/>
                  <a:gd name="connsiteY1" fmla="*/ 346236 h 605070"/>
                  <a:gd name="connsiteX2" fmla="*/ 557863 w 557893"/>
                  <a:gd name="connsiteY2" fmla="*/ 357510 h 605070"/>
                  <a:gd name="connsiteX3" fmla="*/ 554352 w 557893"/>
                  <a:gd name="connsiteY3" fmla="*/ 433777 h 605070"/>
                  <a:gd name="connsiteX4" fmla="*/ 548374 w 557893"/>
                  <a:gd name="connsiteY4" fmla="*/ 445146 h 605070"/>
                  <a:gd name="connsiteX5" fmla="*/ 544484 w 557893"/>
                  <a:gd name="connsiteY5" fmla="*/ 446283 h 605070"/>
                  <a:gd name="connsiteX6" fmla="*/ 536987 w 557893"/>
                  <a:gd name="connsiteY6" fmla="*/ 441736 h 605070"/>
                  <a:gd name="connsiteX7" fmla="*/ 513359 w 557893"/>
                  <a:gd name="connsiteY7" fmla="*/ 418334 h 605070"/>
                  <a:gd name="connsiteX8" fmla="*/ 504629 w 557893"/>
                  <a:gd name="connsiteY8" fmla="*/ 427051 h 605070"/>
                  <a:gd name="connsiteX9" fmla="*/ 432320 w 557893"/>
                  <a:gd name="connsiteY9" fmla="*/ 499244 h 605070"/>
                  <a:gd name="connsiteX10" fmla="*/ 425868 w 557893"/>
                  <a:gd name="connsiteY10" fmla="*/ 505686 h 605070"/>
                  <a:gd name="connsiteX11" fmla="*/ 410115 w 557893"/>
                  <a:gd name="connsiteY11" fmla="*/ 521413 h 605070"/>
                  <a:gd name="connsiteX12" fmla="*/ 335720 w 557893"/>
                  <a:gd name="connsiteY12" fmla="*/ 595691 h 605070"/>
                  <a:gd name="connsiteX13" fmla="*/ 331354 w 557893"/>
                  <a:gd name="connsiteY13" fmla="*/ 600049 h 605070"/>
                  <a:gd name="connsiteX14" fmla="*/ 319208 w 557893"/>
                  <a:gd name="connsiteY14" fmla="*/ 605070 h 605070"/>
                  <a:gd name="connsiteX15" fmla="*/ 307062 w 557893"/>
                  <a:gd name="connsiteY15" fmla="*/ 600049 h 605070"/>
                  <a:gd name="connsiteX16" fmla="*/ 302792 w 557893"/>
                  <a:gd name="connsiteY16" fmla="*/ 595691 h 605070"/>
                  <a:gd name="connsiteX17" fmla="*/ 286945 w 557893"/>
                  <a:gd name="connsiteY17" fmla="*/ 579963 h 605070"/>
                  <a:gd name="connsiteX18" fmla="*/ 212549 w 557893"/>
                  <a:gd name="connsiteY18" fmla="*/ 505686 h 605070"/>
                  <a:gd name="connsiteX19" fmla="*/ 208943 w 557893"/>
                  <a:gd name="connsiteY19" fmla="*/ 501991 h 605070"/>
                  <a:gd name="connsiteX20" fmla="*/ 130846 w 557893"/>
                  <a:gd name="connsiteY20" fmla="*/ 579963 h 605070"/>
                  <a:gd name="connsiteX21" fmla="*/ 118700 w 557893"/>
                  <a:gd name="connsiteY21" fmla="*/ 584985 h 605070"/>
                  <a:gd name="connsiteX22" fmla="*/ 106554 w 557893"/>
                  <a:gd name="connsiteY22" fmla="*/ 579963 h 605070"/>
                  <a:gd name="connsiteX23" fmla="*/ 102283 w 557893"/>
                  <a:gd name="connsiteY23" fmla="*/ 575605 h 605070"/>
                  <a:gd name="connsiteX24" fmla="*/ 102283 w 557893"/>
                  <a:gd name="connsiteY24" fmla="*/ 551257 h 605070"/>
                  <a:gd name="connsiteX25" fmla="*/ 192431 w 557893"/>
                  <a:gd name="connsiteY25" fmla="*/ 461158 h 605070"/>
                  <a:gd name="connsiteX26" fmla="*/ 196797 w 557893"/>
                  <a:gd name="connsiteY26" fmla="*/ 456894 h 605070"/>
                  <a:gd name="connsiteX27" fmla="*/ 208943 w 557893"/>
                  <a:gd name="connsiteY27" fmla="*/ 451873 h 605070"/>
                  <a:gd name="connsiteX28" fmla="*/ 221089 w 557893"/>
                  <a:gd name="connsiteY28" fmla="*/ 456894 h 605070"/>
                  <a:gd name="connsiteX29" fmla="*/ 225359 w 557893"/>
                  <a:gd name="connsiteY29" fmla="*/ 461158 h 605070"/>
                  <a:gd name="connsiteX30" fmla="*/ 241206 w 557893"/>
                  <a:gd name="connsiteY30" fmla="*/ 476979 h 605070"/>
                  <a:gd name="connsiteX31" fmla="*/ 315602 w 557893"/>
                  <a:gd name="connsiteY31" fmla="*/ 551257 h 605070"/>
                  <a:gd name="connsiteX32" fmla="*/ 319208 w 557893"/>
                  <a:gd name="connsiteY32" fmla="*/ 554952 h 605070"/>
                  <a:gd name="connsiteX33" fmla="*/ 381458 w 557893"/>
                  <a:gd name="connsiteY33" fmla="*/ 492801 h 605070"/>
                  <a:gd name="connsiteX34" fmla="*/ 397305 w 557893"/>
                  <a:gd name="connsiteY34" fmla="*/ 476979 h 605070"/>
                  <a:gd name="connsiteX35" fmla="*/ 403758 w 557893"/>
                  <a:gd name="connsiteY35" fmla="*/ 470537 h 605070"/>
                  <a:gd name="connsiteX36" fmla="*/ 476161 w 557893"/>
                  <a:gd name="connsiteY36" fmla="*/ 398439 h 605070"/>
                  <a:gd name="connsiteX37" fmla="*/ 484986 w 557893"/>
                  <a:gd name="connsiteY37" fmla="*/ 389533 h 605070"/>
                  <a:gd name="connsiteX38" fmla="*/ 460788 w 557893"/>
                  <a:gd name="connsiteY38" fmla="*/ 365563 h 605070"/>
                  <a:gd name="connsiteX39" fmla="*/ 457752 w 557893"/>
                  <a:gd name="connsiteY39" fmla="*/ 355236 h 605070"/>
                  <a:gd name="connsiteX40" fmla="*/ 468000 w 557893"/>
                  <a:gd name="connsiteY40" fmla="*/ 349931 h 605070"/>
                  <a:gd name="connsiteX41" fmla="*/ 546381 w 557893"/>
                  <a:gd name="connsiteY41" fmla="*/ 346236 h 605070"/>
                  <a:gd name="connsiteX42" fmla="*/ 278625 w 557893"/>
                  <a:gd name="connsiteY42" fmla="*/ 278352 h 605070"/>
                  <a:gd name="connsiteX43" fmla="*/ 371816 w 557893"/>
                  <a:gd name="connsiteY43" fmla="*/ 329810 h 605070"/>
                  <a:gd name="connsiteX44" fmla="*/ 412053 w 557893"/>
                  <a:gd name="connsiteY44" fmla="*/ 405338 h 605070"/>
                  <a:gd name="connsiteX45" fmla="*/ 412148 w 557893"/>
                  <a:gd name="connsiteY45" fmla="*/ 405717 h 605070"/>
                  <a:gd name="connsiteX46" fmla="*/ 412148 w 557893"/>
                  <a:gd name="connsiteY46" fmla="*/ 408086 h 605070"/>
                  <a:gd name="connsiteX47" fmla="*/ 412243 w 557893"/>
                  <a:gd name="connsiteY47" fmla="*/ 412919 h 605070"/>
                  <a:gd name="connsiteX48" fmla="*/ 379123 w 557893"/>
                  <a:gd name="connsiteY48" fmla="*/ 445992 h 605070"/>
                  <a:gd name="connsiteX49" fmla="*/ 372670 w 557893"/>
                  <a:gd name="connsiteY49" fmla="*/ 452436 h 605070"/>
                  <a:gd name="connsiteX50" fmla="*/ 356822 w 557893"/>
                  <a:gd name="connsiteY50" fmla="*/ 468262 h 605070"/>
                  <a:gd name="connsiteX51" fmla="*/ 319147 w 557893"/>
                  <a:gd name="connsiteY51" fmla="*/ 505884 h 605070"/>
                  <a:gd name="connsiteX52" fmla="*/ 265623 w 557893"/>
                  <a:gd name="connsiteY52" fmla="*/ 452436 h 605070"/>
                  <a:gd name="connsiteX53" fmla="*/ 249775 w 557893"/>
                  <a:gd name="connsiteY53" fmla="*/ 436705 h 605070"/>
                  <a:gd name="connsiteX54" fmla="*/ 245505 w 557893"/>
                  <a:gd name="connsiteY54" fmla="*/ 432346 h 605070"/>
                  <a:gd name="connsiteX55" fmla="*/ 208779 w 557893"/>
                  <a:gd name="connsiteY55" fmla="*/ 417184 h 605070"/>
                  <a:gd name="connsiteX56" fmla="*/ 172148 w 557893"/>
                  <a:gd name="connsiteY56" fmla="*/ 432346 h 605070"/>
                  <a:gd name="connsiteX57" fmla="*/ 167782 w 557893"/>
                  <a:gd name="connsiteY57" fmla="*/ 436705 h 605070"/>
                  <a:gd name="connsiteX58" fmla="*/ 89490 w 557893"/>
                  <a:gd name="connsiteY58" fmla="*/ 514887 h 605070"/>
                  <a:gd name="connsiteX59" fmla="*/ 190 w 557893"/>
                  <a:gd name="connsiteY59" fmla="*/ 514792 h 605070"/>
                  <a:gd name="connsiteX60" fmla="*/ 0 w 557893"/>
                  <a:gd name="connsiteY60" fmla="*/ 405433 h 605070"/>
                  <a:gd name="connsiteX61" fmla="*/ 40237 w 557893"/>
                  <a:gd name="connsiteY61" fmla="*/ 329904 h 605070"/>
                  <a:gd name="connsiteX62" fmla="*/ 133429 w 557893"/>
                  <a:gd name="connsiteY62" fmla="*/ 278447 h 605070"/>
                  <a:gd name="connsiteX63" fmla="*/ 172527 w 557893"/>
                  <a:gd name="connsiteY63" fmla="*/ 401926 h 605070"/>
                  <a:gd name="connsiteX64" fmla="*/ 195398 w 557893"/>
                  <a:gd name="connsiteY64" fmla="*/ 337201 h 605070"/>
                  <a:gd name="connsiteX65" fmla="*/ 205932 w 557893"/>
                  <a:gd name="connsiteY65" fmla="*/ 278447 h 605070"/>
                  <a:gd name="connsiteX66" fmla="*/ 206121 w 557893"/>
                  <a:gd name="connsiteY66" fmla="*/ 278447 h 605070"/>
                  <a:gd name="connsiteX67" fmla="*/ 206406 w 557893"/>
                  <a:gd name="connsiteY67" fmla="*/ 278447 h 605070"/>
                  <a:gd name="connsiteX68" fmla="*/ 216940 w 557893"/>
                  <a:gd name="connsiteY68" fmla="*/ 337201 h 605070"/>
                  <a:gd name="connsiteX69" fmla="*/ 239811 w 557893"/>
                  <a:gd name="connsiteY69" fmla="*/ 401926 h 605070"/>
                  <a:gd name="connsiteX70" fmla="*/ 406730 w 557893"/>
                  <a:gd name="connsiteY70" fmla="*/ 85850 h 605070"/>
                  <a:gd name="connsiteX71" fmla="*/ 412614 w 557893"/>
                  <a:gd name="connsiteY71" fmla="*/ 85850 h 605070"/>
                  <a:gd name="connsiteX72" fmla="*/ 426185 w 557893"/>
                  <a:gd name="connsiteY72" fmla="*/ 99398 h 605070"/>
                  <a:gd name="connsiteX73" fmla="*/ 435770 w 557893"/>
                  <a:gd name="connsiteY73" fmla="*/ 110483 h 605070"/>
                  <a:gd name="connsiteX74" fmla="*/ 456838 w 557893"/>
                  <a:gd name="connsiteY74" fmla="*/ 116641 h 605070"/>
                  <a:gd name="connsiteX75" fmla="*/ 460728 w 557893"/>
                  <a:gd name="connsiteY75" fmla="*/ 124788 h 605070"/>
                  <a:gd name="connsiteX76" fmla="*/ 455509 w 557893"/>
                  <a:gd name="connsiteY76" fmla="*/ 142221 h 605070"/>
                  <a:gd name="connsiteX77" fmla="*/ 446778 w 557893"/>
                  <a:gd name="connsiteY77" fmla="*/ 145821 h 605070"/>
                  <a:gd name="connsiteX78" fmla="*/ 413563 w 557893"/>
                  <a:gd name="connsiteY78" fmla="*/ 139284 h 605070"/>
                  <a:gd name="connsiteX79" fmla="*/ 404642 w 557893"/>
                  <a:gd name="connsiteY79" fmla="*/ 141084 h 605070"/>
                  <a:gd name="connsiteX80" fmla="*/ 401511 w 557893"/>
                  <a:gd name="connsiteY80" fmla="*/ 163443 h 605070"/>
                  <a:gd name="connsiteX81" fmla="*/ 415936 w 557893"/>
                  <a:gd name="connsiteY81" fmla="*/ 171496 h 605070"/>
                  <a:gd name="connsiteX82" fmla="*/ 442223 w 557893"/>
                  <a:gd name="connsiteY82" fmla="*/ 183338 h 605070"/>
                  <a:gd name="connsiteX83" fmla="*/ 457407 w 557893"/>
                  <a:gd name="connsiteY83" fmla="*/ 255152 h 605070"/>
                  <a:gd name="connsiteX84" fmla="*/ 431214 w 557893"/>
                  <a:gd name="connsiteY84" fmla="*/ 271921 h 605070"/>
                  <a:gd name="connsiteX85" fmla="*/ 424951 w 557893"/>
                  <a:gd name="connsiteY85" fmla="*/ 280258 h 605070"/>
                  <a:gd name="connsiteX86" fmla="*/ 424951 w 557893"/>
                  <a:gd name="connsiteY86" fmla="*/ 294185 h 605070"/>
                  <a:gd name="connsiteX87" fmla="*/ 418688 w 557893"/>
                  <a:gd name="connsiteY87" fmla="*/ 300627 h 605070"/>
                  <a:gd name="connsiteX88" fmla="*/ 403693 w 557893"/>
                  <a:gd name="connsiteY88" fmla="*/ 300627 h 605070"/>
                  <a:gd name="connsiteX89" fmla="*/ 397240 w 557893"/>
                  <a:gd name="connsiteY89" fmla="*/ 293806 h 605070"/>
                  <a:gd name="connsiteX90" fmla="*/ 397050 w 557893"/>
                  <a:gd name="connsiteY90" fmla="*/ 283669 h 605070"/>
                  <a:gd name="connsiteX91" fmla="*/ 389648 w 557893"/>
                  <a:gd name="connsiteY91" fmla="*/ 274668 h 605070"/>
                  <a:gd name="connsiteX92" fmla="*/ 362886 w 557893"/>
                  <a:gd name="connsiteY92" fmla="*/ 267089 h 605070"/>
                  <a:gd name="connsiteX93" fmla="*/ 357192 w 557893"/>
                  <a:gd name="connsiteY93" fmla="*/ 255246 h 605070"/>
                  <a:gd name="connsiteX94" fmla="*/ 361653 w 557893"/>
                  <a:gd name="connsiteY94" fmla="*/ 239804 h 605070"/>
                  <a:gd name="connsiteX95" fmla="*/ 370668 w 557893"/>
                  <a:gd name="connsiteY95" fmla="*/ 236014 h 605070"/>
                  <a:gd name="connsiteX96" fmla="*/ 400277 w 557893"/>
                  <a:gd name="connsiteY96" fmla="*/ 244920 h 605070"/>
                  <a:gd name="connsiteX97" fmla="*/ 419732 w 557893"/>
                  <a:gd name="connsiteY97" fmla="*/ 242362 h 605070"/>
                  <a:gd name="connsiteX98" fmla="*/ 423243 w 557893"/>
                  <a:gd name="connsiteY98" fmla="*/ 215929 h 605070"/>
                  <a:gd name="connsiteX99" fmla="*/ 412234 w 557893"/>
                  <a:gd name="connsiteY99" fmla="*/ 209487 h 605070"/>
                  <a:gd name="connsiteX100" fmla="*/ 382056 w 557893"/>
                  <a:gd name="connsiteY100" fmla="*/ 196033 h 605070"/>
                  <a:gd name="connsiteX101" fmla="*/ 357857 w 557893"/>
                  <a:gd name="connsiteY101" fmla="*/ 155105 h 605070"/>
                  <a:gd name="connsiteX102" fmla="*/ 390882 w 557893"/>
                  <a:gd name="connsiteY102" fmla="*/ 113230 h 605070"/>
                  <a:gd name="connsiteX103" fmla="*/ 399138 w 557893"/>
                  <a:gd name="connsiteY103" fmla="*/ 102051 h 605070"/>
                  <a:gd name="connsiteX104" fmla="*/ 399138 w 557893"/>
                  <a:gd name="connsiteY104" fmla="*/ 93429 h 605070"/>
                  <a:gd name="connsiteX105" fmla="*/ 406730 w 557893"/>
                  <a:gd name="connsiteY105" fmla="*/ 85850 h 605070"/>
                  <a:gd name="connsiteX106" fmla="*/ 205945 w 557893"/>
                  <a:gd name="connsiteY106" fmla="*/ 50 h 605070"/>
                  <a:gd name="connsiteX107" fmla="*/ 302823 w 557893"/>
                  <a:gd name="connsiteY107" fmla="*/ 99179 h 605070"/>
                  <a:gd name="connsiteX108" fmla="*/ 206514 w 557893"/>
                  <a:gd name="connsiteY108" fmla="*/ 250620 h 605070"/>
                  <a:gd name="connsiteX109" fmla="*/ 205945 w 557893"/>
                  <a:gd name="connsiteY109" fmla="*/ 250620 h 605070"/>
                  <a:gd name="connsiteX110" fmla="*/ 205281 w 557893"/>
                  <a:gd name="connsiteY110" fmla="*/ 250620 h 605070"/>
                  <a:gd name="connsiteX111" fmla="*/ 108972 w 557893"/>
                  <a:gd name="connsiteY111" fmla="*/ 99179 h 605070"/>
                  <a:gd name="connsiteX112" fmla="*/ 205945 w 557893"/>
                  <a:gd name="connsiteY112" fmla="*/ 50 h 60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57893" h="605070">
                    <a:moveTo>
                      <a:pt x="546381" y="346236"/>
                    </a:moveTo>
                    <a:lnTo>
                      <a:pt x="547615" y="346236"/>
                    </a:lnTo>
                    <a:cubicBezTo>
                      <a:pt x="555112" y="346236"/>
                      <a:pt x="558243" y="349647"/>
                      <a:pt x="557863" y="357510"/>
                    </a:cubicBezTo>
                    <a:cubicBezTo>
                      <a:pt x="556725" y="382901"/>
                      <a:pt x="555491" y="408386"/>
                      <a:pt x="554352" y="433777"/>
                    </a:cubicBezTo>
                    <a:cubicBezTo>
                      <a:pt x="554068" y="438420"/>
                      <a:pt x="553024" y="442588"/>
                      <a:pt x="548374" y="445146"/>
                    </a:cubicBezTo>
                    <a:cubicBezTo>
                      <a:pt x="546856" y="445904"/>
                      <a:pt x="545622" y="446283"/>
                      <a:pt x="544484" y="446283"/>
                    </a:cubicBezTo>
                    <a:cubicBezTo>
                      <a:pt x="541257" y="446283"/>
                      <a:pt x="539170" y="443915"/>
                      <a:pt x="536987" y="441736"/>
                    </a:cubicBezTo>
                    <a:lnTo>
                      <a:pt x="513359" y="418334"/>
                    </a:lnTo>
                    <a:lnTo>
                      <a:pt x="504629" y="427051"/>
                    </a:lnTo>
                    <a:lnTo>
                      <a:pt x="432320" y="499244"/>
                    </a:lnTo>
                    <a:lnTo>
                      <a:pt x="425868" y="505686"/>
                    </a:lnTo>
                    <a:lnTo>
                      <a:pt x="410115" y="521413"/>
                    </a:lnTo>
                    <a:lnTo>
                      <a:pt x="335720" y="595691"/>
                    </a:lnTo>
                    <a:lnTo>
                      <a:pt x="331354" y="600049"/>
                    </a:lnTo>
                    <a:cubicBezTo>
                      <a:pt x="328128" y="603459"/>
                      <a:pt x="323668" y="605070"/>
                      <a:pt x="319208" y="605070"/>
                    </a:cubicBezTo>
                    <a:cubicBezTo>
                      <a:pt x="314843" y="605070"/>
                      <a:pt x="310478" y="603459"/>
                      <a:pt x="307062" y="600049"/>
                    </a:cubicBezTo>
                    <a:lnTo>
                      <a:pt x="302792" y="595691"/>
                    </a:lnTo>
                    <a:lnTo>
                      <a:pt x="286945" y="579963"/>
                    </a:lnTo>
                    <a:lnTo>
                      <a:pt x="212549" y="505686"/>
                    </a:lnTo>
                    <a:lnTo>
                      <a:pt x="208943" y="501991"/>
                    </a:lnTo>
                    <a:lnTo>
                      <a:pt x="130846" y="579963"/>
                    </a:lnTo>
                    <a:cubicBezTo>
                      <a:pt x="127525" y="583374"/>
                      <a:pt x="123160" y="584985"/>
                      <a:pt x="118700" y="584985"/>
                    </a:cubicBezTo>
                    <a:cubicBezTo>
                      <a:pt x="114240" y="584985"/>
                      <a:pt x="109970" y="583374"/>
                      <a:pt x="106554" y="579963"/>
                    </a:cubicBezTo>
                    <a:lnTo>
                      <a:pt x="102283" y="575605"/>
                    </a:lnTo>
                    <a:cubicBezTo>
                      <a:pt x="95546" y="568973"/>
                      <a:pt x="95546" y="557983"/>
                      <a:pt x="102283" y="551257"/>
                    </a:cubicBezTo>
                    <a:lnTo>
                      <a:pt x="192431" y="461158"/>
                    </a:lnTo>
                    <a:lnTo>
                      <a:pt x="196797" y="456894"/>
                    </a:lnTo>
                    <a:cubicBezTo>
                      <a:pt x="200023" y="453483"/>
                      <a:pt x="204483" y="451873"/>
                      <a:pt x="208943" y="451873"/>
                    </a:cubicBezTo>
                    <a:cubicBezTo>
                      <a:pt x="213308" y="451873"/>
                      <a:pt x="217673" y="453483"/>
                      <a:pt x="221089" y="456894"/>
                    </a:cubicBezTo>
                    <a:lnTo>
                      <a:pt x="225359" y="461158"/>
                    </a:lnTo>
                    <a:lnTo>
                      <a:pt x="241206" y="476979"/>
                    </a:lnTo>
                    <a:lnTo>
                      <a:pt x="315602" y="551257"/>
                    </a:lnTo>
                    <a:lnTo>
                      <a:pt x="319208" y="554952"/>
                    </a:lnTo>
                    <a:lnTo>
                      <a:pt x="381458" y="492801"/>
                    </a:lnTo>
                    <a:lnTo>
                      <a:pt x="397305" y="476979"/>
                    </a:lnTo>
                    <a:lnTo>
                      <a:pt x="403758" y="470537"/>
                    </a:lnTo>
                    <a:lnTo>
                      <a:pt x="476161" y="398439"/>
                    </a:lnTo>
                    <a:lnTo>
                      <a:pt x="484986" y="389533"/>
                    </a:lnTo>
                    <a:cubicBezTo>
                      <a:pt x="476730" y="381764"/>
                      <a:pt x="468759" y="373616"/>
                      <a:pt x="460788" y="365563"/>
                    </a:cubicBezTo>
                    <a:cubicBezTo>
                      <a:pt x="458036" y="362816"/>
                      <a:pt x="455474" y="359974"/>
                      <a:pt x="457752" y="355236"/>
                    </a:cubicBezTo>
                    <a:cubicBezTo>
                      <a:pt x="459934" y="350310"/>
                      <a:pt x="464015" y="350120"/>
                      <a:pt x="468000" y="349931"/>
                    </a:cubicBezTo>
                    <a:cubicBezTo>
                      <a:pt x="494095" y="348605"/>
                      <a:pt x="520286" y="347468"/>
                      <a:pt x="546381" y="346236"/>
                    </a:cubicBezTo>
                    <a:close/>
                    <a:moveTo>
                      <a:pt x="278625" y="278352"/>
                    </a:moveTo>
                    <a:cubicBezTo>
                      <a:pt x="278625" y="278352"/>
                      <a:pt x="327877" y="302233"/>
                      <a:pt x="371816" y="329810"/>
                    </a:cubicBezTo>
                    <a:cubicBezTo>
                      <a:pt x="404936" y="350469"/>
                      <a:pt x="411104" y="373023"/>
                      <a:pt x="412053" y="405338"/>
                    </a:cubicBezTo>
                    <a:cubicBezTo>
                      <a:pt x="412148" y="405433"/>
                      <a:pt x="412148" y="405622"/>
                      <a:pt x="412148" y="405717"/>
                    </a:cubicBezTo>
                    <a:lnTo>
                      <a:pt x="412148" y="408086"/>
                    </a:lnTo>
                    <a:cubicBezTo>
                      <a:pt x="412243" y="409602"/>
                      <a:pt x="412243" y="411308"/>
                      <a:pt x="412243" y="412919"/>
                    </a:cubicBezTo>
                    <a:lnTo>
                      <a:pt x="379123" y="445992"/>
                    </a:lnTo>
                    <a:lnTo>
                      <a:pt x="372670" y="452436"/>
                    </a:lnTo>
                    <a:lnTo>
                      <a:pt x="356822" y="468262"/>
                    </a:lnTo>
                    <a:lnTo>
                      <a:pt x="319147" y="505884"/>
                    </a:lnTo>
                    <a:lnTo>
                      <a:pt x="265623" y="452436"/>
                    </a:lnTo>
                    <a:lnTo>
                      <a:pt x="249775" y="436705"/>
                    </a:lnTo>
                    <a:lnTo>
                      <a:pt x="245505" y="432346"/>
                    </a:lnTo>
                    <a:cubicBezTo>
                      <a:pt x="235730" y="422680"/>
                      <a:pt x="222729" y="417184"/>
                      <a:pt x="208779" y="417184"/>
                    </a:cubicBezTo>
                    <a:cubicBezTo>
                      <a:pt x="194923" y="417184"/>
                      <a:pt x="181827" y="422680"/>
                      <a:pt x="172148" y="432346"/>
                    </a:cubicBezTo>
                    <a:lnTo>
                      <a:pt x="167782" y="436705"/>
                    </a:lnTo>
                    <a:lnTo>
                      <a:pt x="89490" y="514887"/>
                    </a:lnTo>
                    <a:lnTo>
                      <a:pt x="190" y="514792"/>
                    </a:lnTo>
                    <a:lnTo>
                      <a:pt x="0" y="405433"/>
                    </a:lnTo>
                    <a:cubicBezTo>
                      <a:pt x="949" y="373118"/>
                      <a:pt x="7117" y="350753"/>
                      <a:pt x="40237" y="329904"/>
                    </a:cubicBezTo>
                    <a:cubicBezTo>
                      <a:pt x="84271" y="302233"/>
                      <a:pt x="133429" y="278447"/>
                      <a:pt x="133429" y="278447"/>
                    </a:cubicBezTo>
                    <a:lnTo>
                      <a:pt x="172527" y="401926"/>
                    </a:lnTo>
                    <a:lnTo>
                      <a:pt x="195398" y="337201"/>
                    </a:lnTo>
                    <a:cubicBezTo>
                      <a:pt x="155255" y="281384"/>
                      <a:pt x="198340" y="278636"/>
                      <a:pt x="205932" y="278447"/>
                    </a:cubicBezTo>
                    <a:lnTo>
                      <a:pt x="206121" y="278447"/>
                    </a:lnTo>
                    <a:lnTo>
                      <a:pt x="206406" y="278447"/>
                    </a:lnTo>
                    <a:cubicBezTo>
                      <a:pt x="214093" y="278636"/>
                      <a:pt x="256988" y="281384"/>
                      <a:pt x="216940" y="337201"/>
                    </a:cubicBezTo>
                    <a:lnTo>
                      <a:pt x="239811" y="401926"/>
                    </a:lnTo>
                    <a:close/>
                    <a:moveTo>
                      <a:pt x="406730" y="85850"/>
                    </a:moveTo>
                    <a:lnTo>
                      <a:pt x="412614" y="85850"/>
                    </a:lnTo>
                    <a:cubicBezTo>
                      <a:pt x="426185" y="85850"/>
                      <a:pt x="426185" y="85850"/>
                      <a:pt x="426185" y="99398"/>
                    </a:cubicBezTo>
                    <a:cubicBezTo>
                      <a:pt x="426280" y="108967"/>
                      <a:pt x="426280" y="108967"/>
                      <a:pt x="435770" y="110483"/>
                    </a:cubicBezTo>
                    <a:cubicBezTo>
                      <a:pt x="443172" y="111619"/>
                      <a:pt x="450100" y="113799"/>
                      <a:pt x="456838" y="116641"/>
                    </a:cubicBezTo>
                    <a:cubicBezTo>
                      <a:pt x="460444" y="118346"/>
                      <a:pt x="461867" y="120809"/>
                      <a:pt x="460728" y="124788"/>
                    </a:cubicBezTo>
                    <a:cubicBezTo>
                      <a:pt x="458925" y="130568"/>
                      <a:pt x="457407" y="136347"/>
                      <a:pt x="455509" y="142221"/>
                    </a:cubicBezTo>
                    <a:cubicBezTo>
                      <a:pt x="453801" y="147621"/>
                      <a:pt x="451998" y="148379"/>
                      <a:pt x="446778" y="145821"/>
                    </a:cubicBezTo>
                    <a:cubicBezTo>
                      <a:pt x="436339" y="140800"/>
                      <a:pt x="425141" y="138621"/>
                      <a:pt x="413563" y="139284"/>
                    </a:cubicBezTo>
                    <a:cubicBezTo>
                      <a:pt x="410526" y="139379"/>
                      <a:pt x="407489" y="139757"/>
                      <a:pt x="404642" y="141084"/>
                    </a:cubicBezTo>
                    <a:cubicBezTo>
                      <a:pt x="394583" y="145442"/>
                      <a:pt x="392875" y="156621"/>
                      <a:pt x="401511" y="163443"/>
                    </a:cubicBezTo>
                    <a:cubicBezTo>
                      <a:pt x="405781" y="166853"/>
                      <a:pt x="410716" y="169317"/>
                      <a:pt x="415936" y="171496"/>
                    </a:cubicBezTo>
                    <a:cubicBezTo>
                      <a:pt x="424761" y="175191"/>
                      <a:pt x="433777" y="178696"/>
                      <a:pt x="442223" y="183338"/>
                    </a:cubicBezTo>
                    <a:cubicBezTo>
                      <a:pt x="469175" y="198307"/>
                      <a:pt x="476387" y="232130"/>
                      <a:pt x="457407" y="255152"/>
                    </a:cubicBezTo>
                    <a:cubicBezTo>
                      <a:pt x="450574" y="263489"/>
                      <a:pt x="441654" y="268984"/>
                      <a:pt x="431214" y="271921"/>
                    </a:cubicBezTo>
                    <a:cubicBezTo>
                      <a:pt x="426659" y="273152"/>
                      <a:pt x="424666" y="275616"/>
                      <a:pt x="424951" y="280258"/>
                    </a:cubicBezTo>
                    <a:cubicBezTo>
                      <a:pt x="425141" y="284900"/>
                      <a:pt x="424951" y="289448"/>
                      <a:pt x="424951" y="294185"/>
                    </a:cubicBezTo>
                    <a:cubicBezTo>
                      <a:pt x="424951" y="298353"/>
                      <a:pt x="422768" y="300438"/>
                      <a:pt x="418688" y="300627"/>
                    </a:cubicBezTo>
                    <a:cubicBezTo>
                      <a:pt x="413658" y="300722"/>
                      <a:pt x="408628" y="300722"/>
                      <a:pt x="403693" y="300627"/>
                    </a:cubicBezTo>
                    <a:cubicBezTo>
                      <a:pt x="399328" y="300438"/>
                      <a:pt x="397240" y="298069"/>
                      <a:pt x="397240" y="293806"/>
                    </a:cubicBezTo>
                    <a:cubicBezTo>
                      <a:pt x="397050" y="290490"/>
                      <a:pt x="397050" y="287079"/>
                      <a:pt x="397050" y="283669"/>
                    </a:cubicBezTo>
                    <a:cubicBezTo>
                      <a:pt x="397050" y="276184"/>
                      <a:pt x="396861" y="275805"/>
                      <a:pt x="389648" y="274668"/>
                    </a:cubicBezTo>
                    <a:cubicBezTo>
                      <a:pt x="380348" y="273342"/>
                      <a:pt x="371427" y="271163"/>
                      <a:pt x="362886" y="267089"/>
                    </a:cubicBezTo>
                    <a:cubicBezTo>
                      <a:pt x="356243" y="263963"/>
                      <a:pt x="355579" y="262163"/>
                      <a:pt x="357192" y="255246"/>
                    </a:cubicBezTo>
                    <a:cubicBezTo>
                      <a:pt x="358616" y="250036"/>
                      <a:pt x="360039" y="244920"/>
                      <a:pt x="361653" y="239804"/>
                    </a:cubicBezTo>
                    <a:cubicBezTo>
                      <a:pt x="363551" y="233930"/>
                      <a:pt x="365164" y="233172"/>
                      <a:pt x="370668" y="236014"/>
                    </a:cubicBezTo>
                    <a:cubicBezTo>
                      <a:pt x="379968" y="240846"/>
                      <a:pt x="389838" y="243593"/>
                      <a:pt x="400277" y="244920"/>
                    </a:cubicBezTo>
                    <a:cubicBezTo>
                      <a:pt x="406920" y="245772"/>
                      <a:pt x="413563" y="245014"/>
                      <a:pt x="419732" y="242362"/>
                    </a:cubicBezTo>
                    <a:cubicBezTo>
                      <a:pt x="431214" y="237435"/>
                      <a:pt x="433018" y="224077"/>
                      <a:pt x="423243" y="215929"/>
                    </a:cubicBezTo>
                    <a:cubicBezTo>
                      <a:pt x="420016" y="213276"/>
                      <a:pt x="416220" y="211287"/>
                      <a:pt x="412234" y="209487"/>
                    </a:cubicBezTo>
                    <a:cubicBezTo>
                      <a:pt x="402175" y="205129"/>
                      <a:pt x="391641" y="201718"/>
                      <a:pt x="382056" y="196033"/>
                    </a:cubicBezTo>
                    <a:cubicBezTo>
                      <a:pt x="366587" y="186654"/>
                      <a:pt x="356718" y="173864"/>
                      <a:pt x="357857" y="155105"/>
                    </a:cubicBezTo>
                    <a:cubicBezTo>
                      <a:pt x="359280" y="133694"/>
                      <a:pt x="371238" y="120336"/>
                      <a:pt x="390882" y="113230"/>
                    </a:cubicBezTo>
                    <a:cubicBezTo>
                      <a:pt x="398948" y="110388"/>
                      <a:pt x="399138" y="110483"/>
                      <a:pt x="399138" y="102051"/>
                    </a:cubicBezTo>
                    <a:cubicBezTo>
                      <a:pt x="399138" y="99114"/>
                      <a:pt x="398948" y="96366"/>
                      <a:pt x="399138" y="93429"/>
                    </a:cubicBezTo>
                    <a:cubicBezTo>
                      <a:pt x="399233" y="87082"/>
                      <a:pt x="400372" y="85945"/>
                      <a:pt x="406730" y="85850"/>
                    </a:cubicBezTo>
                    <a:close/>
                    <a:moveTo>
                      <a:pt x="205945" y="50"/>
                    </a:moveTo>
                    <a:cubicBezTo>
                      <a:pt x="214105" y="-329"/>
                      <a:pt x="298173" y="-1087"/>
                      <a:pt x="302823" y="99179"/>
                    </a:cubicBezTo>
                    <a:cubicBezTo>
                      <a:pt x="302823" y="99179"/>
                      <a:pt x="319238" y="249483"/>
                      <a:pt x="206514" y="250620"/>
                    </a:cubicBezTo>
                    <a:lnTo>
                      <a:pt x="205945" y="250620"/>
                    </a:lnTo>
                    <a:lnTo>
                      <a:pt x="205281" y="250620"/>
                    </a:lnTo>
                    <a:cubicBezTo>
                      <a:pt x="92652" y="249483"/>
                      <a:pt x="108972" y="99179"/>
                      <a:pt x="108972" y="99179"/>
                    </a:cubicBezTo>
                    <a:cubicBezTo>
                      <a:pt x="113527" y="-1087"/>
                      <a:pt x="197690" y="-329"/>
                      <a:pt x="205945" y="50"/>
                    </a:cubicBezTo>
                    <a:close/>
                  </a:path>
                </a:pathLst>
              </a:custGeom>
              <a:solidFill>
                <a:srgbClr val="9E85B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5" name="í$líḑé">
            <a:extLst>
              <a:ext uri="{FF2B5EF4-FFF2-40B4-BE49-F238E27FC236}">
                <a16:creationId xmlns:a16="http://schemas.microsoft.com/office/drawing/2014/main" id="{DD01D2AF-240F-486C-9F61-ED78E563A77B}"/>
              </a:ext>
            </a:extLst>
          </p:cNvPr>
          <p:cNvGrpSpPr/>
          <p:nvPr/>
        </p:nvGrpSpPr>
        <p:grpSpPr>
          <a:xfrm>
            <a:off x="655320" y="3732674"/>
            <a:ext cx="342386" cy="342386"/>
            <a:chOff x="673100" y="3467357"/>
            <a:chExt cx="342386" cy="342386"/>
          </a:xfrm>
        </p:grpSpPr>
        <p:sp>
          <p:nvSpPr>
            <p:cNvPr id="29" name="ïṡ1îďé">
              <a:extLst>
                <a:ext uri="{FF2B5EF4-FFF2-40B4-BE49-F238E27FC236}">
                  <a16:creationId xmlns:a16="http://schemas.microsoft.com/office/drawing/2014/main" id="{3664ED6E-4242-407B-910D-26368EE3613C}"/>
                </a:ext>
              </a:extLst>
            </p:cNvPr>
            <p:cNvSpPr/>
            <p:nvPr/>
          </p:nvSpPr>
          <p:spPr>
            <a:xfrm>
              <a:off x="673100" y="3467357"/>
              <a:ext cx="342386" cy="34238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sľîḍe">
              <a:extLst>
                <a:ext uri="{FF2B5EF4-FFF2-40B4-BE49-F238E27FC236}">
                  <a16:creationId xmlns:a16="http://schemas.microsoft.com/office/drawing/2014/main" id="{0ED5A55C-6023-4497-93B2-72E08D508B49}"/>
                </a:ext>
              </a:extLst>
            </p:cNvPr>
            <p:cNvSpPr/>
            <p:nvPr/>
          </p:nvSpPr>
          <p:spPr bwMode="auto">
            <a:xfrm flipH="1">
              <a:off x="777141" y="3533775"/>
              <a:ext cx="134304" cy="209550"/>
            </a:xfrm>
            <a:custGeom>
              <a:avLst/>
              <a:gdLst>
                <a:gd name="T0" fmla="*/ 138 w 2351"/>
                <a:gd name="T1" fmla="*/ 643 h 3663"/>
                <a:gd name="T2" fmla="*/ 138 w 2351"/>
                <a:gd name="T3" fmla="*/ 643 h 3663"/>
                <a:gd name="T4" fmla="*/ 1337 w 2351"/>
                <a:gd name="T5" fmla="*/ 1837 h 3663"/>
                <a:gd name="T6" fmla="*/ 138 w 2351"/>
                <a:gd name="T7" fmla="*/ 3020 h 3663"/>
                <a:gd name="T8" fmla="*/ 138 w 2351"/>
                <a:gd name="T9" fmla="*/ 3526 h 3663"/>
                <a:gd name="T10" fmla="*/ 645 w 2351"/>
                <a:gd name="T11" fmla="*/ 3526 h 3663"/>
                <a:gd name="T12" fmla="*/ 2351 w 2351"/>
                <a:gd name="T13" fmla="*/ 1837 h 3663"/>
                <a:gd name="T14" fmla="*/ 645 w 2351"/>
                <a:gd name="T15" fmla="*/ 138 h 3663"/>
                <a:gd name="T16" fmla="*/ 138 w 2351"/>
                <a:gd name="T17" fmla="*/ 138 h 3663"/>
                <a:gd name="T18" fmla="*/ 35 w 2351"/>
                <a:gd name="T19" fmla="*/ 391 h 3663"/>
                <a:gd name="T20" fmla="*/ 138 w 2351"/>
                <a:gd name="T21" fmla="*/ 64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1" h="3663">
                  <a:moveTo>
                    <a:pt x="138" y="643"/>
                  </a:moveTo>
                  <a:lnTo>
                    <a:pt x="138" y="643"/>
                  </a:lnTo>
                  <a:cubicBezTo>
                    <a:pt x="1337" y="1837"/>
                    <a:pt x="1337" y="1837"/>
                    <a:pt x="1337" y="1837"/>
                  </a:cubicBezTo>
                  <a:cubicBezTo>
                    <a:pt x="138" y="3020"/>
                    <a:pt x="138" y="3020"/>
                    <a:pt x="138" y="3020"/>
                  </a:cubicBezTo>
                  <a:cubicBezTo>
                    <a:pt x="0" y="3158"/>
                    <a:pt x="0" y="3388"/>
                    <a:pt x="138" y="3526"/>
                  </a:cubicBezTo>
                  <a:cubicBezTo>
                    <a:pt x="277" y="3663"/>
                    <a:pt x="507" y="3663"/>
                    <a:pt x="645" y="3526"/>
                  </a:cubicBezTo>
                  <a:cubicBezTo>
                    <a:pt x="2351" y="1837"/>
                    <a:pt x="2351" y="1837"/>
                    <a:pt x="2351" y="1837"/>
                  </a:cubicBezTo>
                  <a:cubicBezTo>
                    <a:pt x="645" y="138"/>
                    <a:pt x="645" y="138"/>
                    <a:pt x="645" y="138"/>
                  </a:cubicBezTo>
                  <a:cubicBezTo>
                    <a:pt x="507" y="0"/>
                    <a:pt x="277" y="0"/>
                    <a:pt x="138" y="138"/>
                  </a:cubicBezTo>
                  <a:cubicBezTo>
                    <a:pt x="69" y="207"/>
                    <a:pt x="35" y="299"/>
                    <a:pt x="35" y="391"/>
                  </a:cubicBezTo>
                  <a:cubicBezTo>
                    <a:pt x="35" y="482"/>
                    <a:pt x="69" y="574"/>
                    <a:pt x="138" y="643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îṧļïḑe">
            <a:extLst>
              <a:ext uri="{FF2B5EF4-FFF2-40B4-BE49-F238E27FC236}">
                <a16:creationId xmlns:a16="http://schemas.microsoft.com/office/drawing/2014/main" id="{36E14B70-EF5B-4E26-BC10-C8B35A26C11A}"/>
              </a:ext>
            </a:extLst>
          </p:cNvPr>
          <p:cNvGrpSpPr/>
          <p:nvPr/>
        </p:nvGrpSpPr>
        <p:grpSpPr>
          <a:xfrm>
            <a:off x="11158734" y="3732674"/>
            <a:ext cx="342386" cy="342386"/>
            <a:chOff x="11176514" y="3467357"/>
            <a:chExt cx="342386" cy="342386"/>
          </a:xfrm>
        </p:grpSpPr>
        <p:sp>
          <p:nvSpPr>
            <p:cNvPr id="27" name="iṣlidè">
              <a:extLst>
                <a:ext uri="{FF2B5EF4-FFF2-40B4-BE49-F238E27FC236}">
                  <a16:creationId xmlns:a16="http://schemas.microsoft.com/office/drawing/2014/main" id="{3739380D-ED2F-4A18-AC87-2564591F691B}"/>
                </a:ext>
              </a:extLst>
            </p:cNvPr>
            <p:cNvSpPr/>
            <p:nvPr/>
          </p:nvSpPr>
          <p:spPr>
            <a:xfrm>
              <a:off x="11176514" y="3467357"/>
              <a:ext cx="342386" cy="34238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slïďé">
              <a:extLst>
                <a:ext uri="{FF2B5EF4-FFF2-40B4-BE49-F238E27FC236}">
                  <a16:creationId xmlns:a16="http://schemas.microsoft.com/office/drawing/2014/main" id="{E60F28D5-F926-4068-AEE2-98B546F9132F}"/>
                </a:ext>
              </a:extLst>
            </p:cNvPr>
            <p:cNvSpPr/>
            <p:nvPr/>
          </p:nvSpPr>
          <p:spPr bwMode="auto">
            <a:xfrm>
              <a:off x="11280555" y="3533775"/>
              <a:ext cx="134304" cy="209550"/>
            </a:xfrm>
            <a:custGeom>
              <a:avLst/>
              <a:gdLst>
                <a:gd name="T0" fmla="*/ 138 w 2351"/>
                <a:gd name="T1" fmla="*/ 643 h 3663"/>
                <a:gd name="T2" fmla="*/ 138 w 2351"/>
                <a:gd name="T3" fmla="*/ 643 h 3663"/>
                <a:gd name="T4" fmla="*/ 1337 w 2351"/>
                <a:gd name="T5" fmla="*/ 1837 h 3663"/>
                <a:gd name="T6" fmla="*/ 138 w 2351"/>
                <a:gd name="T7" fmla="*/ 3020 h 3663"/>
                <a:gd name="T8" fmla="*/ 138 w 2351"/>
                <a:gd name="T9" fmla="*/ 3526 h 3663"/>
                <a:gd name="T10" fmla="*/ 645 w 2351"/>
                <a:gd name="T11" fmla="*/ 3526 h 3663"/>
                <a:gd name="T12" fmla="*/ 2351 w 2351"/>
                <a:gd name="T13" fmla="*/ 1837 h 3663"/>
                <a:gd name="T14" fmla="*/ 645 w 2351"/>
                <a:gd name="T15" fmla="*/ 138 h 3663"/>
                <a:gd name="T16" fmla="*/ 138 w 2351"/>
                <a:gd name="T17" fmla="*/ 138 h 3663"/>
                <a:gd name="T18" fmla="*/ 35 w 2351"/>
                <a:gd name="T19" fmla="*/ 391 h 3663"/>
                <a:gd name="T20" fmla="*/ 138 w 2351"/>
                <a:gd name="T21" fmla="*/ 643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1" h="3663">
                  <a:moveTo>
                    <a:pt x="138" y="643"/>
                  </a:moveTo>
                  <a:lnTo>
                    <a:pt x="138" y="643"/>
                  </a:lnTo>
                  <a:cubicBezTo>
                    <a:pt x="1337" y="1837"/>
                    <a:pt x="1337" y="1837"/>
                    <a:pt x="1337" y="1837"/>
                  </a:cubicBezTo>
                  <a:cubicBezTo>
                    <a:pt x="138" y="3020"/>
                    <a:pt x="138" y="3020"/>
                    <a:pt x="138" y="3020"/>
                  </a:cubicBezTo>
                  <a:cubicBezTo>
                    <a:pt x="0" y="3158"/>
                    <a:pt x="0" y="3388"/>
                    <a:pt x="138" y="3526"/>
                  </a:cubicBezTo>
                  <a:cubicBezTo>
                    <a:pt x="277" y="3663"/>
                    <a:pt x="507" y="3663"/>
                    <a:pt x="645" y="3526"/>
                  </a:cubicBezTo>
                  <a:cubicBezTo>
                    <a:pt x="2351" y="1837"/>
                    <a:pt x="2351" y="1837"/>
                    <a:pt x="2351" y="1837"/>
                  </a:cubicBezTo>
                  <a:cubicBezTo>
                    <a:pt x="645" y="138"/>
                    <a:pt x="645" y="138"/>
                    <a:pt x="645" y="138"/>
                  </a:cubicBezTo>
                  <a:cubicBezTo>
                    <a:pt x="507" y="0"/>
                    <a:pt x="277" y="0"/>
                    <a:pt x="138" y="138"/>
                  </a:cubicBezTo>
                  <a:cubicBezTo>
                    <a:pt x="69" y="207"/>
                    <a:pt x="35" y="299"/>
                    <a:pt x="35" y="391"/>
                  </a:cubicBezTo>
                  <a:cubicBezTo>
                    <a:pt x="35" y="482"/>
                    <a:pt x="69" y="574"/>
                    <a:pt x="138" y="643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ïṩ1ïḋê">
            <a:extLst>
              <a:ext uri="{FF2B5EF4-FFF2-40B4-BE49-F238E27FC236}">
                <a16:creationId xmlns:a16="http://schemas.microsoft.com/office/drawing/2014/main" id="{12B81F1A-4A4A-4398-827F-8A29A0B8C075}"/>
              </a:ext>
            </a:extLst>
          </p:cNvPr>
          <p:cNvGrpSpPr/>
          <p:nvPr/>
        </p:nvGrpSpPr>
        <p:grpSpPr>
          <a:xfrm>
            <a:off x="4560810" y="1932192"/>
            <a:ext cx="3034821" cy="3943350"/>
            <a:chOff x="4578590" y="1666875"/>
            <a:chExt cx="3034821" cy="3943350"/>
          </a:xfrm>
        </p:grpSpPr>
        <p:sp>
          <p:nvSpPr>
            <p:cNvPr id="20" name="iṩ1ïḋé">
              <a:extLst>
                <a:ext uri="{FF2B5EF4-FFF2-40B4-BE49-F238E27FC236}">
                  <a16:creationId xmlns:a16="http://schemas.microsoft.com/office/drawing/2014/main" id="{DCFEC0F2-66D6-4A22-80F3-AD7BAF93B4FD}"/>
                </a:ext>
              </a:extLst>
            </p:cNvPr>
            <p:cNvSpPr/>
            <p:nvPr/>
          </p:nvSpPr>
          <p:spPr>
            <a:xfrm>
              <a:off x="4578590" y="1666875"/>
              <a:ext cx="3034821" cy="3943350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íṥḻiḋé">
              <a:extLst>
                <a:ext uri="{FF2B5EF4-FFF2-40B4-BE49-F238E27FC236}">
                  <a16:creationId xmlns:a16="http://schemas.microsoft.com/office/drawing/2014/main" id="{3403D5D5-66BA-4ABF-ACB0-762CB2B1AA46}"/>
                </a:ext>
              </a:extLst>
            </p:cNvPr>
            <p:cNvSpPr/>
            <p:nvPr/>
          </p:nvSpPr>
          <p:spPr>
            <a:xfrm>
              <a:off x="5835942" y="2520734"/>
              <a:ext cx="520116" cy="540000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rgbClr val="9E85B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ş1iḑê">
              <a:extLst>
                <a:ext uri="{FF2B5EF4-FFF2-40B4-BE49-F238E27FC236}">
                  <a16:creationId xmlns:a16="http://schemas.microsoft.com/office/drawing/2014/main" id="{37B51F5A-05BE-481B-B254-CD30557D7E89}"/>
                </a:ext>
              </a:extLst>
            </p:cNvPr>
            <p:cNvSpPr/>
            <p:nvPr/>
          </p:nvSpPr>
          <p:spPr>
            <a:xfrm>
              <a:off x="4578590" y="1666875"/>
              <a:ext cx="3034821" cy="715478"/>
            </a:xfrm>
            <a:prstGeom prst="roundRect">
              <a:avLst/>
            </a:prstGeom>
            <a:solidFill>
              <a:srgbClr val="9E85B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i="1" u="sng" dirty="0">
                  <a:cs typeface="+mn-ea"/>
                  <a:sym typeface="+mn-lt"/>
                </a:rPr>
                <a:t>￥</a:t>
              </a:r>
              <a:r>
                <a:rPr lang="en-US" altLang="zh-CN" sz="2000" b="1" i="1" u="sng" dirty="0">
                  <a:cs typeface="+mn-ea"/>
                  <a:sym typeface="+mn-lt"/>
                </a:rPr>
                <a:t>1901</a:t>
              </a:r>
            </a:p>
          </p:txBody>
        </p:sp>
        <p:grpSp>
          <p:nvGrpSpPr>
            <p:cNvPr id="23" name="ïṩlîdê">
              <a:extLst>
                <a:ext uri="{FF2B5EF4-FFF2-40B4-BE49-F238E27FC236}">
                  <a16:creationId xmlns:a16="http://schemas.microsoft.com/office/drawing/2014/main" id="{5F07EDC6-84A8-41AB-A8F2-462022DD6444}"/>
                </a:ext>
              </a:extLst>
            </p:cNvPr>
            <p:cNvGrpSpPr/>
            <p:nvPr/>
          </p:nvGrpSpPr>
          <p:grpSpPr>
            <a:xfrm>
              <a:off x="4805251" y="3155836"/>
              <a:ext cx="2581498" cy="2454389"/>
              <a:chOff x="4805251" y="3155836"/>
              <a:chExt cx="2581498" cy="2454389"/>
            </a:xfrm>
          </p:grpSpPr>
          <p:sp>
            <p:nvSpPr>
              <p:cNvPr id="24" name="ísļiḋe">
                <a:extLst>
                  <a:ext uri="{FF2B5EF4-FFF2-40B4-BE49-F238E27FC236}">
                    <a16:creationId xmlns:a16="http://schemas.microsoft.com/office/drawing/2014/main" id="{BAF77048-6151-4B25-B98F-2C92E82F4B6F}"/>
                  </a:ext>
                </a:extLst>
              </p:cNvPr>
              <p:cNvSpPr txBox="1"/>
              <p:nvPr/>
            </p:nvSpPr>
            <p:spPr bwMode="auto">
              <a:xfrm>
                <a:off x="4805251" y="3155836"/>
                <a:ext cx="2581498" cy="42144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25" name="ïşļide">
                <a:extLst>
                  <a:ext uri="{FF2B5EF4-FFF2-40B4-BE49-F238E27FC236}">
                    <a16:creationId xmlns:a16="http://schemas.microsoft.com/office/drawing/2014/main" id="{23C7B27E-BA81-45BD-9D1A-90796134D0AB}"/>
                  </a:ext>
                </a:extLst>
              </p:cNvPr>
              <p:cNvSpPr/>
              <p:nvPr/>
            </p:nvSpPr>
            <p:spPr bwMode="auto">
              <a:xfrm>
                <a:off x="4805251" y="3691433"/>
                <a:ext cx="2581498" cy="959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íşļîḍé">
                <a:extLst>
                  <a:ext uri="{FF2B5EF4-FFF2-40B4-BE49-F238E27FC236}">
                    <a16:creationId xmlns:a16="http://schemas.microsoft.com/office/drawing/2014/main" id="{23C7B27E-BA81-45BD-9D1A-90796134D0AB}"/>
                  </a:ext>
                </a:extLst>
              </p:cNvPr>
              <p:cNvSpPr/>
              <p:nvPr/>
            </p:nvSpPr>
            <p:spPr bwMode="auto">
              <a:xfrm>
                <a:off x="4805251" y="4650829"/>
                <a:ext cx="2581498" cy="959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sp>
        <p:nvSpPr>
          <p:cNvPr id="8" name="îṧḻïḋê">
            <a:extLst>
              <a:ext uri="{FF2B5EF4-FFF2-40B4-BE49-F238E27FC236}">
                <a16:creationId xmlns:a16="http://schemas.microsoft.com/office/drawing/2014/main" id="{89826511-AA7F-4B70-AD3C-A7ABC5DAD769}"/>
              </a:ext>
            </a:extLst>
          </p:cNvPr>
          <p:cNvSpPr/>
          <p:nvPr/>
        </p:nvSpPr>
        <p:spPr>
          <a:xfrm>
            <a:off x="1880020" y="2211451"/>
            <a:ext cx="2604984" cy="3384832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şľîḑe">
            <a:extLst>
              <a:ext uri="{FF2B5EF4-FFF2-40B4-BE49-F238E27FC236}">
                <a16:creationId xmlns:a16="http://schemas.microsoft.com/office/drawing/2014/main" id="{A67761CD-CCD0-4E6D-A5B0-5414DA0AFEAA}"/>
              </a:ext>
            </a:extLst>
          </p:cNvPr>
          <p:cNvSpPr/>
          <p:nvPr/>
        </p:nvSpPr>
        <p:spPr>
          <a:xfrm>
            <a:off x="1880020" y="2211451"/>
            <a:ext cx="2604984" cy="614141"/>
          </a:xfrm>
          <a:prstGeom prst="roundRect">
            <a:avLst/>
          </a:prstGeom>
          <a:solidFill>
            <a:srgbClr val="96A3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u="sng" dirty="0">
                <a:cs typeface="+mn-ea"/>
                <a:sym typeface="+mn-lt"/>
              </a:rPr>
              <a:t>￥</a:t>
            </a:r>
            <a:r>
              <a:rPr lang="en-US" altLang="zh-CN" b="1" i="1" u="sng" dirty="0">
                <a:cs typeface="+mn-ea"/>
                <a:sym typeface="+mn-lt"/>
              </a:rPr>
              <a:t>890</a:t>
            </a:r>
          </a:p>
        </p:txBody>
      </p:sp>
      <p:sp>
        <p:nvSpPr>
          <p:cNvPr id="10" name="í$ļîḍé">
            <a:extLst>
              <a:ext uri="{FF2B5EF4-FFF2-40B4-BE49-F238E27FC236}">
                <a16:creationId xmlns:a16="http://schemas.microsoft.com/office/drawing/2014/main" id="{D3B77138-7464-4B29-8846-FDE29B214DDC}"/>
              </a:ext>
            </a:extLst>
          </p:cNvPr>
          <p:cNvSpPr/>
          <p:nvPr/>
        </p:nvSpPr>
        <p:spPr>
          <a:xfrm>
            <a:off x="2950754" y="3198049"/>
            <a:ext cx="463517" cy="376819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96A3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î$ļídê">
            <a:extLst>
              <a:ext uri="{FF2B5EF4-FFF2-40B4-BE49-F238E27FC236}">
                <a16:creationId xmlns:a16="http://schemas.microsoft.com/office/drawing/2014/main" id="{C08A32A6-3AA9-4526-A6B5-D02FB6DD6589}"/>
              </a:ext>
            </a:extLst>
          </p:cNvPr>
          <p:cNvGrpSpPr/>
          <p:nvPr/>
        </p:nvGrpSpPr>
        <p:grpSpPr>
          <a:xfrm>
            <a:off x="2074579" y="3689168"/>
            <a:ext cx="2215867" cy="1347794"/>
            <a:chOff x="2120594" y="3224205"/>
            <a:chExt cx="2215867" cy="1347794"/>
          </a:xfrm>
        </p:grpSpPr>
        <p:sp>
          <p:nvSpPr>
            <p:cNvPr id="18" name="i$lïde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2120594" y="3224205"/>
              <a:ext cx="2215867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cs typeface="+mn-ea"/>
                <a:sym typeface="+mn-lt"/>
              </a:endParaRPr>
            </a:p>
          </p:txBody>
        </p:sp>
        <p:sp>
          <p:nvSpPr>
            <p:cNvPr id="19" name="ï$ľïḓe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2120594" y="3683942"/>
              <a:ext cx="2215867" cy="8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2" name="iSļíḑé">
            <a:extLst>
              <a:ext uri="{FF2B5EF4-FFF2-40B4-BE49-F238E27FC236}">
                <a16:creationId xmlns:a16="http://schemas.microsoft.com/office/drawing/2014/main" id="{45DCE8CA-BE2E-4CB1-A5EA-4CACBAA0285D}"/>
              </a:ext>
            </a:extLst>
          </p:cNvPr>
          <p:cNvSpPr/>
          <p:nvPr/>
        </p:nvSpPr>
        <p:spPr>
          <a:xfrm>
            <a:off x="7671436" y="2211451"/>
            <a:ext cx="2604984" cy="3384832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ïṩḻîde">
            <a:extLst>
              <a:ext uri="{FF2B5EF4-FFF2-40B4-BE49-F238E27FC236}">
                <a16:creationId xmlns:a16="http://schemas.microsoft.com/office/drawing/2014/main" id="{5A3558E1-604C-461F-A3E1-2E1B0E030995}"/>
              </a:ext>
            </a:extLst>
          </p:cNvPr>
          <p:cNvSpPr/>
          <p:nvPr/>
        </p:nvSpPr>
        <p:spPr>
          <a:xfrm>
            <a:off x="7671436" y="2211451"/>
            <a:ext cx="2604984" cy="614141"/>
          </a:xfrm>
          <a:prstGeom prst="roundRect">
            <a:avLst/>
          </a:prstGeom>
          <a:solidFill>
            <a:srgbClr val="96A3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u="sng" dirty="0">
                <a:cs typeface="+mn-ea"/>
                <a:sym typeface="+mn-lt"/>
              </a:rPr>
              <a:t>￥</a:t>
            </a:r>
            <a:r>
              <a:rPr lang="en-US" altLang="zh-CN" b="1" i="1" u="sng" dirty="0">
                <a:cs typeface="+mn-ea"/>
                <a:sym typeface="+mn-lt"/>
              </a:rPr>
              <a:t>789</a:t>
            </a:r>
          </a:p>
        </p:txBody>
      </p:sp>
      <p:sp>
        <p:nvSpPr>
          <p:cNvPr id="14" name="îsľíďê">
            <a:extLst>
              <a:ext uri="{FF2B5EF4-FFF2-40B4-BE49-F238E27FC236}">
                <a16:creationId xmlns:a16="http://schemas.microsoft.com/office/drawing/2014/main" id="{7FDF93EC-3AA5-4A5F-9340-A10535EBE0C8}"/>
              </a:ext>
            </a:extLst>
          </p:cNvPr>
          <p:cNvSpPr/>
          <p:nvPr/>
        </p:nvSpPr>
        <p:spPr>
          <a:xfrm>
            <a:off x="8742170" y="3166859"/>
            <a:ext cx="463517" cy="408009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96A3B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5" name="ï$ľïdê">
            <a:extLst>
              <a:ext uri="{FF2B5EF4-FFF2-40B4-BE49-F238E27FC236}">
                <a16:creationId xmlns:a16="http://schemas.microsoft.com/office/drawing/2014/main" id="{35F72FD4-0822-404B-8B0F-98DA91ABB9EA}"/>
              </a:ext>
            </a:extLst>
          </p:cNvPr>
          <p:cNvGrpSpPr/>
          <p:nvPr/>
        </p:nvGrpSpPr>
        <p:grpSpPr>
          <a:xfrm>
            <a:off x="7865995" y="3689168"/>
            <a:ext cx="2215867" cy="1347794"/>
            <a:chOff x="7855538" y="3224205"/>
            <a:chExt cx="2215867" cy="1347794"/>
          </a:xfrm>
        </p:grpSpPr>
        <p:sp>
          <p:nvSpPr>
            <p:cNvPr id="16" name="îšľïḍe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7855538" y="3224205"/>
              <a:ext cx="2215867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vi-VN" altLang="zh-CN" sz="1600" b="1" dirty="0">
                <a:cs typeface="+mn-ea"/>
                <a:sym typeface="+mn-lt"/>
              </a:endParaRPr>
            </a:p>
          </p:txBody>
        </p:sp>
        <p:sp>
          <p:nvSpPr>
            <p:cNvPr id="17" name="íṥḷîde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7855538" y="3683942"/>
              <a:ext cx="2215867" cy="8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9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5" name="ïšḻîḍe">
            <a:extLst>
              <a:ext uri="{FF2B5EF4-FFF2-40B4-BE49-F238E27FC236}">
                <a16:creationId xmlns:a16="http://schemas.microsoft.com/office/drawing/2014/main" id="{3133A99F-2735-43D2-9FE2-367109052A8C}"/>
              </a:ext>
            </a:extLst>
          </p:cNvPr>
          <p:cNvGrpSpPr/>
          <p:nvPr/>
        </p:nvGrpSpPr>
        <p:grpSpPr>
          <a:xfrm>
            <a:off x="2661011" y="4537806"/>
            <a:ext cx="1229420" cy="1756314"/>
            <a:chOff x="2659424" y="4390486"/>
            <a:chExt cx="1229420" cy="1756314"/>
          </a:xfrm>
          <a:solidFill>
            <a:srgbClr val="96A3BD"/>
          </a:solidFill>
        </p:grpSpPr>
        <p:sp>
          <p:nvSpPr>
            <p:cNvPr id="32" name="ïśļîďè">
              <a:extLst>
                <a:ext uri="{FF2B5EF4-FFF2-40B4-BE49-F238E27FC236}">
                  <a16:creationId xmlns:a16="http://schemas.microsoft.com/office/drawing/2014/main" id="{7F8AB2DB-A845-4450-BD0F-5A2C3A80D15A}"/>
                </a:ext>
              </a:extLst>
            </p:cNvPr>
            <p:cNvSpPr/>
            <p:nvPr/>
          </p:nvSpPr>
          <p:spPr>
            <a:xfrm>
              <a:off x="3537581" y="4396180"/>
              <a:ext cx="351263" cy="3543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7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îSlíďé">
              <a:extLst>
                <a:ext uri="{FF2B5EF4-FFF2-40B4-BE49-F238E27FC236}">
                  <a16:creationId xmlns:a16="http://schemas.microsoft.com/office/drawing/2014/main" id="{2240EDDE-9110-46FB-AAEB-C835A9FD5028}"/>
                </a:ext>
              </a:extLst>
            </p:cNvPr>
            <p:cNvSpPr/>
            <p:nvPr/>
          </p:nvSpPr>
          <p:spPr>
            <a:xfrm>
              <a:off x="2659424" y="4390486"/>
              <a:ext cx="878157" cy="17563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íšlïḋé">
            <a:extLst>
              <a:ext uri="{FF2B5EF4-FFF2-40B4-BE49-F238E27FC236}">
                <a16:creationId xmlns:a16="http://schemas.microsoft.com/office/drawing/2014/main" id="{9B45B74C-8CCE-411A-90E7-3B8CDFE27C54}"/>
              </a:ext>
            </a:extLst>
          </p:cNvPr>
          <p:cNvGrpSpPr/>
          <p:nvPr/>
        </p:nvGrpSpPr>
        <p:grpSpPr>
          <a:xfrm>
            <a:off x="3890431" y="3141537"/>
            <a:ext cx="1229420" cy="1756314"/>
            <a:chOff x="3888844" y="2994217"/>
            <a:chExt cx="1229420" cy="1756314"/>
          </a:xfrm>
          <a:solidFill>
            <a:srgbClr val="9E85B1"/>
          </a:solidFill>
        </p:grpSpPr>
        <p:sp>
          <p:nvSpPr>
            <p:cNvPr id="30" name="íṧļiḍè">
              <a:extLst>
                <a:ext uri="{FF2B5EF4-FFF2-40B4-BE49-F238E27FC236}">
                  <a16:creationId xmlns:a16="http://schemas.microsoft.com/office/drawing/2014/main" id="{6A097B4B-C282-457E-B3B5-6800EDBDA30F}"/>
                </a:ext>
              </a:extLst>
            </p:cNvPr>
            <p:cNvSpPr/>
            <p:nvPr/>
          </p:nvSpPr>
          <p:spPr>
            <a:xfrm>
              <a:off x="4767001" y="2994217"/>
              <a:ext cx="351263" cy="3543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75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î$líḋê">
              <a:extLst>
                <a:ext uri="{FF2B5EF4-FFF2-40B4-BE49-F238E27FC236}">
                  <a16:creationId xmlns:a16="http://schemas.microsoft.com/office/drawing/2014/main" id="{796AFACF-60B1-4606-A4CA-40F60A76505B}"/>
                </a:ext>
              </a:extLst>
            </p:cNvPr>
            <p:cNvSpPr/>
            <p:nvPr/>
          </p:nvSpPr>
          <p:spPr>
            <a:xfrm>
              <a:off x="3888844" y="2994217"/>
              <a:ext cx="878157" cy="17563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îslîďè">
            <a:extLst>
              <a:ext uri="{FF2B5EF4-FFF2-40B4-BE49-F238E27FC236}">
                <a16:creationId xmlns:a16="http://schemas.microsoft.com/office/drawing/2014/main" id="{F8F6E420-FB4E-4A2E-9A1C-16F3F1C3A8AB}"/>
              </a:ext>
            </a:extLst>
          </p:cNvPr>
          <p:cNvSpPr/>
          <p:nvPr/>
        </p:nvSpPr>
        <p:spPr bwMode="auto">
          <a:xfrm>
            <a:off x="4900776" y="1295612"/>
            <a:ext cx="1320800" cy="2200276"/>
          </a:xfrm>
          <a:custGeom>
            <a:avLst/>
            <a:gdLst>
              <a:gd name="T0" fmla="*/ 138 w 832"/>
              <a:gd name="T1" fmla="*/ 1386 h 1386"/>
              <a:gd name="T2" fmla="*/ 138 w 832"/>
              <a:gd name="T3" fmla="*/ 330 h 1386"/>
              <a:gd name="T4" fmla="*/ 0 w 832"/>
              <a:gd name="T5" fmla="*/ 330 h 1386"/>
              <a:gd name="T6" fmla="*/ 416 w 832"/>
              <a:gd name="T7" fmla="*/ 0 h 1386"/>
              <a:gd name="T8" fmla="*/ 832 w 832"/>
              <a:gd name="T9" fmla="*/ 330 h 1386"/>
              <a:gd name="T10" fmla="*/ 694 w 832"/>
              <a:gd name="T11" fmla="*/ 330 h 1386"/>
              <a:gd name="T12" fmla="*/ 694 w 832"/>
              <a:gd name="T13" fmla="*/ 1386 h 1386"/>
              <a:gd name="T14" fmla="*/ 138 w 832"/>
              <a:gd name="T15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1386">
                <a:moveTo>
                  <a:pt x="138" y="1386"/>
                </a:moveTo>
                <a:lnTo>
                  <a:pt x="138" y="330"/>
                </a:lnTo>
                <a:lnTo>
                  <a:pt x="0" y="330"/>
                </a:lnTo>
                <a:lnTo>
                  <a:pt x="416" y="0"/>
                </a:lnTo>
                <a:lnTo>
                  <a:pt x="832" y="330"/>
                </a:lnTo>
                <a:lnTo>
                  <a:pt x="694" y="330"/>
                </a:lnTo>
                <a:lnTo>
                  <a:pt x="694" y="1386"/>
                </a:lnTo>
                <a:lnTo>
                  <a:pt x="138" y="1386"/>
                </a:lnTo>
                <a:close/>
              </a:path>
            </a:pathLst>
          </a:custGeom>
          <a:solidFill>
            <a:srgbClr val="96A3B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îśḻíḓe">
            <a:extLst>
              <a:ext uri="{FF2B5EF4-FFF2-40B4-BE49-F238E27FC236}">
                <a16:creationId xmlns:a16="http://schemas.microsoft.com/office/drawing/2014/main" id="{05B96FF6-0B70-404E-9BA1-AD09681BC673}"/>
              </a:ext>
            </a:extLst>
          </p:cNvPr>
          <p:cNvGrpSpPr/>
          <p:nvPr/>
        </p:nvGrpSpPr>
        <p:grpSpPr>
          <a:xfrm>
            <a:off x="3796343" y="5298937"/>
            <a:ext cx="478054" cy="478054"/>
            <a:chOff x="3552295" y="5250042"/>
            <a:chExt cx="478054" cy="478054"/>
          </a:xfrm>
        </p:grpSpPr>
        <p:sp>
          <p:nvSpPr>
            <p:cNvPr id="28" name="îṥḻíďè">
              <a:extLst>
                <a:ext uri="{FF2B5EF4-FFF2-40B4-BE49-F238E27FC236}">
                  <a16:creationId xmlns:a16="http://schemas.microsoft.com/office/drawing/2014/main" id="{242CD049-6299-4B1B-84DD-551E32B0B190}"/>
                </a:ext>
              </a:extLst>
            </p:cNvPr>
            <p:cNvSpPr/>
            <p:nvPr/>
          </p:nvSpPr>
          <p:spPr>
            <a:xfrm>
              <a:off x="3552295" y="5250042"/>
              <a:ext cx="478054" cy="478054"/>
            </a:xfrm>
            <a:prstGeom prst="ellipse">
              <a:avLst/>
            </a:prstGeom>
            <a:solidFill>
              <a:srgbClr val="96A3BD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ṥḻïḓe">
              <a:extLst>
                <a:ext uri="{FF2B5EF4-FFF2-40B4-BE49-F238E27FC236}">
                  <a16:creationId xmlns:a16="http://schemas.microsoft.com/office/drawing/2014/main" id="{D2E42A17-B7B4-43B3-B04C-F6BC3AC63D76}"/>
                </a:ext>
              </a:extLst>
            </p:cNvPr>
            <p:cNvSpPr/>
            <p:nvPr/>
          </p:nvSpPr>
          <p:spPr>
            <a:xfrm>
              <a:off x="3669951" y="5373868"/>
              <a:ext cx="242742" cy="2304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lIns="91440" tIns="45720" rIns="91440" bIns="4572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íś1îḋê">
            <a:extLst>
              <a:ext uri="{FF2B5EF4-FFF2-40B4-BE49-F238E27FC236}">
                <a16:creationId xmlns:a16="http://schemas.microsoft.com/office/drawing/2014/main" id="{8196B140-8EDB-4495-A6B5-2E2576328CCC}"/>
              </a:ext>
            </a:extLst>
          </p:cNvPr>
          <p:cNvGrpSpPr/>
          <p:nvPr/>
        </p:nvGrpSpPr>
        <p:grpSpPr>
          <a:xfrm>
            <a:off x="4320144" y="5096058"/>
            <a:ext cx="3330625" cy="1086937"/>
            <a:chOff x="673100" y="2962962"/>
            <a:chExt cx="3455651" cy="1086937"/>
          </a:xfrm>
        </p:grpSpPr>
        <p:sp>
          <p:nvSpPr>
            <p:cNvPr id="26" name="ïŝľîḑe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27" name="iŝļîďè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vi-VN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0" name="íṩlïdé">
            <a:extLst>
              <a:ext uri="{FF2B5EF4-FFF2-40B4-BE49-F238E27FC236}">
                <a16:creationId xmlns:a16="http://schemas.microsoft.com/office/drawing/2014/main" id="{B109F8EE-BC0E-4346-A63C-5A61D241E716}"/>
              </a:ext>
            </a:extLst>
          </p:cNvPr>
          <p:cNvGrpSpPr/>
          <p:nvPr/>
        </p:nvGrpSpPr>
        <p:grpSpPr>
          <a:xfrm>
            <a:off x="6250151" y="2278724"/>
            <a:ext cx="478054" cy="478054"/>
            <a:chOff x="6014698" y="2237237"/>
            <a:chExt cx="478054" cy="478054"/>
          </a:xfrm>
        </p:grpSpPr>
        <p:sp>
          <p:nvSpPr>
            <p:cNvPr id="24" name="iṥ1ïdê">
              <a:extLst>
                <a:ext uri="{FF2B5EF4-FFF2-40B4-BE49-F238E27FC236}">
                  <a16:creationId xmlns:a16="http://schemas.microsoft.com/office/drawing/2014/main" id="{8161764B-83E7-45BC-BD38-DBC4B6E86DA8}"/>
                </a:ext>
              </a:extLst>
            </p:cNvPr>
            <p:cNvSpPr/>
            <p:nvPr/>
          </p:nvSpPr>
          <p:spPr>
            <a:xfrm>
              <a:off x="6014698" y="2237237"/>
              <a:ext cx="478054" cy="478054"/>
            </a:xfrm>
            <a:prstGeom prst="ellipse">
              <a:avLst/>
            </a:prstGeom>
            <a:solidFill>
              <a:srgbClr val="96A3BD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iş1ïḑè">
              <a:extLst>
                <a:ext uri="{FF2B5EF4-FFF2-40B4-BE49-F238E27FC236}">
                  <a16:creationId xmlns:a16="http://schemas.microsoft.com/office/drawing/2014/main" id="{AFD31045-61B1-4102-BB6B-D6AB0BF497A7}"/>
                </a:ext>
              </a:extLst>
            </p:cNvPr>
            <p:cNvSpPr/>
            <p:nvPr/>
          </p:nvSpPr>
          <p:spPr>
            <a:xfrm>
              <a:off x="6132343" y="2361065"/>
              <a:ext cx="242742" cy="2304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lIns="91440" tIns="45720" rIns="91440" bIns="4572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iSḷîḓè">
            <a:extLst>
              <a:ext uri="{FF2B5EF4-FFF2-40B4-BE49-F238E27FC236}">
                <a16:creationId xmlns:a16="http://schemas.microsoft.com/office/drawing/2014/main" id="{B46C549B-BDDB-43F7-A728-AD41D91E35A4}"/>
              </a:ext>
            </a:extLst>
          </p:cNvPr>
          <p:cNvGrpSpPr/>
          <p:nvPr/>
        </p:nvGrpSpPr>
        <p:grpSpPr>
          <a:xfrm>
            <a:off x="6773952" y="2075845"/>
            <a:ext cx="3330625" cy="1086937"/>
            <a:chOff x="673100" y="2962962"/>
            <a:chExt cx="3455651" cy="1086937"/>
          </a:xfrm>
        </p:grpSpPr>
        <p:sp>
          <p:nvSpPr>
            <p:cNvPr id="22" name="ïSḻiḓê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23" name="íŝľiḓé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vi-VN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îšlíďê">
            <a:extLst>
              <a:ext uri="{FF2B5EF4-FFF2-40B4-BE49-F238E27FC236}">
                <a16:creationId xmlns:a16="http://schemas.microsoft.com/office/drawing/2014/main" id="{EBA7EABE-F05F-4678-8FAE-00B40FEB35B3}"/>
              </a:ext>
            </a:extLst>
          </p:cNvPr>
          <p:cNvGrpSpPr/>
          <p:nvPr/>
        </p:nvGrpSpPr>
        <p:grpSpPr>
          <a:xfrm>
            <a:off x="5025763" y="3902668"/>
            <a:ext cx="478054" cy="478054"/>
            <a:chOff x="4687385" y="3853773"/>
            <a:chExt cx="478054" cy="478054"/>
          </a:xfrm>
        </p:grpSpPr>
        <p:sp>
          <p:nvSpPr>
            <p:cNvPr id="20" name="íşľiḑe">
              <a:extLst>
                <a:ext uri="{FF2B5EF4-FFF2-40B4-BE49-F238E27FC236}">
                  <a16:creationId xmlns:a16="http://schemas.microsoft.com/office/drawing/2014/main" id="{C482ED27-6E0D-4893-8B98-4F1D79F80533}"/>
                </a:ext>
              </a:extLst>
            </p:cNvPr>
            <p:cNvSpPr/>
            <p:nvPr/>
          </p:nvSpPr>
          <p:spPr>
            <a:xfrm>
              <a:off x="4687385" y="3853773"/>
              <a:ext cx="478054" cy="478054"/>
            </a:xfrm>
            <a:prstGeom prst="ellipse">
              <a:avLst/>
            </a:prstGeom>
            <a:solidFill>
              <a:srgbClr val="9E85B1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ïşḷîḋè">
              <a:extLst>
                <a:ext uri="{FF2B5EF4-FFF2-40B4-BE49-F238E27FC236}">
                  <a16:creationId xmlns:a16="http://schemas.microsoft.com/office/drawing/2014/main" id="{657ACA7E-8C89-493B-AEF6-B7EBF0A6D524}"/>
                </a:ext>
              </a:extLst>
            </p:cNvPr>
            <p:cNvSpPr/>
            <p:nvPr/>
          </p:nvSpPr>
          <p:spPr>
            <a:xfrm>
              <a:off x="4805030" y="3977601"/>
              <a:ext cx="242742" cy="2304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square" lIns="91440" tIns="45720" rIns="91440" bIns="4572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îSļíḋé">
            <a:extLst>
              <a:ext uri="{FF2B5EF4-FFF2-40B4-BE49-F238E27FC236}">
                <a16:creationId xmlns:a16="http://schemas.microsoft.com/office/drawing/2014/main" id="{8B02FA62-2335-435C-B4E1-77F0BD7BE36A}"/>
              </a:ext>
            </a:extLst>
          </p:cNvPr>
          <p:cNvGrpSpPr/>
          <p:nvPr/>
        </p:nvGrpSpPr>
        <p:grpSpPr>
          <a:xfrm>
            <a:off x="5549564" y="3699789"/>
            <a:ext cx="3330625" cy="1086937"/>
            <a:chOff x="673100" y="2962962"/>
            <a:chExt cx="3455651" cy="1086937"/>
          </a:xfrm>
        </p:grpSpPr>
        <p:sp>
          <p:nvSpPr>
            <p:cNvPr id="18" name="íṣľiḓê">
              <a:extLst>
                <a:ext uri="{FF2B5EF4-FFF2-40B4-BE49-F238E27FC236}">
                  <a16:creationId xmlns:a16="http://schemas.microsoft.com/office/drawing/2014/main" id="{AC321F9B-F99D-44D6-95EE-4CF3F8A760F8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9" name="ïṧ1ïḓé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vi-VN" altLang="zh-CN" sz="2000" b="1" dirty="0"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30AE7DE-5C83-4E34-BB2C-81027241E5E5}"/>
              </a:ext>
            </a:extLst>
          </p:cNvPr>
          <p:cNvCxnSpPr/>
          <p:nvPr/>
        </p:nvCxnSpPr>
        <p:spPr>
          <a:xfrm>
            <a:off x="6746807" y="3162782"/>
            <a:ext cx="47736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3B3482-BD4A-4674-ABB5-4C1956A34FF8}"/>
              </a:ext>
            </a:extLst>
          </p:cNvPr>
          <p:cNvCxnSpPr/>
          <p:nvPr/>
        </p:nvCxnSpPr>
        <p:spPr>
          <a:xfrm>
            <a:off x="5577959" y="4786726"/>
            <a:ext cx="59425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B336F5E-EF34-4CA4-8BAA-233E74F34A34}"/>
              </a:ext>
            </a:extLst>
          </p:cNvPr>
          <p:cNvCxnSpPr/>
          <p:nvPr/>
        </p:nvCxnSpPr>
        <p:spPr>
          <a:xfrm>
            <a:off x="4404307" y="6182995"/>
            <a:ext cx="71161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ş1îḋe">
            <a:extLst>
              <a:ext uri="{FF2B5EF4-FFF2-40B4-BE49-F238E27FC236}">
                <a16:creationId xmlns:a16="http://schemas.microsoft.com/office/drawing/2014/main" id="{3211182C-CCC1-4265-BA72-F8103C5C38B2}"/>
              </a:ext>
            </a:extLst>
          </p:cNvPr>
          <p:cNvSpPr txBox="1"/>
          <p:nvPr/>
        </p:nvSpPr>
        <p:spPr>
          <a:xfrm>
            <a:off x="671512" y="1271270"/>
            <a:ext cx="314060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400" b="1" dirty="0">
                <a:cs typeface="+mn-ea"/>
                <a:sym typeface="+mn-lt"/>
              </a:rPr>
              <a:t>reading more fluent.</a:t>
            </a:r>
          </a:p>
        </p:txBody>
      </p:sp>
    </p:spTree>
    <p:extLst>
      <p:ext uri="{BB962C8B-B14F-4D97-AF65-F5344CB8AC3E}">
        <p14:creationId xmlns:p14="http://schemas.microsoft.com/office/powerpoint/2010/main" val="32445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5" name="îṥľiḋè">
            <a:extLst>
              <a:ext uri="{FF2B5EF4-FFF2-40B4-BE49-F238E27FC236}">
                <a16:creationId xmlns:a16="http://schemas.microsoft.com/office/drawing/2014/main" id="{EFA8F54F-258E-4809-819A-B39FB1BEF5F6}"/>
              </a:ext>
            </a:extLst>
          </p:cNvPr>
          <p:cNvGrpSpPr/>
          <p:nvPr/>
        </p:nvGrpSpPr>
        <p:grpSpPr>
          <a:xfrm>
            <a:off x="3986688" y="2013442"/>
            <a:ext cx="4616542" cy="2628879"/>
            <a:chOff x="2448694" y="1658842"/>
            <a:chExt cx="7294608" cy="4153896"/>
          </a:xfrm>
        </p:grpSpPr>
        <p:grpSp>
          <p:nvGrpSpPr>
            <p:cNvPr id="21" name="íṩḷídé">
              <a:extLst>
                <a:ext uri="{FF2B5EF4-FFF2-40B4-BE49-F238E27FC236}">
                  <a16:creationId xmlns:a16="http://schemas.microsoft.com/office/drawing/2014/main" id="{1EAE40C3-00A9-4CED-A0B6-5D59C38EB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694" y="1658842"/>
              <a:ext cx="7294608" cy="4153896"/>
              <a:chOff x="8540751" y="4843463"/>
              <a:chExt cx="8012112" cy="4562475"/>
            </a:xfrm>
            <a:effectLst/>
          </p:grpSpPr>
          <p:sp>
            <p:nvSpPr>
              <p:cNvPr id="23" name="îṧlïḍê">
                <a:extLst>
                  <a:ext uri="{FF2B5EF4-FFF2-40B4-BE49-F238E27FC236}">
                    <a16:creationId xmlns:a16="http://schemas.microsoft.com/office/drawing/2014/main" id="{09A60834-83EE-4700-9F82-2392B7B0ED5F}"/>
                  </a:ext>
                </a:extLst>
              </p:cNvPr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śļidê">
                <a:extLst>
                  <a:ext uri="{FF2B5EF4-FFF2-40B4-BE49-F238E27FC236}">
                    <a16:creationId xmlns:a16="http://schemas.microsoft.com/office/drawing/2014/main" id="{C2790E35-DDAB-4869-B598-0121890196D7}"/>
                  </a:ext>
                </a:extLst>
              </p:cNvPr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ïṡḻîḓe">
                <a:extLst>
                  <a:ext uri="{FF2B5EF4-FFF2-40B4-BE49-F238E27FC236}">
                    <a16:creationId xmlns:a16="http://schemas.microsoft.com/office/drawing/2014/main" id="{30FC8BA2-3C53-4BC6-99E2-F97D7F296D94}"/>
                  </a:ext>
                </a:extLst>
              </p:cNvPr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$ļîďê">
                <a:extLst>
                  <a:ext uri="{FF2B5EF4-FFF2-40B4-BE49-F238E27FC236}">
                    <a16:creationId xmlns:a16="http://schemas.microsoft.com/office/drawing/2014/main" id="{E25DC968-1ACA-42E8-AD42-40151573B88A}"/>
                  </a:ext>
                </a:extLst>
              </p:cNvPr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ïšľide">
                <a:extLst>
                  <a:ext uri="{FF2B5EF4-FFF2-40B4-BE49-F238E27FC236}">
                    <a16:creationId xmlns:a16="http://schemas.microsoft.com/office/drawing/2014/main" id="{667B28D1-239E-496C-A26E-73F7BC755651}"/>
                  </a:ext>
                </a:extLst>
              </p:cNvPr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işlîḋe">
                <a:extLst>
                  <a:ext uri="{FF2B5EF4-FFF2-40B4-BE49-F238E27FC236}">
                    <a16:creationId xmlns:a16="http://schemas.microsoft.com/office/drawing/2014/main" id="{0AE25C5D-AE73-4CF3-BAAE-DCA2BFFD7BA5}"/>
                  </a:ext>
                </a:extLst>
              </p:cNvPr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í$ļïḍè">
              <a:extLst>
                <a:ext uri="{FF2B5EF4-FFF2-40B4-BE49-F238E27FC236}">
                  <a16:creationId xmlns:a16="http://schemas.microsoft.com/office/drawing/2014/main" id="{250C765A-F62E-4646-A4E1-967B000EB35F}"/>
                </a:ext>
              </a:extLst>
            </p:cNvPr>
            <p:cNvSpPr/>
            <p:nvPr/>
          </p:nvSpPr>
          <p:spPr>
            <a:xfrm>
              <a:off x="3387047" y="1980045"/>
              <a:ext cx="5417906" cy="3417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îṥḷiḑé">
            <a:extLst>
              <a:ext uri="{FF2B5EF4-FFF2-40B4-BE49-F238E27FC236}">
                <a16:creationId xmlns:a16="http://schemas.microsoft.com/office/drawing/2014/main" id="{52291AB3-79DF-4B94-9FBA-24894DEA1210}"/>
              </a:ext>
            </a:extLst>
          </p:cNvPr>
          <p:cNvSpPr/>
          <p:nvPr/>
        </p:nvSpPr>
        <p:spPr>
          <a:xfrm>
            <a:off x="4580542" y="2212148"/>
            <a:ext cx="3428834" cy="215332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šľíḑe">
            <a:extLst>
              <a:ext uri="{FF2B5EF4-FFF2-40B4-BE49-F238E27FC236}">
                <a16:creationId xmlns:a16="http://schemas.microsoft.com/office/drawing/2014/main" id="{D30EFFF4-161E-48A2-AAAC-20F3EBB4FAEB}"/>
              </a:ext>
            </a:extLst>
          </p:cNvPr>
          <p:cNvSpPr/>
          <p:nvPr/>
        </p:nvSpPr>
        <p:spPr>
          <a:xfrm>
            <a:off x="876300" y="2212148"/>
            <a:ext cx="3428834" cy="2153323"/>
          </a:xfrm>
          <a:prstGeom prst="rect">
            <a:avLst/>
          </a:prstGeom>
          <a:solidFill>
            <a:srgbClr val="9E85B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ïsḻídé">
            <a:extLst>
              <a:ext uri="{FF2B5EF4-FFF2-40B4-BE49-F238E27FC236}">
                <a16:creationId xmlns:a16="http://schemas.microsoft.com/office/drawing/2014/main" id="{1500ED12-E538-4508-AEAA-C7FEA9CF69AF}"/>
              </a:ext>
            </a:extLst>
          </p:cNvPr>
          <p:cNvSpPr/>
          <p:nvPr/>
        </p:nvSpPr>
        <p:spPr>
          <a:xfrm>
            <a:off x="8298033" y="2212148"/>
            <a:ext cx="3428834" cy="2153323"/>
          </a:xfrm>
          <a:prstGeom prst="rect">
            <a:avLst/>
          </a:prstGeom>
          <a:solidFill>
            <a:srgbClr val="96A3BD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şlíḓe">
            <a:extLst>
              <a:ext uri="{FF2B5EF4-FFF2-40B4-BE49-F238E27FC236}">
                <a16:creationId xmlns:a16="http://schemas.microsoft.com/office/drawing/2014/main" id="{011F09BA-3ED9-4EDA-A868-358970FD1F7F}"/>
              </a:ext>
            </a:extLst>
          </p:cNvPr>
          <p:cNvSpPr txBox="1"/>
          <p:nvPr/>
        </p:nvSpPr>
        <p:spPr>
          <a:xfrm>
            <a:off x="4663294" y="4798060"/>
            <a:ext cx="3277384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vi-VN" altLang="zh-CN" sz="2000" b="1" dirty="0">
              <a:cs typeface="+mn-ea"/>
              <a:sym typeface="+mn-lt"/>
            </a:endParaRPr>
          </a:p>
        </p:txBody>
      </p:sp>
      <p:sp>
        <p:nvSpPr>
          <p:cNvPr id="10" name="îs1îḋé">
            <a:extLst>
              <a:ext uri="{FF2B5EF4-FFF2-40B4-BE49-F238E27FC236}">
                <a16:creationId xmlns:a16="http://schemas.microsoft.com/office/drawing/2014/main" id="{DF3FC734-AF0C-43C6-9DD6-E7FE23EE04CB}"/>
              </a:ext>
            </a:extLst>
          </p:cNvPr>
          <p:cNvSpPr txBox="1"/>
          <p:nvPr/>
        </p:nvSpPr>
        <p:spPr>
          <a:xfrm>
            <a:off x="4663293" y="5290538"/>
            <a:ext cx="3277384" cy="13489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11" name="îṡliḑe">
            <a:extLst>
              <a:ext uri="{FF2B5EF4-FFF2-40B4-BE49-F238E27FC236}">
                <a16:creationId xmlns:a16="http://schemas.microsoft.com/office/drawing/2014/main" id="{FC2875B9-4FF8-47E3-AE99-C833C511EA68}"/>
              </a:ext>
            </a:extLst>
          </p:cNvPr>
          <p:cNvGrpSpPr/>
          <p:nvPr/>
        </p:nvGrpSpPr>
        <p:grpSpPr>
          <a:xfrm>
            <a:off x="4126694" y="2975542"/>
            <a:ext cx="520700" cy="520700"/>
            <a:chOff x="3683000" y="444500"/>
            <a:chExt cx="520700" cy="520700"/>
          </a:xfrm>
        </p:grpSpPr>
        <p:sp>
          <p:nvSpPr>
            <p:cNvPr id="19" name="îsḻiďè">
              <a:extLst>
                <a:ext uri="{FF2B5EF4-FFF2-40B4-BE49-F238E27FC236}">
                  <a16:creationId xmlns:a16="http://schemas.microsoft.com/office/drawing/2014/main" id="{3AFDA68B-9B89-4BC7-AD24-DF96F51F1AE7}"/>
                </a:ext>
              </a:extLst>
            </p:cNvPr>
            <p:cNvSpPr/>
            <p:nvPr/>
          </p:nvSpPr>
          <p:spPr>
            <a:xfrm>
              <a:off x="3683000" y="444500"/>
              <a:ext cx="520700" cy="520700"/>
            </a:xfrm>
            <a:prstGeom prst="ellipse">
              <a:avLst/>
            </a:prstGeom>
            <a:solidFill>
              <a:srgbClr val="9E85B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ŝľïḍe">
              <a:extLst>
                <a:ext uri="{FF2B5EF4-FFF2-40B4-BE49-F238E27FC236}">
                  <a16:creationId xmlns:a16="http://schemas.microsoft.com/office/drawing/2014/main" id="{2B9282CE-EAB8-4E16-BD85-8864FFDB62F2}"/>
                </a:ext>
              </a:extLst>
            </p:cNvPr>
            <p:cNvSpPr/>
            <p:nvPr/>
          </p:nvSpPr>
          <p:spPr>
            <a:xfrm flipH="1">
              <a:off x="3812062" y="590550"/>
              <a:ext cx="262576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íSḻïde">
            <a:extLst>
              <a:ext uri="{FF2B5EF4-FFF2-40B4-BE49-F238E27FC236}">
                <a16:creationId xmlns:a16="http://schemas.microsoft.com/office/drawing/2014/main" id="{0CBB88D5-029F-4B70-9DCC-3899AF932138}"/>
              </a:ext>
            </a:extLst>
          </p:cNvPr>
          <p:cNvGrpSpPr/>
          <p:nvPr/>
        </p:nvGrpSpPr>
        <p:grpSpPr>
          <a:xfrm flipH="1">
            <a:off x="7990820" y="2975542"/>
            <a:ext cx="520700" cy="520700"/>
            <a:chOff x="3683000" y="444500"/>
            <a:chExt cx="520700" cy="520700"/>
          </a:xfrm>
        </p:grpSpPr>
        <p:sp>
          <p:nvSpPr>
            <p:cNvPr id="17" name="ïṧľiḓe">
              <a:extLst>
                <a:ext uri="{FF2B5EF4-FFF2-40B4-BE49-F238E27FC236}">
                  <a16:creationId xmlns:a16="http://schemas.microsoft.com/office/drawing/2014/main" id="{C54D7726-DB42-4F4A-930F-DBC39FDCD513}"/>
                </a:ext>
              </a:extLst>
            </p:cNvPr>
            <p:cNvSpPr/>
            <p:nvPr/>
          </p:nvSpPr>
          <p:spPr>
            <a:xfrm>
              <a:off x="3683000" y="444500"/>
              <a:ext cx="520700" cy="520700"/>
            </a:xfrm>
            <a:prstGeom prst="ellipse">
              <a:avLst/>
            </a:prstGeom>
            <a:solidFill>
              <a:srgbClr val="9E85B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ş1iḋè">
              <a:extLst>
                <a:ext uri="{FF2B5EF4-FFF2-40B4-BE49-F238E27FC236}">
                  <a16:creationId xmlns:a16="http://schemas.microsoft.com/office/drawing/2014/main" id="{DC7D8136-95FE-474C-A0BD-672FC840BDA5}"/>
                </a:ext>
              </a:extLst>
            </p:cNvPr>
            <p:cNvSpPr/>
            <p:nvPr/>
          </p:nvSpPr>
          <p:spPr>
            <a:xfrm flipH="1">
              <a:off x="3812062" y="590550"/>
              <a:ext cx="262576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iṡḷîḍè">
            <a:extLst>
              <a:ext uri="{FF2B5EF4-FFF2-40B4-BE49-F238E27FC236}">
                <a16:creationId xmlns:a16="http://schemas.microsoft.com/office/drawing/2014/main" id="{76419D07-9C2E-4932-9FB6-5F115519A347}"/>
              </a:ext>
            </a:extLst>
          </p:cNvPr>
          <p:cNvSpPr txBox="1"/>
          <p:nvPr/>
        </p:nvSpPr>
        <p:spPr>
          <a:xfrm>
            <a:off x="1132006" y="2629115"/>
            <a:ext cx="2917422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vi-VN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$ḷïďè">
            <a:extLst>
              <a:ext uri="{FF2B5EF4-FFF2-40B4-BE49-F238E27FC236}">
                <a16:creationId xmlns:a16="http://schemas.microsoft.com/office/drawing/2014/main" id="{B7C41A70-BDAE-4D54-B224-C33CC470B1AA}"/>
              </a:ext>
            </a:extLst>
          </p:cNvPr>
          <p:cNvSpPr txBox="1"/>
          <p:nvPr/>
        </p:nvSpPr>
        <p:spPr>
          <a:xfrm>
            <a:off x="1132006" y="3121594"/>
            <a:ext cx="2917422" cy="962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5" name="iŝlîḍè">
            <a:extLst>
              <a:ext uri="{FF2B5EF4-FFF2-40B4-BE49-F238E27FC236}">
                <a16:creationId xmlns:a16="http://schemas.microsoft.com/office/drawing/2014/main" id="{BBB5AA41-298D-4BFC-A41F-B689328F3734}"/>
              </a:ext>
            </a:extLst>
          </p:cNvPr>
          <p:cNvSpPr txBox="1"/>
          <p:nvPr/>
        </p:nvSpPr>
        <p:spPr>
          <a:xfrm>
            <a:off x="8553739" y="2629115"/>
            <a:ext cx="2917422" cy="4924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vi-VN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ṥļiḍe">
            <a:extLst>
              <a:ext uri="{FF2B5EF4-FFF2-40B4-BE49-F238E27FC236}">
                <a16:creationId xmlns:a16="http://schemas.microsoft.com/office/drawing/2014/main" id="{4F84740B-BDE6-41F7-8B92-74F5E8AC78F8}"/>
              </a:ext>
            </a:extLst>
          </p:cNvPr>
          <p:cNvSpPr txBox="1"/>
          <p:nvPr/>
        </p:nvSpPr>
        <p:spPr>
          <a:xfrm>
            <a:off x="8553739" y="3121594"/>
            <a:ext cx="2917422" cy="962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677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2814151" y="2009975"/>
            <a:ext cx="710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6A3BD"/>
                </a:solidFill>
                <a:cs typeface="+mn-ea"/>
                <a:sym typeface="+mn-lt"/>
              </a:rPr>
              <a:t>THANKS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27660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68452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970520" y="342900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71C822D-53F5-42C2-B60D-E05E2C0395F4}"/>
              </a:ext>
            </a:extLst>
          </p:cNvPr>
          <p:cNvSpPr txBox="1"/>
          <p:nvPr/>
        </p:nvSpPr>
        <p:spPr>
          <a:xfrm>
            <a:off x="3448878" y="4357499"/>
            <a:ext cx="287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rgbClr val="96A3BD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jpppt.com</a:t>
            </a:r>
            <a:endParaRPr lang="zh-CN" altLang="en-US" sz="2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65C044-2ECA-4F81-960F-DD9C6D1AD166}"/>
              </a:ext>
            </a:extLst>
          </p:cNvPr>
          <p:cNvSpPr txBox="1"/>
          <p:nvPr/>
        </p:nvSpPr>
        <p:spPr>
          <a:xfrm>
            <a:off x="6668392" y="4357498"/>
            <a:ext cx="232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Time</a:t>
            </a:r>
            <a:r>
              <a:rPr lang="zh-CN" altLang="en-US" sz="2000" dirty="0">
                <a:solidFill>
                  <a:srgbClr val="96A3BD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96A3BD"/>
                </a:solidFill>
                <a:cs typeface="+mn-ea"/>
                <a:sym typeface="+mn-lt"/>
              </a:rPr>
              <a:t>20XX.05</a:t>
            </a:r>
            <a:endParaRPr lang="zh-CN" altLang="en-US" sz="20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14" name="TextBox 3">
            <a:hlinkClick r:id="rId3"/>
            <a:extLst>
              <a:ext uri="{FF2B5EF4-FFF2-40B4-BE49-F238E27FC236}">
                <a16:creationId xmlns:a16="http://schemas.microsoft.com/office/drawing/2014/main" id="{F2284AE7-5015-4BD1-8EA8-F627C86A3B40}"/>
              </a:ext>
            </a:extLst>
          </p:cNvPr>
          <p:cNvSpPr txBox="1"/>
          <p:nvPr/>
        </p:nvSpPr>
        <p:spPr>
          <a:xfrm>
            <a:off x="391130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3063240" y="3566160"/>
            <a:ext cx="7254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06324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471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757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E669100-0A94-4984-B8FB-A2A0C310B2E5}"/>
              </a:ext>
            </a:extLst>
          </p:cNvPr>
          <p:cNvSpPr txBox="1"/>
          <p:nvPr/>
        </p:nvSpPr>
        <p:spPr>
          <a:xfrm>
            <a:off x="5120640" y="1668490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rgbClr val="9E85B1"/>
                </a:solidFill>
                <a:cs typeface="+mn-ea"/>
                <a:sym typeface="+mn-lt"/>
              </a:rPr>
              <a:t>01</a:t>
            </a:r>
            <a:endParaRPr lang="zh-CN" altLang="en-US" sz="13800" dirty="0">
              <a:solidFill>
                <a:srgbClr val="9E85B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7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6" name="îšļïďé">
            <a:extLst>
              <a:ext uri="{FF2B5EF4-FFF2-40B4-BE49-F238E27FC236}">
                <a16:creationId xmlns:a16="http://schemas.microsoft.com/office/drawing/2014/main" id="{3F736580-3C05-4241-A069-193F6FBD405F}"/>
              </a:ext>
            </a:extLst>
          </p:cNvPr>
          <p:cNvSpPr/>
          <p:nvPr/>
        </p:nvSpPr>
        <p:spPr>
          <a:xfrm>
            <a:off x="1539290" y="2431195"/>
            <a:ext cx="2849653" cy="22108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Sḻíďè">
            <a:extLst>
              <a:ext uri="{FF2B5EF4-FFF2-40B4-BE49-F238E27FC236}">
                <a16:creationId xmlns:a16="http://schemas.microsoft.com/office/drawing/2014/main" id="{D2FFE872-B03E-4E34-A4B4-794F75F2EB27}"/>
              </a:ext>
            </a:extLst>
          </p:cNvPr>
          <p:cNvSpPr/>
          <p:nvPr/>
        </p:nvSpPr>
        <p:spPr>
          <a:xfrm>
            <a:off x="4671174" y="2431195"/>
            <a:ext cx="2849653" cy="22108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iŝḷiḋê">
            <a:extLst>
              <a:ext uri="{FF2B5EF4-FFF2-40B4-BE49-F238E27FC236}">
                <a16:creationId xmlns:a16="http://schemas.microsoft.com/office/drawing/2014/main" id="{99E832D9-F2FF-407F-B392-BC336AF2D286}"/>
              </a:ext>
            </a:extLst>
          </p:cNvPr>
          <p:cNvSpPr/>
          <p:nvPr/>
        </p:nvSpPr>
        <p:spPr>
          <a:xfrm>
            <a:off x="7803057" y="2431195"/>
            <a:ext cx="2849653" cy="22108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îṩľîḋé">
            <a:extLst>
              <a:ext uri="{FF2B5EF4-FFF2-40B4-BE49-F238E27FC236}">
                <a16:creationId xmlns:a16="http://schemas.microsoft.com/office/drawing/2014/main" id="{506A0AAE-9094-41EB-95D8-55AE10545E22}"/>
              </a:ext>
            </a:extLst>
          </p:cNvPr>
          <p:cNvSpPr txBox="1"/>
          <p:nvPr/>
        </p:nvSpPr>
        <p:spPr>
          <a:xfrm>
            <a:off x="1539291" y="4834296"/>
            <a:ext cx="2849653" cy="50377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b="1" dirty="0">
              <a:cs typeface="+mn-ea"/>
              <a:sym typeface="+mn-lt"/>
            </a:endParaRPr>
          </a:p>
        </p:txBody>
      </p:sp>
      <p:sp>
        <p:nvSpPr>
          <p:cNvPr id="11" name="ï$ļíḑé">
            <a:extLst>
              <a:ext uri="{FF2B5EF4-FFF2-40B4-BE49-F238E27FC236}">
                <a16:creationId xmlns:a16="http://schemas.microsoft.com/office/drawing/2014/main" id="{6907407F-E468-4892-9B73-F946E91081DB}"/>
              </a:ext>
            </a:extLst>
          </p:cNvPr>
          <p:cNvSpPr txBox="1"/>
          <p:nvPr/>
        </p:nvSpPr>
        <p:spPr>
          <a:xfrm>
            <a:off x="1539291" y="5338074"/>
            <a:ext cx="2849653" cy="77507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ŝ1ïḍé">
            <a:extLst>
              <a:ext uri="{FF2B5EF4-FFF2-40B4-BE49-F238E27FC236}">
                <a16:creationId xmlns:a16="http://schemas.microsoft.com/office/drawing/2014/main" id="{7B0928E2-B303-4A97-B8D6-3C2E2FFE5ABB}"/>
              </a:ext>
            </a:extLst>
          </p:cNvPr>
          <p:cNvSpPr txBox="1"/>
          <p:nvPr/>
        </p:nvSpPr>
        <p:spPr>
          <a:xfrm>
            <a:off x="4671174" y="4834296"/>
            <a:ext cx="2849653" cy="50377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13" name="îsľíḑê">
            <a:extLst>
              <a:ext uri="{FF2B5EF4-FFF2-40B4-BE49-F238E27FC236}">
                <a16:creationId xmlns:a16="http://schemas.microsoft.com/office/drawing/2014/main" id="{7E41912E-D8CF-484F-9F0C-E5905041A1BD}"/>
              </a:ext>
            </a:extLst>
          </p:cNvPr>
          <p:cNvSpPr txBox="1"/>
          <p:nvPr/>
        </p:nvSpPr>
        <p:spPr>
          <a:xfrm>
            <a:off x="4671174" y="5338074"/>
            <a:ext cx="2849653" cy="77507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îṡ1íďê">
            <a:extLst>
              <a:ext uri="{FF2B5EF4-FFF2-40B4-BE49-F238E27FC236}">
                <a16:creationId xmlns:a16="http://schemas.microsoft.com/office/drawing/2014/main" id="{D4F93976-C663-45C1-AEDA-0342472475C5}"/>
              </a:ext>
            </a:extLst>
          </p:cNvPr>
          <p:cNvSpPr txBox="1"/>
          <p:nvPr/>
        </p:nvSpPr>
        <p:spPr>
          <a:xfrm>
            <a:off x="7803056" y="4834296"/>
            <a:ext cx="2849653" cy="50377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vi-VN" altLang="zh-CN" b="1" dirty="0">
              <a:cs typeface="+mn-ea"/>
              <a:sym typeface="+mn-lt"/>
            </a:endParaRPr>
          </a:p>
        </p:txBody>
      </p:sp>
      <p:sp>
        <p:nvSpPr>
          <p:cNvPr id="15" name="îşḷîḍè">
            <a:extLst>
              <a:ext uri="{FF2B5EF4-FFF2-40B4-BE49-F238E27FC236}">
                <a16:creationId xmlns:a16="http://schemas.microsoft.com/office/drawing/2014/main" id="{88513A9B-AA18-4C98-978C-FE269866165A}"/>
              </a:ext>
            </a:extLst>
          </p:cNvPr>
          <p:cNvSpPr txBox="1"/>
          <p:nvPr/>
        </p:nvSpPr>
        <p:spPr>
          <a:xfrm>
            <a:off x="7803056" y="5338074"/>
            <a:ext cx="2849653" cy="77507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16" name="ïśḷîḓé">
            <a:extLst>
              <a:ext uri="{FF2B5EF4-FFF2-40B4-BE49-F238E27FC236}">
                <a16:creationId xmlns:a16="http://schemas.microsoft.com/office/drawing/2014/main" id="{CAE7B4A6-71CC-43E2-827A-483F9E2CB939}"/>
              </a:ext>
            </a:extLst>
          </p:cNvPr>
          <p:cNvGrpSpPr/>
          <p:nvPr/>
        </p:nvGrpSpPr>
        <p:grpSpPr>
          <a:xfrm>
            <a:off x="5722722" y="2052873"/>
            <a:ext cx="746556" cy="746554"/>
            <a:chOff x="7068980" y="2116080"/>
            <a:chExt cx="558427" cy="558427"/>
          </a:xfrm>
        </p:grpSpPr>
        <p:sp>
          <p:nvSpPr>
            <p:cNvPr id="23" name="iṣḷíḍé">
              <a:extLst>
                <a:ext uri="{FF2B5EF4-FFF2-40B4-BE49-F238E27FC236}">
                  <a16:creationId xmlns:a16="http://schemas.microsoft.com/office/drawing/2014/main" id="{86949E2C-C805-4E55-B4A8-B0946BDDCB24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9E85B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ṧliḑé">
              <a:extLst>
                <a:ext uri="{FF2B5EF4-FFF2-40B4-BE49-F238E27FC236}">
                  <a16:creationId xmlns:a16="http://schemas.microsoft.com/office/drawing/2014/main" id="{BD5CC8C8-AC19-4C14-9553-7C45BDB402DF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îṥḷíḍé">
            <a:extLst>
              <a:ext uri="{FF2B5EF4-FFF2-40B4-BE49-F238E27FC236}">
                <a16:creationId xmlns:a16="http://schemas.microsoft.com/office/drawing/2014/main" id="{B9589677-3449-436A-AB3D-1E0E6B6E9383}"/>
              </a:ext>
            </a:extLst>
          </p:cNvPr>
          <p:cNvGrpSpPr/>
          <p:nvPr/>
        </p:nvGrpSpPr>
        <p:grpSpPr>
          <a:xfrm>
            <a:off x="2590839" y="2052873"/>
            <a:ext cx="746556" cy="746554"/>
            <a:chOff x="7068980" y="2116080"/>
            <a:chExt cx="558427" cy="558427"/>
          </a:xfrm>
        </p:grpSpPr>
        <p:sp>
          <p:nvSpPr>
            <p:cNvPr id="21" name="ïṩlîďê">
              <a:extLst>
                <a:ext uri="{FF2B5EF4-FFF2-40B4-BE49-F238E27FC236}">
                  <a16:creationId xmlns:a16="http://schemas.microsoft.com/office/drawing/2014/main" id="{F7537C38-8CBC-45EE-9DB0-4128DBC25A00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96A3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$ḻîdê">
              <a:extLst>
                <a:ext uri="{FF2B5EF4-FFF2-40B4-BE49-F238E27FC236}">
                  <a16:creationId xmlns:a16="http://schemas.microsoft.com/office/drawing/2014/main" id="{DD1150DB-F3A4-4E19-9B5C-C3E0E0DEF0A3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îş1ïḋe">
            <a:extLst>
              <a:ext uri="{FF2B5EF4-FFF2-40B4-BE49-F238E27FC236}">
                <a16:creationId xmlns:a16="http://schemas.microsoft.com/office/drawing/2014/main" id="{C715D41A-8573-4E5E-A92D-F83A60F3A3EE}"/>
              </a:ext>
            </a:extLst>
          </p:cNvPr>
          <p:cNvGrpSpPr/>
          <p:nvPr/>
        </p:nvGrpSpPr>
        <p:grpSpPr>
          <a:xfrm>
            <a:off x="8854606" y="2052873"/>
            <a:ext cx="746556" cy="746554"/>
            <a:chOff x="7068980" y="2116080"/>
            <a:chExt cx="558427" cy="558427"/>
          </a:xfrm>
        </p:grpSpPr>
        <p:sp>
          <p:nvSpPr>
            <p:cNvPr id="19" name="íṣlîḓé">
              <a:extLst>
                <a:ext uri="{FF2B5EF4-FFF2-40B4-BE49-F238E27FC236}">
                  <a16:creationId xmlns:a16="http://schemas.microsoft.com/office/drawing/2014/main" id="{563DE46B-6D3C-4D17-B480-F7FE37DA9B5F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96A3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ïSlîďê">
              <a:extLst>
                <a:ext uri="{FF2B5EF4-FFF2-40B4-BE49-F238E27FC236}">
                  <a16:creationId xmlns:a16="http://schemas.microsoft.com/office/drawing/2014/main" id="{57D85C5A-C7B5-41F4-ABA6-DA2E897F2A77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5" name="iS1iḓè">
            <a:extLst>
              <a:ext uri="{FF2B5EF4-FFF2-40B4-BE49-F238E27FC236}">
                <a16:creationId xmlns:a16="http://schemas.microsoft.com/office/drawing/2014/main" id="{01E57689-7CEA-4039-A08B-9D41CDB9F7F2}"/>
              </a:ext>
            </a:extLst>
          </p:cNvPr>
          <p:cNvGrpSpPr/>
          <p:nvPr/>
        </p:nvGrpSpPr>
        <p:grpSpPr>
          <a:xfrm>
            <a:off x="4512023" y="1772815"/>
            <a:ext cx="3167955" cy="4171252"/>
            <a:chOff x="7248526" y="1421548"/>
            <a:chExt cx="3273424" cy="4310125"/>
          </a:xfrm>
        </p:grpSpPr>
        <p:grpSp>
          <p:nvGrpSpPr>
            <p:cNvPr id="22" name="iṩlídè">
              <a:extLst>
                <a:ext uri="{FF2B5EF4-FFF2-40B4-BE49-F238E27FC236}">
                  <a16:creationId xmlns:a16="http://schemas.microsoft.com/office/drawing/2014/main" id="{960E9661-4FBC-47F3-9D01-B4EF2FCEB6C2}"/>
                </a:ext>
              </a:extLst>
            </p:cNvPr>
            <p:cNvGrpSpPr/>
            <p:nvPr/>
          </p:nvGrpSpPr>
          <p:grpSpPr>
            <a:xfrm>
              <a:off x="7248526" y="1421548"/>
              <a:ext cx="3273424" cy="4310125"/>
              <a:chOff x="6686547" y="681591"/>
              <a:chExt cx="4397379" cy="5790038"/>
            </a:xfrm>
          </p:grpSpPr>
          <p:sp>
            <p:nvSpPr>
              <p:cNvPr id="27" name="îṣļïďê">
                <a:extLst>
                  <a:ext uri="{FF2B5EF4-FFF2-40B4-BE49-F238E27FC236}">
                    <a16:creationId xmlns:a16="http://schemas.microsoft.com/office/drawing/2014/main" id="{B5DDDC24-30AF-49F4-A908-C4D926E67A24}"/>
                  </a:ext>
                </a:extLst>
              </p:cNvPr>
              <p:cNvSpPr/>
              <p:nvPr/>
            </p:nvSpPr>
            <p:spPr>
              <a:xfrm>
                <a:off x="8885238" y="3705134"/>
                <a:ext cx="2198688" cy="2430362"/>
              </a:xfrm>
              <a:custGeom>
                <a:avLst/>
                <a:gdLst>
                  <a:gd name="connsiteX0" fmla="*/ 1457425 w 2198689"/>
                  <a:gd name="connsiteY0" fmla="*/ 0 h 2430362"/>
                  <a:gd name="connsiteX1" fmla="*/ 2198689 w 2198689"/>
                  <a:gd name="connsiteY1" fmla="*/ 0 h 2430362"/>
                  <a:gd name="connsiteX2" fmla="*/ 2198689 w 2198689"/>
                  <a:gd name="connsiteY2" fmla="*/ 1448073 h 2430362"/>
                  <a:gd name="connsiteX3" fmla="*/ 2198640 w 2198689"/>
                  <a:gd name="connsiteY3" fmla="*/ 1448073 h 2430362"/>
                  <a:gd name="connsiteX4" fmla="*/ 2198688 w 2198689"/>
                  <a:gd name="connsiteY4" fmla="*/ 1448641 h 2430362"/>
                  <a:gd name="connsiteX5" fmla="*/ 1554707 w 2198689"/>
                  <a:gd name="connsiteY5" fmla="*/ 2377536 h 2430362"/>
                  <a:gd name="connsiteX6" fmla="*/ 1457427 w 2198689"/>
                  <a:gd name="connsiteY6" fmla="*/ 2430362 h 2430362"/>
                  <a:gd name="connsiteX7" fmla="*/ 1457426 w 2198689"/>
                  <a:gd name="connsiteY7" fmla="*/ 2430362 h 2430362"/>
                  <a:gd name="connsiteX8" fmla="*/ 1457427 w 2198689"/>
                  <a:gd name="connsiteY8" fmla="*/ 2430361 h 2430362"/>
                  <a:gd name="connsiteX9" fmla="*/ 0 w 2198689"/>
                  <a:gd name="connsiteY9" fmla="*/ 1447753 h 2430362"/>
                  <a:gd name="connsiteX10" fmla="*/ 1455968 w 2198689"/>
                  <a:gd name="connsiteY10" fmla="*/ 466128 h 2430362"/>
                  <a:gd name="connsiteX11" fmla="*/ 1457425 w 2198689"/>
                  <a:gd name="connsiteY11" fmla="*/ 466919 h 24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8689" h="2430362">
                    <a:moveTo>
                      <a:pt x="1457425" y="0"/>
                    </a:moveTo>
                    <a:lnTo>
                      <a:pt x="2198689" y="0"/>
                    </a:lnTo>
                    <a:lnTo>
                      <a:pt x="2198689" y="1448073"/>
                    </a:lnTo>
                    <a:lnTo>
                      <a:pt x="2198640" y="1448073"/>
                    </a:lnTo>
                    <a:lnTo>
                      <a:pt x="2198688" y="1448641"/>
                    </a:lnTo>
                    <a:cubicBezTo>
                      <a:pt x="2198688" y="1811397"/>
                      <a:pt x="1952592" y="2139811"/>
                      <a:pt x="1554707" y="2377536"/>
                    </a:cubicBezTo>
                    <a:lnTo>
                      <a:pt x="1457427" y="2430362"/>
                    </a:lnTo>
                    <a:lnTo>
                      <a:pt x="1457426" y="2430362"/>
                    </a:lnTo>
                    <a:lnTo>
                      <a:pt x="1457427" y="2430361"/>
                    </a:lnTo>
                    <a:lnTo>
                      <a:pt x="0" y="1447753"/>
                    </a:lnTo>
                    <a:lnTo>
                      <a:pt x="1455968" y="466128"/>
                    </a:lnTo>
                    <a:lnTo>
                      <a:pt x="1457425" y="4669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íš1îḋè">
                <a:extLst>
                  <a:ext uri="{FF2B5EF4-FFF2-40B4-BE49-F238E27FC236}">
                    <a16:creationId xmlns:a16="http://schemas.microsoft.com/office/drawing/2014/main" id="{0A88F057-A157-4391-8345-6CBEF5D4DECA}"/>
                  </a:ext>
                </a:extLst>
              </p:cNvPr>
              <p:cNvSpPr/>
              <p:nvPr/>
            </p:nvSpPr>
            <p:spPr bwMode="auto">
              <a:xfrm>
                <a:off x="6686547" y="2713990"/>
                <a:ext cx="2198691" cy="3416553"/>
              </a:xfrm>
              <a:custGeom>
                <a:avLst/>
                <a:gdLst>
                  <a:gd name="connsiteX0" fmla="*/ 0 w 2198691"/>
                  <a:gd name="connsiteY0" fmla="*/ 0 h 3416553"/>
                  <a:gd name="connsiteX1" fmla="*/ 741261 w 2198691"/>
                  <a:gd name="connsiteY1" fmla="*/ 0 h 3416553"/>
                  <a:gd name="connsiteX2" fmla="*/ 741261 w 2198691"/>
                  <a:gd name="connsiteY2" fmla="*/ 1453115 h 3416553"/>
                  <a:gd name="connsiteX3" fmla="*/ 742722 w 2198691"/>
                  <a:gd name="connsiteY3" fmla="*/ 1452321 h 3416553"/>
                  <a:gd name="connsiteX4" fmla="*/ 2198691 w 2198691"/>
                  <a:gd name="connsiteY4" fmla="*/ 2433946 h 3416553"/>
                  <a:gd name="connsiteX5" fmla="*/ 741264 w 2198691"/>
                  <a:gd name="connsiteY5" fmla="*/ 3416553 h 3416553"/>
                  <a:gd name="connsiteX6" fmla="*/ 643984 w 2198691"/>
                  <a:gd name="connsiteY6" fmla="*/ 3363728 h 3416553"/>
                  <a:gd name="connsiteX7" fmla="*/ 11355 w 2198691"/>
                  <a:gd name="connsiteY7" fmla="*/ 2569147 h 3416553"/>
                  <a:gd name="connsiteX8" fmla="*/ 8023 w 2198691"/>
                  <a:gd name="connsiteY8" fmla="*/ 2529727 h 3416553"/>
                  <a:gd name="connsiteX9" fmla="*/ 0 w 2198691"/>
                  <a:gd name="connsiteY9" fmla="*/ 2529727 h 341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8691" h="3416553">
                    <a:moveTo>
                      <a:pt x="0" y="0"/>
                    </a:moveTo>
                    <a:lnTo>
                      <a:pt x="741261" y="0"/>
                    </a:lnTo>
                    <a:lnTo>
                      <a:pt x="741261" y="1453115"/>
                    </a:lnTo>
                    <a:lnTo>
                      <a:pt x="742722" y="1452321"/>
                    </a:lnTo>
                    <a:lnTo>
                      <a:pt x="2198691" y="2433946"/>
                    </a:lnTo>
                    <a:lnTo>
                      <a:pt x="741264" y="3416553"/>
                    </a:lnTo>
                    <a:lnTo>
                      <a:pt x="643984" y="3363728"/>
                    </a:lnTo>
                    <a:cubicBezTo>
                      <a:pt x="295836" y="3155719"/>
                      <a:pt x="63899" y="2878276"/>
                      <a:pt x="11355" y="2569147"/>
                    </a:cubicBezTo>
                    <a:lnTo>
                      <a:pt x="8023" y="2529727"/>
                    </a:lnTo>
                    <a:lnTo>
                      <a:pt x="0" y="25297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ísļíḓé">
                <a:extLst>
                  <a:ext uri="{FF2B5EF4-FFF2-40B4-BE49-F238E27FC236}">
                    <a16:creationId xmlns:a16="http://schemas.microsoft.com/office/drawing/2014/main" id="{C4624F9F-8CD2-481B-8790-B2B1C5D37E17}"/>
                  </a:ext>
                </a:extLst>
              </p:cNvPr>
              <p:cNvSpPr/>
              <p:nvPr/>
            </p:nvSpPr>
            <p:spPr>
              <a:xfrm>
                <a:off x="7427808" y="5157086"/>
                <a:ext cx="2914856" cy="1314543"/>
              </a:xfrm>
              <a:custGeom>
                <a:avLst/>
                <a:gdLst>
                  <a:gd name="connsiteX0" fmla="*/ 1457429 w 2914856"/>
                  <a:gd name="connsiteY0" fmla="*/ 0 h 1314543"/>
                  <a:gd name="connsiteX1" fmla="*/ 1600618 w 2914856"/>
                  <a:gd name="connsiteY1" fmla="*/ 96539 h 1314543"/>
                  <a:gd name="connsiteX2" fmla="*/ 2914855 w 2914856"/>
                  <a:gd name="connsiteY2" fmla="*/ 96539 h 1314543"/>
                  <a:gd name="connsiteX3" fmla="*/ 2914855 w 2914856"/>
                  <a:gd name="connsiteY3" fmla="*/ 982608 h 1314543"/>
                  <a:gd name="connsiteX4" fmla="*/ 2914856 w 2914856"/>
                  <a:gd name="connsiteY4" fmla="*/ 982608 h 1314543"/>
                  <a:gd name="connsiteX5" fmla="*/ 2914855 w 2914856"/>
                  <a:gd name="connsiteY5" fmla="*/ 982609 h 1314543"/>
                  <a:gd name="connsiteX6" fmla="*/ 2914855 w 2914856"/>
                  <a:gd name="connsiteY6" fmla="*/ 983364 h 1314543"/>
                  <a:gd name="connsiteX7" fmla="*/ 2913464 w 2914856"/>
                  <a:gd name="connsiteY7" fmla="*/ 983364 h 1314543"/>
                  <a:gd name="connsiteX8" fmla="*/ 2855999 w 2914856"/>
                  <a:gd name="connsiteY8" fmla="*/ 1014568 h 1314543"/>
                  <a:gd name="connsiteX9" fmla="*/ 1457429 w 2914856"/>
                  <a:gd name="connsiteY9" fmla="*/ 1314543 h 1314543"/>
                  <a:gd name="connsiteX10" fmla="*/ 58859 w 2914856"/>
                  <a:gd name="connsiteY10" fmla="*/ 1014568 h 1314543"/>
                  <a:gd name="connsiteX11" fmla="*/ 1396 w 2914856"/>
                  <a:gd name="connsiteY11" fmla="*/ 983364 h 1314543"/>
                  <a:gd name="connsiteX12" fmla="*/ 0 w 2914856"/>
                  <a:gd name="connsiteY12" fmla="*/ 983364 h 1314543"/>
                  <a:gd name="connsiteX13" fmla="*/ 0 w 2914856"/>
                  <a:gd name="connsiteY13" fmla="*/ 96539 h 1314543"/>
                  <a:gd name="connsiteX14" fmla="*/ 1314240 w 2914856"/>
                  <a:gd name="connsiteY14" fmla="*/ 96539 h 131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4856" h="1314543">
                    <a:moveTo>
                      <a:pt x="1457429" y="0"/>
                    </a:moveTo>
                    <a:lnTo>
                      <a:pt x="1600618" y="96539"/>
                    </a:lnTo>
                    <a:lnTo>
                      <a:pt x="2914855" y="96539"/>
                    </a:lnTo>
                    <a:lnTo>
                      <a:pt x="2914855" y="982608"/>
                    </a:lnTo>
                    <a:lnTo>
                      <a:pt x="2914856" y="982608"/>
                    </a:lnTo>
                    <a:lnTo>
                      <a:pt x="2914855" y="982609"/>
                    </a:lnTo>
                    <a:lnTo>
                      <a:pt x="2914855" y="983364"/>
                    </a:lnTo>
                    <a:lnTo>
                      <a:pt x="2913464" y="983364"/>
                    </a:lnTo>
                    <a:lnTo>
                      <a:pt x="2855999" y="1014568"/>
                    </a:lnTo>
                    <a:cubicBezTo>
                      <a:pt x="2475936" y="1201969"/>
                      <a:pt x="1988686" y="1314543"/>
                      <a:pt x="1457429" y="1314543"/>
                    </a:cubicBezTo>
                    <a:cubicBezTo>
                      <a:pt x="926172" y="1314543"/>
                      <a:pt x="438922" y="1201969"/>
                      <a:pt x="58859" y="1014568"/>
                    </a:cubicBezTo>
                    <a:lnTo>
                      <a:pt x="1396" y="983364"/>
                    </a:lnTo>
                    <a:lnTo>
                      <a:pt x="0" y="983364"/>
                    </a:lnTo>
                    <a:lnTo>
                      <a:pt x="0" y="96539"/>
                    </a:lnTo>
                    <a:lnTo>
                      <a:pt x="1314240" y="9653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išļiḓè">
                <a:extLst>
                  <a:ext uri="{FF2B5EF4-FFF2-40B4-BE49-F238E27FC236}">
                    <a16:creationId xmlns:a16="http://schemas.microsoft.com/office/drawing/2014/main" id="{C71E4FD6-4250-4F80-8647-74F2A27747CD}"/>
                  </a:ext>
                </a:extLst>
              </p:cNvPr>
              <p:cNvSpPr/>
              <p:nvPr/>
            </p:nvSpPr>
            <p:spPr>
              <a:xfrm rot="5400000">
                <a:off x="7300152" y="1138815"/>
                <a:ext cx="1712745" cy="1457427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iş1ïdé">
                <a:extLst>
                  <a:ext uri="{FF2B5EF4-FFF2-40B4-BE49-F238E27FC236}">
                    <a16:creationId xmlns:a16="http://schemas.microsoft.com/office/drawing/2014/main" id="{F34A142A-F1BA-4036-B134-EAB25EE13FE3}"/>
                  </a:ext>
                </a:extLst>
              </p:cNvPr>
              <p:cNvSpPr/>
              <p:nvPr/>
            </p:nvSpPr>
            <p:spPr bwMode="auto">
              <a:xfrm>
                <a:off x="7427811" y="4271338"/>
                <a:ext cx="2914854" cy="1314543"/>
              </a:xfrm>
              <a:custGeom>
                <a:avLst/>
                <a:gdLst>
                  <a:gd name="connsiteX0" fmla="*/ 1457427 w 2914854"/>
                  <a:gd name="connsiteY0" fmla="*/ 0 h 1314543"/>
                  <a:gd name="connsiteX1" fmla="*/ 2914854 w 2914854"/>
                  <a:gd name="connsiteY1" fmla="*/ 982608 h 1314543"/>
                  <a:gd name="connsiteX2" fmla="*/ 2855997 w 2914854"/>
                  <a:gd name="connsiteY2" fmla="*/ 1014568 h 1314543"/>
                  <a:gd name="connsiteX3" fmla="*/ 1457427 w 2914854"/>
                  <a:gd name="connsiteY3" fmla="*/ 1314543 h 1314543"/>
                  <a:gd name="connsiteX4" fmla="*/ 58857 w 2914854"/>
                  <a:gd name="connsiteY4" fmla="*/ 1014568 h 1314543"/>
                  <a:gd name="connsiteX5" fmla="*/ 0 w 2914854"/>
                  <a:gd name="connsiteY5" fmla="*/ 982607 h 1314543"/>
                  <a:gd name="connsiteX6" fmla="*/ 1457427 w 2914854"/>
                  <a:gd name="connsiteY6" fmla="*/ 0 h 131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4854" h="1314543">
                    <a:moveTo>
                      <a:pt x="1457427" y="0"/>
                    </a:moveTo>
                    <a:lnTo>
                      <a:pt x="2914854" y="982608"/>
                    </a:lnTo>
                    <a:lnTo>
                      <a:pt x="2855997" y="1014568"/>
                    </a:lnTo>
                    <a:cubicBezTo>
                      <a:pt x="2475934" y="1201969"/>
                      <a:pt x="1988684" y="1314543"/>
                      <a:pt x="1457427" y="1314543"/>
                    </a:cubicBezTo>
                    <a:cubicBezTo>
                      <a:pt x="926170" y="1314543"/>
                      <a:pt x="438920" y="1201969"/>
                      <a:pt x="58857" y="1014568"/>
                    </a:cubicBezTo>
                    <a:lnTo>
                      <a:pt x="0" y="982607"/>
                    </a:lnTo>
                    <a:lnTo>
                      <a:pt x="145742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îsḻiḋè">
                <a:extLst>
                  <a:ext uri="{FF2B5EF4-FFF2-40B4-BE49-F238E27FC236}">
                    <a16:creationId xmlns:a16="http://schemas.microsoft.com/office/drawing/2014/main" id="{039F0D51-F0FE-48B5-AF7E-B6787FE85B5F}"/>
                  </a:ext>
                </a:extLst>
              </p:cNvPr>
              <p:cNvSpPr/>
              <p:nvPr/>
            </p:nvSpPr>
            <p:spPr bwMode="auto">
              <a:xfrm>
                <a:off x="8885238" y="2805101"/>
                <a:ext cx="2198688" cy="1964234"/>
              </a:xfrm>
              <a:custGeom>
                <a:avLst/>
                <a:gdLst>
                  <a:gd name="connsiteX0" fmla="*/ 1455968 w 2198688"/>
                  <a:gd name="connsiteY0" fmla="*/ 0 h 1964234"/>
                  <a:gd name="connsiteX1" fmla="*/ 1554707 w 2198688"/>
                  <a:gd name="connsiteY1" fmla="*/ 53618 h 1964234"/>
                  <a:gd name="connsiteX2" fmla="*/ 2198688 w 2198688"/>
                  <a:gd name="connsiteY2" fmla="*/ 982513 h 1964234"/>
                  <a:gd name="connsiteX3" fmla="*/ 1554707 w 2198688"/>
                  <a:gd name="connsiteY3" fmla="*/ 1911408 h 1964234"/>
                  <a:gd name="connsiteX4" fmla="*/ 1457427 w 2198688"/>
                  <a:gd name="connsiteY4" fmla="*/ 1964234 h 1964234"/>
                  <a:gd name="connsiteX5" fmla="*/ 1457426 w 2198688"/>
                  <a:gd name="connsiteY5" fmla="*/ 1964234 h 1964234"/>
                  <a:gd name="connsiteX6" fmla="*/ 1457427 w 2198688"/>
                  <a:gd name="connsiteY6" fmla="*/ 1964233 h 1964234"/>
                  <a:gd name="connsiteX7" fmla="*/ 0 w 2198688"/>
                  <a:gd name="connsiteY7" fmla="*/ 981625 h 1964234"/>
                  <a:gd name="connsiteX8" fmla="*/ 1455968 w 2198688"/>
                  <a:gd name="connsiteY8" fmla="*/ 0 h 196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8688" h="1964234">
                    <a:moveTo>
                      <a:pt x="1455968" y="0"/>
                    </a:moveTo>
                    <a:lnTo>
                      <a:pt x="1554707" y="53618"/>
                    </a:lnTo>
                    <a:cubicBezTo>
                      <a:pt x="1952592" y="291343"/>
                      <a:pt x="2198688" y="619757"/>
                      <a:pt x="2198688" y="982513"/>
                    </a:cubicBezTo>
                    <a:cubicBezTo>
                      <a:pt x="2198688" y="1345269"/>
                      <a:pt x="1952592" y="1673683"/>
                      <a:pt x="1554707" y="1911408"/>
                    </a:cubicBezTo>
                    <a:lnTo>
                      <a:pt x="1457427" y="1964234"/>
                    </a:lnTo>
                    <a:lnTo>
                      <a:pt x="1457426" y="1964234"/>
                    </a:lnTo>
                    <a:lnTo>
                      <a:pt x="1457427" y="1964233"/>
                    </a:lnTo>
                    <a:lnTo>
                      <a:pt x="0" y="981625"/>
                    </a:lnTo>
                    <a:lnTo>
                      <a:pt x="1455968" y="0"/>
                    </a:lnTo>
                    <a:close/>
                  </a:path>
                </a:pathLst>
              </a:custGeom>
              <a:solidFill>
                <a:srgbClr val="96A3B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şlïḋê">
                <a:extLst>
                  <a:ext uri="{FF2B5EF4-FFF2-40B4-BE49-F238E27FC236}">
                    <a16:creationId xmlns:a16="http://schemas.microsoft.com/office/drawing/2014/main" id="{8B78E79D-4691-4576-B55A-506BEAD95412}"/>
                  </a:ext>
                </a:extLst>
              </p:cNvPr>
              <p:cNvSpPr/>
              <p:nvPr/>
            </p:nvSpPr>
            <p:spPr bwMode="auto">
              <a:xfrm>
                <a:off x="7429269" y="681591"/>
                <a:ext cx="2913396" cy="2295377"/>
              </a:xfrm>
              <a:custGeom>
                <a:avLst/>
                <a:gdLst>
                  <a:gd name="connsiteX0" fmla="*/ 1455969 w 2913396"/>
                  <a:gd name="connsiteY0" fmla="*/ 0 h 2295377"/>
                  <a:gd name="connsiteX1" fmla="*/ 2854539 w 2913396"/>
                  <a:gd name="connsiteY1" fmla="*/ 299975 h 2295377"/>
                  <a:gd name="connsiteX2" fmla="*/ 2911937 w 2913396"/>
                  <a:gd name="connsiteY2" fmla="*/ 331143 h 2295377"/>
                  <a:gd name="connsiteX3" fmla="*/ 1455969 w 2913396"/>
                  <a:gd name="connsiteY3" fmla="*/ 1312768 h 2295377"/>
                  <a:gd name="connsiteX4" fmla="*/ 2913396 w 2913396"/>
                  <a:gd name="connsiteY4" fmla="*/ 2295376 h 2295377"/>
                  <a:gd name="connsiteX5" fmla="*/ 2913395 w 2913396"/>
                  <a:gd name="connsiteY5" fmla="*/ 2295377 h 2295377"/>
                  <a:gd name="connsiteX6" fmla="*/ 0 w 2913396"/>
                  <a:gd name="connsiteY6" fmla="*/ 331144 h 2295377"/>
                  <a:gd name="connsiteX7" fmla="*/ 57399 w 2913396"/>
                  <a:gd name="connsiteY7" fmla="*/ 299975 h 2295377"/>
                  <a:gd name="connsiteX8" fmla="*/ 1455969 w 2913396"/>
                  <a:gd name="connsiteY8" fmla="*/ 0 h 2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3396" h="2295377">
                    <a:moveTo>
                      <a:pt x="1455969" y="0"/>
                    </a:moveTo>
                    <a:cubicBezTo>
                      <a:pt x="1987226" y="0"/>
                      <a:pt x="2474476" y="112575"/>
                      <a:pt x="2854539" y="299975"/>
                    </a:cubicBezTo>
                    <a:lnTo>
                      <a:pt x="2911937" y="331143"/>
                    </a:lnTo>
                    <a:lnTo>
                      <a:pt x="1455969" y="1312768"/>
                    </a:lnTo>
                    <a:lnTo>
                      <a:pt x="2913396" y="2295376"/>
                    </a:lnTo>
                    <a:lnTo>
                      <a:pt x="2913395" y="2295377"/>
                    </a:lnTo>
                    <a:lnTo>
                      <a:pt x="0" y="331144"/>
                    </a:lnTo>
                    <a:lnTo>
                      <a:pt x="57399" y="299975"/>
                    </a:lnTo>
                    <a:cubicBezTo>
                      <a:pt x="437462" y="112575"/>
                      <a:pt x="924712" y="0"/>
                      <a:pt x="1455969" y="0"/>
                    </a:cubicBezTo>
                    <a:close/>
                  </a:path>
                </a:pathLst>
              </a:custGeom>
              <a:solidFill>
                <a:srgbClr val="9E85B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Slíḋè">
                <a:extLst>
                  <a:ext uri="{FF2B5EF4-FFF2-40B4-BE49-F238E27FC236}">
                    <a16:creationId xmlns:a16="http://schemas.microsoft.com/office/drawing/2014/main" id="{B0C6CE37-7C18-4984-9AF2-84A7C806286B}"/>
                  </a:ext>
                </a:extLst>
              </p:cNvPr>
              <p:cNvSpPr/>
              <p:nvPr/>
            </p:nvSpPr>
            <p:spPr bwMode="auto">
              <a:xfrm>
                <a:off x="6686550" y="1740905"/>
                <a:ext cx="2198688" cy="1964232"/>
              </a:xfrm>
              <a:custGeom>
                <a:avLst/>
                <a:gdLst>
                  <a:gd name="connsiteX0" fmla="*/ 742719 w 2198688"/>
                  <a:gd name="connsiteY0" fmla="*/ 0 h 1964232"/>
                  <a:gd name="connsiteX1" fmla="*/ 2198688 w 2198688"/>
                  <a:gd name="connsiteY1" fmla="*/ 981625 h 1964232"/>
                  <a:gd name="connsiteX2" fmla="*/ 741261 w 2198688"/>
                  <a:gd name="connsiteY2" fmla="*/ 1964232 h 1964232"/>
                  <a:gd name="connsiteX3" fmla="*/ 643981 w 2198688"/>
                  <a:gd name="connsiteY3" fmla="*/ 1911407 h 1964232"/>
                  <a:gd name="connsiteX4" fmla="*/ 0 w 2198688"/>
                  <a:gd name="connsiteY4" fmla="*/ 982512 h 1964232"/>
                  <a:gd name="connsiteX5" fmla="*/ 643981 w 2198688"/>
                  <a:gd name="connsiteY5" fmla="*/ 53617 h 1964232"/>
                  <a:gd name="connsiteX6" fmla="*/ 742719 w 2198688"/>
                  <a:gd name="connsiteY6" fmla="*/ 0 h 196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688" h="1964232">
                    <a:moveTo>
                      <a:pt x="742719" y="0"/>
                    </a:moveTo>
                    <a:lnTo>
                      <a:pt x="2198688" y="981625"/>
                    </a:lnTo>
                    <a:lnTo>
                      <a:pt x="741261" y="1964232"/>
                    </a:lnTo>
                    <a:lnTo>
                      <a:pt x="643981" y="1911407"/>
                    </a:lnTo>
                    <a:cubicBezTo>
                      <a:pt x="246097" y="1673682"/>
                      <a:pt x="0" y="1345268"/>
                      <a:pt x="0" y="982512"/>
                    </a:cubicBezTo>
                    <a:cubicBezTo>
                      <a:pt x="0" y="619756"/>
                      <a:pt x="246097" y="291342"/>
                      <a:pt x="643981" y="53617"/>
                    </a:cubicBezTo>
                    <a:lnTo>
                      <a:pt x="742719" y="0"/>
                    </a:lnTo>
                    <a:close/>
                  </a:path>
                </a:pathLst>
              </a:custGeom>
              <a:solidFill>
                <a:srgbClr val="96A3B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slíḑè">
                <a:extLst>
                  <a:ext uri="{FF2B5EF4-FFF2-40B4-BE49-F238E27FC236}">
                    <a16:creationId xmlns:a16="http://schemas.microsoft.com/office/drawing/2014/main" id="{9D6751F0-3C83-4AF5-A64F-FCE370893C00}"/>
                  </a:ext>
                </a:extLst>
              </p:cNvPr>
              <p:cNvSpPr/>
              <p:nvPr/>
            </p:nvSpPr>
            <p:spPr>
              <a:xfrm rot="16200000" flipV="1">
                <a:off x="8226004" y="1670386"/>
                <a:ext cx="2775893" cy="1457427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îśḷiḓê">
                <a:extLst>
                  <a:ext uri="{FF2B5EF4-FFF2-40B4-BE49-F238E27FC236}">
                    <a16:creationId xmlns:a16="http://schemas.microsoft.com/office/drawing/2014/main" id="{600D20D2-5E44-4813-B81A-46730AA3222C}"/>
                  </a:ext>
                </a:extLst>
              </p:cNvPr>
              <p:cNvSpPr/>
              <p:nvPr/>
            </p:nvSpPr>
            <p:spPr>
              <a:xfrm rot="16200000" flipV="1">
                <a:off x="6889938" y="3261768"/>
                <a:ext cx="2533170" cy="1457428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ṣḷíde">
                <a:extLst>
                  <a:ext uri="{FF2B5EF4-FFF2-40B4-BE49-F238E27FC236}">
                    <a16:creationId xmlns:a16="http://schemas.microsoft.com/office/drawing/2014/main" id="{FB7D6DD7-E35E-4446-B963-B0D2344406C2}"/>
                  </a:ext>
                </a:extLst>
              </p:cNvPr>
              <p:cNvSpPr/>
              <p:nvPr/>
            </p:nvSpPr>
            <p:spPr>
              <a:xfrm rot="5400000">
                <a:off x="8878940" y="3793344"/>
                <a:ext cx="1470020" cy="1457428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îsḻíḋê">
              <a:extLst>
                <a:ext uri="{FF2B5EF4-FFF2-40B4-BE49-F238E27FC236}">
                  <a16:creationId xmlns:a16="http://schemas.microsoft.com/office/drawing/2014/main" id="{18DCBAFC-6EE0-4950-8B09-ADB8C891F9AF}"/>
                </a:ext>
              </a:extLst>
            </p:cNvPr>
            <p:cNvSpPr/>
            <p:nvPr/>
          </p:nvSpPr>
          <p:spPr bwMode="auto">
            <a:xfrm>
              <a:off x="7663905" y="2721558"/>
              <a:ext cx="419819" cy="419820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íśļîḑê">
              <a:extLst>
                <a:ext uri="{FF2B5EF4-FFF2-40B4-BE49-F238E27FC236}">
                  <a16:creationId xmlns:a16="http://schemas.microsoft.com/office/drawing/2014/main" id="{B7D498AC-D0A0-49FA-B7AE-4B5BF55B7F74}"/>
                </a:ext>
              </a:extLst>
            </p:cNvPr>
            <p:cNvSpPr/>
            <p:nvPr/>
          </p:nvSpPr>
          <p:spPr bwMode="auto">
            <a:xfrm>
              <a:off x="8640229" y="1569003"/>
              <a:ext cx="419819" cy="419820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iṧḷïḓê">
              <a:extLst>
                <a:ext uri="{FF2B5EF4-FFF2-40B4-BE49-F238E27FC236}">
                  <a16:creationId xmlns:a16="http://schemas.microsoft.com/office/drawing/2014/main" id="{77901500-942E-4985-AF46-142D825BE70B}"/>
                </a:ext>
              </a:extLst>
            </p:cNvPr>
            <p:cNvSpPr/>
            <p:nvPr/>
          </p:nvSpPr>
          <p:spPr bwMode="auto">
            <a:xfrm>
              <a:off x="8772210" y="4385159"/>
              <a:ext cx="419819" cy="419820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îsľîḍê">
              <a:extLst>
                <a:ext uri="{FF2B5EF4-FFF2-40B4-BE49-F238E27FC236}">
                  <a16:creationId xmlns:a16="http://schemas.microsoft.com/office/drawing/2014/main" id="{7C045D14-9269-4913-A531-9A853E29FEA3}"/>
                </a:ext>
              </a:extLst>
            </p:cNvPr>
            <p:cNvSpPr/>
            <p:nvPr/>
          </p:nvSpPr>
          <p:spPr bwMode="auto">
            <a:xfrm>
              <a:off x="9703595" y="3503100"/>
              <a:ext cx="419819" cy="419820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" name="ïsľïḍé">
            <a:extLst>
              <a:ext uri="{FF2B5EF4-FFF2-40B4-BE49-F238E27FC236}">
                <a16:creationId xmlns:a16="http://schemas.microsoft.com/office/drawing/2014/main" id="{C146CBB6-E461-430C-82E7-2DD614B55F61}"/>
              </a:ext>
            </a:extLst>
          </p:cNvPr>
          <p:cNvGrpSpPr/>
          <p:nvPr/>
        </p:nvGrpSpPr>
        <p:grpSpPr>
          <a:xfrm>
            <a:off x="669925" y="1772815"/>
            <a:ext cx="3295585" cy="3595498"/>
            <a:chOff x="669925" y="1772815"/>
            <a:chExt cx="3295585" cy="3595498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CF0A5E0-79D0-4FCB-9D5E-C90144790545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570564"/>
              <a:ext cx="3295585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íṡḻïďe">
              <a:extLst>
                <a:ext uri="{FF2B5EF4-FFF2-40B4-BE49-F238E27FC236}">
                  <a16:creationId xmlns:a16="http://schemas.microsoft.com/office/drawing/2014/main" id="{BDA6D4E6-4D3F-438C-8789-55D482048F5D}"/>
                </a:ext>
              </a:extLst>
            </p:cNvPr>
            <p:cNvGrpSpPr/>
            <p:nvPr/>
          </p:nvGrpSpPr>
          <p:grpSpPr>
            <a:xfrm>
              <a:off x="1041084" y="1772815"/>
              <a:ext cx="2553265" cy="1301222"/>
              <a:chOff x="403381" y="1429926"/>
              <a:chExt cx="5692603" cy="1301222"/>
            </a:xfrm>
          </p:grpSpPr>
          <p:sp>
            <p:nvSpPr>
              <p:cNvPr id="20" name="íslíḋé">
                <a:extLst>
                  <a:ext uri="{FF2B5EF4-FFF2-40B4-BE49-F238E27FC236}">
                    <a16:creationId xmlns:a16="http://schemas.microsoft.com/office/drawing/2014/main" id="{298E3FAF-A2B5-4772-B8B8-C1194C65EC22}"/>
                  </a:ext>
                </a:extLst>
              </p:cNvPr>
              <p:cNvSpPr/>
              <p:nvPr/>
            </p:nvSpPr>
            <p:spPr bwMode="auto">
              <a:xfrm>
                <a:off x="403381" y="1871731"/>
                <a:ext cx="5692603" cy="85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</a:t>
                </a:r>
                <a:r>
                  <a:rPr lang="zh-CN" altLang="en-US" sz="1100" dirty="0">
                    <a:cs typeface="+mn-ea"/>
                    <a:sym typeface="+mn-lt"/>
                  </a:rPr>
                  <a:t> </a:t>
                </a:r>
                <a:r>
                  <a:rPr lang="en-US" altLang="zh-CN" sz="1100" dirty="0">
                    <a:cs typeface="+mn-ea"/>
                    <a:sym typeface="+mn-lt"/>
                  </a:rPr>
                  <a:t>…</a:t>
                </a:r>
              </a:p>
            </p:txBody>
          </p:sp>
          <p:sp>
            <p:nvSpPr>
              <p:cNvPr id="21" name="ïśḻiḓe">
                <a:extLst>
                  <a:ext uri="{FF2B5EF4-FFF2-40B4-BE49-F238E27FC236}">
                    <a16:creationId xmlns:a16="http://schemas.microsoft.com/office/drawing/2014/main" id="{F8A4252B-C047-48CE-9EE3-5F0662DDEE31}"/>
                  </a:ext>
                </a:extLst>
              </p:cNvPr>
              <p:cNvSpPr txBox="1"/>
              <p:nvPr/>
            </p:nvSpPr>
            <p:spPr bwMode="auto">
              <a:xfrm>
                <a:off x="403381" y="1429926"/>
                <a:ext cx="5692603" cy="441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iṧlîḋê">
              <a:extLst>
                <a:ext uri="{FF2B5EF4-FFF2-40B4-BE49-F238E27FC236}">
                  <a16:creationId xmlns:a16="http://schemas.microsoft.com/office/drawing/2014/main" id="{F523C9F5-01CE-49E2-A940-00B6A4B1DD5A}"/>
                </a:ext>
              </a:extLst>
            </p:cNvPr>
            <p:cNvGrpSpPr/>
            <p:nvPr/>
          </p:nvGrpSpPr>
          <p:grpSpPr>
            <a:xfrm>
              <a:off x="1041084" y="4067091"/>
              <a:ext cx="2553265" cy="1301222"/>
              <a:chOff x="403381" y="1429926"/>
              <a:chExt cx="5692603" cy="1301222"/>
            </a:xfrm>
          </p:grpSpPr>
          <p:sp>
            <p:nvSpPr>
              <p:cNvPr id="18" name="íṣḻídè">
                <a:extLst>
                  <a:ext uri="{FF2B5EF4-FFF2-40B4-BE49-F238E27FC236}">
                    <a16:creationId xmlns:a16="http://schemas.microsoft.com/office/drawing/2014/main" id="{DEC31635-05F9-43B1-BE5A-FED37AB308F8}"/>
                  </a:ext>
                </a:extLst>
              </p:cNvPr>
              <p:cNvSpPr/>
              <p:nvPr/>
            </p:nvSpPr>
            <p:spPr bwMode="auto">
              <a:xfrm>
                <a:off x="403381" y="1871731"/>
                <a:ext cx="5692603" cy="85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</a:t>
                </a:r>
                <a:r>
                  <a:rPr lang="zh-CN" altLang="en-US" sz="1100" dirty="0">
                    <a:cs typeface="+mn-ea"/>
                    <a:sym typeface="+mn-lt"/>
                  </a:rPr>
                  <a:t> </a:t>
                </a:r>
                <a:r>
                  <a:rPr lang="en-US" altLang="zh-CN" sz="1100" dirty="0">
                    <a:cs typeface="+mn-ea"/>
                    <a:sym typeface="+mn-lt"/>
                  </a:rPr>
                  <a:t>…</a:t>
                </a:r>
              </a:p>
            </p:txBody>
          </p:sp>
          <p:sp>
            <p:nvSpPr>
              <p:cNvPr id="19" name="îşḷiďê">
                <a:extLst>
                  <a:ext uri="{FF2B5EF4-FFF2-40B4-BE49-F238E27FC236}">
                    <a16:creationId xmlns:a16="http://schemas.microsoft.com/office/drawing/2014/main" id="{157C78A5-D030-4536-A8C0-A20F72D333AC}"/>
                  </a:ext>
                </a:extLst>
              </p:cNvPr>
              <p:cNvSpPr txBox="1"/>
              <p:nvPr/>
            </p:nvSpPr>
            <p:spPr bwMode="auto">
              <a:xfrm>
                <a:off x="403381" y="1429926"/>
                <a:ext cx="5692603" cy="441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9B364F5-5D7C-44AC-B94C-A8667ACBCF95}"/>
              </a:ext>
            </a:extLst>
          </p:cNvPr>
          <p:cNvCxnSpPr>
            <a:cxnSpLocks/>
          </p:cNvCxnSpPr>
          <p:nvPr/>
        </p:nvCxnSpPr>
        <p:spPr>
          <a:xfrm>
            <a:off x="8224903" y="3570564"/>
            <a:ext cx="3295585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ïṣľîďé">
            <a:extLst>
              <a:ext uri="{FF2B5EF4-FFF2-40B4-BE49-F238E27FC236}">
                <a16:creationId xmlns:a16="http://schemas.microsoft.com/office/drawing/2014/main" id="{D2E93028-CBD1-4611-B402-8144F094B5B7}"/>
              </a:ext>
            </a:extLst>
          </p:cNvPr>
          <p:cNvGrpSpPr/>
          <p:nvPr/>
        </p:nvGrpSpPr>
        <p:grpSpPr>
          <a:xfrm>
            <a:off x="8596062" y="1772815"/>
            <a:ext cx="2553265" cy="1301222"/>
            <a:chOff x="403381" y="1429926"/>
            <a:chExt cx="5692603" cy="1301222"/>
          </a:xfrm>
        </p:grpSpPr>
        <p:sp>
          <p:nvSpPr>
            <p:cNvPr id="13" name="íšḷïḓê">
              <a:extLst>
                <a:ext uri="{FF2B5EF4-FFF2-40B4-BE49-F238E27FC236}">
                  <a16:creationId xmlns:a16="http://schemas.microsoft.com/office/drawing/2014/main" id="{1943C8D1-D2C7-44B4-864C-520446938573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5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</a:t>
              </a:r>
              <a:r>
                <a:rPr lang="zh-CN" altLang="en-US" sz="1100" dirty="0">
                  <a:cs typeface="+mn-ea"/>
                  <a:sym typeface="+mn-lt"/>
                </a:rPr>
                <a:t> </a:t>
              </a:r>
              <a:r>
                <a:rPr lang="en-US" altLang="zh-CN" sz="11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4" name="îSḷiḓe">
              <a:extLst>
                <a:ext uri="{FF2B5EF4-FFF2-40B4-BE49-F238E27FC236}">
                  <a16:creationId xmlns:a16="http://schemas.microsoft.com/office/drawing/2014/main" id="{4C426CD4-C856-4BF4-AD4D-A39CF3D0DEB5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9" name="ïṩlíďè">
            <a:extLst>
              <a:ext uri="{FF2B5EF4-FFF2-40B4-BE49-F238E27FC236}">
                <a16:creationId xmlns:a16="http://schemas.microsoft.com/office/drawing/2014/main" id="{D74839D4-6553-491F-83D1-1A23EF63D55B}"/>
              </a:ext>
            </a:extLst>
          </p:cNvPr>
          <p:cNvGrpSpPr/>
          <p:nvPr/>
        </p:nvGrpSpPr>
        <p:grpSpPr>
          <a:xfrm>
            <a:off x="8596062" y="4067091"/>
            <a:ext cx="2553265" cy="1301222"/>
            <a:chOff x="403381" y="1429926"/>
            <a:chExt cx="5692603" cy="1301222"/>
          </a:xfrm>
        </p:grpSpPr>
        <p:sp>
          <p:nvSpPr>
            <p:cNvPr id="11" name="îş1ïḓe">
              <a:extLst>
                <a:ext uri="{FF2B5EF4-FFF2-40B4-BE49-F238E27FC236}">
                  <a16:creationId xmlns:a16="http://schemas.microsoft.com/office/drawing/2014/main" id="{A3F5303A-ACB6-40C5-924A-EDDFEDA79A60}"/>
                </a:ext>
              </a:extLst>
            </p:cNvPr>
            <p:cNvSpPr/>
            <p:nvPr/>
          </p:nvSpPr>
          <p:spPr bwMode="auto">
            <a:xfrm>
              <a:off x="403381" y="1871731"/>
              <a:ext cx="5692603" cy="85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</a:t>
              </a:r>
              <a:r>
                <a:rPr lang="zh-CN" altLang="en-US" sz="1100" dirty="0">
                  <a:cs typeface="+mn-ea"/>
                  <a:sym typeface="+mn-lt"/>
                </a:rPr>
                <a:t> </a:t>
              </a:r>
              <a:r>
                <a:rPr lang="en-US" altLang="zh-CN" sz="1100" dirty="0"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2" name="ïS1îḍe">
              <a:extLst>
                <a:ext uri="{FF2B5EF4-FFF2-40B4-BE49-F238E27FC236}">
                  <a16:creationId xmlns:a16="http://schemas.microsoft.com/office/drawing/2014/main" id="{E0EA346D-B155-441C-8233-D05B4765CE25}"/>
                </a:ext>
              </a:extLst>
            </p:cNvPr>
            <p:cNvSpPr txBox="1"/>
            <p:nvPr/>
          </p:nvSpPr>
          <p:spPr bwMode="auto">
            <a:xfrm>
              <a:off x="403381" y="1429926"/>
              <a:ext cx="5692603" cy="441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EB1C76-73AA-4FD3-B9D0-06F8384DD2A9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096002" y="2730402"/>
            <a:ext cx="0" cy="16285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grpSp>
        <p:nvGrpSpPr>
          <p:cNvPr id="5" name="íṡḻíḓè">
            <a:extLst>
              <a:ext uri="{FF2B5EF4-FFF2-40B4-BE49-F238E27FC236}">
                <a16:creationId xmlns:a16="http://schemas.microsoft.com/office/drawing/2014/main" id="{B417CEF5-A454-401A-B74A-795FD06701CE}"/>
              </a:ext>
            </a:extLst>
          </p:cNvPr>
          <p:cNvGrpSpPr/>
          <p:nvPr/>
        </p:nvGrpSpPr>
        <p:grpSpPr>
          <a:xfrm>
            <a:off x="1417321" y="1688770"/>
            <a:ext cx="4198260" cy="1897619"/>
            <a:chOff x="660400" y="1250104"/>
            <a:chExt cx="4845093" cy="2189989"/>
          </a:xfrm>
        </p:grpSpPr>
        <p:sp>
          <p:nvSpPr>
            <p:cNvPr id="104" name="ï$ḻïdé">
              <a:extLst>
                <a:ext uri="{FF2B5EF4-FFF2-40B4-BE49-F238E27FC236}">
                  <a16:creationId xmlns:a16="http://schemas.microsoft.com/office/drawing/2014/main" id="{F71784BE-1591-4F48-BDD6-1D22D409CF79}"/>
                </a:ext>
              </a:extLst>
            </p:cNvPr>
            <p:cNvSpPr txBox="1"/>
            <p:nvPr/>
          </p:nvSpPr>
          <p:spPr>
            <a:xfrm>
              <a:off x="670614" y="1250104"/>
              <a:ext cx="4834879" cy="989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400" b="1" dirty="0"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105" name="îşļíḋe">
              <a:extLst>
                <a:ext uri="{FF2B5EF4-FFF2-40B4-BE49-F238E27FC236}">
                  <a16:creationId xmlns:a16="http://schemas.microsoft.com/office/drawing/2014/main" id="{854BC120-CDFB-4822-AF18-42A22B945443}"/>
                </a:ext>
              </a:extLst>
            </p:cNvPr>
            <p:cNvSpPr txBox="1"/>
            <p:nvPr/>
          </p:nvSpPr>
          <p:spPr>
            <a:xfrm>
              <a:off x="660400" y="2463433"/>
              <a:ext cx="4834880" cy="97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76C6AFB-823A-44C1-A7D8-B60F785E6E9C}"/>
              </a:ext>
            </a:extLst>
          </p:cNvPr>
          <p:cNvCxnSpPr/>
          <p:nvPr/>
        </p:nvCxnSpPr>
        <p:spPr>
          <a:xfrm>
            <a:off x="1417321" y="3631445"/>
            <a:ext cx="6132403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iṥḷîḑè">
            <a:extLst>
              <a:ext uri="{FF2B5EF4-FFF2-40B4-BE49-F238E27FC236}">
                <a16:creationId xmlns:a16="http://schemas.microsoft.com/office/drawing/2014/main" id="{89088422-E77C-4947-AC44-C55D534ED3FD}"/>
              </a:ext>
            </a:extLst>
          </p:cNvPr>
          <p:cNvGrpSpPr/>
          <p:nvPr/>
        </p:nvGrpSpPr>
        <p:grpSpPr>
          <a:xfrm>
            <a:off x="7733761" y="1447556"/>
            <a:ext cx="3546578" cy="4277666"/>
            <a:chOff x="7425899" y="1298968"/>
            <a:chExt cx="4093005" cy="4936733"/>
          </a:xfrm>
        </p:grpSpPr>
        <p:grpSp>
          <p:nvGrpSpPr>
            <p:cNvPr id="19" name="isľïḋè">
              <a:extLst>
                <a:ext uri="{FF2B5EF4-FFF2-40B4-BE49-F238E27FC236}">
                  <a16:creationId xmlns:a16="http://schemas.microsoft.com/office/drawing/2014/main" id="{D5785FA0-FA27-4F6A-935C-3F1AE043CF12}"/>
                </a:ext>
              </a:extLst>
            </p:cNvPr>
            <p:cNvGrpSpPr/>
            <p:nvPr/>
          </p:nvGrpSpPr>
          <p:grpSpPr>
            <a:xfrm>
              <a:off x="7425899" y="1298968"/>
              <a:ext cx="4093005" cy="4936733"/>
              <a:chOff x="8074656" y="1979862"/>
              <a:chExt cx="3444245" cy="4154237"/>
            </a:xfrm>
          </p:grpSpPr>
          <p:sp>
            <p:nvSpPr>
              <p:cNvPr id="97" name="iṣlíḍè">
                <a:extLst>
                  <a:ext uri="{FF2B5EF4-FFF2-40B4-BE49-F238E27FC236}">
                    <a16:creationId xmlns:a16="http://schemas.microsoft.com/office/drawing/2014/main" id="{01A98C8D-4CCE-4CA1-8946-DEEC57ACB504}"/>
                  </a:ext>
                </a:extLst>
              </p:cNvPr>
              <p:cNvSpPr/>
              <p:nvPr/>
            </p:nvSpPr>
            <p:spPr>
              <a:xfrm>
                <a:off x="8160149" y="2027810"/>
                <a:ext cx="2019214" cy="201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83" y="2647"/>
                    </a:moveTo>
                    <a:lnTo>
                      <a:pt x="17677" y="2459"/>
                    </a:lnTo>
                    <a:lnTo>
                      <a:pt x="17461" y="2288"/>
                    </a:lnTo>
                    <a:lnTo>
                      <a:pt x="17237" y="2127"/>
                    </a:lnTo>
                    <a:lnTo>
                      <a:pt x="17021" y="1965"/>
                    </a:lnTo>
                    <a:lnTo>
                      <a:pt x="16564" y="1660"/>
                    </a:lnTo>
                    <a:lnTo>
                      <a:pt x="16106" y="1382"/>
                    </a:lnTo>
                    <a:lnTo>
                      <a:pt x="15630" y="1131"/>
                    </a:lnTo>
                    <a:lnTo>
                      <a:pt x="15145" y="906"/>
                    </a:lnTo>
                    <a:lnTo>
                      <a:pt x="14651" y="700"/>
                    </a:lnTo>
                    <a:lnTo>
                      <a:pt x="14158" y="529"/>
                    </a:lnTo>
                    <a:lnTo>
                      <a:pt x="13655" y="377"/>
                    </a:lnTo>
                    <a:lnTo>
                      <a:pt x="13152" y="251"/>
                    </a:lnTo>
                    <a:lnTo>
                      <a:pt x="12631" y="153"/>
                    </a:lnTo>
                    <a:lnTo>
                      <a:pt x="12111" y="72"/>
                    </a:lnTo>
                    <a:lnTo>
                      <a:pt x="11599" y="27"/>
                    </a:lnTo>
                    <a:lnTo>
                      <a:pt x="11078" y="0"/>
                    </a:lnTo>
                    <a:lnTo>
                      <a:pt x="10558" y="0"/>
                    </a:lnTo>
                    <a:lnTo>
                      <a:pt x="10046" y="27"/>
                    </a:lnTo>
                    <a:lnTo>
                      <a:pt x="9525" y="72"/>
                    </a:lnTo>
                    <a:lnTo>
                      <a:pt x="9022" y="144"/>
                    </a:lnTo>
                    <a:lnTo>
                      <a:pt x="8502" y="242"/>
                    </a:lnTo>
                    <a:lnTo>
                      <a:pt x="7999" y="359"/>
                    </a:lnTo>
                    <a:lnTo>
                      <a:pt x="7505" y="512"/>
                    </a:lnTo>
                    <a:lnTo>
                      <a:pt x="7011" y="682"/>
                    </a:lnTo>
                    <a:lnTo>
                      <a:pt x="6527" y="870"/>
                    </a:lnTo>
                    <a:lnTo>
                      <a:pt x="6042" y="1095"/>
                    </a:lnTo>
                    <a:lnTo>
                      <a:pt x="5575" y="1337"/>
                    </a:lnTo>
                    <a:lnTo>
                      <a:pt x="5126" y="1597"/>
                    </a:lnTo>
                    <a:lnTo>
                      <a:pt x="4677" y="1893"/>
                    </a:lnTo>
                    <a:lnTo>
                      <a:pt x="4237" y="2208"/>
                    </a:lnTo>
                    <a:lnTo>
                      <a:pt x="3815" y="2549"/>
                    </a:lnTo>
                    <a:lnTo>
                      <a:pt x="3411" y="2908"/>
                    </a:lnTo>
                    <a:lnTo>
                      <a:pt x="3016" y="3302"/>
                    </a:lnTo>
                    <a:lnTo>
                      <a:pt x="2837" y="3500"/>
                    </a:lnTo>
                    <a:lnTo>
                      <a:pt x="2639" y="3706"/>
                    </a:lnTo>
                    <a:lnTo>
                      <a:pt x="2298" y="4137"/>
                    </a:lnTo>
                    <a:lnTo>
                      <a:pt x="2128" y="4361"/>
                    </a:lnTo>
                    <a:lnTo>
                      <a:pt x="1966" y="4577"/>
                    </a:lnTo>
                    <a:lnTo>
                      <a:pt x="1661" y="5034"/>
                    </a:lnTo>
                    <a:lnTo>
                      <a:pt x="1374" y="5492"/>
                    </a:lnTo>
                    <a:lnTo>
                      <a:pt x="1131" y="5968"/>
                    </a:lnTo>
                    <a:lnTo>
                      <a:pt x="907" y="6452"/>
                    </a:lnTo>
                    <a:lnTo>
                      <a:pt x="700" y="6946"/>
                    </a:lnTo>
                    <a:lnTo>
                      <a:pt x="530" y="7439"/>
                    </a:lnTo>
                    <a:lnTo>
                      <a:pt x="377" y="7942"/>
                    </a:lnTo>
                    <a:lnTo>
                      <a:pt x="251" y="8453"/>
                    </a:lnTo>
                    <a:lnTo>
                      <a:pt x="144" y="8965"/>
                    </a:lnTo>
                    <a:lnTo>
                      <a:pt x="18" y="9988"/>
                    </a:lnTo>
                    <a:lnTo>
                      <a:pt x="0" y="10508"/>
                    </a:lnTo>
                    <a:lnTo>
                      <a:pt x="0" y="11038"/>
                    </a:lnTo>
                    <a:lnTo>
                      <a:pt x="18" y="11549"/>
                    </a:lnTo>
                    <a:lnTo>
                      <a:pt x="63" y="12070"/>
                    </a:lnTo>
                    <a:lnTo>
                      <a:pt x="144" y="12572"/>
                    </a:lnTo>
                    <a:lnTo>
                      <a:pt x="242" y="13093"/>
                    </a:lnTo>
                    <a:lnTo>
                      <a:pt x="368" y="13586"/>
                    </a:lnTo>
                    <a:lnTo>
                      <a:pt x="503" y="14089"/>
                    </a:lnTo>
                    <a:lnTo>
                      <a:pt x="673" y="14591"/>
                    </a:lnTo>
                    <a:lnTo>
                      <a:pt x="871" y="15067"/>
                    </a:lnTo>
                    <a:lnTo>
                      <a:pt x="1086" y="15552"/>
                    </a:lnTo>
                    <a:lnTo>
                      <a:pt x="1329" y="16009"/>
                    </a:lnTo>
                    <a:lnTo>
                      <a:pt x="1607" y="16476"/>
                    </a:lnTo>
                    <a:lnTo>
                      <a:pt x="1894" y="16925"/>
                    </a:lnTo>
                    <a:lnTo>
                      <a:pt x="2208" y="17355"/>
                    </a:lnTo>
                    <a:lnTo>
                      <a:pt x="2550" y="17768"/>
                    </a:lnTo>
                    <a:lnTo>
                      <a:pt x="2918" y="18181"/>
                    </a:lnTo>
                    <a:lnTo>
                      <a:pt x="3097" y="18378"/>
                    </a:lnTo>
                    <a:lnTo>
                      <a:pt x="3295" y="18576"/>
                    </a:lnTo>
                    <a:lnTo>
                      <a:pt x="3501" y="18755"/>
                    </a:lnTo>
                    <a:lnTo>
                      <a:pt x="3708" y="18944"/>
                    </a:lnTo>
                    <a:lnTo>
                      <a:pt x="3914" y="19123"/>
                    </a:lnTo>
                    <a:lnTo>
                      <a:pt x="4139" y="19303"/>
                    </a:lnTo>
                    <a:lnTo>
                      <a:pt x="4354" y="19473"/>
                    </a:lnTo>
                    <a:lnTo>
                      <a:pt x="4588" y="19635"/>
                    </a:lnTo>
                    <a:lnTo>
                      <a:pt x="5036" y="19931"/>
                    </a:lnTo>
                    <a:lnTo>
                      <a:pt x="5494" y="20209"/>
                    </a:lnTo>
                    <a:lnTo>
                      <a:pt x="5979" y="20460"/>
                    </a:lnTo>
                    <a:lnTo>
                      <a:pt x="6446" y="20694"/>
                    </a:lnTo>
                    <a:lnTo>
                      <a:pt x="7433" y="21071"/>
                    </a:lnTo>
                    <a:lnTo>
                      <a:pt x="7945" y="21223"/>
                    </a:lnTo>
                    <a:lnTo>
                      <a:pt x="8448" y="21349"/>
                    </a:lnTo>
                    <a:lnTo>
                      <a:pt x="8960" y="21447"/>
                    </a:lnTo>
                    <a:lnTo>
                      <a:pt x="9480" y="21519"/>
                    </a:lnTo>
                    <a:lnTo>
                      <a:pt x="10001" y="21573"/>
                    </a:lnTo>
                    <a:lnTo>
                      <a:pt x="10513" y="21600"/>
                    </a:lnTo>
                    <a:lnTo>
                      <a:pt x="11033" y="21600"/>
                    </a:lnTo>
                    <a:lnTo>
                      <a:pt x="11554" y="21573"/>
                    </a:lnTo>
                    <a:lnTo>
                      <a:pt x="12066" y="21528"/>
                    </a:lnTo>
                    <a:lnTo>
                      <a:pt x="12587" y="21447"/>
                    </a:lnTo>
                    <a:lnTo>
                      <a:pt x="13089" y="21358"/>
                    </a:lnTo>
                    <a:lnTo>
                      <a:pt x="13601" y="21232"/>
                    </a:lnTo>
                    <a:lnTo>
                      <a:pt x="14095" y="21080"/>
                    </a:lnTo>
                    <a:lnTo>
                      <a:pt x="14589" y="20918"/>
                    </a:lnTo>
                    <a:lnTo>
                      <a:pt x="15064" y="20721"/>
                    </a:lnTo>
                    <a:lnTo>
                      <a:pt x="15549" y="20505"/>
                    </a:lnTo>
                    <a:lnTo>
                      <a:pt x="16025" y="20254"/>
                    </a:lnTo>
                    <a:lnTo>
                      <a:pt x="16483" y="19985"/>
                    </a:lnTo>
                    <a:lnTo>
                      <a:pt x="16923" y="19698"/>
                    </a:lnTo>
                    <a:lnTo>
                      <a:pt x="17354" y="19383"/>
                    </a:lnTo>
                    <a:lnTo>
                      <a:pt x="17785" y="19042"/>
                    </a:lnTo>
                    <a:lnTo>
                      <a:pt x="18180" y="18675"/>
                    </a:lnTo>
                    <a:lnTo>
                      <a:pt x="18377" y="18495"/>
                    </a:lnTo>
                    <a:lnTo>
                      <a:pt x="18575" y="18298"/>
                    </a:lnTo>
                    <a:lnTo>
                      <a:pt x="18772" y="18091"/>
                    </a:lnTo>
                    <a:lnTo>
                      <a:pt x="18952" y="17885"/>
                    </a:lnTo>
                    <a:lnTo>
                      <a:pt x="19131" y="17669"/>
                    </a:lnTo>
                    <a:lnTo>
                      <a:pt x="19311" y="17463"/>
                    </a:lnTo>
                    <a:lnTo>
                      <a:pt x="19796" y="16790"/>
                    </a:lnTo>
                    <a:lnTo>
                      <a:pt x="19939" y="16566"/>
                    </a:lnTo>
                    <a:lnTo>
                      <a:pt x="20217" y="16108"/>
                    </a:lnTo>
                    <a:lnTo>
                      <a:pt x="20469" y="15623"/>
                    </a:lnTo>
                    <a:lnTo>
                      <a:pt x="20693" y="15139"/>
                    </a:lnTo>
                    <a:lnTo>
                      <a:pt x="20900" y="14654"/>
                    </a:lnTo>
                    <a:lnTo>
                      <a:pt x="21070" y="14152"/>
                    </a:lnTo>
                    <a:lnTo>
                      <a:pt x="21223" y="13658"/>
                    </a:lnTo>
                    <a:lnTo>
                      <a:pt x="21349" y="13138"/>
                    </a:lnTo>
                    <a:lnTo>
                      <a:pt x="21447" y="12635"/>
                    </a:lnTo>
                    <a:lnTo>
                      <a:pt x="21519" y="12115"/>
                    </a:lnTo>
                    <a:lnTo>
                      <a:pt x="21573" y="11594"/>
                    </a:lnTo>
                    <a:lnTo>
                      <a:pt x="21600" y="11083"/>
                    </a:lnTo>
                    <a:lnTo>
                      <a:pt x="21600" y="10562"/>
                    </a:lnTo>
                    <a:lnTo>
                      <a:pt x="21573" y="10051"/>
                    </a:lnTo>
                    <a:lnTo>
                      <a:pt x="21528" y="9530"/>
                    </a:lnTo>
                    <a:lnTo>
                      <a:pt x="21456" y="9010"/>
                    </a:lnTo>
                    <a:lnTo>
                      <a:pt x="21358" y="8507"/>
                    </a:lnTo>
                    <a:lnTo>
                      <a:pt x="21241" y="8005"/>
                    </a:lnTo>
                    <a:lnTo>
                      <a:pt x="21088" y="7511"/>
                    </a:lnTo>
                    <a:lnTo>
                      <a:pt x="20918" y="7009"/>
                    </a:lnTo>
                    <a:lnTo>
                      <a:pt x="20729" y="6515"/>
                    </a:lnTo>
                    <a:lnTo>
                      <a:pt x="20505" y="6048"/>
                    </a:lnTo>
                    <a:lnTo>
                      <a:pt x="20262" y="5573"/>
                    </a:lnTo>
                    <a:lnTo>
                      <a:pt x="19993" y="5115"/>
                    </a:lnTo>
                    <a:lnTo>
                      <a:pt x="19706" y="4666"/>
                    </a:lnTo>
                    <a:lnTo>
                      <a:pt x="19392" y="4245"/>
                    </a:lnTo>
                    <a:lnTo>
                      <a:pt x="19050" y="3814"/>
                    </a:lnTo>
                    <a:lnTo>
                      <a:pt x="18691" y="3419"/>
                    </a:lnTo>
                    <a:lnTo>
                      <a:pt x="18296" y="3024"/>
                    </a:lnTo>
                    <a:lnTo>
                      <a:pt x="18090" y="2827"/>
                    </a:lnTo>
                    <a:lnTo>
                      <a:pt x="17883" y="264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ï$lïďê">
                <a:extLst>
                  <a:ext uri="{FF2B5EF4-FFF2-40B4-BE49-F238E27FC236}">
                    <a16:creationId xmlns:a16="http://schemas.microsoft.com/office/drawing/2014/main" id="{84CDA9F3-42C9-48CD-9A61-AF60496E29A6}"/>
                  </a:ext>
                </a:extLst>
              </p:cNvPr>
              <p:cNvSpPr/>
              <p:nvPr/>
            </p:nvSpPr>
            <p:spPr>
              <a:xfrm>
                <a:off x="8074656" y="1979862"/>
                <a:ext cx="2172798" cy="2175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86" y="2652"/>
                    </a:moveTo>
                    <a:lnTo>
                      <a:pt x="17677" y="2469"/>
                    </a:lnTo>
                    <a:lnTo>
                      <a:pt x="17460" y="2293"/>
                    </a:lnTo>
                    <a:lnTo>
                      <a:pt x="17235" y="2127"/>
                    </a:lnTo>
                    <a:lnTo>
                      <a:pt x="17026" y="1968"/>
                    </a:lnTo>
                    <a:lnTo>
                      <a:pt x="16801" y="1818"/>
                    </a:lnTo>
                    <a:lnTo>
                      <a:pt x="16567" y="1668"/>
                    </a:lnTo>
                    <a:lnTo>
                      <a:pt x="16342" y="1526"/>
                    </a:lnTo>
                    <a:lnTo>
                      <a:pt x="16108" y="1384"/>
                    </a:lnTo>
                    <a:lnTo>
                      <a:pt x="15866" y="1259"/>
                    </a:lnTo>
                    <a:lnTo>
                      <a:pt x="15632" y="1143"/>
                    </a:lnTo>
                    <a:lnTo>
                      <a:pt x="15390" y="1026"/>
                    </a:lnTo>
                    <a:lnTo>
                      <a:pt x="15140" y="909"/>
                    </a:lnTo>
                    <a:lnTo>
                      <a:pt x="14906" y="809"/>
                    </a:lnTo>
                    <a:lnTo>
                      <a:pt x="14648" y="701"/>
                    </a:lnTo>
                    <a:lnTo>
                      <a:pt x="14406" y="617"/>
                    </a:lnTo>
                    <a:lnTo>
                      <a:pt x="14155" y="534"/>
                    </a:lnTo>
                    <a:lnTo>
                      <a:pt x="13654" y="384"/>
                    </a:lnTo>
                    <a:lnTo>
                      <a:pt x="13145" y="259"/>
                    </a:lnTo>
                    <a:lnTo>
                      <a:pt x="12628" y="158"/>
                    </a:lnTo>
                    <a:lnTo>
                      <a:pt x="12119" y="83"/>
                    </a:lnTo>
                    <a:lnTo>
                      <a:pt x="11601" y="33"/>
                    </a:lnTo>
                    <a:lnTo>
                      <a:pt x="11084" y="8"/>
                    </a:lnTo>
                    <a:lnTo>
                      <a:pt x="10566" y="0"/>
                    </a:lnTo>
                    <a:lnTo>
                      <a:pt x="10040" y="33"/>
                    </a:lnTo>
                    <a:lnTo>
                      <a:pt x="9531" y="75"/>
                    </a:lnTo>
                    <a:lnTo>
                      <a:pt x="9022" y="150"/>
                    </a:lnTo>
                    <a:lnTo>
                      <a:pt x="8505" y="242"/>
                    </a:lnTo>
                    <a:lnTo>
                      <a:pt x="7503" y="509"/>
                    </a:lnTo>
                    <a:lnTo>
                      <a:pt x="7011" y="684"/>
                    </a:lnTo>
                    <a:lnTo>
                      <a:pt x="6527" y="876"/>
                    </a:lnTo>
                    <a:lnTo>
                      <a:pt x="6285" y="984"/>
                    </a:lnTo>
                    <a:lnTo>
                      <a:pt x="6051" y="1101"/>
                    </a:lnTo>
                    <a:lnTo>
                      <a:pt x="5809" y="1218"/>
                    </a:lnTo>
                    <a:lnTo>
                      <a:pt x="5575" y="1343"/>
                    </a:lnTo>
                    <a:lnTo>
                      <a:pt x="5350" y="1476"/>
                    </a:lnTo>
                    <a:lnTo>
                      <a:pt x="5116" y="1610"/>
                    </a:lnTo>
                    <a:lnTo>
                      <a:pt x="4891" y="1751"/>
                    </a:lnTo>
                    <a:lnTo>
                      <a:pt x="4666" y="1901"/>
                    </a:lnTo>
                    <a:lnTo>
                      <a:pt x="4457" y="2052"/>
                    </a:lnTo>
                    <a:lnTo>
                      <a:pt x="4240" y="2210"/>
                    </a:lnTo>
                    <a:lnTo>
                      <a:pt x="4023" y="2385"/>
                    </a:lnTo>
                    <a:lnTo>
                      <a:pt x="3814" y="2552"/>
                    </a:lnTo>
                    <a:lnTo>
                      <a:pt x="3614" y="2735"/>
                    </a:lnTo>
                    <a:lnTo>
                      <a:pt x="3405" y="2919"/>
                    </a:lnTo>
                    <a:lnTo>
                      <a:pt x="3021" y="3303"/>
                    </a:lnTo>
                    <a:lnTo>
                      <a:pt x="2829" y="3503"/>
                    </a:lnTo>
                    <a:lnTo>
                      <a:pt x="2646" y="3720"/>
                    </a:lnTo>
                    <a:lnTo>
                      <a:pt x="2470" y="3928"/>
                    </a:lnTo>
                    <a:lnTo>
                      <a:pt x="2295" y="4145"/>
                    </a:lnTo>
                    <a:lnTo>
                      <a:pt x="1961" y="4579"/>
                    </a:lnTo>
                    <a:lnTo>
                      <a:pt x="1803" y="4804"/>
                    </a:lnTo>
                    <a:lnTo>
                      <a:pt x="1653" y="5037"/>
                    </a:lnTo>
                    <a:lnTo>
                      <a:pt x="1519" y="5262"/>
                    </a:lnTo>
                    <a:lnTo>
                      <a:pt x="1377" y="5504"/>
                    </a:lnTo>
                    <a:lnTo>
                      <a:pt x="1127" y="5971"/>
                    </a:lnTo>
                    <a:lnTo>
                      <a:pt x="1010" y="6213"/>
                    </a:lnTo>
                    <a:lnTo>
                      <a:pt x="910" y="6455"/>
                    </a:lnTo>
                    <a:lnTo>
                      <a:pt x="801" y="6697"/>
                    </a:lnTo>
                    <a:lnTo>
                      <a:pt x="701" y="6939"/>
                    </a:lnTo>
                    <a:lnTo>
                      <a:pt x="609" y="7197"/>
                    </a:lnTo>
                    <a:lnTo>
                      <a:pt x="517" y="7447"/>
                    </a:lnTo>
                    <a:lnTo>
                      <a:pt x="442" y="7689"/>
                    </a:lnTo>
                    <a:lnTo>
                      <a:pt x="376" y="7948"/>
                    </a:lnTo>
                    <a:lnTo>
                      <a:pt x="250" y="8448"/>
                    </a:lnTo>
                    <a:lnTo>
                      <a:pt x="150" y="8965"/>
                    </a:lnTo>
                    <a:lnTo>
                      <a:pt x="75" y="9482"/>
                    </a:lnTo>
                    <a:lnTo>
                      <a:pt x="17" y="9999"/>
                    </a:lnTo>
                    <a:lnTo>
                      <a:pt x="0" y="10525"/>
                    </a:lnTo>
                    <a:lnTo>
                      <a:pt x="0" y="11034"/>
                    </a:lnTo>
                    <a:lnTo>
                      <a:pt x="17" y="11559"/>
                    </a:lnTo>
                    <a:lnTo>
                      <a:pt x="75" y="12068"/>
                    </a:lnTo>
                    <a:lnTo>
                      <a:pt x="134" y="12585"/>
                    </a:lnTo>
                    <a:lnTo>
                      <a:pt x="234" y="13093"/>
                    </a:lnTo>
                    <a:lnTo>
                      <a:pt x="359" y="13594"/>
                    </a:lnTo>
                    <a:lnTo>
                      <a:pt x="509" y="14103"/>
                    </a:lnTo>
                    <a:lnTo>
                      <a:pt x="684" y="14595"/>
                    </a:lnTo>
                    <a:lnTo>
                      <a:pt x="876" y="15070"/>
                    </a:lnTo>
                    <a:lnTo>
                      <a:pt x="985" y="15320"/>
                    </a:lnTo>
                    <a:lnTo>
                      <a:pt x="1085" y="15554"/>
                    </a:lnTo>
                    <a:lnTo>
                      <a:pt x="1202" y="15787"/>
                    </a:lnTo>
                    <a:lnTo>
                      <a:pt x="1335" y="16021"/>
                    </a:lnTo>
                    <a:lnTo>
                      <a:pt x="1461" y="16246"/>
                    </a:lnTo>
                    <a:lnTo>
                      <a:pt x="1602" y="16479"/>
                    </a:lnTo>
                    <a:lnTo>
                      <a:pt x="1736" y="16705"/>
                    </a:lnTo>
                    <a:lnTo>
                      <a:pt x="1886" y="16921"/>
                    </a:lnTo>
                    <a:lnTo>
                      <a:pt x="2053" y="17147"/>
                    </a:lnTo>
                    <a:lnTo>
                      <a:pt x="2212" y="17355"/>
                    </a:lnTo>
                    <a:lnTo>
                      <a:pt x="2370" y="17572"/>
                    </a:lnTo>
                    <a:lnTo>
                      <a:pt x="2554" y="17772"/>
                    </a:lnTo>
                    <a:lnTo>
                      <a:pt x="2721" y="17989"/>
                    </a:lnTo>
                    <a:lnTo>
                      <a:pt x="2913" y="18181"/>
                    </a:lnTo>
                    <a:lnTo>
                      <a:pt x="3096" y="18381"/>
                    </a:lnTo>
                    <a:lnTo>
                      <a:pt x="3297" y="18573"/>
                    </a:lnTo>
                    <a:lnTo>
                      <a:pt x="3505" y="18764"/>
                    </a:lnTo>
                    <a:lnTo>
                      <a:pt x="3706" y="18948"/>
                    </a:lnTo>
                    <a:lnTo>
                      <a:pt x="3923" y="19131"/>
                    </a:lnTo>
                    <a:lnTo>
                      <a:pt x="4131" y="19298"/>
                    </a:lnTo>
                    <a:lnTo>
                      <a:pt x="4357" y="19473"/>
                    </a:lnTo>
                    <a:lnTo>
                      <a:pt x="4807" y="19790"/>
                    </a:lnTo>
                    <a:lnTo>
                      <a:pt x="5033" y="19932"/>
                    </a:lnTo>
                    <a:lnTo>
                      <a:pt x="5266" y="20082"/>
                    </a:lnTo>
                    <a:lnTo>
                      <a:pt x="5492" y="20207"/>
                    </a:lnTo>
                    <a:lnTo>
                      <a:pt x="5726" y="20341"/>
                    </a:lnTo>
                    <a:lnTo>
                      <a:pt x="6210" y="20583"/>
                    </a:lnTo>
                    <a:lnTo>
                      <a:pt x="6452" y="20691"/>
                    </a:lnTo>
                    <a:lnTo>
                      <a:pt x="6702" y="20799"/>
                    </a:lnTo>
                    <a:lnTo>
                      <a:pt x="6944" y="20891"/>
                    </a:lnTo>
                    <a:lnTo>
                      <a:pt x="7194" y="20991"/>
                    </a:lnTo>
                    <a:lnTo>
                      <a:pt x="7436" y="21066"/>
                    </a:lnTo>
                    <a:lnTo>
                      <a:pt x="7695" y="21150"/>
                    </a:lnTo>
                    <a:lnTo>
                      <a:pt x="7937" y="21225"/>
                    </a:lnTo>
                    <a:lnTo>
                      <a:pt x="8455" y="21341"/>
                    </a:lnTo>
                    <a:lnTo>
                      <a:pt x="8964" y="21450"/>
                    </a:lnTo>
                    <a:lnTo>
                      <a:pt x="9481" y="21525"/>
                    </a:lnTo>
                    <a:lnTo>
                      <a:pt x="9990" y="21575"/>
                    </a:lnTo>
                    <a:lnTo>
                      <a:pt x="10516" y="21600"/>
                    </a:lnTo>
                    <a:lnTo>
                      <a:pt x="11025" y="21600"/>
                    </a:lnTo>
                    <a:lnTo>
                      <a:pt x="11551" y="21575"/>
                    </a:lnTo>
                    <a:lnTo>
                      <a:pt x="12060" y="21525"/>
                    </a:lnTo>
                    <a:lnTo>
                      <a:pt x="12578" y="21450"/>
                    </a:lnTo>
                    <a:lnTo>
                      <a:pt x="13087" y="21350"/>
                    </a:lnTo>
                    <a:lnTo>
                      <a:pt x="13596" y="21233"/>
                    </a:lnTo>
                    <a:lnTo>
                      <a:pt x="14097" y="21083"/>
                    </a:lnTo>
                    <a:lnTo>
                      <a:pt x="14589" y="20916"/>
                    </a:lnTo>
                    <a:lnTo>
                      <a:pt x="15082" y="20724"/>
                    </a:lnTo>
                    <a:lnTo>
                      <a:pt x="15549" y="20507"/>
                    </a:lnTo>
                    <a:lnTo>
                      <a:pt x="15783" y="20382"/>
                    </a:lnTo>
                    <a:lnTo>
                      <a:pt x="16016" y="20266"/>
                    </a:lnTo>
                    <a:lnTo>
                      <a:pt x="16250" y="20132"/>
                    </a:lnTo>
                    <a:lnTo>
                      <a:pt x="16475" y="19999"/>
                    </a:lnTo>
                    <a:lnTo>
                      <a:pt x="16926" y="19699"/>
                    </a:lnTo>
                    <a:lnTo>
                      <a:pt x="17143" y="19548"/>
                    </a:lnTo>
                    <a:lnTo>
                      <a:pt x="17352" y="19390"/>
                    </a:lnTo>
                    <a:lnTo>
                      <a:pt x="17569" y="19215"/>
                    </a:lnTo>
                    <a:lnTo>
                      <a:pt x="17786" y="19048"/>
                    </a:lnTo>
                    <a:lnTo>
                      <a:pt x="17986" y="18873"/>
                    </a:lnTo>
                    <a:lnTo>
                      <a:pt x="18186" y="18681"/>
                    </a:lnTo>
                    <a:lnTo>
                      <a:pt x="18570" y="18297"/>
                    </a:lnTo>
                    <a:lnTo>
                      <a:pt x="18762" y="18097"/>
                    </a:lnTo>
                    <a:lnTo>
                      <a:pt x="18954" y="17889"/>
                    </a:lnTo>
                    <a:lnTo>
                      <a:pt x="19130" y="17680"/>
                    </a:lnTo>
                    <a:lnTo>
                      <a:pt x="19313" y="17463"/>
                    </a:lnTo>
                    <a:lnTo>
                      <a:pt x="19789" y="16788"/>
                    </a:lnTo>
                    <a:lnTo>
                      <a:pt x="19939" y="16563"/>
                    </a:lnTo>
                    <a:lnTo>
                      <a:pt x="20223" y="16096"/>
                    </a:lnTo>
                    <a:lnTo>
                      <a:pt x="20348" y="15862"/>
                    </a:lnTo>
                    <a:lnTo>
                      <a:pt x="20582" y="15395"/>
                    </a:lnTo>
                    <a:lnTo>
                      <a:pt x="20699" y="15145"/>
                    </a:lnTo>
                    <a:lnTo>
                      <a:pt x="20799" y="14903"/>
                    </a:lnTo>
                    <a:lnTo>
                      <a:pt x="20891" y="14653"/>
                    </a:lnTo>
                    <a:lnTo>
                      <a:pt x="20991" y="14411"/>
                    </a:lnTo>
                    <a:lnTo>
                      <a:pt x="21074" y="14161"/>
                    </a:lnTo>
                    <a:lnTo>
                      <a:pt x="21224" y="13661"/>
                    </a:lnTo>
                    <a:lnTo>
                      <a:pt x="21350" y="13152"/>
                    </a:lnTo>
                    <a:lnTo>
                      <a:pt x="21450" y="12635"/>
                    </a:lnTo>
                    <a:lnTo>
                      <a:pt x="21525" y="12126"/>
                    </a:lnTo>
                    <a:lnTo>
                      <a:pt x="21575" y="11601"/>
                    </a:lnTo>
                    <a:lnTo>
                      <a:pt x="21600" y="11084"/>
                    </a:lnTo>
                    <a:lnTo>
                      <a:pt x="21600" y="10566"/>
                    </a:lnTo>
                    <a:lnTo>
                      <a:pt x="21575" y="10049"/>
                    </a:lnTo>
                    <a:lnTo>
                      <a:pt x="21533" y="9541"/>
                    </a:lnTo>
                    <a:lnTo>
                      <a:pt x="21458" y="9024"/>
                    </a:lnTo>
                    <a:lnTo>
                      <a:pt x="21366" y="8515"/>
                    </a:lnTo>
                    <a:lnTo>
                      <a:pt x="21233" y="8015"/>
                    </a:lnTo>
                    <a:lnTo>
                      <a:pt x="21099" y="7506"/>
                    </a:lnTo>
                    <a:lnTo>
                      <a:pt x="20924" y="7014"/>
                    </a:lnTo>
                    <a:lnTo>
                      <a:pt x="20724" y="6530"/>
                    </a:lnTo>
                    <a:lnTo>
                      <a:pt x="20615" y="6288"/>
                    </a:lnTo>
                    <a:lnTo>
                      <a:pt x="20507" y="6055"/>
                    </a:lnTo>
                    <a:lnTo>
                      <a:pt x="20390" y="5813"/>
                    </a:lnTo>
                    <a:lnTo>
                      <a:pt x="20265" y="5588"/>
                    </a:lnTo>
                    <a:lnTo>
                      <a:pt x="20131" y="5354"/>
                    </a:lnTo>
                    <a:lnTo>
                      <a:pt x="19998" y="5129"/>
                    </a:lnTo>
                    <a:lnTo>
                      <a:pt x="19856" y="4904"/>
                    </a:lnTo>
                    <a:lnTo>
                      <a:pt x="19705" y="4679"/>
                    </a:lnTo>
                    <a:lnTo>
                      <a:pt x="19547" y="4462"/>
                    </a:lnTo>
                    <a:lnTo>
                      <a:pt x="19388" y="4253"/>
                    </a:lnTo>
                    <a:lnTo>
                      <a:pt x="19054" y="3820"/>
                    </a:lnTo>
                    <a:lnTo>
                      <a:pt x="18687" y="3419"/>
                    </a:lnTo>
                    <a:lnTo>
                      <a:pt x="18495" y="3227"/>
                    </a:lnTo>
                    <a:lnTo>
                      <a:pt x="18295" y="3019"/>
                    </a:lnTo>
                    <a:lnTo>
                      <a:pt x="18103" y="2844"/>
                    </a:lnTo>
                    <a:lnTo>
                      <a:pt x="17886" y="2652"/>
                    </a:lnTo>
                    <a:close/>
                    <a:moveTo>
                      <a:pt x="18378" y="17388"/>
                    </a:moveTo>
                    <a:lnTo>
                      <a:pt x="18211" y="17580"/>
                    </a:lnTo>
                    <a:lnTo>
                      <a:pt x="18028" y="17772"/>
                    </a:lnTo>
                    <a:lnTo>
                      <a:pt x="17844" y="17956"/>
                    </a:lnTo>
                    <a:lnTo>
                      <a:pt x="17661" y="18122"/>
                    </a:lnTo>
                    <a:lnTo>
                      <a:pt x="17293" y="18464"/>
                    </a:lnTo>
                    <a:lnTo>
                      <a:pt x="16893" y="18781"/>
                    </a:lnTo>
                    <a:lnTo>
                      <a:pt x="16492" y="19073"/>
                    </a:lnTo>
                    <a:lnTo>
                      <a:pt x="16083" y="19340"/>
                    </a:lnTo>
                    <a:lnTo>
                      <a:pt x="15657" y="19590"/>
                    </a:lnTo>
                    <a:lnTo>
                      <a:pt x="15215" y="19824"/>
                    </a:lnTo>
                    <a:lnTo>
                      <a:pt x="14764" y="20024"/>
                    </a:lnTo>
                    <a:lnTo>
                      <a:pt x="14322" y="20207"/>
                    </a:lnTo>
                    <a:lnTo>
                      <a:pt x="13863" y="20357"/>
                    </a:lnTo>
                    <a:lnTo>
                      <a:pt x="13404" y="20499"/>
                    </a:lnTo>
                    <a:lnTo>
                      <a:pt x="12928" y="20616"/>
                    </a:lnTo>
                    <a:lnTo>
                      <a:pt x="12461" y="20699"/>
                    </a:lnTo>
                    <a:lnTo>
                      <a:pt x="11977" y="20774"/>
                    </a:lnTo>
                    <a:lnTo>
                      <a:pt x="11501" y="20816"/>
                    </a:lnTo>
                    <a:lnTo>
                      <a:pt x="11017" y="20841"/>
                    </a:lnTo>
                    <a:lnTo>
                      <a:pt x="10533" y="20841"/>
                    </a:lnTo>
                    <a:lnTo>
                      <a:pt x="10057" y="20816"/>
                    </a:lnTo>
                    <a:lnTo>
                      <a:pt x="9573" y="20766"/>
                    </a:lnTo>
                    <a:lnTo>
                      <a:pt x="9089" y="20699"/>
                    </a:lnTo>
                    <a:lnTo>
                      <a:pt x="8613" y="20608"/>
                    </a:lnTo>
                    <a:lnTo>
                      <a:pt x="8146" y="20491"/>
                    </a:lnTo>
                    <a:lnTo>
                      <a:pt x="7670" y="20349"/>
                    </a:lnTo>
                    <a:lnTo>
                      <a:pt x="6752" y="19999"/>
                    </a:lnTo>
                    <a:lnTo>
                      <a:pt x="6318" y="19782"/>
                    </a:lnTo>
                    <a:lnTo>
                      <a:pt x="5867" y="19548"/>
                    </a:lnTo>
                    <a:lnTo>
                      <a:pt x="5442" y="19290"/>
                    </a:lnTo>
                    <a:lnTo>
                      <a:pt x="5024" y="19015"/>
                    </a:lnTo>
                    <a:lnTo>
                      <a:pt x="4807" y="18865"/>
                    </a:lnTo>
                    <a:lnTo>
                      <a:pt x="4607" y="18706"/>
                    </a:lnTo>
                    <a:lnTo>
                      <a:pt x="4398" y="18539"/>
                    </a:lnTo>
                    <a:lnTo>
                      <a:pt x="4206" y="18373"/>
                    </a:lnTo>
                    <a:lnTo>
                      <a:pt x="4015" y="18197"/>
                    </a:lnTo>
                    <a:lnTo>
                      <a:pt x="3823" y="18031"/>
                    </a:lnTo>
                    <a:lnTo>
                      <a:pt x="3639" y="17847"/>
                    </a:lnTo>
                    <a:lnTo>
                      <a:pt x="3472" y="17664"/>
                    </a:lnTo>
                    <a:lnTo>
                      <a:pt x="3130" y="17280"/>
                    </a:lnTo>
                    <a:lnTo>
                      <a:pt x="2813" y="16896"/>
                    </a:lnTo>
                    <a:lnTo>
                      <a:pt x="2521" y="16496"/>
                    </a:lnTo>
                    <a:lnTo>
                      <a:pt x="2253" y="16079"/>
                    </a:lnTo>
                    <a:lnTo>
                      <a:pt x="1995" y="15645"/>
                    </a:lnTo>
                    <a:lnTo>
                      <a:pt x="1769" y="15220"/>
                    </a:lnTo>
                    <a:lnTo>
                      <a:pt x="1569" y="14770"/>
                    </a:lnTo>
                    <a:lnTo>
                      <a:pt x="1385" y="14328"/>
                    </a:lnTo>
                    <a:lnTo>
                      <a:pt x="1227" y="13861"/>
                    </a:lnTo>
                    <a:lnTo>
                      <a:pt x="1102" y="13394"/>
                    </a:lnTo>
                    <a:lnTo>
                      <a:pt x="985" y="12935"/>
                    </a:lnTo>
                    <a:lnTo>
                      <a:pt x="893" y="12451"/>
                    </a:lnTo>
                    <a:lnTo>
                      <a:pt x="818" y="11984"/>
                    </a:lnTo>
                    <a:lnTo>
                      <a:pt x="776" y="11501"/>
                    </a:lnTo>
                    <a:lnTo>
                      <a:pt x="760" y="11025"/>
                    </a:lnTo>
                    <a:lnTo>
                      <a:pt x="760" y="10533"/>
                    </a:lnTo>
                    <a:lnTo>
                      <a:pt x="776" y="10049"/>
                    </a:lnTo>
                    <a:lnTo>
                      <a:pt x="893" y="9099"/>
                    </a:lnTo>
                    <a:lnTo>
                      <a:pt x="993" y="8623"/>
                    </a:lnTo>
                    <a:lnTo>
                      <a:pt x="1110" y="8148"/>
                    </a:lnTo>
                    <a:lnTo>
                      <a:pt x="1252" y="7681"/>
                    </a:lnTo>
                    <a:lnTo>
                      <a:pt x="1411" y="7222"/>
                    </a:lnTo>
                    <a:lnTo>
                      <a:pt x="1602" y="6764"/>
                    </a:lnTo>
                    <a:lnTo>
                      <a:pt x="1811" y="6313"/>
                    </a:lnTo>
                    <a:lnTo>
                      <a:pt x="2036" y="5871"/>
                    </a:lnTo>
                    <a:lnTo>
                      <a:pt x="2304" y="5446"/>
                    </a:lnTo>
                    <a:lnTo>
                      <a:pt x="2587" y="5021"/>
                    </a:lnTo>
                    <a:lnTo>
                      <a:pt x="2738" y="4820"/>
                    </a:lnTo>
                    <a:lnTo>
                      <a:pt x="2896" y="4612"/>
                    </a:lnTo>
                    <a:lnTo>
                      <a:pt x="3213" y="4212"/>
                    </a:lnTo>
                    <a:lnTo>
                      <a:pt x="3397" y="4020"/>
                    </a:lnTo>
                    <a:lnTo>
                      <a:pt x="3564" y="3836"/>
                    </a:lnTo>
                    <a:lnTo>
                      <a:pt x="3931" y="3469"/>
                    </a:lnTo>
                    <a:lnTo>
                      <a:pt x="4307" y="3136"/>
                    </a:lnTo>
                    <a:lnTo>
                      <a:pt x="4699" y="2819"/>
                    </a:lnTo>
                    <a:lnTo>
                      <a:pt x="5108" y="2527"/>
                    </a:lnTo>
                    <a:lnTo>
                      <a:pt x="5525" y="2252"/>
                    </a:lnTo>
                    <a:lnTo>
                      <a:pt x="5943" y="2010"/>
                    </a:lnTo>
                    <a:lnTo>
                      <a:pt x="6377" y="1785"/>
                    </a:lnTo>
                    <a:lnTo>
                      <a:pt x="6827" y="1576"/>
                    </a:lnTo>
                    <a:lnTo>
                      <a:pt x="7278" y="1401"/>
                    </a:lnTo>
                    <a:lnTo>
                      <a:pt x="7737" y="1243"/>
                    </a:lnTo>
                    <a:lnTo>
                      <a:pt x="8196" y="1101"/>
                    </a:lnTo>
                    <a:lnTo>
                      <a:pt x="8663" y="992"/>
                    </a:lnTo>
                    <a:lnTo>
                      <a:pt x="9147" y="901"/>
                    </a:lnTo>
                    <a:lnTo>
                      <a:pt x="9615" y="834"/>
                    </a:lnTo>
                    <a:lnTo>
                      <a:pt x="10099" y="792"/>
                    </a:lnTo>
                    <a:lnTo>
                      <a:pt x="10575" y="767"/>
                    </a:lnTo>
                    <a:lnTo>
                      <a:pt x="11059" y="767"/>
                    </a:lnTo>
                    <a:lnTo>
                      <a:pt x="11543" y="792"/>
                    </a:lnTo>
                    <a:lnTo>
                      <a:pt x="12019" y="834"/>
                    </a:lnTo>
                    <a:lnTo>
                      <a:pt x="12503" y="909"/>
                    </a:lnTo>
                    <a:lnTo>
                      <a:pt x="12987" y="1001"/>
                    </a:lnTo>
                    <a:lnTo>
                      <a:pt x="13454" y="1118"/>
                    </a:lnTo>
                    <a:lnTo>
                      <a:pt x="13921" y="1259"/>
                    </a:lnTo>
                    <a:lnTo>
                      <a:pt x="14381" y="1418"/>
                    </a:lnTo>
                    <a:lnTo>
                      <a:pt x="14840" y="1610"/>
                    </a:lnTo>
                    <a:lnTo>
                      <a:pt x="15290" y="1818"/>
                    </a:lnTo>
                    <a:lnTo>
                      <a:pt x="15733" y="2052"/>
                    </a:lnTo>
                    <a:lnTo>
                      <a:pt x="16158" y="2310"/>
                    </a:lnTo>
                    <a:lnTo>
                      <a:pt x="16584" y="2594"/>
                    </a:lnTo>
                    <a:lnTo>
                      <a:pt x="16784" y="2744"/>
                    </a:lnTo>
                    <a:lnTo>
                      <a:pt x="16993" y="2894"/>
                    </a:lnTo>
                    <a:lnTo>
                      <a:pt x="17193" y="3052"/>
                    </a:lnTo>
                    <a:lnTo>
                      <a:pt x="17385" y="3227"/>
                    </a:lnTo>
                    <a:lnTo>
                      <a:pt x="17577" y="3394"/>
                    </a:lnTo>
                    <a:lnTo>
                      <a:pt x="17769" y="3578"/>
                    </a:lnTo>
                    <a:lnTo>
                      <a:pt x="18136" y="3945"/>
                    </a:lnTo>
                    <a:lnTo>
                      <a:pt x="18470" y="4312"/>
                    </a:lnTo>
                    <a:lnTo>
                      <a:pt x="18787" y="4712"/>
                    </a:lnTo>
                    <a:lnTo>
                      <a:pt x="19079" y="5104"/>
                    </a:lnTo>
                    <a:lnTo>
                      <a:pt x="19347" y="5521"/>
                    </a:lnTo>
                    <a:lnTo>
                      <a:pt x="19597" y="5946"/>
                    </a:lnTo>
                    <a:lnTo>
                      <a:pt x="19822" y="6388"/>
                    </a:lnTo>
                    <a:lnTo>
                      <a:pt x="20031" y="6822"/>
                    </a:lnTo>
                    <a:lnTo>
                      <a:pt x="20206" y="7281"/>
                    </a:lnTo>
                    <a:lnTo>
                      <a:pt x="20365" y="7748"/>
                    </a:lnTo>
                    <a:lnTo>
                      <a:pt x="20507" y="8206"/>
                    </a:lnTo>
                    <a:lnTo>
                      <a:pt x="20615" y="8673"/>
                    </a:lnTo>
                    <a:lnTo>
                      <a:pt x="20707" y="9140"/>
                    </a:lnTo>
                    <a:lnTo>
                      <a:pt x="20774" y="9624"/>
                    </a:lnTo>
                    <a:lnTo>
                      <a:pt x="20815" y="10108"/>
                    </a:lnTo>
                    <a:lnTo>
                      <a:pt x="20840" y="10583"/>
                    </a:lnTo>
                    <a:lnTo>
                      <a:pt x="20840" y="11067"/>
                    </a:lnTo>
                    <a:lnTo>
                      <a:pt x="20815" y="11542"/>
                    </a:lnTo>
                    <a:lnTo>
                      <a:pt x="20765" y="12026"/>
                    </a:lnTo>
                    <a:lnTo>
                      <a:pt x="20699" y="12510"/>
                    </a:lnTo>
                    <a:lnTo>
                      <a:pt x="20607" y="12977"/>
                    </a:lnTo>
                    <a:lnTo>
                      <a:pt x="20490" y="13460"/>
                    </a:lnTo>
                    <a:lnTo>
                      <a:pt x="20348" y="13919"/>
                    </a:lnTo>
                    <a:lnTo>
                      <a:pt x="20189" y="14386"/>
                    </a:lnTo>
                    <a:lnTo>
                      <a:pt x="19998" y="14836"/>
                    </a:lnTo>
                    <a:lnTo>
                      <a:pt x="19789" y="15287"/>
                    </a:lnTo>
                    <a:lnTo>
                      <a:pt x="19555" y="15737"/>
                    </a:lnTo>
                    <a:lnTo>
                      <a:pt x="19296" y="16162"/>
                    </a:lnTo>
                    <a:lnTo>
                      <a:pt x="19163" y="16371"/>
                    </a:lnTo>
                    <a:lnTo>
                      <a:pt x="18712" y="16996"/>
                    </a:lnTo>
                    <a:lnTo>
                      <a:pt x="18545" y="17188"/>
                    </a:lnTo>
                    <a:lnTo>
                      <a:pt x="18378" y="173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Sľíďé">
                <a:extLst>
                  <a:ext uri="{FF2B5EF4-FFF2-40B4-BE49-F238E27FC236}">
                    <a16:creationId xmlns:a16="http://schemas.microsoft.com/office/drawing/2014/main" id="{8757C701-5F85-4E79-85C0-47D47D96B215}"/>
                  </a:ext>
                </a:extLst>
              </p:cNvPr>
              <p:cNvSpPr/>
              <p:nvPr/>
            </p:nvSpPr>
            <p:spPr>
              <a:xfrm>
                <a:off x="8127528" y="2017628"/>
                <a:ext cx="1812761" cy="169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28" y="5389"/>
                    </a:moveTo>
                    <a:lnTo>
                      <a:pt x="4148" y="4898"/>
                    </a:lnTo>
                    <a:lnTo>
                      <a:pt x="4358" y="4664"/>
                    </a:lnTo>
                    <a:lnTo>
                      <a:pt x="4588" y="4450"/>
                    </a:lnTo>
                    <a:lnTo>
                      <a:pt x="5038" y="4013"/>
                    </a:lnTo>
                    <a:lnTo>
                      <a:pt x="5507" y="3618"/>
                    </a:lnTo>
                    <a:lnTo>
                      <a:pt x="5977" y="3234"/>
                    </a:lnTo>
                    <a:lnTo>
                      <a:pt x="6477" y="2892"/>
                    </a:lnTo>
                    <a:lnTo>
                      <a:pt x="6997" y="2572"/>
                    </a:lnTo>
                    <a:lnTo>
                      <a:pt x="7517" y="2273"/>
                    </a:lnTo>
                    <a:lnTo>
                      <a:pt x="8046" y="2017"/>
                    </a:lnTo>
                    <a:lnTo>
                      <a:pt x="8576" y="1782"/>
                    </a:lnTo>
                    <a:lnTo>
                      <a:pt x="9136" y="1590"/>
                    </a:lnTo>
                    <a:lnTo>
                      <a:pt x="9696" y="1409"/>
                    </a:lnTo>
                    <a:lnTo>
                      <a:pt x="10255" y="1259"/>
                    </a:lnTo>
                    <a:lnTo>
                      <a:pt x="10825" y="1153"/>
                    </a:lnTo>
                    <a:lnTo>
                      <a:pt x="11395" y="1057"/>
                    </a:lnTo>
                    <a:lnTo>
                      <a:pt x="11974" y="1003"/>
                    </a:lnTo>
                    <a:lnTo>
                      <a:pt x="12544" y="971"/>
                    </a:lnTo>
                    <a:lnTo>
                      <a:pt x="13124" y="971"/>
                    </a:lnTo>
                    <a:lnTo>
                      <a:pt x="13704" y="1003"/>
                    </a:lnTo>
                    <a:lnTo>
                      <a:pt x="14273" y="1067"/>
                    </a:lnTo>
                    <a:lnTo>
                      <a:pt x="14853" y="1153"/>
                    </a:lnTo>
                    <a:lnTo>
                      <a:pt x="15413" y="1281"/>
                    </a:lnTo>
                    <a:lnTo>
                      <a:pt x="15993" y="1430"/>
                    </a:lnTo>
                    <a:lnTo>
                      <a:pt x="16542" y="1601"/>
                    </a:lnTo>
                    <a:lnTo>
                      <a:pt x="17102" y="1814"/>
                    </a:lnTo>
                    <a:lnTo>
                      <a:pt x="17642" y="2060"/>
                    </a:lnTo>
                    <a:lnTo>
                      <a:pt x="18182" y="2326"/>
                    </a:lnTo>
                    <a:lnTo>
                      <a:pt x="18701" y="2625"/>
                    </a:lnTo>
                    <a:lnTo>
                      <a:pt x="19231" y="2956"/>
                    </a:lnTo>
                    <a:lnTo>
                      <a:pt x="19731" y="3308"/>
                    </a:lnTo>
                    <a:lnTo>
                      <a:pt x="19971" y="3500"/>
                    </a:lnTo>
                    <a:lnTo>
                      <a:pt x="20231" y="3714"/>
                    </a:lnTo>
                    <a:lnTo>
                      <a:pt x="20461" y="3917"/>
                    </a:lnTo>
                    <a:lnTo>
                      <a:pt x="20700" y="4130"/>
                    </a:lnTo>
                    <a:lnTo>
                      <a:pt x="20930" y="4354"/>
                    </a:lnTo>
                    <a:lnTo>
                      <a:pt x="21160" y="4589"/>
                    </a:lnTo>
                    <a:lnTo>
                      <a:pt x="21380" y="4813"/>
                    </a:lnTo>
                    <a:lnTo>
                      <a:pt x="21600" y="5048"/>
                    </a:lnTo>
                    <a:lnTo>
                      <a:pt x="21230" y="4557"/>
                    </a:lnTo>
                    <a:lnTo>
                      <a:pt x="21020" y="4311"/>
                    </a:lnTo>
                    <a:lnTo>
                      <a:pt x="20820" y="4066"/>
                    </a:lnTo>
                    <a:lnTo>
                      <a:pt x="20381" y="3596"/>
                    </a:lnTo>
                    <a:lnTo>
                      <a:pt x="20161" y="3372"/>
                    </a:lnTo>
                    <a:lnTo>
                      <a:pt x="19921" y="3148"/>
                    </a:lnTo>
                    <a:lnTo>
                      <a:pt x="19691" y="2935"/>
                    </a:lnTo>
                    <a:lnTo>
                      <a:pt x="19451" y="2721"/>
                    </a:lnTo>
                    <a:lnTo>
                      <a:pt x="19201" y="2529"/>
                    </a:lnTo>
                    <a:lnTo>
                      <a:pt x="18961" y="2348"/>
                    </a:lnTo>
                    <a:lnTo>
                      <a:pt x="18451" y="1974"/>
                    </a:lnTo>
                    <a:lnTo>
                      <a:pt x="17942" y="1643"/>
                    </a:lnTo>
                    <a:lnTo>
                      <a:pt x="17412" y="1345"/>
                    </a:lnTo>
                    <a:lnTo>
                      <a:pt x="16872" y="1089"/>
                    </a:lnTo>
                    <a:lnTo>
                      <a:pt x="16322" y="843"/>
                    </a:lnTo>
                    <a:lnTo>
                      <a:pt x="15773" y="630"/>
                    </a:lnTo>
                    <a:lnTo>
                      <a:pt x="15213" y="459"/>
                    </a:lnTo>
                    <a:lnTo>
                      <a:pt x="14643" y="309"/>
                    </a:lnTo>
                    <a:lnTo>
                      <a:pt x="14073" y="181"/>
                    </a:lnTo>
                    <a:lnTo>
                      <a:pt x="13494" y="85"/>
                    </a:lnTo>
                    <a:lnTo>
                      <a:pt x="12924" y="32"/>
                    </a:lnTo>
                    <a:lnTo>
                      <a:pt x="12344" y="0"/>
                    </a:lnTo>
                    <a:lnTo>
                      <a:pt x="11765" y="0"/>
                    </a:lnTo>
                    <a:lnTo>
                      <a:pt x="11195" y="32"/>
                    </a:lnTo>
                    <a:lnTo>
                      <a:pt x="10615" y="85"/>
                    </a:lnTo>
                    <a:lnTo>
                      <a:pt x="10055" y="171"/>
                    </a:lnTo>
                    <a:lnTo>
                      <a:pt x="9476" y="288"/>
                    </a:lnTo>
                    <a:lnTo>
                      <a:pt x="8916" y="427"/>
                    </a:lnTo>
                    <a:lnTo>
                      <a:pt x="8366" y="608"/>
                    </a:lnTo>
                    <a:lnTo>
                      <a:pt x="7816" y="811"/>
                    </a:lnTo>
                    <a:lnTo>
                      <a:pt x="7277" y="1046"/>
                    </a:lnTo>
                    <a:lnTo>
                      <a:pt x="6737" y="1302"/>
                    </a:lnTo>
                    <a:lnTo>
                      <a:pt x="6217" y="1590"/>
                    </a:lnTo>
                    <a:lnTo>
                      <a:pt x="5717" y="1910"/>
                    </a:lnTo>
                    <a:lnTo>
                      <a:pt x="5218" y="2262"/>
                    </a:lnTo>
                    <a:lnTo>
                      <a:pt x="4728" y="2625"/>
                    </a:lnTo>
                    <a:lnTo>
                      <a:pt x="4258" y="3042"/>
                    </a:lnTo>
                    <a:lnTo>
                      <a:pt x="3808" y="3468"/>
                    </a:lnTo>
                    <a:lnTo>
                      <a:pt x="3588" y="3692"/>
                    </a:lnTo>
                    <a:lnTo>
                      <a:pt x="3368" y="3927"/>
                    </a:lnTo>
                    <a:lnTo>
                      <a:pt x="3169" y="4162"/>
                    </a:lnTo>
                    <a:lnTo>
                      <a:pt x="2949" y="4408"/>
                    </a:lnTo>
                    <a:lnTo>
                      <a:pt x="2579" y="4888"/>
                    </a:lnTo>
                    <a:lnTo>
                      <a:pt x="2229" y="5379"/>
                    </a:lnTo>
                    <a:lnTo>
                      <a:pt x="1909" y="5880"/>
                    </a:lnTo>
                    <a:lnTo>
                      <a:pt x="1619" y="6403"/>
                    </a:lnTo>
                    <a:lnTo>
                      <a:pt x="1349" y="6926"/>
                    </a:lnTo>
                    <a:lnTo>
                      <a:pt x="1109" y="7460"/>
                    </a:lnTo>
                    <a:lnTo>
                      <a:pt x="890" y="8004"/>
                    </a:lnTo>
                    <a:lnTo>
                      <a:pt x="700" y="8548"/>
                    </a:lnTo>
                    <a:lnTo>
                      <a:pt x="520" y="9114"/>
                    </a:lnTo>
                    <a:lnTo>
                      <a:pt x="380" y="9669"/>
                    </a:lnTo>
                    <a:lnTo>
                      <a:pt x="250" y="10234"/>
                    </a:lnTo>
                    <a:lnTo>
                      <a:pt x="160" y="10800"/>
                    </a:lnTo>
                    <a:lnTo>
                      <a:pt x="80" y="11376"/>
                    </a:lnTo>
                    <a:lnTo>
                      <a:pt x="30" y="11953"/>
                    </a:lnTo>
                    <a:lnTo>
                      <a:pt x="0" y="12540"/>
                    </a:lnTo>
                    <a:lnTo>
                      <a:pt x="0" y="13116"/>
                    </a:lnTo>
                    <a:lnTo>
                      <a:pt x="30" y="13692"/>
                    </a:lnTo>
                    <a:lnTo>
                      <a:pt x="80" y="14258"/>
                    </a:lnTo>
                    <a:lnTo>
                      <a:pt x="150" y="14834"/>
                    </a:lnTo>
                    <a:lnTo>
                      <a:pt x="250" y="15400"/>
                    </a:lnTo>
                    <a:lnTo>
                      <a:pt x="360" y="15965"/>
                    </a:lnTo>
                    <a:lnTo>
                      <a:pt x="500" y="16531"/>
                    </a:lnTo>
                    <a:lnTo>
                      <a:pt x="670" y="17075"/>
                    </a:lnTo>
                    <a:lnTo>
                      <a:pt x="860" y="17619"/>
                    </a:lnTo>
                    <a:lnTo>
                      <a:pt x="1080" y="18153"/>
                    </a:lnTo>
                    <a:lnTo>
                      <a:pt x="1309" y="18687"/>
                    </a:lnTo>
                    <a:lnTo>
                      <a:pt x="1579" y="19209"/>
                    </a:lnTo>
                    <a:lnTo>
                      <a:pt x="1859" y="19711"/>
                    </a:lnTo>
                    <a:lnTo>
                      <a:pt x="2169" y="20213"/>
                    </a:lnTo>
                    <a:lnTo>
                      <a:pt x="2499" y="20682"/>
                    </a:lnTo>
                    <a:lnTo>
                      <a:pt x="2859" y="21152"/>
                    </a:lnTo>
                    <a:lnTo>
                      <a:pt x="3229" y="21600"/>
                    </a:lnTo>
                    <a:lnTo>
                      <a:pt x="2919" y="21152"/>
                    </a:lnTo>
                    <a:lnTo>
                      <a:pt x="2639" y="20704"/>
                    </a:lnTo>
                    <a:lnTo>
                      <a:pt x="2369" y="20223"/>
                    </a:lnTo>
                    <a:lnTo>
                      <a:pt x="2129" y="19743"/>
                    </a:lnTo>
                    <a:lnTo>
                      <a:pt x="1899" y="19252"/>
                    </a:lnTo>
                    <a:lnTo>
                      <a:pt x="1689" y="18740"/>
                    </a:lnTo>
                    <a:lnTo>
                      <a:pt x="1349" y="17737"/>
                    </a:lnTo>
                    <a:lnTo>
                      <a:pt x="1199" y="17214"/>
                    </a:lnTo>
                    <a:lnTo>
                      <a:pt x="1080" y="16680"/>
                    </a:lnTo>
                    <a:lnTo>
                      <a:pt x="980" y="16157"/>
                    </a:lnTo>
                    <a:lnTo>
                      <a:pt x="900" y="15624"/>
                    </a:lnTo>
                    <a:lnTo>
                      <a:pt x="840" y="15101"/>
                    </a:lnTo>
                    <a:lnTo>
                      <a:pt x="800" y="14546"/>
                    </a:lnTo>
                    <a:lnTo>
                      <a:pt x="770" y="14012"/>
                    </a:lnTo>
                    <a:lnTo>
                      <a:pt x="790" y="13468"/>
                    </a:lnTo>
                    <a:lnTo>
                      <a:pt x="800" y="12934"/>
                    </a:lnTo>
                    <a:lnTo>
                      <a:pt x="850" y="12401"/>
                    </a:lnTo>
                    <a:lnTo>
                      <a:pt x="910" y="11857"/>
                    </a:lnTo>
                    <a:lnTo>
                      <a:pt x="1000" y="11323"/>
                    </a:lnTo>
                    <a:lnTo>
                      <a:pt x="1109" y="10800"/>
                    </a:lnTo>
                    <a:lnTo>
                      <a:pt x="1249" y="10266"/>
                    </a:lnTo>
                    <a:lnTo>
                      <a:pt x="1389" y="9754"/>
                    </a:lnTo>
                    <a:lnTo>
                      <a:pt x="1569" y="9231"/>
                    </a:lnTo>
                    <a:lnTo>
                      <a:pt x="1759" y="8730"/>
                    </a:lnTo>
                    <a:lnTo>
                      <a:pt x="1979" y="8217"/>
                    </a:lnTo>
                    <a:lnTo>
                      <a:pt x="2219" y="7726"/>
                    </a:lnTo>
                    <a:lnTo>
                      <a:pt x="2479" y="7236"/>
                    </a:lnTo>
                    <a:lnTo>
                      <a:pt x="2759" y="6755"/>
                    </a:lnTo>
                    <a:lnTo>
                      <a:pt x="3049" y="6296"/>
                    </a:lnTo>
                    <a:lnTo>
                      <a:pt x="3388" y="5838"/>
                    </a:lnTo>
                    <a:lnTo>
                      <a:pt x="3728" y="53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iṩļîḓe">
                <a:extLst>
                  <a:ext uri="{FF2B5EF4-FFF2-40B4-BE49-F238E27FC236}">
                    <a16:creationId xmlns:a16="http://schemas.microsoft.com/office/drawing/2014/main" id="{E2FDC405-2A25-4C5C-A4A2-518357627C35}"/>
                  </a:ext>
                </a:extLst>
              </p:cNvPr>
              <p:cNvSpPr/>
              <p:nvPr/>
            </p:nvSpPr>
            <p:spPr>
              <a:xfrm>
                <a:off x="9688515" y="3923541"/>
                <a:ext cx="1752336" cy="221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8" y="0"/>
                    </a:moveTo>
                    <a:lnTo>
                      <a:pt x="21600" y="20928"/>
                    </a:lnTo>
                    <a:lnTo>
                      <a:pt x="21362" y="21116"/>
                    </a:lnTo>
                    <a:lnTo>
                      <a:pt x="21238" y="21198"/>
                    </a:lnTo>
                    <a:lnTo>
                      <a:pt x="21093" y="21289"/>
                    </a:lnTo>
                    <a:lnTo>
                      <a:pt x="20917" y="21379"/>
                    </a:lnTo>
                    <a:lnTo>
                      <a:pt x="20720" y="21452"/>
                    </a:lnTo>
                    <a:lnTo>
                      <a:pt x="20513" y="21526"/>
                    </a:lnTo>
                    <a:lnTo>
                      <a:pt x="20181" y="21592"/>
                    </a:lnTo>
                    <a:lnTo>
                      <a:pt x="20078" y="21592"/>
                    </a:lnTo>
                    <a:lnTo>
                      <a:pt x="19964" y="21600"/>
                    </a:lnTo>
                    <a:lnTo>
                      <a:pt x="19840" y="21592"/>
                    </a:lnTo>
                    <a:lnTo>
                      <a:pt x="19726" y="21575"/>
                    </a:lnTo>
                    <a:lnTo>
                      <a:pt x="19602" y="21551"/>
                    </a:lnTo>
                    <a:lnTo>
                      <a:pt x="19467" y="21518"/>
                    </a:lnTo>
                    <a:lnTo>
                      <a:pt x="19353" y="21477"/>
                    </a:lnTo>
                    <a:lnTo>
                      <a:pt x="19229" y="21411"/>
                    </a:lnTo>
                    <a:lnTo>
                      <a:pt x="19115" y="21346"/>
                    </a:lnTo>
                    <a:lnTo>
                      <a:pt x="18980" y="21264"/>
                    </a:lnTo>
                    <a:lnTo>
                      <a:pt x="18856" y="21166"/>
                    </a:lnTo>
                    <a:lnTo>
                      <a:pt x="18701" y="21026"/>
                    </a:lnTo>
                    <a:lnTo>
                      <a:pt x="18494" y="20813"/>
                    </a:lnTo>
                    <a:lnTo>
                      <a:pt x="17862" y="20206"/>
                    </a:lnTo>
                    <a:lnTo>
                      <a:pt x="17044" y="19370"/>
                    </a:lnTo>
                    <a:lnTo>
                      <a:pt x="16050" y="18354"/>
                    </a:lnTo>
                    <a:lnTo>
                      <a:pt x="13699" y="15944"/>
                    </a:lnTo>
                    <a:lnTo>
                      <a:pt x="11131" y="13255"/>
                    </a:lnTo>
                    <a:lnTo>
                      <a:pt x="6461" y="8353"/>
                    </a:lnTo>
                    <a:lnTo>
                      <a:pt x="4380" y="6156"/>
                    </a:lnTo>
                    <a:lnTo>
                      <a:pt x="4339" y="6091"/>
                    </a:lnTo>
                    <a:lnTo>
                      <a:pt x="4297" y="6033"/>
                    </a:lnTo>
                    <a:lnTo>
                      <a:pt x="4256" y="5935"/>
                    </a:lnTo>
                    <a:lnTo>
                      <a:pt x="4245" y="5828"/>
                    </a:lnTo>
                    <a:lnTo>
                      <a:pt x="4245" y="5771"/>
                    </a:lnTo>
                    <a:lnTo>
                      <a:pt x="4256" y="5705"/>
                    </a:lnTo>
                    <a:lnTo>
                      <a:pt x="4318" y="5591"/>
                    </a:lnTo>
                    <a:lnTo>
                      <a:pt x="4370" y="5517"/>
                    </a:lnTo>
                    <a:lnTo>
                      <a:pt x="4432" y="5451"/>
                    </a:lnTo>
                    <a:lnTo>
                      <a:pt x="0" y="877"/>
                    </a:lnTo>
                    <a:lnTo>
                      <a:pt x="93" y="771"/>
                    </a:lnTo>
                    <a:lnTo>
                      <a:pt x="207" y="656"/>
                    </a:lnTo>
                    <a:lnTo>
                      <a:pt x="352" y="508"/>
                    </a:lnTo>
                    <a:lnTo>
                      <a:pt x="538" y="361"/>
                    </a:lnTo>
                    <a:lnTo>
                      <a:pt x="652" y="287"/>
                    </a:lnTo>
                    <a:lnTo>
                      <a:pt x="777" y="213"/>
                    </a:lnTo>
                    <a:lnTo>
                      <a:pt x="901" y="148"/>
                    </a:lnTo>
                    <a:lnTo>
                      <a:pt x="1212" y="33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íṩľíḋé">
                <a:extLst>
                  <a:ext uri="{FF2B5EF4-FFF2-40B4-BE49-F238E27FC236}">
                    <a16:creationId xmlns:a16="http://schemas.microsoft.com/office/drawing/2014/main" id="{9FE5F95A-17C6-43EF-A4A9-472D2C222FE8}"/>
                  </a:ext>
                </a:extLst>
              </p:cNvPr>
              <p:cNvSpPr/>
              <p:nvPr/>
            </p:nvSpPr>
            <p:spPr>
              <a:xfrm>
                <a:off x="9748940" y="3883257"/>
                <a:ext cx="1769961" cy="2205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0"/>
                    </a:moveTo>
                    <a:lnTo>
                      <a:pt x="20351" y="21600"/>
                    </a:lnTo>
                    <a:lnTo>
                      <a:pt x="20433" y="21559"/>
                    </a:lnTo>
                    <a:lnTo>
                      <a:pt x="20638" y="21460"/>
                    </a:lnTo>
                    <a:lnTo>
                      <a:pt x="20771" y="21386"/>
                    </a:lnTo>
                    <a:lnTo>
                      <a:pt x="20914" y="21288"/>
                    </a:lnTo>
                    <a:lnTo>
                      <a:pt x="21211" y="21049"/>
                    </a:lnTo>
                    <a:lnTo>
                      <a:pt x="21334" y="20910"/>
                    </a:lnTo>
                    <a:lnTo>
                      <a:pt x="21457" y="20762"/>
                    </a:lnTo>
                    <a:lnTo>
                      <a:pt x="21498" y="20679"/>
                    </a:lnTo>
                    <a:lnTo>
                      <a:pt x="21539" y="20581"/>
                    </a:lnTo>
                    <a:lnTo>
                      <a:pt x="21559" y="20499"/>
                    </a:lnTo>
                    <a:lnTo>
                      <a:pt x="21590" y="20400"/>
                    </a:lnTo>
                    <a:lnTo>
                      <a:pt x="21600" y="20310"/>
                    </a:lnTo>
                    <a:lnTo>
                      <a:pt x="21600" y="20211"/>
                    </a:lnTo>
                    <a:lnTo>
                      <a:pt x="21590" y="20112"/>
                    </a:lnTo>
                    <a:lnTo>
                      <a:pt x="21559" y="20005"/>
                    </a:lnTo>
                    <a:lnTo>
                      <a:pt x="21518" y="19890"/>
                    </a:lnTo>
                    <a:lnTo>
                      <a:pt x="21467" y="19784"/>
                    </a:lnTo>
                    <a:lnTo>
                      <a:pt x="21405" y="19668"/>
                    </a:lnTo>
                    <a:lnTo>
                      <a:pt x="21313" y="19553"/>
                    </a:lnTo>
                    <a:lnTo>
                      <a:pt x="21180" y="19397"/>
                    </a:lnTo>
                    <a:lnTo>
                      <a:pt x="20986" y="19175"/>
                    </a:lnTo>
                    <a:lnTo>
                      <a:pt x="20392" y="18542"/>
                    </a:lnTo>
                    <a:lnTo>
                      <a:pt x="19594" y="17696"/>
                    </a:lnTo>
                    <a:lnTo>
                      <a:pt x="18611" y="16685"/>
                    </a:lnTo>
                    <a:lnTo>
                      <a:pt x="16246" y="14285"/>
                    </a:lnTo>
                    <a:lnTo>
                      <a:pt x="13625" y="11638"/>
                    </a:lnTo>
                    <a:lnTo>
                      <a:pt x="8855" y="6822"/>
                    </a:lnTo>
                    <a:lnTo>
                      <a:pt x="6705" y="4677"/>
                    </a:lnTo>
                    <a:lnTo>
                      <a:pt x="6644" y="4627"/>
                    </a:lnTo>
                    <a:lnTo>
                      <a:pt x="6572" y="4578"/>
                    </a:lnTo>
                    <a:lnTo>
                      <a:pt x="6470" y="4529"/>
                    </a:lnTo>
                    <a:lnTo>
                      <a:pt x="6337" y="4496"/>
                    </a:lnTo>
                    <a:lnTo>
                      <a:pt x="6275" y="4488"/>
                    </a:lnTo>
                    <a:lnTo>
                      <a:pt x="6193" y="4479"/>
                    </a:lnTo>
                    <a:lnTo>
                      <a:pt x="6122" y="4479"/>
                    </a:lnTo>
                    <a:lnTo>
                      <a:pt x="6040" y="4488"/>
                    </a:lnTo>
                    <a:lnTo>
                      <a:pt x="5948" y="4504"/>
                    </a:lnTo>
                    <a:lnTo>
                      <a:pt x="5856" y="4537"/>
                    </a:lnTo>
                    <a:lnTo>
                      <a:pt x="1402" y="0"/>
                    </a:lnTo>
                    <a:lnTo>
                      <a:pt x="1239" y="41"/>
                    </a:lnTo>
                    <a:lnTo>
                      <a:pt x="1075" y="99"/>
                    </a:lnTo>
                    <a:lnTo>
                      <a:pt x="870" y="173"/>
                    </a:lnTo>
                    <a:lnTo>
                      <a:pt x="635" y="288"/>
                    </a:lnTo>
                    <a:lnTo>
                      <a:pt x="522" y="353"/>
                    </a:lnTo>
                    <a:lnTo>
                      <a:pt x="420" y="419"/>
                    </a:lnTo>
                    <a:lnTo>
                      <a:pt x="297" y="518"/>
                    </a:lnTo>
                    <a:lnTo>
                      <a:pt x="92" y="715"/>
                    </a:lnTo>
                    <a:lnTo>
                      <a:pt x="0" y="8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îşļidè">
                <a:extLst>
                  <a:ext uri="{FF2B5EF4-FFF2-40B4-BE49-F238E27FC236}">
                    <a16:creationId xmlns:a16="http://schemas.microsoft.com/office/drawing/2014/main" id="{7EDAB6FE-FDD8-4FB6-833B-5E07DE79244E}"/>
                  </a:ext>
                </a:extLst>
              </p:cNvPr>
              <p:cNvSpPr/>
              <p:nvPr/>
            </p:nvSpPr>
            <p:spPr>
              <a:xfrm>
                <a:off x="10164363" y="4364142"/>
                <a:ext cx="1299146" cy="165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4" y="21600"/>
                    </a:moveTo>
                    <a:lnTo>
                      <a:pt x="20917" y="21567"/>
                    </a:lnTo>
                    <a:lnTo>
                      <a:pt x="21001" y="21523"/>
                    </a:lnTo>
                    <a:lnTo>
                      <a:pt x="21112" y="21468"/>
                    </a:lnTo>
                    <a:lnTo>
                      <a:pt x="21224" y="21391"/>
                    </a:lnTo>
                    <a:lnTo>
                      <a:pt x="21321" y="21293"/>
                    </a:lnTo>
                    <a:lnTo>
                      <a:pt x="21433" y="21161"/>
                    </a:lnTo>
                    <a:lnTo>
                      <a:pt x="21530" y="21007"/>
                    </a:lnTo>
                    <a:lnTo>
                      <a:pt x="21572" y="20820"/>
                    </a:lnTo>
                    <a:lnTo>
                      <a:pt x="21600" y="20722"/>
                    </a:lnTo>
                    <a:lnTo>
                      <a:pt x="21600" y="20502"/>
                    </a:lnTo>
                    <a:lnTo>
                      <a:pt x="21544" y="20238"/>
                    </a:lnTo>
                    <a:lnTo>
                      <a:pt x="21489" y="20096"/>
                    </a:lnTo>
                    <a:lnTo>
                      <a:pt x="21419" y="19942"/>
                    </a:lnTo>
                    <a:lnTo>
                      <a:pt x="21321" y="19766"/>
                    </a:lnTo>
                    <a:lnTo>
                      <a:pt x="21224" y="19601"/>
                    </a:lnTo>
                    <a:lnTo>
                      <a:pt x="21098" y="19415"/>
                    </a:lnTo>
                    <a:lnTo>
                      <a:pt x="20959" y="19239"/>
                    </a:lnTo>
                    <a:lnTo>
                      <a:pt x="20792" y="19019"/>
                    </a:lnTo>
                    <a:lnTo>
                      <a:pt x="20597" y="18811"/>
                    </a:lnTo>
                    <a:lnTo>
                      <a:pt x="20388" y="18602"/>
                    </a:lnTo>
                    <a:lnTo>
                      <a:pt x="1979" y="231"/>
                    </a:lnTo>
                    <a:lnTo>
                      <a:pt x="1853" y="132"/>
                    </a:lnTo>
                    <a:lnTo>
                      <a:pt x="1798" y="110"/>
                    </a:lnTo>
                    <a:lnTo>
                      <a:pt x="1714" y="66"/>
                    </a:lnTo>
                    <a:lnTo>
                      <a:pt x="1630" y="33"/>
                    </a:lnTo>
                    <a:lnTo>
                      <a:pt x="1505" y="11"/>
                    </a:lnTo>
                    <a:lnTo>
                      <a:pt x="1380" y="0"/>
                    </a:lnTo>
                    <a:lnTo>
                      <a:pt x="1240" y="0"/>
                    </a:lnTo>
                    <a:lnTo>
                      <a:pt x="1073" y="22"/>
                    </a:lnTo>
                    <a:lnTo>
                      <a:pt x="892" y="66"/>
                    </a:lnTo>
                    <a:lnTo>
                      <a:pt x="697" y="132"/>
                    </a:lnTo>
                    <a:lnTo>
                      <a:pt x="488" y="231"/>
                    </a:lnTo>
                    <a:lnTo>
                      <a:pt x="251" y="362"/>
                    </a:lnTo>
                    <a:lnTo>
                      <a:pt x="0" y="527"/>
                    </a:lnTo>
                    <a:lnTo>
                      <a:pt x="14" y="516"/>
                    </a:lnTo>
                    <a:lnTo>
                      <a:pt x="111" y="483"/>
                    </a:lnTo>
                    <a:lnTo>
                      <a:pt x="237" y="461"/>
                    </a:lnTo>
                    <a:lnTo>
                      <a:pt x="321" y="472"/>
                    </a:lnTo>
                    <a:lnTo>
                      <a:pt x="432" y="472"/>
                    </a:lnTo>
                    <a:lnTo>
                      <a:pt x="543" y="505"/>
                    </a:lnTo>
                    <a:lnTo>
                      <a:pt x="669" y="538"/>
                    </a:lnTo>
                    <a:lnTo>
                      <a:pt x="808" y="604"/>
                    </a:lnTo>
                    <a:lnTo>
                      <a:pt x="948" y="681"/>
                    </a:lnTo>
                    <a:lnTo>
                      <a:pt x="1310" y="922"/>
                    </a:lnTo>
                    <a:lnTo>
                      <a:pt x="1477" y="1087"/>
                    </a:lnTo>
                    <a:lnTo>
                      <a:pt x="1700" y="1285"/>
                    </a:lnTo>
                    <a:lnTo>
                      <a:pt x="4961" y="4667"/>
                    </a:lnTo>
                    <a:lnTo>
                      <a:pt x="11079" y="10992"/>
                    </a:lnTo>
                    <a:lnTo>
                      <a:pt x="19635" y="19854"/>
                    </a:lnTo>
                    <a:lnTo>
                      <a:pt x="19858" y="20052"/>
                    </a:lnTo>
                    <a:lnTo>
                      <a:pt x="20095" y="20271"/>
                    </a:lnTo>
                    <a:lnTo>
                      <a:pt x="20360" y="20546"/>
                    </a:lnTo>
                    <a:lnTo>
                      <a:pt x="20611" y="20842"/>
                    </a:lnTo>
                    <a:lnTo>
                      <a:pt x="20708" y="20974"/>
                    </a:lnTo>
                    <a:lnTo>
                      <a:pt x="20792" y="21117"/>
                    </a:lnTo>
                    <a:lnTo>
                      <a:pt x="20847" y="21260"/>
                    </a:lnTo>
                    <a:lnTo>
                      <a:pt x="20875" y="21391"/>
                    </a:lnTo>
                    <a:lnTo>
                      <a:pt x="20875" y="21501"/>
                    </a:lnTo>
                    <a:lnTo>
                      <a:pt x="20861" y="21556"/>
                    </a:lnTo>
                    <a:lnTo>
                      <a:pt x="20834" y="216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iṥḷíďê">
                <a:extLst>
                  <a:ext uri="{FF2B5EF4-FFF2-40B4-BE49-F238E27FC236}">
                    <a16:creationId xmlns:a16="http://schemas.microsoft.com/office/drawing/2014/main" id="{4F74AA40-898C-4672-AE00-ECE5438207F5}"/>
                  </a:ext>
                </a:extLst>
              </p:cNvPr>
              <p:cNvSpPr/>
              <p:nvPr/>
            </p:nvSpPr>
            <p:spPr>
              <a:xfrm>
                <a:off x="8150186" y="2057912"/>
                <a:ext cx="2019214" cy="201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83" y="2647"/>
                    </a:moveTo>
                    <a:lnTo>
                      <a:pt x="17677" y="2459"/>
                    </a:lnTo>
                    <a:lnTo>
                      <a:pt x="17461" y="2288"/>
                    </a:lnTo>
                    <a:lnTo>
                      <a:pt x="17237" y="2127"/>
                    </a:lnTo>
                    <a:lnTo>
                      <a:pt x="17021" y="1965"/>
                    </a:lnTo>
                    <a:lnTo>
                      <a:pt x="16564" y="1660"/>
                    </a:lnTo>
                    <a:lnTo>
                      <a:pt x="16106" y="1382"/>
                    </a:lnTo>
                    <a:lnTo>
                      <a:pt x="15630" y="1131"/>
                    </a:lnTo>
                    <a:lnTo>
                      <a:pt x="15145" y="906"/>
                    </a:lnTo>
                    <a:lnTo>
                      <a:pt x="14651" y="700"/>
                    </a:lnTo>
                    <a:lnTo>
                      <a:pt x="14158" y="529"/>
                    </a:lnTo>
                    <a:lnTo>
                      <a:pt x="13655" y="377"/>
                    </a:lnTo>
                    <a:lnTo>
                      <a:pt x="13152" y="251"/>
                    </a:lnTo>
                    <a:lnTo>
                      <a:pt x="12631" y="153"/>
                    </a:lnTo>
                    <a:lnTo>
                      <a:pt x="12111" y="72"/>
                    </a:lnTo>
                    <a:lnTo>
                      <a:pt x="11599" y="27"/>
                    </a:lnTo>
                    <a:lnTo>
                      <a:pt x="11078" y="0"/>
                    </a:lnTo>
                    <a:lnTo>
                      <a:pt x="10558" y="0"/>
                    </a:lnTo>
                    <a:lnTo>
                      <a:pt x="10046" y="27"/>
                    </a:lnTo>
                    <a:lnTo>
                      <a:pt x="9525" y="72"/>
                    </a:lnTo>
                    <a:lnTo>
                      <a:pt x="9022" y="144"/>
                    </a:lnTo>
                    <a:lnTo>
                      <a:pt x="8502" y="242"/>
                    </a:lnTo>
                    <a:lnTo>
                      <a:pt x="7999" y="359"/>
                    </a:lnTo>
                    <a:lnTo>
                      <a:pt x="7505" y="512"/>
                    </a:lnTo>
                    <a:lnTo>
                      <a:pt x="7011" y="682"/>
                    </a:lnTo>
                    <a:lnTo>
                      <a:pt x="6527" y="870"/>
                    </a:lnTo>
                    <a:lnTo>
                      <a:pt x="6042" y="1095"/>
                    </a:lnTo>
                    <a:lnTo>
                      <a:pt x="5575" y="1337"/>
                    </a:lnTo>
                    <a:lnTo>
                      <a:pt x="5126" y="1597"/>
                    </a:lnTo>
                    <a:lnTo>
                      <a:pt x="4677" y="1893"/>
                    </a:lnTo>
                    <a:lnTo>
                      <a:pt x="4237" y="2208"/>
                    </a:lnTo>
                    <a:lnTo>
                      <a:pt x="3815" y="2549"/>
                    </a:lnTo>
                    <a:lnTo>
                      <a:pt x="3411" y="2908"/>
                    </a:lnTo>
                    <a:lnTo>
                      <a:pt x="3016" y="3302"/>
                    </a:lnTo>
                    <a:lnTo>
                      <a:pt x="2837" y="3500"/>
                    </a:lnTo>
                    <a:lnTo>
                      <a:pt x="2639" y="3706"/>
                    </a:lnTo>
                    <a:lnTo>
                      <a:pt x="2298" y="4137"/>
                    </a:lnTo>
                    <a:lnTo>
                      <a:pt x="2128" y="4361"/>
                    </a:lnTo>
                    <a:lnTo>
                      <a:pt x="1966" y="4577"/>
                    </a:lnTo>
                    <a:lnTo>
                      <a:pt x="1661" y="5034"/>
                    </a:lnTo>
                    <a:lnTo>
                      <a:pt x="1374" y="5492"/>
                    </a:lnTo>
                    <a:lnTo>
                      <a:pt x="1131" y="5968"/>
                    </a:lnTo>
                    <a:lnTo>
                      <a:pt x="907" y="6452"/>
                    </a:lnTo>
                    <a:lnTo>
                      <a:pt x="700" y="6946"/>
                    </a:lnTo>
                    <a:lnTo>
                      <a:pt x="530" y="7439"/>
                    </a:lnTo>
                    <a:lnTo>
                      <a:pt x="377" y="7942"/>
                    </a:lnTo>
                    <a:lnTo>
                      <a:pt x="251" y="8453"/>
                    </a:lnTo>
                    <a:lnTo>
                      <a:pt x="144" y="8965"/>
                    </a:lnTo>
                    <a:lnTo>
                      <a:pt x="18" y="9988"/>
                    </a:lnTo>
                    <a:lnTo>
                      <a:pt x="0" y="10508"/>
                    </a:lnTo>
                    <a:lnTo>
                      <a:pt x="0" y="11038"/>
                    </a:lnTo>
                    <a:lnTo>
                      <a:pt x="18" y="11549"/>
                    </a:lnTo>
                    <a:lnTo>
                      <a:pt x="63" y="12070"/>
                    </a:lnTo>
                    <a:lnTo>
                      <a:pt x="144" y="12572"/>
                    </a:lnTo>
                    <a:lnTo>
                      <a:pt x="242" y="13093"/>
                    </a:lnTo>
                    <a:lnTo>
                      <a:pt x="368" y="13586"/>
                    </a:lnTo>
                    <a:lnTo>
                      <a:pt x="503" y="14089"/>
                    </a:lnTo>
                    <a:lnTo>
                      <a:pt x="673" y="14591"/>
                    </a:lnTo>
                    <a:lnTo>
                      <a:pt x="871" y="15067"/>
                    </a:lnTo>
                    <a:lnTo>
                      <a:pt x="1086" y="15552"/>
                    </a:lnTo>
                    <a:lnTo>
                      <a:pt x="1329" y="16009"/>
                    </a:lnTo>
                    <a:lnTo>
                      <a:pt x="1607" y="16476"/>
                    </a:lnTo>
                    <a:lnTo>
                      <a:pt x="1894" y="16925"/>
                    </a:lnTo>
                    <a:lnTo>
                      <a:pt x="2208" y="17355"/>
                    </a:lnTo>
                    <a:lnTo>
                      <a:pt x="2550" y="17768"/>
                    </a:lnTo>
                    <a:lnTo>
                      <a:pt x="2918" y="18181"/>
                    </a:lnTo>
                    <a:lnTo>
                      <a:pt x="3097" y="18378"/>
                    </a:lnTo>
                    <a:lnTo>
                      <a:pt x="3295" y="18576"/>
                    </a:lnTo>
                    <a:lnTo>
                      <a:pt x="3501" y="18755"/>
                    </a:lnTo>
                    <a:lnTo>
                      <a:pt x="3708" y="18944"/>
                    </a:lnTo>
                    <a:lnTo>
                      <a:pt x="3914" y="19123"/>
                    </a:lnTo>
                    <a:lnTo>
                      <a:pt x="4139" y="19303"/>
                    </a:lnTo>
                    <a:lnTo>
                      <a:pt x="4354" y="19473"/>
                    </a:lnTo>
                    <a:lnTo>
                      <a:pt x="4588" y="19635"/>
                    </a:lnTo>
                    <a:lnTo>
                      <a:pt x="5036" y="19931"/>
                    </a:lnTo>
                    <a:lnTo>
                      <a:pt x="5494" y="20209"/>
                    </a:lnTo>
                    <a:lnTo>
                      <a:pt x="5979" y="20460"/>
                    </a:lnTo>
                    <a:lnTo>
                      <a:pt x="6446" y="20694"/>
                    </a:lnTo>
                    <a:lnTo>
                      <a:pt x="7433" y="21071"/>
                    </a:lnTo>
                    <a:lnTo>
                      <a:pt x="7945" y="21223"/>
                    </a:lnTo>
                    <a:lnTo>
                      <a:pt x="8448" y="21349"/>
                    </a:lnTo>
                    <a:lnTo>
                      <a:pt x="8960" y="21447"/>
                    </a:lnTo>
                    <a:lnTo>
                      <a:pt x="9480" y="21519"/>
                    </a:lnTo>
                    <a:lnTo>
                      <a:pt x="10001" y="21573"/>
                    </a:lnTo>
                    <a:lnTo>
                      <a:pt x="10513" y="21600"/>
                    </a:lnTo>
                    <a:lnTo>
                      <a:pt x="11033" y="21600"/>
                    </a:lnTo>
                    <a:lnTo>
                      <a:pt x="11554" y="21573"/>
                    </a:lnTo>
                    <a:lnTo>
                      <a:pt x="12066" y="21528"/>
                    </a:lnTo>
                    <a:lnTo>
                      <a:pt x="12587" y="21447"/>
                    </a:lnTo>
                    <a:lnTo>
                      <a:pt x="13089" y="21358"/>
                    </a:lnTo>
                    <a:lnTo>
                      <a:pt x="13601" y="21232"/>
                    </a:lnTo>
                    <a:lnTo>
                      <a:pt x="14095" y="21080"/>
                    </a:lnTo>
                    <a:lnTo>
                      <a:pt x="14589" y="20918"/>
                    </a:lnTo>
                    <a:lnTo>
                      <a:pt x="15064" y="20721"/>
                    </a:lnTo>
                    <a:lnTo>
                      <a:pt x="15549" y="20505"/>
                    </a:lnTo>
                    <a:lnTo>
                      <a:pt x="16025" y="20254"/>
                    </a:lnTo>
                    <a:lnTo>
                      <a:pt x="16483" y="19985"/>
                    </a:lnTo>
                    <a:lnTo>
                      <a:pt x="16923" y="19698"/>
                    </a:lnTo>
                    <a:lnTo>
                      <a:pt x="17354" y="19383"/>
                    </a:lnTo>
                    <a:lnTo>
                      <a:pt x="17785" y="19042"/>
                    </a:lnTo>
                    <a:lnTo>
                      <a:pt x="18180" y="18675"/>
                    </a:lnTo>
                    <a:lnTo>
                      <a:pt x="18377" y="18495"/>
                    </a:lnTo>
                    <a:lnTo>
                      <a:pt x="18575" y="18298"/>
                    </a:lnTo>
                    <a:lnTo>
                      <a:pt x="18772" y="18091"/>
                    </a:lnTo>
                    <a:lnTo>
                      <a:pt x="18952" y="17885"/>
                    </a:lnTo>
                    <a:lnTo>
                      <a:pt x="19131" y="17669"/>
                    </a:lnTo>
                    <a:lnTo>
                      <a:pt x="19311" y="17463"/>
                    </a:lnTo>
                    <a:lnTo>
                      <a:pt x="19796" y="16790"/>
                    </a:lnTo>
                    <a:lnTo>
                      <a:pt x="19939" y="16566"/>
                    </a:lnTo>
                    <a:lnTo>
                      <a:pt x="20217" y="16108"/>
                    </a:lnTo>
                    <a:lnTo>
                      <a:pt x="20469" y="15623"/>
                    </a:lnTo>
                    <a:lnTo>
                      <a:pt x="20693" y="15139"/>
                    </a:lnTo>
                    <a:lnTo>
                      <a:pt x="20900" y="14654"/>
                    </a:lnTo>
                    <a:lnTo>
                      <a:pt x="21070" y="14152"/>
                    </a:lnTo>
                    <a:lnTo>
                      <a:pt x="21223" y="13658"/>
                    </a:lnTo>
                    <a:lnTo>
                      <a:pt x="21349" y="13138"/>
                    </a:lnTo>
                    <a:lnTo>
                      <a:pt x="21447" y="12635"/>
                    </a:lnTo>
                    <a:lnTo>
                      <a:pt x="21519" y="12115"/>
                    </a:lnTo>
                    <a:lnTo>
                      <a:pt x="21573" y="11594"/>
                    </a:lnTo>
                    <a:lnTo>
                      <a:pt x="21600" y="11083"/>
                    </a:lnTo>
                    <a:lnTo>
                      <a:pt x="21600" y="10562"/>
                    </a:lnTo>
                    <a:lnTo>
                      <a:pt x="21573" y="10051"/>
                    </a:lnTo>
                    <a:lnTo>
                      <a:pt x="21528" y="9530"/>
                    </a:lnTo>
                    <a:lnTo>
                      <a:pt x="21456" y="9010"/>
                    </a:lnTo>
                    <a:lnTo>
                      <a:pt x="21358" y="8507"/>
                    </a:lnTo>
                    <a:lnTo>
                      <a:pt x="21241" y="8005"/>
                    </a:lnTo>
                    <a:lnTo>
                      <a:pt x="21088" y="7511"/>
                    </a:lnTo>
                    <a:lnTo>
                      <a:pt x="20918" y="7009"/>
                    </a:lnTo>
                    <a:lnTo>
                      <a:pt x="20729" y="6515"/>
                    </a:lnTo>
                    <a:lnTo>
                      <a:pt x="20505" y="6048"/>
                    </a:lnTo>
                    <a:lnTo>
                      <a:pt x="20262" y="5573"/>
                    </a:lnTo>
                    <a:lnTo>
                      <a:pt x="19993" y="5115"/>
                    </a:lnTo>
                    <a:lnTo>
                      <a:pt x="19706" y="4666"/>
                    </a:lnTo>
                    <a:lnTo>
                      <a:pt x="19392" y="4245"/>
                    </a:lnTo>
                    <a:lnTo>
                      <a:pt x="19050" y="3814"/>
                    </a:lnTo>
                    <a:lnTo>
                      <a:pt x="18691" y="3419"/>
                    </a:lnTo>
                    <a:lnTo>
                      <a:pt x="18296" y="3024"/>
                    </a:lnTo>
                    <a:lnTo>
                      <a:pt x="18090" y="2827"/>
                    </a:lnTo>
                    <a:lnTo>
                      <a:pt x="17883" y="2647"/>
                    </a:lnTo>
                    <a:close/>
                  </a:path>
                </a:pathLst>
              </a:custGeom>
              <a:solidFill>
                <a:schemeClr val="bg1">
                  <a:alpha val="42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lvl9pPr>
              </a:lstStyle>
              <a:p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îṡľïďé">
              <a:extLst>
                <a:ext uri="{FF2B5EF4-FFF2-40B4-BE49-F238E27FC236}">
                  <a16:creationId xmlns:a16="http://schemas.microsoft.com/office/drawing/2014/main" id="{0AC48DBA-9DC0-4FBD-81BF-B8E806F70A54}"/>
                </a:ext>
              </a:extLst>
            </p:cNvPr>
            <p:cNvGrpSpPr/>
            <p:nvPr/>
          </p:nvGrpSpPr>
          <p:grpSpPr>
            <a:xfrm>
              <a:off x="7737632" y="1577346"/>
              <a:ext cx="1968137" cy="1899814"/>
              <a:chOff x="2689611" y="1235368"/>
              <a:chExt cx="3978276" cy="3840163"/>
            </a:xfrm>
          </p:grpSpPr>
          <p:sp>
            <p:nvSpPr>
              <p:cNvPr id="21" name="íşḻîďe">
                <a:extLst>
                  <a:ext uri="{FF2B5EF4-FFF2-40B4-BE49-F238E27FC236}">
                    <a16:creationId xmlns:a16="http://schemas.microsoft.com/office/drawing/2014/main" id="{6807757D-444E-4315-99E1-AA35BFB11D2D}"/>
                  </a:ext>
                </a:extLst>
              </p:cNvPr>
              <p:cNvSpPr/>
              <p:nvPr/>
            </p:nvSpPr>
            <p:spPr bwMode="auto">
              <a:xfrm>
                <a:off x="2692786" y="3976981"/>
                <a:ext cx="1574800" cy="1098550"/>
              </a:xfrm>
              <a:custGeom>
                <a:avLst/>
                <a:gdLst>
                  <a:gd name="T0" fmla="*/ 473 w 477"/>
                  <a:gd name="T1" fmla="*/ 250 h 333"/>
                  <a:gd name="T2" fmla="*/ 462 w 477"/>
                  <a:gd name="T3" fmla="*/ 226 h 333"/>
                  <a:gd name="T4" fmla="*/ 79 w 477"/>
                  <a:gd name="T5" fmla="*/ 5 h 333"/>
                  <a:gd name="T6" fmla="*/ 41 w 477"/>
                  <a:gd name="T7" fmla="*/ 10 h 333"/>
                  <a:gd name="T8" fmla="*/ 0 w 477"/>
                  <a:gd name="T9" fmla="*/ 81 h 333"/>
                  <a:gd name="T10" fmla="*/ 12 w 477"/>
                  <a:gd name="T11" fmla="*/ 107 h 333"/>
                  <a:gd name="T12" fmla="*/ 203 w 477"/>
                  <a:gd name="T13" fmla="*/ 218 h 333"/>
                  <a:gd name="T14" fmla="*/ 224 w 477"/>
                  <a:gd name="T15" fmla="*/ 230 h 333"/>
                  <a:gd name="T16" fmla="*/ 224 w 477"/>
                  <a:gd name="T17" fmla="*/ 230 h 333"/>
                  <a:gd name="T18" fmla="*/ 395 w 477"/>
                  <a:gd name="T19" fmla="*/ 328 h 333"/>
                  <a:gd name="T20" fmla="*/ 424 w 477"/>
                  <a:gd name="T21" fmla="*/ 325 h 333"/>
                  <a:gd name="T22" fmla="*/ 425 w 477"/>
                  <a:gd name="T23" fmla="*/ 324 h 333"/>
                  <a:gd name="T24" fmla="*/ 431 w 477"/>
                  <a:gd name="T25" fmla="*/ 328 h 333"/>
                  <a:gd name="T26" fmla="*/ 473 w 477"/>
                  <a:gd name="T27" fmla="*/ 25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7" h="333">
                    <a:moveTo>
                      <a:pt x="473" y="250"/>
                    </a:moveTo>
                    <a:cubicBezTo>
                      <a:pt x="473" y="238"/>
                      <a:pt x="469" y="230"/>
                      <a:pt x="462" y="22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0" y="0"/>
                      <a:pt x="57" y="1"/>
                      <a:pt x="41" y="10"/>
                    </a:cubicBezTo>
                    <a:cubicBezTo>
                      <a:pt x="18" y="23"/>
                      <a:pt x="0" y="55"/>
                      <a:pt x="0" y="81"/>
                    </a:cubicBezTo>
                    <a:cubicBezTo>
                      <a:pt x="0" y="94"/>
                      <a:pt x="5" y="103"/>
                      <a:pt x="12" y="107"/>
                    </a:cubicBezTo>
                    <a:cubicBezTo>
                      <a:pt x="203" y="218"/>
                      <a:pt x="203" y="218"/>
                      <a:pt x="203" y="218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395" y="328"/>
                      <a:pt x="395" y="328"/>
                      <a:pt x="395" y="328"/>
                    </a:cubicBezTo>
                    <a:cubicBezTo>
                      <a:pt x="402" y="333"/>
                      <a:pt x="412" y="332"/>
                      <a:pt x="424" y="325"/>
                    </a:cubicBezTo>
                    <a:cubicBezTo>
                      <a:pt x="424" y="325"/>
                      <a:pt x="425" y="325"/>
                      <a:pt x="425" y="324"/>
                    </a:cubicBezTo>
                    <a:cubicBezTo>
                      <a:pt x="431" y="328"/>
                      <a:pt x="431" y="328"/>
                      <a:pt x="431" y="328"/>
                    </a:cubicBezTo>
                    <a:cubicBezTo>
                      <a:pt x="477" y="297"/>
                      <a:pt x="473" y="250"/>
                      <a:pt x="473" y="25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îšlíďè">
                <a:extLst>
                  <a:ext uri="{FF2B5EF4-FFF2-40B4-BE49-F238E27FC236}">
                    <a16:creationId xmlns:a16="http://schemas.microsoft.com/office/drawing/2014/main" id="{DD01AEDD-B582-4301-AD71-7BA7F1AF43F6}"/>
                  </a:ext>
                </a:extLst>
              </p:cNvPr>
              <p:cNvSpPr/>
              <p:nvPr/>
            </p:nvSpPr>
            <p:spPr bwMode="auto">
              <a:xfrm>
                <a:off x="3056324" y="2975268"/>
                <a:ext cx="3030538" cy="1760538"/>
              </a:xfrm>
              <a:custGeom>
                <a:avLst/>
                <a:gdLst>
                  <a:gd name="T0" fmla="*/ 1015 w 1909"/>
                  <a:gd name="T1" fmla="*/ 1109 h 1109"/>
                  <a:gd name="T2" fmla="*/ 1909 w 1909"/>
                  <a:gd name="T3" fmla="*/ 596 h 1109"/>
                  <a:gd name="T4" fmla="*/ 884 w 1909"/>
                  <a:gd name="T5" fmla="*/ 0 h 1109"/>
                  <a:gd name="T6" fmla="*/ 0 w 1909"/>
                  <a:gd name="T7" fmla="*/ 511 h 1109"/>
                  <a:gd name="T8" fmla="*/ 1015 w 1909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9" h="1109">
                    <a:moveTo>
                      <a:pt x="1015" y="1109"/>
                    </a:moveTo>
                    <a:lnTo>
                      <a:pt x="1909" y="596"/>
                    </a:lnTo>
                    <a:lnTo>
                      <a:pt x="884" y="0"/>
                    </a:lnTo>
                    <a:lnTo>
                      <a:pt x="0" y="511"/>
                    </a:lnTo>
                    <a:lnTo>
                      <a:pt x="1015" y="11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íṩḻide">
                <a:extLst>
                  <a:ext uri="{FF2B5EF4-FFF2-40B4-BE49-F238E27FC236}">
                    <a16:creationId xmlns:a16="http://schemas.microsoft.com/office/drawing/2014/main" id="{A5124F58-30CC-4CEC-9F27-2625FF04A8A1}"/>
                  </a:ext>
                </a:extLst>
              </p:cNvPr>
              <p:cNvSpPr/>
              <p:nvPr/>
            </p:nvSpPr>
            <p:spPr bwMode="auto">
              <a:xfrm>
                <a:off x="5875724" y="4316706"/>
                <a:ext cx="792163" cy="419100"/>
              </a:xfrm>
              <a:custGeom>
                <a:avLst/>
                <a:gdLst>
                  <a:gd name="T0" fmla="*/ 237 w 240"/>
                  <a:gd name="T1" fmla="*/ 61 h 127"/>
                  <a:gd name="T2" fmla="*/ 113 w 240"/>
                  <a:gd name="T3" fmla="*/ 124 h 127"/>
                  <a:gd name="T4" fmla="*/ 3 w 240"/>
                  <a:gd name="T5" fmla="*/ 52 h 127"/>
                  <a:gd name="T6" fmla="*/ 122 w 240"/>
                  <a:gd name="T7" fmla="*/ 2 h 127"/>
                  <a:gd name="T8" fmla="*/ 237 w 240"/>
                  <a:gd name="T9" fmla="*/ 6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7">
                    <a:moveTo>
                      <a:pt x="237" y="61"/>
                    </a:moveTo>
                    <a:cubicBezTo>
                      <a:pt x="240" y="86"/>
                      <a:pt x="195" y="127"/>
                      <a:pt x="113" y="124"/>
                    </a:cubicBezTo>
                    <a:cubicBezTo>
                      <a:pt x="31" y="122"/>
                      <a:pt x="0" y="84"/>
                      <a:pt x="3" y="52"/>
                    </a:cubicBezTo>
                    <a:cubicBezTo>
                      <a:pt x="6" y="22"/>
                      <a:pt x="57" y="0"/>
                      <a:pt x="122" y="2"/>
                    </a:cubicBezTo>
                    <a:cubicBezTo>
                      <a:pt x="186" y="4"/>
                      <a:pt x="233" y="31"/>
                      <a:pt x="237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iṩḻîḋe">
                <a:extLst>
                  <a:ext uri="{FF2B5EF4-FFF2-40B4-BE49-F238E27FC236}">
                    <a16:creationId xmlns:a16="http://schemas.microsoft.com/office/drawing/2014/main" id="{5F2F08EA-0EC0-47A6-A64D-71432DB7D6CD}"/>
                  </a:ext>
                </a:extLst>
              </p:cNvPr>
              <p:cNvSpPr/>
              <p:nvPr/>
            </p:nvSpPr>
            <p:spPr bwMode="auto">
              <a:xfrm>
                <a:off x="6010661" y="3822993"/>
                <a:ext cx="439738" cy="55563"/>
              </a:xfrm>
              <a:custGeom>
                <a:avLst/>
                <a:gdLst>
                  <a:gd name="T0" fmla="*/ 7 w 133"/>
                  <a:gd name="T1" fmla="*/ 3 h 17"/>
                  <a:gd name="T2" fmla="*/ 7 w 133"/>
                  <a:gd name="T3" fmla="*/ 3 h 17"/>
                  <a:gd name="T4" fmla="*/ 0 w 133"/>
                  <a:gd name="T5" fmla="*/ 0 h 17"/>
                  <a:gd name="T6" fmla="*/ 7 w 133"/>
                  <a:gd name="T7" fmla="*/ 3 h 17"/>
                  <a:gd name="T8" fmla="*/ 55 w 133"/>
                  <a:gd name="T9" fmla="*/ 17 h 17"/>
                  <a:gd name="T10" fmla="*/ 53 w 133"/>
                  <a:gd name="T11" fmla="*/ 17 h 17"/>
                  <a:gd name="T12" fmla="*/ 55 w 133"/>
                  <a:gd name="T13" fmla="*/ 17 h 17"/>
                  <a:gd name="T14" fmla="*/ 133 w 133"/>
                  <a:gd name="T15" fmla="*/ 13 h 17"/>
                  <a:gd name="T16" fmla="*/ 128 w 133"/>
                  <a:gd name="T17" fmla="*/ 14 h 17"/>
                  <a:gd name="T18" fmla="*/ 133 w 133"/>
                  <a:gd name="T19" fmla="*/ 13 h 17"/>
                  <a:gd name="T20" fmla="*/ 114 w 133"/>
                  <a:gd name="T21" fmla="*/ 17 h 17"/>
                  <a:gd name="T22" fmla="*/ 114 w 133"/>
                  <a:gd name="T23" fmla="*/ 17 h 17"/>
                  <a:gd name="T24" fmla="*/ 114 w 133"/>
                  <a:gd name="T25" fmla="*/ 17 h 17"/>
                  <a:gd name="T26" fmla="*/ 123 w 133"/>
                  <a:gd name="T27" fmla="*/ 15 h 17"/>
                  <a:gd name="T28" fmla="*/ 119 w 133"/>
                  <a:gd name="T29" fmla="*/ 16 h 17"/>
                  <a:gd name="T30" fmla="*/ 123 w 133"/>
                  <a:gd name="T3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3" h="17"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2" y="1"/>
                      <a:pt x="4" y="2"/>
                      <a:pt x="7" y="3"/>
                    </a:cubicBezTo>
                    <a:close/>
                    <a:moveTo>
                      <a:pt x="55" y="17"/>
                    </a:moveTo>
                    <a:cubicBezTo>
                      <a:pt x="54" y="17"/>
                      <a:pt x="54" y="17"/>
                      <a:pt x="53" y="17"/>
                    </a:cubicBezTo>
                    <a:cubicBezTo>
                      <a:pt x="54" y="17"/>
                      <a:pt x="54" y="17"/>
                      <a:pt x="55" y="17"/>
                    </a:cubicBezTo>
                    <a:close/>
                    <a:moveTo>
                      <a:pt x="133" y="13"/>
                    </a:moveTo>
                    <a:cubicBezTo>
                      <a:pt x="131" y="13"/>
                      <a:pt x="129" y="14"/>
                      <a:pt x="128" y="14"/>
                    </a:cubicBezTo>
                    <a:cubicBezTo>
                      <a:pt x="129" y="14"/>
                      <a:pt x="131" y="13"/>
                      <a:pt x="133" y="13"/>
                    </a:cubicBezTo>
                    <a:close/>
                    <a:moveTo>
                      <a:pt x="114" y="17"/>
                    </a:move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lose/>
                    <a:moveTo>
                      <a:pt x="123" y="15"/>
                    </a:moveTo>
                    <a:cubicBezTo>
                      <a:pt x="122" y="15"/>
                      <a:pt x="120" y="16"/>
                      <a:pt x="119" y="16"/>
                    </a:cubicBezTo>
                    <a:cubicBezTo>
                      <a:pt x="120" y="16"/>
                      <a:pt x="122" y="15"/>
                      <a:pt x="123" y="15"/>
                    </a:cubicBezTo>
                    <a:close/>
                  </a:path>
                </a:pathLst>
              </a:custGeom>
              <a:solidFill>
                <a:srgbClr val="162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í$ḻiḍè">
                <a:extLst>
                  <a:ext uri="{FF2B5EF4-FFF2-40B4-BE49-F238E27FC236}">
                    <a16:creationId xmlns:a16="http://schemas.microsoft.com/office/drawing/2014/main" id="{5223A042-DA7E-470E-B9CD-EE0CA8615F12}"/>
                  </a:ext>
                </a:extLst>
              </p:cNvPr>
              <p:cNvSpPr/>
              <p:nvPr/>
            </p:nvSpPr>
            <p:spPr bwMode="auto">
              <a:xfrm>
                <a:off x="3056324" y="2899068"/>
                <a:ext cx="3017838" cy="1733550"/>
              </a:xfrm>
              <a:custGeom>
                <a:avLst/>
                <a:gdLst>
                  <a:gd name="T0" fmla="*/ 1017 w 1901"/>
                  <a:gd name="T1" fmla="*/ 1092 h 1092"/>
                  <a:gd name="T2" fmla="*/ 1901 w 1901"/>
                  <a:gd name="T3" fmla="*/ 584 h 1092"/>
                  <a:gd name="T4" fmla="*/ 884 w 1901"/>
                  <a:gd name="T5" fmla="*/ 0 h 1092"/>
                  <a:gd name="T6" fmla="*/ 0 w 1901"/>
                  <a:gd name="T7" fmla="*/ 511 h 1092"/>
                  <a:gd name="T8" fmla="*/ 1017 w 1901"/>
                  <a:gd name="T9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1" h="1092">
                    <a:moveTo>
                      <a:pt x="1017" y="1092"/>
                    </a:moveTo>
                    <a:lnTo>
                      <a:pt x="1901" y="584"/>
                    </a:lnTo>
                    <a:lnTo>
                      <a:pt x="884" y="0"/>
                    </a:lnTo>
                    <a:lnTo>
                      <a:pt x="0" y="511"/>
                    </a:lnTo>
                    <a:lnTo>
                      <a:pt x="1017" y="1092"/>
                    </a:lnTo>
                    <a:close/>
                  </a:path>
                </a:pathLst>
              </a:custGeom>
              <a:solidFill>
                <a:srgbClr val="F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ŝļîḍê">
                <a:extLst>
                  <a:ext uri="{FF2B5EF4-FFF2-40B4-BE49-F238E27FC236}">
                    <a16:creationId xmlns:a16="http://schemas.microsoft.com/office/drawing/2014/main" id="{01E3A29B-DA29-4959-9D80-0446604CC357}"/>
                  </a:ext>
                </a:extLst>
              </p:cNvPr>
              <p:cNvSpPr/>
              <p:nvPr/>
            </p:nvSpPr>
            <p:spPr bwMode="auto">
              <a:xfrm>
                <a:off x="4670811" y="3826168"/>
                <a:ext cx="1403350" cy="879475"/>
              </a:xfrm>
              <a:custGeom>
                <a:avLst/>
                <a:gdLst>
                  <a:gd name="T0" fmla="*/ 0 w 884"/>
                  <a:gd name="T1" fmla="*/ 508 h 554"/>
                  <a:gd name="T2" fmla="*/ 0 w 884"/>
                  <a:gd name="T3" fmla="*/ 554 h 554"/>
                  <a:gd name="T4" fmla="*/ 884 w 884"/>
                  <a:gd name="T5" fmla="*/ 45 h 554"/>
                  <a:gd name="T6" fmla="*/ 884 w 884"/>
                  <a:gd name="T7" fmla="*/ 0 h 554"/>
                  <a:gd name="T8" fmla="*/ 0 w 884"/>
                  <a:gd name="T9" fmla="*/ 50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554">
                    <a:moveTo>
                      <a:pt x="0" y="508"/>
                    </a:moveTo>
                    <a:lnTo>
                      <a:pt x="0" y="554"/>
                    </a:lnTo>
                    <a:lnTo>
                      <a:pt x="884" y="45"/>
                    </a:lnTo>
                    <a:lnTo>
                      <a:pt x="884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íŝľiḓè">
                <a:extLst>
                  <a:ext uri="{FF2B5EF4-FFF2-40B4-BE49-F238E27FC236}">
                    <a16:creationId xmlns:a16="http://schemas.microsoft.com/office/drawing/2014/main" id="{9DB73552-51A3-4CF9-A28E-CFC57BB1B069}"/>
                  </a:ext>
                </a:extLst>
              </p:cNvPr>
              <p:cNvSpPr/>
              <p:nvPr/>
            </p:nvSpPr>
            <p:spPr bwMode="auto">
              <a:xfrm>
                <a:off x="3056324" y="2497431"/>
                <a:ext cx="3017838" cy="1733550"/>
              </a:xfrm>
              <a:custGeom>
                <a:avLst/>
                <a:gdLst>
                  <a:gd name="T0" fmla="*/ 1017 w 1901"/>
                  <a:gd name="T1" fmla="*/ 1092 h 1092"/>
                  <a:gd name="T2" fmla="*/ 1901 w 1901"/>
                  <a:gd name="T3" fmla="*/ 581 h 1092"/>
                  <a:gd name="T4" fmla="*/ 884 w 1901"/>
                  <a:gd name="T5" fmla="*/ 0 h 1092"/>
                  <a:gd name="T6" fmla="*/ 0 w 1901"/>
                  <a:gd name="T7" fmla="*/ 509 h 1092"/>
                  <a:gd name="T8" fmla="*/ 1017 w 1901"/>
                  <a:gd name="T9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1" h="1092">
                    <a:moveTo>
                      <a:pt x="1017" y="1092"/>
                    </a:moveTo>
                    <a:lnTo>
                      <a:pt x="1901" y="581"/>
                    </a:lnTo>
                    <a:lnTo>
                      <a:pt x="884" y="0"/>
                    </a:lnTo>
                    <a:lnTo>
                      <a:pt x="0" y="509"/>
                    </a:lnTo>
                    <a:lnTo>
                      <a:pt x="1017" y="1092"/>
                    </a:lnTo>
                    <a:close/>
                  </a:path>
                </a:pathLst>
              </a:custGeom>
              <a:solidFill>
                <a:srgbClr val="F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ís1iḓé">
                <a:extLst>
                  <a:ext uri="{FF2B5EF4-FFF2-40B4-BE49-F238E27FC236}">
                    <a16:creationId xmlns:a16="http://schemas.microsoft.com/office/drawing/2014/main" id="{1F213FCA-AA14-443C-A89F-E3EBBA2F74BB}"/>
                  </a:ext>
                </a:extLst>
              </p:cNvPr>
              <p:cNvSpPr/>
              <p:nvPr/>
            </p:nvSpPr>
            <p:spPr bwMode="auto">
              <a:xfrm>
                <a:off x="4670811" y="3419768"/>
                <a:ext cx="1403350" cy="884238"/>
              </a:xfrm>
              <a:custGeom>
                <a:avLst/>
                <a:gdLst>
                  <a:gd name="T0" fmla="*/ 0 w 884"/>
                  <a:gd name="T1" fmla="*/ 511 h 557"/>
                  <a:gd name="T2" fmla="*/ 0 w 884"/>
                  <a:gd name="T3" fmla="*/ 557 h 557"/>
                  <a:gd name="T4" fmla="*/ 884 w 884"/>
                  <a:gd name="T5" fmla="*/ 46 h 557"/>
                  <a:gd name="T6" fmla="*/ 884 w 884"/>
                  <a:gd name="T7" fmla="*/ 0 h 557"/>
                  <a:gd name="T8" fmla="*/ 0 w 884"/>
                  <a:gd name="T9" fmla="*/ 511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557">
                    <a:moveTo>
                      <a:pt x="0" y="511"/>
                    </a:moveTo>
                    <a:lnTo>
                      <a:pt x="0" y="557"/>
                    </a:lnTo>
                    <a:lnTo>
                      <a:pt x="884" y="46"/>
                    </a:lnTo>
                    <a:lnTo>
                      <a:pt x="884" y="0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íSľîḍè">
                <a:extLst>
                  <a:ext uri="{FF2B5EF4-FFF2-40B4-BE49-F238E27FC236}">
                    <a16:creationId xmlns:a16="http://schemas.microsoft.com/office/drawing/2014/main" id="{B3D67E94-C748-43B3-9C73-A5A34A4E8E77}"/>
                  </a:ext>
                </a:extLst>
              </p:cNvPr>
              <p:cNvSpPr/>
              <p:nvPr/>
            </p:nvSpPr>
            <p:spPr bwMode="auto">
              <a:xfrm>
                <a:off x="3056324" y="3305468"/>
                <a:ext cx="1614488" cy="1400175"/>
              </a:xfrm>
              <a:custGeom>
                <a:avLst/>
                <a:gdLst>
                  <a:gd name="T0" fmla="*/ 1017 w 1017"/>
                  <a:gd name="T1" fmla="*/ 583 h 882"/>
                  <a:gd name="T2" fmla="*/ 1017 w 1017"/>
                  <a:gd name="T3" fmla="*/ 882 h 882"/>
                  <a:gd name="T4" fmla="*/ 0 w 1017"/>
                  <a:gd name="T5" fmla="*/ 301 h 882"/>
                  <a:gd name="T6" fmla="*/ 0 w 1017"/>
                  <a:gd name="T7" fmla="*/ 0 h 882"/>
                  <a:gd name="T8" fmla="*/ 1017 w 1017"/>
                  <a:gd name="T9" fmla="*/ 583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7" h="882">
                    <a:moveTo>
                      <a:pt x="1017" y="583"/>
                    </a:moveTo>
                    <a:lnTo>
                      <a:pt x="1017" y="882"/>
                    </a:lnTo>
                    <a:lnTo>
                      <a:pt x="0" y="301"/>
                    </a:lnTo>
                    <a:lnTo>
                      <a:pt x="0" y="0"/>
                    </a:lnTo>
                    <a:lnTo>
                      <a:pt x="1017" y="583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iŝḷïdé">
                <a:extLst>
                  <a:ext uri="{FF2B5EF4-FFF2-40B4-BE49-F238E27FC236}">
                    <a16:creationId xmlns:a16="http://schemas.microsoft.com/office/drawing/2014/main" id="{3435B818-FA79-43A0-A242-90EFD0D6706C}"/>
                  </a:ext>
                </a:extLst>
              </p:cNvPr>
              <p:cNvSpPr/>
              <p:nvPr/>
            </p:nvSpPr>
            <p:spPr bwMode="auto">
              <a:xfrm>
                <a:off x="4704149" y="3542006"/>
                <a:ext cx="1287463" cy="1012825"/>
              </a:xfrm>
              <a:custGeom>
                <a:avLst/>
                <a:gdLst>
                  <a:gd name="T0" fmla="*/ 0 w 811"/>
                  <a:gd name="T1" fmla="*/ 467 h 638"/>
                  <a:gd name="T2" fmla="*/ 0 w 811"/>
                  <a:gd name="T3" fmla="*/ 638 h 638"/>
                  <a:gd name="T4" fmla="*/ 811 w 811"/>
                  <a:gd name="T5" fmla="*/ 168 h 638"/>
                  <a:gd name="T6" fmla="*/ 811 w 811"/>
                  <a:gd name="T7" fmla="*/ 0 h 638"/>
                  <a:gd name="T8" fmla="*/ 0 w 811"/>
                  <a:gd name="T9" fmla="*/ 46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1" h="638">
                    <a:moveTo>
                      <a:pt x="0" y="467"/>
                    </a:moveTo>
                    <a:lnTo>
                      <a:pt x="0" y="638"/>
                    </a:lnTo>
                    <a:lnTo>
                      <a:pt x="811" y="168"/>
                    </a:lnTo>
                    <a:lnTo>
                      <a:pt x="811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F9E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iṡľïḍe">
                <a:extLst>
                  <a:ext uri="{FF2B5EF4-FFF2-40B4-BE49-F238E27FC236}">
                    <a16:creationId xmlns:a16="http://schemas.microsoft.com/office/drawing/2014/main" id="{A4F97080-FE0F-4888-92B4-0293559E8C1A}"/>
                  </a:ext>
                </a:extLst>
              </p:cNvPr>
              <p:cNvSpPr/>
              <p:nvPr/>
            </p:nvSpPr>
            <p:spPr bwMode="auto">
              <a:xfrm>
                <a:off x="4670811" y="4211931"/>
                <a:ext cx="33338" cy="493713"/>
              </a:xfrm>
              <a:custGeom>
                <a:avLst/>
                <a:gdLst>
                  <a:gd name="T0" fmla="*/ 0 w 21"/>
                  <a:gd name="T1" fmla="*/ 12 h 311"/>
                  <a:gd name="T2" fmla="*/ 0 w 21"/>
                  <a:gd name="T3" fmla="*/ 311 h 311"/>
                  <a:gd name="T4" fmla="*/ 21 w 21"/>
                  <a:gd name="T5" fmla="*/ 301 h 311"/>
                  <a:gd name="T6" fmla="*/ 21 w 21"/>
                  <a:gd name="T7" fmla="*/ 0 h 311"/>
                  <a:gd name="T8" fmla="*/ 0 w 21"/>
                  <a:gd name="T9" fmla="*/ 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11">
                    <a:moveTo>
                      <a:pt x="0" y="12"/>
                    </a:moveTo>
                    <a:lnTo>
                      <a:pt x="0" y="311"/>
                    </a:lnTo>
                    <a:lnTo>
                      <a:pt x="21" y="301"/>
                    </a:lnTo>
                    <a:lnTo>
                      <a:pt x="2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ïṣ1iḓè">
                <a:extLst>
                  <a:ext uri="{FF2B5EF4-FFF2-40B4-BE49-F238E27FC236}">
                    <a16:creationId xmlns:a16="http://schemas.microsoft.com/office/drawing/2014/main" id="{264BE0D5-D8C8-485D-98D3-D68F464FE5D0}"/>
                  </a:ext>
                </a:extLst>
              </p:cNvPr>
              <p:cNvSpPr/>
              <p:nvPr/>
            </p:nvSpPr>
            <p:spPr bwMode="auto">
              <a:xfrm>
                <a:off x="3056324" y="2356143"/>
                <a:ext cx="3017838" cy="1733550"/>
              </a:xfrm>
              <a:custGeom>
                <a:avLst/>
                <a:gdLst>
                  <a:gd name="T0" fmla="*/ 1017 w 1901"/>
                  <a:gd name="T1" fmla="*/ 1092 h 1092"/>
                  <a:gd name="T2" fmla="*/ 1901 w 1901"/>
                  <a:gd name="T3" fmla="*/ 581 h 1092"/>
                  <a:gd name="T4" fmla="*/ 884 w 1901"/>
                  <a:gd name="T5" fmla="*/ 0 h 1092"/>
                  <a:gd name="T6" fmla="*/ 0 w 1901"/>
                  <a:gd name="T7" fmla="*/ 508 h 1092"/>
                  <a:gd name="T8" fmla="*/ 1017 w 1901"/>
                  <a:gd name="T9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1" h="1092">
                    <a:moveTo>
                      <a:pt x="1017" y="1092"/>
                    </a:moveTo>
                    <a:lnTo>
                      <a:pt x="1901" y="581"/>
                    </a:lnTo>
                    <a:lnTo>
                      <a:pt x="884" y="0"/>
                    </a:lnTo>
                    <a:lnTo>
                      <a:pt x="0" y="508"/>
                    </a:lnTo>
                    <a:lnTo>
                      <a:pt x="1017" y="1092"/>
                    </a:lnTo>
                    <a:close/>
                  </a:path>
                </a:pathLst>
              </a:custGeom>
              <a:solidFill>
                <a:srgbClr val="FF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îşļíḋe">
                <a:extLst>
                  <a:ext uri="{FF2B5EF4-FFF2-40B4-BE49-F238E27FC236}">
                    <a16:creationId xmlns:a16="http://schemas.microsoft.com/office/drawing/2014/main" id="{011EDB0E-3D2C-4C47-818A-F2B592F1FB78}"/>
                  </a:ext>
                </a:extLst>
              </p:cNvPr>
              <p:cNvSpPr/>
              <p:nvPr/>
            </p:nvSpPr>
            <p:spPr bwMode="auto">
              <a:xfrm>
                <a:off x="4670811" y="3278481"/>
                <a:ext cx="1403350" cy="882650"/>
              </a:xfrm>
              <a:custGeom>
                <a:avLst/>
                <a:gdLst>
                  <a:gd name="T0" fmla="*/ 0 w 884"/>
                  <a:gd name="T1" fmla="*/ 511 h 556"/>
                  <a:gd name="T2" fmla="*/ 0 w 884"/>
                  <a:gd name="T3" fmla="*/ 556 h 556"/>
                  <a:gd name="T4" fmla="*/ 884 w 884"/>
                  <a:gd name="T5" fmla="*/ 46 h 556"/>
                  <a:gd name="T6" fmla="*/ 884 w 884"/>
                  <a:gd name="T7" fmla="*/ 0 h 556"/>
                  <a:gd name="T8" fmla="*/ 0 w 884"/>
                  <a:gd name="T9" fmla="*/ 511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556">
                    <a:moveTo>
                      <a:pt x="0" y="511"/>
                    </a:moveTo>
                    <a:lnTo>
                      <a:pt x="0" y="556"/>
                    </a:lnTo>
                    <a:lnTo>
                      <a:pt x="884" y="46"/>
                    </a:lnTo>
                    <a:lnTo>
                      <a:pt x="884" y="0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E5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ïṡľíḓè">
                <a:extLst>
                  <a:ext uri="{FF2B5EF4-FFF2-40B4-BE49-F238E27FC236}">
                    <a16:creationId xmlns:a16="http://schemas.microsoft.com/office/drawing/2014/main" id="{D3535AA6-C2BC-4EA8-A605-9EEA9F6E3EBE}"/>
                  </a:ext>
                </a:extLst>
              </p:cNvPr>
              <p:cNvSpPr/>
              <p:nvPr/>
            </p:nvSpPr>
            <p:spPr bwMode="auto">
              <a:xfrm>
                <a:off x="3056324" y="1949743"/>
                <a:ext cx="3017838" cy="1733550"/>
              </a:xfrm>
              <a:custGeom>
                <a:avLst/>
                <a:gdLst>
                  <a:gd name="T0" fmla="*/ 1017 w 1901"/>
                  <a:gd name="T1" fmla="*/ 1092 h 1092"/>
                  <a:gd name="T2" fmla="*/ 1901 w 1901"/>
                  <a:gd name="T3" fmla="*/ 584 h 1092"/>
                  <a:gd name="T4" fmla="*/ 884 w 1901"/>
                  <a:gd name="T5" fmla="*/ 0 h 1092"/>
                  <a:gd name="T6" fmla="*/ 0 w 1901"/>
                  <a:gd name="T7" fmla="*/ 509 h 1092"/>
                  <a:gd name="T8" fmla="*/ 1017 w 1901"/>
                  <a:gd name="T9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1" h="1092">
                    <a:moveTo>
                      <a:pt x="1017" y="1092"/>
                    </a:moveTo>
                    <a:lnTo>
                      <a:pt x="1901" y="584"/>
                    </a:lnTo>
                    <a:lnTo>
                      <a:pt x="884" y="0"/>
                    </a:lnTo>
                    <a:lnTo>
                      <a:pt x="0" y="509"/>
                    </a:lnTo>
                    <a:lnTo>
                      <a:pt x="1017" y="1092"/>
                    </a:lnTo>
                    <a:close/>
                  </a:path>
                </a:pathLst>
              </a:custGeom>
              <a:solidFill>
                <a:srgbClr val="FF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iśľiḓé">
                <a:extLst>
                  <a:ext uri="{FF2B5EF4-FFF2-40B4-BE49-F238E27FC236}">
                    <a16:creationId xmlns:a16="http://schemas.microsoft.com/office/drawing/2014/main" id="{AB267427-22C7-4B34-BFB4-333F70F9DA19}"/>
                  </a:ext>
                </a:extLst>
              </p:cNvPr>
              <p:cNvSpPr/>
              <p:nvPr/>
            </p:nvSpPr>
            <p:spPr bwMode="auto">
              <a:xfrm>
                <a:off x="4670811" y="2876843"/>
                <a:ext cx="1403350" cy="879475"/>
              </a:xfrm>
              <a:custGeom>
                <a:avLst/>
                <a:gdLst>
                  <a:gd name="T0" fmla="*/ 0 w 884"/>
                  <a:gd name="T1" fmla="*/ 508 h 554"/>
                  <a:gd name="T2" fmla="*/ 0 w 884"/>
                  <a:gd name="T3" fmla="*/ 554 h 554"/>
                  <a:gd name="T4" fmla="*/ 884 w 884"/>
                  <a:gd name="T5" fmla="*/ 45 h 554"/>
                  <a:gd name="T6" fmla="*/ 884 w 884"/>
                  <a:gd name="T7" fmla="*/ 0 h 554"/>
                  <a:gd name="T8" fmla="*/ 0 w 884"/>
                  <a:gd name="T9" fmla="*/ 50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554">
                    <a:moveTo>
                      <a:pt x="0" y="508"/>
                    </a:moveTo>
                    <a:lnTo>
                      <a:pt x="0" y="554"/>
                    </a:lnTo>
                    <a:lnTo>
                      <a:pt x="884" y="45"/>
                    </a:lnTo>
                    <a:lnTo>
                      <a:pt x="884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E5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ṡļîďè">
                <a:extLst>
                  <a:ext uri="{FF2B5EF4-FFF2-40B4-BE49-F238E27FC236}">
                    <a16:creationId xmlns:a16="http://schemas.microsoft.com/office/drawing/2014/main" id="{E5DC07F8-D348-46FF-A406-25BD9A6AECCA}"/>
                  </a:ext>
                </a:extLst>
              </p:cNvPr>
              <p:cNvSpPr/>
              <p:nvPr/>
            </p:nvSpPr>
            <p:spPr bwMode="auto">
              <a:xfrm>
                <a:off x="3056324" y="2757781"/>
                <a:ext cx="1614488" cy="1403350"/>
              </a:xfrm>
              <a:custGeom>
                <a:avLst/>
                <a:gdLst>
                  <a:gd name="T0" fmla="*/ 1017 w 1017"/>
                  <a:gd name="T1" fmla="*/ 583 h 884"/>
                  <a:gd name="T2" fmla="*/ 1017 w 1017"/>
                  <a:gd name="T3" fmla="*/ 884 h 884"/>
                  <a:gd name="T4" fmla="*/ 0 w 1017"/>
                  <a:gd name="T5" fmla="*/ 301 h 884"/>
                  <a:gd name="T6" fmla="*/ 0 w 1017"/>
                  <a:gd name="T7" fmla="*/ 0 h 884"/>
                  <a:gd name="T8" fmla="*/ 1017 w 1017"/>
                  <a:gd name="T9" fmla="*/ 583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7" h="884">
                    <a:moveTo>
                      <a:pt x="1017" y="583"/>
                    </a:moveTo>
                    <a:lnTo>
                      <a:pt x="1017" y="884"/>
                    </a:lnTo>
                    <a:lnTo>
                      <a:pt x="0" y="301"/>
                    </a:lnTo>
                    <a:lnTo>
                      <a:pt x="0" y="0"/>
                    </a:lnTo>
                    <a:lnTo>
                      <a:pt x="1017" y="583"/>
                    </a:lnTo>
                    <a:close/>
                  </a:path>
                </a:pathLst>
              </a:custGeom>
              <a:solidFill>
                <a:srgbClr val="E5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ṣļïḋe">
                <a:extLst>
                  <a:ext uri="{FF2B5EF4-FFF2-40B4-BE49-F238E27FC236}">
                    <a16:creationId xmlns:a16="http://schemas.microsoft.com/office/drawing/2014/main" id="{9B626C68-06DB-4217-B07D-99EA0E704604}"/>
                  </a:ext>
                </a:extLst>
              </p:cNvPr>
              <p:cNvSpPr/>
              <p:nvPr/>
            </p:nvSpPr>
            <p:spPr bwMode="auto">
              <a:xfrm>
                <a:off x="4704149" y="2994318"/>
                <a:ext cx="1287463" cy="1012825"/>
              </a:xfrm>
              <a:custGeom>
                <a:avLst/>
                <a:gdLst>
                  <a:gd name="T0" fmla="*/ 0 w 811"/>
                  <a:gd name="T1" fmla="*/ 468 h 638"/>
                  <a:gd name="T2" fmla="*/ 0 w 811"/>
                  <a:gd name="T3" fmla="*/ 638 h 638"/>
                  <a:gd name="T4" fmla="*/ 811 w 811"/>
                  <a:gd name="T5" fmla="*/ 171 h 638"/>
                  <a:gd name="T6" fmla="*/ 811 w 811"/>
                  <a:gd name="T7" fmla="*/ 0 h 638"/>
                  <a:gd name="T8" fmla="*/ 0 w 811"/>
                  <a:gd name="T9" fmla="*/ 46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1" h="638">
                    <a:moveTo>
                      <a:pt x="0" y="468"/>
                    </a:moveTo>
                    <a:lnTo>
                      <a:pt x="0" y="638"/>
                    </a:lnTo>
                    <a:lnTo>
                      <a:pt x="811" y="171"/>
                    </a:lnTo>
                    <a:lnTo>
                      <a:pt x="811" y="0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9E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ṡlidè">
                <a:extLst>
                  <a:ext uri="{FF2B5EF4-FFF2-40B4-BE49-F238E27FC236}">
                    <a16:creationId xmlns:a16="http://schemas.microsoft.com/office/drawing/2014/main" id="{3605A8DD-6FD1-4B62-B975-7407199B08AA}"/>
                  </a:ext>
                </a:extLst>
              </p:cNvPr>
              <p:cNvSpPr/>
              <p:nvPr/>
            </p:nvSpPr>
            <p:spPr bwMode="auto">
              <a:xfrm>
                <a:off x="4670811" y="3667418"/>
                <a:ext cx="33338" cy="493713"/>
              </a:xfrm>
              <a:custGeom>
                <a:avLst/>
                <a:gdLst>
                  <a:gd name="T0" fmla="*/ 0 w 21"/>
                  <a:gd name="T1" fmla="*/ 10 h 311"/>
                  <a:gd name="T2" fmla="*/ 0 w 21"/>
                  <a:gd name="T3" fmla="*/ 311 h 311"/>
                  <a:gd name="T4" fmla="*/ 21 w 21"/>
                  <a:gd name="T5" fmla="*/ 299 h 311"/>
                  <a:gd name="T6" fmla="*/ 21 w 21"/>
                  <a:gd name="T7" fmla="*/ 0 h 311"/>
                  <a:gd name="T8" fmla="*/ 0 w 21"/>
                  <a:gd name="T9" fmla="*/ 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11">
                    <a:moveTo>
                      <a:pt x="0" y="10"/>
                    </a:moveTo>
                    <a:lnTo>
                      <a:pt x="0" y="311"/>
                    </a:lnTo>
                    <a:lnTo>
                      <a:pt x="21" y="299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5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ïṣľïďê">
                <a:extLst>
                  <a:ext uri="{FF2B5EF4-FFF2-40B4-BE49-F238E27FC236}">
                    <a16:creationId xmlns:a16="http://schemas.microsoft.com/office/drawing/2014/main" id="{42956E51-4D87-4578-AF7A-5E3162B935E8}"/>
                  </a:ext>
                </a:extLst>
              </p:cNvPr>
              <p:cNvSpPr/>
              <p:nvPr/>
            </p:nvSpPr>
            <p:spPr bwMode="auto">
              <a:xfrm>
                <a:off x="4072324" y="4678656"/>
                <a:ext cx="192088" cy="354013"/>
              </a:xfrm>
              <a:custGeom>
                <a:avLst/>
                <a:gdLst>
                  <a:gd name="T0" fmla="*/ 54 w 58"/>
                  <a:gd name="T1" fmla="*/ 29 h 107"/>
                  <a:gd name="T2" fmla="*/ 43 w 58"/>
                  <a:gd name="T3" fmla="*/ 5 h 107"/>
                  <a:gd name="T4" fmla="*/ 5 w 58"/>
                  <a:gd name="T5" fmla="*/ 10 h 107"/>
                  <a:gd name="T6" fmla="*/ 0 w 58"/>
                  <a:gd name="T7" fmla="*/ 14 h 107"/>
                  <a:gd name="T8" fmla="*/ 43 w 58"/>
                  <a:gd name="T9" fmla="*/ 39 h 107"/>
                  <a:gd name="T10" fmla="*/ 6 w 58"/>
                  <a:gd name="T11" fmla="*/ 104 h 107"/>
                  <a:gd name="T12" fmla="*/ 12 w 58"/>
                  <a:gd name="T13" fmla="*/ 107 h 107"/>
                  <a:gd name="T14" fmla="*/ 54 w 58"/>
                  <a:gd name="T15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7">
                    <a:moveTo>
                      <a:pt x="54" y="29"/>
                    </a:moveTo>
                    <a:cubicBezTo>
                      <a:pt x="54" y="17"/>
                      <a:pt x="50" y="9"/>
                      <a:pt x="43" y="5"/>
                    </a:cubicBezTo>
                    <a:cubicBezTo>
                      <a:pt x="34" y="0"/>
                      <a:pt x="21" y="1"/>
                      <a:pt x="5" y="10"/>
                    </a:cubicBezTo>
                    <a:cubicBezTo>
                      <a:pt x="3" y="11"/>
                      <a:pt x="1" y="13"/>
                      <a:pt x="0" y="14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64"/>
                      <a:pt x="28" y="90"/>
                      <a:pt x="6" y="104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58" y="76"/>
                      <a:pt x="54" y="29"/>
                      <a:pt x="54" y="29"/>
                    </a:cubicBezTo>
                    <a:close/>
                  </a:path>
                </a:pathLst>
              </a:custGeom>
              <a:solidFill>
                <a:srgbClr val="D5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íşļiḓe">
                <a:extLst>
                  <a:ext uri="{FF2B5EF4-FFF2-40B4-BE49-F238E27FC236}">
                    <a16:creationId xmlns:a16="http://schemas.microsoft.com/office/drawing/2014/main" id="{E30A49C1-41A2-4DD1-A3E6-FEED02396330}"/>
                  </a:ext>
                </a:extLst>
              </p:cNvPr>
              <p:cNvSpPr/>
              <p:nvPr/>
            </p:nvSpPr>
            <p:spPr bwMode="auto">
              <a:xfrm>
                <a:off x="3954849" y="4724693"/>
                <a:ext cx="260350" cy="323850"/>
              </a:xfrm>
              <a:custGeom>
                <a:avLst/>
                <a:gdLst>
                  <a:gd name="T0" fmla="*/ 36 w 79"/>
                  <a:gd name="T1" fmla="*/ 0 h 98"/>
                  <a:gd name="T2" fmla="*/ 0 w 79"/>
                  <a:gd name="T3" fmla="*/ 65 h 98"/>
                  <a:gd name="T4" fmla="*/ 0 w 79"/>
                  <a:gd name="T5" fmla="*/ 67 h 98"/>
                  <a:gd name="T6" fmla="*/ 12 w 79"/>
                  <a:gd name="T7" fmla="*/ 94 h 98"/>
                  <a:gd name="T8" fmla="*/ 41 w 79"/>
                  <a:gd name="T9" fmla="*/ 91 h 98"/>
                  <a:gd name="T10" fmla="*/ 42 w 79"/>
                  <a:gd name="T11" fmla="*/ 90 h 98"/>
                  <a:gd name="T12" fmla="*/ 79 w 79"/>
                  <a:gd name="T13" fmla="*/ 25 h 98"/>
                  <a:gd name="T14" fmla="*/ 36 w 79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98">
                    <a:moveTo>
                      <a:pt x="36" y="0"/>
                    </a:moveTo>
                    <a:cubicBezTo>
                      <a:pt x="16" y="14"/>
                      <a:pt x="1" y="42"/>
                      <a:pt x="0" y="65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0" y="80"/>
                      <a:pt x="4" y="89"/>
                      <a:pt x="12" y="94"/>
                    </a:cubicBezTo>
                    <a:cubicBezTo>
                      <a:pt x="19" y="98"/>
                      <a:pt x="29" y="97"/>
                      <a:pt x="41" y="91"/>
                    </a:cubicBezTo>
                    <a:cubicBezTo>
                      <a:pt x="41" y="90"/>
                      <a:pt x="42" y="90"/>
                      <a:pt x="42" y="90"/>
                    </a:cubicBezTo>
                    <a:cubicBezTo>
                      <a:pt x="64" y="76"/>
                      <a:pt x="79" y="50"/>
                      <a:pt x="79" y="2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1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ŝḻídè">
                <a:extLst>
                  <a:ext uri="{FF2B5EF4-FFF2-40B4-BE49-F238E27FC236}">
                    <a16:creationId xmlns:a16="http://schemas.microsoft.com/office/drawing/2014/main" id="{83F1F9B0-4D28-4D03-9134-0133857CE04F}"/>
                  </a:ext>
                </a:extLst>
              </p:cNvPr>
              <p:cNvSpPr/>
              <p:nvPr/>
            </p:nvSpPr>
            <p:spPr bwMode="auto">
              <a:xfrm>
                <a:off x="2689611" y="3951581"/>
                <a:ext cx="1525588" cy="1084263"/>
              </a:xfrm>
              <a:custGeom>
                <a:avLst/>
                <a:gdLst>
                  <a:gd name="T0" fmla="*/ 79 w 462"/>
                  <a:gd name="T1" fmla="*/ 5 h 329"/>
                  <a:gd name="T2" fmla="*/ 41 w 462"/>
                  <a:gd name="T3" fmla="*/ 10 h 329"/>
                  <a:gd name="T4" fmla="*/ 0 w 462"/>
                  <a:gd name="T5" fmla="*/ 81 h 329"/>
                  <a:gd name="T6" fmla="*/ 12 w 462"/>
                  <a:gd name="T7" fmla="*/ 108 h 329"/>
                  <a:gd name="T8" fmla="*/ 395 w 462"/>
                  <a:gd name="T9" fmla="*/ 329 h 329"/>
                  <a:gd name="T10" fmla="*/ 383 w 462"/>
                  <a:gd name="T11" fmla="*/ 302 h 329"/>
                  <a:gd name="T12" fmla="*/ 383 w 462"/>
                  <a:gd name="T13" fmla="*/ 300 h 329"/>
                  <a:gd name="T14" fmla="*/ 419 w 462"/>
                  <a:gd name="T15" fmla="*/ 235 h 329"/>
                  <a:gd name="T16" fmla="*/ 424 w 462"/>
                  <a:gd name="T17" fmla="*/ 231 h 329"/>
                  <a:gd name="T18" fmla="*/ 462 w 462"/>
                  <a:gd name="T19" fmla="*/ 226 h 329"/>
                  <a:gd name="T20" fmla="*/ 79 w 462"/>
                  <a:gd name="T21" fmla="*/ 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2" h="329">
                    <a:moveTo>
                      <a:pt x="79" y="5"/>
                    </a:moveTo>
                    <a:cubicBezTo>
                      <a:pt x="70" y="0"/>
                      <a:pt x="57" y="1"/>
                      <a:pt x="41" y="10"/>
                    </a:cubicBezTo>
                    <a:cubicBezTo>
                      <a:pt x="18" y="23"/>
                      <a:pt x="0" y="55"/>
                      <a:pt x="0" y="81"/>
                    </a:cubicBezTo>
                    <a:cubicBezTo>
                      <a:pt x="0" y="94"/>
                      <a:pt x="5" y="103"/>
                      <a:pt x="12" y="108"/>
                    </a:cubicBezTo>
                    <a:cubicBezTo>
                      <a:pt x="395" y="329"/>
                      <a:pt x="395" y="329"/>
                      <a:pt x="395" y="329"/>
                    </a:cubicBezTo>
                    <a:cubicBezTo>
                      <a:pt x="387" y="324"/>
                      <a:pt x="383" y="315"/>
                      <a:pt x="383" y="302"/>
                    </a:cubicBezTo>
                    <a:cubicBezTo>
                      <a:pt x="383" y="302"/>
                      <a:pt x="383" y="301"/>
                      <a:pt x="383" y="300"/>
                    </a:cubicBezTo>
                    <a:cubicBezTo>
                      <a:pt x="384" y="277"/>
                      <a:pt x="399" y="249"/>
                      <a:pt x="419" y="235"/>
                    </a:cubicBezTo>
                    <a:cubicBezTo>
                      <a:pt x="420" y="234"/>
                      <a:pt x="422" y="232"/>
                      <a:pt x="424" y="231"/>
                    </a:cubicBezTo>
                    <a:cubicBezTo>
                      <a:pt x="440" y="222"/>
                      <a:pt x="453" y="221"/>
                      <a:pt x="462" y="226"/>
                    </a:cubicBezTo>
                    <a:lnTo>
                      <a:pt x="79" y="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ïš1iḋé">
                <a:extLst>
                  <a:ext uri="{FF2B5EF4-FFF2-40B4-BE49-F238E27FC236}">
                    <a16:creationId xmlns:a16="http://schemas.microsoft.com/office/drawing/2014/main" id="{39E459FD-223D-406B-A285-1803C5B988D0}"/>
                  </a:ext>
                </a:extLst>
              </p:cNvPr>
              <p:cNvSpPr/>
              <p:nvPr/>
            </p:nvSpPr>
            <p:spPr bwMode="auto">
              <a:xfrm>
                <a:off x="3254761" y="4273843"/>
                <a:ext cx="395288" cy="434975"/>
              </a:xfrm>
              <a:custGeom>
                <a:avLst/>
                <a:gdLst>
                  <a:gd name="T0" fmla="*/ 79 w 120"/>
                  <a:gd name="T1" fmla="*/ 6 h 132"/>
                  <a:gd name="T2" fmla="*/ 41 w 120"/>
                  <a:gd name="T3" fmla="*/ 11 h 132"/>
                  <a:gd name="T4" fmla="*/ 0 w 120"/>
                  <a:gd name="T5" fmla="*/ 82 h 132"/>
                  <a:gd name="T6" fmla="*/ 12 w 120"/>
                  <a:gd name="T7" fmla="*/ 108 h 132"/>
                  <a:gd name="T8" fmla="*/ 53 w 120"/>
                  <a:gd name="T9" fmla="*/ 132 h 132"/>
                  <a:gd name="T10" fmla="*/ 41 w 120"/>
                  <a:gd name="T11" fmla="*/ 106 h 132"/>
                  <a:gd name="T12" fmla="*/ 41 w 120"/>
                  <a:gd name="T13" fmla="*/ 104 h 132"/>
                  <a:gd name="T14" fmla="*/ 60 w 120"/>
                  <a:gd name="T15" fmla="*/ 55 h 132"/>
                  <a:gd name="T16" fmla="*/ 77 w 120"/>
                  <a:gd name="T17" fmla="*/ 38 h 132"/>
                  <a:gd name="T18" fmla="*/ 82 w 120"/>
                  <a:gd name="T19" fmla="*/ 35 h 132"/>
                  <a:gd name="T20" fmla="*/ 120 w 120"/>
                  <a:gd name="T21" fmla="*/ 30 h 132"/>
                  <a:gd name="T22" fmla="*/ 79 w 120"/>
                  <a:gd name="T23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132">
                    <a:moveTo>
                      <a:pt x="79" y="6"/>
                    </a:moveTo>
                    <a:cubicBezTo>
                      <a:pt x="70" y="0"/>
                      <a:pt x="57" y="2"/>
                      <a:pt x="41" y="11"/>
                    </a:cubicBezTo>
                    <a:cubicBezTo>
                      <a:pt x="18" y="24"/>
                      <a:pt x="0" y="56"/>
                      <a:pt x="0" y="82"/>
                    </a:cubicBezTo>
                    <a:cubicBezTo>
                      <a:pt x="0" y="95"/>
                      <a:pt x="4" y="104"/>
                      <a:pt x="12" y="108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46" y="128"/>
                      <a:pt x="41" y="119"/>
                      <a:pt x="41" y="106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88"/>
                      <a:pt x="49" y="70"/>
                      <a:pt x="60" y="55"/>
                    </a:cubicBezTo>
                    <a:cubicBezTo>
                      <a:pt x="65" y="49"/>
                      <a:pt x="71" y="43"/>
                      <a:pt x="77" y="38"/>
                    </a:cubicBezTo>
                    <a:cubicBezTo>
                      <a:pt x="79" y="37"/>
                      <a:pt x="80" y="36"/>
                      <a:pt x="82" y="35"/>
                    </a:cubicBezTo>
                    <a:cubicBezTo>
                      <a:pt x="98" y="26"/>
                      <a:pt x="112" y="24"/>
                      <a:pt x="120" y="30"/>
                    </a:cubicBezTo>
                    <a:lnTo>
                      <a:pt x="79" y="6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íş1íḓè">
                <a:extLst>
                  <a:ext uri="{FF2B5EF4-FFF2-40B4-BE49-F238E27FC236}">
                    <a16:creationId xmlns:a16="http://schemas.microsoft.com/office/drawing/2014/main" id="{4E09761F-2391-4F35-8B2E-67C72F8C529E}"/>
                  </a:ext>
                </a:extLst>
              </p:cNvPr>
              <p:cNvSpPr/>
              <p:nvPr/>
            </p:nvSpPr>
            <p:spPr bwMode="auto">
              <a:xfrm>
                <a:off x="4013586" y="2478381"/>
                <a:ext cx="2060575" cy="1225550"/>
              </a:xfrm>
              <a:custGeom>
                <a:avLst/>
                <a:gdLst>
                  <a:gd name="T0" fmla="*/ 713 w 1298"/>
                  <a:gd name="T1" fmla="*/ 0 h 772"/>
                  <a:gd name="T2" fmla="*/ 713 w 1298"/>
                  <a:gd name="T3" fmla="*/ 0 h 772"/>
                  <a:gd name="T4" fmla="*/ 1298 w 1298"/>
                  <a:gd name="T5" fmla="*/ 336 h 772"/>
                  <a:gd name="T6" fmla="*/ 541 w 1298"/>
                  <a:gd name="T7" fmla="*/ 772 h 772"/>
                  <a:gd name="T8" fmla="*/ 0 w 1298"/>
                  <a:gd name="T9" fmla="*/ 460 h 772"/>
                  <a:gd name="T10" fmla="*/ 757 w 1298"/>
                  <a:gd name="T11" fmla="*/ 24 h 772"/>
                  <a:gd name="T12" fmla="*/ 713 w 1298"/>
                  <a:gd name="T13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8" h="772">
                    <a:moveTo>
                      <a:pt x="713" y="0"/>
                    </a:moveTo>
                    <a:lnTo>
                      <a:pt x="713" y="0"/>
                    </a:lnTo>
                    <a:lnTo>
                      <a:pt x="1298" y="336"/>
                    </a:lnTo>
                    <a:lnTo>
                      <a:pt x="541" y="772"/>
                    </a:lnTo>
                    <a:lnTo>
                      <a:pt x="0" y="460"/>
                    </a:lnTo>
                    <a:lnTo>
                      <a:pt x="757" y="24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rgbClr val="365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şlïḍe">
                <a:extLst>
                  <a:ext uri="{FF2B5EF4-FFF2-40B4-BE49-F238E27FC236}">
                    <a16:creationId xmlns:a16="http://schemas.microsoft.com/office/drawing/2014/main" id="{4EB8D63B-0412-4492-B434-9E47AA5BF6BB}"/>
                  </a:ext>
                </a:extLst>
              </p:cNvPr>
              <p:cNvSpPr/>
              <p:nvPr/>
            </p:nvSpPr>
            <p:spPr bwMode="auto">
              <a:xfrm>
                <a:off x="3086486" y="1983081"/>
                <a:ext cx="2058988" cy="1225550"/>
              </a:xfrm>
              <a:custGeom>
                <a:avLst/>
                <a:gdLst>
                  <a:gd name="T0" fmla="*/ 0 w 1297"/>
                  <a:gd name="T1" fmla="*/ 436 h 772"/>
                  <a:gd name="T2" fmla="*/ 757 w 1297"/>
                  <a:gd name="T3" fmla="*/ 0 h 772"/>
                  <a:gd name="T4" fmla="*/ 1297 w 1297"/>
                  <a:gd name="T5" fmla="*/ 312 h 772"/>
                  <a:gd name="T6" fmla="*/ 540 w 1297"/>
                  <a:gd name="T7" fmla="*/ 748 h 772"/>
                  <a:gd name="T8" fmla="*/ 584 w 1297"/>
                  <a:gd name="T9" fmla="*/ 772 h 772"/>
                  <a:gd name="T10" fmla="*/ 584 w 1297"/>
                  <a:gd name="T11" fmla="*/ 772 h 772"/>
                  <a:gd name="T12" fmla="*/ 0 w 1297"/>
                  <a:gd name="T13" fmla="*/ 436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7" h="772">
                    <a:moveTo>
                      <a:pt x="0" y="436"/>
                    </a:moveTo>
                    <a:lnTo>
                      <a:pt x="757" y="0"/>
                    </a:lnTo>
                    <a:lnTo>
                      <a:pt x="1297" y="312"/>
                    </a:lnTo>
                    <a:lnTo>
                      <a:pt x="540" y="748"/>
                    </a:lnTo>
                    <a:lnTo>
                      <a:pt x="584" y="772"/>
                    </a:lnTo>
                    <a:lnTo>
                      <a:pt x="584" y="772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365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iśľïḍê">
                <a:extLst>
                  <a:ext uri="{FF2B5EF4-FFF2-40B4-BE49-F238E27FC236}">
                    <a16:creationId xmlns:a16="http://schemas.microsoft.com/office/drawing/2014/main" id="{3FD6670B-F39B-42EE-BE09-033FEF6F3821}"/>
                  </a:ext>
                </a:extLst>
              </p:cNvPr>
              <p:cNvSpPr/>
              <p:nvPr/>
            </p:nvSpPr>
            <p:spPr bwMode="auto">
              <a:xfrm>
                <a:off x="3943736" y="2478381"/>
                <a:ext cx="1271588" cy="730250"/>
              </a:xfrm>
              <a:custGeom>
                <a:avLst/>
                <a:gdLst>
                  <a:gd name="T0" fmla="*/ 757 w 801"/>
                  <a:gd name="T1" fmla="*/ 0 h 460"/>
                  <a:gd name="T2" fmla="*/ 801 w 801"/>
                  <a:gd name="T3" fmla="*/ 24 h 460"/>
                  <a:gd name="T4" fmla="*/ 44 w 801"/>
                  <a:gd name="T5" fmla="*/ 460 h 460"/>
                  <a:gd name="T6" fmla="*/ 0 w 801"/>
                  <a:gd name="T7" fmla="*/ 436 h 460"/>
                  <a:gd name="T8" fmla="*/ 757 w 801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1" h="460">
                    <a:moveTo>
                      <a:pt x="757" y="0"/>
                    </a:moveTo>
                    <a:lnTo>
                      <a:pt x="801" y="24"/>
                    </a:lnTo>
                    <a:lnTo>
                      <a:pt x="44" y="460"/>
                    </a:lnTo>
                    <a:lnTo>
                      <a:pt x="0" y="436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EF8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Sḷídé">
                <a:extLst>
                  <a:ext uri="{FF2B5EF4-FFF2-40B4-BE49-F238E27FC236}">
                    <a16:creationId xmlns:a16="http://schemas.microsoft.com/office/drawing/2014/main" id="{C1402091-C834-45EB-914E-1AE3C539FDA4}"/>
                  </a:ext>
                </a:extLst>
              </p:cNvPr>
              <p:cNvSpPr/>
              <p:nvPr/>
            </p:nvSpPr>
            <p:spPr bwMode="auto">
              <a:xfrm>
                <a:off x="3086486" y="2675231"/>
                <a:ext cx="857250" cy="520700"/>
              </a:xfrm>
              <a:custGeom>
                <a:avLst/>
                <a:gdLst>
                  <a:gd name="T0" fmla="*/ 0 w 540"/>
                  <a:gd name="T1" fmla="*/ 0 h 328"/>
                  <a:gd name="T2" fmla="*/ 0 w 540"/>
                  <a:gd name="T3" fmla="*/ 17 h 328"/>
                  <a:gd name="T4" fmla="*/ 540 w 540"/>
                  <a:gd name="T5" fmla="*/ 328 h 328"/>
                  <a:gd name="T6" fmla="*/ 540 w 540"/>
                  <a:gd name="T7" fmla="*/ 312 h 328"/>
                  <a:gd name="T8" fmla="*/ 0 w 540"/>
                  <a:gd name="T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328">
                    <a:moveTo>
                      <a:pt x="0" y="0"/>
                    </a:moveTo>
                    <a:lnTo>
                      <a:pt x="0" y="17"/>
                    </a:lnTo>
                    <a:lnTo>
                      <a:pt x="540" y="328"/>
                    </a:lnTo>
                    <a:lnTo>
                      <a:pt x="540" y="3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sľïḋe">
                <a:extLst>
                  <a:ext uri="{FF2B5EF4-FFF2-40B4-BE49-F238E27FC236}">
                    <a16:creationId xmlns:a16="http://schemas.microsoft.com/office/drawing/2014/main" id="{EE0E02B1-530D-42A4-8232-3BA6AB64C3FF}"/>
                  </a:ext>
                </a:extLst>
              </p:cNvPr>
              <p:cNvSpPr/>
              <p:nvPr/>
            </p:nvSpPr>
            <p:spPr bwMode="auto">
              <a:xfrm>
                <a:off x="4013586" y="3208631"/>
                <a:ext cx="858838" cy="520700"/>
              </a:xfrm>
              <a:custGeom>
                <a:avLst/>
                <a:gdLst>
                  <a:gd name="T0" fmla="*/ 0 w 541"/>
                  <a:gd name="T1" fmla="*/ 17 h 328"/>
                  <a:gd name="T2" fmla="*/ 0 w 541"/>
                  <a:gd name="T3" fmla="*/ 0 h 328"/>
                  <a:gd name="T4" fmla="*/ 541 w 541"/>
                  <a:gd name="T5" fmla="*/ 312 h 328"/>
                  <a:gd name="T6" fmla="*/ 541 w 541"/>
                  <a:gd name="T7" fmla="*/ 328 h 328"/>
                  <a:gd name="T8" fmla="*/ 0 w 541"/>
                  <a:gd name="T9" fmla="*/ 1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328">
                    <a:moveTo>
                      <a:pt x="0" y="17"/>
                    </a:moveTo>
                    <a:lnTo>
                      <a:pt x="0" y="0"/>
                    </a:lnTo>
                    <a:lnTo>
                      <a:pt x="541" y="312"/>
                    </a:lnTo>
                    <a:lnTo>
                      <a:pt x="541" y="32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0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ṣlïḍe">
                <a:extLst>
                  <a:ext uri="{FF2B5EF4-FFF2-40B4-BE49-F238E27FC236}">
                    <a16:creationId xmlns:a16="http://schemas.microsoft.com/office/drawing/2014/main" id="{F4C6AB12-9DED-4E56-AA07-5D641E4ED9F5}"/>
                  </a:ext>
                </a:extLst>
              </p:cNvPr>
              <p:cNvSpPr/>
              <p:nvPr/>
            </p:nvSpPr>
            <p:spPr bwMode="auto">
              <a:xfrm>
                <a:off x="3943736" y="3170531"/>
                <a:ext cx="69850" cy="65088"/>
              </a:xfrm>
              <a:custGeom>
                <a:avLst/>
                <a:gdLst>
                  <a:gd name="T0" fmla="*/ 44 w 44"/>
                  <a:gd name="T1" fmla="*/ 41 h 41"/>
                  <a:gd name="T2" fmla="*/ 0 w 44"/>
                  <a:gd name="T3" fmla="*/ 16 h 41"/>
                  <a:gd name="T4" fmla="*/ 0 w 44"/>
                  <a:gd name="T5" fmla="*/ 0 h 41"/>
                  <a:gd name="T6" fmla="*/ 44 w 44"/>
                  <a:gd name="T7" fmla="*/ 24 h 41"/>
                  <a:gd name="T8" fmla="*/ 44 w 4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44" y="41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4" y="24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rgbClr val="C01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şliďê">
                <a:extLst>
                  <a:ext uri="{FF2B5EF4-FFF2-40B4-BE49-F238E27FC236}">
                    <a16:creationId xmlns:a16="http://schemas.microsoft.com/office/drawing/2014/main" id="{A844B0E1-3D6A-49BC-B7B7-C388DCE7AFC3}"/>
                  </a:ext>
                </a:extLst>
              </p:cNvPr>
              <p:cNvSpPr/>
              <p:nvPr/>
            </p:nvSpPr>
            <p:spPr bwMode="auto">
              <a:xfrm>
                <a:off x="4861311" y="2776831"/>
                <a:ext cx="1093788" cy="887413"/>
              </a:xfrm>
              <a:custGeom>
                <a:avLst/>
                <a:gdLst>
                  <a:gd name="T0" fmla="*/ 286 w 331"/>
                  <a:gd name="T1" fmla="*/ 26 h 269"/>
                  <a:gd name="T2" fmla="*/ 331 w 331"/>
                  <a:gd name="T3" fmla="*/ 0 h 269"/>
                  <a:gd name="T4" fmla="*/ 331 w 331"/>
                  <a:gd name="T5" fmla="*/ 79 h 269"/>
                  <a:gd name="T6" fmla="*/ 3 w 331"/>
                  <a:gd name="T7" fmla="*/ 269 h 269"/>
                  <a:gd name="T8" fmla="*/ 0 w 331"/>
                  <a:gd name="T9" fmla="*/ 265 h 269"/>
                  <a:gd name="T10" fmla="*/ 0 w 331"/>
                  <a:gd name="T11" fmla="*/ 191 h 269"/>
                  <a:gd name="T12" fmla="*/ 286 w 331"/>
                  <a:gd name="T13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269">
                    <a:moveTo>
                      <a:pt x="286" y="26"/>
                    </a:move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79"/>
                      <a:pt x="331" y="79"/>
                      <a:pt x="331" y="79"/>
                    </a:cubicBezTo>
                    <a:cubicBezTo>
                      <a:pt x="222" y="142"/>
                      <a:pt x="112" y="206"/>
                      <a:pt x="3" y="269"/>
                    </a:cubicBezTo>
                    <a:cubicBezTo>
                      <a:pt x="2" y="268"/>
                      <a:pt x="1" y="266"/>
                      <a:pt x="0" y="265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95" y="136"/>
                      <a:pt x="190" y="81"/>
                      <a:pt x="286" y="26"/>
                    </a:cubicBez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ïšlïḋê">
                <a:extLst>
                  <a:ext uri="{FF2B5EF4-FFF2-40B4-BE49-F238E27FC236}">
                    <a16:creationId xmlns:a16="http://schemas.microsoft.com/office/drawing/2014/main" id="{45E8B031-D53C-4262-BD99-6A1005F6D318}"/>
                  </a:ext>
                </a:extLst>
              </p:cNvPr>
              <p:cNvSpPr/>
              <p:nvPr/>
            </p:nvSpPr>
            <p:spPr bwMode="auto">
              <a:xfrm>
                <a:off x="3138874" y="2414881"/>
                <a:ext cx="1722438" cy="1236663"/>
              </a:xfrm>
              <a:custGeom>
                <a:avLst/>
                <a:gdLst>
                  <a:gd name="T0" fmla="*/ 94 w 522"/>
                  <a:gd name="T1" fmla="*/ 25 h 375"/>
                  <a:gd name="T2" fmla="*/ 261 w 522"/>
                  <a:gd name="T3" fmla="*/ 143 h 375"/>
                  <a:gd name="T4" fmla="*/ 261 w 522"/>
                  <a:gd name="T5" fmla="*/ 143 h 375"/>
                  <a:gd name="T6" fmla="*/ 360 w 522"/>
                  <a:gd name="T7" fmla="*/ 173 h 375"/>
                  <a:gd name="T8" fmla="*/ 360 w 522"/>
                  <a:gd name="T9" fmla="*/ 173 h 375"/>
                  <a:gd name="T10" fmla="*/ 522 w 522"/>
                  <a:gd name="T11" fmla="*/ 301 h 375"/>
                  <a:gd name="T12" fmla="*/ 522 w 522"/>
                  <a:gd name="T13" fmla="*/ 375 h 375"/>
                  <a:gd name="T14" fmla="*/ 264 w 522"/>
                  <a:gd name="T15" fmla="*/ 228 h 375"/>
                  <a:gd name="T16" fmla="*/ 264 w 522"/>
                  <a:gd name="T17" fmla="*/ 228 h 375"/>
                  <a:gd name="T18" fmla="*/ 3 w 522"/>
                  <a:gd name="T19" fmla="*/ 77 h 375"/>
                  <a:gd name="T20" fmla="*/ 0 w 522"/>
                  <a:gd name="T21" fmla="*/ 0 h 375"/>
                  <a:gd name="T22" fmla="*/ 94 w 522"/>
                  <a:gd name="T23" fmla="*/ 2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375">
                    <a:moveTo>
                      <a:pt x="94" y="25"/>
                    </a:moveTo>
                    <a:cubicBezTo>
                      <a:pt x="171" y="52"/>
                      <a:pt x="229" y="93"/>
                      <a:pt x="261" y="143"/>
                    </a:cubicBezTo>
                    <a:cubicBezTo>
                      <a:pt x="261" y="143"/>
                      <a:pt x="261" y="143"/>
                      <a:pt x="261" y="143"/>
                    </a:cubicBezTo>
                    <a:cubicBezTo>
                      <a:pt x="297" y="149"/>
                      <a:pt x="330" y="160"/>
                      <a:pt x="360" y="173"/>
                    </a:cubicBezTo>
                    <a:cubicBezTo>
                      <a:pt x="360" y="173"/>
                      <a:pt x="360" y="173"/>
                      <a:pt x="360" y="173"/>
                    </a:cubicBezTo>
                    <a:cubicBezTo>
                      <a:pt x="434" y="204"/>
                      <a:pt x="491" y="253"/>
                      <a:pt x="522" y="301"/>
                    </a:cubicBezTo>
                    <a:cubicBezTo>
                      <a:pt x="522" y="375"/>
                      <a:pt x="522" y="375"/>
                      <a:pt x="522" y="375"/>
                    </a:cubicBezTo>
                    <a:cubicBezTo>
                      <a:pt x="477" y="308"/>
                      <a:pt x="385" y="250"/>
                      <a:pt x="264" y="228"/>
                    </a:cubicBezTo>
                    <a:cubicBezTo>
                      <a:pt x="264" y="228"/>
                      <a:pt x="264" y="228"/>
                      <a:pt x="264" y="228"/>
                    </a:cubicBezTo>
                    <a:cubicBezTo>
                      <a:pt x="220" y="160"/>
                      <a:pt x="126" y="99"/>
                      <a:pt x="3" y="7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6"/>
                      <a:pt x="65" y="14"/>
                      <a:pt x="94" y="25"/>
                    </a:cubicBezTo>
                    <a:close/>
                  </a:path>
                </a:pathLst>
              </a:custGeom>
              <a:solidFill>
                <a:srgbClr val="D7D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ïSľiḋè">
                <a:extLst>
                  <a:ext uri="{FF2B5EF4-FFF2-40B4-BE49-F238E27FC236}">
                    <a16:creationId xmlns:a16="http://schemas.microsoft.com/office/drawing/2014/main" id="{B7377577-7F4D-4C31-9664-62BE43C27532}"/>
                  </a:ext>
                </a:extLst>
              </p:cNvPr>
              <p:cNvSpPr/>
              <p:nvPr/>
            </p:nvSpPr>
            <p:spPr bwMode="auto">
              <a:xfrm>
                <a:off x="4000886" y="2249781"/>
                <a:ext cx="1957388" cy="1157288"/>
              </a:xfrm>
              <a:custGeom>
                <a:avLst/>
                <a:gdLst>
                  <a:gd name="T0" fmla="*/ 261 w 593"/>
                  <a:gd name="T1" fmla="*/ 351 h 351"/>
                  <a:gd name="T2" fmla="*/ 593 w 593"/>
                  <a:gd name="T3" fmla="*/ 160 h 351"/>
                  <a:gd name="T4" fmla="*/ 329 w 593"/>
                  <a:gd name="T5" fmla="*/ 0 h 351"/>
                  <a:gd name="T6" fmla="*/ 0 w 593"/>
                  <a:gd name="T7" fmla="*/ 193 h 351"/>
                  <a:gd name="T8" fmla="*/ 261 w 593"/>
                  <a:gd name="T9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351">
                    <a:moveTo>
                      <a:pt x="261" y="351"/>
                    </a:moveTo>
                    <a:cubicBezTo>
                      <a:pt x="372" y="287"/>
                      <a:pt x="482" y="224"/>
                      <a:pt x="593" y="160"/>
                    </a:cubicBezTo>
                    <a:cubicBezTo>
                      <a:pt x="549" y="91"/>
                      <a:pt x="453" y="22"/>
                      <a:pt x="329" y="0"/>
                    </a:cubicBezTo>
                    <a:cubicBezTo>
                      <a:pt x="218" y="64"/>
                      <a:pt x="110" y="129"/>
                      <a:pt x="0" y="193"/>
                    </a:cubicBezTo>
                    <a:cubicBezTo>
                      <a:pt x="125" y="217"/>
                      <a:pt x="216" y="284"/>
                      <a:pt x="261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şḷîdé">
                <a:extLst>
                  <a:ext uri="{FF2B5EF4-FFF2-40B4-BE49-F238E27FC236}">
                    <a16:creationId xmlns:a16="http://schemas.microsoft.com/office/drawing/2014/main" id="{032210BC-D69D-4DAF-983D-989035F58B07}"/>
                  </a:ext>
                </a:extLst>
              </p:cNvPr>
              <p:cNvSpPr/>
              <p:nvPr/>
            </p:nvSpPr>
            <p:spPr bwMode="auto">
              <a:xfrm>
                <a:off x="3138874" y="1789406"/>
                <a:ext cx="1944688" cy="1096963"/>
              </a:xfrm>
              <a:custGeom>
                <a:avLst/>
                <a:gdLst>
                  <a:gd name="T0" fmla="*/ 261 w 589"/>
                  <a:gd name="T1" fmla="*/ 333 h 333"/>
                  <a:gd name="T2" fmla="*/ 589 w 589"/>
                  <a:gd name="T3" fmla="*/ 143 h 333"/>
                  <a:gd name="T4" fmla="*/ 328 w 589"/>
                  <a:gd name="T5" fmla="*/ 0 h 333"/>
                  <a:gd name="T6" fmla="*/ 0 w 589"/>
                  <a:gd name="T7" fmla="*/ 190 h 333"/>
                  <a:gd name="T8" fmla="*/ 261 w 589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9" h="333">
                    <a:moveTo>
                      <a:pt x="261" y="333"/>
                    </a:moveTo>
                    <a:cubicBezTo>
                      <a:pt x="370" y="270"/>
                      <a:pt x="480" y="206"/>
                      <a:pt x="589" y="143"/>
                    </a:cubicBezTo>
                    <a:cubicBezTo>
                      <a:pt x="546" y="75"/>
                      <a:pt x="452" y="22"/>
                      <a:pt x="328" y="0"/>
                    </a:cubicBezTo>
                    <a:cubicBezTo>
                      <a:pt x="219" y="63"/>
                      <a:pt x="109" y="127"/>
                      <a:pt x="0" y="190"/>
                    </a:cubicBezTo>
                    <a:cubicBezTo>
                      <a:pt x="123" y="212"/>
                      <a:pt x="217" y="265"/>
                      <a:pt x="261" y="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i$ḷïḑê">
                <a:extLst>
                  <a:ext uri="{FF2B5EF4-FFF2-40B4-BE49-F238E27FC236}">
                    <a16:creationId xmlns:a16="http://schemas.microsoft.com/office/drawing/2014/main" id="{F8A5A0ED-9702-47A7-AEE6-D805DAD90AB6}"/>
                  </a:ext>
                </a:extLst>
              </p:cNvPr>
              <p:cNvSpPr/>
              <p:nvPr/>
            </p:nvSpPr>
            <p:spPr bwMode="auto">
              <a:xfrm>
                <a:off x="5056574" y="2381543"/>
                <a:ext cx="700088" cy="400050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5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3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śḻídé">
                <a:extLst>
                  <a:ext uri="{FF2B5EF4-FFF2-40B4-BE49-F238E27FC236}">
                    <a16:creationId xmlns:a16="http://schemas.microsoft.com/office/drawing/2014/main" id="{19421FD9-9783-4C54-B2F6-40387C89FC9F}"/>
                  </a:ext>
                </a:extLst>
              </p:cNvPr>
              <p:cNvSpPr/>
              <p:nvPr/>
            </p:nvSpPr>
            <p:spPr bwMode="auto">
              <a:xfrm>
                <a:off x="4980374" y="2424406"/>
                <a:ext cx="700088" cy="400050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7" y="68"/>
                      <a:pt x="93" y="26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ṧliḍè">
                <a:extLst>
                  <a:ext uri="{FF2B5EF4-FFF2-40B4-BE49-F238E27FC236}">
                    <a16:creationId xmlns:a16="http://schemas.microsoft.com/office/drawing/2014/main" id="{BC841E8E-2CA6-4BF5-9740-82EF7307C4CB}"/>
                  </a:ext>
                </a:extLst>
              </p:cNvPr>
              <p:cNvSpPr/>
              <p:nvPr/>
            </p:nvSpPr>
            <p:spPr bwMode="auto">
              <a:xfrm>
                <a:off x="4897824" y="2473618"/>
                <a:ext cx="700088" cy="400050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1 h 121"/>
                  <a:gd name="T4" fmla="*/ 0 w 212"/>
                  <a:gd name="T5" fmla="*/ 0 h 121"/>
                  <a:gd name="T6" fmla="*/ 212 w 212"/>
                  <a:gd name="T7" fmla="*/ 119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7"/>
                      <a:pt x="93" y="25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3"/>
                      <a:pt x="169" y="66"/>
                      <a:pt x="212" y="119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iśḻîde">
                <a:extLst>
                  <a:ext uri="{FF2B5EF4-FFF2-40B4-BE49-F238E27FC236}">
                    <a16:creationId xmlns:a16="http://schemas.microsoft.com/office/drawing/2014/main" id="{2F52A18A-9718-4A52-88D3-976BE2D5B816}"/>
                  </a:ext>
                </a:extLst>
              </p:cNvPr>
              <p:cNvSpPr/>
              <p:nvPr/>
            </p:nvSpPr>
            <p:spPr bwMode="auto">
              <a:xfrm>
                <a:off x="4815274" y="2521243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5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śľidè">
                <a:extLst>
                  <a:ext uri="{FF2B5EF4-FFF2-40B4-BE49-F238E27FC236}">
                    <a16:creationId xmlns:a16="http://schemas.microsoft.com/office/drawing/2014/main" id="{2D5A5788-CE07-4270-844B-E21F2B6D0377}"/>
                  </a:ext>
                </a:extLst>
              </p:cNvPr>
              <p:cNvSpPr/>
              <p:nvPr/>
            </p:nvSpPr>
            <p:spPr bwMode="auto">
              <a:xfrm>
                <a:off x="4732724" y="2567281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7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iSḷîdé">
                <a:extLst>
                  <a:ext uri="{FF2B5EF4-FFF2-40B4-BE49-F238E27FC236}">
                    <a16:creationId xmlns:a16="http://schemas.microsoft.com/office/drawing/2014/main" id="{0A45BB27-2509-4B29-B508-7C7F616C315C}"/>
                  </a:ext>
                </a:extLst>
              </p:cNvPr>
              <p:cNvSpPr/>
              <p:nvPr/>
            </p:nvSpPr>
            <p:spPr bwMode="auto">
              <a:xfrm>
                <a:off x="4650174" y="2616493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7"/>
                      <a:pt x="93" y="25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3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iSlîdê">
                <a:extLst>
                  <a:ext uri="{FF2B5EF4-FFF2-40B4-BE49-F238E27FC236}">
                    <a16:creationId xmlns:a16="http://schemas.microsoft.com/office/drawing/2014/main" id="{4E3017CB-D873-4A4E-8F97-7AA7F9B55757}"/>
                  </a:ext>
                </a:extLst>
              </p:cNvPr>
              <p:cNvSpPr/>
              <p:nvPr/>
            </p:nvSpPr>
            <p:spPr bwMode="auto">
              <a:xfrm>
                <a:off x="4567624" y="2662531"/>
                <a:ext cx="700088" cy="398463"/>
              </a:xfrm>
              <a:custGeom>
                <a:avLst/>
                <a:gdLst>
                  <a:gd name="T0" fmla="*/ 211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1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1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ïṩḻïḋè">
                <a:extLst>
                  <a:ext uri="{FF2B5EF4-FFF2-40B4-BE49-F238E27FC236}">
                    <a16:creationId xmlns:a16="http://schemas.microsoft.com/office/drawing/2014/main" id="{906BBC1E-F6F0-4EF2-AF70-AAF9F27B79AC}"/>
                  </a:ext>
                </a:extLst>
              </p:cNvPr>
              <p:cNvSpPr/>
              <p:nvPr/>
            </p:nvSpPr>
            <p:spPr bwMode="auto">
              <a:xfrm>
                <a:off x="4485074" y="2708568"/>
                <a:ext cx="700088" cy="398463"/>
              </a:xfrm>
              <a:custGeom>
                <a:avLst/>
                <a:gdLst>
                  <a:gd name="T0" fmla="*/ 211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1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1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7"/>
                      <a:pt x="212" y="120"/>
                    </a:cubicBez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ŝľîḍê">
                <a:extLst>
                  <a:ext uri="{FF2B5EF4-FFF2-40B4-BE49-F238E27FC236}">
                    <a16:creationId xmlns:a16="http://schemas.microsoft.com/office/drawing/2014/main" id="{0892BC16-E7FA-4F3E-925E-1931501908B7}"/>
                  </a:ext>
                </a:extLst>
              </p:cNvPr>
              <p:cNvSpPr/>
              <p:nvPr/>
            </p:nvSpPr>
            <p:spPr bwMode="auto">
              <a:xfrm>
                <a:off x="4405699" y="2757781"/>
                <a:ext cx="696913" cy="398463"/>
              </a:xfrm>
              <a:custGeom>
                <a:avLst/>
                <a:gdLst>
                  <a:gd name="T0" fmla="*/ 210 w 211"/>
                  <a:gd name="T1" fmla="*/ 121 h 121"/>
                  <a:gd name="T2" fmla="*/ 0 w 211"/>
                  <a:gd name="T3" fmla="*/ 2 h 121"/>
                  <a:gd name="T4" fmla="*/ 0 w 211"/>
                  <a:gd name="T5" fmla="*/ 0 h 121"/>
                  <a:gd name="T6" fmla="*/ 211 w 211"/>
                  <a:gd name="T7" fmla="*/ 120 h 121"/>
                  <a:gd name="T8" fmla="*/ 210 w 21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1">
                    <a:moveTo>
                      <a:pt x="210" y="121"/>
                    </a:moveTo>
                    <a:cubicBezTo>
                      <a:pt x="167" y="68"/>
                      <a:pt x="93" y="25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3" y="24"/>
                      <a:pt x="169" y="66"/>
                      <a:pt x="211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îṡ1îdè">
                <a:extLst>
                  <a:ext uri="{FF2B5EF4-FFF2-40B4-BE49-F238E27FC236}">
                    <a16:creationId xmlns:a16="http://schemas.microsoft.com/office/drawing/2014/main" id="{597A0B74-3843-4AC1-8338-E0852C79268E}"/>
                  </a:ext>
                </a:extLst>
              </p:cNvPr>
              <p:cNvSpPr/>
              <p:nvPr/>
            </p:nvSpPr>
            <p:spPr bwMode="auto">
              <a:xfrm>
                <a:off x="4323149" y="2803818"/>
                <a:ext cx="696913" cy="398463"/>
              </a:xfrm>
              <a:custGeom>
                <a:avLst/>
                <a:gdLst>
                  <a:gd name="T0" fmla="*/ 210 w 211"/>
                  <a:gd name="T1" fmla="*/ 121 h 121"/>
                  <a:gd name="T2" fmla="*/ 0 w 211"/>
                  <a:gd name="T3" fmla="*/ 2 h 121"/>
                  <a:gd name="T4" fmla="*/ 0 w 211"/>
                  <a:gd name="T5" fmla="*/ 0 h 121"/>
                  <a:gd name="T6" fmla="*/ 211 w 211"/>
                  <a:gd name="T7" fmla="*/ 120 h 121"/>
                  <a:gd name="T8" fmla="*/ 210 w 21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1">
                    <a:moveTo>
                      <a:pt x="210" y="121"/>
                    </a:moveTo>
                    <a:cubicBezTo>
                      <a:pt x="167" y="68"/>
                      <a:pt x="93" y="26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6"/>
                      <a:pt x="211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íŝ1îḋe">
                <a:extLst>
                  <a:ext uri="{FF2B5EF4-FFF2-40B4-BE49-F238E27FC236}">
                    <a16:creationId xmlns:a16="http://schemas.microsoft.com/office/drawing/2014/main" id="{6E7BA34E-199F-4AFF-B2CD-C0EE57A50EEC}"/>
                  </a:ext>
                </a:extLst>
              </p:cNvPr>
              <p:cNvSpPr/>
              <p:nvPr/>
            </p:nvSpPr>
            <p:spPr bwMode="auto">
              <a:xfrm>
                <a:off x="4202499" y="1887831"/>
                <a:ext cx="698500" cy="398463"/>
              </a:xfrm>
              <a:custGeom>
                <a:avLst/>
                <a:gdLst>
                  <a:gd name="T0" fmla="*/ 211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1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1" y="121"/>
                    </a:moveTo>
                    <a:cubicBezTo>
                      <a:pt x="168" y="67"/>
                      <a:pt x="93" y="25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3"/>
                      <a:pt x="169" y="66"/>
                      <a:pt x="212" y="120"/>
                    </a:cubicBez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î$ḷíďè">
                <a:extLst>
                  <a:ext uri="{FF2B5EF4-FFF2-40B4-BE49-F238E27FC236}">
                    <a16:creationId xmlns:a16="http://schemas.microsoft.com/office/drawing/2014/main" id="{70A4C77A-D32E-44FF-AE5C-A63157653BD6}"/>
                  </a:ext>
                </a:extLst>
              </p:cNvPr>
              <p:cNvSpPr/>
              <p:nvPr/>
            </p:nvSpPr>
            <p:spPr bwMode="auto">
              <a:xfrm>
                <a:off x="4126299" y="1930693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iŝlïḓé">
                <a:extLst>
                  <a:ext uri="{FF2B5EF4-FFF2-40B4-BE49-F238E27FC236}">
                    <a16:creationId xmlns:a16="http://schemas.microsoft.com/office/drawing/2014/main" id="{370E2EDB-D187-4B44-AB3B-E3C40056149C}"/>
                  </a:ext>
                </a:extLst>
              </p:cNvPr>
              <p:cNvSpPr/>
              <p:nvPr/>
            </p:nvSpPr>
            <p:spPr bwMode="auto">
              <a:xfrm>
                <a:off x="4043749" y="1979906"/>
                <a:ext cx="700088" cy="395288"/>
              </a:xfrm>
              <a:custGeom>
                <a:avLst/>
                <a:gdLst>
                  <a:gd name="T0" fmla="*/ 211 w 212"/>
                  <a:gd name="T1" fmla="*/ 120 h 120"/>
                  <a:gd name="T2" fmla="*/ 0 w 212"/>
                  <a:gd name="T3" fmla="*/ 1 h 120"/>
                  <a:gd name="T4" fmla="*/ 1 w 212"/>
                  <a:gd name="T5" fmla="*/ 0 h 120"/>
                  <a:gd name="T6" fmla="*/ 212 w 212"/>
                  <a:gd name="T7" fmla="*/ 119 h 120"/>
                  <a:gd name="T8" fmla="*/ 211 w 21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0">
                    <a:moveTo>
                      <a:pt x="211" y="120"/>
                    </a:moveTo>
                    <a:cubicBezTo>
                      <a:pt x="168" y="67"/>
                      <a:pt x="93" y="2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3"/>
                      <a:pt x="169" y="66"/>
                      <a:pt x="212" y="119"/>
                    </a:cubicBezTo>
                    <a:lnTo>
                      <a:pt x="211" y="120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išḻiďè">
                <a:extLst>
                  <a:ext uri="{FF2B5EF4-FFF2-40B4-BE49-F238E27FC236}">
                    <a16:creationId xmlns:a16="http://schemas.microsoft.com/office/drawing/2014/main" id="{1F47C1D6-F008-45A8-8625-FB522CE2FE29}"/>
                  </a:ext>
                </a:extLst>
              </p:cNvPr>
              <p:cNvSpPr/>
              <p:nvPr/>
            </p:nvSpPr>
            <p:spPr bwMode="auto">
              <a:xfrm>
                <a:off x="3961199" y="2025943"/>
                <a:ext cx="700088" cy="398463"/>
              </a:xfrm>
              <a:custGeom>
                <a:avLst/>
                <a:gdLst>
                  <a:gd name="T0" fmla="*/ 211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1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1" y="121"/>
                    </a:moveTo>
                    <a:cubicBezTo>
                      <a:pt x="168" y="68"/>
                      <a:pt x="93" y="25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ṣļïḓé">
                <a:extLst>
                  <a:ext uri="{FF2B5EF4-FFF2-40B4-BE49-F238E27FC236}">
                    <a16:creationId xmlns:a16="http://schemas.microsoft.com/office/drawing/2014/main" id="{0EC15869-8A38-4A34-A5E8-50C52B61A3C0}"/>
                  </a:ext>
                </a:extLst>
              </p:cNvPr>
              <p:cNvSpPr/>
              <p:nvPr/>
            </p:nvSpPr>
            <p:spPr bwMode="auto">
              <a:xfrm>
                <a:off x="3878649" y="2071981"/>
                <a:ext cx="700088" cy="398463"/>
              </a:xfrm>
              <a:custGeom>
                <a:avLst/>
                <a:gdLst>
                  <a:gd name="T0" fmla="*/ 211 w 212"/>
                  <a:gd name="T1" fmla="*/ 121 h 121"/>
                  <a:gd name="T2" fmla="*/ 0 w 212"/>
                  <a:gd name="T3" fmla="*/ 2 h 121"/>
                  <a:gd name="T4" fmla="*/ 1 w 212"/>
                  <a:gd name="T5" fmla="*/ 0 h 121"/>
                  <a:gd name="T6" fmla="*/ 212 w 212"/>
                  <a:gd name="T7" fmla="*/ 120 h 121"/>
                  <a:gd name="T8" fmla="*/ 211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1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1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îṩḻïḋè">
                <a:extLst>
                  <a:ext uri="{FF2B5EF4-FFF2-40B4-BE49-F238E27FC236}">
                    <a16:creationId xmlns:a16="http://schemas.microsoft.com/office/drawing/2014/main" id="{B6313AAC-EA34-4CF0-9314-392A0A68A2FF}"/>
                  </a:ext>
                </a:extLst>
              </p:cNvPr>
              <p:cNvSpPr/>
              <p:nvPr/>
            </p:nvSpPr>
            <p:spPr bwMode="auto">
              <a:xfrm>
                <a:off x="3799274" y="2121193"/>
                <a:ext cx="696913" cy="400050"/>
              </a:xfrm>
              <a:custGeom>
                <a:avLst/>
                <a:gdLst>
                  <a:gd name="T0" fmla="*/ 210 w 211"/>
                  <a:gd name="T1" fmla="*/ 121 h 121"/>
                  <a:gd name="T2" fmla="*/ 0 w 211"/>
                  <a:gd name="T3" fmla="*/ 1 h 121"/>
                  <a:gd name="T4" fmla="*/ 0 w 211"/>
                  <a:gd name="T5" fmla="*/ 0 h 121"/>
                  <a:gd name="T6" fmla="*/ 211 w 211"/>
                  <a:gd name="T7" fmla="*/ 119 h 121"/>
                  <a:gd name="T8" fmla="*/ 210 w 21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1">
                    <a:moveTo>
                      <a:pt x="210" y="121"/>
                    </a:moveTo>
                    <a:cubicBezTo>
                      <a:pt x="167" y="67"/>
                      <a:pt x="93" y="25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3" y="23"/>
                      <a:pt x="169" y="66"/>
                      <a:pt x="211" y="119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ïślïde">
                <a:extLst>
                  <a:ext uri="{FF2B5EF4-FFF2-40B4-BE49-F238E27FC236}">
                    <a16:creationId xmlns:a16="http://schemas.microsoft.com/office/drawing/2014/main" id="{9330E49C-B365-4075-96AE-81B907778F53}"/>
                  </a:ext>
                </a:extLst>
              </p:cNvPr>
              <p:cNvSpPr/>
              <p:nvPr/>
            </p:nvSpPr>
            <p:spPr bwMode="auto">
              <a:xfrm>
                <a:off x="3716724" y="2167231"/>
                <a:ext cx="696913" cy="400050"/>
              </a:xfrm>
              <a:custGeom>
                <a:avLst/>
                <a:gdLst>
                  <a:gd name="T0" fmla="*/ 210 w 211"/>
                  <a:gd name="T1" fmla="*/ 121 h 121"/>
                  <a:gd name="T2" fmla="*/ 0 w 211"/>
                  <a:gd name="T3" fmla="*/ 2 h 121"/>
                  <a:gd name="T4" fmla="*/ 0 w 211"/>
                  <a:gd name="T5" fmla="*/ 0 h 121"/>
                  <a:gd name="T6" fmla="*/ 211 w 211"/>
                  <a:gd name="T7" fmla="*/ 120 h 121"/>
                  <a:gd name="T8" fmla="*/ 210 w 21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1">
                    <a:moveTo>
                      <a:pt x="210" y="121"/>
                    </a:moveTo>
                    <a:cubicBezTo>
                      <a:pt x="167" y="68"/>
                      <a:pt x="93" y="25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6"/>
                      <a:pt x="211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ṣḷïḑé">
                <a:extLst>
                  <a:ext uri="{FF2B5EF4-FFF2-40B4-BE49-F238E27FC236}">
                    <a16:creationId xmlns:a16="http://schemas.microsoft.com/office/drawing/2014/main" id="{5290C56E-0545-4B44-9F19-C70C7796A5C9}"/>
                  </a:ext>
                </a:extLst>
              </p:cNvPr>
              <p:cNvSpPr/>
              <p:nvPr/>
            </p:nvSpPr>
            <p:spPr bwMode="auto">
              <a:xfrm>
                <a:off x="3634174" y="2213268"/>
                <a:ext cx="700088" cy="400050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7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îṧļîḍè">
                <a:extLst>
                  <a:ext uri="{FF2B5EF4-FFF2-40B4-BE49-F238E27FC236}">
                    <a16:creationId xmlns:a16="http://schemas.microsoft.com/office/drawing/2014/main" id="{1F61B50B-3344-4E3D-A94A-E5D90D522008}"/>
                  </a:ext>
                </a:extLst>
              </p:cNvPr>
              <p:cNvSpPr/>
              <p:nvPr/>
            </p:nvSpPr>
            <p:spPr bwMode="auto">
              <a:xfrm>
                <a:off x="3551624" y="2264068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7"/>
                      <a:pt x="93" y="25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3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íśḷîḑé">
                <a:extLst>
                  <a:ext uri="{FF2B5EF4-FFF2-40B4-BE49-F238E27FC236}">
                    <a16:creationId xmlns:a16="http://schemas.microsoft.com/office/drawing/2014/main" id="{AD51CEDB-A727-48BD-A1C2-76DE53386CFB}"/>
                  </a:ext>
                </a:extLst>
              </p:cNvPr>
              <p:cNvSpPr/>
              <p:nvPr/>
            </p:nvSpPr>
            <p:spPr bwMode="auto">
              <a:xfrm>
                <a:off x="3469074" y="2310106"/>
                <a:ext cx="700088" cy="398463"/>
              </a:xfrm>
              <a:custGeom>
                <a:avLst/>
                <a:gdLst>
                  <a:gd name="T0" fmla="*/ 210 w 212"/>
                  <a:gd name="T1" fmla="*/ 121 h 121"/>
                  <a:gd name="T2" fmla="*/ 0 w 212"/>
                  <a:gd name="T3" fmla="*/ 2 h 121"/>
                  <a:gd name="T4" fmla="*/ 0 w 212"/>
                  <a:gd name="T5" fmla="*/ 0 h 121"/>
                  <a:gd name="T6" fmla="*/ 212 w 212"/>
                  <a:gd name="T7" fmla="*/ 120 h 121"/>
                  <a:gd name="T8" fmla="*/ 210 w 212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21">
                    <a:moveTo>
                      <a:pt x="210" y="121"/>
                    </a:moveTo>
                    <a:cubicBezTo>
                      <a:pt x="168" y="68"/>
                      <a:pt x="93" y="26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24"/>
                      <a:pt x="169" y="66"/>
                      <a:pt x="212" y="120"/>
                    </a:cubicBezTo>
                    <a:lnTo>
                      <a:pt x="210" y="121"/>
                    </a:lnTo>
                    <a:close/>
                  </a:path>
                </a:pathLst>
              </a:custGeom>
              <a:solidFill>
                <a:srgbClr val="C6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ṧľïďè">
                <a:extLst>
                  <a:ext uri="{FF2B5EF4-FFF2-40B4-BE49-F238E27FC236}">
                    <a16:creationId xmlns:a16="http://schemas.microsoft.com/office/drawing/2014/main" id="{27B565C0-8D78-49EF-AFD5-DB4E3655CF09}"/>
                  </a:ext>
                </a:extLst>
              </p:cNvPr>
              <p:cNvSpPr/>
              <p:nvPr/>
            </p:nvSpPr>
            <p:spPr bwMode="auto">
              <a:xfrm>
                <a:off x="4872424" y="3011781"/>
                <a:ext cx="1201738" cy="717550"/>
              </a:xfrm>
              <a:custGeom>
                <a:avLst/>
                <a:gdLst>
                  <a:gd name="T0" fmla="*/ 757 w 757"/>
                  <a:gd name="T1" fmla="*/ 0 h 452"/>
                  <a:gd name="T2" fmla="*/ 757 w 757"/>
                  <a:gd name="T3" fmla="*/ 14 h 452"/>
                  <a:gd name="T4" fmla="*/ 0 w 757"/>
                  <a:gd name="T5" fmla="*/ 452 h 452"/>
                  <a:gd name="T6" fmla="*/ 0 w 757"/>
                  <a:gd name="T7" fmla="*/ 436 h 452"/>
                  <a:gd name="T8" fmla="*/ 757 w 757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452">
                    <a:moveTo>
                      <a:pt x="757" y="0"/>
                    </a:moveTo>
                    <a:lnTo>
                      <a:pt x="757" y="14"/>
                    </a:lnTo>
                    <a:lnTo>
                      <a:pt x="0" y="452"/>
                    </a:lnTo>
                    <a:lnTo>
                      <a:pt x="0" y="436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293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sļïdè">
                <a:extLst>
                  <a:ext uri="{FF2B5EF4-FFF2-40B4-BE49-F238E27FC236}">
                    <a16:creationId xmlns:a16="http://schemas.microsoft.com/office/drawing/2014/main" id="{FA8BE323-F5A6-4571-943C-231434006BA9}"/>
                  </a:ext>
                </a:extLst>
              </p:cNvPr>
              <p:cNvSpPr/>
              <p:nvPr/>
            </p:nvSpPr>
            <p:spPr bwMode="auto">
              <a:xfrm>
                <a:off x="4234249" y="2270418"/>
                <a:ext cx="1295400" cy="520700"/>
              </a:xfrm>
              <a:custGeom>
                <a:avLst/>
                <a:gdLst>
                  <a:gd name="T0" fmla="*/ 282 w 392"/>
                  <a:gd name="T1" fmla="*/ 0 h 158"/>
                  <a:gd name="T2" fmla="*/ 392 w 392"/>
                  <a:gd name="T3" fmla="*/ 40 h 158"/>
                  <a:gd name="T4" fmla="*/ 243 w 392"/>
                  <a:gd name="T5" fmla="*/ 135 h 158"/>
                  <a:gd name="T6" fmla="*/ 43 w 392"/>
                  <a:gd name="T7" fmla="*/ 125 h 158"/>
                  <a:gd name="T8" fmla="*/ 5 w 392"/>
                  <a:gd name="T9" fmla="*/ 53 h 158"/>
                  <a:gd name="T10" fmla="*/ 282 w 392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158">
                    <a:moveTo>
                      <a:pt x="282" y="0"/>
                    </a:moveTo>
                    <a:cubicBezTo>
                      <a:pt x="303" y="5"/>
                      <a:pt x="351" y="16"/>
                      <a:pt x="392" y="40"/>
                    </a:cubicBezTo>
                    <a:cubicBezTo>
                      <a:pt x="387" y="87"/>
                      <a:pt x="328" y="112"/>
                      <a:pt x="243" y="135"/>
                    </a:cubicBezTo>
                    <a:cubicBezTo>
                      <a:pt x="158" y="158"/>
                      <a:pt x="79" y="125"/>
                      <a:pt x="43" y="125"/>
                    </a:cubicBezTo>
                    <a:cubicBezTo>
                      <a:pt x="47" y="96"/>
                      <a:pt x="0" y="89"/>
                      <a:pt x="5" y="53"/>
                    </a:cubicBezTo>
                    <a:cubicBezTo>
                      <a:pt x="46" y="35"/>
                      <a:pt x="282" y="0"/>
                      <a:pt x="282" y="0"/>
                    </a:cubicBezTo>
                    <a:close/>
                  </a:path>
                </a:pathLst>
              </a:custGeom>
              <a:solidFill>
                <a:srgbClr val="E8EEE4">
                  <a:alpha val="50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íṡḷïḋè">
                <a:extLst>
                  <a:ext uri="{FF2B5EF4-FFF2-40B4-BE49-F238E27FC236}">
                    <a16:creationId xmlns:a16="http://schemas.microsoft.com/office/drawing/2014/main" id="{3E183C10-BCCF-461C-9188-6E5B99C02B27}"/>
                  </a:ext>
                </a:extLst>
              </p:cNvPr>
              <p:cNvSpPr/>
              <p:nvPr/>
            </p:nvSpPr>
            <p:spPr bwMode="auto">
              <a:xfrm>
                <a:off x="4231074" y="1917993"/>
                <a:ext cx="1109663" cy="803275"/>
              </a:xfrm>
              <a:custGeom>
                <a:avLst/>
                <a:gdLst>
                  <a:gd name="T0" fmla="*/ 0 w 336"/>
                  <a:gd name="T1" fmla="*/ 8 h 244"/>
                  <a:gd name="T2" fmla="*/ 0 w 336"/>
                  <a:gd name="T3" fmla="*/ 141 h 244"/>
                  <a:gd name="T4" fmla="*/ 37 w 336"/>
                  <a:gd name="T5" fmla="*/ 194 h 244"/>
                  <a:gd name="T6" fmla="*/ 54 w 336"/>
                  <a:gd name="T7" fmla="*/ 216 h 244"/>
                  <a:gd name="T8" fmla="*/ 69 w 336"/>
                  <a:gd name="T9" fmla="*/ 213 h 244"/>
                  <a:gd name="T10" fmla="*/ 282 w 336"/>
                  <a:gd name="T11" fmla="*/ 204 h 244"/>
                  <a:gd name="T12" fmla="*/ 284 w 336"/>
                  <a:gd name="T13" fmla="*/ 203 h 244"/>
                  <a:gd name="T14" fmla="*/ 336 w 336"/>
                  <a:gd name="T15" fmla="*/ 134 h 244"/>
                  <a:gd name="T16" fmla="*/ 336 w 336"/>
                  <a:gd name="T17" fmla="*/ 0 h 244"/>
                  <a:gd name="T18" fmla="*/ 0 w 336"/>
                  <a:gd name="T19" fmla="*/ 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244">
                    <a:moveTo>
                      <a:pt x="0" y="8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61"/>
                      <a:pt x="12" y="180"/>
                      <a:pt x="37" y="194"/>
                    </a:cubicBezTo>
                    <a:cubicBezTo>
                      <a:pt x="37" y="194"/>
                      <a:pt x="50" y="201"/>
                      <a:pt x="54" y="216"/>
                    </a:cubicBezTo>
                    <a:cubicBezTo>
                      <a:pt x="60" y="209"/>
                      <a:pt x="66" y="211"/>
                      <a:pt x="69" y="213"/>
                    </a:cubicBezTo>
                    <a:cubicBezTo>
                      <a:pt x="123" y="244"/>
                      <a:pt x="219" y="241"/>
                      <a:pt x="282" y="204"/>
                    </a:cubicBezTo>
                    <a:cubicBezTo>
                      <a:pt x="284" y="203"/>
                      <a:pt x="284" y="203"/>
                      <a:pt x="284" y="203"/>
                    </a:cubicBezTo>
                    <a:cubicBezTo>
                      <a:pt x="319" y="183"/>
                      <a:pt x="336" y="158"/>
                      <a:pt x="336" y="134"/>
                    </a:cubicBezTo>
                    <a:cubicBezTo>
                      <a:pt x="336" y="0"/>
                      <a:pt x="336" y="0"/>
                      <a:pt x="336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B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ş1iḍe">
                <a:extLst>
                  <a:ext uri="{FF2B5EF4-FFF2-40B4-BE49-F238E27FC236}">
                    <a16:creationId xmlns:a16="http://schemas.microsoft.com/office/drawing/2014/main" id="{65126006-7A6B-4B64-A957-B517C31C41F0}"/>
                  </a:ext>
                </a:extLst>
              </p:cNvPr>
              <p:cNvSpPr/>
              <p:nvPr/>
            </p:nvSpPr>
            <p:spPr bwMode="auto">
              <a:xfrm>
                <a:off x="3835786" y="1786231"/>
                <a:ext cx="1901825" cy="592138"/>
              </a:xfrm>
              <a:custGeom>
                <a:avLst/>
                <a:gdLst>
                  <a:gd name="T0" fmla="*/ 569 w 576"/>
                  <a:gd name="T1" fmla="*/ 9 h 180"/>
                  <a:gd name="T2" fmla="*/ 303 w 576"/>
                  <a:gd name="T3" fmla="*/ 162 h 180"/>
                  <a:gd name="T4" fmla="*/ 275 w 576"/>
                  <a:gd name="T5" fmla="*/ 163 h 180"/>
                  <a:gd name="T6" fmla="*/ 5 w 576"/>
                  <a:gd name="T7" fmla="*/ 8 h 180"/>
                  <a:gd name="T8" fmla="*/ 0 w 576"/>
                  <a:gd name="T9" fmla="*/ 1 h 180"/>
                  <a:gd name="T10" fmla="*/ 0 w 576"/>
                  <a:gd name="T11" fmla="*/ 13 h 180"/>
                  <a:gd name="T12" fmla="*/ 5 w 576"/>
                  <a:gd name="T13" fmla="*/ 20 h 180"/>
                  <a:gd name="T14" fmla="*/ 275 w 576"/>
                  <a:gd name="T15" fmla="*/ 176 h 180"/>
                  <a:gd name="T16" fmla="*/ 303 w 576"/>
                  <a:gd name="T17" fmla="*/ 175 h 180"/>
                  <a:gd name="T18" fmla="*/ 569 w 576"/>
                  <a:gd name="T19" fmla="*/ 21 h 180"/>
                  <a:gd name="T20" fmla="*/ 576 w 576"/>
                  <a:gd name="T21" fmla="*/ 12 h 180"/>
                  <a:gd name="T22" fmla="*/ 576 w 576"/>
                  <a:gd name="T23" fmla="*/ 0 h 180"/>
                  <a:gd name="T24" fmla="*/ 569 w 576"/>
                  <a:gd name="T25" fmla="*/ 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6" h="180">
                    <a:moveTo>
                      <a:pt x="569" y="9"/>
                    </a:moveTo>
                    <a:cubicBezTo>
                      <a:pt x="303" y="162"/>
                      <a:pt x="303" y="162"/>
                      <a:pt x="303" y="162"/>
                    </a:cubicBezTo>
                    <a:cubicBezTo>
                      <a:pt x="295" y="167"/>
                      <a:pt x="282" y="168"/>
                      <a:pt x="275" y="163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6"/>
                      <a:pt x="0" y="3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20"/>
                    </a:cubicBezTo>
                    <a:cubicBezTo>
                      <a:pt x="275" y="176"/>
                      <a:pt x="275" y="176"/>
                      <a:pt x="275" y="176"/>
                    </a:cubicBezTo>
                    <a:cubicBezTo>
                      <a:pt x="282" y="180"/>
                      <a:pt x="295" y="179"/>
                      <a:pt x="303" y="175"/>
                    </a:cubicBezTo>
                    <a:cubicBezTo>
                      <a:pt x="569" y="21"/>
                      <a:pt x="569" y="21"/>
                      <a:pt x="569" y="21"/>
                    </a:cubicBezTo>
                    <a:cubicBezTo>
                      <a:pt x="573" y="19"/>
                      <a:pt x="576" y="15"/>
                      <a:pt x="576" y="12"/>
                    </a:cubicBezTo>
                    <a:cubicBezTo>
                      <a:pt x="576" y="0"/>
                      <a:pt x="576" y="0"/>
                      <a:pt x="576" y="0"/>
                    </a:cubicBezTo>
                    <a:cubicBezTo>
                      <a:pt x="576" y="3"/>
                      <a:pt x="573" y="6"/>
                      <a:pt x="569" y="9"/>
                    </a:cubicBezTo>
                    <a:close/>
                  </a:path>
                </a:pathLst>
              </a:custGeom>
              <a:solidFill>
                <a:srgbClr val="3B3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iš1îḑê">
                <a:extLst>
                  <a:ext uri="{FF2B5EF4-FFF2-40B4-BE49-F238E27FC236}">
                    <a16:creationId xmlns:a16="http://schemas.microsoft.com/office/drawing/2014/main" id="{F83E623F-F17F-4A89-A586-6E13DB922647}"/>
                  </a:ext>
                </a:extLst>
              </p:cNvPr>
              <p:cNvSpPr/>
              <p:nvPr/>
            </p:nvSpPr>
            <p:spPr bwMode="auto">
              <a:xfrm>
                <a:off x="3835786" y="1235368"/>
                <a:ext cx="1901825" cy="1103313"/>
              </a:xfrm>
              <a:custGeom>
                <a:avLst/>
                <a:gdLst>
                  <a:gd name="T0" fmla="*/ 275 w 576"/>
                  <a:gd name="T1" fmla="*/ 330 h 335"/>
                  <a:gd name="T2" fmla="*/ 5 w 576"/>
                  <a:gd name="T3" fmla="*/ 175 h 335"/>
                  <a:gd name="T4" fmla="*/ 0 w 576"/>
                  <a:gd name="T5" fmla="*/ 168 h 335"/>
                  <a:gd name="T6" fmla="*/ 7 w 576"/>
                  <a:gd name="T7" fmla="*/ 158 h 335"/>
                  <a:gd name="T8" fmla="*/ 273 w 576"/>
                  <a:gd name="T9" fmla="*/ 5 h 335"/>
                  <a:gd name="T10" fmla="*/ 301 w 576"/>
                  <a:gd name="T11" fmla="*/ 4 h 335"/>
                  <a:gd name="T12" fmla="*/ 571 w 576"/>
                  <a:gd name="T13" fmla="*/ 160 h 335"/>
                  <a:gd name="T14" fmla="*/ 576 w 576"/>
                  <a:gd name="T15" fmla="*/ 167 h 335"/>
                  <a:gd name="T16" fmla="*/ 569 w 576"/>
                  <a:gd name="T17" fmla="*/ 176 h 335"/>
                  <a:gd name="T18" fmla="*/ 303 w 576"/>
                  <a:gd name="T19" fmla="*/ 329 h 335"/>
                  <a:gd name="T20" fmla="*/ 275 w 576"/>
                  <a:gd name="T21" fmla="*/ 33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6" h="335">
                    <a:moveTo>
                      <a:pt x="275" y="330"/>
                    </a:moveTo>
                    <a:cubicBezTo>
                      <a:pt x="5" y="175"/>
                      <a:pt x="5" y="175"/>
                      <a:pt x="5" y="175"/>
                    </a:cubicBezTo>
                    <a:cubicBezTo>
                      <a:pt x="2" y="173"/>
                      <a:pt x="0" y="170"/>
                      <a:pt x="0" y="168"/>
                    </a:cubicBezTo>
                    <a:cubicBezTo>
                      <a:pt x="0" y="164"/>
                      <a:pt x="3" y="161"/>
                      <a:pt x="7" y="158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81" y="0"/>
                      <a:pt x="294" y="0"/>
                      <a:pt x="301" y="4"/>
                    </a:cubicBezTo>
                    <a:cubicBezTo>
                      <a:pt x="571" y="160"/>
                      <a:pt x="571" y="160"/>
                      <a:pt x="571" y="160"/>
                    </a:cubicBezTo>
                    <a:cubicBezTo>
                      <a:pt x="574" y="161"/>
                      <a:pt x="576" y="164"/>
                      <a:pt x="576" y="167"/>
                    </a:cubicBezTo>
                    <a:cubicBezTo>
                      <a:pt x="576" y="170"/>
                      <a:pt x="573" y="173"/>
                      <a:pt x="569" y="176"/>
                    </a:cubicBezTo>
                    <a:cubicBezTo>
                      <a:pt x="303" y="329"/>
                      <a:pt x="303" y="329"/>
                      <a:pt x="303" y="329"/>
                    </a:cubicBezTo>
                    <a:cubicBezTo>
                      <a:pt x="295" y="334"/>
                      <a:pt x="282" y="335"/>
                      <a:pt x="275" y="330"/>
                    </a:cubicBezTo>
                    <a:close/>
                  </a:path>
                </a:pathLst>
              </a:custGeom>
              <a:solidFill>
                <a:srgbClr val="2B2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îsḷîḍè">
                <a:extLst>
                  <a:ext uri="{FF2B5EF4-FFF2-40B4-BE49-F238E27FC236}">
                    <a16:creationId xmlns:a16="http://schemas.microsoft.com/office/drawing/2014/main" id="{ACDC3868-05BE-438F-8594-F0750E91E621}"/>
                  </a:ext>
                </a:extLst>
              </p:cNvPr>
              <p:cNvSpPr/>
              <p:nvPr/>
            </p:nvSpPr>
            <p:spPr bwMode="auto">
              <a:xfrm>
                <a:off x="5234374" y="2218031"/>
                <a:ext cx="122238" cy="120650"/>
              </a:xfrm>
              <a:prstGeom prst="ellipse">
                <a:avLst/>
              </a:prstGeom>
              <a:solidFill>
                <a:srgbClr val="E4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îṧļíḍè">
                <a:extLst>
                  <a:ext uri="{FF2B5EF4-FFF2-40B4-BE49-F238E27FC236}">
                    <a16:creationId xmlns:a16="http://schemas.microsoft.com/office/drawing/2014/main" id="{D90E02B0-15A3-474C-A69E-0A399C13BEA6}"/>
                  </a:ext>
                </a:extLst>
              </p:cNvPr>
              <p:cNvSpPr/>
              <p:nvPr/>
            </p:nvSpPr>
            <p:spPr bwMode="auto">
              <a:xfrm>
                <a:off x="5234374" y="2319631"/>
                <a:ext cx="125413" cy="250825"/>
              </a:xfrm>
              <a:custGeom>
                <a:avLst/>
                <a:gdLst>
                  <a:gd name="T0" fmla="*/ 38 w 38"/>
                  <a:gd name="T1" fmla="*/ 18 h 76"/>
                  <a:gd name="T2" fmla="*/ 19 w 38"/>
                  <a:gd name="T3" fmla="*/ 0 h 76"/>
                  <a:gd name="T4" fmla="*/ 0 w 38"/>
                  <a:gd name="T5" fmla="*/ 18 h 76"/>
                  <a:gd name="T6" fmla="*/ 0 w 38"/>
                  <a:gd name="T7" fmla="*/ 18 h 76"/>
                  <a:gd name="T8" fmla="*/ 0 w 38"/>
                  <a:gd name="T9" fmla="*/ 66 h 76"/>
                  <a:gd name="T10" fmla="*/ 5 w 38"/>
                  <a:gd name="T11" fmla="*/ 73 h 76"/>
                  <a:gd name="T12" fmla="*/ 32 w 38"/>
                  <a:gd name="T13" fmla="*/ 73 h 76"/>
                  <a:gd name="T14" fmla="*/ 38 w 38"/>
                  <a:gd name="T15" fmla="*/ 66 h 76"/>
                  <a:gd name="T16" fmla="*/ 38 w 38"/>
                  <a:gd name="T17" fmla="*/ 1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6">
                    <a:moveTo>
                      <a:pt x="38" y="18"/>
                    </a:moveTo>
                    <a:cubicBezTo>
                      <a:pt x="38" y="8"/>
                      <a:pt x="2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0" y="70"/>
                      <a:pt x="5" y="73"/>
                    </a:cubicBezTo>
                    <a:cubicBezTo>
                      <a:pt x="11" y="76"/>
                      <a:pt x="27" y="76"/>
                      <a:pt x="32" y="73"/>
                    </a:cubicBezTo>
                    <a:cubicBezTo>
                      <a:pt x="38" y="70"/>
                      <a:pt x="38" y="68"/>
                      <a:pt x="38" y="66"/>
                    </a:cubicBezTo>
                    <a:cubicBezTo>
                      <a:pt x="38" y="18"/>
                      <a:pt x="38" y="18"/>
                      <a:pt x="38" y="18"/>
                    </a:cubicBezTo>
                    <a:close/>
                  </a:path>
                </a:pathLst>
              </a:custGeom>
              <a:solidFill>
                <a:srgbClr val="FFB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iŝḷiḋe">
                <a:extLst>
                  <a:ext uri="{FF2B5EF4-FFF2-40B4-BE49-F238E27FC236}">
                    <a16:creationId xmlns:a16="http://schemas.microsoft.com/office/drawing/2014/main" id="{77D6F34E-4246-4F0E-9077-13FD879F62EF}"/>
                  </a:ext>
                </a:extLst>
              </p:cNvPr>
              <p:cNvSpPr/>
              <p:nvPr/>
            </p:nvSpPr>
            <p:spPr bwMode="auto">
              <a:xfrm>
                <a:off x="5234374" y="2322806"/>
                <a:ext cx="125413" cy="247650"/>
              </a:xfrm>
              <a:custGeom>
                <a:avLst/>
                <a:gdLst>
                  <a:gd name="T0" fmla="*/ 0 w 38"/>
                  <a:gd name="T1" fmla="*/ 17 h 75"/>
                  <a:gd name="T2" fmla="*/ 0 w 38"/>
                  <a:gd name="T3" fmla="*/ 51 h 75"/>
                  <a:gd name="T4" fmla="*/ 0 w 38"/>
                  <a:gd name="T5" fmla="*/ 17 h 75"/>
                  <a:gd name="T6" fmla="*/ 38 w 38"/>
                  <a:gd name="T7" fmla="*/ 65 h 75"/>
                  <a:gd name="T8" fmla="*/ 32 w 38"/>
                  <a:gd name="T9" fmla="*/ 72 h 75"/>
                  <a:gd name="T10" fmla="*/ 5 w 38"/>
                  <a:gd name="T11" fmla="*/ 72 h 75"/>
                  <a:gd name="T12" fmla="*/ 5 w 38"/>
                  <a:gd name="T13" fmla="*/ 71 h 75"/>
                  <a:gd name="T14" fmla="*/ 5 w 38"/>
                  <a:gd name="T15" fmla="*/ 17 h 75"/>
                  <a:gd name="T16" fmla="*/ 21 w 38"/>
                  <a:gd name="T17" fmla="*/ 0 h 75"/>
                  <a:gd name="T18" fmla="*/ 38 w 38"/>
                  <a:gd name="T19" fmla="*/ 17 h 75"/>
                  <a:gd name="T20" fmla="*/ 38 w 38"/>
                  <a:gd name="T21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75">
                    <a:moveTo>
                      <a:pt x="0" y="17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17"/>
                      <a:pt x="0" y="17"/>
                      <a:pt x="0" y="17"/>
                    </a:cubicBezTo>
                    <a:close/>
                    <a:moveTo>
                      <a:pt x="38" y="65"/>
                    </a:moveTo>
                    <a:cubicBezTo>
                      <a:pt x="38" y="67"/>
                      <a:pt x="38" y="69"/>
                      <a:pt x="32" y="72"/>
                    </a:cubicBezTo>
                    <a:cubicBezTo>
                      <a:pt x="27" y="75"/>
                      <a:pt x="9" y="74"/>
                      <a:pt x="5" y="72"/>
                    </a:cubicBezTo>
                    <a:cubicBezTo>
                      <a:pt x="2" y="70"/>
                      <a:pt x="5" y="72"/>
                      <a:pt x="5" y="71"/>
                    </a:cubicBezTo>
                    <a:cubicBezTo>
                      <a:pt x="5" y="58"/>
                      <a:pt x="5" y="30"/>
                      <a:pt x="5" y="17"/>
                    </a:cubicBezTo>
                    <a:cubicBezTo>
                      <a:pt x="5" y="8"/>
                      <a:pt x="10" y="0"/>
                      <a:pt x="21" y="0"/>
                    </a:cubicBezTo>
                    <a:cubicBezTo>
                      <a:pt x="32" y="1"/>
                      <a:pt x="38" y="12"/>
                      <a:pt x="38" y="17"/>
                    </a:cubicBezTo>
                    <a:lnTo>
                      <a:pt x="38" y="65"/>
                    </a:lnTo>
                    <a:close/>
                  </a:path>
                </a:pathLst>
              </a:custGeom>
              <a:solidFill>
                <a:srgbClr val="FFC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îṩ1ídé">
                <a:extLst>
                  <a:ext uri="{FF2B5EF4-FFF2-40B4-BE49-F238E27FC236}">
                    <a16:creationId xmlns:a16="http://schemas.microsoft.com/office/drawing/2014/main" id="{0913FEA7-8CE3-404D-95ED-D186C4A30A46}"/>
                  </a:ext>
                </a:extLst>
              </p:cNvPr>
              <p:cNvSpPr/>
              <p:nvPr/>
            </p:nvSpPr>
            <p:spPr bwMode="auto">
              <a:xfrm>
                <a:off x="5234374" y="2218031"/>
                <a:ext cx="122238" cy="120650"/>
              </a:xfrm>
              <a:prstGeom prst="ellipse">
                <a:avLst/>
              </a:prstGeom>
              <a:solidFill>
                <a:srgbClr val="FFB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ṩľíḓe">
                <a:extLst>
                  <a:ext uri="{FF2B5EF4-FFF2-40B4-BE49-F238E27FC236}">
                    <a16:creationId xmlns:a16="http://schemas.microsoft.com/office/drawing/2014/main" id="{01BC81AC-D248-49AD-93E4-6D144638CF0B}"/>
                  </a:ext>
                </a:extLst>
              </p:cNvPr>
              <p:cNvSpPr/>
              <p:nvPr/>
            </p:nvSpPr>
            <p:spPr bwMode="auto">
              <a:xfrm>
                <a:off x="5251836" y="2221206"/>
                <a:ext cx="104775" cy="104775"/>
              </a:xfrm>
              <a:prstGeom prst="ellipse">
                <a:avLst/>
              </a:prstGeom>
              <a:solidFill>
                <a:srgbClr val="FFC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Sļîḋê">
                <a:extLst>
                  <a:ext uri="{FF2B5EF4-FFF2-40B4-BE49-F238E27FC236}">
                    <a16:creationId xmlns:a16="http://schemas.microsoft.com/office/drawing/2014/main" id="{52057294-3250-4748-87C0-ABA539EAE542}"/>
                  </a:ext>
                </a:extLst>
              </p:cNvPr>
              <p:cNvSpPr/>
              <p:nvPr/>
            </p:nvSpPr>
            <p:spPr bwMode="auto">
              <a:xfrm>
                <a:off x="4799399" y="1762418"/>
                <a:ext cx="504825" cy="458788"/>
              </a:xfrm>
              <a:custGeom>
                <a:avLst/>
                <a:gdLst>
                  <a:gd name="T0" fmla="*/ 153 w 153"/>
                  <a:gd name="T1" fmla="*/ 139 h 139"/>
                  <a:gd name="T2" fmla="*/ 153 w 153"/>
                  <a:gd name="T3" fmla="*/ 104 h 139"/>
                  <a:gd name="T4" fmla="*/ 139 w 153"/>
                  <a:gd name="T5" fmla="*/ 79 h 139"/>
                  <a:gd name="T6" fmla="*/ 3 w 153"/>
                  <a:gd name="T7" fmla="*/ 0 h 139"/>
                  <a:gd name="T8" fmla="*/ 0 w 153"/>
                  <a:gd name="T9" fmla="*/ 5 h 139"/>
                  <a:gd name="T10" fmla="*/ 136 w 153"/>
                  <a:gd name="T11" fmla="*/ 84 h 139"/>
                  <a:gd name="T12" fmla="*/ 147 w 153"/>
                  <a:gd name="T13" fmla="*/ 104 h 139"/>
                  <a:gd name="T14" fmla="*/ 147 w 153"/>
                  <a:gd name="T15" fmla="*/ 139 h 139"/>
                  <a:gd name="T16" fmla="*/ 153 w 153"/>
                  <a:gd name="T1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9">
                    <a:moveTo>
                      <a:pt x="153" y="139"/>
                    </a:move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3" y="94"/>
                      <a:pt x="148" y="84"/>
                      <a:pt x="139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3" y="89"/>
                      <a:pt x="147" y="96"/>
                      <a:pt x="147" y="104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53" y="139"/>
                      <a:pt x="153" y="139"/>
                      <a:pt x="153" y="139"/>
                    </a:cubicBezTo>
                    <a:close/>
                  </a:path>
                </a:pathLst>
              </a:custGeom>
              <a:solidFill>
                <a:srgbClr val="FFB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îṣ1ídé">
                <a:extLst>
                  <a:ext uri="{FF2B5EF4-FFF2-40B4-BE49-F238E27FC236}">
                    <a16:creationId xmlns:a16="http://schemas.microsoft.com/office/drawing/2014/main" id="{AB56212E-06E2-42C2-AF31-FA4C4C85322C}"/>
                  </a:ext>
                </a:extLst>
              </p:cNvPr>
              <p:cNvSpPr/>
              <p:nvPr/>
            </p:nvSpPr>
            <p:spPr bwMode="auto">
              <a:xfrm>
                <a:off x="5885249" y="3367381"/>
                <a:ext cx="773113" cy="244475"/>
              </a:xfrm>
              <a:custGeom>
                <a:avLst/>
                <a:gdLst>
                  <a:gd name="T0" fmla="*/ 9 w 234"/>
                  <a:gd name="T1" fmla="*/ 74 h 74"/>
                  <a:gd name="T2" fmla="*/ 40 w 234"/>
                  <a:gd name="T3" fmla="*/ 30 h 74"/>
                  <a:gd name="T4" fmla="*/ 194 w 234"/>
                  <a:gd name="T5" fmla="*/ 30 h 74"/>
                  <a:gd name="T6" fmla="*/ 225 w 234"/>
                  <a:gd name="T7" fmla="*/ 74 h 74"/>
                  <a:gd name="T8" fmla="*/ 234 w 234"/>
                  <a:gd name="T9" fmla="*/ 74 h 74"/>
                  <a:gd name="T10" fmla="*/ 200 w 234"/>
                  <a:gd name="T11" fmla="*/ 26 h 74"/>
                  <a:gd name="T12" fmla="*/ 34 w 234"/>
                  <a:gd name="T13" fmla="*/ 26 h 74"/>
                  <a:gd name="T14" fmla="*/ 0 w 234"/>
                  <a:gd name="T15" fmla="*/ 74 h 74"/>
                  <a:gd name="T16" fmla="*/ 0 w 234"/>
                  <a:gd name="T17" fmla="*/ 74 h 74"/>
                  <a:gd name="T18" fmla="*/ 9 w 234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4">
                    <a:moveTo>
                      <a:pt x="9" y="74"/>
                    </a:moveTo>
                    <a:cubicBezTo>
                      <a:pt x="9" y="58"/>
                      <a:pt x="19" y="42"/>
                      <a:pt x="40" y="30"/>
                    </a:cubicBezTo>
                    <a:cubicBezTo>
                      <a:pt x="83" y="5"/>
                      <a:pt x="151" y="5"/>
                      <a:pt x="194" y="30"/>
                    </a:cubicBezTo>
                    <a:cubicBezTo>
                      <a:pt x="215" y="42"/>
                      <a:pt x="225" y="58"/>
                      <a:pt x="225" y="74"/>
                    </a:cubicBezTo>
                    <a:cubicBezTo>
                      <a:pt x="234" y="74"/>
                      <a:pt x="234" y="74"/>
                      <a:pt x="234" y="74"/>
                    </a:cubicBezTo>
                    <a:cubicBezTo>
                      <a:pt x="234" y="57"/>
                      <a:pt x="222" y="39"/>
                      <a:pt x="200" y="26"/>
                    </a:cubicBezTo>
                    <a:cubicBezTo>
                      <a:pt x="154" y="0"/>
                      <a:pt x="80" y="0"/>
                      <a:pt x="34" y="26"/>
                    </a:cubicBezTo>
                    <a:cubicBezTo>
                      <a:pt x="11" y="39"/>
                      <a:pt x="0" y="57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9" y="74"/>
                    </a:lnTo>
                    <a:close/>
                  </a:path>
                </a:pathLst>
              </a:custGeom>
              <a:solidFill>
                <a:srgbClr val="365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$ļîďé">
                <a:extLst>
                  <a:ext uri="{FF2B5EF4-FFF2-40B4-BE49-F238E27FC236}">
                    <a16:creationId xmlns:a16="http://schemas.microsoft.com/office/drawing/2014/main" id="{E2DE2149-8FA7-4B2D-A5C5-42AF796C5E37}"/>
                  </a:ext>
                </a:extLst>
              </p:cNvPr>
              <p:cNvSpPr/>
              <p:nvPr/>
            </p:nvSpPr>
            <p:spPr bwMode="auto">
              <a:xfrm>
                <a:off x="5915411" y="3383256"/>
                <a:ext cx="712788" cy="455613"/>
              </a:xfrm>
              <a:custGeom>
                <a:avLst/>
                <a:gdLst>
                  <a:gd name="T0" fmla="*/ 185 w 216"/>
                  <a:gd name="T1" fmla="*/ 25 h 138"/>
                  <a:gd name="T2" fmla="*/ 31 w 216"/>
                  <a:gd name="T3" fmla="*/ 25 h 138"/>
                  <a:gd name="T4" fmla="*/ 0 w 216"/>
                  <a:gd name="T5" fmla="*/ 69 h 138"/>
                  <a:gd name="T6" fmla="*/ 31 w 216"/>
                  <a:gd name="T7" fmla="*/ 113 h 138"/>
                  <a:gd name="T8" fmla="*/ 185 w 216"/>
                  <a:gd name="T9" fmla="*/ 113 h 138"/>
                  <a:gd name="T10" fmla="*/ 216 w 216"/>
                  <a:gd name="T11" fmla="*/ 69 h 138"/>
                  <a:gd name="T12" fmla="*/ 185 w 216"/>
                  <a:gd name="T13" fmla="*/ 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138">
                    <a:moveTo>
                      <a:pt x="185" y="25"/>
                    </a:moveTo>
                    <a:cubicBezTo>
                      <a:pt x="142" y="0"/>
                      <a:pt x="74" y="0"/>
                      <a:pt x="31" y="25"/>
                    </a:cubicBezTo>
                    <a:cubicBezTo>
                      <a:pt x="10" y="37"/>
                      <a:pt x="0" y="53"/>
                      <a:pt x="0" y="69"/>
                    </a:cubicBezTo>
                    <a:cubicBezTo>
                      <a:pt x="0" y="85"/>
                      <a:pt x="10" y="101"/>
                      <a:pt x="31" y="113"/>
                    </a:cubicBezTo>
                    <a:cubicBezTo>
                      <a:pt x="74" y="138"/>
                      <a:pt x="142" y="138"/>
                      <a:pt x="185" y="113"/>
                    </a:cubicBezTo>
                    <a:cubicBezTo>
                      <a:pt x="206" y="101"/>
                      <a:pt x="216" y="85"/>
                      <a:pt x="216" y="69"/>
                    </a:cubicBezTo>
                    <a:cubicBezTo>
                      <a:pt x="216" y="53"/>
                      <a:pt x="206" y="37"/>
                      <a:pt x="185" y="25"/>
                    </a:cubicBezTo>
                    <a:close/>
                  </a:path>
                </a:pathLst>
              </a:custGeom>
              <a:solidFill>
                <a:srgbClr val="1E1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íşļide">
                <a:extLst>
                  <a:ext uri="{FF2B5EF4-FFF2-40B4-BE49-F238E27FC236}">
                    <a16:creationId xmlns:a16="http://schemas.microsoft.com/office/drawing/2014/main" id="{D9001642-A0F7-4295-A8F3-A1313FCD6DC7}"/>
                  </a:ext>
                </a:extLst>
              </p:cNvPr>
              <p:cNvSpPr/>
              <p:nvPr/>
            </p:nvSpPr>
            <p:spPr bwMode="auto">
              <a:xfrm>
                <a:off x="6013836" y="3434056"/>
                <a:ext cx="152400" cy="1096963"/>
              </a:xfrm>
              <a:custGeom>
                <a:avLst/>
                <a:gdLst>
                  <a:gd name="T0" fmla="*/ 26 w 46"/>
                  <a:gd name="T1" fmla="*/ 0 h 333"/>
                  <a:gd name="T2" fmla="*/ 4 w 46"/>
                  <a:gd name="T3" fmla="*/ 0 h 333"/>
                  <a:gd name="T4" fmla="*/ 0 w 46"/>
                  <a:gd name="T5" fmla="*/ 320 h 333"/>
                  <a:gd name="T6" fmla="*/ 6 w 46"/>
                  <a:gd name="T7" fmla="*/ 328 h 333"/>
                  <a:gd name="T8" fmla="*/ 26 w 46"/>
                  <a:gd name="T9" fmla="*/ 332 h 333"/>
                  <a:gd name="T10" fmla="*/ 36 w 46"/>
                  <a:gd name="T11" fmla="*/ 329 h 333"/>
                  <a:gd name="T12" fmla="*/ 42 w 46"/>
                  <a:gd name="T13" fmla="*/ 320 h 333"/>
                  <a:gd name="T14" fmla="*/ 46 w 46"/>
                  <a:gd name="T15" fmla="*/ 1 h 333"/>
                  <a:gd name="T16" fmla="*/ 26 w 46"/>
                  <a:gd name="T17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3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3"/>
                      <a:pt x="2" y="326"/>
                      <a:pt x="6" y="328"/>
                    </a:cubicBezTo>
                    <a:cubicBezTo>
                      <a:pt x="11" y="332"/>
                      <a:pt x="19" y="333"/>
                      <a:pt x="26" y="332"/>
                    </a:cubicBezTo>
                    <a:cubicBezTo>
                      <a:pt x="29" y="331"/>
                      <a:pt x="33" y="330"/>
                      <a:pt x="36" y="329"/>
                    </a:cubicBezTo>
                    <a:cubicBezTo>
                      <a:pt x="40" y="326"/>
                      <a:pt x="42" y="323"/>
                      <a:pt x="42" y="320"/>
                    </a:cubicBezTo>
                    <a:cubicBezTo>
                      <a:pt x="46" y="1"/>
                      <a:pt x="46" y="1"/>
                      <a:pt x="46" y="1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F1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ï$1iḋê">
                <a:extLst>
                  <a:ext uri="{FF2B5EF4-FFF2-40B4-BE49-F238E27FC236}">
                    <a16:creationId xmlns:a16="http://schemas.microsoft.com/office/drawing/2014/main" id="{5FC90596-DA3F-44C8-899B-01BECE7BC2DA}"/>
                  </a:ext>
                </a:extLst>
              </p:cNvPr>
              <p:cNvSpPr/>
              <p:nvPr/>
            </p:nvSpPr>
            <p:spPr bwMode="auto">
              <a:xfrm>
                <a:off x="6028124" y="3205456"/>
                <a:ext cx="138113" cy="271463"/>
              </a:xfrm>
              <a:custGeom>
                <a:avLst/>
                <a:gdLst>
                  <a:gd name="T0" fmla="*/ 42 w 42"/>
                  <a:gd name="T1" fmla="*/ 67 h 82"/>
                  <a:gd name="T2" fmla="*/ 22 w 42"/>
                  <a:gd name="T3" fmla="*/ 0 h 82"/>
                  <a:gd name="T4" fmla="*/ 22 w 42"/>
                  <a:gd name="T5" fmla="*/ 0 h 82"/>
                  <a:gd name="T6" fmla="*/ 0 w 42"/>
                  <a:gd name="T7" fmla="*/ 67 h 82"/>
                  <a:gd name="T8" fmla="*/ 0 w 42"/>
                  <a:gd name="T9" fmla="*/ 69 h 82"/>
                  <a:gd name="T10" fmla="*/ 6 w 42"/>
                  <a:gd name="T11" fmla="*/ 78 h 82"/>
                  <a:gd name="T12" fmla="*/ 22 w 42"/>
                  <a:gd name="T13" fmla="*/ 82 h 82"/>
                  <a:gd name="T14" fmla="*/ 36 w 42"/>
                  <a:gd name="T15" fmla="*/ 78 h 82"/>
                  <a:gd name="T16" fmla="*/ 42 w 42"/>
                  <a:gd name="T17" fmla="*/ 70 h 82"/>
                  <a:gd name="T18" fmla="*/ 42 w 42"/>
                  <a:gd name="T19" fmla="*/ 6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82">
                    <a:moveTo>
                      <a:pt x="42" y="6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8"/>
                      <a:pt x="0" y="68"/>
                      <a:pt x="0" y="69"/>
                    </a:cubicBezTo>
                    <a:cubicBezTo>
                      <a:pt x="0" y="72"/>
                      <a:pt x="2" y="76"/>
                      <a:pt x="6" y="78"/>
                    </a:cubicBezTo>
                    <a:cubicBezTo>
                      <a:pt x="10" y="81"/>
                      <a:pt x="16" y="82"/>
                      <a:pt x="22" y="82"/>
                    </a:cubicBezTo>
                    <a:cubicBezTo>
                      <a:pt x="27" y="82"/>
                      <a:pt x="32" y="81"/>
                      <a:pt x="36" y="78"/>
                    </a:cubicBezTo>
                    <a:cubicBezTo>
                      <a:pt x="40" y="76"/>
                      <a:pt x="42" y="73"/>
                      <a:pt x="42" y="70"/>
                    </a:cubicBezTo>
                    <a:cubicBezTo>
                      <a:pt x="42" y="69"/>
                      <a:pt x="42" y="68"/>
                      <a:pt x="42" y="67"/>
                    </a:cubicBezTo>
                    <a:close/>
                  </a:path>
                </a:pathLst>
              </a:custGeom>
              <a:solidFill>
                <a:srgbClr val="FDD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ïṡḻîdè">
                <a:extLst>
                  <a:ext uri="{FF2B5EF4-FFF2-40B4-BE49-F238E27FC236}">
                    <a16:creationId xmlns:a16="http://schemas.microsoft.com/office/drawing/2014/main" id="{73382A65-72C5-41D9-BDEE-128036D69F71}"/>
                  </a:ext>
                </a:extLst>
              </p:cNvPr>
              <p:cNvSpPr/>
              <p:nvPr/>
            </p:nvSpPr>
            <p:spPr bwMode="auto">
              <a:xfrm>
                <a:off x="6074161" y="3205456"/>
                <a:ext cx="49213" cy="93663"/>
              </a:xfrm>
              <a:custGeom>
                <a:avLst/>
                <a:gdLst>
                  <a:gd name="T0" fmla="*/ 15 w 15"/>
                  <a:gd name="T1" fmla="*/ 23 h 28"/>
                  <a:gd name="T2" fmla="*/ 8 w 15"/>
                  <a:gd name="T3" fmla="*/ 0 h 28"/>
                  <a:gd name="T4" fmla="*/ 8 w 15"/>
                  <a:gd name="T5" fmla="*/ 0 h 28"/>
                  <a:gd name="T6" fmla="*/ 0 w 15"/>
                  <a:gd name="T7" fmla="*/ 23 h 28"/>
                  <a:gd name="T8" fmla="*/ 0 w 15"/>
                  <a:gd name="T9" fmla="*/ 24 h 28"/>
                  <a:gd name="T10" fmla="*/ 2 w 15"/>
                  <a:gd name="T11" fmla="*/ 27 h 28"/>
                  <a:gd name="T12" fmla="*/ 8 w 15"/>
                  <a:gd name="T13" fmla="*/ 28 h 28"/>
                  <a:gd name="T14" fmla="*/ 13 w 15"/>
                  <a:gd name="T15" fmla="*/ 27 h 28"/>
                  <a:gd name="T16" fmla="*/ 15 w 15"/>
                  <a:gd name="T17" fmla="*/ 24 h 28"/>
                  <a:gd name="T18" fmla="*/ 15 w 15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8">
                    <a:moveTo>
                      <a:pt x="15" y="23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2" y="27"/>
                    </a:cubicBezTo>
                    <a:cubicBezTo>
                      <a:pt x="4" y="28"/>
                      <a:pt x="6" y="28"/>
                      <a:pt x="8" y="28"/>
                    </a:cubicBezTo>
                    <a:cubicBezTo>
                      <a:pt x="9" y="28"/>
                      <a:pt x="11" y="27"/>
                      <a:pt x="13" y="27"/>
                    </a:cubicBezTo>
                    <a:cubicBezTo>
                      <a:pt x="14" y="26"/>
                      <a:pt x="15" y="25"/>
                      <a:pt x="15" y="24"/>
                    </a:cubicBez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C01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ïṡļîḍé">
                <a:extLst>
                  <a:ext uri="{FF2B5EF4-FFF2-40B4-BE49-F238E27FC236}">
                    <a16:creationId xmlns:a16="http://schemas.microsoft.com/office/drawing/2014/main" id="{6E6D7A80-9432-4399-8E50-CBCC42567072}"/>
                  </a:ext>
                </a:extLst>
              </p:cNvPr>
              <p:cNvSpPr/>
              <p:nvPr/>
            </p:nvSpPr>
            <p:spPr bwMode="auto">
              <a:xfrm>
                <a:off x="6429761" y="3434056"/>
                <a:ext cx="155575" cy="1096963"/>
              </a:xfrm>
              <a:custGeom>
                <a:avLst/>
                <a:gdLst>
                  <a:gd name="T0" fmla="*/ 26 w 47"/>
                  <a:gd name="T1" fmla="*/ 0 h 333"/>
                  <a:gd name="T2" fmla="*/ 4 w 47"/>
                  <a:gd name="T3" fmla="*/ 0 h 333"/>
                  <a:gd name="T4" fmla="*/ 0 w 47"/>
                  <a:gd name="T5" fmla="*/ 320 h 333"/>
                  <a:gd name="T6" fmla="*/ 6 w 47"/>
                  <a:gd name="T7" fmla="*/ 328 h 333"/>
                  <a:gd name="T8" fmla="*/ 26 w 47"/>
                  <a:gd name="T9" fmla="*/ 332 h 333"/>
                  <a:gd name="T10" fmla="*/ 37 w 47"/>
                  <a:gd name="T11" fmla="*/ 329 h 333"/>
                  <a:gd name="T12" fmla="*/ 43 w 47"/>
                  <a:gd name="T13" fmla="*/ 320 h 333"/>
                  <a:gd name="T14" fmla="*/ 47 w 47"/>
                  <a:gd name="T15" fmla="*/ 1 h 333"/>
                  <a:gd name="T16" fmla="*/ 26 w 47"/>
                  <a:gd name="T17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3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3"/>
                      <a:pt x="2" y="326"/>
                      <a:pt x="6" y="328"/>
                    </a:cubicBezTo>
                    <a:cubicBezTo>
                      <a:pt x="12" y="332"/>
                      <a:pt x="19" y="333"/>
                      <a:pt x="26" y="332"/>
                    </a:cubicBezTo>
                    <a:cubicBezTo>
                      <a:pt x="30" y="331"/>
                      <a:pt x="34" y="330"/>
                      <a:pt x="37" y="329"/>
                    </a:cubicBezTo>
                    <a:cubicBezTo>
                      <a:pt x="41" y="326"/>
                      <a:pt x="43" y="323"/>
                      <a:pt x="43" y="320"/>
                    </a:cubicBezTo>
                    <a:cubicBezTo>
                      <a:pt x="47" y="1"/>
                      <a:pt x="47" y="1"/>
                      <a:pt x="47" y="1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F1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ï$ľíḓê">
                <a:extLst>
                  <a:ext uri="{FF2B5EF4-FFF2-40B4-BE49-F238E27FC236}">
                    <a16:creationId xmlns:a16="http://schemas.microsoft.com/office/drawing/2014/main" id="{6CB1E71C-9D05-41F6-93BE-B607AA833D77}"/>
                  </a:ext>
                </a:extLst>
              </p:cNvPr>
              <p:cNvSpPr/>
              <p:nvPr/>
            </p:nvSpPr>
            <p:spPr bwMode="auto">
              <a:xfrm>
                <a:off x="6444049" y="3205456"/>
                <a:ext cx="141288" cy="271463"/>
              </a:xfrm>
              <a:custGeom>
                <a:avLst/>
                <a:gdLst>
                  <a:gd name="T0" fmla="*/ 43 w 43"/>
                  <a:gd name="T1" fmla="*/ 67 h 82"/>
                  <a:gd name="T2" fmla="*/ 22 w 43"/>
                  <a:gd name="T3" fmla="*/ 0 h 82"/>
                  <a:gd name="T4" fmla="*/ 22 w 43"/>
                  <a:gd name="T5" fmla="*/ 0 h 82"/>
                  <a:gd name="T6" fmla="*/ 1 w 43"/>
                  <a:gd name="T7" fmla="*/ 67 h 82"/>
                  <a:gd name="T8" fmla="*/ 0 w 43"/>
                  <a:gd name="T9" fmla="*/ 69 h 82"/>
                  <a:gd name="T10" fmla="*/ 6 w 43"/>
                  <a:gd name="T11" fmla="*/ 78 h 82"/>
                  <a:gd name="T12" fmla="*/ 22 w 43"/>
                  <a:gd name="T13" fmla="*/ 82 h 82"/>
                  <a:gd name="T14" fmla="*/ 37 w 43"/>
                  <a:gd name="T15" fmla="*/ 78 h 82"/>
                  <a:gd name="T16" fmla="*/ 43 w 43"/>
                  <a:gd name="T17" fmla="*/ 70 h 82"/>
                  <a:gd name="T18" fmla="*/ 43 w 43"/>
                  <a:gd name="T19" fmla="*/ 6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82">
                    <a:moveTo>
                      <a:pt x="43" y="6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68"/>
                      <a:pt x="0" y="68"/>
                      <a:pt x="0" y="69"/>
                    </a:cubicBezTo>
                    <a:cubicBezTo>
                      <a:pt x="0" y="72"/>
                      <a:pt x="2" y="76"/>
                      <a:pt x="6" y="78"/>
                    </a:cubicBezTo>
                    <a:cubicBezTo>
                      <a:pt x="11" y="81"/>
                      <a:pt x="16" y="82"/>
                      <a:pt x="22" y="82"/>
                    </a:cubicBezTo>
                    <a:cubicBezTo>
                      <a:pt x="27" y="82"/>
                      <a:pt x="33" y="81"/>
                      <a:pt x="37" y="78"/>
                    </a:cubicBezTo>
                    <a:cubicBezTo>
                      <a:pt x="41" y="76"/>
                      <a:pt x="43" y="73"/>
                      <a:pt x="43" y="70"/>
                    </a:cubicBezTo>
                    <a:cubicBezTo>
                      <a:pt x="43" y="69"/>
                      <a:pt x="43" y="68"/>
                      <a:pt x="43" y="67"/>
                    </a:cubicBezTo>
                    <a:close/>
                  </a:path>
                </a:pathLst>
              </a:custGeom>
              <a:solidFill>
                <a:srgbClr val="FDD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iŝļïdê">
                <a:extLst>
                  <a:ext uri="{FF2B5EF4-FFF2-40B4-BE49-F238E27FC236}">
                    <a16:creationId xmlns:a16="http://schemas.microsoft.com/office/drawing/2014/main" id="{A7841898-D6FC-4404-80BC-4A4FFFAB7F70}"/>
                  </a:ext>
                </a:extLst>
              </p:cNvPr>
              <p:cNvSpPr/>
              <p:nvPr/>
            </p:nvSpPr>
            <p:spPr bwMode="auto">
              <a:xfrm>
                <a:off x="6493261" y="3205456"/>
                <a:ext cx="46038" cy="93663"/>
              </a:xfrm>
              <a:custGeom>
                <a:avLst/>
                <a:gdLst>
                  <a:gd name="T0" fmla="*/ 14 w 14"/>
                  <a:gd name="T1" fmla="*/ 23 h 28"/>
                  <a:gd name="T2" fmla="*/ 7 w 14"/>
                  <a:gd name="T3" fmla="*/ 0 h 28"/>
                  <a:gd name="T4" fmla="*/ 7 w 14"/>
                  <a:gd name="T5" fmla="*/ 0 h 28"/>
                  <a:gd name="T6" fmla="*/ 0 w 14"/>
                  <a:gd name="T7" fmla="*/ 23 h 28"/>
                  <a:gd name="T8" fmla="*/ 0 w 14"/>
                  <a:gd name="T9" fmla="*/ 24 h 28"/>
                  <a:gd name="T10" fmla="*/ 2 w 14"/>
                  <a:gd name="T11" fmla="*/ 27 h 28"/>
                  <a:gd name="T12" fmla="*/ 7 w 14"/>
                  <a:gd name="T13" fmla="*/ 28 h 28"/>
                  <a:gd name="T14" fmla="*/ 12 w 14"/>
                  <a:gd name="T15" fmla="*/ 27 h 28"/>
                  <a:gd name="T16" fmla="*/ 14 w 14"/>
                  <a:gd name="T17" fmla="*/ 24 h 28"/>
                  <a:gd name="T18" fmla="*/ 14 w 14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8">
                    <a:moveTo>
                      <a:pt x="14" y="23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" y="28"/>
                      <a:pt x="5" y="28"/>
                      <a:pt x="7" y="28"/>
                    </a:cubicBezTo>
                    <a:cubicBezTo>
                      <a:pt x="9" y="28"/>
                      <a:pt x="11" y="27"/>
                      <a:pt x="12" y="27"/>
                    </a:cubicBezTo>
                    <a:cubicBezTo>
                      <a:pt x="14" y="26"/>
                      <a:pt x="14" y="25"/>
                      <a:pt x="14" y="24"/>
                    </a:cubicBez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C01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íśḻíďê">
                <a:extLst>
                  <a:ext uri="{FF2B5EF4-FFF2-40B4-BE49-F238E27FC236}">
                    <a16:creationId xmlns:a16="http://schemas.microsoft.com/office/drawing/2014/main" id="{41B8CC0D-4E3A-4A5B-BC71-340A06161C99}"/>
                  </a:ext>
                </a:extLst>
              </p:cNvPr>
              <p:cNvSpPr/>
              <p:nvPr/>
            </p:nvSpPr>
            <p:spPr bwMode="auto">
              <a:xfrm>
                <a:off x="6212274" y="3538831"/>
                <a:ext cx="155575" cy="1093788"/>
              </a:xfrm>
              <a:custGeom>
                <a:avLst/>
                <a:gdLst>
                  <a:gd name="T0" fmla="*/ 26 w 47"/>
                  <a:gd name="T1" fmla="*/ 0 h 332"/>
                  <a:gd name="T2" fmla="*/ 4 w 47"/>
                  <a:gd name="T3" fmla="*/ 0 h 332"/>
                  <a:gd name="T4" fmla="*/ 0 w 47"/>
                  <a:gd name="T5" fmla="*/ 319 h 332"/>
                  <a:gd name="T6" fmla="*/ 6 w 47"/>
                  <a:gd name="T7" fmla="*/ 328 h 332"/>
                  <a:gd name="T8" fmla="*/ 26 w 47"/>
                  <a:gd name="T9" fmla="*/ 331 h 332"/>
                  <a:gd name="T10" fmla="*/ 36 w 47"/>
                  <a:gd name="T11" fmla="*/ 328 h 332"/>
                  <a:gd name="T12" fmla="*/ 43 w 47"/>
                  <a:gd name="T13" fmla="*/ 320 h 332"/>
                  <a:gd name="T14" fmla="*/ 47 w 47"/>
                  <a:gd name="T15" fmla="*/ 0 h 332"/>
                  <a:gd name="T16" fmla="*/ 26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22"/>
                      <a:pt x="2" y="326"/>
                      <a:pt x="6" y="328"/>
                    </a:cubicBezTo>
                    <a:cubicBezTo>
                      <a:pt x="12" y="331"/>
                      <a:pt x="19" y="332"/>
                      <a:pt x="26" y="331"/>
                    </a:cubicBezTo>
                    <a:cubicBezTo>
                      <a:pt x="30" y="331"/>
                      <a:pt x="33" y="330"/>
                      <a:pt x="36" y="328"/>
                    </a:cubicBezTo>
                    <a:cubicBezTo>
                      <a:pt x="41" y="326"/>
                      <a:pt x="43" y="323"/>
                      <a:pt x="43" y="320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ïṥľiḍê">
                <a:extLst>
                  <a:ext uri="{FF2B5EF4-FFF2-40B4-BE49-F238E27FC236}">
                    <a16:creationId xmlns:a16="http://schemas.microsoft.com/office/drawing/2014/main" id="{011D7F39-6E64-495C-A27F-8F747C1770BB}"/>
                  </a:ext>
                </a:extLst>
              </p:cNvPr>
              <p:cNvSpPr/>
              <p:nvPr/>
            </p:nvSpPr>
            <p:spPr bwMode="auto">
              <a:xfrm>
                <a:off x="6224974" y="3311818"/>
                <a:ext cx="142875" cy="266700"/>
              </a:xfrm>
              <a:custGeom>
                <a:avLst/>
                <a:gdLst>
                  <a:gd name="T0" fmla="*/ 42 w 43"/>
                  <a:gd name="T1" fmla="*/ 67 h 81"/>
                  <a:gd name="T2" fmla="*/ 22 w 43"/>
                  <a:gd name="T3" fmla="*/ 0 h 81"/>
                  <a:gd name="T4" fmla="*/ 22 w 43"/>
                  <a:gd name="T5" fmla="*/ 0 h 81"/>
                  <a:gd name="T6" fmla="*/ 0 w 43"/>
                  <a:gd name="T7" fmla="*/ 67 h 81"/>
                  <a:gd name="T8" fmla="*/ 0 w 43"/>
                  <a:gd name="T9" fmla="*/ 69 h 81"/>
                  <a:gd name="T10" fmla="*/ 6 w 43"/>
                  <a:gd name="T11" fmla="*/ 78 h 81"/>
                  <a:gd name="T12" fmla="*/ 22 w 43"/>
                  <a:gd name="T13" fmla="*/ 81 h 81"/>
                  <a:gd name="T14" fmla="*/ 36 w 43"/>
                  <a:gd name="T15" fmla="*/ 78 h 81"/>
                  <a:gd name="T16" fmla="*/ 43 w 43"/>
                  <a:gd name="T17" fmla="*/ 69 h 81"/>
                  <a:gd name="T18" fmla="*/ 42 w 43"/>
                  <a:gd name="T19" fmla="*/ 6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81">
                    <a:moveTo>
                      <a:pt x="42" y="67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72"/>
                      <a:pt x="2" y="75"/>
                      <a:pt x="6" y="78"/>
                    </a:cubicBezTo>
                    <a:cubicBezTo>
                      <a:pt x="10" y="80"/>
                      <a:pt x="16" y="81"/>
                      <a:pt x="22" y="81"/>
                    </a:cubicBezTo>
                    <a:cubicBezTo>
                      <a:pt x="27" y="81"/>
                      <a:pt x="32" y="80"/>
                      <a:pt x="36" y="78"/>
                    </a:cubicBezTo>
                    <a:cubicBezTo>
                      <a:pt x="41" y="76"/>
                      <a:pt x="43" y="72"/>
                      <a:pt x="43" y="69"/>
                    </a:cubicBezTo>
                    <a:cubicBezTo>
                      <a:pt x="43" y="69"/>
                      <a:pt x="43" y="68"/>
                      <a:pt x="42" y="67"/>
                    </a:cubicBezTo>
                    <a:close/>
                  </a:path>
                </a:pathLst>
              </a:custGeom>
              <a:solidFill>
                <a:srgbClr val="FDD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îS1iḓé">
                <a:extLst>
                  <a:ext uri="{FF2B5EF4-FFF2-40B4-BE49-F238E27FC236}">
                    <a16:creationId xmlns:a16="http://schemas.microsoft.com/office/drawing/2014/main" id="{556EE862-4B93-4B0E-9F7F-C30A479333A6}"/>
                  </a:ext>
                </a:extLst>
              </p:cNvPr>
              <p:cNvSpPr/>
              <p:nvPr/>
            </p:nvSpPr>
            <p:spPr bwMode="auto">
              <a:xfrm>
                <a:off x="6271011" y="3308643"/>
                <a:ext cx="50800" cy="95250"/>
              </a:xfrm>
              <a:custGeom>
                <a:avLst/>
                <a:gdLst>
                  <a:gd name="T0" fmla="*/ 15 w 15"/>
                  <a:gd name="T1" fmla="*/ 24 h 29"/>
                  <a:gd name="T2" fmla="*/ 8 w 15"/>
                  <a:gd name="T3" fmla="*/ 0 h 29"/>
                  <a:gd name="T4" fmla="*/ 8 w 15"/>
                  <a:gd name="T5" fmla="*/ 0 h 29"/>
                  <a:gd name="T6" fmla="*/ 0 w 15"/>
                  <a:gd name="T7" fmla="*/ 23 h 29"/>
                  <a:gd name="T8" fmla="*/ 0 w 15"/>
                  <a:gd name="T9" fmla="*/ 24 h 29"/>
                  <a:gd name="T10" fmla="*/ 2 w 15"/>
                  <a:gd name="T11" fmla="*/ 27 h 29"/>
                  <a:gd name="T12" fmla="*/ 8 w 15"/>
                  <a:gd name="T13" fmla="*/ 29 h 29"/>
                  <a:gd name="T14" fmla="*/ 13 w 15"/>
                  <a:gd name="T15" fmla="*/ 27 h 29"/>
                  <a:gd name="T16" fmla="*/ 15 w 15"/>
                  <a:gd name="T1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9">
                    <a:moveTo>
                      <a:pt x="15" y="2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2" y="27"/>
                    </a:cubicBezTo>
                    <a:cubicBezTo>
                      <a:pt x="4" y="28"/>
                      <a:pt x="6" y="29"/>
                      <a:pt x="8" y="29"/>
                    </a:cubicBezTo>
                    <a:cubicBezTo>
                      <a:pt x="10" y="29"/>
                      <a:pt x="12" y="28"/>
                      <a:pt x="13" y="27"/>
                    </a:cubicBezTo>
                    <a:cubicBezTo>
                      <a:pt x="14" y="27"/>
                      <a:pt x="15" y="25"/>
                      <a:pt x="15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iṥļïdê">
                <a:extLst>
                  <a:ext uri="{FF2B5EF4-FFF2-40B4-BE49-F238E27FC236}">
                    <a16:creationId xmlns:a16="http://schemas.microsoft.com/office/drawing/2014/main" id="{F17DEB24-74CD-4F94-9CDA-99E37E959148}"/>
                  </a:ext>
                </a:extLst>
              </p:cNvPr>
              <p:cNvSpPr/>
              <p:nvPr/>
            </p:nvSpPr>
            <p:spPr bwMode="auto">
              <a:xfrm>
                <a:off x="5885249" y="3611856"/>
                <a:ext cx="773113" cy="242888"/>
              </a:xfrm>
              <a:custGeom>
                <a:avLst/>
                <a:gdLst>
                  <a:gd name="T0" fmla="*/ 34 w 234"/>
                  <a:gd name="T1" fmla="*/ 48 h 74"/>
                  <a:gd name="T2" fmla="*/ 200 w 234"/>
                  <a:gd name="T3" fmla="*/ 48 h 74"/>
                  <a:gd name="T4" fmla="*/ 234 w 234"/>
                  <a:gd name="T5" fmla="*/ 0 h 74"/>
                  <a:gd name="T6" fmla="*/ 225 w 234"/>
                  <a:gd name="T7" fmla="*/ 0 h 74"/>
                  <a:gd name="T8" fmla="*/ 194 w 234"/>
                  <a:gd name="T9" fmla="*/ 44 h 74"/>
                  <a:gd name="T10" fmla="*/ 40 w 234"/>
                  <a:gd name="T11" fmla="*/ 44 h 74"/>
                  <a:gd name="T12" fmla="*/ 9 w 234"/>
                  <a:gd name="T13" fmla="*/ 0 h 74"/>
                  <a:gd name="T14" fmla="*/ 0 w 234"/>
                  <a:gd name="T15" fmla="*/ 0 h 74"/>
                  <a:gd name="T16" fmla="*/ 0 w 234"/>
                  <a:gd name="T17" fmla="*/ 0 h 74"/>
                  <a:gd name="T18" fmla="*/ 34 w 234"/>
                  <a:gd name="T19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4">
                    <a:moveTo>
                      <a:pt x="34" y="48"/>
                    </a:moveTo>
                    <a:cubicBezTo>
                      <a:pt x="80" y="74"/>
                      <a:pt x="154" y="74"/>
                      <a:pt x="200" y="48"/>
                    </a:cubicBezTo>
                    <a:cubicBezTo>
                      <a:pt x="222" y="35"/>
                      <a:pt x="234" y="17"/>
                      <a:pt x="234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16"/>
                      <a:pt x="215" y="32"/>
                      <a:pt x="194" y="44"/>
                    </a:cubicBezTo>
                    <a:cubicBezTo>
                      <a:pt x="151" y="69"/>
                      <a:pt x="83" y="69"/>
                      <a:pt x="40" y="44"/>
                    </a:cubicBezTo>
                    <a:cubicBezTo>
                      <a:pt x="19" y="32"/>
                      <a:pt x="9" y="16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1" y="35"/>
                      <a:pt x="34" y="48"/>
                    </a:cubicBezTo>
                    <a:close/>
                  </a:path>
                </a:pathLst>
              </a:custGeom>
              <a:solidFill>
                <a:srgbClr val="365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îśľidè">
                <a:extLst>
                  <a:ext uri="{FF2B5EF4-FFF2-40B4-BE49-F238E27FC236}">
                    <a16:creationId xmlns:a16="http://schemas.microsoft.com/office/drawing/2014/main" id="{2D813379-D705-412F-A905-EEB85261B4CE}"/>
                  </a:ext>
                </a:extLst>
              </p:cNvPr>
              <p:cNvSpPr/>
              <p:nvPr/>
            </p:nvSpPr>
            <p:spPr bwMode="auto">
              <a:xfrm>
                <a:off x="5885249" y="3611856"/>
                <a:ext cx="773113" cy="1100138"/>
              </a:xfrm>
              <a:custGeom>
                <a:avLst/>
                <a:gdLst>
                  <a:gd name="T0" fmla="*/ 200 w 234"/>
                  <a:gd name="T1" fmla="*/ 48 h 334"/>
                  <a:gd name="T2" fmla="*/ 149 w 234"/>
                  <a:gd name="T3" fmla="*/ 65 h 334"/>
                  <a:gd name="T4" fmla="*/ 136 w 234"/>
                  <a:gd name="T5" fmla="*/ 67 h 334"/>
                  <a:gd name="T6" fmla="*/ 34 w 234"/>
                  <a:gd name="T7" fmla="*/ 48 h 334"/>
                  <a:gd name="T8" fmla="*/ 0 w 234"/>
                  <a:gd name="T9" fmla="*/ 0 h 334"/>
                  <a:gd name="T10" fmla="*/ 0 w 234"/>
                  <a:gd name="T11" fmla="*/ 264 h 334"/>
                  <a:gd name="T12" fmla="*/ 34 w 234"/>
                  <a:gd name="T13" fmla="*/ 312 h 334"/>
                  <a:gd name="T14" fmla="*/ 136 w 234"/>
                  <a:gd name="T15" fmla="*/ 330 h 334"/>
                  <a:gd name="T16" fmla="*/ 149 w 234"/>
                  <a:gd name="T17" fmla="*/ 329 h 334"/>
                  <a:gd name="T18" fmla="*/ 200 w 234"/>
                  <a:gd name="T19" fmla="*/ 312 h 334"/>
                  <a:gd name="T20" fmla="*/ 234 w 234"/>
                  <a:gd name="T21" fmla="*/ 264 h 334"/>
                  <a:gd name="T22" fmla="*/ 234 w 234"/>
                  <a:gd name="T23" fmla="*/ 0 h 334"/>
                  <a:gd name="T24" fmla="*/ 200 w 234"/>
                  <a:gd name="T25" fmla="*/ 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" h="334">
                    <a:moveTo>
                      <a:pt x="200" y="48"/>
                    </a:moveTo>
                    <a:cubicBezTo>
                      <a:pt x="185" y="56"/>
                      <a:pt x="167" y="62"/>
                      <a:pt x="149" y="65"/>
                    </a:cubicBezTo>
                    <a:cubicBezTo>
                      <a:pt x="145" y="66"/>
                      <a:pt x="140" y="66"/>
                      <a:pt x="136" y="67"/>
                    </a:cubicBezTo>
                    <a:cubicBezTo>
                      <a:pt x="100" y="70"/>
                      <a:pt x="62" y="64"/>
                      <a:pt x="34" y="48"/>
                    </a:cubicBezTo>
                    <a:cubicBezTo>
                      <a:pt x="11" y="35"/>
                      <a:pt x="0" y="17"/>
                      <a:pt x="0" y="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81"/>
                      <a:pt x="11" y="298"/>
                      <a:pt x="34" y="312"/>
                    </a:cubicBezTo>
                    <a:cubicBezTo>
                      <a:pt x="62" y="328"/>
                      <a:pt x="100" y="334"/>
                      <a:pt x="136" y="330"/>
                    </a:cubicBezTo>
                    <a:cubicBezTo>
                      <a:pt x="140" y="330"/>
                      <a:pt x="145" y="330"/>
                      <a:pt x="149" y="329"/>
                    </a:cubicBezTo>
                    <a:cubicBezTo>
                      <a:pt x="167" y="326"/>
                      <a:pt x="185" y="320"/>
                      <a:pt x="200" y="312"/>
                    </a:cubicBezTo>
                    <a:cubicBezTo>
                      <a:pt x="222" y="298"/>
                      <a:pt x="234" y="281"/>
                      <a:pt x="234" y="264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4" y="17"/>
                      <a:pt x="222" y="35"/>
                      <a:pt x="200" y="48"/>
                    </a:cubicBezTo>
                    <a:close/>
                  </a:path>
                </a:pathLst>
              </a:custGeom>
              <a:solidFill>
                <a:srgbClr val="293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îṡļïdê">
            <a:extLst>
              <a:ext uri="{FF2B5EF4-FFF2-40B4-BE49-F238E27FC236}">
                <a16:creationId xmlns:a16="http://schemas.microsoft.com/office/drawing/2014/main" id="{1155B2D2-8B14-4074-9E41-D0A5F1F28CAB}"/>
              </a:ext>
            </a:extLst>
          </p:cNvPr>
          <p:cNvGrpSpPr/>
          <p:nvPr/>
        </p:nvGrpSpPr>
        <p:grpSpPr>
          <a:xfrm>
            <a:off x="1417321" y="3955732"/>
            <a:ext cx="3197079" cy="1965007"/>
            <a:chOff x="660400" y="3866341"/>
            <a:chExt cx="3689659" cy="2267759"/>
          </a:xfrm>
        </p:grpSpPr>
        <p:grpSp>
          <p:nvGrpSpPr>
            <p:cNvPr id="15" name="îṡ1îdé">
              <a:extLst>
                <a:ext uri="{FF2B5EF4-FFF2-40B4-BE49-F238E27FC236}">
                  <a16:creationId xmlns:a16="http://schemas.microsoft.com/office/drawing/2014/main" id="{C580CA4D-9BED-4B7B-93D8-43A510FCBB42}"/>
                </a:ext>
              </a:extLst>
            </p:cNvPr>
            <p:cNvGrpSpPr/>
            <p:nvPr/>
          </p:nvGrpSpPr>
          <p:grpSpPr>
            <a:xfrm>
              <a:off x="1338051" y="3866341"/>
              <a:ext cx="3012008" cy="2267759"/>
              <a:chOff x="1338050" y="3866341"/>
              <a:chExt cx="3154051" cy="2267759"/>
            </a:xfrm>
          </p:grpSpPr>
          <p:sp>
            <p:nvSpPr>
              <p:cNvPr id="17" name="íslidê">
                <a:extLst>
                  <a:ext uri="{FF2B5EF4-FFF2-40B4-BE49-F238E27FC236}">
                    <a16:creationId xmlns:a16="http://schemas.microsoft.com/office/drawing/2014/main" id="{F693BC23-3201-4087-8E92-F66704BDEBA9}"/>
                  </a:ext>
                </a:extLst>
              </p:cNvPr>
              <p:cNvSpPr/>
              <p:nvPr/>
            </p:nvSpPr>
            <p:spPr bwMode="auto">
              <a:xfrm>
                <a:off x="1338050" y="4422446"/>
                <a:ext cx="3154051" cy="171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1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8" name="íṡľîḓê">
                <a:extLst>
                  <a:ext uri="{FF2B5EF4-FFF2-40B4-BE49-F238E27FC236}">
                    <a16:creationId xmlns:a16="http://schemas.microsoft.com/office/drawing/2014/main" id="{10E124E1-5506-4E5E-9E3C-9384BE5D7475}"/>
                  </a:ext>
                </a:extLst>
              </p:cNvPr>
              <p:cNvSpPr txBox="1"/>
              <p:nvPr/>
            </p:nvSpPr>
            <p:spPr bwMode="auto">
              <a:xfrm>
                <a:off x="1338050" y="3866341"/>
                <a:ext cx="3154051" cy="5561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íṧḷîďé">
              <a:extLst>
                <a:ext uri="{FF2B5EF4-FFF2-40B4-BE49-F238E27FC236}">
                  <a16:creationId xmlns:a16="http://schemas.microsoft.com/office/drawing/2014/main" id="{3B950780-7948-4FAA-A6F7-B8139C8A20A7}"/>
                </a:ext>
              </a:extLst>
            </p:cNvPr>
            <p:cNvSpPr/>
            <p:nvPr/>
          </p:nvSpPr>
          <p:spPr bwMode="auto">
            <a:xfrm>
              <a:off x="660400" y="4076166"/>
              <a:ext cx="495680" cy="547540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rgbClr val="9E85B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îṩ1îďe">
            <a:extLst>
              <a:ext uri="{FF2B5EF4-FFF2-40B4-BE49-F238E27FC236}">
                <a16:creationId xmlns:a16="http://schemas.microsoft.com/office/drawing/2014/main" id="{5B29BCB5-B23D-4D9D-93D5-A2F7BF92F816}"/>
              </a:ext>
            </a:extLst>
          </p:cNvPr>
          <p:cNvGrpSpPr/>
          <p:nvPr/>
        </p:nvGrpSpPr>
        <p:grpSpPr>
          <a:xfrm>
            <a:off x="5029083" y="3955732"/>
            <a:ext cx="3197079" cy="1965007"/>
            <a:chOff x="4828632" y="3866341"/>
            <a:chExt cx="3689659" cy="2267759"/>
          </a:xfrm>
        </p:grpSpPr>
        <p:grpSp>
          <p:nvGrpSpPr>
            <p:cNvPr id="11" name="îṣḻïďé">
              <a:extLst>
                <a:ext uri="{FF2B5EF4-FFF2-40B4-BE49-F238E27FC236}">
                  <a16:creationId xmlns:a16="http://schemas.microsoft.com/office/drawing/2014/main" id="{625FA72B-D12E-4F6D-805C-EC53CC420FAD}"/>
                </a:ext>
              </a:extLst>
            </p:cNvPr>
            <p:cNvGrpSpPr/>
            <p:nvPr/>
          </p:nvGrpSpPr>
          <p:grpSpPr>
            <a:xfrm>
              <a:off x="5506283" y="3866341"/>
              <a:ext cx="3012008" cy="2267759"/>
              <a:chOff x="1338050" y="3866341"/>
              <a:chExt cx="3154051" cy="2267759"/>
            </a:xfrm>
          </p:grpSpPr>
          <p:sp>
            <p:nvSpPr>
              <p:cNvPr id="13" name="ïṧḻïḓè">
                <a:extLst>
                  <a:ext uri="{FF2B5EF4-FFF2-40B4-BE49-F238E27FC236}">
                    <a16:creationId xmlns:a16="http://schemas.microsoft.com/office/drawing/2014/main" id="{F693BC23-3201-4087-8E92-F66704BDEBA9}"/>
                  </a:ext>
                </a:extLst>
              </p:cNvPr>
              <p:cNvSpPr/>
              <p:nvPr/>
            </p:nvSpPr>
            <p:spPr bwMode="auto">
              <a:xfrm>
                <a:off x="1338050" y="4422446"/>
                <a:ext cx="3154051" cy="171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1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4" name="íṥ1iḓé">
                <a:extLst>
                  <a:ext uri="{FF2B5EF4-FFF2-40B4-BE49-F238E27FC236}">
                    <a16:creationId xmlns:a16="http://schemas.microsoft.com/office/drawing/2014/main" id="{10E124E1-5506-4E5E-9E3C-9384BE5D7475}"/>
                  </a:ext>
                </a:extLst>
              </p:cNvPr>
              <p:cNvSpPr txBox="1"/>
              <p:nvPr/>
            </p:nvSpPr>
            <p:spPr bwMode="auto">
              <a:xfrm>
                <a:off x="1338050" y="3866341"/>
                <a:ext cx="3154051" cy="5561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cs typeface="+mn-ea"/>
                    <a:sym typeface="+mn-lt"/>
                  </a:rPr>
                  <a:t>Add title text</a:t>
                </a:r>
                <a:endParaRPr lang="vi-VN" altLang="zh-CN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íšľïḓe">
              <a:extLst>
                <a:ext uri="{FF2B5EF4-FFF2-40B4-BE49-F238E27FC236}">
                  <a16:creationId xmlns:a16="http://schemas.microsoft.com/office/drawing/2014/main" id="{3B950780-7948-4FAA-A6F7-B8139C8A20A7}"/>
                </a:ext>
              </a:extLst>
            </p:cNvPr>
            <p:cNvSpPr/>
            <p:nvPr/>
          </p:nvSpPr>
          <p:spPr bwMode="auto">
            <a:xfrm>
              <a:off x="4828632" y="4076166"/>
              <a:ext cx="495680" cy="547540"/>
            </a:xfrm>
            <a:custGeom>
              <a:avLst/>
              <a:gdLst>
                <a:gd name="connsiteX0" fmla="*/ 485820 w 551045"/>
                <a:gd name="connsiteY0" fmla="*/ 430096 h 608697"/>
                <a:gd name="connsiteX1" fmla="*/ 550987 w 551045"/>
                <a:gd name="connsiteY1" fmla="*/ 492317 h 608697"/>
                <a:gd name="connsiteX2" fmla="*/ 551045 w 551045"/>
                <a:gd name="connsiteY2" fmla="*/ 492490 h 608697"/>
                <a:gd name="connsiteX3" fmla="*/ 550987 w 551045"/>
                <a:gd name="connsiteY3" fmla="*/ 493813 h 608697"/>
                <a:gd name="connsiteX4" fmla="*/ 551045 w 551045"/>
                <a:gd name="connsiteY4" fmla="*/ 495193 h 608697"/>
                <a:gd name="connsiteX5" fmla="*/ 485820 w 551045"/>
                <a:gd name="connsiteY5" fmla="*/ 560289 h 608697"/>
                <a:gd name="connsiteX6" fmla="*/ 421862 w 551045"/>
                <a:gd name="connsiteY6" fmla="*/ 507902 h 608697"/>
                <a:gd name="connsiteX7" fmla="*/ 420134 w 551045"/>
                <a:gd name="connsiteY7" fmla="*/ 494560 h 608697"/>
                <a:gd name="connsiteX8" fmla="*/ 422611 w 551045"/>
                <a:gd name="connsiteY8" fmla="*/ 479034 h 608697"/>
                <a:gd name="connsiteX9" fmla="*/ 485820 w 551045"/>
                <a:gd name="connsiteY9" fmla="*/ 430096 h 608697"/>
                <a:gd name="connsiteX10" fmla="*/ 485137 w 551045"/>
                <a:gd name="connsiteY10" fmla="*/ 236253 h 608697"/>
                <a:gd name="connsiteX11" fmla="*/ 551045 w 551045"/>
                <a:gd name="connsiteY11" fmla="*/ 302055 h 608697"/>
                <a:gd name="connsiteX12" fmla="*/ 485137 w 551045"/>
                <a:gd name="connsiteY12" fmla="*/ 367857 h 608697"/>
                <a:gd name="connsiteX13" fmla="*/ 419229 w 551045"/>
                <a:gd name="connsiteY13" fmla="*/ 302055 h 608697"/>
                <a:gd name="connsiteX14" fmla="*/ 485137 w 551045"/>
                <a:gd name="connsiteY14" fmla="*/ 236253 h 608697"/>
                <a:gd name="connsiteX15" fmla="*/ 45513 w 551045"/>
                <a:gd name="connsiteY15" fmla="*/ 160819 h 608697"/>
                <a:gd name="connsiteX16" fmla="*/ 62048 w 551045"/>
                <a:gd name="connsiteY16" fmla="*/ 160819 h 608697"/>
                <a:gd name="connsiteX17" fmla="*/ 78583 w 551045"/>
                <a:gd name="connsiteY17" fmla="*/ 243365 h 608697"/>
                <a:gd name="connsiteX18" fmla="*/ 98228 w 551045"/>
                <a:gd name="connsiteY18" fmla="*/ 243365 h 608697"/>
                <a:gd name="connsiteX19" fmla="*/ 103356 w 551045"/>
                <a:gd name="connsiteY19" fmla="*/ 187625 h 608697"/>
                <a:gd name="connsiteX20" fmla="*/ 102722 w 551045"/>
                <a:gd name="connsiteY20" fmla="*/ 184634 h 608697"/>
                <a:gd name="connsiteX21" fmla="*/ 94368 w 551045"/>
                <a:gd name="connsiteY21" fmla="*/ 163293 h 608697"/>
                <a:gd name="connsiteX22" fmla="*/ 93331 w 551045"/>
                <a:gd name="connsiteY22" fmla="*/ 161107 h 608697"/>
                <a:gd name="connsiteX23" fmla="*/ 93389 w 551045"/>
                <a:gd name="connsiteY23" fmla="*/ 161107 h 608697"/>
                <a:gd name="connsiteX24" fmla="*/ 93274 w 551045"/>
                <a:gd name="connsiteY24" fmla="*/ 160819 h 608697"/>
                <a:gd name="connsiteX25" fmla="*/ 137347 w 551045"/>
                <a:gd name="connsiteY25" fmla="*/ 160819 h 608697"/>
                <a:gd name="connsiteX26" fmla="*/ 137232 w 551045"/>
                <a:gd name="connsiteY26" fmla="*/ 161107 h 608697"/>
                <a:gd name="connsiteX27" fmla="*/ 137404 w 551045"/>
                <a:gd name="connsiteY27" fmla="*/ 161107 h 608697"/>
                <a:gd name="connsiteX28" fmla="*/ 136367 w 551045"/>
                <a:gd name="connsiteY28" fmla="*/ 163293 h 608697"/>
                <a:gd name="connsiteX29" fmla="*/ 127322 w 551045"/>
                <a:gd name="connsiteY29" fmla="*/ 187913 h 608697"/>
                <a:gd name="connsiteX30" fmla="*/ 132450 w 551045"/>
                <a:gd name="connsiteY30" fmla="*/ 243365 h 608697"/>
                <a:gd name="connsiteX31" fmla="*/ 152038 w 551045"/>
                <a:gd name="connsiteY31" fmla="*/ 243365 h 608697"/>
                <a:gd name="connsiteX32" fmla="*/ 168630 w 551045"/>
                <a:gd name="connsiteY32" fmla="*/ 160819 h 608697"/>
                <a:gd name="connsiteX33" fmla="*/ 185165 w 551045"/>
                <a:gd name="connsiteY33" fmla="*/ 160819 h 608697"/>
                <a:gd name="connsiteX34" fmla="*/ 230678 w 551045"/>
                <a:gd name="connsiteY34" fmla="*/ 206263 h 608697"/>
                <a:gd name="connsiteX35" fmla="*/ 230678 w 551045"/>
                <a:gd name="connsiteY35" fmla="*/ 338682 h 608697"/>
                <a:gd name="connsiteX36" fmla="*/ 185165 w 551045"/>
                <a:gd name="connsiteY36" fmla="*/ 384125 h 608697"/>
                <a:gd name="connsiteX37" fmla="*/ 179346 w 551045"/>
                <a:gd name="connsiteY37" fmla="*/ 384125 h 608697"/>
                <a:gd name="connsiteX38" fmla="*/ 179346 w 551045"/>
                <a:gd name="connsiteY38" fmla="*/ 576599 h 608697"/>
                <a:gd name="connsiteX39" fmla="*/ 147256 w 551045"/>
                <a:gd name="connsiteY39" fmla="*/ 608697 h 608697"/>
                <a:gd name="connsiteX40" fmla="*/ 115339 w 551045"/>
                <a:gd name="connsiteY40" fmla="*/ 580223 h 608697"/>
                <a:gd name="connsiteX41" fmla="*/ 83422 w 551045"/>
                <a:gd name="connsiteY41" fmla="*/ 608697 h 608697"/>
                <a:gd name="connsiteX42" fmla="*/ 51332 w 551045"/>
                <a:gd name="connsiteY42" fmla="*/ 576599 h 608697"/>
                <a:gd name="connsiteX43" fmla="*/ 51332 w 551045"/>
                <a:gd name="connsiteY43" fmla="*/ 384125 h 608697"/>
                <a:gd name="connsiteX44" fmla="*/ 45513 w 551045"/>
                <a:gd name="connsiteY44" fmla="*/ 384125 h 608697"/>
                <a:gd name="connsiteX45" fmla="*/ 0 w 551045"/>
                <a:gd name="connsiteY45" fmla="*/ 338682 h 608697"/>
                <a:gd name="connsiteX46" fmla="*/ 0 w 551045"/>
                <a:gd name="connsiteY46" fmla="*/ 206263 h 608697"/>
                <a:gd name="connsiteX47" fmla="*/ 45513 w 551045"/>
                <a:gd name="connsiteY47" fmla="*/ 160819 h 608697"/>
                <a:gd name="connsiteX48" fmla="*/ 400710 w 551045"/>
                <a:gd name="connsiteY48" fmla="*/ 89618 h 608697"/>
                <a:gd name="connsiteX49" fmla="*/ 400710 w 551045"/>
                <a:gd name="connsiteY49" fmla="*/ 134086 h 608697"/>
                <a:gd name="connsiteX50" fmla="*/ 355362 w 551045"/>
                <a:gd name="connsiteY50" fmla="*/ 179359 h 608697"/>
                <a:gd name="connsiteX51" fmla="*/ 355362 w 551045"/>
                <a:gd name="connsiteY51" fmla="*/ 279857 h 608697"/>
                <a:gd name="connsiteX52" fmla="*/ 401517 w 551045"/>
                <a:gd name="connsiteY52" fmla="*/ 279857 h 608697"/>
                <a:gd name="connsiteX53" fmla="*/ 401517 w 551045"/>
                <a:gd name="connsiteY53" fmla="*/ 324325 h 608697"/>
                <a:gd name="connsiteX54" fmla="*/ 355362 w 551045"/>
                <a:gd name="connsiteY54" fmla="*/ 324325 h 608697"/>
                <a:gd name="connsiteX55" fmla="*/ 355362 w 551045"/>
                <a:gd name="connsiteY55" fmla="*/ 424823 h 608697"/>
                <a:gd name="connsiteX56" fmla="*/ 400710 w 551045"/>
                <a:gd name="connsiteY56" fmla="*/ 470038 h 608697"/>
                <a:gd name="connsiteX57" fmla="*/ 400710 w 551045"/>
                <a:gd name="connsiteY57" fmla="*/ 514563 h 608697"/>
                <a:gd name="connsiteX58" fmla="*/ 310820 w 551045"/>
                <a:gd name="connsiteY58" fmla="*/ 424823 h 608697"/>
                <a:gd name="connsiteX59" fmla="*/ 310820 w 551045"/>
                <a:gd name="connsiteY59" fmla="*/ 324325 h 608697"/>
                <a:gd name="connsiteX60" fmla="*/ 270830 w 551045"/>
                <a:gd name="connsiteY60" fmla="*/ 324325 h 608697"/>
                <a:gd name="connsiteX61" fmla="*/ 270830 w 551045"/>
                <a:gd name="connsiteY61" fmla="*/ 279857 h 608697"/>
                <a:gd name="connsiteX62" fmla="*/ 310820 w 551045"/>
                <a:gd name="connsiteY62" fmla="*/ 279857 h 608697"/>
                <a:gd name="connsiteX63" fmla="*/ 310820 w 551045"/>
                <a:gd name="connsiteY63" fmla="*/ 179359 h 608697"/>
                <a:gd name="connsiteX64" fmla="*/ 400710 w 551045"/>
                <a:gd name="connsiteY64" fmla="*/ 89618 h 608697"/>
                <a:gd name="connsiteX65" fmla="*/ 487441 w 551045"/>
                <a:gd name="connsiteY65" fmla="*/ 44033 h 608697"/>
                <a:gd name="connsiteX66" fmla="*/ 487729 w 551045"/>
                <a:gd name="connsiteY66" fmla="*/ 44148 h 608697"/>
                <a:gd name="connsiteX67" fmla="*/ 550282 w 551045"/>
                <a:gd name="connsiteY67" fmla="*/ 107206 h 608697"/>
                <a:gd name="connsiteX68" fmla="*/ 550340 w 551045"/>
                <a:gd name="connsiteY68" fmla="*/ 107897 h 608697"/>
                <a:gd name="connsiteX69" fmla="*/ 550340 w 551045"/>
                <a:gd name="connsiteY69" fmla="*/ 108760 h 608697"/>
                <a:gd name="connsiteX70" fmla="*/ 550340 w 551045"/>
                <a:gd name="connsiteY70" fmla="*/ 109220 h 608697"/>
                <a:gd name="connsiteX71" fmla="*/ 550340 w 551045"/>
                <a:gd name="connsiteY71" fmla="*/ 109680 h 608697"/>
                <a:gd name="connsiteX72" fmla="*/ 550282 w 551045"/>
                <a:gd name="connsiteY72" fmla="*/ 111867 h 608697"/>
                <a:gd name="connsiteX73" fmla="*/ 550167 w 551045"/>
                <a:gd name="connsiteY73" fmla="*/ 113420 h 608697"/>
                <a:gd name="connsiteX74" fmla="*/ 550167 w 551045"/>
                <a:gd name="connsiteY74" fmla="*/ 113938 h 608697"/>
                <a:gd name="connsiteX75" fmla="*/ 485137 w 551045"/>
                <a:gd name="connsiteY75" fmla="*/ 174349 h 608697"/>
                <a:gd name="connsiteX76" fmla="*/ 484158 w 551045"/>
                <a:gd name="connsiteY76" fmla="*/ 174292 h 608697"/>
                <a:gd name="connsiteX77" fmla="*/ 467685 w 551045"/>
                <a:gd name="connsiteY77" fmla="*/ 171933 h 608697"/>
                <a:gd name="connsiteX78" fmla="*/ 419993 w 551045"/>
                <a:gd name="connsiteY78" fmla="*/ 110428 h 608697"/>
                <a:gd name="connsiteX79" fmla="*/ 419935 w 551045"/>
                <a:gd name="connsiteY79" fmla="*/ 110083 h 608697"/>
                <a:gd name="connsiteX80" fmla="*/ 419993 w 551045"/>
                <a:gd name="connsiteY80" fmla="*/ 109680 h 608697"/>
                <a:gd name="connsiteX81" fmla="*/ 419935 w 551045"/>
                <a:gd name="connsiteY81" fmla="*/ 109220 h 608697"/>
                <a:gd name="connsiteX82" fmla="*/ 419993 w 551045"/>
                <a:gd name="connsiteY82" fmla="*/ 108530 h 608697"/>
                <a:gd name="connsiteX83" fmla="*/ 419993 w 551045"/>
                <a:gd name="connsiteY83" fmla="*/ 106516 h 608697"/>
                <a:gd name="connsiteX84" fmla="*/ 485137 w 551045"/>
                <a:gd name="connsiteY84" fmla="*/ 44090 h 608697"/>
                <a:gd name="connsiteX85" fmla="*/ 486001 w 551045"/>
                <a:gd name="connsiteY85" fmla="*/ 44090 h 608697"/>
                <a:gd name="connsiteX86" fmla="*/ 487441 w 551045"/>
                <a:gd name="connsiteY86" fmla="*/ 44033 h 608697"/>
                <a:gd name="connsiteX87" fmla="*/ 114993 w 551045"/>
                <a:gd name="connsiteY87" fmla="*/ 748 h 608697"/>
                <a:gd name="connsiteX88" fmla="*/ 115281 w 551045"/>
                <a:gd name="connsiteY88" fmla="*/ 748 h 608697"/>
                <a:gd name="connsiteX89" fmla="*/ 115569 w 551045"/>
                <a:gd name="connsiteY89" fmla="*/ 748 h 608697"/>
                <a:gd name="connsiteX90" fmla="*/ 179403 w 551045"/>
                <a:gd name="connsiteY90" fmla="*/ 50176 h 608697"/>
                <a:gd name="connsiteX91" fmla="*/ 181534 w 551045"/>
                <a:gd name="connsiteY91" fmla="*/ 66863 h 608697"/>
                <a:gd name="connsiteX92" fmla="*/ 115685 w 551045"/>
                <a:gd name="connsiteY92" fmla="*/ 132634 h 608697"/>
                <a:gd name="connsiteX93" fmla="*/ 115397 w 551045"/>
                <a:gd name="connsiteY93" fmla="*/ 132634 h 608697"/>
                <a:gd name="connsiteX94" fmla="*/ 115109 w 551045"/>
                <a:gd name="connsiteY94" fmla="*/ 132634 h 608697"/>
                <a:gd name="connsiteX95" fmla="*/ 51275 w 551045"/>
                <a:gd name="connsiteY95" fmla="*/ 83262 h 608697"/>
                <a:gd name="connsiteX96" fmla="*/ 49144 w 551045"/>
                <a:gd name="connsiteY96" fmla="*/ 66575 h 608697"/>
                <a:gd name="connsiteX97" fmla="*/ 114993 w 551045"/>
                <a:gd name="connsiteY97" fmla="*/ 748 h 608697"/>
                <a:gd name="connsiteX98" fmla="*/ 114958 w 551045"/>
                <a:gd name="connsiteY98" fmla="*/ 423 h 608697"/>
                <a:gd name="connsiteX99" fmla="*/ 48690 w 551045"/>
                <a:gd name="connsiteY99" fmla="*/ 66575 h 608697"/>
                <a:gd name="connsiteX100" fmla="*/ 50822 w 551045"/>
                <a:gd name="connsiteY100" fmla="*/ 83372 h 608697"/>
                <a:gd name="connsiteX101" fmla="*/ 115073 w 551045"/>
                <a:gd name="connsiteY101" fmla="*/ 133015 h 608697"/>
                <a:gd name="connsiteX102" fmla="*/ 115361 w 551045"/>
                <a:gd name="connsiteY102" fmla="*/ 133015 h 608697"/>
                <a:gd name="connsiteX103" fmla="*/ 115649 w 551045"/>
                <a:gd name="connsiteY103" fmla="*/ 133015 h 608697"/>
                <a:gd name="connsiteX104" fmla="*/ 181917 w 551045"/>
                <a:gd name="connsiteY104" fmla="*/ 66863 h 608697"/>
                <a:gd name="connsiteX105" fmla="*/ 179785 w 551045"/>
                <a:gd name="connsiteY105" fmla="*/ 50066 h 608697"/>
                <a:gd name="connsiteX106" fmla="*/ 115534 w 551045"/>
                <a:gd name="connsiteY106" fmla="*/ 423 h 608697"/>
                <a:gd name="connsiteX107" fmla="*/ 115246 w 551045"/>
                <a:gd name="connsiteY107" fmla="*/ 423 h 608697"/>
                <a:gd name="connsiteX108" fmla="*/ 114958 w 551045"/>
                <a:gd name="connsiteY108" fmla="*/ 423 h 608697"/>
                <a:gd name="connsiteX109" fmla="*/ 114993 w 551045"/>
                <a:gd name="connsiteY109" fmla="*/ 0 h 608697"/>
                <a:gd name="connsiteX110" fmla="*/ 115281 w 551045"/>
                <a:gd name="connsiteY110" fmla="*/ 0 h 608697"/>
                <a:gd name="connsiteX111" fmla="*/ 115569 w 551045"/>
                <a:gd name="connsiteY111" fmla="*/ 0 h 608697"/>
                <a:gd name="connsiteX112" fmla="*/ 180152 w 551045"/>
                <a:gd name="connsiteY112" fmla="*/ 49946 h 608697"/>
                <a:gd name="connsiteX113" fmla="*/ 182341 w 551045"/>
                <a:gd name="connsiteY113" fmla="*/ 66863 h 608697"/>
                <a:gd name="connsiteX114" fmla="*/ 115685 w 551045"/>
                <a:gd name="connsiteY114" fmla="*/ 133439 h 608697"/>
                <a:gd name="connsiteX115" fmla="*/ 115397 w 551045"/>
                <a:gd name="connsiteY115" fmla="*/ 133439 h 608697"/>
                <a:gd name="connsiteX116" fmla="*/ 115109 w 551045"/>
                <a:gd name="connsiteY116" fmla="*/ 133439 h 608697"/>
                <a:gd name="connsiteX117" fmla="*/ 50526 w 551045"/>
                <a:gd name="connsiteY117" fmla="*/ 83493 h 608697"/>
                <a:gd name="connsiteX118" fmla="*/ 48337 w 551045"/>
                <a:gd name="connsiteY118" fmla="*/ 66575 h 608697"/>
                <a:gd name="connsiteX119" fmla="*/ 114993 w 551045"/>
                <a:gd name="connsiteY119" fmla="*/ 0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51045" h="608697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rgbClr val="9E85B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152F6B2-72DB-448B-9A9E-767A98BFF217}"/>
              </a:ext>
            </a:extLst>
          </p:cNvPr>
          <p:cNvCxnSpPr/>
          <p:nvPr/>
        </p:nvCxnSpPr>
        <p:spPr>
          <a:xfrm>
            <a:off x="4821741" y="4137545"/>
            <a:ext cx="0" cy="1783194"/>
          </a:xfrm>
          <a:prstGeom prst="straightConnector1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sp>
        <p:nvSpPr>
          <p:cNvPr id="5" name="iṣļiḍè">
            <a:extLst>
              <a:ext uri="{FF2B5EF4-FFF2-40B4-BE49-F238E27FC236}">
                <a16:creationId xmlns:a16="http://schemas.microsoft.com/office/drawing/2014/main" id="{9D6A66F5-2BF6-4E1C-89EF-7D9E03D54A1F}"/>
              </a:ext>
            </a:extLst>
          </p:cNvPr>
          <p:cNvSpPr/>
          <p:nvPr/>
        </p:nvSpPr>
        <p:spPr>
          <a:xfrm>
            <a:off x="655320" y="1761558"/>
            <a:ext cx="2246735" cy="43406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ṣľíḓè">
            <a:extLst>
              <a:ext uri="{FF2B5EF4-FFF2-40B4-BE49-F238E27FC236}">
                <a16:creationId xmlns:a16="http://schemas.microsoft.com/office/drawing/2014/main" id="{C2D92D7C-834E-46CD-A96D-13EEA3BFF568}"/>
              </a:ext>
            </a:extLst>
          </p:cNvPr>
          <p:cNvSpPr/>
          <p:nvPr/>
        </p:nvSpPr>
        <p:spPr>
          <a:xfrm>
            <a:off x="3064440" y="1739598"/>
            <a:ext cx="1489177" cy="1346068"/>
          </a:xfrm>
          <a:prstGeom prst="rect">
            <a:avLst/>
          </a:prstGeom>
          <a:solidFill>
            <a:srgbClr val="96A3BD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ïsľïde">
            <a:extLst>
              <a:ext uri="{FF2B5EF4-FFF2-40B4-BE49-F238E27FC236}">
                <a16:creationId xmlns:a16="http://schemas.microsoft.com/office/drawing/2014/main" id="{953D9652-9485-4528-B476-73BC5A961D94}"/>
              </a:ext>
            </a:extLst>
          </p:cNvPr>
          <p:cNvSpPr/>
          <p:nvPr/>
        </p:nvSpPr>
        <p:spPr>
          <a:xfrm>
            <a:off x="3064440" y="3247892"/>
            <a:ext cx="1489177" cy="1346068"/>
          </a:xfrm>
          <a:prstGeom prst="rect">
            <a:avLst/>
          </a:prstGeom>
          <a:solidFill>
            <a:srgbClr val="9E85B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ṣ1îdê">
            <a:extLst>
              <a:ext uri="{FF2B5EF4-FFF2-40B4-BE49-F238E27FC236}">
                <a16:creationId xmlns:a16="http://schemas.microsoft.com/office/drawing/2014/main" id="{5999FC5B-57E9-4DF1-8BF5-9AFF28600A56}"/>
              </a:ext>
            </a:extLst>
          </p:cNvPr>
          <p:cNvSpPr/>
          <p:nvPr/>
        </p:nvSpPr>
        <p:spPr>
          <a:xfrm>
            <a:off x="3064440" y="4756184"/>
            <a:ext cx="1489177" cy="1346068"/>
          </a:xfrm>
          <a:prstGeom prst="rect">
            <a:avLst/>
          </a:prstGeom>
          <a:solidFill>
            <a:srgbClr val="96A3BD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Sľídè">
            <a:extLst>
              <a:ext uri="{FF2B5EF4-FFF2-40B4-BE49-F238E27FC236}">
                <a16:creationId xmlns:a16="http://schemas.microsoft.com/office/drawing/2014/main" id="{EB902908-FA9F-4B62-BECC-DD92248EB9F0}"/>
              </a:ext>
            </a:extLst>
          </p:cNvPr>
          <p:cNvSpPr/>
          <p:nvPr/>
        </p:nvSpPr>
        <p:spPr>
          <a:xfrm>
            <a:off x="3582610" y="2175607"/>
            <a:ext cx="452839" cy="474049"/>
          </a:xfrm>
          <a:custGeom>
            <a:avLst/>
            <a:gdLst>
              <a:gd name="T0" fmla="*/ 4199 w 4494"/>
              <a:gd name="T1" fmla="*/ 3838 h 4712"/>
              <a:gd name="T2" fmla="*/ 3932 w 4494"/>
              <a:gd name="T3" fmla="*/ 2881 h 4712"/>
              <a:gd name="T4" fmla="*/ 2447 w 4494"/>
              <a:gd name="T5" fmla="*/ 2438 h 4712"/>
              <a:gd name="T6" fmla="*/ 3263 w 4494"/>
              <a:gd name="T7" fmla="*/ 2440 h 4712"/>
              <a:gd name="T8" fmla="*/ 3263 w 4494"/>
              <a:gd name="T9" fmla="*/ 897 h 4712"/>
              <a:gd name="T10" fmla="*/ 2194 w 4494"/>
              <a:gd name="T11" fmla="*/ 0 h 4712"/>
              <a:gd name="T12" fmla="*/ 460 w 4494"/>
              <a:gd name="T13" fmla="*/ 1619 h 4712"/>
              <a:gd name="T14" fmla="*/ 2047 w 4494"/>
              <a:gd name="T15" fmla="*/ 2438 h 4712"/>
              <a:gd name="T16" fmla="*/ 562 w 4494"/>
              <a:gd name="T17" fmla="*/ 2881 h 4712"/>
              <a:gd name="T18" fmla="*/ 296 w 4494"/>
              <a:gd name="T19" fmla="*/ 3838 h 4712"/>
              <a:gd name="T20" fmla="*/ 0 w 4494"/>
              <a:gd name="T21" fmla="*/ 3971 h 4712"/>
              <a:gd name="T22" fmla="*/ 134 w 4494"/>
              <a:gd name="T23" fmla="*/ 4712 h 4712"/>
              <a:gd name="T24" fmla="*/ 991 w 4494"/>
              <a:gd name="T25" fmla="*/ 4579 h 4712"/>
              <a:gd name="T26" fmla="*/ 858 w 4494"/>
              <a:gd name="T27" fmla="*/ 3838 h 4712"/>
              <a:gd name="T28" fmla="*/ 696 w 4494"/>
              <a:gd name="T29" fmla="*/ 3281 h 4712"/>
              <a:gd name="T30" fmla="*/ 2047 w 4494"/>
              <a:gd name="T31" fmla="*/ 3838 h 4712"/>
              <a:gd name="T32" fmla="*/ 1752 w 4494"/>
              <a:gd name="T33" fmla="*/ 3971 h 4712"/>
              <a:gd name="T34" fmla="*/ 1885 w 4494"/>
              <a:gd name="T35" fmla="*/ 4712 h 4712"/>
              <a:gd name="T36" fmla="*/ 2742 w 4494"/>
              <a:gd name="T37" fmla="*/ 4579 h 4712"/>
              <a:gd name="T38" fmla="*/ 2609 w 4494"/>
              <a:gd name="T39" fmla="*/ 3838 h 4712"/>
              <a:gd name="T40" fmla="*/ 2447 w 4494"/>
              <a:gd name="T41" fmla="*/ 3281 h 4712"/>
              <a:gd name="T42" fmla="*/ 3799 w 4494"/>
              <a:gd name="T43" fmla="*/ 3838 h 4712"/>
              <a:gd name="T44" fmla="*/ 3503 w 4494"/>
              <a:gd name="T45" fmla="*/ 3971 h 4712"/>
              <a:gd name="T46" fmla="*/ 3637 w 4494"/>
              <a:gd name="T47" fmla="*/ 4712 h 4712"/>
              <a:gd name="T48" fmla="*/ 4494 w 4494"/>
              <a:gd name="T49" fmla="*/ 4579 h 4712"/>
              <a:gd name="T50" fmla="*/ 4360 w 4494"/>
              <a:gd name="T51" fmla="*/ 3838 h 4712"/>
              <a:gd name="T52" fmla="*/ 1278 w 4494"/>
              <a:gd name="T53" fmla="*/ 1201 h 4712"/>
              <a:gd name="T54" fmla="*/ 1288 w 4494"/>
              <a:gd name="T55" fmla="*/ 1201 h 4712"/>
              <a:gd name="T56" fmla="*/ 1311 w 4494"/>
              <a:gd name="T57" fmla="*/ 1202 h 4712"/>
              <a:gd name="T58" fmla="*/ 2194 w 4494"/>
              <a:gd name="T59" fmla="*/ 400 h 4712"/>
              <a:gd name="T60" fmla="*/ 2858 w 4494"/>
              <a:gd name="T61" fmla="*/ 1073 h 4712"/>
              <a:gd name="T62" fmla="*/ 2915 w 4494"/>
              <a:gd name="T63" fmla="*/ 1252 h 4712"/>
              <a:gd name="T64" fmla="*/ 3148 w 4494"/>
              <a:gd name="T65" fmla="*/ 1315 h 4712"/>
              <a:gd name="T66" fmla="*/ 3634 w 4494"/>
              <a:gd name="T67" fmla="*/ 1668 h 4712"/>
              <a:gd name="T68" fmla="*/ 2832 w 4494"/>
              <a:gd name="T69" fmla="*/ 2039 h 4712"/>
              <a:gd name="T70" fmla="*/ 1278 w 4494"/>
              <a:gd name="T71" fmla="*/ 203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4" h="4712">
                <a:moveTo>
                  <a:pt x="4360" y="3838"/>
                </a:moveTo>
                <a:lnTo>
                  <a:pt x="4199" y="3838"/>
                </a:lnTo>
                <a:lnTo>
                  <a:pt x="4199" y="3148"/>
                </a:lnTo>
                <a:cubicBezTo>
                  <a:pt x="4199" y="3001"/>
                  <a:pt x="4079" y="2881"/>
                  <a:pt x="3932" y="2881"/>
                </a:cubicBezTo>
                <a:lnTo>
                  <a:pt x="2447" y="2881"/>
                </a:lnTo>
                <a:lnTo>
                  <a:pt x="2447" y="2438"/>
                </a:lnTo>
                <a:cubicBezTo>
                  <a:pt x="2520" y="2438"/>
                  <a:pt x="2675" y="2438"/>
                  <a:pt x="2831" y="2439"/>
                </a:cubicBezTo>
                <a:cubicBezTo>
                  <a:pt x="3043" y="2439"/>
                  <a:pt x="3256" y="2440"/>
                  <a:pt x="3263" y="2440"/>
                </a:cubicBezTo>
                <a:cubicBezTo>
                  <a:pt x="3688" y="2440"/>
                  <a:pt x="4034" y="2094"/>
                  <a:pt x="4034" y="1668"/>
                </a:cubicBezTo>
                <a:cubicBezTo>
                  <a:pt x="4034" y="1243"/>
                  <a:pt x="3688" y="897"/>
                  <a:pt x="3263" y="897"/>
                </a:cubicBezTo>
                <a:cubicBezTo>
                  <a:pt x="3257" y="897"/>
                  <a:pt x="3251" y="897"/>
                  <a:pt x="3245" y="897"/>
                </a:cubicBezTo>
                <a:cubicBezTo>
                  <a:pt x="3165" y="389"/>
                  <a:pt x="2724" y="0"/>
                  <a:pt x="2194" y="0"/>
                </a:cubicBezTo>
                <a:cubicBezTo>
                  <a:pt x="1698" y="0"/>
                  <a:pt x="1276" y="339"/>
                  <a:pt x="1161" y="809"/>
                </a:cubicBezTo>
                <a:cubicBezTo>
                  <a:pt x="765" y="866"/>
                  <a:pt x="460" y="1208"/>
                  <a:pt x="460" y="1619"/>
                </a:cubicBezTo>
                <a:cubicBezTo>
                  <a:pt x="460" y="2071"/>
                  <a:pt x="827" y="2438"/>
                  <a:pt x="1278" y="2438"/>
                </a:cubicBezTo>
                <a:lnTo>
                  <a:pt x="2047" y="2438"/>
                </a:lnTo>
                <a:lnTo>
                  <a:pt x="2047" y="2881"/>
                </a:lnTo>
                <a:lnTo>
                  <a:pt x="562" y="2881"/>
                </a:lnTo>
                <a:cubicBezTo>
                  <a:pt x="415" y="2881"/>
                  <a:pt x="296" y="3001"/>
                  <a:pt x="296" y="3148"/>
                </a:cubicBezTo>
                <a:lnTo>
                  <a:pt x="296" y="3838"/>
                </a:lnTo>
                <a:lnTo>
                  <a:pt x="134" y="3838"/>
                </a:lnTo>
                <a:cubicBezTo>
                  <a:pt x="60" y="3838"/>
                  <a:pt x="0" y="3897"/>
                  <a:pt x="0" y="3971"/>
                </a:cubicBezTo>
                <a:lnTo>
                  <a:pt x="0" y="4579"/>
                </a:lnTo>
                <a:cubicBezTo>
                  <a:pt x="0" y="4652"/>
                  <a:pt x="60" y="4712"/>
                  <a:pt x="134" y="4712"/>
                </a:cubicBezTo>
                <a:lnTo>
                  <a:pt x="858" y="4712"/>
                </a:lnTo>
                <a:cubicBezTo>
                  <a:pt x="931" y="4712"/>
                  <a:pt x="991" y="4652"/>
                  <a:pt x="991" y="4579"/>
                </a:cubicBezTo>
                <a:lnTo>
                  <a:pt x="991" y="3971"/>
                </a:lnTo>
                <a:cubicBezTo>
                  <a:pt x="991" y="3897"/>
                  <a:pt x="931" y="3838"/>
                  <a:pt x="858" y="3838"/>
                </a:cubicBezTo>
                <a:lnTo>
                  <a:pt x="696" y="3838"/>
                </a:lnTo>
                <a:lnTo>
                  <a:pt x="696" y="3281"/>
                </a:lnTo>
                <a:lnTo>
                  <a:pt x="2047" y="3281"/>
                </a:lnTo>
                <a:lnTo>
                  <a:pt x="2047" y="3838"/>
                </a:lnTo>
                <a:lnTo>
                  <a:pt x="1885" y="3838"/>
                </a:lnTo>
                <a:cubicBezTo>
                  <a:pt x="1812" y="3838"/>
                  <a:pt x="1752" y="3897"/>
                  <a:pt x="1752" y="3971"/>
                </a:cubicBezTo>
                <a:lnTo>
                  <a:pt x="1752" y="4579"/>
                </a:lnTo>
                <a:cubicBezTo>
                  <a:pt x="1752" y="4652"/>
                  <a:pt x="1812" y="4712"/>
                  <a:pt x="1885" y="4712"/>
                </a:cubicBezTo>
                <a:lnTo>
                  <a:pt x="2609" y="4712"/>
                </a:lnTo>
                <a:cubicBezTo>
                  <a:pt x="2682" y="4712"/>
                  <a:pt x="2742" y="4652"/>
                  <a:pt x="2742" y="4579"/>
                </a:cubicBezTo>
                <a:lnTo>
                  <a:pt x="2742" y="3971"/>
                </a:lnTo>
                <a:cubicBezTo>
                  <a:pt x="2742" y="3897"/>
                  <a:pt x="2682" y="3838"/>
                  <a:pt x="2609" y="3838"/>
                </a:cubicBezTo>
                <a:lnTo>
                  <a:pt x="2447" y="3838"/>
                </a:lnTo>
                <a:lnTo>
                  <a:pt x="2447" y="3281"/>
                </a:lnTo>
                <a:lnTo>
                  <a:pt x="3799" y="3281"/>
                </a:lnTo>
                <a:lnTo>
                  <a:pt x="3799" y="3838"/>
                </a:lnTo>
                <a:lnTo>
                  <a:pt x="3637" y="3838"/>
                </a:lnTo>
                <a:cubicBezTo>
                  <a:pt x="3563" y="3838"/>
                  <a:pt x="3503" y="3897"/>
                  <a:pt x="3503" y="3971"/>
                </a:cubicBezTo>
                <a:lnTo>
                  <a:pt x="3503" y="4579"/>
                </a:lnTo>
                <a:cubicBezTo>
                  <a:pt x="3503" y="4652"/>
                  <a:pt x="3563" y="4712"/>
                  <a:pt x="3637" y="4712"/>
                </a:cubicBezTo>
                <a:lnTo>
                  <a:pt x="4360" y="4712"/>
                </a:lnTo>
                <a:cubicBezTo>
                  <a:pt x="4434" y="4712"/>
                  <a:pt x="4494" y="4652"/>
                  <a:pt x="4494" y="4579"/>
                </a:cubicBezTo>
                <a:lnTo>
                  <a:pt x="4494" y="3971"/>
                </a:lnTo>
                <a:cubicBezTo>
                  <a:pt x="4494" y="3897"/>
                  <a:pt x="4434" y="3838"/>
                  <a:pt x="4360" y="3838"/>
                </a:cubicBezTo>
                <a:close/>
                <a:moveTo>
                  <a:pt x="860" y="1619"/>
                </a:moveTo>
                <a:cubicBezTo>
                  <a:pt x="860" y="1389"/>
                  <a:pt x="1048" y="1201"/>
                  <a:pt x="1278" y="1201"/>
                </a:cubicBezTo>
                <a:lnTo>
                  <a:pt x="1283" y="1201"/>
                </a:lnTo>
                <a:cubicBezTo>
                  <a:pt x="1284" y="1201"/>
                  <a:pt x="1286" y="1201"/>
                  <a:pt x="1288" y="1201"/>
                </a:cubicBezTo>
                <a:cubicBezTo>
                  <a:pt x="1288" y="1201"/>
                  <a:pt x="1289" y="1201"/>
                  <a:pt x="1290" y="1201"/>
                </a:cubicBezTo>
                <a:cubicBezTo>
                  <a:pt x="1297" y="1202"/>
                  <a:pt x="1304" y="1202"/>
                  <a:pt x="1311" y="1202"/>
                </a:cubicBezTo>
                <a:cubicBezTo>
                  <a:pt x="1408" y="1202"/>
                  <a:pt x="1519" y="1136"/>
                  <a:pt x="1534" y="992"/>
                </a:cubicBezTo>
                <a:cubicBezTo>
                  <a:pt x="1571" y="654"/>
                  <a:pt x="1854" y="400"/>
                  <a:pt x="2194" y="400"/>
                </a:cubicBezTo>
                <a:cubicBezTo>
                  <a:pt x="2560" y="400"/>
                  <a:pt x="2858" y="698"/>
                  <a:pt x="2858" y="1064"/>
                </a:cubicBezTo>
                <a:lnTo>
                  <a:pt x="2858" y="1073"/>
                </a:lnTo>
                <a:cubicBezTo>
                  <a:pt x="2858" y="1074"/>
                  <a:pt x="2858" y="1076"/>
                  <a:pt x="2858" y="1078"/>
                </a:cubicBezTo>
                <a:cubicBezTo>
                  <a:pt x="2853" y="1144"/>
                  <a:pt x="2873" y="1205"/>
                  <a:pt x="2915" y="1252"/>
                </a:cubicBezTo>
                <a:cubicBezTo>
                  <a:pt x="2957" y="1299"/>
                  <a:pt x="3017" y="1325"/>
                  <a:pt x="3080" y="1325"/>
                </a:cubicBezTo>
                <a:cubicBezTo>
                  <a:pt x="3103" y="1325"/>
                  <a:pt x="3126" y="1322"/>
                  <a:pt x="3148" y="1315"/>
                </a:cubicBezTo>
                <a:cubicBezTo>
                  <a:pt x="3185" y="1303"/>
                  <a:pt x="3224" y="1297"/>
                  <a:pt x="3263" y="1297"/>
                </a:cubicBezTo>
                <a:cubicBezTo>
                  <a:pt x="3468" y="1297"/>
                  <a:pt x="3634" y="1463"/>
                  <a:pt x="3634" y="1668"/>
                </a:cubicBezTo>
                <a:cubicBezTo>
                  <a:pt x="3634" y="1873"/>
                  <a:pt x="3468" y="2040"/>
                  <a:pt x="3263" y="2040"/>
                </a:cubicBezTo>
                <a:cubicBezTo>
                  <a:pt x="3255" y="2040"/>
                  <a:pt x="3043" y="2039"/>
                  <a:pt x="2832" y="2039"/>
                </a:cubicBezTo>
                <a:cubicBezTo>
                  <a:pt x="2621" y="2038"/>
                  <a:pt x="2411" y="2038"/>
                  <a:pt x="2405" y="2038"/>
                </a:cubicBezTo>
                <a:lnTo>
                  <a:pt x="1278" y="2038"/>
                </a:lnTo>
                <a:cubicBezTo>
                  <a:pt x="1048" y="2038"/>
                  <a:pt x="860" y="1850"/>
                  <a:pt x="860" y="1619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ŝľiḓè">
            <a:extLst>
              <a:ext uri="{FF2B5EF4-FFF2-40B4-BE49-F238E27FC236}">
                <a16:creationId xmlns:a16="http://schemas.microsoft.com/office/drawing/2014/main" id="{2ECA05A6-5AF9-4946-8DCC-CFC0572E0D7F}"/>
              </a:ext>
            </a:extLst>
          </p:cNvPr>
          <p:cNvSpPr/>
          <p:nvPr/>
        </p:nvSpPr>
        <p:spPr>
          <a:xfrm>
            <a:off x="3572004" y="3716425"/>
            <a:ext cx="474049" cy="408999"/>
          </a:xfrm>
          <a:custGeom>
            <a:avLst/>
            <a:gdLst>
              <a:gd name="connsiteX0" fmla="*/ 470014 w 606298"/>
              <a:gd name="connsiteY0" fmla="*/ 471938 h 523102"/>
              <a:gd name="connsiteX1" fmla="*/ 453448 w 606298"/>
              <a:gd name="connsiteY1" fmla="*/ 488480 h 523102"/>
              <a:gd name="connsiteX2" fmla="*/ 455470 w 606298"/>
              <a:gd name="connsiteY2" fmla="*/ 495885 h 523102"/>
              <a:gd name="connsiteX3" fmla="*/ 470014 w 606298"/>
              <a:gd name="connsiteY3" fmla="*/ 504925 h 523102"/>
              <a:gd name="connsiteX4" fmla="*/ 484557 w 606298"/>
              <a:gd name="connsiteY4" fmla="*/ 495885 h 523102"/>
              <a:gd name="connsiteX5" fmla="*/ 486483 w 606298"/>
              <a:gd name="connsiteY5" fmla="*/ 488480 h 523102"/>
              <a:gd name="connsiteX6" fmla="*/ 470014 w 606298"/>
              <a:gd name="connsiteY6" fmla="*/ 471938 h 523102"/>
              <a:gd name="connsiteX7" fmla="*/ 381212 w 606298"/>
              <a:gd name="connsiteY7" fmla="*/ 203804 h 523102"/>
              <a:gd name="connsiteX8" fmla="*/ 374278 w 606298"/>
              <a:gd name="connsiteY8" fmla="*/ 210728 h 523102"/>
              <a:gd name="connsiteX9" fmla="*/ 374278 w 606298"/>
              <a:gd name="connsiteY9" fmla="*/ 456646 h 523102"/>
              <a:gd name="connsiteX10" fmla="*/ 565653 w 606298"/>
              <a:gd name="connsiteY10" fmla="*/ 456646 h 523102"/>
              <a:gd name="connsiteX11" fmla="*/ 565653 w 606298"/>
              <a:gd name="connsiteY11" fmla="*/ 210728 h 523102"/>
              <a:gd name="connsiteX12" fmla="*/ 558719 w 606298"/>
              <a:gd name="connsiteY12" fmla="*/ 203804 h 523102"/>
              <a:gd name="connsiteX13" fmla="*/ 381212 w 606298"/>
              <a:gd name="connsiteY13" fmla="*/ 163218 h 523102"/>
              <a:gd name="connsiteX14" fmla="*/ 558719 w 606298"/>
              <a:gd name="connsiteY14" fmla="*/ 163218 h 523102"/>
              <a:gd name="connsiteX15" fmla="*/ 606298 w 606298"/>
              <a:gd name="connsiteY15" fmla="*/ 210728 h 523102"/>
              <a:gd name="connsiteX16" fmla="*/ 606298 w 606298"/>
              <a:gd name="connsiteY16" fmla="*/ 475592 h 523102"/>
              <a:gd name="connsiteX17" fmla="*/ 558719 w 606298"/>
              <a:gd name="connsiteY17" fmla="*/ 523102 h 523102"/>
              <a:gd name="connsiteX18" fmla="*/ 381212 w 606298"/>
              <a:gd name="connsiteY18" fmla="*/ 523102 h 523102"/>
              <a:gd name="connsiteX19" fmla="*/ 333633 w 606298"/>
              <a:gd name="connsiteY19" fmla="*/ 475592 h 523102"/>
              <a:gd name="connsiteX20" fmla="*/ 333633 w 606298"/>
              <a:gd name="connsiteY20" fmla="*/ 210728 h 523102"/>
              <a:gd name="connsiteX21" fmla="*/ 381212 w 606298"/>
              <a:gd name="connsiteY21" fmla="*/ 163218 h 523102"/>
              <a:gd name="connsiteX22" fmla="*/ 43821 w 606298"/>
              <a:gd name="connsiteY22" fmla="*/ 0 h 523102"/>
              <a:gd name="connsiteX23" fmla="*/ 452369 w 606298"/>
              <a:gd name="connsiteY23" fmla="*/ 0 h 523102"/>
              <a:gd name="connsiteX24" fmla="*/ 496287 w 606298"/>
              <a:gd name="connsiteY24" fmla="*/ 43855 h 523102"/>
              <a:gd name="connsiteX25" fmla="*/ 496287 w 606298"/>
              <a:gd name="connsiteY25" fmla="*/ 122621 h 523102"/>
              <a:gd name="connsiteX26" fmla="*/ 455644 w 606298"/>
              <a:gd name="connsiteY26" fmla="*/ 122621 h 523102"/>
              <a:gd name="connsiteX27" fmla="*/ 455644 w 606298"/>
              <a:gd name="connsiteY27" fmla="*/ 43855 h 523102"/>
              <a:gd name="connsiteX28" fmla="*/ 452369 w 606298"/>
              <a:gd name="connsiteY28" fmla="*/ 40585 h 523102"/>
              <a:gd name="connsiteX29" fmla="*/ 43821 w 606298"/>
              <a:gd name="connsiteY29" fmla="*/ 40585 h 523102"/>
              <a:gd name="connsiteX30" fmla="*/ 40643 w 606298"/>
              <a:gd name="connsiteY30" fmla="*/ 43855 h 523102"/>
              <a:gd name="connsiteX31" fmla="*/ 40643 w 606298"/>
              <a:gd name="connsiteY31" fmla="*/ 320738 h 523102"/>
              <a:gd name="connsiteX32" fmla="*/ 43821 w 606298"/>
              <a:gd name="connsiteY32" fmla="*/ 323911 h 523102"/>
              <a:gd name="connsiteX33" fmla="*/ 292976 w 606298"/>
              <a:gd name="connsiteY33" fmla="*/ 323911 h 523102"/>
              <a:gd name="connsiteX34" fmla="*/ 292976 w 606298"/>
              <a:gd name="connsiteY34" fmla="*/ 344204 h 523102"/>
              <a:gd name="connsiteX35" fmla="*/ 292976 w 606298"/>
              <a:gd name="connsiteY35" fmla="*/ 418161 h 523102"/>
              <a:gd name="connsiteX36" fmla="*/ 292976 w 606298"/>
              <a:gd name="connsiteY36" fmla="*/ 458746 h 523102"/>
              <a:gd name="connsiteX37" fmla="*/ 159201 w 606298"/>
              <a:gd name="connsiteY37" fmla="*/ 458746 h 523102"/>
              <a:gd name="connsiteX38" fmla="*/ 138879 w 606298"/>
              <a:gd name="connsiteY38" fmla="*/ 438454 h 523102"/>
              <a:gd name="connsiteX39" fmla="*/ 159201 w 606298"/>
              <a:gd name="connsiteY39" fmla="*/ 418161 h 523102"/>
              <a:gd name="connsiteX40" fmla="*/ 180774 w 606298"/>
              <a:gd name="connsiteY40" fmla="*/ 418161 h 523102"/>
              <a:gd name="connsiteX41" fmla="*/ 180774 w 606298"/>
              <a:gd name="connsiteY41" fmla="*/ 364497 h 523102"/>
              <a:gd name="connsiteX42" fmla="*/ 43821 w 606298"/>
              <a:gd name="connsiteY42" fmla="*/ 364497 h 523102"/>
              <a:gd name="connsiteX43" fmla="*/ 0 w 606298"/>
              <a:gd name="connsiteY43" fmla="*/ 320738 h 523102"/>
              <a:gd name="connsiteX44" fmla="*/ 0 w 606298"/>
              <a:gd name="connsiteY44" fmla="*/ 43855 h 523102"/>
              <a:gd name="connsiteX45" fmla="*/ 43821 w 606298"/>
              <a:gd name="connsiteY45" fmla="*/ 0 h 52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298" h="523102">
                <a:moveTo>
                  <a:pt x="470014" y="471938"/>
                </a:moveTo>
                <a:cubicBezTo>
                  <a:pt x="460864" y="471938"/>
                  <a:pt x="453448" y="479343"/>
                  <a:pt x="453448" y="488480"/>
                </a:cubicBezTo>
                <a:cubicBezTo>
                  <a:pt x="453448" y="491172"/>
                  <a:pt x="454314" y="493577"/>
                  <a:pt x="455470" y="495885"/>
                </a:cubicBezTo>
                <a:cubicBezTo>
                  <a:pt x="458167" y="501175"/>
                  <a:pt x="463561" y="504925"/>
                  <a:pt x="470014" y="504925"/>
                </a:cubicBezTo>
                <a:cubicBezTo>
                  <a:pt x="476370" y="504925"/>
                  <a:pt x="481764" y="501175"/>
                  <a:pt x="484557" y="495885"/>
                </a:cubicBezTo>
                <a:cubicBezTo>
                  <a:pt x="485713" y="493577"/>
                  <a:pt x="486483" y="491172"/>
                  <a:pt x="486483" y="488480"/>
                </a:cubicBezTo>
                <a:cubicBezTo>
                  <a:pt x="486483" y="479343"/>
                  <a:pt x="479067" y="471938"/>
                  <a:pt x="470014" y="471938"/>
                </a:cubicBezTo>
                <a:close/>
                <a:moveTo>
                  <a:pt x="381212" y="203804"/>
                </a:moveTo>
                <a:cubicBezTo>
                  <a:pt x="377456" y="203804"/>
                  <a:pt x="374278" y="206881"/>
                  <a:pt x="374278" y="210728"/>
                </a:cubicBezTo>
                <a:lnTo>
                  <a:pt x="374278" y="456646"/>
                </a:lnTo>
                <a:lnTo>
                  <a:pt x="565653" y="456646"/>
                </a:lnTo>
                <a:lnTo>
                  <a:pt x="565653" y="210728"/>
                </a:lnTo>
                <a:cubicBezTo>
                  <a:pt x="565653" y="206881"/>
                  <a:pt x="562571" y="203804"/>
                  <a:pt x="558719" y="203804"/>
                </a:cubicBezTo>
                <a:close/>
                <a:moveTo>
                  <a:pt x="381212" y="163218"/>
                </a:moveTo>
                <a:lnTo>
                  <a:pt x="558719" y="163218"/>
                </a:lnTo>
                <a:cubicBezTo>
                  <a:pt x="585013" y="163218"/>
                  <a:pt x="606298" y="184473"/>
                  <a:pt x="606298" y="210728"/>
                </a:cubicBezTo>
                <a:lnTo>
                  <a:pt x="606298" y="475592"/>
                </a:lnTo>
                <a:cubicBezTo>
                  <a:pt x="606298" y="501752"/>
                  <a:pt x="585013" y="523102"/>
                  <a:pt x="558719" y="523102"/>
                </a:cubicBezTo>
                <a:lnTo>
                  <a:pt x="381212" y="523102"/>
                </a:lnTo>
                <a:cubicBezTo>
                  <a:pt x="355015" y="523102"/>
                  <a:pt x="333633" y="501752"/>
                  <a:pt x="333633" y="475592"/>
                </a:cubicBezTo>
                <a:lnTo>
                  <a:pt x="333633" y="210728"/>
                </a:lnTo>
                <a:cubicBezTo>
                  <a:pt x="333633" y="184473"/>
                  <a:pt x="355015" y="163218"/>
                  <a:pt x="381212" y="163218"/>
                </a:cubicBezTo>
                <a:close/>
                <a:moveTo>
                  <a:pt x="43821" y="0"/>
                </a:moveTo>
                <a:lnTo>
                  <a:pt x="452369" y="0"/>
                </a:lnTo>
                <a:cubicBezTo>
                  <a:pt x="476543" y="0"/>
                  <a:pt x="496287" y="19715"/>
                  <a:pt x="496287" y="43855"/>
                </a:cubicBezTo>
                <a:lnTo>
                  <a:pt x="496287" y="122621"/>
                </a:lnTo>
                <a:lnTo>
                  <a:pt x="455644" y="122621"/>
                </a:lnTo>
                <a:lnTo>
                  <a:pt x="455644" y="43855"/>
                </a:lnTo>
                <a:cubicBezTo>
                  <a:pt x="455644" y="42027"/>
                  <a:pt x="454199" y="40585"/>
                  <a:pt x="452369" y="40585"/>
                </a:cubicBezTo>
                <a:lnTo>
                  <a:pt x="43821" y="40585"/>
                </a:lnTo>
                <a:cubicBezTo>
                  <a:pt x="42088" y="40585"/>
                  <a:pt x="40643" y="42027"/>
                  <a:pt x="40643" y="43855"/>
                </a:cubicBezTo>
                <a:lnTo>
                  <a:pt x="40643" y="320738"/>
                </a:lnTo>
                <a:cubicBezTo>
                  <a:pt x="40643" y="322469"/>
                  <a:pt x="42088" y="323911"/>
                  <a:pt x="43821" y="323911"/>
                </a:cubicBezTo>
                <a:lnTo>
                  <a:pt x="292976" y="323911"/>
                </a:lnTo>
                <a:lnTo>
                  <a:pt x="292976" y="344204"/>
                </a:lnTo>
                <a:lnTo>
                  <a:pt x="292976" y="418161"/>
                </a:lnTo>
                <a:lnTo>
                  <a:pt x="292976" y="458746"/>
                </a:lnTo>
                <a:lnTo>
                  <a:pt x="159201" y="458746"/>
                </a:lnTo>
                <a:cubicBezTo>
                  <a:pt x="148029" y="458746"/>
                  <a:pt x="138879" y="449610"/>
                  <a:pt x="138879" y="438454"/>
                </a:cubicBezTo>
                <a:cubicBezTo>
                  <a:pt x="138879" y="427201"/>
                  <a:pt x="148029" y="418161"/>
                  <a:pt x="159201" y="418161"/>
                </a:cubicBezTo>
                <a:lnTo>
                  <a:pt x="180774" y="418161"/>
                </a:lnTo>
                <a:lnTo>
                  <a:pt x="180774" y="364497"/>
                </a:lnTo>
                <a:lnTo>
                  <a:pt x="43821" y="364497"/>
                </a:lnTo>
                <a:cubicBezTo>
                  <a:pt x="19647" y="364497"/>
                  <a:pt x="0" y="344877"/>
                  <a:pt x="0" y="320738"/>
                </a:cubicBezTo>
                <a:lnTo>
                  <a:pt x="0" y="43855"/>
                </a:lnTo>
                <a:cubicBezTo>
                  <a:pt x="0" y="19715"/>
                  <a:pt x="19647" y="0"/>
                  <a:pt x="4382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iṩ1îḓè">
            <a:extLst>
              <a:ext uri="{FF2B5EF4-FFF2-40B4-BE49-F238E27FC236}">
                <a16:creationId xmlns:a16="http://schemas.microsoft.com/office/drawing/2014/main" id="{F964C304-73CD-4487-B48E-B014ACB71E2C}"/>
              </a:ext>
            </a:extLst>
          </p:cNvPr>
          <p:cNvSpPr/>
          <p:nvPr/>
        </p:nvSpPr>
        <p:spPr>
          <a:xfrm>
            <a:off x="3605105" y="5192193"/>
            <a:ext cx="407847" cy="474049"/>
          </a:xfrm>
          <a:custGeom>
            <a:avLst/>
            <a:gdLst>
              <a:gd name="connsiteX0" fmla="*/ 260400 w 520800"/>
              <a:gd name="connsiteY0" fmla="*/ 205300 h 605336"/>
              <a:gd name="connsiteX1" fmla="*/ 315198 w 520800"/>
              <a:gd name="connsiteY1" fmla="*/ 260020 h 605336"/>
              <a:gd name="connsiteX2" fmla="*/ 291633 w 520800"/>
              <a:gd name="connsiteY2" fmla="*/ 304935 h 605336"/>
              <a:gd name="connsiteX3" fmla="*/ 353818 w 520800"/>
              <a:gd name="connsiteY3" fmla="*/ 568825 h 605336"/>
              <a:gd name="connsiteX4" fmla="*/ 348207 w 520800"/>
              <a:gd name="connsiteY4" fmla="*/ 594130 h 605336"/>
              <a:gd name="connsiteX5" fmla="*/ 324830 w 520800"/>
              <a:gd name="connsiteY5" fmla="*/ 605336 h 605336"/>
              <a:gd name="connsiteX6" fmla="*/ 195971 w 520800"/>
              <a:gd name="connsiteY6" fmla="*/ 605336 h 605336"/>
              <a:gd name="connsiteX7" fmla="*/ 172593 w 520800"/>
              <a:gd name="connsiteY7" fmla="*/ 594130 h 605336"/>
              <a:gd name="connsiteX8" fmla="*/ 166982 w 520800"/>
              <a:gd name="connsiteY8" fmla="*/ 568825 h 605336"/>
              <a:gd name="connsiteX9" fmla="*/ 229167 w 520800"/>
              <a:gd name="connsiteY9" fmla="*/ 304935 h 605336"/>
              <a:gd name="connsiteX10" fmla="*/ 205603 w 520800"/>
              <a:gd name="connsiteY10" fmla="*/ 260020 h 605336"/>
              <a:gd name="connsiteX11" fmla="*/ 260400 w 520800"/>
              <a:gd name="connsiteY11" fmla="*/ 205300 h 605336"/>
              <a:gd name="connsiteX12" fmla="*/ 260414 w 520800"/>
              <a:gd name="connsiteY12" fmla="*/ 92466 h 605336"/>
              <a:gd name="connsiteX13" fmla="*/ 379104 w 520800"/>
              <a:gd name="connsiteY13" fmla="*/ 141489 h 605336"/>
              <a:gd name="connsiteX14" fmla="*/ 379104 w 520800"/>
              <a:gd name="connsiteY14" fmla="*/ 378575 h 605336"/>
              <a:gd name="connsiteX15" fmla="*/ 364794 w 520800"/>
              <a:gd name="connsiteY15" fmla="*/ 384458 h 605336"/>
              <a:gd name="connsiteX16" fmla="*/ 350390 w 520800"/>
              <a:gd name="connsiteY16" fmla="*/ 378575 h 605336"/>
              <a:gd name="connsiteX17" fmla="*/ 350390 w 520800"/>
              <a:gd name="connsiteY17" fmla="*/ 349815 h 605336"/>
              <a:gd name="connsiteX18" fmla="*/ 350390 w 520800"/>
              <a:gd name="connsiteY18" fmla="*/ 170250 h 605336"/>
              <a:gd name="connsiteX19" fmla="*/ 260414 w 520800"/>
              <a:gd name="connsiteY19" fmla="*/ 133085 h 605336"/>
              <a:gd name="connsiteX20" fmla="*/ 170530 w 520800"/>
              <a:gd name="connsiteY20" fmla="*/ 170250 h 605336"/>
              <a:gd name="connsiteX21" fmla="*/ 133211 w 520800"/>
              <a:gd name="connsiteY21" fmla="*/ 259985 h 605336"/>
              <a:gd name="connsiteX22" fmla="*/ 170530 w 520800"/>
              <a:gd name="connsiteY22" fmla="*/ 349815 h 605336"/>
              <a:gd name="connsiteX23" fmla="*/ 170530 w 520800"/>
              <a:gd name="connsiteY23" fmla="*/ 378575 h 605336"/>
              <a:gd name="connsiteX24" fmla="*/ 141722 w 520800"/>
              <a:gd name="connsiteY24" fmla="*/ 378575 h 605336"/>
              <a:gd name="connsiteX25" fmla="*/ 92525 w 520800"/>
              <a:gd name="connsiteY25" fmla="*/ 260079 h 605336"/>
              <a:gd name="connsiteX26" fmla="*/ 141722 w 520800"/>
              <a:gd name="connsiteY26" fmla="*/ 141489 h 605336"/>
              <a:gd name="connsiteX27" fmla="*/ 260414 w 520800"/>
              <a:gd name="connsiteY27" fmla="*/ 92466 h 605336"/>
              <a:gd name="connsiteX28" fmla="*/ 260400 w 520800"/>
              <a:gd name="connsiteY28" fmla="*/ 0 h 605336"/>
              <a:gd name="connsiteX29" fmla="*/ 444630 w 520800"/>
              <a:gd name="connsiteY29" fmla="*/ 76135 h 605336"/>
              <a:gd name="connsiteX30" fmla="*/ 444630 w 520800"/>
              <a:gd name="connsiteY30" fmla="*/ 443989 h 605336"/>
              <a:gd name="connsiteX31" fmla="*/ 430228 w 520800"/>
              <a:gd name="connsiteY31" fmla="*/ 449966 h 605336"/>
              <a:gd name="connsiteX32" fmla="*/ 415827 w 520800"/>
              <a:gd name="connsiteY32" fmla="*/ 443989 h 605336"/>
              <a:gd name="connsiteX33" fmla="*/ 415827 w 520800"/>
              <a:gd name="connsiteY33" fmla="*/ 415319 h 605336"/>
              <a:gd name="connsiteX34" fmla="*/ 415827 w 520800"/>
              <a:gd name="connsiteY34" fmla="*/ 104805 h 605336"/>
              <a:gd name="connsiteX35" fmla="*/ 104973 w 520800"/>
              <a:gd name="connsiteY35" fmla="*/ 104805 h 605336"/>
              <a:gd name="connsiteX36" fmla="*/ 104973 w 520800"/>
              <a:gd name="connsiteY36" fmla="*/ 415319 h 605336"/>
              <a:gd name="connsiteX37" fmla="*/ 104973 w 520800"/>
              <a:gd name="connsiteY37" fmla="*/ 443989 h 605336"/>
              <a:gd name="connsiteX38" fmla="*/ 76170 w 520800"/>
              <a:gd name="connsiteY38" fmla="*/ 443989 h 605336"/>
              <a:gd name="connsiteX39" fmla="*/ 76170 w 520800"/>
              <a:gd name="connsiteY39" fmla="*/ 76135 h 605336"/>
              <a:gd name="connsiteX40" fmla="*/ 260400 w 520800"/>
              <a:gd name="connsiteY40" fmla="*/ 0 h 6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0800" h="605336">
                <a:moveTo>
                  <a:pt x="260400" y="205300"/>
                </a:moveTo>
                <a:cubicBezTo>
                  <a:pt x="290698" y="205300"/>
                  <a:pt x="315198" y="229859"/>
                  <a:pt x="315198" y="260020"/>
                </a:cubicBezTo>
                <a:cubicBezTo>
                  <a:pt x="315198" y="278696"/>
                  <a:pt x="305847" y="295037"/>
                  <a:pt x="291633" y="304935"/>
                </a:cubicBezTo>
                <a:lnTo>
                  <a:pt x="353818" y="568825"/>
                </a:lnTo>
                <a:cubicBezTo>
                  <a:pt x="355875" y="577696"/>
                  <a:pt x="353818" y="586940"/>
                  <a:pt x="348207" y="594130"/>
                </a:cubicBezTo>
                <a:cubicBezTo>
                  <a:pt x="342503" y="601227"/>
                  <a:pt x="333994" y="605336"/>
                  <a:pt x="324830" y="605336"/>
                </a:cubicBezTo>
                <a:lnTo>
                  <a:pt x="195971" y="605336"/>
                </a:lnTo>
                <a:cubicBezTo>
                  <a:pt x="186900" y="605336"/>
                  <a:pt x="178297" y="601227"/>
                  <a:pt x="172593" y="594130"/>
                </a:cubicBezTo>
                <a:cubicBezTo>
                  <a:pt x="166982" y="586940"/>
                  <a:pt x="164925" y="577696"/>
                  <a:pt x="166982" y="568825"/>
                </a:cubicBezTo>
                <a:lnTo>
                  <a:pt x="229167" y="304935"/>
                </a:lnTo>
                <a:cubicBezTo>
                  <a:pt x="214954" y="295037"/>
                  <a:pt x="205603" y="278696"/>
                  <a:pt x="205603" y="260020"/>
                </a:cubicBezTo>
                <a:cubicBezTo>
                  <a:pt x="205603" y="229859"/>
                  <a:pt x="230103" y="205300"/>
                  <a:pt x="260400" y="205300"/>
                </a:cubicBezTo>
                <a:close/>
                <a:moveTo>
                  <a:pt x="260414" y="92466"/>
                </a:moveTo>
                <a:cubicBezTo>
                  <a:pt x="305308" y="92466"/>
                  <a:pt x="347397" y="109834"/>
                  <a:pt x="379104" y="141489"/>
                </a:cubicBezTo>
                <a:cubicBezTo>
                  <a:pt x="444576" y="206854"/>
                  <a:pt x="444576" y="313211"/>
                  <a:pt x="379104" y="378575"/>
                </a:cubicBezTo>
                <a:cubicBezTo>
                  <a:pt x="375176" y="382497"/>
                  <a:pt x="369938" y="384458"/>
                  <a:pt x="364794" y="384458"/>
                </a:cubicBezTo>
                <a:cubicBezTo>
                  <a:pt x="359556" y="384458"/>
                  <a:pt x="354319" y="382497"/>
                  <a:pt x="350390" y="378575"/>
                </a:cubicBezTo>
                <a:cubicBezTo>
                  <a:pt x="342440" y="370638"/>
                  <a:pt x="342440" y="357752"/>
                  <a:pt x="350390" y="349815"/>
                </a:cubicBezTo>
                <a:cubicBezTo>
                  <a:pt x="399962" y="300324"/>
                  <a:pt x="399962" y="219740"/>
                  <a:pt x="350390" y="170250"/>
                </a:cubicBezTo>
                <a:cubicBezTo>
                  <a:pt x="326353" y="146251"/>
                  <a:pt x="294365" y="133085"/>
                  <a:pt x="260414" y="133085"/>
                </a:cubicBezTo>
                <a:cubicBezTo>
                  <a:pt x="226462" y="133085"/>
                  <a:pt x="194568" y="146251"/>
                  <a:pt x="170530" y="170250"/>
                </a:cubicBezTo>
                <a:cubicBezTo>
                  <a:pt x="146492" y="194248"/>
                  <a:pt x="133211" y="226089"/>
                  <a:pt x="133211" y="259985"/>
                </a:cubicBezTo>
                <a:cubicBezTo>
                  <a:pt x="133211" y="293975"/>
                  <a:pt x="146492" y="325817"/>
                  <a:pt x="170530" y="349815"/>
                </a:cubicBezTo>
                <a:cubicBezTo>
                  <a:pt x="178480" y="357752"/>
                  <a:pt x="178480" y="370638"/>
                  <a:pt x="170530" y="378575"/>
                </a:cubicBezTo>
                <a:cubicBezTo>
                  <a:pt x="162580" y="386512"/>
                  <a:pt x="149672" y="386512"/>
                  <a:pt x="141722" y="378575"/>
                </a:cubicBezTo>
                <a:cubicBezTo>
                  <a:pt x="110015" y="346920"/>
                  <a:pt x="92525" y="304807"/>
                  <a:pt x="92525" y="260079"/>
                </a:cubicBezTo>
                <a:cubicBezTo>
                  <a:pt x="92525" y="215258"/>
                  <a:pt x="110015" y="173144"/>
                  <a:pt x="141722" y="141489"/>
                </a:cubicBezTo>
                <a:cubicBezTo>
                  <a:pt x="173430" y="109834"/>
                  <a:pt x="215612" y="92466"/>
                  <a:pt x="260414" y="92466"/>
                </a:cubicBezTo>
                <a:close/>
                <a:moveTo>
                  <a:pt x="260400" y="0"/>
                </a:moveTo>
                <a:cubicBezTo>
                  <a:pt x="327125" y="0"/>
                  <a:pt x="393850" y="25379"/>
                  <a:pt x="444630" y="76135"/>
                </a:cubicBezTo>
                <a:cubicBezTo>
                  <a:pt x="546190" y="177554"/>
                  <a:pt x="546190" y="342570"/>
                  <a:pt x="444630" y="443989"/>
                </a:cubicBezTo>
                <a:cubicBezTo>
                  <a:pt x="440702" y="448005"/>
                  <a:pt x="435465" y="449966"/>
                  <a:pt x="430228" y="449966"/>
                </a:cubicBezTo>
                <a:cubicBezTo>
                  <a:pt x="425085" y="449966"/>
                  <a:pt x="419848" y="448005"/>
                  <a:pt x="415827" y="443989"/>
                </a:cubicBezTo>
                <a:cubicBezTo>
                  <a:pt x="407878" y="436051"/>
                  <a:pt x="407878" y="423257"/>
                  <a:pt x="415827" y="415319"/>
                </a:cubicBezTo>
                <a:cubicBezTo>
                  <a:pt x="501582" y="329682"/>
                  <a:pt x="501582" y="190441"/>
                  <a:pt x="415827" y="104805"/>
                </a:cubicBezTo>
                <a:cubicBezTo>
                  <a:pt x="330164" y="19261"/>
                  <a:pt x="190636" y="19261"/>
                  <a:pt x="104973" y="104805"/>
                </a:cubicBezTo>
                <a:cubicBezTo>
                  <a:pt x="19218" y="190441"/>
                  <a:pt x="19218" y="329682"/>
                  <a:pt x="104973" y="415319"/>
                </a:cubicBezTo>
                <a:cubicBezTo>
                  <a:pt x="112922" y="423257"/>
                  <a:pt x="112922" y="436051"/>
                  <a:pt x="104973" y="443989"/>
                </a:cubicBezTo>
                <a:cubicBezTo>
                  <a:pt x="97024" y="451927"/>
                  <a:pt x="84119" y="451927"/>
                  <a:pt x="76170" y="443989"/>
                </a:cubicBezTo>
                <a:cubicBezTo>
                  <a:pt x="-25390" y="342570"/>
                  <a:pt x="-25390" y="177554"/>
                  <a:pt x="76170" y="76135"/>
                </a:cubicBezTo>
                <a:cubicBezTo>
                  <a:pt x="126950" y="25379"/>
                  <a:pt x="193675" y="0"/>
                  <a:pt x="26040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2" name="ïṥľîḑè">
            <a:extLst>
              <a:ext uri="{FF2B5EF4-FFF2-40B4-BE49-F238E27FC236}">
                <a16:creationId xmlns:a16="http://schemas.microsoft.com/office/drawing/2014/main" id="{A8A4D200-D818-4415-A8C5-643C7F2573ED}"/>
              </a:ext>
            </a:extLst>
          </p:cNvPr>
          <p:cNvGrpSpPr/>
          <p:nvPr/>
        </p:nvGrpSpPr>
        <p:grpSpPr>
          <a:xfrm>
            <a:off x="4639692" y="1899578"/>
            <a:ext cx="6820590" cy="1026108"/>
            <a:chOff x="4257615" y="2860255"/>
            <a:chExt cx="7262079" cy="1176907"/>
          </a:xfrm>
        </p:grpSpPr>
        <p:sp>
          <p:nvSpPr>
            <p:cNvPr id="21" name="iṩḷîḓê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22" name="îṧļîḑè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3" name="îs1iḍè">
            <a:extLst>
              <a:ext uri="{FF2B5EF4-FFF2-40B4-BE49-F238E27FC236}">
                <a16:creationId xmlns:a16="http://schemas.microsoft.com/office/drawing/2014/main" id="{F3358E9B-6EB0-4C0D-BE51-5F3FBC8DAF1C}"/>
              </a:ext>
            </a:extLst>
          </p:cNvPr>
          <p:cNvGrpSpPr/>
          <p:nvPr/>
        </p:nvGrpSpPr>
        <p:grpSpPr>
          <a:xfrm>
            <a:off x="4639692" y="3407871"/>
            <a:ext cx="6820590" cy="1026108"/>
            <a:chOff x="4257615" y="2860255"/>
            <a:chExt cx="7262079" cy="1176907"/>
          </a:xfrm>
        </p:grpSpPr>
        <p:sp>
          <p:nvSpPr>
            <p:cNvPr id="19" name="îṩļïḓè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20" name="iṥļiḑê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4" name="ïṡļïḑe">
            <a:extLst>
              <a:ext uri="{FF2B5EF4-FFF2-40B4-BE49-F238E27FC236}">
                <a16:creationId xmlns:a16="http://schemas.microsoft.com/office/drawing/2014/main" id="{7C226DC2-D481-45AD-B3BC-32DD4DC23DB1}"/>
              </a:ext>
            </a:extLst>
          </p:cNvPr>
          <p:cNvGrpSpPr/>
          <p:nvPr/>
        </p:nvGrpSpPr>
        <p:grpSpPr>
          <a:xfrm>
            <a:off x="4639692" y="4916164"/>
            <a:ext cx="6820590" cy="1026108"/>
            <a:chOff x="4257615" y="2860255"/>
            <a:chExt cx="7262079" cy="1176907"/>
          </a:xfrm>
        </p:grpSpPr>
        <p:sp>
          <p:nvSpPr>
            <p:cNvPr id="17" name="ïṧľiḑé">
              <a:extLst>
                <a:ext uri="{FF2B5EF4-FFF2-40B4-BE49-F238E27FC236}">
                  <a16:creationId xmlns:a16="http://schemas.microsoft.com/office/drawing/2014/main" id="{EE5E2090-5E9D-4A07-8536-80E719D3AC93}"/>
                </a:ext>
              </a:extLst>
            </p:cNvPr>
            <p:cNvSpPr/>
            <p:nvPr/>
          </p:nvSpPr>
          <p:spPr bwMode="auto">
            <a:xfrm>
              <a:off x="4257615" y="3369538"/>
              <a:ext cx="7262079" cy="66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374A"/>
                </a:buClr>
                <a:buSzPct val="150000"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Unified fonts make reading more fluent. Theme color makes PPT more convenient to change. Adjust the spacing to adapt to Chinese typesetting, use the reference line in PPT……</a:t>
              </a:r>
            </a:p>
          </p:txBody>
        </p:sp>
        <p:sp>
          <p:nvSpPr>
            <p:cNvPr id="18" name="iŝḻ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4257615" y="2860255"/>
              <a:ext cx="7262079" cy="509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vi-VN" altLang="zh-CN" b="1" dirty="0"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E65CCF9-7D65-40F6-AB6F-47D094F1185E}"/>
              </a:ext>
            </a:extLst>
          </p:cNvPr>
          <p:cNvCxnSpPr/>
          <p:nvPr/>
        </p:nvCxnSpPr>
        <p:spPr>
          <a:xfrm>
            <a:off x="4746469" y="3166778"/>
            <a:ext cx="67130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3FAF4E7-798F-465C-A4FB-D06BA3D8C780}"/>
              </a:ext>
            </a:extLst>
          </p:cNvPr>
          <p:cNvCxnSpPr/>
          <p:nvPr/>
        </p:nvCxnSpPr>
        <p:spPr>
          <a:xfrm>
            <a:off x="4746469" y="4675071"/>
            <a:ext cx="67130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7AF666-22BC-49C6-9037-986C450B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9B5FC2-9094-4E6F-87E9-07819DE015D7}"/>
              </a:ext>
            </a:extLst>
          </p:cNvPr>
          <p:cNvSpPr txBox="1"/>
          <p:nvPr/>
        </p:nvSpPr>
        <p:spPr>
          <a:xfrm>
            <a:off x="3429000" y="3566160"/>
            <a:ext cx="7254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A172CD-B026-4338-9051-F09A28290DBD}"/>
              </a:ext>
            </a:extLst>
          </p:cNvPr>
          <p:cNvCxnSpPr/>
          <p:nvPr/>
        </p:nvCxnSpPr>
        <p:spPr>
          <a:xfrm>
            <a:off x="306324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CF9E8A-5CDC-4118-A402-1D7445FEA6C2}"/>
              </a:ext>
            </a:extLst>
          </p:cNvPr>
          <p:cNvCxnSpPr/>
          <p:nvPr/>
        </p:nvCxnSpPr>
        <p:spPr>
          <a:xfrm>
            <a:off x="5471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2ED19C-A527-41F0-A038-07A91C309E59}"/>
              </a:ext>
            </a:extLst>
          </p:cNvPr>
          <p:cNvCxnSpPr/>
          <p:nvPr/>
        </p:nvCxnSpPr>
        <p:spPr>
          <a:xfrm>
            <a:off x="7757160" y="4845070"/>
            <a:ext cx="1874520" cy="0"/>
          </a:xfrm>
          <a:prstGeom prst="line">
            <a:avLst/>
          </a:prstGeom>
          <a:ln>
            <a:solidFill>
              <a:srgbClr val="96A3B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E669100-0A94-4984-B8FB-A2A0C310B2E5}"/>
              </a:ext>
            </a:extLst>
          </p:cNvPr>
          <p:cNvSpPr txBox="1"/>
          <p:nvPr/>
        </p:nvSpPr>
        <p:spPr>
          <a:xfrm>
            <a:off x="5120640" y="1305640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9E85B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8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ACA4F4B-BFC5-4C82-A985-A3B822CBB797}"/>
              </a:ext>
            </a:extLst>
          </p:cNvPr>
          <p:cNvSpPr/>
          <p:nvPr/>
        </p:nvSpPr>
        <p:spPr>
          <a:xfrm>
            <a:off x="655320" y="472440"/>
            <a:ext cx="441960" cy="441960"/>
          </a:xfrm>
          <a:prstGeom prst="ellipse">
            <a:avLst/>
          </a:pr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B0665-C37E-4A3C-85F7-9DB56EF65FBA}"/>
              </a:ext>
            </a:extLst>
          </p:cNvPr>
          <p:cNvSpPr txBox="1"/>
          <p:nvPr/>
        </p:nvSpPr>
        <p:spPr>
          <a:xfrm>
            <a:off x="1417320" y="37025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96A3BD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rgbClr val="96A3BD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C741B1F-8CD0-4CF7-A4E4-8943539B4474}"/>
              </a:ext>
            </a:extLst>
          </p:cNvPr>
          <p:cNvCxnSpPr>
            <a:stCxn id="21" idx="1"/>
            <a:endCxn id="20" idx="2"/>
          </p:cNvCxnSpPr>
          <p:nvPr/>
        </p:nvCxnSpPr>
        <p:spPr>
          <a:xfrm flipV="1">
            <a:off x="9929522" y="2654099"/>
            <a:ext cx="0" cy="25739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EB0899D-2CE8-4890-A25E-B6C0A15AA48B}"/>
              </a:ext>
            </a:extLst>
          </p:cNvPr>
          <p:cNvCxnSpPr>
            <a:cxnSpLocks/>
            <a:stCxn id="23" idx="1"/>
            <a:endCxn id="18" idx="2"/>
          </p:cNvCxnSpPr>
          <p:nvPr/>
        </p:nvCxnSpPr>
        <p:spPr>
          <a:xfrm flipV="1">
            <a:off x="5039119" y="2213183"/>
            <a:ext cx="0" cy="3340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E915141-FAA0-48C8-B215-04C9AE832EC0}"/>
              </a:ext>
            </a:extLst>
          </p:cNvPr>
          <p:cNvCxnSpPr>
            <a:stCxn id="27" idx="3"/>
            <a:endCxn id="13" idx="0"/>
          </p:cNvCxnSpPr>
          <p:nvPr/>
        </p:nvCxnSpPr>
        <p:spPr>
          <a:xfrm>
            <a:off x="2550755" y="4436597"/>
            <a:ext cx="1" cy="3964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sḻïḓê">
            <a:extLst>
              <a:ext uri="{FF2B5EF4-FFF2-40B4-BE49-F238E27FC236}">
                <a16:creationId xmlns:a16="http://schemas.microsoft.com/office/drawing/2014/main" id="{1D7CAB53-4E33-44B9-864B-A8F14EDEF1AB}"/>
              </a:ext>
            </a:extLst>
          </p:cNvPr>
          <p:cNvSpPr/>
          <p:nvPr/>
        </p:nvSpPr>
        <p:spPr>
          <a:xfrm>
            <a:off x="6257213" y="3057087"/>
            <a:ext cx="2436189" cy="1533868"/>
          </a:xfrm>
          <a:custGeom>
            <a:avLst/>
            <a:gdLst/>
            <a:ahLst/>
            <a:cxnLst/>
            <a:rect l="l" t="t" r="r" b="b"/>
            <a:pathLst>
              <a:path w="1777071" h="1678345">
                <a:moveTo>
                  <a:pt x="0" y="0"/>
                </a:moveTo>
                <a:lnTo>
                  <a:pt x="1777071" y="419586"/>
                </a:lnTo>
                <a:lnTo>
                  <a:pt x="1777071" y="1678345"/>
                </a:lnTo>
                <a:lnTo>
                  <a:pt x="0" y="1258759"/>
                </a:lnTo>
                <a:close/>
              </a:path>
            </a:pathLst>
          </a:cu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vi-VN" altLang="zh-CN" sz="2000" b="1" dirty="0">
              <a:cs typeface="+mn-ea"/>
              <a:sym typeface="+mn-lt"/>
            </a:endParaRPr>
          </a:p>
        </p:txBody>
      </p:sp>
      <p:sp>
        <p:nvSpPr>
          <p:cNvPr id="9" name="íṣlïḍê">
            <a:extLst>
              <a:ext uri="{FF2B5EF4-FFF2-40B4-BE49-F238E27FC236}">
                <a16:creationId xmlns:a16="http://schemas.microsoft.com/office/drawing/2014/main" id="{C9A68FAC-1EBE-4354-AD40-75EA4063DD51}"/>
              </a:ext>
            </a:extLst>
          </p:cNvPr>
          <p:cNvSpPr/>
          <p:nvPr/>
        </p:nvSpPr>
        <p:spPr>
          <a:xfrm>
            <a:off x="8719491" y="3057087"/>
            <a:ext cx="2436189" cy="1533868"/>
          </a:xfrm>
          <a:custGeom>
            <a:avLst/>
            <a:gdLst/>
            <a:ahLst/>
            <a:cxnLst/>
            <a:rect l="l" t="t" r="r" b="b"/>
            <a:pathLst>
              <a:path w="1777071" h="1678345">
                <a:moveTo>
                  <a:pt x="1777071" y="0"/>
                </a:moveTo>
                <a:lnTo>
                  <a:pt x="1777071" y="1258759"/>
                </a:lnTo>
                <a:lnTo>
                  <a:pt x="0" y="1678345"/>
                </a:lnTo>
                <a:lnTo>
                  <a:pt x="0" y="419586"/>
                </a:lnTo>
                <a:close/>
              </a:path>
            </a:pathLst>
          </a:custGeom>
          <a:solidFill>
            <a:srgbClr val="96A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vi-VN" altLang="zh-CN" sz="2000" b="1" dirty="0">
              <a:cs typeface="+mn-ea"/>
              <a:sym typeface="+mn-lt"/>
            </a:endParaRPr>
          </a:p>
        </p:txBody>
      </p:sp>
      <p:sp>
        <p:nvSpPr>
          <p:cNvPr id="10" name="íšḻïďe">
            <a:extLst>
              <a:ext uri="{FF2B5EF4-FFF2-40B4-BE49-F238E27FC236}">
                <a16:creationId xmlns:a16="http://schemas.microsoft.com/office/drawing/2014/main" id="{AFCEA103-3080-4EDF-94B7-B86D3BB91ED3}"/>
              </a:ext>
            </a:extLst>
          </p:cNvPr>
          <p:cNvSpPr/>
          <p:nvPr/>
        </p:nvSpPr>
        <p:spPr>
          <a:xfrm>
            <a:off x="1332660" y="2670933"/>
            <a:ext cx="2436189" cy="1533868"/>
          </a:xfrm>
          <a:custGeom>
            <a:avLst/>
            <a:gdLst/>
            <a:ahLst/>
            <a:cxnLst/>
            <a:rect l="l" t="t" r="r" b="b"/>
            <a:pathLst>
              <a:path w="1777071" h="1678345">
                <a:moveTo>
                  <a:pt x="1777071" y="0"/>
                </a:moveTo>
                <a:lnTo>
                  <a:pt x="1777071" y="1258759"/>
                </a:lnTo>
                <a:lnTo>
                  <a:pt x="0" y="1678345"/>
                </a:lnTo>
                <a:lnTo>
                  <a:pt x="0" y="419586"/>
                </a:lnTo>
                <a:close/>
              </a:path>
            </a:pathLst>
          </a:custGeom>
          <a:solidFill>
            <a:srgbClr val="9E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vi-VN" altLang="zh-CN" sz="2000" b="1" dirty="0">
              <a:cs typeface="+mn-ea"/>
              <a:sym typeface="+mn-lt"/>
            </a:endParaRPr>
          </a:p>
        </p:txBody>
      </p:sp>
      <p:sp>
        <p:nvSpPr>
          <p:cNvPr id="11" name="ïṩḻíḍè">
            <a:extLst>
              <a:ext uri="{FF2B5EF4-FFF2-40B4-BE49-F238E27FC236}">
                <a16:creationId xmlns:a16="http://schemas.microsoft.com/office/drawing/2014/main" id="{F6850A5A-9A7D-466E-A43D-0B86544C281F}"/>
              </a:ext>
            </a:extLst>
          </p:cNvPr>
          <p:cNvSpPr/>
          <p:nvPr/>
        </p:nvSpPr>
        <p:spPr>
          <a:xfrm>
            <a:off x="3794936" y="2670933"/>
            <a:ext cx="2436189" cy="1533868"/>
          </a:xfrm>
          <a:custGeom>
            <a:avLst/>
            <a:gdLst/>
            <a:ahLst/>
            <a:cxnLst/>
            <a:rect l="l" t="t" r="r" b="b"/>
            <a:pathLst>
              <a:path w="1777071" h="1678345">
                <a:moveTo>
                  <a:pt x="0" y="0"/>
                </a:moveTo>
                <a:lnTo>
                  <a:pt x="1777071" y="419586"/>
                </a:lnTo>
                <a:lnTo>
                  <a:pt x="1777071" y="1678345"/>
                </a:lnTo>
                <a:lnTo>
                  <a:pt x="0" y="1258759"/>
                </a:lnTo>
                <a:close/>
              </a:path>
            </a:pathLst>
          </a:custGeom>
          <a:solidFill>
            <a:srgbClr val="96A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vi-VN" altLang="zh-CN" sz="2000" b="1" dirty="0">
              <a:cs typeface="+mn-ea"/>
              <a:sym typeface="+mn-lt"/>
            </a:endParaRPr>
          </a:p>
        </p:txBody>
      </p:sp>
      <p:grpSp>
        <p:nvGrpSpPr>
          <p:cNvPr id="12" name="îśḷîḍê">
            <a:extLst>
              <a:ext uri="{FF2B5EF4-FFF2-40B4-BE49-F238E27FC236}">
                <a16:creationId xmlns:a16="http://schemas.microsoft.com/office/drawing/2014/main" id="{381D3ED0-A487-4849-B417-3A7F8EB28CE1}"/>
              </a:ext>
            </a:extLst>
          </p:cNvPr>
          <p:cNvGrpSpPr/>
          <p:nvPr/>
        </p:nvGrpSpPr>
        <p:grpSpPr>
          <a:xfrm>
            <a:off x="2244324" y="3824020"/>
            <a:ext cx="612860" cy="612576"/>
            <a:chOff x="6800652" y="1600503"/>
            <a:chExt cx="676672" cy="676358"/>
          </a:xfrm>
        </p:grpSpPr>
        <p:sp>
          <p:nvSpPr>
            <p:cNvPr id="27" name="ïŝliḋè">
              <a:extLst>
                <a:ext uri="{FF2B5EF4-FFF2-40B4-BE49-F238E27FC236}">
                  <a16:creationId xmlns:a16="http://schemas.microsoft.com/office/drawing/2014/main" id="{ED147B18-4171-448F-A24B-2953782AE2A3}"/>
                </a:ext>
              </a:extLst>
            </p:cNvPr>
            <p:cNvSpPr/>
            <p:nvPr/>
          </p:nvSpPr>
          <p:spPr>
            <a:xfrm>
              <a:off x="6800652" y="1600503"/>
              <a:ext cx="676672" cy="676358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E85B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ïṡlîḓè">
              <a:extLst>
                <a:ext uri="{FF2B5EF4-FFF2-40B4-BE49-F238E27FC236}">
                  <a16:creationId xmlns:a16="http://schemas.microsoft.com/office/drawing/2014/main" id="{53B2D176-FC64-4E22-9624-C8F4FE0D8979}"/>
                </a:ext>
              </a:extLst>
            </p:cNvPr>
            <p:cNvSpPr/>
            <p:nvPr/>
          </p:nvSpPr>
          <p:spPr>
            <a:xfrm>
              <a:off x="6974965" y="1774660"/>
              <a:ext cx="328046" cy="32804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î$ḷídê">
            <a:extLst>
              <a:ext uri="{FF2B5EF4-FFF2-40B4-BE49-F238E27FC236}">
                <a16:creationId xmlns:a16="http://schemas.microsoft.com/office/drawing/2014/main" id="{6DC0D26E-6929-4017-9614-4EECF5ED8FB8}"/>
              </a:ext>
            </a:extLst>
          </p:cNvPr>
          <p:cNvSpPr/>
          <p:nvPr/>
        </p:nvSpPr>
        <p:spPr bwMode="auto">
          <a:xfrm>
            <a:off x="1324597" y="4833034"/>
            <a:ext cx="2452317" cy="10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F8933AF-FACB-4E06-A3D8-F6771D7A3A7E}"/>
              </a:ext>
            </a:extLst>
          </p:cNvPr>
          <p:cNvCxnSpPr>
            <a:cxnSpLocks/>
            <a:stCxn id="25" idx="3"/>
            <a:endCxn id="16" idx="0"/>
          </p:cNvCxnSpPr>
          <p:nvPr/>
        </p:nvCxnSpPr>
        <p:spPr>
          <a:xfrm>
            <a:off x="7470328" y="4747161"/>
            <a:ext cx="1" cy="39643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íšḷïďè">
            <a:extLst>
              <a:ext uri="{FF2B5EF4-FFF2-40B4-BE49-F238E27FC236}">
                <a16:creationId xmlns:a16="http://schemas.microsoft.com/office/drawing/2014/main" id="{43626232-9551-4518-92B0-62F841BE3614}"/>
              </a:ext>
            </a:extLst>
          </p:cNvPr>
          <p:cNvGrpSpPr/>
          <p:nvPr/>
        </p:nvGrpSpPr>
        <p:grpSpPr>
          <a:xfrm>
            <a:off x="7163897" y="4134584"/>
            <a:ext cx="612860" cy="612576"/>
            <a:chOff x="6800652" y="1600503"/>
            <a:chExt cx="676672" cy="676358"/>
          </a:xfrm>
        </p:grpSpPr>
        <p:sp>
          <p:nvSpPr>
            <p:cNvPr id="25" name="iṧļiḓé">
              <a:extLst>
                <a:ext uri="{FF2B5EF4-FFF2-40B4-BE49-F238E27FC236}">
                  <a16:creationId xmlns:a16="http://schemas.microsoft.com/office/drawing/2014/main" id="{9897FF5D-864A-465B-A679-E8769F18AB2B}"/>
                </a:ext>
              </a:extLst>
            </p:cNvPr>
            <p:cNvSpPr/>
            <p:nvPr/>
          </p:nvSpPr>
          <p:spPr>
            <a:xfrm>
              <a:off x="6800652" y="1600503"/>
              <a:ext cx="676672" cy="676358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E85B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íşľíďe">
              <a:extLst>
                <a:ext uri="{FF2B5EF4-FFF2-40B4-BE49-F238E27FC236}">
                  <a16:creationId xmlns:a16="http://schemas.microsoft.com/office/drawing/2014/main" id="{62723F8A-FBF7-454E-BDDA-DF9DA48DA0FF}"/>
                </a:ext>
              </a:extLst>
            </p:cNvPr>
            <p:cNvSpPr/>
            <p:nvPr/>
          </p:nvSpPr>
          <p:spPr>
            <a:xfrm>
              <a:off x="6974965" y="1774660"/>
              <a:ext cx="328046" cy="32804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íṣḷîďe">
            <a:extLst>
              <a:ext uri="{FF2B5EF4-FFF2-40B4-BE49-F238E27FC236}">
                <a16:creationId xmlns:a16="http://schemas.microsoft.com/office/drawing/2014/main" id="{BF062CB2-A09C-43C4-AC80-709436237EF9}"/>
              </a:ext>
            </a:extLst>
          </p:cNvPr>
          <p:cNvSpPr/>
          <p:nvPr/>
        </p:nvSpPr>
        <p:spPr bwMode="auto">
          <a:xfrm>
            <a:off x="6244170" y="5143599"/>
            <a:ext cx="2452317" cy="7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grpSp>
        <p:nvGrpSpPr>
          <p:cNvPr id="17" name="ïśļiḓe">
            <a:extLst>
              <a:ext uri="{FF2B5EF4-FFF2-40B4-BE49-F238E27FC236}">
                <a16:creationId xmlns:a16="http://schemas.microsoft.com/office/drawing/2014/main" id="{437D6265-AC57-43A8-839A-4E7796A96A58}"/>
              </a:ext>
            </a:extLst>
          </p:cNvPr>
          <p:cNvGrpSpPr/>
          <p:nvPr/>
        </p:nvGrpSpPr>
        <p:grpSpPr>
          <a:xfrm>
            <a:off x="4732689" y="2547257"/>
            <a:ext cx="612860" cy="612576"/>
            <a:chOff x="6800652" y="1600503"/>
            <a:chExt cx="676672" cy="676358"/>
          </a:xfrm>
        </p:grpSpPr>
        <p:sp>
          <p:nvSpPr>
            <p:cNvPr id="23" name="îṡľïďe">
              <a:extLst>
                <a:ext uri="{FF2B5EF4-FFF2-40B4-BE49-F238E27FC236}">
                  <a16:creationId xmlns:a16="http://schemas.microsoft.com/office/drawing/2014/main" id="{36D478A3-0FE9-49CC-BDA5-1B8B496320B9}"/>
                </a:ext>
              </a:extLst>
            </p:cNvPr>
            <p:cNvSpPr/>
            <p:nvPr/>
          </p:nvSpPr>
          <p:spPr>
            <a:xfrm>
              <a:off x="6800652" y="1600503"/>
              <a:ext cx="676672" cy="676358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6A3B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ïšlîḋé">
              <a:extLst>
                <a:ext uri="{FF2B5EF4-FFF2-40B4-BE49-F238E27FC236}">
                  <a16:creationId xmlns:a16="http://schemas.microsoft.com/office/drawing/2014/main" id="{0C23D093-F076-463C-AF39-533E1360D0AB}"/>
                </a:ext>
              </a:extLst>
            </p:cNvPr>
            <p:cNvSpPr/>
            <p:nvPr/>
          </p:nvSpPr>
          <p:spPr>
            <a:xfrm>
              <a:off x="6974965" y="1774660"/>
              <a:ext cx="328046" cy="32804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íṥlïdé">
            <a:extLst>
              <a:ext uri="{FF2B5EF4-FFF2-40B4-BE49-F238E27FC236}">
                <a16:creationId xmlns:a16="http://schemas.microsoft.com/office/drawing/2014/main" id="{061B78D2-4B8A-43F2-871B-A8B905A8B02A}"/>
              </a:ext>
            </a:extLst>
          </p:cNvPr>
          <p:cNvSpPr/>
          <p:nvPr/>
        </p:nvSpPr>
        <p:spPr bwMode="auto">
          <a:xfrm>
            <a:off x="3812961" y="1355635"/>
            <a:ext cx="2452317" cy="8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grpSp>
        <p:nvGrpSpPr>
          <p:cNvPr id="19" name="iSḷiďè">
            <a:extLst>
              <a:ext uri="{FF2B5EF4-FFF2-40B4-BE49-F238E27FC236}">
                <a16:creationId xmlns:a16="http://schemas.microsoft.com/office/drawing/2014/main" id="{B398B64C-9D6F-4CE4-B20B-3AC7B770652A}"/>
              </a:ext>
            </a:extLst>
          </p:cNvPr>
          <p:cNvGrpSpPr/>
          <p:nvPr/>
        </p:nvGrpSpPr>
        <p:grpSpPr>
          <a:xfrm>
            <a:off x="9623091" y="2911495"/>
            <a:ext cx="612860" cy="612576"/>
            <a:chOff x="6800652" y="1600503"/>
            <a:chExt cx="676672" cy="676358"/>
          </a:xfrm>
        </p:grpSpPr>
        <p:sp>
          <p:nvSpPr>
            <p:cNvPr id="21" name="îŝ1îḓe">
              <a:extLst>
                <a:ext uri="{FF2B5EF4-FFF2-40B4-BE49-F238E27FC236}">
                  <a16:creationId xmlns:a16="http://schemas.microsoft.com/office/drawing/2014/main" id="{4BA01DEB-4714-4E5C-A07F-1992EC366123}"/>
                </a:ext>
              </a:extLst>
            </p:cNvPr>
            <p:cNvSpPr/>
            <p:nvPr/>
          </p:nvSpPr>
          <p:spPr>
            <a:xfrm>
              <a:off x="6800652" y="1600503"/>
              <a:ext cx="676672" cy="676358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6A3B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ïṥļiḋe">
              <a:extLst>
                <a:ext uri="{FF2B5EF4-FFF2-40B4-BE49-F238E27FC236}">
                  <a16:creationId xmlns:a16="http://schemas.microsoft.com/office/drawing/2014/main" id="{EE4A5395-0FF6-468D-A852-FF513F1E8AAB}"/>
                </a:ext>
              </a:extLst>
            </p:cNvPr>
            <p:cNvSpPr/>
            <p:nvPr/>
          </p:nvSpPr>
          <p:spPr>
            <a:xfrm>
              <a:off x="6974965" y="1774660"/>
              <a:ext cx="328046" cy="32804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î$lîḓé">
            <a:extLst>
              <a:ext uri="{FF2B5EF4-FFF2-40B4-BE49-F238E27FC236}">
                <a16:creationId xmlns:a16="http://schemas.microsoft.com/office/drawing/2014/main" id="{0228FB15-66CD-4933-9597-C51CD049E79D}"/>
              </a:ext>
            </a:extLst>
          </p:cNvPr>
          <p:cNvSpPr/>
          <p:nvPr/>
        </p:nvSpPr>
        <p:spPr bwMode="auto">
          <a:xfrm>
            <a:off x="8703363" y="1796551"/>
            <a:ext cx="2452317" cy="8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7164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3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rquk4lai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1215</Words>
  <Application>Microsoft Office PowerPoint</Application>
  <PresentationFormat>宽屏</PresentationFormat>
  <Paragraphs>266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Calibri</vt:lpstr>
      <vt:lpstr>等线</vt:lpstr>
      <vt:lpstr>Arial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180</cp:revision>
  <dcterms:created xsi:type="dcterms:W3CDTF">2019-03-29T12:25:33Z</dcterms:created>
  <dcterms:modified xsi:type="dcterms:W3CDTF">2022-03-26T03:16:22Z</dcterms:modified>
</cp:coreProperties>
</file>