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464" r:id="rId3"/>
    <p:sldId id="466" r:id="rId4"/>
    <p:sldId id="463" r:id="rId5"/>
    <p:sldId id="459" r:id="rId6"/>
    <p:sldId id="470" r:id="rId7"/>
    <p:sldId id="471" r:id="rId8"/>
    <p:sldId id="472" r:id="rId9"/>
    <p:sldId id="467" r:id="rId10"/>
    <p:sldId id="473" r:id="rId11"/>
    <p:sldId id="474" r:id="rId12"/>
    <p:sldId id="475" r:id="rId13"/>
    <p:sldId id="476" r:id="rId14"/>
    <p:sldId id="477" r:id="rId15"/>
    <p:sldId id="468" r:id="rId16"/>
    <p:sldId id="478" r:id="rId17"/>
    <p:sldId id="479" r:id="rId18"/>
    <p:sldId id="480" r:id="rId19"/>
    <p:sldId id="481" r:id="rId20"/>
    <p:sldId id="469" r:id="rId21"/>
    <p:sldId id="482" r:id="rId22"/>
    <p:sldId id="483" r:id="rId23"/>
    <p:sldId id="484" r:id="rId24"/>
    <p:sldId id="485" r:id="rId25"/>
    <p:sldId id="486" r:id="rId26"/>
    <p:sldId id="46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591"/>
    <a:srgbClr val="F2EEE8"/>
    <a:srgbClr val="F9ECDC"/>
    <a:srgbClr val="9F4F55"/>
    <a:srgbClr val="80897D"/>
    <a:srgbClr val="696363"/>
    <a:srgbClr val="FFFDF1"/>
    <a:srgbClr val="C7BAA8"/>
    <a:srgbClr val="DCCAB8"/>
    <a:srgbClr val="A59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1" autoAdjust="0"/>
    <p:restoredTop sz="94790" autoAdjust="0"/>
  </p:normalViewPr>
  <p:slideViewPr>
    <p:cSldViewPr snapToGrid="0">
      <p:cViewPr varScale="1">
        <p:scale>
          <a:sx n="68" d="100"/>
          <a:sy n="68" d="100"/>
        </p:scale>
        <p:origin x="5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Title text</a:t>
            </a:r>
            <a:endParaRPr lang="zh-CN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295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F-4FE7-A5C6-D85612F7BE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9EC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F-4FE7-A5C6-D85612F7B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604940544"/>
        <c:axId val="604954624"/>
      </c:barChart>
      <c:catAx>
        <c:axId val="6049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04954624"/>
        <c:crosses val="autoZero"/>
        <c:auto val="1"/>
        <c:lblAlgn val="ctr"/>
        <c:lblOffset val="100"/>
        <c:noMultiLvlLbl val="0"/>
      </c:catAx>
      <c:valAx>
        <c:axId val="60495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049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C4B19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62626"/>
              </a:solidFill>
              <a:ln w="9525">
                <a:solidFill>
                  <a:srgbClr val="C4B19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7E-4009-8AD0-2E414EA419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2EEE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0BFDE"/>
              </a:solidFill>
              <a:ln w="9525">
                <a:solidFill>
                  <a:srgbClr val="F2EEE8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7E-4009-8AD0-2E414EA419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92959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92959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7E-4009-8AD0-2E414EA41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719296"/>
        <c:axId val="642524288"/>
      </c:lineChart>
      <c:catAx>
        <c:axId val="64171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42524288"/>
        <c:crosses val="autoZero"/>
        <c:auto val="1"/>
        <c:lblAlgn val="ctr"/>
        <c:lblOffset val="100"/>
        <c:noMultiLvlLbl val="0"/>
      </c:catAx>
      <c:valAx>
        <c:axId val="64252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417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8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2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68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69191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236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pt7.com/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pt7.com/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51D4EC6-621B-4E58-89DD-4FFB577AE71C}"/>
              </a:ext>
            </a:extLst>
          </p:cNvPr>
          <p:cNvSpPr/>
          <p:nvPr/>
        </p:nvSpPr>
        <p:spPr>
          <a:xfrm>
            <a:off x="-2" y="0"/>
            <a:ext cx="278112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8CE41E-6EAD-4E6F-8793-DDEA4D4DCF95}"/>
              </a:ext>
            </a:extLst>
          </p:cNvPr>
          <p:cNvSpPr/>
          <p:nvPr/>
        </p:nvSpPr>
        <p:spPr>
          <a:xfrm>
            <a:off x="2405573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F4394A-54E3-44D0-ABFB-9392C4E51E95}"/>
              </a:ext>
            </a:extLst>
          </p:cNvPr>
          <p:cNvSpPr/>
          <p:nvPr/>
        </p:nvSpPr>
        <p:spPr>
          <a:xfrm>
            <a:off x="4909622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67D91B-0CE5-4591-A7E0-23F0046DFEDA}"/>
              </a:ext>
            </a:extLst>
          </p:cNvPr>
          <p:cNvSpPr/>
          <p:nvPr/>
        </p:nvSpPr>
        <p:spPr>
          <a:xfrm>
            <a:off x="7413671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1D00B64-2624-4A05-85E7-FC20EF8F7547}"/>
              </a:ext>
            </a:extLst>
          </p:cNvPr>
          <p:cNvSpPr/>
          <p:nvPr/>
        </p:nvSpPr>
        <p:spPr>
          <a:xfrm>
            <a:off x="9818827" y="0"/>
            <a:ext cx="2372755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D096F50-7A88-4E0E-82C7-9E116EB74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6028107" y="554939"/>
            <a:ext cx="5203311" cy="719787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9094EC-4AFB-40AF-B0DA-17EF1E276A9A}"/>
              </a:ext>
            </a:extLst>
          </p:cNvPr>
          <p:cNvGrpSpPr/>
          <p:nvPr/>
        </p:nvGrpSpPr>
        <p:grpSpPr>
          <a:xfrm>
            <a:off x="397255" y="375419"/>
            <a:ext cx="179520" cy="705270"/>
            <a:chOff x="397255" y="375419"/>
            <a:chExt cx="179520" cy="705270"/>
          </a:xfrm>
          <a:solidFill>
            <a:srgbClr val="929591"/>
          </a:solidFill>
          <a:effectLst/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759EC15-D834-43A0-8F9A-0B85B046343A}"/>
                </a:ext>
              </a:extLst>
            </p:cNvPr>
            <p:cNvSpPr/>
            <p:nvPr/>
          </p:nvSpPr>
          <p:spPr>
            <a:xfrm>
              <a:off x="397255" y="37541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4D79BEE-95FE-446E-8C50-E5D8AC881475}"/>
                </a:ext>
              </a:extLst>
            </p:cNvPr>
            <p:cNvSpPr/>
            <p:nvPr/>
          </p:nvSpPr>
          <p:spPr>
            <a:xfrm>
              <a:off x="397255" y="638294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AC91CFC-86AC-4FE5-8B89-80DD05A26BC7}"/>
                </a:ext>
              </a:extLst>
            </p:cNvPr>
            <p:cNvSpPr/>
            <p:nvPr/>
          </p:nvSpPr>
          <p:spPr>
            <a:xfrm>
              <a:off x="397255" y="90116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94738FB9-8A90-4ADE-9531-133919CA2CBA}"/>
              </a:ext>
            </a:extLst>
          </p:cNvPr>
          <p:cNvSpPr/>
          <p:nvPr/>
        </p:nvSpPr>
        <p:spPr>
          <a:xfrm>
            <a:off x="4902742" y="2449902"/>
            <a:ext cx="4977380" cy="1362770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5A3DFB-CBC1-4735-AC5C-C70F0B006F25}"/>
              </a:ext>
            </a:extLst>
          </p:cNvPr>
          <p:cNvSpPr/>
          <p:nvPr/>
        </p:nvSpPr>
        <p:spPr>
          <a:xfrm>
            <a:off x="2311877" y="2489233"/>
            <a:ext cx="756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 PPT  </a:t>
            </a:r>
            <a:r>
              <a:rPr lang="en-US" altLang="zh-CN" sz="8000" b="1" dirty="0">
                <a:solidFill>
                  <a:schemeClr val="bg1"/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template</a:t>
            </a:r>
            <a:endParaRPr lang="zh-CN" altLang="en-US" sz="80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112E00-FD11-4CE5-9D6E-51C30A580151}"/>
              </a:ext>
            </a:extLst>
          </p:cNvPr>
          <p:cNvSpPr/>
          <p:nvPr/>
        </p:nvSpPr>
        <p:spPr>
          <a:xfrm>
            <a:off x="2311878" y="2449902"/>
            <a:ext cx="2590863" cy="1362770"/>
          </a:xfrm>
          <a:prstGeom prst="rect">
            <a:avLst/>
          </a:prstGeom>
          <a:noFill/>
          <a:ln w="38100">
            <a:solidFill>
              <a:srgbClr val="929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6FA0C0-B862-4E4A-9B8B-C0CAC6C66B25}"/>
              </a:ext>
            </a:extLst>
          </p:cNvPr>
          <p:cNvSpPr txBox="1"/>
          <p:nvPr/>
        </p:nvSpPr>
        <p:spPr>
          <a:xfrm>
            <a:off x="3323771" y="4268302"/>
            <a:ext cx="576217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247E2C-2283-47A0-8C2B-BDA037E0DD7F}"/>
              </a:ext>
            </a:extLst>
          </p:cNvPr>
          <p:cNvSpPr txBox="1"/>
          <p:nvPr/>
        </p:nvSpPr>
        <p:spPr>
          <a:xfrm>
            <a:off x="4650286" y="1062176"/>
            <a:ext cx="283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LOGO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B5731C8-7472-4761-8AB7-691007E52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20024" y="4047674"/>
            <a:ext cx="2180554" cy="3016417"/>
          </a:xfrm>
          <a:prstGeom prst="rect">
            <a:avLst/>
          </a:prstGeom>
        </p:spPr>
      </p:pic>
      <p:sp>
        <p:nvSpPr>
          <p:cNvPr id="20" name="TextBox 3">
            <a:hlinkClick r:id="rId6"/>
            <a:extLst>
              <a:ext uri="{FF2B5EF4-FFF2-40B4-BE49-F238E27FC236}">
                <a16:creationId xmlns:a16="http://schemas.microsoft.com/office/drawing/2014/main" id="{78F09BD0-67CA-4907-A710-AA2BEE36F2DA}"/>
              </a:ext>
            </a:extLst>
          </p:cNvPr>
          <p:cNvSpPr txBox="1"/>
          <p:nvPr/>
        </p:nvSpPr>
        <p:spPr>
          <a:xfrm>
            <a:off x="3567538" y="64957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8" grpId="0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330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43090B-91C2-40ED-B017-7A40BD414246}"/>
              </a:ext>
            </a:extLst>
          </p:cNvPr>
          <p:cNvSpPr/>
          <p:nvPr/>
        </p:nvSpPr>
        <p:spPr>
          <a:xfrm>
            <a:off x="1328346" y="2228671"/>
            <a:ext cx="5119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929591"/>
                </a:solidFill>
                <a:cs typeface="+mn-ea"/>
                <a:sym typeface="+mn-lt"/>
              </a:rPr>
              <a:t>LETTER OF  RECOMMENDATION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805BBCD-6593-4CFC-ACEB-441AA4A536B6}"/>
              </a:ext>
            </a:extLst>
          </p:cNvPr>
          <p:cNvSpPr txBox="1"/>
          <p:nvPr/>
        </p:nvSpPr>
        <p:spPr>
          <a:xfrm>
            <a:off x="1328346" y="3682445"/>
            <a:ext cx="4621880" cy="15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here. 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Please enter text here.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A2A5FCF-391D-42F7-9E82-FEAA4B7B9359}"/>
              </a:ext>
            </a:extLst>
          </p:cNvPr>
          <p:cNvGrpSpPr/>
          <p:nvPr/>
        </p:nvGrpSpPr>
        <p:grpSpPr>
          <a:xfrm>
            <a:off x="6860139" y="1345319"/>
            <a:ext cx="4211130" cy="4489919"/>
            <a:chOff x="709843" y="880478"/>
            <a:chExt cx="3210772" cy="436281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11DFAB3-85E5-48FA-A3B1-B7C186916E91}"/>
                </a:ext>
              </a:extLst>
            </p:cNvPr>
            <p:cNvSpPr/>
            <p:nvPr/>
          </p:nvSpPr>
          <p:spPr>
            <a:xfrm>
              <a:off x="1433910" y="880478"/>
              <a:ext cx="1662545" cy="1967346"/>
            </a:xfrm>
            <a:prstGeom prst="rect">
              <a:avLst/>
            </a:prstGeom>
            <a:noFill/>
            <a:ln w="28575">
              <a:solidFill>
                <a:srgbClr val="9295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4A64955-D04E-4590-AF20-B433561D50F9}"/>
                </a:ext>
              </a:extLst>
            </p:cNvPr>
            <p:cNvSpPr/>
            <p:nvPr/>
          </p:nvSpPr>
          <p:spPr>
            <a:xfrm>
              <a:off x="2258070" y="2744629"/>
              <a:ext cx="1662545" cy="1967346"/>
            </a:xfrm>
            <a:prstGeom prst="rect">
              <a:avLst/>
            </a:prstGeom>
            <a:noFill/>
            <a:ln w="28575">
              <a:solidFill>
                <a:srgbClr val="9295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2AF9FCA-762A-4240-8613-548E49D88244}"/>
                </a:ext>
              </a:extLst>
            </p:cNvPr>
            <p:cNvSpPr/>
            <p:nvPr/>
          </p:nvSpPr>
          <p:spPr>
            <a:xfrm>
              <a:off x="709843" y="3275945"/>
              <a:ext cx="1662545" cy="1967346"/>
            </a:xfrm>
            <a:prstGeom prst="rect">
              <a:avLst/>
            </a:prstGeom>
            <a:noFill/>
            <a:ln w="28575">
              <a:solidFill>
                <a:srgbClr val="9295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0899DE7E-B124-4F06-9772-945AA08AC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6239914" y="517525"/>
            <a:ext cx="4621880" cy="63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6" grpId="1"/>
      <p:bldP spid="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9" y="760544"/>
            <a:ext cx="3316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8321C98-0802-47B4-8C5F-993780A2BD4A}"/>
              </a:ext>
            </a:extLst>
          </p:cNvPr>
          <p:cNvSpPr/>
          <p:nvPr/>
        </p:nvSpPr>
        <p:spPr>
          <a:xfrm>
            <a:off x="982639" y="2023850"/>
            <a:ext cx="4800600" cy="1964029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15F1EDE-4DC1-4519-82DF-390AEC568102}"/>
              </a:ext>
            </a:extLst>
          </p:cNvPr>
          <p:cNvGrpSpPr/>
          <p:nvPr/>
        </p:nvGrpSpPr>
        <p:grpSpPr>
          <a:xfrm>
            <a:off x="980745" y="4445936"/>
            <a:ext cx="1021433" cy="1237600"/>
            <a:chOff x="4369949" y="1692756"/>
            <a:chExt cx="1382505" cy="167508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A796C65-F76C-4658-A060-C935C8A32EE7}"/>
                </a:ext>
              </a:extLst>
            </p:cNvPr>
            <p:cNvGrpSpPr/>
            <p:nvPr/>
          </p:nvGrpSpPr>
          <p:grpSpPr>
            <a:xfrm rot="16200000">
              <a:off x="4521200" y="1692756"/>
              <a:ext cx="1080000" cy="1080000"/>
              <a:chOff x="4521200" y="1692756"/>
              <a:chExt cx="1080000" cy="1080000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66A89F42-4174-496C-8C0E-A7F011AE6E9D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弧形 13">
                <a:extLst>
                  <a:ext uri="{FF2B5EF4-FFF2-40B4-BE49-F238E27FC236}">
                    <a16:creationId xmlns:a16="http://schemas.microsoft.com/office/drawing/2014/main" id="{4B56462A-DCA4-435A-9FCE-DEF4F5170683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1430465"/>
                </a:avLst>
              </a:prstGeom>
              <a:ln w="50800" cap="rnd">
                <a:solidFill>
                  <a:srgbClr val="9295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9810FFD-2E95-494D-A607-AD225EEED9AD}"/>
                </a:ext>
              </a:extLst>
            </p:cNvPr>
            <p:cNvSpPr/>
            <p:nvPr/>
          </p:nvSpPr>
          <p:spPr>
            <a:xfrm>
              <a:off x="4369949" y="2992924"/>
              <a:ext cx="1382505" cy="37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photoshop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15A3324-E10C-4EF8-BB1E-078553E4FC12}"/>
                </a:ext>
              </a:extLst>
            </p:cNvPr>
            <p:cNvSpPr/>
            <p:nvPr/>
          </p:nvSpPr>
          <p:spPr>
            <a:xfrm>
              <a:off x="4649833" y="2080782"/>
              <a:ext cx="822736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A82F5D1-3E13-4B58-B5AE-62E37097239B}"/>
              </a:ext>
            </a:extLst>
          </p:cNvPr>
          <p:cNvGrpSpPr/>
          <p:nvPr/>
        </p:nvGrpSpPr>
        <p:grpSpPr>
          <a:xfrm>
            <a:off x="2767473" y="4439499"/>
            <a:ext cx="1036629" cy="1237599"/>
            <a:chOff x="6099565" y="1692757"/>
            <a:chExt cx="1403072" cy="1675083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CCD5D64-0F3C-40BA-9CF3-7CCB55D8CB9F}"/>
                </a:ext>
              </a:extLst>
            </p:cNvPr>
            <p:cNvGrpSpPr/>
            <p:nvPr/>
          </p:nvGrpSpPr>
          <p:grpSpPr>
            <a:xfrm rot="16200000">
              <a:off x="6255134" y="1686790"/>
              <a:ext cx="1080000" cy="1091933"/>
              <a:chOff x="4521200" y="1680823"/>
              <a:chExt cx="1080000" cy="1091933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A56A2EE-C932-479C-A279-7F7570F336ED}"/>
                  </a:ext>
                </a:extLst>
              </p:cNvPr>
              <p:cNvSpPr/>
              <p:nvPr/>
            </p:nvSpPr>
            <p:spPr>
              <a:xfrm>
                <a:off x="4521200" y="1680823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弧形 19">
                <a:extLst>
                  <a:ext uri="{FF2B5EF4-FFF2-40B4-BE49-F238E27FC236}">
                    <a16:creationId xmlns:a16="http://schemas.microsoft.com/office/drawing/2014/main" id="{602F9695-8341-4F08-9AA2-3A5AADD856F6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4201573"/>
                </a:avLst>
              </a:prstGeom>
              <a:ln w="50800" cap="rnd">
                <a:solidFill>
                  <a:srgbClr val="9295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2624292-24B5-4964-9081-83E8E7AB2743}"/>
                </a:ext>
              </a:extLst>
            </p:cNvPr>
            <p:cNvSpPr/>
            <p:nvPr/>
          </p:nvSpPr>
          <p:spPr>
            <a:xfrm>
              <a:off x="6099565" y="2992923"/>
              <a:ext cx="1403072" cy="374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powerpoint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5A3C3B1-5C24-4246-B6F4-37534C18AD6D}"/>
                </a:ext>
              </a:extLst>
            </p:cNvPr>
            <p:cNvSpPr/>
            <p:nvPr/>
          </p:nvSpPr>
          <p:spPr>
            <a:xfrm>
              <a:off x="6389733" y="2080783"/>
              <a:ext cx="822735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BE1038-E59A-461C-8EE3-943D6B9F4E39}"/>
              </a:ext>
            </a:extLst>
          </p:cNvPr>
          <p:cNvGrpSpPr/>
          <p:nvPr/>
        </p:nvGrpSpPr>
        <p:grpSpPr>
          <a:xfrm>
            <a:off x="4629837" y="4439497"/>
            <a:ext cx="797934" cy="1237600"/>
            <a:chOff x="8089900" y="1692756"/>
            <a:chExt cx="1080000" cy="1675084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EDFE917-DFBD-476F-92F4-A51586D6B86A}"/>
                </a:ext>
              </a:extLst>
            </p:cNvPr>
            <p:cNvGrpSpPr/>
            <p:nvPr/>
          </p:nvGrpSpPr>
          <p:grpSpPr>
            <a:xfrm rot="16200000">
              <a:off x="8089900" y="1692756"/>
              <a:ext cx="1080000" cy="1080000"/>
              <a:chOff x="4521200" y="1692756"/>
              <a:chExt cx="1080000" cy="1080000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10BDC1E2-E04A-4897-B05E-25D0A5C074CB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79500" cy="1079500"/>
              </a:xfrm>
              <a:prstGeom prst="ellipse">
                <a:avLst/>
              </a:prstGeom>
              <a:noFill/>
              <a:ln w="50800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弧形 25">
                <a:extLst>
                  <a:ext uri="{FF2B5EF4-FFF2-40B4-BE49-F238E27FC236}">
                    <a16:creationId xmlns:a16="http://schemas.microsoft.com/office/drawing/2014/main" id="{C5A59C07-AACC-4528-8834-6791483801BF}"/>
                  </a:ext>
                </a:extLst>
              </p:cNvPr>
              <p:cNvSpPr/>
              <p:nvPr/>
            </p:nvSpPr>
            <p:spPr>
              <a:xfrm>
                <a:off x="4521200" y="1692756"/>
                <a:ext cx="1080000" cy="1080000"/>
              </a:xfrm>
              <a:prstGeom prst="arc">
                <a:avLst>
                  <a:gd name="adj1" fmla="val 16200000"/>
                  <a:gd name="adj2" fmla="val 13075040"/>
                </a:avLst>
              </a:prstGeom>
              <a:ln w="50800" cap="rnd">
                <a:solidFill>
                  <a:srgbClr val="9295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567EE30-D29B-437A-B3F4-D3642A6BC1F3}"/>
                </a:ext>
              </a:extLst>
            </p:cNvPr>
            <p:cNvSpPr/>
            <p:nvPr/>
          </p:nvSpPr>
          <p:spPr>
            <a:xfrm>
              <a:off x="8127409" y="2992924"/>
              <a:ext cx="1004985" cy="374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3D max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AA632FB-319A-412C-866A-304595EE1D2F}"/>
                </a:ext>
              </a:extLst>
            </p:cNvPr>
            <p:cNvSpPr/>
            <p:nvPr/>
          </p:nvSpPr>
          <p:spPr>
            <a:xfrm>
              <a:off x="8218533" y="2080782"/>
              <a:ext cx="822736" cy="45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D6CE1AC-FB77-452A-93F8-B3085A64830E}"/>
              </a:ext>
            </a:extLst>
          </p:cNvPr>
          <p:cNvSpPr txBox="1"/>
          <p:nvPr/>
        </p:nvSpPr>
        <p:spPr>
          <a:xfrm>
            <a:off x="1317678" y="2803535"/>
            <a:ext cx="4263990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This is a sample letter that has been placed to demonstrate the typing format on the letterhead design. When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positioned the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letterhead design. When positioned properly.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07DBF2-28D3-429E-9094-C175D58CFA30}"/>
              </a:ext>
            </a:extLst>
          </p:cNvPr>
          <p:cNvSpPr txBox="1"/>
          <p:nvPr/>
        </p:nvSpPr>
        <p:spPr>
          <a:xfrm>
            <a:off x="1225317" y="2119739"/>
            <a:ext cx="3509872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In Here</a:t>
            </a:r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2B203062-427D-4BEF-A13F-F4B33B9A6897}"/>
              </a:ext>
            </a:extLst>
          </p:cNvPr>
          <p:cNvSpPr>
            <a:spLocks noEditPoints="1"/>
          </p:cNvSpPr>
          <p:nvPr/>
        </p:nvSpPr>
        <p:spPr bwMode="auto">
          <a:xfrm>
            <a:off x="6728322" y="215924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2959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61714D80-198A-48AC-A009-DD337B4E38E0}"/>
              </a:ext>
            </a:extLst>
          </p:cNvPr>
          <p:cNvSpPr>
            <a:spLocks noEditPoints="1"/>
          </p:cNvSpPr>
          <p:nvPr/>
        </p:nvSpPr>
        <p:spPr bwMode="auto">
          <a:xfrm>
            <a:off x="6728322" y="336988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2959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777F9747-41FF-42E8-BB47-A298888728F3}"/>
              </a:ext>
            </a:extLst>
          </p:cNvPr>
          <p:cNvSpPr>
            <a:spLocks noEditPoints="1"/>
          </p:cNvSpPr>
          <p:nvPr/>
        </p:nvSpPr>
        <p:spPr bwMode="auto">
          <a:xfrm>
            <a:off x="6728322" y="45747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2959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D4BE916-B724-4383-9723-2F3912DBF851}"/>
              </a:ext>
            </a:extLst>
          </p:cNvPr>
          <p:cNvSpPr txBox="1"/>
          <p:nvPr/>
        </p:nvSpPr>
        <p:spPr>
          <a:xfrm>
            <a:off x="7399246" y="2441045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1864FA8-0817-4764-8D42-3A0E3B43A5AE}"/>
              </a:ext>
            </a:extLst>
          </p:cNvPr>
          <p:cNvSpPr txBox="1"/>
          <p:nvPr/>
        </p:nvSpPr>
        <p:spPr>
          <a:xfrm>
            <a:off x="7366862" y="2023850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6E08688-3C0B-47A3-AA38-2D92DB9FCD9B}"/>
              </a:ext>
            </a:extLst>
          </p:cNvPr>
          <p:cNvSpPr txBox="1"/>
          <p:nvPr/>
        </p:nvSpPr>
        <p:spPr>
          <a:xfrm>
            <a:off x="7399246" y="3650866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A534911-6513-4330-A0E5-2C1829028471}"/>
              </a:ext>
            </a:extLst>
          </p:cNvPr>
          <p:cNvSpPr txBox="1"/>
          <p:nvPr/>
        </p:nvSpPr>
        <p:spPr>
          <a:xfrm>
            <a:off x="7366862" y="3233671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7712FDA-A38A-4C36-AA81-9C57E0659ABB}"/>
              </a:ext>
            </a:extLst>
          </p:cNvPr>
          <p:cNvSpPr txBox="1"/>
          <p:nvPr/>
        </p:nvSpPr>
        <p:spPr>
          <a:xfrm>
            <a:off x="7431630" y="4903868"/>
            <a:ext cx="37554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E74159C-A8C6-4355-A44D-67A5B44130AC}"/>
              </a:ext>
            </a:extLst>
          </p:cNvPr>
          <p:cNvSpPr txBox="1"/>
          <p:nvPr/>
        </p:nvSpPr>
        <p:spPr>
          <a:xfrm>
            <a:off x="7399246" y="4443493"/>
            <a:ext cx="422222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92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ldLvl="0" animBg="1"/>
      <p:bldP spid="29" grpId="0" animBg="1"/>
      <p:bldP spid="30" grpId="0" animBg="1"/>
      <p:bldP spid="31" grpId="0" animBg="1"/>
      <p:bldP spid="32" grpId="0" bldLvl="0"/>
      <p:bldP spid="33" grpId="0" bldLvl="0"/>
      <p:bldP spid="34" grpId="0" bldLvl="0"/>
      <p:bldP spid="35" grpId="0" bldLvl="0"/>
      <p:bldP spid="36" grpId="0" bldLvl="0"/>
      <p:bldP spid="3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9" y="760544"/>
            <a:ext cx="2950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TextBox 82">
            <a:extLst>
              <a:ext uri="{FF2B5EF4-FFF2-40B4-BE49-F238E27FC236}">
                <a16:creationId xmlns:a16="http://schemas.microsoft.com/office/drawing/2014/main" id="{9FE62B56-82B7-407A-A64A-057C661272D5}"/>
              </a:ext>
            </a:extLst>
          </p:cNvPr>
          <p:cNvSpPr txBox="1"/>
          <p:nvPr/>
        </p:nvSpPr>
        <p:spPr>
          <a:xfrm>
            <a:off x="1115601" y="3504754"/>
            <a:ext cx="2538095" cy="8509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defPPr>
              <a:defRPr lang="en-US"/>
            </a:defPPr>
            <a:lvl1pPr defTabSz="913765">
              <a:spcBef>
                <a:spcPct val="0"/>
              </a:spcBef>
              <a:defRPr sz="2800">
                <a:solidFill>
                  <a:srgbClr val="171717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charset="0"/>
              </a:defRPr>
            </a:lvl1pPr>
          </a:lstStyle>
          <a:p>
            <a:pPr algn="ctr" defTabSz="1828165" rtl="0"/>
            <a:r>
              <a:rPr lang="en-US" altLang="zh-CN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83">
            <a:extLst>
              <a:ext uri="{FF2B5EF4-FFF2-40B4-BE49-F238E27FC236}">
                <a16:creationId xmlns:a16="http://schemas.microsoft.com/office/drawing/2014/main" id="{B186D62F-71ED-45B8-998D-02E5FCFE80B4}"/>
              </a:ext>
            </a:extLst>
          </p:cNvPr>
          <p:cNvSpPr txBox="1"/>
          <p:nvPr/>
        </p:nvSpPr>
        <p:spPr>
          <a:xfrm>
            <a:off x="4879881" y="3504754"/>
            <a:ext cx="2538095" cy="8509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defPPr>
              <a:defRPr lang="en-US"/>
            </a:defPPr>
            <a:lvl1pPr defTabSz="913765">
              <a:spcBef>
                <a:spcPct val="0"/>
              </a:spcBef>
              <a:defRPr sz="2800">
                <a:solidFill>
                  <a:srgbClr val="171717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charset="0"/>
              </a:defRPr>
            </a:lvl1pPr>
          </a:lstStyle>
          <a:p>
            <a:pPr algn="ctr" defTabSz="1828165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84">
            <a:extLst>
              <a:ext uri="{FF2B5EF4-FFF2-40B4-BE49-F238E27FC236}">
                <a16:creationId xmlns:a16="http://schemas.microsoft.com/office/drawing/2014/main" id="{F7FBF39F-1B21-4FDD-ADFE-BDB4C31F1426}"/>
              </a:ext>
            </a:extLst>
          </p:cNvPr>
          <p:cNvSpPr txBox="1"/>
          <p:nvPr/>
        </p:nvSpPr>
        <p:spPr>
          <a:xfrm>
            <a:off x="8400321" y="3504754"/>
            <a:ext cx="2538095" cy="8509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defPPr>
              <a:defRPr lang="en-US"/>
            </a:defPPr>
            <a:lvl1pPr defTabSz="913765">
              <a:spcBef>
                <a:spcPct val="0"/>
              </a:spcBef>
              <a:defRPr sz="2800">
                <a:solidFill>
                  <a:srgbClr val="171717"/>
                </a:solidFill>
                <a:latin typeface="Bebas Neue" panose="020B0606020202050201" pitchFamily="34" charset="0"/>
                <a:ea typeface="Roboto Light" panose="02000000000000000000" pitchFamily="2" charset="0"/>
                <a:cs typeface="Lato Light" charset="0"/>
              </a:defRPr>
            </a:lvl1pPr>
          </a:lstStyle>
          <a:p>
            <a:pPr algn="ctr" defTabSz="1828165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85">
            <a:extLst>
              <a:ext uri="{FF2B5EF4-FFF2-40B4-BE49-F238E27FC236}">
                <a16:creationId xmlns:a16="http://schemas.microsoft.com/office/drawing/2014/main" id="{52416EC9-398D-4B86-8630-3124D4B32976}"/>
              </a:ext>
            </a:extLst>
          </p:cNvPr>
          <p:cNvSpPr/>
          <p:nvPr/>
        </p:nvSpPr>
        <p:spPr>
          <a:xfrm>
            <a:off x="1133381" y="4233099"/>
            <a:ext cx="2773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 rtl="0">
              <a:buClr>
                <a:srgbClr val="E24848"/>
              </a:buClr>
              <a:defRPr/>
            </a:pPr>
            <a:r>
              <a:rPr 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amet,consectetur piscing elit. Nulla imperdiet volutpat dui at fermentum. </a:t>
            </a:r>
          </a:p>
        </p:txBody>
      </p:sp>
      <p:sp>
        <p:nvSpPr>
          <p:cNvPr id="10" name="Rectangle 86">
            <a:extLst>
              <a:ext uri="{FF2B5EF4-FFF2-40B4-BE49-F238E27FC236}">
                <a16:creationId xmlns:a16="http://schemas.microsoft.com/office/drawing/2014/main" id="{8EDF539D-CDD1-40B9-9EFC-38F274EAB510}"/>
              </a:ext>
            </a:extLst>
          </p:cNvPr>
          <p:cNvSpPr/>
          <p:nvPr/>
        </p:nvSpPr>
        <p:spPr>
          <a:xfrm>
            <a:off x="4817651" y="4233099"/>
            <a:ext cx="2773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 rtl="0">
              <a:buClr>
                <a:srgbClr val="E24848"/>
              </a:buClr>
              <a:defRPr/>
            </a:pPr>
            <a:r>
              <a:rPr 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amet,consectetur piscing elit. Nulla imperdiet volutpat dui at fermentum. </a:t>
            </a:r>
          </a:p>
        </p:txBody>
      </p:sp>
      <p:sp>
        <p:nvSpPr>
          <p:cNvPr id="13" name="Rectangle 87">
            <a:extLst>
              <a:ext uri="{FF2B5EF4-FFF2-40B4-BE49-F238E27FC236}">
                <a16:creationId xmlns:a16="http://schemas.microsoft.com/office/drawing/2014/main" id="{5A6E6255-F27C-43A3-9B08-F8204D9D2EF4}"/>
              </a:ext>
            </a:extLst>
          </p:cNvPr>
          <p:cNvSpPr/>
          <p:nvPr/>
        </p:nvSpPr>
        <p:spPr>
          <a:xfrm>
            <a:off x="8418101" y="4233099"/>
            <a:ext cx="2773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 rtl="0">
              <a:buClr>
                <a:srgbClr val="E24848"/>
              </a:buClr>
              <a:defRPr/>
            </a:pPr>
            <a:r>
              <a:rPr 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amet,consectetur piscing elit. Nulla imperdiet volutpat dui at fermentum. </a:t>
            </a:r>
          </a:p>
        </p:txBody>
      </p:sp>
      <p:cxnSp>
        <p:nvCxnSpPr>
          <p:cNvPr id="14" name="Straight Connector 36">
            <a:extLst>
              <a:ext uri="{FF2B5EF4-FFF2-40B4-BE49-F238E27FC236}">
                <a16:creationId xmlns:a16="http://schemas.microsoft.com/office/drawing/2014/main" id="{982E30BB-806A-460A-AB62-51077EC3D218}"/>
              </a:ext>
            </a:extLst>
          </p:cNvPr>
          <p:cNvCxnSpPr/>
          <p:nvPr/>
        </p:nvCxnSpPr>
        <p:spPr>
          <a:xfrm flipH="1">
            <a:off x="4282981" y="2209989"/>
            <a:ext cx="5080" cy="36245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>
            <a:extLst>
              <a:ext uri="{FF2B5EF4-FFF2-40B4-BE49-F238E27FC236}">
                <a16:creationId xmlns:a16="http://schemas.microsoft.com/office/drawing/2014/main" id="{AB5066F5-B51D-4D3F-ADD6-65D262B828A6}"/>
              </a:ext>
            </a:extLst>
          </p:cNvPr>
          <p:cNvSpPr>
            <a:spLocks noEditPoints="1"/>
          </p:cNvSpPr>
          <p:nvPr/>
        </p:nvSpPr>
        <p:spPr bwMode="auto">
          <a:xfrm>
            <a:off x="9325516" y="2462719"/>
            <a:ext cx="720725" cy="720725"/>
          </a:xfrm>
          <a:custGeom>
            <a:avLst/>
            <a:gdLst>
              <a:gd name="T0" fmla="*/ 795 w 1116"/>
              <a:gd name="T1" fmla="*/ 774 h 1117"/>
              <a:gd name="T2" fmla="*/ 1039 w 1116"/>
              <a:gd name="T3" fmla="*/ 623 h 1117"/>
              <a:gd name="T4" fmla="*/ 970 w 1116"/>
              <a:gd name="T5" fmla="*/ 816 h 1117"/>
              <a:gd name="T6" fmla="*/ 291 w 1116"/>
              <a:gd name="T7" fmla="*/ 610 h 1117"/>
              <a:gd name="T8" fmla="*/ 309 w 1116"/>
              <a:gd name="T9" fmla="*/ 848 h 1117"/>
              <a:gd name="T10" fmla="*/ 146 w 1116"/>
              <a:gd name="T11" fmla="*/ 816 h 1117"/>
              <a:gd name="T12" fmla="*/ 77 w 1116"/>
              <a:gd name="T13" fmla="*/ 623 h 1117"/>
              <a:gd name="T14" fmla="*/ 277 w 1116"/>
              <a:gd name="T15" fmla="*/ 290 h 1117"/>
              <a:gd name="T16" fmla="*/ 293 w 1116"/>
              <a:gd name="T17" fmla="*/ 482 h 1117"/>
              <a:gd name="T18" fmla="*/ 94 w 1116"/>
              <a:gd name="T19" fmla="*/ 415 h 1117"/>
              <a:gd name="T20" fmla="*/ 182 w 1116"/>
              <a:gd name="T21" fmla="*/ 252 h 1117"/>
              <a:gd name="T22" fmla="*/ 710 w 1116"/>
              <a:gd name="T23" fmla="*/ 340 h 1117"/>
              <a:gd name="T24" fmla="*/ 790 w 1116"/>
              <a:gd name="T25" fmla="*/ 512 h 1117"/>
              <a:gd name="T26" fmla="*/ 618 w 1116"/>
              <a:gd name="T27" fmla="*/ 796 h 1117"/>
              <a:gd name="T28" fmla="*/ 769 w 1116"/>
              <a:gd name="T29" fmla="*/ 735 h 1117"/>
              <a:gd name="T30" fmla="*/ 861 w 1116"/>
              <a:gd name="T31" fmla="*/ 938 h 1117"/>
              <a:gd name="T32" fmla="*/ 734 w 1116"/>
              <a:gd name="T33" fmla="*/ 1011 h 1117"/>
              <a:gd name="T34" fmla="*/ 689 w 1116"/>
              <a:gd name="T35" fmla="*/ 980 h 1117"/>
              <a:gd name="T36" fmla="*/ 615 w 1116"/>
              <a:gd name="T37" fmla="*/ 832 h 1117"/>
              <a:gd name="T38" fmla="*/ 678 w 1116"/>
              <a:gd name="T39" fmla="*/ 933 h 1117"/>
              <a:gd name="T40" fmla="*/ 445 w 1116"/>
              <a:gd name="T41" fmla="*/ 1031 h 1117"/>
              <a:gd name="T42" fmla="*/ 308 w 1116"/>
              <a:gd name="T43" fmla="*/ 976 h 1117"/>
              <a:gd name="T44" fmla="*/ 358 w 1116"/>
              <a:gd name="T45" fmla="*/ 866 h 1117"/>
              <a:gd name="T46" fmla="*/ 540 w 1116"/>
              <a:gd name="T47" fmla="*/ 577 h 1117"/>
              <a:gd name="T48" fmla="*/ 376 w 1116"/>
              <a:gd name="T49" fmla="*/ 821 h 1117"/>
              <a:gd name="T50" fmla="*/ 540 w 1116"/>
              <a:gd name="T51" fmla="*/ 577 h 1117"/>
              <a:gd name="T52" fmla="*/ 540 w 1116"/>
              <a:gd name="T53" fmla="*/ 360 h 1117"/>
              <a:gd name="T54" fmla="*/ 356 w 1116"/>
              <a:gd name="T55" fmla="*/ 352 h 1117"/>
              <a:gd name="T56" fmla="*/ 249 w 1116"/>
              <a:gd name="T57" fmla="*/ 230 h 1117"/>
              <a:gd name="T58" fmla="*/ 322 w 1116"/>
              <a:gd name="T59" fmla="*/ 134 h 1117"/>
              <a:gd name="T60" fmla="*/ 478 w 1116"/>
              <a:gd name="T61" fmla="*/ 80 h 1117"/>
              <a:gd name="T62" fmla="*/ 540 w 1116"/>
              <a:gd name="T63" fmla="*/ 74 h 1117"/>
              <a:gd name="T64" fmla="*/ 377 w 1116"/>
              <a:gd name="T65" fmla="*/ 294 h 1117"/>
              <a:gd name="T66" fmla="*/ 539 w 1116"/>
              <a:gd name="T67" fmla="*/ 74 h 1117"/>
              <a:gd name="T68" fmla="*/ 744 w 1116"/>
              <a:gd name="T69" fmla="*/ 110 h 1117"/>
              <a:gd name="T70" fmla="*/ 883 w 1116"/>
              <a:gd name="T71" fmla="*/ 198 h 1117"/>
              <a:gd name="T72" fmla="*/ 773 w 1116"/>
              <a:gd name="T73" fmla="*/ 282 h 1117"/>
              <a:gd name="T74" fmla="*/ 578 w 1116"/>
              <a:gd name="T75" fmla="*/ 74 h 1117"/>
              <a:gd name="T76" fmla="*/ 720 w 1116"/>
              <a:gd name="T77" fmla="*/ 301 h 1117"/>
              <a:gd name="T78" fmla="*/ 577 w 1116"/>
              <a:gd name="T79" fmla="*/ 74 h 1117"/>
              <a:gd name="T80" fmla="*/ 422 w 1116"/>
              <a:gd name="T81" fmla="*/ 909 h 1117"/>
              <a:gd name="T82" fmla="*/ 521 w 1116"/>
              <a:gd name="T83" fmla="*/ 831 h 1117"/>
              <a:gd name="T84" fmla="*/ 816 w 1116"/>
              <a:gd name="T85" fmla="*/ 424 h 1117"/>
              <a:gd name="T86" fmla="*/ 873 w 1116"/>
              <a:gd name="T87" fmla="*/ 269 h 1117"/>
              <a:gd name="T88" fmla="*/ 990 w 1116"/>
              <a:gd name="T89" fmla="*/ 337 h 1117"/>
              <a:gd name="T90" fmla="*/ 1041 w 1116"/>
              <a:gd name="T91" fmla="*/ 519 h 1117"/>
              <a:gd name="T92" fmla="*/ 392 w 1116"/>
              <a:gd name="T93" fmla="*/ 26 h 1117"/>
              <a:gd name="T94" fmla="*/ 183 w 1116"/>
              <a:gd name="T95" fmla="*/ 146 h 1117"/>
              <a:gd name="T96" fmla="*/ 44 w 1116"/>
              <a:gd name="T97" fmla="*/ 342 h 1117"/>
              <a:gd name="T98" fmla="*/ 0 w 1116"/>
              <a:gd name="T99" fmla="*/ 588 h 1117"/>
              <a:gd name="T100" fmla="*/ 67 w 1116"/>
              <a:gd name="T101" fmla="*/ 824 h 1117"/>
              <a:gd name="T102" fmla="*/ 224 w 1116"/>
              <a:gd name="T103" fmla="*/ 1006 h 1117"/>
              <a:gd name="T104" fmla="*/ 445 w 1116"/>
              <a:gd name="T105" fmla="*/ 1105 h 1117"/>
              <a:gd name="T106" fmla="*/ 697 w 1116"/>
              <a:gd name="T107" fmla="*/ 1099 h 1117"/>
              <a:gd name="T108" fmla="*/ 913 w 1116"/>
              <a:gd name="T109" fmla="*/ 990 h 1117"/>
              <a:gd name="T110" fmla="*/ 1061 w 1116"/>
              <a:gd name="T111" fmla="*/ 801 h 1117"/>
              <a:gd name="T112" fmla="*/ 1116 w 1116"/>
              <a:gd name="T113" fmla="*/ 559 h 1117"/>
              <a:gd name="T114" fmla="*/ 1061 w 1116"/>
              <a:gd name="T115" fmla="*/ 317 h 1117"/>
              <a:gd name="T116" fmla="*/ 913 w 1116"/>
              <a:gd name="T117" fmla="*/ 128 h 1117"/>
              <a:gd name="T118" fmla="*/ 697 w 1116"/>
              <a:gd name="T119" fmla="*/ 19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rgbClr val="929591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96">
            <a:extLst>
              <a:ext uri="{FF2B5EF4-FFF2-40B4-BE49-F238E27FC236}">
                <a16:creationId xmlns:a16="http://schemas.microsoft.com/office/drawing/2014/main" id="{159E9F47-59A8-4E42-92B0-BE8212918B40}"/>
              </a:ext>
            </a:extLst>
          </p:cNvPr>
          <p:cNvGrpSpPr/>
          <p:nvPr/>
        </p:nvGrpSpPr>
        <p:grpSpPr>
          <a:xfrm>
            <a:off x="5873656" y="2462719"/>
            <a:ext cx="743585" cy="720725"/>
            <a:chOff x="8085931" y="4575572"/>
            <a:chExt cx="457200" cy="442913"/>
          </a:xfrm>
          <a:solidFill>
            <a:srgbClr val="929591"/>
          </a:solidFill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53C5AFF-6216-4863-84E4-902886873ED0}"/>
                </a:ext>
              </a:extLst>
            </p:cNvPr>
            <p:cNvSpPr/>
            <p:nvPr/>
          </p:nvSpPr>
          <p:spPr bwMode="auto">
            <a:xfrm>
              <a:off x="8314531" y="4818459"/>
              <a:ext cx="57150" cy="57150"/>
            </a:xfrm>
            <a:custGeom>
              <a:avLst/>
              <a:gdLst>
                <a:gd name="T0" fmla="*/ 65 w 144"/>
                <a:gd name="T1" fmla="*/ 0 h 143"/>
                <a:gd name="T2" fmla="*/ 51 w 144"/>
                <a:gd name="T3" fmla="*/ 3 h 143"/>
                <a:gd name="T4" fmla="*/ 38 w 144"/>
                <a:gd name="T5" fmla="*/ 8 h 143"/>
                <a:gd name="T6" fmla="*/ 26 w 144"/>
                <a:gd name="T7" fmla="*/ 16 h 143"/>
                <a:gd name="T8" fmla="*/ 16 w 144"/>
                <a:gd name="T9" fmla="*/ 26 h 143"/>
                <a:gd name="T10" fmla="*/ 9 w 144"/>
                <a:gd name="T11" fmla="*/ 37 h 143"/>
                <a:gd name="T12" fmla="*/ 3 w 144"/>
                <a:gd name="T13" fmla="*/ 50 h 143"/>
                <a:gd name="T14" fmla="*/ 0 w 144"/>
                <a:gd name="T15" fmla="*/ 64 h 143"/>
                <a:gd name="T16" fmla="*/ 0 w 144"/>
                <a:gd name="T17" fmla="*/ 80 h 143"/>
                <a:gd name="T18" fmla="*/ 3 w 144"/>
                <a:gd name="T19" fmla="*/ 94 h 143"/>
                <a:gd name="T20" fmla="*/ 9 w 144"/>
                <a:gd name="T21" fmla="*/ 105 h 143"/>
                <a:gd name="T22" fmla="*/ 16 w 144"/>
                <a:gd name="T23" fmla="*/ 117 h 143"/>
                <a:gd name="T24" fmla="*/ 26 w 144"/>
                <a:gd name="T25" fmla="*/ 127 h 143"/>
                <a:gd name="T26" fmla="*/ 38 w 144"/>
                <a:gd name="T27" fmla="*/ 135 h 143"/>
                <a:gd name="T28" fmla="*/ 51 w 144"/>
                <a:gd name="T29" fmla="*/ 140 h 143"/>
                <a:gd name="T30" fmla="*/ 65 w 144"/>
                <a:gd name="T31" fmla="*/ 143 h 143"/>
                <a:gd name="T32" fmla="*/ 79 w 144"/>
                <a:gd name="T33" fmla="*/ 143 h 143"/>
                <a:gd name="T34" fmla="*/ 93 w 144"/>
                <a:gd name="T35" fmla="*/ 140 h 143"/>
                <a:gd name="T36" fmla="*/ 106 w 144"/>
                <a:gd name="T37" fmla="*/ 135 h 143"/>
                <a:gd name="T38" fmla="*/ 118 w 144"/>
                <a:gd name="T39" fmla="*/ 127 h 143"/>
                <a:gd name="T40" fmla="*/ 128 w 144"/>
                <a:gd name="T41" fmla="*/ 117 h 143"/>
                <a:gd name="T42" fmla="*/ 135 w 144"/>
                <a:gd name="T43" fmla="*/ 105 h 143"/>
                <a:gd name="T44" fmla="*/ 141 w 144"/>
                <a:gd name="T45" fmla="*/ 94 h 143"/>
                <a:gd name="T46" fmla="*/ 144 w 144"/>
                <a:gd name="T47" fmla="*/ 80 h 143"/>
                <a:gd name="T48" fmla="*/ 144 w 144"/>
                <a:gd name="T49" fmla="*/ 64 h 143"/>
                <a:gd name="T50" fmla="*/ 141 w 144"/>
                <a:gd name="T51" fmla="*/ 50 h 143"/>
                <a:gd name="T52" fmla="*/ 135 w 144"/>
                <a:gd name="T53" fmla="*/ 37 h 143"/>
                <a:gd name="T54" fmla="*/ 128 w 144"/>
                <a:gd name="T55" fmla="*/ 26 h 143"/>
                <a:gd name="T56" fmla="*/ 118 w 144"/>
                <a:gd name="T57" fmla="*/ 16 h 143"/>
                <a:gd name="T58" fmla="*/ 106 w 144"/>
                <a:gd name="T59" fmla="*/ 8 h 143"/>
                <a:gd name="T60" fmla="*/ 93 w 144"/>
                <a:gd name="T61" fmla="*/ 3 h 143"/>
                <a:gd name="T62" fmla="*/ 79 w 144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73" y="0"/>
                  </a:moveTo>
                  <a:lnTo>
                    <a:pt x="65" y="0"/>
                  </a:lnTo>
                  <a:lnTo>
                    <a:pt x="57" y="1"/>
                  </a:lnTo>
                  <a:lnTo>
                    <a:pt x="51" y="3"/>
                  </a:lnTo>
                  <a:lnTo>
                    <a:pt x="44" y="5"/>
                  </a:lnTo>
                  <a:lnTo>
                    <a:pt x="38" y="8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9" y="37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1" y="57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" y="86"/>
                  </a:lnTo>
                  <a:lnTo>
                    <a:pt x="3" y="94"/>
                  </a:lnTo>
                  <a:lnTo>
                    <a:pt x="6" y="100"/>
                  </a:lnTo>
                  <a:lnTo>
                    <a:pt x="9" y="105"/>
                  </a:lnTo>
                  <a:lnTo>
                    <a:pt x="12" y="112"/>
                  </a:lnTo>
                  <a:lnTo>
                    <a:pt x="16" y="117"/>
                  </a:lnTo>
                  <a:lnTo>
                    <a:pt x="21" y="123"/>
                  </a:lnTo>
                  <a:lnTo>
                    <a:pt x="26" y="127"/>
                  </a:lnTo>
                  <a:lnTo>
                    <a:pt x="31" y="131"/>
                  </a:lnTo>
                  <a:lnTo>
                    <a:pt x="38" y="135"/>
                  </a:lnTo>
                  <a:lnTo>
                    <a:pt x="44" y="138"/>
                  </a:lnTo>
                  <a:lnTo>
                    <a:pt x="51" y="140"/>
                  </a:lnTo>
                  <a:lnTo>
                    <a:pt x="57" y="142"/>
                  </a:lnTo>
                  <a:lnTo>
                    <a:pt x="65" y="143"/>
                  </a:lnTo>
                  <a:lnTo>
                    <a:pt x="73" y="143"/>
                  </a:lnTo>
                  <a:lnTo>
                    <a:pt x="79" y="143"/>
                  </a:lnTo>
                  <a:lnTo>
                    <a:pt x="87" y="142"/>
                  </a:lnTo>
                  <a:lnTo>
                    <a:pt x="93" y="140"/>
                  </a:lnTo>
                  <a:lnTo>
                    <a:pt x="100" y="138"/>
                  </a:lnTo>
                  <a:lnTo>
                    <a:pt x="106" y="135"/>
                  </a:lnTo>
                  <a:lnTo>
                    <a:pt x="112" y="131"/>
                  </a:lnTo>
                  <a:lnTo>
                    <a:pt x="118" y="127"/>
                  </a:lnTo>
                  <a:lnTo>
                    <a:pt x="123" y="123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5"/>
                  </a:lnTo>
                  <a:lnTo>
                    <a:pt x="138" y="100"/>
                  </a:lnTo>
                  <a:lnTo>
                    <a:pt x="141" y="94"/>
                  </a:lnTo>
                  <a:lnTo>
                    <a:pt x="143" y="86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43" y="57"/>
                  </a:lnTo>
                  <a:lnTo>
                    <a:pt x="141" y="50"/>
                  </a:lnTo>
                  <a:lnTo>
                    <a:pt x="138" y="44"/>
                  </a:lnTo>
                  <a:lnTo>
                    <a:pt x="135" y="37"/>
                  </a:lnTo>
                  <a:lnTo>
                    <a:pt x="132" y="31"/>
                  </a:lnTo>
                  <a:lnTo>
                    <a:pt x="128" y="26"/>
                  </a:lnTo>
                  <a:lnTo>
                    <a:pt x="123" y="21"/>
                  </a:lnTo>
                  <a:lnTo>
                    <a:pt x="118" y="16"/>
                  </a:lnTo>
                  <a:lnTo>
                    <a:pt x="112" y="12"/>
                  </a:lnTo>
                  <a:lnTo>
                    <a:pt x="106" y="8"/>
                  </a:lnTo>
                  <a:lnTo>
                    <a:pt x="100" y="5"/>
                  </a:lnTo>
                  <a:lnTo>
                    <a:pt x="93" y="3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16E8A06-B531-450C-944C-B9EC2679B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5931" y="4575572"/>
              <a:ext cx="457200" cy="442913"/>
            </a:xfrm>
            <a:custGeom>
              <a:avLst/>
              <a:gdLst>
                <a:gd name="T0" fmla="*/ 606 w 1152"/>
                <a:gd name="T1" fmla="*/ 784 h 1117"/>
                <a:gd name="T2" fmla="*/ 559 w 1152"/>
                <a:gd name="T3" fmla="*/ 745 h 1117"/>
                <a:gd name="T4" fmla="*/ 541 w 1152"/>
                <a:gd name="T5" fmla="*/ 685 h 1117"/>
                <a:gd name="T6" fmla="*/ 559 w 1152"/>
                <a:gd name="T7" fmla="*/ 625 h 1117"/>
                <a:gd name="T8" fmla="*/ 606 w 1152"/>
                <a:gd name="T9" fmla="*/ 586 h 1117"/>
                <a:gd name="T10" fmla="*/ 980 w 1152"/>
                <a:gd name="T11" fmla="*/ 576 h 1117"/>
                <a:gd name="T12" fmla="*/ 1024 w 1152"/>
                <a:gd name="T13" fmla="*/ 554 h 1117"/>
                <a:gd name="T14" fmla="*/ 1049 w 1152"/>
                <a:gd name="T15" fmla="*/ 542 h 1117"/>
                <a:gd name="T16" fmla="*/ 1079 w 1152"/>
                <a:gd name="T17" fmla="*/ 632 h 1117"/>
                <a:gd name="T18" fmla="*/ 1055 w 1152"/>
                <a:gd name="T19" fmla="*/ 745 h 1117"/>
                <a:gd name="T20" fmla="*/ 971 w 1152"/>
                <a:gd name="T21" fmla="*/ 931 h 1117"/>
                <a:gd name="T22" fmla="*/ 943 w 1152"/>
                <a:gd name="T23" fmla="*/ 999 h 1117"/>
                <a:gd name="T24" fmla="*/ 884 w 1152"/>
                <a:gd name="T25" fmla="*/ 1039 h 1117"/>
                <a:gd name="T26" fmla="*/ 172 w 1152"/>
                <a:gd name="T27" fmla="*/ 1042 h 1117"/>
                <a:gd name="T28" fmla="*/ 108 w 1152"/>
                <a:gd name="T29" fmla="*/ 1008 h 1117"/>
                <a:gd name="T30" fmla="*/ 75 w 1152"/>
                <a:gd name="T31" fmla="*/ 944 h 1117"/>
                <a:gd name="T32" fmla="*/ 114 w 1152"/>
                <a:gd name="T33" fmla="*/ 378 h 1117"/>
                <a:gd name="T34" fmla="*/ 792 w 1152"/>
                <a:gd name="T35" fmla="*/ 397 h 1117"/>
                <a:gd name="T36" fmla="*/ 966 w 1152"/>
                <a:gd name="T37" fmla="*/ 413 h 1117"/>
                <a:gd name="T38" fmla="*/ 629 w 1152"/>
                <a:gd name="T39" fmla="*/ 506 h 1117"/>
                <a:gd name="T40" fmla="*/ 534 w 1152"/>
                <a:gd name="T41" fmla="*/ 546 h 1117"/>
                <a:gd name="T42" fmla="*/ 476 w 1152"/>
                <a:gd name="T43" fmla="*/ 631 h 1117"/>
                <a:gd name="T44" fmla="*/ 476 w 1152"/>
                <a:gd name="T45" fmla="*/ 738 h 1117"/>
                <a:gd name="T46" fmla="*/ 534 w 1152"/>
                <a:gd name="T47" fmla="*/ 823 h 1117"/>
                <a:gd name="T48" fmla="*/ 629 w 1152"/>
                <a:gd name="T49" fmla="*/ 864 h 1117"/>
                <a:gd name="T50" fmla="*/ 792 w 1152"/>
                <a:gd name="T51" fmla="*/ 324 h 1117"/>
                <a:gd name="T52" fmla="*/ 144 w 1152"/>
                <a:gd name="T53" fmla="*/ 289 h 1117"/>
                <a:gd name="T54" fmla="*/ 900 w 1152"/>
                <a:gd name="T55" fmla="*/ 253 h 1117"/>
                <a:gd name="T56" fmla="*/ 198 w 1152"/>
                <a:gd name="T57" fmla="*/ 73 h 1117"/>
                <a:gd name="T58" fmla="*/ 962 w 1152"/>
                <a:gd name="T59" fmla="*/ 83 h 1117"/>
                <a:gd name="T60" fmla="*/ 973 w 1152"/>
                <a:gd name="T61" fmla="*/ 216 h 1117"/>
                <a:gd name="T62" fmla="*/ 936 w 1152"/>
                <a:gd name="T63" fmla="*/ 289 h 1117"/>
                <a:gd name="T64" fmla="*/ 925 w 1152"/>
                <a:gd name="T65" fmla="*/ 119 h 1117"/>
                <a:gd name="T66" fmla="*/ 137 w 1152"/>
                <a:gd name="T67" fmla="*/ 109 h 1117"/>
                <a:gd name="T68" fmla="*/ 108 w 1152"/>
                <a:gd name="T69" fmla="*/ 137 h 1117"/>
                <a:gd name="T70" fmla="*/ 87 w 1152"/>
                <a:gd name="T71" fmla="*/ 258 h 1117"/>
                <a:gd name="T72" fmla="*/ 73 w 1152"/>
                <a:gd name="T73" fmla="*/ 186 h 1117"/>
                <a:gd name="T74" fmla="*/ 101 w 1152"/>
                <a:gd name="T75" fmla="*/ 119 h 1117"/>
                <a:gd name="T76" fmla="*/ 160 w 1152"/>
                <a:gd name="T77" fmla="*/ 78 h 1117"/>
                <a:gd name="T78" fmla="*/ 1044 w 1152"/>
                <a:gd name="T79" fmla="*/ 216 h 1117"/>
                <a:gd name="T80" fmla="*/ 1035 w 1152"/>
                <a:gd name="T81" fmla="*/ 66 h 1117"/>
                <a:gd name="T82" fmla="*/ 996 w 1152"/>
                <a:gd name="T83" fmla="*/ 19 h 1117"/>
                <a:gd name="T84" fmla="*/ 936 w 1152"/>
                <a:gd name="T85" fmla="*/ 0 h 1117"/>
                <a:gd name="T86" fmla="*/ 121 w 1152"/>
                <a:gd name="T87" fmla="*/ 16 h 1117"/>
                <a:gd name="T88" fmla="*/ 34 w 1152"/>
                <a:gd name="T89" fmla="*/ 88 h 1117"/>
                <a:gd name="T90" fmla="*/ 0 w 1152"/>
                <a:gd name="T91" fmla="*/ 199 h 1117"/>
                <a:gd name="T92" fmla="*/ 24 w 1152"/>
                <a:gd name="T93" fmla="*/ 1013 h 1117"/>
                <a:gd name="T94" fmla="*/ 104 w 1152"/>
                <a:gd name="T95" fmla="*/ 1093 h 1117"/>
                <a:gd name="T96" fmla="*/ 846 w 1152"/>
                <a:gd name="T97" fmla="*/ 1117 h 1117"/>
                <a:gd name="T98" fmla="*/ 956 w 1152"/>
                <a:gd name="T99" fmla="*/ 1082 h 1117"/>
                <a:gd name="T100" fmla="*/ 1029 w 1152"/>
                <a:gd name="T101" fmla="*/ 996 h 1117"/>
                <a:gd name="T102" fmla="*/ 1044 w 1152"/>
                <a:gd name="T103" fmla="*/ 864 h 1117"/>
                <a:gd name="T104" fmla="*/ 1110 w 1152"/>
                <a:gd name="T105" fmla="*/ 794 h 1117"/>
                <a:gd name="T106" fmla="*/ 1145 w 1152"/>
                <a:gd name="T107" fmla="*/ 709 h 1117"/>
                <a:gd name="T108" fmla="*/ 1151 w 1152"/>
                <a:gd name="T109" fmla="*/ 618 h 1117"/>
                <a:gd name="T110" fmla="*/ 1125 w 1152"/>
                <a:gd name="T111" fmla="*/ 531 h 1117"/>
                <a:gd name="T112" fmla="*/ 1070 w 1152"/>
                <a:gd name="T113" fmla="*/ 454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2" h="1117">
                  <a:moveTo>
                    <a:pt x="1018" y="793"/>
                  </a:moveTo>
                  <a:lnTo>
                    <a:pt x="649" y="793"/>
                  </a:lnTo>
                  <a:lnTo>
                    <a:pt x="637" y="792"/>
                  </a:lnTo>
                  <a:lnTo>
                    <a:pt x="626" y="791"/>
                  </a:lnTo>
                  <a:lnTo>
                    <a:pt x="616" y="788"/>
                  </a:lnTo>
                  <a:lnTo>
                    <a:pt x="606" y="784"/>
                  </a:lnTo>
                  <a:lnTo>
                    <a:pt x="597" y="780"/>
                  </a:lnTo>
                  <a:lnTo>
                    <a:pt x="588" y="775"/>
                  </a:lnTo>
                  <a:lnTo>
                    <a:pt x="579" y="768"/>
                  </a:lnTo>
                  <a:lnTo>
                    <a:pt x="572" y="761"/>
                  </a:lnTo>
                  <a:lnTo>
                    <a:pt x="564" y="753"/>
                  </a:lnTo>
                  <a:lnTo>
                    <a:pt x="559" y="745"/>
                  </a:lnTo>
                  <a:lnTo>
                    <a:pt x="553" y="736"/>
                  </a:lnTo>
                  <a:lnTo>
                    <a:pt x="548" y="727"/>
                  </a:lnTo>
                  <a:lnTo>
                    <a:pt x="545" y="716"/>
                  </a:lnTo>
                  <a:lnTo>
                    <a:pt x="543" y="707"/>
                  </a:lnTo>
                  <a:lnTo>
                    <a:pt x="541" y="696"/>
                  </a:lnTo>
                  <a:lnTo>
                    <a:pt x="541" y="685"/>
                  </a:lnTo>
                  <a:lnTo>
                    <a:pt x="541" y="674"/>
                  </a:lnTo>
                  <a:lnTo>
                    <a:pt x="543" y="663"/>
                  </a:lnTo>
                  <a:lnTo>
                    <a:pt x="545" y="653"/>
                  </a:lnTo>
                  <a:lnTo>
                    <a:pt x="548" y="643"/>
                  </a:lnTo>
                  <a:lnTo>
                    <a:pt x="553" y="633"/>
                  </a:lnTo>
                  <a:lnTo>
                    <a:pt x="559" y="625"/>
                  </a:lnTo>
                  <a:lnTo>
                    <a:pt x="564" y="616"/>
                  </a:lnTo>
                  <a:lnTo>
                    <a:pt x="572" y="608"/>
                  </a:lnTo>
                  <a:lnTo>
                    <a:pt x="579" y="602"/>
                  </a:lnTo>
                  <a:lnTo>
                    <a:pt x="588" y="595"/>
                  </a:lnTo>
                  <a:lnTo>
                    <a:pt x="597" y="590"/>
                  </a:lnTo>
                  <a:lnTo>
                    <a:pt x="606" y="586"/>
                  </a:lnTo>
                  <a:lnTo>
                    <a:pt x="616" y="581"/>
                  </a:lnTo>
                  <a:lnTo>
                    <a:pt x="626" y="579"/>
                  </a:lnTo>
                  <a:lnTo>
                    <a:pt x="637" y="577"/>
                  </a:lnTo>
                  <a:lnTo>
                    <a:pt x="649" y="577"/>
                  </a:lnTo>
                  <a:lnTo>
                    <a:pt x="973" y="577"/>
                  </a:lnTo>
                  <a:lnTo>
                    <a:pt x="980" y="576"/>
                  </a:lnTo>
                  <a:lnTo>
                    <a:pt x="989" y="575"/>
                  </a:lnTo>
                  <a:lnTo>
                    <a:pt x="996" y="572"/>
                  </a:lnTo>
                  <a:lnTo>
                    <a:pt x="1004" y="568"/>
                  </a:lnTo>
                  <a:lnTo>
                    <a:pt x="1011" y="565"/>
                  </a:lnTo>
                  <a:lnTo>
                    <a:pt x="1018" y="560"/>
                  </a:lnTo>
                  <a:lnTo>
                    <a:pt x="1024" y="554"/>
                  </a:lnTo>
                  <a:lnTo>
                    <a:pt x="1030" y="548"/>
                  </a:lnTo>
                  <a:lnTo>
                    <a:pt x="1035" y="540"/>
                  </a:lnTo>
                  <a:lnTo>
                    <a:pt x="1038" y="532"/>
                  </a:lnTo>
                  <a:lnTo>
                    <a:pt x="1039" y="531"/>
                  </a:lnTo>
                  <a:lnTo>
                    <a:pt x="1039" y="529"/>
                  </a:lnTo>
                  <a:lnTo>
                    <a:pt x="1049" y="542"/>
                  </a:lnTo>
                  <a:lnTo>
                    <a:pt x="1057" y="555"/>
                  </a:lnTo>
                  <a:lnTo>
                    <a:pt x="1064" y="571"/>
                  </a:lnTo>
                  <a:lnTo>
                    <a:pt x="1070" y="585"/>
                  </a:lnTo>
                  <a:lnTo>
                    <a:pt x="1074" y="601"/>
                  </a:lnTo>
                  <a:lnTo>
                    <a:pt x="1077" y="616"/>
                  </a:lnTo>
                  <a:lnTo>
                    <a:pt x="1079" y="632"/>
                  </a:lnTo>
                  <a:lnTo>
                    <a:pt x="1081" y="648"/>
                  </a:lnTo>
                  <a:lnTo>
                    <a:pt x="1079" y="669"/>
                  </a:lnTo>
                  <a:lnTo>
                    <a:pt x="1076" y="689"/>
                  </a:lnTo>
                  <a:lnTo>
                    <a:pt x="1071" y="709"/>
                  </a:lnTo>
                  <a:lnTo>
                    <a:pt x="1064" y="727"/>
                  </a:lnTo>
                  <a:lnTo>
                    <a:pt x="1055" y="745"/>
                  </a:lnTo>
                  <a:lnTo>
                    <a:pt x="1045" y="763"/>
                  </a:lnTo>
                  <a:lnTo>
                    <a:pt x="1032" y="778"/>
                  </a:lnTo>
                  <a:lnTo>
                    <a:pt x="1018" y="793"/>
                  </a:lnTo>
                  <a:lnTo>
                    <a:pt x="1018" y="793"/>
                  </a:lnTo>
                  <a:close/>
                  <a:moveTo>
                    <a:pt x="973" y="918"/>
                  </a:moveTo>
                  <a:lnTo>
                    <a:pt x="971" y="931"/>
                  </a:lnTo>
                  <a:lnTo>
                    <a:pt x="969" y="944"/>
                  </a:lnTo>
                  <a:lnTo>
                    <a:pt x="966" y="956"/>
                  </a:lnTo>
                  <a:lnTo>
                    <a:pt x="962" y="968"/>
                  </a:lnTo>
                  <a:lnTo>
                    <a:pt x="956" y="979"/>
                  </a:lnTo>
                  <a:lnTo>
                    <a:pt x="951" y="990"/>
                  </a:lnTo>
                  <a:lnTo>
                    <a:pt x="943" y="999"/>
                  </a:lnTo>
                  <a:lnTo>
                    <a:pt x="935" y="1008"/>
                  </a:lnTo>
                  <a:lnTo>
                    <a:pt x="926" y="1015"/>
                  </a:lnTo>
                  <a:lnTo>
                    <a:pt x="916" y="1023"/>
                  </a:lnTo>
                  <a:lnTo>
                    <a:pt x="906" y="1030"/>
                  </a:lnTo>
                  <a:lnTo>
                    <a:pt x="895" y="1035"/>
                  </a:lnTo>
                  <a:lnTo>
                    <a:pt x="884" y="1039"/>
                  </a:lnTo>
                  <a:lnTo>
                    <a:pt x="871" y="1042"/>
                  </a:lnTo>
                  <a:lnTo>
                    <a:pt x="859" y="1044"/>
                  </a:lnTo>
                  <a:lnTo>
                    <a:pt x="846" y="1045"/>
                  </a:lnTo>
                  <a:lnTo>
                    <a:pt x="198" y="1045"/>
                  </a:lnTo>
                  <a:lnTo>
                    <a:pt x="185" y="1044"/>
                  </a:lnTo>
                  <a:lnTo>
                    <a:pt x="172" y="1042"/>
                  </a:lnTo>
                  <a:lnTo>
                    <a:pt x="160" y="1039"/>
                  </a:lnTo>
                  <a:lnTo>
                    <a:pt x="148" y="1035"/>
                  </a:lnTo>
                  <a:lnTo>
                    <a:pt x="138" y="1030"/>
                  </a:lnTo>
                  <a:lnTo>
                    <a:pt x="128" y="1023"/>
                  </a:lnTo>
                  <a:lnTo>
                    <a:pt x="118" y="1015"/>
                  </a:lnTo>
                  <a:lnTo>
                    <a:pt x="108" y="1008"/>
                  </a:lnTo>
                  <a:lnTo>
                    <a:pt x="101" y="999"/>
                  </a:lnTo>
                  <a:lnTo>
                    <a:pt x="93" y="990"/>
                  </a:lnTo>
                  <a:lnTo>
                    <a:pt x="87" y="979"/>
                  </a:lnTo>
                  <a:lnTo>
                    <a:pt x="81" y="968"/>
                  </a:lnTo>
                  <a:lnTo>
                    <a:pt x="77" y="956"/>
                  </a:lnTo>
                  <a:lnTo>
                    <a:pt x="75" y="944"/>
                  </a:lnTo>
                  <a:lnTo>
                    <a:pt x="73" y="931"/>
                  </a:lnTo>
                  <a:lnTo>
                    <a:pt x="72" y="918"/>
                  </a:lnTo>
                  <a:lnTo>
                    <a:pt x="72" y="351"/>
                  </a:lnTo>
                  <a:lnTo>
                    <a:pt x="86" y="361"/>
                  </a:lnTo>
                  <a:lnTo>
                    <a:pt x="100" y="371"/>
                  </a:lnTo>
                  <a:lnTo>
                    <a:pt x="114" y="378"/>
                  </a:lnTo>
                  <a:lnTo>
                    <a:pt x="130" y="385"/>
                  </a:lnTo>
                  <a:lnTo>
                    <a:pt x="146" y="390"/>
                  </a:lnTo>
                  <a:lnTo>
                    <a:pt x="162" y="393"/>
                  </a:lnTo>
                  <a:lnTo>
                    <a:pt x="180" y="396"/>
                  </a:lnTo>
                  <a:lnTo>
                    <a:pt x="198" y="397"/>
                  </a:lnTo>
                  <a:lnTo>
                    <a:pt x="792" y="397"/>
                  </a:lnTo>
                  <a:lnTo>
                    <a:pt x="936" y="397"/>
                  </a:lnTo>
                  <a:lnTo>
                    <a:pt x="943" y="398"/>
                  </a:lnTo>
                  <a:lnTo>
                    <a:pt x="950" y="400"/>
                  </a:lnTo>
                  <a:lnTo>
                    <a:pt x="956" y="403"/>
                  </a:lnTo>
                  <a:lnTo>
                    <a:pt x="962" y="407"/>
                  </a:lnTo>
                  <a:lnTo>
                    <a:pt x="966" y="413"/>
                  </a:lnTo>
                  <a:lnTo>
                    <a:pt x="969" y="418"/>
                  </a:lnTo>
                  <a:lnTo>
                    <a:pt x="971" y="426"/>
                  </a:lnTo>
                  <a:lnTo>
                    <a:pt x="973" y="432"/>
                  </a:lnTo>
                  <a:lnTo>
                    <a:pt x="973" y="505"/>
                  </a:lnTo>
                  <a:lnTo>
                    <a:pt x="649" y="505"/>
                  </a:lnTo>
                  <a:lnTo>
                    <a:pt x="629" y="506"/>
                  </a:lnTo>
                  <a:lnTo>
                    <a:pt x="612" y="508"/>
                  </a:lnTo>
                  <a:lnTo>
                    <a:pt x="595" y="513"/>
                  </a:lnTo>
                  <a:lnTo>
                    <a:pt x="578" y="519"/>
                  </a:lnTo>
                  <a:lnTo>
                    <a:pt x="562" y="526"/>
                  </a:lnTo>
                  <a:lnTo>
                    <a:pt x="547" y="536"/>
                  </a:lnTo>
                  <a:lnTo>
                    <a:pt x="534" y="546"/>
                  </a:lnTo>
                  <a:lnTo>
                    <a:pt x="521" y="558"/>
                  </a:lnTo>
                  <a:lnTo>
                    <a:pt x="509" y="571"/>
                  </a:lnTo>
                  <a:lnTo>
                    <a:pt x="498" y="585"/>
                  </a:lnTo>
                  <a:lnTo>
                    <a:pt x="490" y="599"/>
                  </a:lnTo>
                  <a:lnTo>
                    <a:pt x="482" y="615"/>
                  </a:lnTo>
                  <a:lnTo>
                    <a:pt x="476" y="631"/>
                  </a:lnTo>
                  <a:lnTo>
                    <a:pt x="471" y="648"/>
                  </a:lnTo>
                  <a:lnTo>
                    <a:pt x="469" y="667"/>
                  </a:lnTo>
                  <a:lnTo>
                    <a:pt x="468" y="685"/>
                  </a:lnTo>
                  <a:lnTo>
                    <a:pt x="469" y="703"/>
                  </a:lnTo>
                  <a:lnTo>
                    <a:pt x="471" y="721"/>
                  </a:lnTo>
                  <a:lnTo>
                    <a:pt x="476" y="738"/>
                  </a:lnTo>
                  <a:lnTo>
                    <a:pt x="482" y="755"/>
                  </a:lnTo>
                  <a:lnTo>
                    <a:pt x="490" y="770"/>
                  </a:lnTo>
                  <a:lnTo>
                    <a:pt x="498" y="785"/>
                  </a:lnTo>
                  <a:lnTo>
                    <a:pt x="509" y="799"/>
                  </a:lnTo>
                  <a:lnTo>
                    <a:pt x="521" y="812"/>
                  </a:lnTo>
                  <a:lnTo>
                    <a:pt x="534" y="823"/>
                  </a:lnTo>
                  <a:lnTo>
                    <a:pt x="547" y="834"/>
                  </a:lnTo>
                  <a:lnTo>
                    <a:pt x="562" y="843"/>
                  </a:lnTo>
                  <a:lnTo>
                    <a:pt x="578" y="850"/>
                  </a:lnTo>
                  <a:lnTo>
                    <a:pt x="595" y="857"/>
                  </a:lnTo>
                  <a:lnTo>
                    <a:pt x="612" y="861"/>
                  </a:lnTo>
                  <a:lnTo>
                    <a:pt x="629" y="864"/>
                  </a:lnTo>
                  <a:lnTo>
                    <a:pt x="649" y="864"/>
                  </a:lnTo>
                  <a:lnTo>
                    <a:pt x="973" y="864"/>
                  </a:lnTo>
                  <a:lnTo>
                    <a:pt x="973" y="918"/>
                  </a:lnTo>
                  <a:close/>
                  <a:moveTo>
                    <a:pt x="900" y="289"/>
                  </a:moveTo>
                  <a:lnTo>
                    <a:pt x="900" y="324"/>
                  </a:lnTo>
                  <a:lnTo>
                    <a:pt x="792" y="324"/>
                  </a:lnTo>
                  <a:lnTo>
                    <a:pt x="198" y="324"/>
                  </a:lnTo>
                  <a:lnTo>
                    <a:pt x="184" y="324"/>
                  </a:lnTo>
                  <a:lnTo>
                    <a:pt x="170" y="321"/>
                  </a:lnTo>
                  <a:lnTo>
                    <a:pt x="157" y="318"/>
                  </a:lnTo>
                  <a:lnTo>
                    <a:pt x="144" y="312"/>
                  </a:lnTo>
                  <a:lnTo>
                    <a:pt x="144" y="289"/>
                  </a:lnTo>
                  <a:lnTo>
                    <a:pt x="900" y="289"/>
                  </a:lnTo>
                  <a:close/>
                  <a:moveTo>
                    <a:pt x="900" y="253"/>
                  </a:moveTo>
                  <a:lnTo>
                    <a:pt x="144" y="253"/>
                  </a:lnTo>
                  <a:lnTo>
                    <a:pt x="144" y="216"/>
                  </a:lnTo>
                  <a:lnTo>
                    <a:pt x="900" y="216"/>
                  </a:lnTo>
                  <a:lnTo>
                    <a:pt x="900" y="253"/>
                  </a:lnTo>
                  <a:close/>
                  <a:moveTo>
                    <a:pt x="900" y="181"/>
                  </a:moveTo>
                  <a:lnTo>
                    <a:pt x="144" y="181"/>
                  </a:lnTo>
                  <a:lnTo>
                    <a:pt x="144" y="145"/>
                  </a:lnTo>
                  <a:lnTo>
                    <a:pt x="900" y="145"/>
                  </a:lnTo>
                  <a:lnTo>
                    <a:pt x="900" y="181"/>
                  </a:lnTo>
                  <a:close/>
                  <a:moveTo>
                    <a:pt x="198" y="73"/>
                  </a:moveTo>
                  <a:lnTo>
                    <a:pt x="792" y="73"/>
                  </a:lnTo>
                  <a:lnTo>
                    <a:pt x="936" y="73"/>
                  </a:lnTo>
                  <a:lnTo>
                    <a:pt x="943" y="74"/>
                  </a:lnTo>
                  <a:lnTo>
                    <a:pt x="950" y="76"/>
                  </a:lnTo>
                  <a:lnTo>
                    <a:pt x="956" y="79"/>
                  </a:lnTo>
                  <a:lnTo>
                    <a:pt x="962" y="83"/>
                  </a:lnTo>
                  <a:lnTo>
                    <a:pt x="966" y="89"/>
                  </a:lnTo>
                  <a:lnTo>
                    <a:pt x="969" y="94"/>
                  </a:lnTo>
                  <a:lnTo>
                    <a:pt x="971" y="102"/>
                  </a:lnTo>
                  <a:lnTo>
                    <a:pt x="973" y="108"/>
                  </a:lnTo>
                  <a:lnTo>
                    <a:pt x="973" y="199"/>
                  </a:lnTo>
                  <a:lnTo>
                    <a:pt x="973" y="216"/>
                  </a:lnTo>
                  <a:lnTo>
                    <a:pt x="973" y="332"/>
                  </a:lnTo>
                  <a:lnTo>
                    <a:pt x="964" y="329"/>
                  </a:lnTo>
                  <a:lnTo>
                    <a:pt x="954" y="326"/>
                  </a:lnTo>
                  <a:lnTo>
                    <a:pt x="946" y="325"/>
                  </a:lnTo>
                  <a:lnTo>
                    <a:pt x="936" y="324"/>
                  </a:lnTo>
                  <a:lnTo>
                    <a:pt x="936" y="289"/>
                  </a:lnTo>
                  <a:lnTo>
                    <a:pt x="936" y="216"/>
                  </a:lnTo>
                  <a:lnTo>
                    <a:pt x="936" y="145"/>
                  </a:lnTo>
                  <a:lnTo>
                    <a:pt x="936" y="137"/>
                  </a:lnTo>
                  <a:lnTo>
                    <a:pt x="934" y="131"/>
                  </a:lnTo>
                  <a:lnTo>
                    <a:pt x="929" y="124"/>
                  </a:lnTo>
                  <a:lnTo>
                    <a:pt x="925" y="119"/>
                  </a:lnTo>
                  <a:lnTo>
                    <a:pt x="920" y="115"/>
                  </a:lnTo>
                  <a:lnTo>
                    <a:pt x="914" y="112"/>
                  </a:lnTo>
                  <a:lnTo>
                    <a:pt x="908" y="109"/>
                  </a:lnTo>
                  <a:lnTo>
                    <a:pt x="900" y="108"/>
                  </a:lnTo>
                  <a:lnTo>
                    <a:pt x="144" y="108"/>
                  </a:lnTo>
                  <a:lnTo>
                    <a:pt x="137" y="109"/>
                  </a:lnTo>
                  <a:lnTo>
                    <a:pt x="130" y="112"/>
                  </a:lnTo>
                  <a:lnTo>
                    <a:pt x="124" y="115"/>
                  </a:lnTo>
                  <a:lnTo>
                    <a:pt x="118" y="119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37"/>
                  </a:lnTo>
                  <a:lnTo>
                    <a:pt x="108" y="145"/>
                  </a:lnTo>
                  <a:lnTo>
                    <a:pt x="108" y="216"/>
                  </a:lnTo>
                  <a:lnTo>
                    <a:pt x="108" y="286"/>
                  </a:lnTo>
                  <a:lnTo>
                    <a:pt x="100" y="278"/>
                  </a:lnTo>
                  <a:lnTo>
                    <a:pt x="93" y="268"/>
                  </a:lnTo>
                  <a:lnTo>
                    <a:pt x="87" y="258"/>
                  </a:lnTo>
                  <a:lnTo>
                    <a:pt x="81" y="247"/>
                  </a:lnTo>
                  <a:lnTo>
                    <a:pt x="77" y="236"/>
                  </a:lnTo>
                  <a:lnTo>
                    <a:pt x="75" y="224"/>
                  </a:lnTo>
                  <a:lnTo>
                    <a:pt x="73" y="211"/>
                  </a:lnTo>
                  <a:lnTo>
                    <a:pt x="72" y="199"/>
                  </a:lnTo>
                  <a:lnTo>
                    <a:pt x="73" y="186"/>
                  </a:lnTo>
                  <a:lnTo>
                    <a:pt x="75" y="173"/>
                  </a:lnTo>
                  <a:lnTo>
                    <a:pt x="77" y="161"/>
                  </a:lnTo>
                  <a:lnTo>
                    <a:pt x="81" y="149"/>
                  </a:lnTo>
                  <a:lnTo>
                    <a:pt x="87" y="139"/>
                  </a:lnTo>
                  <a:lnTo>
                    <a:pt x="93" y="128"/>
                  </a:lnTo>
                  <a:lnTo>
                    <a:pt x="101" y="119"/>
                  </a:lnTo>
                  <a:lnTo>
                    <a:pt x="108" y="109"/>
                  </a:lnTo>
                  <a:lnTo>
                    <a:pt x="118" y="102"/>
                  </a:lnTo>
                  <a:lnTo>
                    <a:pt x="128" y="94"/>
                  </a:lnTo>
                  <a:lnTo>
                    <a:pt x="138" y="88"/>
                  </a:lnTo>
                  <a:lnTo>
                    <a:pt x="148" y="82"/>
                  </a:lnTo>
                  <a:lnTo>
                    <a:pt x="160" y="78"/>
                  </a:lnTo>
                  <a:lnTo>
                    <a:pt x="172" y="75"/>
                  </a:lnTo>
                  <a:lnTo>
                    <a:pt x="185" y="74"/>
                  </a:lnTo>
                  <a:lnTo>
                    <a:pt x="198" y="73"/>
                  </a:lnTo>
                  <a:close/>
                  <a:moveTo>
                    <a:pt x="1044" y="432"/>
                  </a:moveTo>
                  <a:lnTo>
                    <a:pt x="1044" y="432"/>
                  </a:lnTo>
                  <a:lnTo>
                    <a:pt x="1044" y="216"/>
                  </a:lnTo>
                  <a:lnTo>
                    <a:pt x="1044" y="199"/>
                  </a:lnTo>
                  <a:lnTo>
                    <a:pt x="1044" y="108"/>
                  </a:lnTo>
                  <a:lnTo>
                    <a:pt x="1044" y="97"/>
                  </a:lnTo>
                  <a:lnTo>
                    <a:pt x="1042" y="87"/>
                  </a:lnTo>
                  <a:lnTo>
                    <a:pt x="1039" y="77"/>
                  </a:lnTo>
                  <a:lnTo>
                    <a:pt x="1035" y="66"/>
                  </a:lnTo>
                  <a:lnTo>
                    <a:pt x="1031" y="58"/>
                  </a:lnTo>
                  <a:lnTo>
                    <a:pt x="1025" y="48"/>
                  </a:lnTo>
                  <a:lnTo>
                    <a:pt x="1019" y="40"/>
                  </a:lnTo>
                  <a:lnTo>
                    <a:pt x="1012" y="33"/>
                  </a:lnTo>
                  <a:lnTo>
                    <a:pt x="1005" y="25"/>
                  </a:lnTo>
                  <a:lnTo>
                    <a:pt x="996" y="19"/>
                  </a:lnTo>
                  <a:lnTo>
                    <a:pt x="988" y="13"/>
                  </a:lnTo>
                  <a:lnTo>
                    <a:pt x="978" y="9"/>
                  </a:lnTo>
                  <a:lnTo>
                    <a:pt x="968" y="6"/>
                  </a:lnTo>
                  <a:lnTo>
                    <a:pt x="957" y="2"/>
                  </a:lnTo>
                  <a:lnTo>
                    <a:pt x="947" y="1"/>
                  </a:lnTo>
                  <a:lnTo>
                    <a:pt x="936" y="0"/>
                  </a:lnTo>
                  <a:lnTo>
                    <a:pt x="792" y="0"/>
                  </a:lnTo>
                  <a:lnTo>
                    <a:pt x="198" y="0"/>
                  </a:lnTo>
                  <a:lnTo>
                    <a:pt x="178" y="1"/>
                  </a:lnTo>
                  <a:lnTo>
                    <a:pt x="158" y="5"/>
                  </a:lnTo>
                  <a:lnTo>
                    <a:pt x="139" y="10"/>
                  </a:lnTo>
                  <a:lnTo>
                    <a:pt x="121" y="16"/>
                  </a:lnTo>
                  <a:lnTo>
                    <a:pt x="104" y="25"/>
                  </a:lnTo>
                  <a:lnTo>
                    <a:pt x="87" y="35"/>
                  </a:lnTo>
                  <a:lnTo>
                    <a:pt x="72" y="46"/>
                  </a:lnTo>
                  <a:lnTo>
                    <a:pt x="58" y="59"/>
                  </a:lnTo>
                  <a:lnTo>
                    <a:pt x="45" y="73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1"/>
                  </a:lnTo>
                  <a:lnTo>
                    <a:pt x="9" y="140"/>
                  </a:lnTo>
                  <a:lnTo>
                    <a:pt x="4" y="159"/>
                  </a:lnTo>
                  <a:lnTo>
                    <a:pt x="0" y="178"/>
                  </a:lnTo>
                  <a:lnTo>
                    <a:pt x="0" y="199"/>
                  </a:lnTo>
                  <a:lnTo>
                    <a:pt x="0" y="918"/>
                  </a:lnTo>
                  <a:lnTo>
                    <a:pt x="0" y="939"/>
                  </a:lnTo>
                  <a:lnTo>
                    <a:pt x="4" y="958"/>
                  </a:lnTo>
                  <a:lnTo>
                    <a:pt x="9" y="978"/>
                  </a:lnTo>
                  <a:lnTo>
                    <a:pt x="16" y="996"/>
                  </a:lnTo>
                  <a:lnTo>
                    <a:pt x="24" y="1013"/>
                  </a:lnTo>
                  <a:lnTo>
                    <a:pt x="34" y="1030"/>
                  </a:lnTo>
                  <a:lnTo>
                    <a:pt x="45" y="1045"/>
                  </a:lnTo>
                  <a:lnTo>
                    <a:pt x="58" y="1059"/>
                  </a:lnTo>
                  <a:lnTo>
                    <a:pt x="72" y="1072"/>
                  </a:lnTo>
                  <a:lnTo>
                    <a:pt x="87" y="1082"/>
                  </a:lnTo>
                  <a:lnTo>
                    <a:pt x="104" y="1093"/>
                  </a:lnTo>
                  <a:lnTo>
                    <a:pt x="121" y="1101"/>
                  </a:lnTo>
                  <a:lnTo>
                    <a:pt x="139" y="1107"/>
                  </a:lnTo>
                  <a:lnTo>
                    <a:pt x="158" y="1113"/>
                  </a:lnTo>
                  <a:lnTo>
                    <a:pt x="178" y="1116"/>
                  </a:lnTo>
                  <a:lnTo>
                    <a:pt x="198" y="1117"/>
                  </a:lnTo>
                  <a:lnTo>
                    <a:pt x="846" y="1117"/>
                  </a:lnTo>
                  <a:lnTo>
                    <a:pt x="867" y="1116"/>
                  </a:lnTo>
                  <a:lnTo>
                    <a:pt x="886" y="1113"/>
                  </a:lnTo>
                  <a:lnTo>
                    <a:pt x="904" y="1107"/>
                  </a:lnTo>
                  <a:lnTo>
                    <a:pt x="923" y="1101"/>
                  </a:lnTo>
                  <a:lnTo>
                    <a:pt x="940" y="1093"/>
                  </a:lnTo>
                  <a:lnTo>
                    <a:pt x="956" y="1082"/>
                  </a:lnTo>
                  <a:lnTo>
                    <a:pt x="971" y="1072"/>
                  </a:lnTo>
                  <a:lnTo>
                    <a:pt x="985" y="1059"/>
                  </a:lnTo>
                  <a:lnTo>
                    <a:pt x="998" y="1045"/>
                  </a:lnTo>
                  <a:lnTo>
                    <a:pt x="1010" y="1030"/>
                  </a:lnTo>
                  <a:lnTo>
                    <a:pt x="1020" y="1013"/>
                  </a:lnTo>
                  <a:lnTo>
                    <a:pt x="1029" y="996"/>
                  </a:lnTo>
                  <a:lnTo>
                    <a:pt x="1035" y="978"/>
                  </a:lnTo>
                  <a:lnTo>
                    <a:pt x="1039" y="958"/>
                  </a:lnTo>
                  <a:lnTo>
                    <a:pt x="1043" y="939"/>
                  </a:lnTo>
                  <a:lnTo>
                    <a:pt x="1044" y="918"/>
                  </a:lnTo>
                  <a:lnTo>
                    <a:pt x="1044" y="864"/>
                  </a:lnTo>
                  <a:lnTo>
                    <a:pt x="1044" y="864"/>
                  </a:lnTo>
                  <a:lnTo>
                    <a:pt x="1057" y="855"/>
                  </a:lnTo>
                  <a:lnTo>
                    <a:pt x="1070" y="844"/>
                  </a:lnTo>
                  <a:lnTo>
                    <a:pt x="1081" y="832"/>
                  </a:lnTo>
                  <a:lnTo>
                    <a:pt x="1091" y="820"/>
                  </a:lnTo>
                  <a:lnTo>
                    <a:pt x="1101" y="807"/>
                  </a:lnTo>
                  <a:lnTo>
                    <a:pt x="1110" y="794"/>
                  </a:lnTo>
                  <a:lnTo>
                    <a:pt x="1118" y="780"/>
                  </a:lnTo>
                  <a:lnTo>
                    <a:pt x="1125" y="767"/>
                  </a:lnTo>
                  <a:lnTo>
                    <a:pt x="1131" y="753"/>
                  </a:lnTo>
                  <a:lnTo>
                    <a:pt x="1137" y="738"/>
                  </a:lnTo>
                  <a:lnTo>
                    <a:pt x="1141" y="724"/>
                  </a:lnTo>
                  <a:lnTo>
                    <a:pt x="1145" y="709"/>
                  </a:lnTo>
                  <a:lnTo>
                    <a:pt x="1149" y="694"/>
                  </a:lnTo>
                  <a:lnTo>
                    <a:pt x="1151" y="679"/>
                  </a:lnTo>
                  <a:lnTo>
                    <a:pt x="1152" y="663"/>
                  </a:lnTo>
                  <a:lnTo>
                    <a:pt x="1152" y="648"/>
                  </a:lnTo>
                  <a:lnTo>
                    <a:pt x="1152" y="633"/>
                  </a:lnTo>
                  <a:lnTo>
                    <a:pt x="1151" y="618"/>
                  </a:lnTo>
                  <a:lnTo>
                    <a:pt x="1149" y="603"/>
                  </a:lnTo>
                  <a:lnTo>
                    <a:pt x="1145" y="589"/>
                  </a:lnTo>
                  <a:lnTo>
                    <a:pt x="1141" y="574"/>
                  </a:lnTo>
                  <a:lnTo>
                    <a:pt x="1137" y="559"/>
                  </a:lnTo>
                  <a:lnTo>
                    <a:pt x="1131" y="545"/>
                  </a:lnTo>
                  <a:lnTo>
                    <a:pt x="1125" y="531"/>
                  </a:lnTo>
                  <a:lnTo>
                    <a:pt x="1118" y="517"/>
                  </a:lnTo>
                  <a:lnTo>
                    <a:pt x="1110" y="504"/>
                  </a:lnTo>
                  <a:lnTo>
                    <a:pt x="1101" y="491"/>
                  </a:lnTo>
                  <a:lnTo>
                    <a:pt x="1091" y="478"/>
                  </a:lnTo>
                  <a:lnTo>
                    <a:pt x="1081" y="466"/>
                  </a:lnTo>
                  <a:lnTo>
                    <a:pt x="1070" y="454"/>
                  </a:lnTo>
                  <a:lnTo>
                    <a:pt x="1057" y="443"/>
                  </a:lnTo>
                  <a:lnTo>
                    <a:pt x="1044" y="4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99">
            <a:extLst>
              <a:ext uri="{FF2B5EF4-FFF2-40B4-BE49-F238E27FC236}">
                <a16:creationId xmlns:a16="http://schemas.microsoft.com/office/drawing/2014/main" id="{A3E41E3A-23F6-48E1-8C46-FD1A393E52CB}"/>
              </a:ext>
            </a:extLst>
          </p:cNvPr>
          <p:cNvGrpSpPr/>
          <p:nvPr/>
        </p:nvGrpSpPr>
        <p:grpSpPr>
          <a:xfrm>
            <a:off x="2046511" y="2451289"/>
            <a:ext cx="743585" cy="743585"/>
            <a:chOff x="6257131" y="1818084"/>
            <a:chExt cx="457200" cy="457200"/>
          </a:xfrm>
          <a:solidFill>
            <a:srgbClr val="929591"/>
          </a:solidFill>
        </p:grpSpPr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id="{67ABE63C-DECB-477E-8905-714931538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7131" y="1818084"/>
              <a:ext cx="457200" cy="457200"/>
            </a:xfrm>
            <a:custGeom>
              <a:avLst/>
              <a:gdLst>
                <a:gd name="T0" fmla="*/ 1079 w 1152"/>
                <a:gd name="T1" fmla="*/ 1022 h 1152"/>
                <a:gd name="T2" fmla="*/ 1071 w 1152"/>
                <a:gd name="T3" fmla="*/ 1042 h 1152"/>
                <a:gd name="T4" fmla="*/ 1058 w 1152"/>
                <a:gd name="T5" fmla="*/ 1059 h 1152"/>
                <a:gd name="T6" fmla="*/ 1042 w 1152"/>
                <a:gd name="T7" fmla="*/ 1071 h 1152"/>
                <a:gd name="T8" fmla="*/ 1023 w 1152"/>
                <a:gd name="T9" fmla="*/ 1079 h 1152"/>
                <a:gd name="T10" fmla="*/ 144 w 1152"/>
                <a:gd name="T11" fmla="*/ 1080 h 1152"/>
                <a:gd name="T12" fmla="*/ 123 w 1152"/>
                <a:gd name="T13" fmla="*/ 1076 h 1152"/>
                <a:gd name="T14" fmla="*/ 104 w 1152"/>
                <a:gd name="T15" fmla="*/ 1068 h 1152"/>
                <a:gd name="T16" fmla="*/ 89 w 1152"/>
                <a:gd name="T17" fmla="*/ 1054 h 1152"/>
                <a:gd name="T18" fmla="*/ 78 w 1152"/>
                <a:gd name="T19" fmla="*/ 1035 h 1152"/>
                <a:gd name="T20" fmla="*/ 72 w 1152"/>
                <a:gd name="T21" fmla="*/ 1015 h 1152"/>
                <a:gd name="T22" fmla="*/ 72 w 1152"/>
                <a:gd name="T23" fmla="*/ 280 h 1152"/>
                <a:gd name="T24" fmla="*/ 82 w 1152"/>
                <a:gd name="T25" fmla="*/ 262 h 1152"/>
                <a:gd name="T26" fmla="*/ 100 w 1152"/>
                <a:gd name="T27" fmla="*/ 252 h 1152"/>
                <a:gd name="T28" fmla="*/ 144 w 1152"/>
                <a:gd name="T29" fmla="*/ 972 h 1152"/>
                <a:gd name="T30" fmla="*/ 150 w 1152"/>
                <a:gd name="T31" fmla="*/ 992 h 1152"/>
                <a:gd name="T32" fmla="*/ 166 w 1152"/>
                <a:gd name="T33" fmla="*/ 1005 h 1152"/>
                <a:gd name="T34" fmla="*/ 187 w 1152"/>
                <a:gd name="T35" fmla="*/ 1007 h 1152"/>
                <a:gd name="T36" fmla="*/ 205 w 1152"/>
                <a:gd name="T37" fmla="*/ 998 h 1152"/>
                <a:gd name="T38" fmla="*/ 215 w 1152"/>
                <a:gd name="T39" fmla="*/ 979 h 1152"/>
                <a:gd name="T40" fmla="*/ 217 w 1152"/>
                <a:gd name="T41" fmla="*/ 100 h 1152"/>
                <a:gd name="T42" fmla="*/ 227 w 1152"/>
                <a:gd name="T43" fmla="*/ 83 h 1152"/>
                <a:gd name="T44" fmla="*/ 245 w 1152"/>
                <a:gd name="T45" fmla="*/ 73 h 1152"/>
                <a:gd name="T46" fmla="*/ 1051 w 1152"/>
                <a:gd name="T47" fmla="*/ 73 h 1152"/>
                <a:gd name="T48" fmla="*/ 1069 w 1152"/>
                <a:gd name="T49" fmla="*/ 83 h 1152"/>
                <a:gd name="T50" fmla="*/ 1079 w 1152"/>
                <a:gd name="T51" fmla="*/ 100 h 1152"/>
                <a:gd name="T52" fmla="*/ 1044 w 1152"/>
                <a:gd name="T53" fmla="*/ 0 h 1152"/>
                <a:gd name="T54" fmla="*/ 230 w 1152"/>
                <a:gd name="T55" fmla="*/ 2 h 1152"/>
                <a:gd name="T56" fmla="*/ 201 w 1152"/>
                <a:gd name="T57" fmla="*/ 13 h 1152"/>
                <a:gd name="T58" fmla="*/ 176 w 1152"/>
                <a:gd name="T59" fmla="*/ 31 h 1152"/>
                <a:gd name="T60" fmla="*/ 157 w 1152"/>
                <a:gd name="T61" fmla="*/ 56 h 1152"/>
                <a:gd name="T62" fmla="*/ 146 w 1152"/>
                <a:gd name="T63" fmla="*/ 86 h 1152"/>
                <a:gd name="T64" fmla="*/ 144 w 1152"/>
                <a:gd name="T65" fmla="*/ 180 h 1152"/>
                <a:gd name="T66" fmla="*/ 86 w 1152"/>
                <a:gd name="T67" fmla="*/ 182 h 1152"/>
                <a:gd name="T68" fmla="*/ 56 w 1152"/>
                <a:gd name="T69" fmla="*/ 193 h 1152"/>
                <a:gd name="T70" fmla="*/ 31 w 1152"/>
                <a:gd name="T71" fmla="*/ 211 h 1152"/>
                <a:gd name="T72" fmla="*/ 13 w 1152"/>
                <a:gd name="T73" fmla="*/ 236 h 1152"/>
                <a:gd name="T74" fmla="*/ 2 w 1152"/>
                <a:gd name="T75" fmla="*/ 266 h 1152"/>
                <a:gd name="T76" fmla="*/ 0 w 1152"/>
                <a:gd name="T77" fmla="*/ 1007 h 1152"/>
                <a:gd name="T78" fmla="*/ 6 w 1152"/>
                <a:gd name="T79" fmla="*/ 1050 h 1152"/>
                <a:gd name="T80" fmla="*/ 25 w 1152"/>
                <a:gd name="T81" fmla="*/ 1088 h 1152"/>
                <a:gd name="T82" fmla="*/ 53 w 1152"/>
                <a:gd name="T83" fmla="*/ 1119 h 1152"/>
                <a:gd name="T84" fmla="*/ 87 w 1152"/>
                <a:gd name="T85" fmla="*/ 1140 h 1152"/>
                <a:gd name="T86" fmla="*/ 130 w 1152"/>
                <a:gd name="T87" fmla="*/ 1151 h 1152"/>
                <a:gd name="T88" fmla="*/ 1023 w 1152"/>
                <a:gd name="T89" fmla="*/ 1151 h 1152"/>
                <a:gd name="T90" fmla="*/ 1064 w 1152"/>
                <a:gd name="T91" fmla="*/ 1140 h 1152"/>
                <a:gd name="T92" fmla="*/ 1099 w 1152"/>
                <a:gd name="T93" fmla="*/ 1119 h 1152"/>
                <a:gd name="T94" fmla="*/ 1128 w 1152"/>
                <a:gd name="T95" fmla="*/ 1088 h 1152"/>
                <a:gd name="T96" fmla="*/ 1146 w 1152"/>
                <a:gd name="T97" fmla="*/ 1050 h 1152"/>
                <a:gd name="T98" fmla="*/ 1152 w 1152"/>
                <a:gd name="T99" fmla="*/ 1007 h 1152"/>
                <a:gd name="T100" fmla="*/ 1150 w 1152"/>
                <a:gd name="T101" fmla="*/ 86 h 1152"/>
                <a:gd name="T102" fmla="*/ 1139 w 1152"/>
                <a:gd name="T103" fmla="*/ 56 h 1152"/>
                <a:gd name="T104" fmla="*/ 1120 w 1152"/>
                <a:gd name="T105" fmla="*/ 31 h 1152"/>
                <a:gd name="T106" fmla="*/ 1095 w 1152"/>
                <a:gd name="T107" fmla="*/ 13 h 1152"/>
                <a:gd name="T108" fmla="*/ 1066 w 1152"/>
                <a:gd name="T109" fmla="*/ 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2" h="1152">
                  <a:moveTo>
                    <a:pt x="1080" y="1007"/>
                  </a:moveTo>
                  <a:lnTo>
                    <a:pt x="1080" y="1015"/>
                  </a:lnTo>
                  <a:lnTo>
                    <a:pt x="1079" y="1022"/>
                  </a:lnTo>
                  <a:lnTo>
                    <a:pt x="1077" y="1029"/>
                  </a:lnTo>
                  <a:lnTo>
                    <a:pt x="1075" y="1035"/>
                  </a:lnTo>
                  <a:lnTo>
                    <a:pt x="1071" y="1042"/>
                  </a:lnTo>
                  <a:lnTo>
                    <a:pt x="1068" y="1048"/>
                  </a:lnTo>
                  <a:lnTo>
                    <a:pt x="1064" y="1054"/>
                  </a:lnTo>
                  <a:lnTo>
                    <a:pt x="1058" y="1059"/>
                  </a:lnTo>
                  <a:lnTo>
                    <a:pt x="1054" y="1063"/>
                  </a:lnTo>
                  <a:lnTo>
                    <a:pt x="1049" y="1068"/>
                  </a:lnTo>
                  <a:lnTo>
                    <a:pt x="1042" y="1071"/>
                  </a:lnTo>
                  <a:lnTo>
                    <a:pt x="1036" y="1074"/>
                  </a:lnTo>
                  <a:lnTo>
                    <a:pt x="1029" y="1076"/>
                  </a:lnTo>
                  <a:lnTo>
                    <a:pt x="1023" y="1079"/>
                  </a:lnTo>
                  <a:lnTo>
                    <a:pt x="1015" y="1080"/>
                  </a:lnTo>
                  <a:lnTo>
                    <a:pt x="1008" y="1080"/>
                  </a:lnTo>
                  <a:lnTo>
                    <a:pt x="144" y="1080"/>
                  </a:lnTo>
                  <a:lnTo>
                    <a:pt x="137" y="1080"/>
                  </a:lnTo>
                  <a:lnTo>
                    <a:pt x="130" y="1079"/>
                  </a:lnTo>
                  <a:lnTo>
                    <a:pt x="123" y="1076"/>
                  </a:lnTo>
                  <a:lnTo>
                    <a:pt x="116" y="1074"/>
                  </a:lnTo>
                  <a:lnTo>
                    <a:pt x="110" y="1071"/>
                  </a:lnTo>
                  <a:lnTo>
                    <a:pt x="104" y="1068"/>
                  </a:lnTo>
                  <a:lnTo>
                    <a:pt x="98" y="1063"/>
                  </a:lnTo>
                  <a:lnTo>
                    <a:pt x="93" y="1059"/>
                  </a:lnTo>
                  <a:lnTo>
                    <a:pt x="89" y="1054"/>
                  </a:lnTo>
                  <a:lnTo>
                    <a:pt x="84" y="1048"/>
                  </a:lnTo>
                  <a:lnTo>
                    <a:pt x="81" y="1042"/>
                  </a:lnTo>
                  <a:lnTo>
                    <a:pt x="78" y="1035"/>
                  </a:lnTo>
                  <a:lnTo>
                    <a:pt x="76" y="1029"/>
                  </a:lnTo>
                  <a:lnTo>
                    <a:pt x="73" y="1022"/>
                  </a:lnTo>
                  <a:lnTo>
                    <a:pt x="72" y="1015"/>
                  </a:lnTo>
                  <a:lnTo>
                    <a:pt x="72" y="1007"/>
                  </a:lnTo>
                  <a:lnTo>
                    <a:pt x="72" y="288"/>
                  </a:lnTo>
                  <a:lnTo>
                    <a:pt x="72" y="280"/>
                  </a:lnTo>
                  <a:lnTo>
                    <a:pt x="75" y="274"/>
                  </a:lnTo>
                  <a:lnTo>
                    <a:pt x="78" y="267"/>
                  </a:lnTo>
                  <a:lnTo>
                    <a:pt x="82" y="262"/>
                  </a:lnTo>
                  <a:lnTo>
                    <a:pt x="87" y="258"/>
                  </a:lnTo>
                  <a:lnTo>
                    <a:pt x="94" y="255"/>
                  </a:lnTo>
                  <a:lnTo>
                    <a:pt x="100" y="252"/>
                  </a:lnTo>
                  <a:lnTo>
                    <a:pt x="108" y="252"/>
                  </a:lnTo>
                  <a:lnTo>
                    <a:pt x="144" y="252"/>
                  </a:lnTo>
                  <a:lnTo>
                    <a:pt x="144" y="972"/>
                  </a:lnTo>
                  <a:lnTo>
                    <a:pt x="145" y="979"/>
                  </a:lnTo>
                  <a:lnTo>
                    <a:pt x="147" y="986"/>
                  </a:lnTo>
                  <a:lnTo>
                    <a:pt x="150" y="992"/>
                  </a:lnTo>
                  <a:lnTo>
                    <a:pt x="154" y="998"/>
                  </a:lnTo>
                  <a:lnTo>
                    <a:pt x="160" y="1002"/>
                  </a:lnTo>
                  <a:lnTo>
                    <a:pt x="166" y="1005"/>
                  </a:lnTo>
                  <a:lnTo>
                    <a:pt x="173" y="1007"/>
                  </a:lnTo>
                  <a:lnTo>
                    <a:pt x="180" y="1007"/>
                  </a:lnTo>
                  <a:lnTo>
                    <a:pt x="187" y="1007"/>
                  </a:lnTo>
                  <a:lnTo>
                    <a:pt x="194" y="1005"/>
                  </a:lnTo>
                  <a:lnTo>
                    <a:pt x="200" y="1002"/>
                  </a:lnTo>
                  <a:lnTo>
                    <a:pt x="205" y="998"/>
                  </a:lnTo>
                  <a:lnTo>
                    <a:pt x="210" y="992"/>
                  </a:lnTo>
                  <a:lnTo>
                    <a:pt x="213" y="986"/>
                  </a:lnTo>
                  <a:lnTo>
                    <a:pt x="215" y="979"/>
                  </a:lnTo>
                  <a:lnTo>
                    <a:pt x="216" y="972"/>
                  </a:lnTo>
                  <a:lnTo>
                    <a:pt x="216" y="108"/>
                  </a:lnTo>
                  <a:lnTo>
                    <a:pt x="217" y="100"/>
                  </a:lnTo>
                  <a:lnTo>
                    <a:pt x="219" y="94"/>
                  </a:lnTo>
                  <a:lnTo>
                    <a:pt x="222" y="88"/>
                  </a:lnTo>
                  <a:lnTo>
                    <a:pt x="227" y="83"/>
                  </a:lnTo>
                  <a:lnTo>
                    <a:pt x="232" y="78"/>
                  </a:lnTo>
                  <a:lnTo>
                    <a:pt x="238" y="74"/>
                  </a:lnTo>
                  <a:lnTo>
                    <a:pt x="245" y="73"/>
                  </a:lnTo>
                  <a:lnTo>
                    <a:pt x="252" y="72"/>
                  </a:lnTo>
                  <a:lnTo>
                    <a:pt x="1044" y="72"/>
                  </a:lnTo>
                  <a:lnTo>
                    <a:pt x="1051" y="73"/>
                  </a:lnTo>
                  <a:lnTo>
                    <a:pt x="1058" y="74"/>
                  </a:lnTo>
                  <a:lnTo>
                    <a:pt x="1064" y="78"/>
                  </a:lnTo>
                  <a:lnTo>
                    <a:pt x="1069" y="83"/>
                  </a:lnTo>
                  <a:lnTo>
                    <a:pt x="1074" y="88"/>
                  </a:lnTo>
                  <a:lnTo>
                    <a:pt x="1077" y="94"/>
                  </a:lnTo>
                  <a:lnTo>
                    <a:pt x="1079" y="100"/>
                  </a:lnTo>
                  <a:lnTo>
                    <a:pt x="1080" y="108"/>
                  </a:lnTo>
                  <a:lnTo>
                    <a:pt x="1080" y="1007"/>
                  </a:lnTo>
                  <a:close/>
                  <a:moveTo>
                    <a:pt x="1044" y="0"/>
                  </a:moveTo>
                  <a:lnTo>
                    <a:pt x="252" y="0"/>
                  </a:lnTo>
                  <a:lnTo>
                    <a:pt x="241" y="1"/>
                  </a:lnTo>
                  <a:lnTo>
                    <a:pt x="230" y="2"/>
                  </a:lnTo>
                  <a:lnTo>
                    <a:pt x="220" y="5"/>
                  </a:lnTo>
                  <a:lnTo>
                    <a:pt x="210" y="8"/>
                  </a:lnTo>
                  <a:lnTo>
                    <a:pt x="201" y="13"/>
                  </a:lnTo>
                  <a:lnTo>
                    <a:pt x="191" y="18"/>
                  </a:lnTo>
                  <a:lnTo>
                    <a:pt x="184" y="24"/>
                  </a:lnTo>
                  <a:lnTo>
                    <a:pt x="176" y="31"/>
                  </a:lnTo>
                  <a:lnTo>
                    <a:pt x="168" y="40"/>
                  </a:lnTo>
                  <a:lnTo>
                    <a:pt x="162" y="47"/>
                  </a:lnTo>
                  <a:lnTo>
                    <a:pt x="157" y="56"/>
                  </a:lnTo>
                  <a:lnTo>
                    <a:pt x="152" y="66"/>
                  </a:lnTo>
                  <a:lnTo>
                    <a:pt x="149" y="75"/>
                  </a:lnTo>
                  <a:lnTo>
                    <a:pt x="146" y="86"/>
                  </a:lnTo>
                  <a:lnTo>
                    <a:pt x="145" y="97"/>
                  </a:lnTo>
                  <a:lnTo>
                    <a:pt x="144" y="108"/>
                  </a:lnTo>
                  <a:lnTo>
                    <a:pt x="144" y="180"/>
                  </a:lnTo>
                  <a:lnTo>
                    <a:pt x="108" y="180"/>
                  </a:lnTo>
                  <a:lnTo>
                    <a:pt x="97" y="180"/>
                  </a:lnTo>
                  <a:lnTo>
                    <a:pt x="86" y="182"/>
                  </a:lnTo>
                  <a:lnTo>
                    <a:pt x="76" y="184"/>
                  </a:lnTo>
                  <a:lnTo>
                    <a:pt x="66" y="189"/>
                  </a:lnTo>
                  <a:lnTo>
                    <a:pt x="56" y="193"/>
                  </a:lnTo>
                  <a:lnTo>
                    <a:pt x="48" y="198"/>
                  </a:lnTo>
                  <a:lnTo>
                    <a:pt x="39" y="205"/>
                  </a:lnTo>
                  <a:lnTo>
                    <a:pt x="31" y="211"/>
                  </a:lnTo>
                  <a:lnTo>
                    <a:pt x="25" y="219"/>
                  </a:lnTo>
                  <a:lnTo>
                    <a:pt x="18" y="228"/>
                  </a:lnTo>
                  <a:lnTo>
                    <a:pt x="13" y="236"/>
                  </a:lnTo>
                  <a:lnTo>
                    <a:pt x="9" y="246"/>
                  </a:lnTo>
                  <a:lnTo>
                    <a:pt x="4" y="256"/>
                  </a:lnTo>
                  <a:lnTo>
                    <a:pt x="2" y="266"/>
                  </a:lnTo>
                  <a:lnTo>
                    <a:pt x="1" y="277"/>
                  </a:lnTo>
                  <a:lnTo>
                    <a:pt x="0" y="288"/>
                  </a:lnTo>
                  <a:lnTo>
                    <a:pt x="0" y="1007"/>
                  </a:lnTo>
                  <a:lnTo>
                    <a:pt x="1" y="1022"/>
                  </a:lnTo>
                  <a:lnTo>
                    <a:pt x="3" y="1036"/>
                  </a:lnTo>
                  <a:lnTo>
                    <a:pt x="6" y="1050"/>
                  </a:lnTo>
                  <a:lnTo>
                    <a:pt x="11" y="1063"/>
                  </a:lnTo>
                  <a:lnTo>
                    <a:pt x="17" y="1076"/>
                  </a:lnTo>
                  <a:lnTo>
                    <a:pt x="25" y="1088"/>
                  </a:lnTo>
                  <a:lnTo>
                    <a:pt x="32" y="1099"/>
                  </a:lnTo>
                  <a:lnTo>
                    <a:pt x="42" y="1110"/>
                  </a:lnTo>
                  <a:lnTo>
                    <a:pt x="53" y="1119"/>
                  </a:lnTo>
                  <a:lnTo>
                    <a:pt x="64" y="1127"/>
                  </a:lnTo>
                  <a:lnTo>
                    <a:pt x="76" y="1135"/>
                  </a:lnTo>
                  <a:lnTo>
                    <a:pt x="87" y="1140"/>
                  </a:lnTo>
                  <a:lnTo>
                    <a:pt x="102" y="1146"/>
                  </a:lnTo>
                  <a:lnTo>
                    <a:pt x="114" y="1149"/>
                  </a:lnTo>
                  <a:lnTo>
                    <a:pt x="130" y="1151"/>
                  </a:lnTo>
                  <a:lnTo>
                    <a:pt x="144" y="1152"/>
                  </a:lnTo>
                  <a:lnTo>
                    <a:pt x="1008" y="1152"/>
                  </a:lnTo>
                  <a:lnTo>
                    <a:pt x="1023" y="1151"/>
                  </a:lnTo>
                  <a:lnTo>
                    <a:pt x="1037" y="1149"/>
                  </a:lnTo>
                  <a:lnTo>
                    <a:pt x="1051" y="1146"/>
                  </a:lnTo>
                  <a:lnTo>
                    <a:pt x="1064" y="1140"/>
                  </a:lnTo>
                  <a:lnTo>
                    <a:pt x="1077" y="1135"/>
                  </a:lnTo>
                  <a:lnTo>
                    <a:pt x="1089" y="1127"/>
                  </a:lnTo>
                  <a:lnTo>
                    <a:pt x="1099" y="1119"/>
                  </a:lnTo>
                  <a:lnTo>
                    <a:pt x="1110" y="1110"/>
                  </a:lnTo>
                  <a:lnTo>
                    <a:pt x="1119" y="1099"/>
                  </a:lnTo>
                  <a:lnTo>
                    <a:pt x="1128" y="1088"/>
                  </a:lnTo>
                  <a:lnTo>
                    <a:pt x="1135" y="1076"/>
                  </a:lnTo>
                  <a:lnTo>
                    <a:pt x="1141" y="1063"/>
                  </a:lnTo>
                  <a:lnTo>
                    <a:pt x="1146" y="1050"/>
                  </a:lnTo>
                  <a:lnTo>
                    <a:pt x="1149" y="1036"/>
                  </a:lnTo>
                  <a:lnTo>
                    <a:pt x="1151" y="1022"/>
                  </a:lnTo>
                  <a:lnTo>
                    <a:pt x="1152" y="1007"/>
                  </a:lnTo>
                  <a:lnTo>
                    <a:pt x="1152" y="108"/>
                  </a:lnTo>
                  <a:lnTo>
                    <a:pt x="1151" y="97"/>
                  </a:lnTo>
                  <a:lnTo>
                    <a:pt x="1150" y="86"/>
                  </a:lnTo>
                  <a:lnTo>
                    <a:pt x="1147" y="75"/>
                  </a:lnTo>
                  <a:lnTo>
                    <a:pt x="1144" y="66"/>
                  </a:lnTo>
                  <a:lnTo>
                    <a:pt x="1139" y="56"/>
                  </a:lnTo>
                  <a:lnTo>
                    <a:pt x="1134" y="47"/>
                  </a:lnTo>
                  <a:lnTo>
                    <a:pt x="1128" y="40"/>
                  </a:lnTo>
                  <a:lnTo>
                    <a:pt x="1120" y="31"/>
                  </a:lnTo>
                  <a:lnTo>
                    <a:pt x="1112" y="24"/>
                  </a:lnTo>
                  <a:lnTo>
                    <a:pt x="1105" y="18"/>
                  </a:lnTo>
                  <a:lnTo>
                    <a:pt x="1095" y="13"/>
                  </a:lnTo>
                  <a:lnTo>
                    <a:pt x="1087" y="8"/>
                  </a:lnTo>
                  <a:lnTo>
                    <a:pt x="1076" y="5"/>
                  </a:lnTo>
                  <a:lnTo>
                    <a:pt x="1066" y="2"/>
                  </a:lnTo>
                  <a:lnTo>
                    <a:pt x="1055" y="1"/>
                  </a:lnTo>
                  <a:lnTo>
                    <a:pt x="10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CEF3E632-4A44-4737-AD16-AB97E4107058}"/>
                </a:ext>
              </a:extLst>
            </p:cNvPr>
            <p:cNvSpPr/>
            <p:nvPr/>
          </p:nvSpPr>
          <p:spPr bwMode="auto">
            <a:xfrm>
              <a:off x="6528594" y="1989534"/>
              <a:ext cx="128588" cy="14288"/>
            </a:xfrm>
            <a:custGeom>
              <a:avLst/>
              <a:gdLst>
                <a:gd name="T0" fmla="*/ 18 w 324"/>
                <a:gd name="T1" fmla="*/ 36 h 36"/>
                <a:gd name="T2" fmla="*/ 306 w 324"/>
                <a:gd name="T3" fmla="*/ 36 h 36"/>
                <a:gd name="T4" fmla="*/ 310 w 324"/>
                <a:gd name="T5" fmla="*/ 35 h 36"/>
                <a:gd name="T6" fmla="*/ 313 w 324"/>
                <a:gd name="T7" fmla="*/ 34 h 36"/>
                <a:gd name="T8" fmla="*/ 316 w 324"/>
                <a:gd name="T9" fmla="*/ 33 h 36"/>
                <a:gd name="T10" fmla="*/ 318 w 324"/>
                <a:gd name="T11" fmla="*/ 31 h 36"/>
                <a:gd name="T12" fmla="*/ 320 w 324"/>
                <a:gd name="T13" fmla="*/ 28 h 36"/>
                <a:gd name="T14" fmla="*/ 323 w 324"/>
                <a:gd name="T15" fmla="*/ 26 h 36"/>
                <a:gd name="T16" fmla="*/ 324 w 324"/>
                <a:gd name="T17" fmla="*/ 21 h 36"/>
                <a:gd name="T18" fmla="*/ 324 w 324"/>
                <a:gd name="T19" fmla="*/ 18 h 36"/>
                <a:gd name="T20" fmla="*/ 324 w 324"/>
                <a:gd name="T21" fmla="*/ 15 h 36"/>
                <a:gd name="T22" fmla="*/ 323 w 324"/>
                <a:gd name="T23" fmla="*/ 12 h 36"/>
                <a:gd name="T24" fmla="*/ 320 w 324"/>
                <a:gd name="T25" fmla="*/ 8 h 36"/>
                <a:gd name="T26" fmla="*/ 318 w 324"/>
                <a:gd name="T27" fmla="*/ 5 h 36"/>
                <a:gd name="T28" fmla="*/ 316 w 324"/>
                <a:gd name="T29" fmla="*/ 3 h 36"/>
                <a:gd name="T30" fmla="*/ 313 w 324"/>
                <a:gd name="T31" fmla="*/ 2 h 36"/>
                <a:gd name="T32" fmla="*/ 310 w 324"/>
                <a:gd name="T33" fmla="*/ 1 h 36"/>
                <a:gd name="T34" fmla="*/ 306 w 324"/>
                <a:gd name="T35" fmla="*/ 0 h 36"/>
                <a:gd name="T36" fmla="*/ 18 w 324"/>
                <a:gd name="T37" fmla="*/ 0 h 36"/>
                <a:gd name="T38" fmla="*/ 15 w 324"/>
                <a:gd name="T39" fmla="*/ 1 h 36"/>
                <a:gd name="T40" fmla="*/ 10 w 324"/>
                <a:gd name="T41" fmla="*/ 2 h 36"/>
                <a:gd name="T42" fmla="*/ 8 w 324"/>
                <a:gd name="T43" fmla="*/ 3 h 36"/>
                <a:gd name="T44" fmla="*/ 5 w 324"/>
                <a:gd name="T45" fmla="*/ 5 h 36"/>
                <a:gd name="T46" fmla="*/ 3 w 324"/>
                <a:gd name="T47" fmla="*/ 8 h 36"/>
                <a:gd name="T48" fmla="*/ 2 w 324"/>
                <a:gd name="T49" fmla="*/ 12 h 36"/>
                <a:gd name="T50" fmla="*/ 1 w 324"/>
                <a:gd name="T51" fmla="*/ 15 h 36"/>
                <a:gd name="T52" fmla="*/ 0 w 324"/>
                <a:gd name="T53" fmla="*/ 18 h 36"/>
                <a:gd name="T54" fmla="*/ 1 w 324"/>
                <a:gd name="T55" fmla="*/ 21 h 36"/>
                <a:gd name="T56" fmla="*/ 2 w 324"/>
                <a:gd name="T57" fmla="*/ 26 h 36"/>
                <a:gd name="T58" fmla="*/ 3 w 324"/>
                <a:gd name="T59" fmla="*/ 28 h 36"/>
                <a:gd name="T60" fmla="*/ 5 w 324"/>
                <a:gd name="T61" fmla="*/ 31 h 36"/>
                <a:gd name="T62" fmla="*/ 8 w 324"/>
                <a:gd name="T63" fmla="*/ 33 h 36"/>
                <a:gd name="T64" fmla="*/ 10 w 324"/>
                <a:gd name="T65" fmla="*/ 34 h 36"/>
                <a:gd name="T66" fmla="*/ 15 w 324"/>
                <a:gd name="T67" fmla="*/ 35 h 36"/>
                <a:gd name="T68" fmla="*/ 18 w 324"/>
                <a:gd name="T6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18" y="36"/>
                  </a:moveTo>
                  <a:lnTo>
                    <a:pt x="306" y="36"/>
                  </a:lnTo>
                  <a:lnTo>
                    <a:pt x="310" y="35"/>
                  </a:lnTo>
                  <a:lnTo>
                    <a:pt x="313" y="34"/>
                  </a:lnTo>
                  <a:lnTo>
                    <a:pt x="316" y="33"/>
                  </a:lnTo>
                  <a:lnTo>
                    <a:pt x="318" y="31"/>
                  </a:lnTo>
                  <a:lnTo>
                    <a:pt x="320" y="28"/>
                  </a:lnTo>
                  <a:lnTo>
                    <a:pt x="323" y="26"/>
                  </a:lnTo>
                  <a:lnTo>
                    <a:pt x="324" y="21"/>
                  </a:lnTo>
                  <a:lnTo>
                    <a:pt x="324" y="18"/>
                  </a:lnTo>
                  <a:lnTo>
                    <a:pt x="324" y="15"/>
                  </a:lnTo>
                  <a:lnTo>
                    <a:pt x="323" y="12"/>
                  </a:lnTo>
                  <a:lnTo>
                    <a:pt x="320" y="8"/>
                  </a:lnTo>
                  <a:lnTo>
                    <a:pt x="318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10" y="1"/>
                  </a:lnTo>
                  <a:lnTo>
                    <a:pt x="30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5" y="35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7927196B-67C7-4895-B1BC-562F1A2429AC}"/>
                </a:ext>
              </a:extLst>
            </p:cNvPr>
            <p:cNvSpPr/>
            <p:nvPr/>
          </p:nvSpPr>
          <p:spPr bwMode="auto">
            <a:xfrm>
              <a:off x="6528594" y="1946672"/>
              <a:ext cx="128588" cy="14288"/>
            </a:xfrm>
            <a:custGeom>
              <a:avLst/>
              <a:gdLst>
                <a:gd name="T0" fmla="*/ 18 w 324"/>
                <a:gd name="T1" fmla="*/ 36 h 36"/>
                <a:gd name="T2" fmla="*/ 306 w 324"/>
                <a:gd name="T3" fmla="*/ 36 h 36"/>
                <a:gd name="T4" fmla="*/ 310 w 324"/>
                <a:gd name="T5" fmla="*/ 35 h 36"/>
                <a:gd name="T6" fmla="*/ 313 w 324"/>
                <a:gd name="T7" fmla="*/ 34 h 36"/>
                <a:gd name="T8" fmla="*/ 316 w 324"/>
                <a:gd name="T9" fmla="*/ 33 h 36"/>
                <a:gd name="T10" fmla="*/ 318 w 324"/>
                <a:gd name="T11" fmla="*/ 31 h 36"/>
                <a:gd name="T12" fmla="*/ 320 w 324"/>
                <a:gd name="T13" fmla="*/ 28 h 36"/>
                <a:gd name="T14" fmla="*/ 323 w 324"/>
                <a:gd name="T15" fmla="*/ 26 h 36"/>
                <a:gd name="T16" fmla="*/ 324 w 324"/>
                <a:gd name="T17" fmla="*/ 21 h 36"/>
                <a:gd name="T18" fmla="*/ 324 w 324"/>
                <a:gd name="T19" fmla="*/ 18 h 36"/>
                <a:gd name="T20" fmla="*/ 324 w 324"/>
                <a:gd name="T21" fmla="*/ 15 h 36"/>
                <a:gd name="T22" fmla="*/ 323 w 324"/>
                <a:gd name="T23" fmla="*/ 12 h 36"/>
                <a:gd name="T24" fmla="*/ 320 w 324"/>
                <a:gd name="T25" fmla="*/ 8 h 36"/>
                <a:gd name="T26" fmla="*/ 318 w 324"/>
                <a:gd name="T27" fmla="*/ 5 h 36"/>
                <a:gd name="T28" fmla="*/ 316 w 324"/>
                <a:gd name="T29" fmla="*/ 3 h 36"/>
                <a:gd name="T30" fmla="*/ 313 w 324"/>
                <a:gd name="T31" fmla="*/ 2 h 36"/>
                <a:gd name="T32" fmla="*/ 310 w 324"/>
                <a:gd name="T33" fmla="*/ 1 h 36"/>
                <a:gd name="T34" fmla="*/ 306 w 324"/>
                <a:gd name="T35" fmla="*/ 0 h 36"/>
                <a:gd name="T36" fmla="*/ 18 w 324"/>
                <a:gd name="T37" fmla="*/ 0 h 36"/>
                <a:gd name="T38" fmla="*/ 15 w 324"/>
                <a:gd name="T39" fmla="*/ 1 h 36"/>
                <a:gd name="T40" fmla="*/ 10 w 324"/>
                <a:gd name="T41" fmla="*/ 2 h 36"/>
                <a:gd name="T42" fmla="*/ 8 w 324"/>
                <a:gd name="T43" fmla="*/ 3 h 36"/>
                <a:gd name="T44" fmla="*/ 5 w 324"/>
                <a:gd name="T45" fmla="*/ 5 h 36"/>
                <a:gd name="T46" fmla="*/ 3 w 324"/>
                <a:gd name="T47" fmla="*/ 8 h 36"/>
                <a:gd name="T48" fmla="*/ 2 w 324"/>
                <a:gd name="T49" fmla="*/ 12 h 36"/>
                <a:gd name="T50" fmla="*/ 1 w 324"/>
                <a:gd name="T51" fmla="*/ 15 h 36"/>
                <a:gd name="T52" fmla="*/ 0 w 324"/>
                <a:gd name="T53" fmla="*/ 18 h 36"/>
                <a:gd name="T54" fmla="*/ 1 w 324"/>
                <a:gd name="T55" fmla="*/ 21 h 36"/>
                <a:gd name="T56" fmla="*/ 2 w 324"/>
                <a:gd name="T57" fmla="*/ 26 h 36"/>
                <a:gd name="T58" fmla="*/ 3 w 324"/>
                <a:gd name="T59" fmla="*/ 28 h 36"/>
                <a:gd name="T60" fmla="*/ 5 w 324"/>
                <a:gd name="T61" fmla="*/ 31 h 36"/>
                <a:gd name="T62" fmla="*/ 8 w 324"/>
                <a:gd name="T63" fmla="*/ 33 h 36"/>
                <a:gd name="T64" fmla="*/ 10 w 324"/>
                <a:gd name="T65" fmla="*/ 34 h 36"/>
                <a:gd name="T66" fmla="*/ 15 w 324"/>
                <a:gd name="T67" fmla="*/ 35 h 36"/>
                <a:gd name="T68" fmla="*/ 18 w 324"/>
                <a:gd name="T6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18" y="36"/>
                  </a:moveTo>
                  <a:lnTo>
                    <a:pt x="306" y="36"/>
                  </a:lnTo>
                  <a:lnTo>
                    <a:pt x="310" y="35"/>
                  </a:lnTo>
                  <a:lnTo>
                    <a:pt x="313" y="34"/>
                  </a:lnTo>
                  <a:lnTo>
                    <a:pt x="316" y="33"/>
                  </a:lnTo>
                  <a:lnTo>
                    <a:pt x="318" y="31"/>
                  </a:lnTo>
                  <a:lnTo>
                    <a:pt x="320" y="28"/>
                  </a:lnTo>
                  <a:lnTo>
                    <a:pt x="323" y="26"/>
                  </a:lnTo>
                  <a:lnTo>
                    <a:pt x="324" y="21"/>
                  </a:lnTo>
                  <a:lnTo>
                    <a:pt x="324" y="18"/>
                  </a:lnTo>
                  <a:lnTo>
                    <a:pt x="324" y="15"/>
                  </a:lnTo>
                  <a:lnTo>
                    <a:pt x="323" y="12"/>
                  </a:lnTo>
                  <a:lnTo>
                    <a:pt x="320" y="8"/>
                  </a:lnTo>
                  <a:lnTo>
                    <a:pt x="318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10" y="1"/>
                  </a:lnTo>
                  <a:lnTo>
                    <a:pt x="30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5" y="35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88">
              <a:extLst>
                <a:ext uri="{FF2B5EF4-FFF2-40B4-BE49-F238E27FC236}">
                  <a16:creationId xmlns:a16="http://schemas.microsoft.com/office/drawing/2014/main" id="{1CA22D90-FF11-4D96-8B7A-0509602F3E37}"/>
                </a:ext>
              </a:extLst>
            </p:cNvPr>
            <p:cNvSpPr/>
            <p:nvPr/>
          </p:nvSpPr>
          <p:spPr bwMode="auto">
            <a:xfrm>
              <a:off x="6528594" y="1903809"/>
              <a:ext cx="128588" cy="14288"/>
            </a:xfrm>
            <a:custGeom>
              <a:avLst/>
              <a:gdLst>
                <a:gd name="T0" fmla="*/ 18 w 324"/>
                <a:gd name="T1" fmla="*/ 36 h 36"/>
                <a:gd name="T2" fmla="*/ 306 w 324"/>
                <a:gd name="T3" fmla="*/ 36 h 36"/>
                <a:gd name="T4" fmla="*/ 310 w 324"/>
                <a:gd name="T5" fmla="*/ 35 h 36"/>
                <a:gd name="T6" fmla="*/ 313 w 324"/>
                <a:gd name="T7" fmla="*/ 34 h 36"/>
                <a:gd name="T8" fmla="*/ 316 w 324"/>
                <a:gd name="T9" fmla="*/ 33 h 36"/>
                <a:gd name="T10" fmla="*/ 318 w 324"/>
                <a:gd name="T11" fmla="*/ 31 h 36"/>
                <a:gd name="T12" fmla="*/ 320 w 324"/>
                <a:gd name="T13" fmla="*/ 28 h 36"/>
                <a:gd name="T14" fmla="*/ 323 w 324"/>
                <a:gd name="T15" fmla="*/ 26 h 36"/>
                <a:gd name="T16" fmla="*/ 324 w 324"/>
                <a:gd name="T17" fmla="*/ 21 h 36"/>
                <a:gd name="T18" fmla="*/ 324 w 324"/>
                <a:gd name="T19" fmla="*/ 18 h 36"/>
                <a:gd name="T20" fmla="*/ 324 w 324"/>
                <a:gd name="T21" fmla="*/ 15 h 36"/>
                <a:gd name="T22" fmla="*/ 323 w 324"/>
                <a:gd name="T23" fmla="*/ 12 h 36"/>
                <a:gd name="T24" fmla="*/ 320 w 324"/>
                <a:gd name="T25" fmla="*/ 8 h 36"/>
                <a:gd name="T26" fmla="*/ 318 w 324"/>
                <a:gd name="T27" fmla="*/ 5 h 36"/>
                <a:gd name="T28" fmla="*/ 316 w 324"/>
                <a:gd name="T29" fmla="*/ 3 h 36"/>
                <a:gd name="T30" fmla="*/ 313 w 324"/>
                <a:gd name="T31" fmla="*/ 2 h 36"/>
                <a:gd name="T32" fmla="*/ 310 w 324"/>
                <a:gd name="T33" fmla="*/ 1 h 36"/>
                <a:gd name="T34" fmla="*/ 306 w 324"/>
                <a:gd name="T35" fmla="*/ 0 h 36"/>
                <a:gd name="T36" fmla="*/ 18 w 324"/>
                <a:gd name="T37" fmla="*/ 0 h 36"/>
                <a:gd name="T38" fmla="*/ 15 w 324"/>
                <a:gd name="T39" fmla="*/ 1 h 36"/>
                <a:gd name="T40" fmla="*/ 10 w 324"/>
                <a:gd name="T41" fmla="*/ 2 h 36"/>
                <a:gd name="T42" fmla="*/ 8 w 324"/>
                <a:gd name="T43" fmla="*/ 3 h 36"/>
                <a:gd name="T44" fmla="*/ 5 w 324"/>
                <a:gd name="T45" fmla="*/ 5 h 36"/>
                <a:gd name="T46" fmla="*/ 3 w 324"/>
                <a:gd name="T47" fmla="*/ 8 h 36"/>
                <a:gd name="T48" fmla="*/ 2 w 324"/>
                <a:gd name="T49" fmla="*/ 12 h 36"/>
                <a:gd name="T50" fmla="*/ 1 w 324"/>
                <a:gd name="T51" fmla="*/ 15 h 36"/>
                <a:gd name="T52" fmla="*/ 0 w 324"/>
                <a:gd name="T53" fmla="*/ 18 h 36"/>
                <a:gd name="T54" fmla="*/ 1 w 324"/>
                <a:gd name="T55" fmla="*/ 21 h 36"/>
                <a:gd name="T56" fmla="*/ 2 w 324"/>
                <a:gd name="T57" fmla="*/ 26 h 36"/>
                <a:gd name="T58" fmla="*/ 3 w 324"/>
                <a:gd name="T59" fmla="*/ 28 h 36"/>
                <a:gd name="T60" fmla="*/ 5 w 324"/>
                <a:gd name="T61" fmla="*/ 31 h 36"/>
                <a:gd name="T62" fmla="*/ 8 w 324"/>
                <a:gd name="T63" fmla="*/ 33 h 36"/>
                <a:gd name="T64" fmla="*/ 10 w 324"/>
                <a:gd name="T65" fmla="*/ 34 h 36"/>
                <a:gd name="T66" fmla="*/ 15 w 324"/>
                <a:gd name="T67" fmla="*/ 35 h 36"/>
                <a:gd name="T68" fmla="*/ 18 w 324"/>
                <a:gd name="T6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18" y="36"/>
                  </a:moveTo>
                  <a:lnTo>
                    <a:pt x="306" y="36"/>
                  </a:lnTo>
                  <a:lnTo>
                    <a:pt x="310" y="35"/>
                  </a:lnTo>
                  <a:lnTo>
                    <a:pt x="313" y="34"/>
                  </a:lnTo>
                  <a:lnTo>
                    <a:pt x="316" y="33"/>
                  </a:lnTo>
                  <a:lnTo>
                    <a:pt x="318" y="31"/>
                  </a:lnTo>
                  <a:lnTo>
                    <a:pt x="320" y="28"/>
                  </a:lnTo>
                  <a:lnTo>
                    <a:pt x="323" y="26"/>
                  </a:lnTo>
                  <a:lnTo>
                    <a:pt x="324" y="21"/>
                  </a:lnTo>
                  <a:lnTo>
                    <a:pt x="324" y="18"/>
                  </a:lnTo>
                  <a:lnTo>
                    <a:pt x="324" y="15"/>
                  </a:lnTo>
                  <a:lnTo>
                    <a:pt x="323" y="12"/>
                  </a:lnTo>
                  <a:lnTo>
                    <a:pt x="320" y="8"/>
                  </a:lnTo>
                  <a:lnTo>
                    <a:pt x="318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10" y="1"/>
                  </a:lnTo>
                  <a:lnTo>
                    <a:pt x="30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5" y="35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58C6DE04-D353-4C1B-858B-200749DE903C}"/>
                </a:ext>
              </a:extLst>
            </p:cNvPr>
            <p:cNvSpPr/>
            <p:nvPr/>
          </p:nvSpPr>
          <p:spPr bwMode="auto">
            <a:xfrm>
              <a:off x="6371431" y="2203847"/>
              <a:ext cx="128588" cy="14288"/>
            </a:xfrm>
            <a:custGeom>
              <a:avLst/>
              <a:gdLst>
                <a:gd name="T0" fmla="*/ 306 w 324"/>
                <a:gd name="T1" fmla="*/ 0 h 36"/>
                <a:gd name="T2" fmla="*/ 18 w 324"/>
                <a:gd name="T3" fmla="*/ 0 h 36"/>
                <a:gd name="T4" fmla="*/ 14 w 324"/>
                <a:gd name="T5" fmla="*/ 1 h 36"/>
                <a:gd name="T6" fmla="*/ 11 w 324"/>
                <a:gd name="T7" fmla="*/ 2 h 36"/>
                <a:gd name="T8" fmla="*/ 8 w 324"/>
                <a:gd name="T9" fmla="*/ 3 h 36"/>
                <a:gd name="T10" fmla="*/ 6 w 324"/>
                <a:gd name="T11" fmla="*/ 5 h 36"/>
                <a:gd name="T12" fmla="*/ 4 w 324"/>
                <a:gd name="T13" fmla="*/ 8 h 36"/>
                <a:gd name="T14" fmla="*/ 1 w 324"/>
                <a:gd name="T15" fmla="*/ 10 h 36"/>
                <a:gd name="T16" fmla="*/ 0 w 324"/>
                <a:gd name="T17" fmla="*/ 15 h 36"/>
                <a:gd name="T18" fmla="*/ 0 w 324"/>
                <a:gd name="T19" fmla="*/ 18 h 36"/>
                <a:gd name="T20" fmla="*/ 0 w 324"/>
                <a:gd name="T21" fmla="*/ 21 h 36"/>
                <a:gd name="T22" fmla="*/ 1 w 324"/>
                <a:gd name="T23" fmla="*/ 24 h 36"/>
                <a:gd name="T24" fmla="*/ 4 w 324"/>
                <a:gd name="T25" fmla="*/ 28 h 36"/>
                <a:gd name="T26" fmla="*/ 6 w 324"/>
                <a:gd name="T27" fmla="*/ 31 h 36"/>
                <a:gd name="T28" fmla="*/ 8 w 324"/>
                <a:gd name="T29" fmla="*/ 33 h 36"/>
                <a:gd name="T30" fmla="*/ 11 w 324"/>
                <a:gd name="T31" fmla="*/ 34 h 36"/>
                <a:gd name="T32" fmla="*/ 14 w 324"/>
                <a:gd name="T33" fmla="*/ 35 h 36"/>
                <a:gd name="T34" fmla="*/ 18 w 324"/>
                <a:gd name="T35" fmla="*/ 36 h 36"/>
                <a:gd name="T36" fmla="*/ 306 w 324"/>
                <a:gd name="T37" fmla="*/ 36 h 36"/>
                <a:gd name="T38" fmla="*/ 309 w 324"/>
                <a:gd name="T39" fmla="*/ 35 h 36"/>
                <a:gd name="T40" fmla="*/ 312 w 324"/>
                <a:gd name="T41" fmla="*/ 34 h 36"/>
                <a:gd name="T42" fmla="*/ 316 w 324"/>
                <a:gd name="T43" fmla="*/ 33 h 36"/>
                <a:gd name="T44" fmla="*/ 319 w 324"/>
                <a:gd name="T45" fmla="*/ 31 h 36"/>
                <a:gd name="T46" fmla="*/ 321 w 324"/>
                <a:gd name="T47" fmla="*/ 28 h 36"/>
                <a:gd name="T48" fmla="*/ 322 w 324"/>
                <a:gd name="T49" fmla="*/ 24 h 36"/>
                <a:gd name="T50" fmla="*/ 323 w 324"/>
                <a:gd name="T51" fmla="*/ 21 h 36"/>
                <a:gd name="T52" fmla="*/ 324 w 324"/>
                <a:gd name="T53" fmla="*/ 18 h 36"/>
                <a:gd name="T54" fmla="*/ 323 w 324"/>
                <a:gd name="T55" fmla="*/ 15 h 36"/>
                <a:gd name="T56" fmla="*/ 322 w 324"/>
                <a:gd name="T57" fmla="*/ 10 h 36"/>
                <a:gd name="T58" fmla="*/ 321 w 324"/>
                <a:gd name="T59" fmla="*/ 8 h 36"/>
                <a:gd name="T60" fmla="*/ 319 w 324"/>
                <a:gd name="T61" fmla="*/ 5 h 36"/>
                <a:gd name="T62" fmla="*/ 316 w 324"/>
                <a:gd name="T63" fmla="*/ 3 h 36"/>
                <a:gd name="T64" fmla="*/ 312 w 324"/>
                <a:gd name="T65" fmla="*/ 2 h 36"/>
                <a:gd name="T66" fmla="*/ 309 w 324"/>
                <a:gd name="T67" fmla="*/ 1 h 36"/>
                <a:gd name="T68" fmla="*/ 306 w 324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306" y="0"/>
                  </a:move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306" y="36"/>
                  </a:lnTo>
                  <a:lnTo>
                    <a:pt x="309" y="35"/>
                  </a:lnTo>
                  <a:lnTo>
                    <a:pt x="312" y="34"/>
                  </a:lnTo>
                  <a:lnTo>
                    <a:pt x="316" y="33"/>
                  </a:lnTo>
                  <a:lnTo>
                    <a:pt x="319" y="31"/>
                  </a:lnTo>
                  <a:lnTo>
                    <a:pt x="321" y="28"/>
                  </a:lnTo>
                  <a:lnTo>
                    <a:pt x="322" y="24"/>
                  </a:lnTo>
                  <a:lnTo>
                    <a:pt x="323" y="21"/>
                  </a:lnTo>
                  <a:lnTo>
                    <a:pt x="324" y="18"/>
                  </a:lnTo>
                  <a:lnTo>
                    <a:pt x="323" y="15"/>
                  </a:lnTo>
                  <a:lnTo>
                    <a:pt x="322" y="10"/>
                  </a:lnTo>
                  <a:lnTo>
                    <a:pt x="321" y="8"/>
                  </a:lnTo>
                  <a:lnTo>
                    <a:pt x="319" y="5"/>
                  </a:lnTo>
                  <a:lnTo>
                    <a:pt x="316" y="3"/>
                  </a:lnTo>
                  <a:lnTo>
                    <a:pt x="312" y="2"/>
                  </a:lnTo>
                  <a:lnTo>
                    <a:pt x="309" y="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ADE2DDBC-7F59-4E25-803A-CC37399DC28C}"/>
                </a:ext>
              </a:extLst>
            </p:cNvPr>
            <p:cNvSpPr/>
            <p:nvPr/>
          </p:nvSpPr>
          <p:spPr bwMode="auto">
            <a:xfrm>
              <a:off x="6371431" y="2160984"/>
              <a:ext cx="128588" cy="14288"/>
            </a:xfrm>
            <a:custGeom>
              <a:avLst/>
              <a:gdLst>
                <a:gd name="T0" fmla="*/ 306 w 324"/>
                <a:gd name="T1" fmla="*/ 0 h 36"/>
                <a:gd name="T2" fmla="*/ 18 w 324"/>
                <a:gd name="T3" fmla="*/ 0 h 36"/>
                <a:gd name="T4" fmla="*/ 14 w 324"/>
                <a:gd name="T5" fmla="*/ 1 h 36"/>
                <a:gd name="T6" fmla="*/ 11 w 324"/>
                <a:gd name="T7" fmla="*/ 2 h 36"/>
                <a:gd name="T8" fmla="*/ 8 w 324"/>
                <a:gd name="T9" fmla="*/ 3 h 36"/>
                <a:gd name="T10" fmla="*/ 6 w 324"/>
                <a:gd name="T11" fmla="*/ 5 h 36"/>
                <a:gd name="T12" fmla="*/ 4 w 324"/>
                <a:gd name="T13" fmla="*/ 8 h 36"/>
                <a:gd name="T14" fmla="*/ 1 w 324"/>
                <a:gd name="T15" fmla="*/ 10 h 36"/>
                <a:gd name="T16" fmla="*/ 0 w 324"/>
                <a:gd name="T17" fmla="*/ 15 h 36"/>
                <a:gd name="T18" fmla="*/ 0 w 324"/>
                <a:gd name="T19" fmla="*/ 18 h 36"/>
                <a:gd name="T20" fmla="*/ 0 w 324"/>
                <a:gd name="T21" fmla="*/ 21 h 36"/>
                <a:gd name="T22" fmla="*/ 1 w 324"/>
                <a:gd name="T23" fmla="*/ 24 h 36"/>
                <a:gd name="T24" fmla="*/ 4 w 324"/>
                <a:gd name="T25" fmla="*/ 28 h 36"/>
                <a:gd name="T26" fmla="*/ 6 w 324"/>
                <a:gd name="T27" fmla="*/ 31 h 36"/>
                <a:gd name="T28" fmla="*/ 8 w 324"/>
                <a:gd name="T29" fmla="*/ 33 h 36"/>
                <a:gd name="T30" fmla="*/ 11 w 324"/>
                <a:gd name="T31" fmla="*/ 34 h 36"/>
                <a:gd name="T32" fmla="*/ 14 w 324"/>
                <a:gd name="T33" fmla="*/ 35 h 36"/>
                <a:gd name="T34" fmla="*/ 18 w 324"/>
                <a:gd name="T35" fmla="*/ 36 h 36"/>
                <a:gd name="T36" fmla="*/ 306 w 324"/>
                <a:gd name="T37" fmla="*/ 36 h 36"/>
                <a:gd name="T38" fmla="*/ 309 w 324"/>
                <a:gd name="T39" fmla="*/ 35 h 36"/>
                <a:gd name="T40" fmla="*/ 312 w 324"/>
                <a:gd name="T41" fmla="*/ 34 h 36"/>
                <a:gd name="T42" fmla="*/ 316 w 324"/>
                <a:gd name="T43" fmla="*/ 33 h 36"/>
                <a:gd name="T44" fmla="*/ 319 w 324"/>
                <a:gd name="T45" fmla="*/ 31 h 36"/>
                <a:gd name="T46" fmla="*/ 321 w 324"/>
                <a:gd name="T47" fmla="*/ 28 h 36"/>
                <a:gd name="T48" fmla="*/ 322 w 324"/>
                <a:gd name="T49" fmla="*/ 24 h 36"/>
                <a:gd name="T50" fmla="*/ 323 w 324"/>
                <a:gd name="T51" fmla="*/ 21 h 36"/>
                <a:gd name="T52" fmla="*/ 324 w 324"/>
                <a:gd name="T53" fmla="*/ 18 h 36"/>
                <a:gd name="T54" fmla="*/ 323 w 324"/>
                <a:gd name="T55" fmla="*/ 15 h 36"/>
                <a:gd name="T56" fmla="*/ 322 w 324"/>
                <a:gd name="T57" fmla="*/ 10 h 36"/>
                <a:gd name="T58" fmla="*/ 321 w 324"/>
                <a:gd name="T59" fmla="*/ 8 h 36"/>
                <a:gd name="T60" fmla="*/ 319 w 324"/>
                <a:gd name="T61" fmla="*/ 5 h 36"/>
                <a:gd name="T62" fmla="*/ 316 w 324"/>
                <a:gd name="T63" fmla="*/ 3 h 36"/>
                <a:gd name="T64" fmla="*/ 312 w 324"/>
                <a:gd name="T65" fmla="*/ 2 h 36"/>
                <a:gd name="T66" fmla="*/ 309 w 324"/>
                <a:gd name="T67" fmla="*/ 1 h 36"/>
                <a:gd name="T68" fmla="*/ 306 w 324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306" y="0"/>
                  </a:move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306" y="36"/>
                  </a:lnTo>
                  <a:lnTo>
                    <a:pt x="309" y="35"/>
                  </a:lnTo>
                  <a:lnTo>
                    <a:pt x="312" y="34"/>
                  </a:lnTo>
                  <a:lnTo>
                    <a:pt x="316" y="33"/>
                  </a:lnTo>
                  <a:lnTo>
                    <a:pt x="319" y="31"/>
                  </a:lnTo>
                  <a:lnTo>
                    <a:pt x="321" y="28"/>
                  </a:lnTo>
                  <a:lnTo>
                    <a:pt x="322" y="24"/>
                  </a:lnTo>
                  <a:lnTo>
                    <a:pt x="323" y="21"/>
                  </a:lnTo>
                  <a:lnTo>
                    <a:pt x="324" y="18"/>
                  </a:lnTo>
                  <a:lnTo>
                    <a:pt x="323" y="15"/>
                  </a:lnTo>
                  <a:lnTo>
                    <a:pt x="322" y="10"/>
                  </a:lnTo>
                  <a:lnTo>
                    <a:pt x="321" y="8"/>
                  </a:lnTo>
                  <a:lnTo>
                    <a:pt x="319" y="5"/>
                  </a:lnTo>
                  <a:lnTo>
                    <a:pt x="316" y="3"/>
                  </a:lnTo>
                  <a:lnTo>
                    <a:pt x="312" y="2"/>
                  </a:lnTo>
                  <a:lnTo>
                    <a:pt x="309" y="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91">
              <a:extLst>
                <a:ext uri="{FF2B5EF4-FFF2-40B4-BE49-F238E27FC236}">
                  <a16:creationId xmlns:a16="http://schemas.microsoft.com/office/drawing/2014/main" id="{6B059AB7-D5DF-4613-8ABE-D00A6E5F4B5E}"/>
                </a:ext>
              </a:extLst>
            </p:cNvPr>
            <p:cNvSpPr/>
            <p:nvPr/>
          </p:nvSpPr>
          <p:spPr bwMode="auto">
            <a:xfrm>
              <a:off x="6371431" y="2118122"/>
              <a:ext cx="128588" cy="14288"/>
            </a:xfrm>
            <a:custGeom>
              <a:avLst/>
              <a:gdLst>
                <a:gd name="T0" fmla="*/ 306 w 324"/>
                <a:gd name="T1" fmla="*/ 0 h 36"/>
                <a:gd name="T2" fmla="*/ 18 w 324"/>
                <a:gd name="T3" fmla="*/ 0 h 36"/>
                <a:gd name="T4" fmla="*/ 14 w 324"/>
                <a:gd name="T5" fmla="*/ 1 h 36"/>
                <a:gd name="T6" fmla="*/ 11 w 324"/>
                <a:gd name="T7" fmla="*/ 2 h 36"/>
                <a:gd name="T8" fmla="*/ 8 w 324"/>
                <a:gd name="T9" fmla="*/ 3 h 36"/>
                <a:gd name="T10" fmla="*/ 6 w 324"/>
                <a:gd name="T11" fmla="*/ 5 h 36"/>
                <a:gd name="T12" fmla="*/ 4 w 324"/>
                <a:gd name="T13" fmla="*/ 8 h 36"/>
                <a:gd name="T14" fmla="*/ 1 w 324"/>
                <a:gd name="T15" fmla="*/ 12 h 36"/>
                <a:gd name="T16" fmla="*/ 0 w 324"/>
                <a:gd name="T17" fmla="*/ 15 h 36"/>
                <a:gd name="T18" fmla="*/ 0 w 324"/>
                <a:gd name="T19" fmla="*/ 18 h 36"/>
                <a:gd name="T20" fmla="*/ 0 w 324"/>
                <a:gd name="T21" fmla="*/ 21 h 36"/>
                <a:gd name="T22" fmla="*/ 1 w 324"/>
                <a:gd name="T23" fmla="*/ 24 h 36"/>
                <a:gd name="T24" fmla="*/ 4 w 324"/>
                <a:gd name="T25" fmla="*/ 28 h 36"/>
                <a:gd name="T26" fmla="*/ 6 w 324"/>
                <a:gd name="T27" fmla="*/ 31 h 36"/>
                <a:gd name="T28" fmla="*/ 8 w 324"/>
                <a:gd name="T29" fmla="*/ 33 h 36"/>
                <a:gd name="T30" fmla="*/ 11 w 324"/>
                <a:gd name="T31" fmla="*/ 34 h 36"/>
                <a:gd name="T32" fmla="*/ 14 w 324"/>
                <a:gd name="T33" fmla="*/ 35 h 36"/>
                <a:gd name="T34" fmla="*/ 18 w 324"/>
                <a:gd name="T35" fmla="*/ 36 h 36"/>
                <a:gd name="T36" fmla="*/ 306 w 324"/>
                <a:gd name="T37" fmla="*/ 36 h 36"/>
                <a:gd name="T38" fmla="*/ 309 w 324"/>
                <a:gd name="T39" fmla="*/ 35 h 36"/>
                <a:gd name="T40" fmla="*/ 312 w 324"/>
                <a:gd name="T41" fmla="*/ 34 h 36"/>
                <a:gd name="T42" fmla="*/ 316 w 324"/>
                <a:gd name="T43" fmla="*/ 33 h 36"/>
                <a:gd name="T44" fmla="*/ 319 w 324"/>
                <a:gd name="T45" fmla="*/ 31 h 36"/>
                <a:gd name="T46" fmla="*/ 321 w 324"/>
                <a:gd name="T47" fmla="*/ 28 h 36"/>
                <a:gd name="T48" fmla="*/ 322 w 324"/>
                <a:gd name="T49" fmla="*/ 24 h 36"/>
                <a:gd name="T50" fmla="*/ 323 w 324"/>
                <a:gd name="T51" fmla="*/ 21 h 36"/>
                <a:gd name="T52" fmla="*/ 324 w 324"/>
                <a:gd name="T53" fmla="*/ 18 h 36"/>
                <a:gd name="T54" fmla="*/ 323 w 324"/>
                <a:gd name="T55" fmla="*/ 15 h 36"/>
                <a:gd name="T56" fmla="*/ 322 w 324"/>
                <a:gd name="T57" fmla="*/ 12 h 36"/>
                <a:gd name="T58" fmla="*/ 321 w 324"/>
                <a:gd name="T59" fmla="*/ 8 h 36"/>
                <a:gd name="T60" fmla="*/ 319 w 324"/>
                <a:gd name="T61" fmla="*/ 5 h 36"/>
                <a:gd name="T62" fmla="*/ 316 w 324"/>
                <a:gd name="T63" fmla="*/ 3 h 36"/>
                <a:gd name="T64" fmla="*/ 312 w 324"/>
                <a:gd name="T65" fmla="*/ 2 h 36"/>
                <a:gd name="T66" fmla="*/ 309 w 324"/>
                <a:gd name="T67" fmla="*/ 1 h 36"/>
                <a:gd name="T68" fmla="*/ 306 w 324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306" y="0"/>
                  </a:move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306" y="36"/>
                  </a:lnTo>
                  <a:lnTo>
                    <a:pt x="309" y="35"/>
                  </a:lnTo>
                  <a:lnTo>
                    <a:pt x="312" y="34"/>
                  </a:lnTo>
                  <a:lnTo>
                    <a:pt x="316" y="33"/>
                  </a:lnTo>
                  <a:lnTo>
                    <a:pt x="319" y="31"/>
                  </a:lnTo>
                  <a:lnTo>
                    <a:pt x="321" y="28"/>
                  </a:lnTo>
                  <a:lnTo>
                    <a:pt x="322" y="24"/>
                  </a:lnTo>
                  <a:lnTo>
                    <a:pt x="323" y="21"/>
                  </a:lnTo>
                  <a:lnTo>
                    <a:pt x="324" y="18"/>
                  </a:lnTo>
                  <a:lnTo>
                    <a:pt x="323" y="15"/>
                  </a:lnTo>
                  <a:lnTo>
                    <a:pt x="322" y="12"/>
                  </a:lnTo>
                  <a:lnTo>
                    <a:pt x="321" y="8"/>
                  </a:lnTo>
                  <a:lnTo>
                    <a:pt x="319" y="5"/>
                  </a:lnTo>
                  <a:lnTo>
                    <a:pt x="316" y="3"/>
                  </a:lnTo>
                  <a:lnTo>
                    <a:pt x="312" y="2"/>
                  </a:lnTo>
                  <a:lnTo>
                    <a:pt x="309" y="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id="{D20C1725-5C68-4909-A86C-214AB107891A}"/>
                </a:ext>
              </a:extLst>
            </p:cNvPr>
            <p:cNvSpPr/>
            <p:nvPr/>
          </p:nvSpPr>
          <p:spPr bwMode="auto">
            <a:xfrm>
              <a:off x="6528594" y="2203847"/>
              <a:ext cx="128588" cy="14288"/>
            </a:xfrm>
            <a:custGeom>
              <a:avLst/>
              <a:gdLst>
                <a:gd name="T0" fmla="*/ 306 w 324"/>
                <a:gd name="T1" fmla="*/ 0 h 36"/>
                <a:gd name="T2" fmla="*/ 18 w 324"/>
                <a:gd name="T3" fmla="*/ 0 h 36"/>
                <a:gd name="T4" fmla="*/ 15 w 324"/>
                <a:gd name="T5" fmla="*/ 1 h 36"/>
                <a:gd name="T6" fmla="*/ 10 w 324"/>
                <a:gd name="T7" fmla="*/ 2 h 36"/>
                <a:gd name="T8" fmla="*/ 8 w 324"/>
                <a:gd name="T9" fmla="*/ 3 h 36"/>
                <a:gd name="T10" fmla="*/ 5 w 324"/>
                <a:gd name="T11" fmla="*/ 5 h 36"/>
                <a:gd name="T12" fmla="*/ 3 w 324"/>
                <a:gd name="T13" fmla="*/ 8 h 36"/>
                <a:gd name="T14" fmla="*/ 2 w 324"/>
                <a:gd name="T15" fmla="*/ 10 h 36"/>
                <a:gd name="T16" fmla="*/ 1 w 324"/>
                <a:gd name="T17" fmla="*/ 15 h 36"/>
                <a:gd name="T18" fmla="*/ 0 w 324"/>
                <a:gd name="T19" fmla="*/ 18 h 36"/>
                <a:gd name="T20" fmla="*/ 1 w 324"/>
                <a:gd name="T21" fmla="*/ 21 h 36"/>
                <a:gd name="T22" fmla="*/ 2 w 324"/>
                <a:gd name="T23" fmla="*/ 24 h 36"/>
                <a:gd name="T24" fmla="*/ 3 w 324"/>
                <a:gd name="T25" fmla="*/ 28 h 36"/>
                <a:gd name="T26" fmla="*/ 5 w 324"/>
                <a:gd name="T27" fmla="*/ 31 h 36"/>
                <a:gd name="T28" fmla="*/ 8 w 324"/>
                <a:gd name="T29" fmla="*/ 33 h 36"/>
                <a:gd name="T30" fmla="*/ 10 w 324"/>
                <a:gd name="T31" fmla="*/ 34 h 36"/>
                <a:gd name="T32" fmla="*/ 15 w 324"/>
                <a:gd name="T33" fmla="*/ 35 h 36"/>
                <a:gd name="T34" fmla="*/ 18 w 324"/>
                <a:gd name="T35" fmla="*/ 36 h 36"/>
                <a:gd name="T36" fmla="*/ 306 w 324"/>
                <a:gd name="T37" fmla="*/ 36 h 36"/>
                <a:gd name="T38" fmla="*/ 310 w 324"/>
                <a:gd name="T39" fmla="*/ 35 h 36"/>
                <a:gd name="T40" fmla="*/ 313 w 324"/>
                <a:gd name="T41" fmla="*/ 34 h 36"/>
                <a:gd name="T42" fmla="*/ 316 w 324"/>
                <a:gd name="T43" fmla="*/ 33 h 36"/>
                <a:gd name="T44" fmla="*/ 318 w 324"/>
                <a:gd name="T45" fmla="*/ 31 h 36"/>
                <a:gd name="T46" fmla="*/ 320 w 324"/>
                <a:gd name="T47" fmla="*/ 28 h 36"/>
                <a:gd name="T48" fmla="*/ 323 w 324"/>
                <a:gd name="T49" fmla="*/ 24 h 36"/>
                <a:gd name="T50" fmla="*/ 324 w 324"/>
                <a:gd name="T51" fmla="*/ 21 h 36"/>
                <a:gd name="T52" fmla="*/ 324 w 324"/>
                <a:gd name="T53" fmla="*/ 18 h 36"/>
                <a:gd name="T54" fmla="*/ 324 w 324"/>
                <a:gd name="T55" fmla="*/ 15 h 36"/>
                <a:gd name="T56" fmla="*/ 323 w 324"/>
                <a:gd name="T57" fmla="*/ 10 h 36"/>
                <a:gd name="T58" fmla="*/ 320 w 324"/>
                <a:gd name="T59" fmla="*/ 8 h 36"/>
                <a:gd name="T60" fmla="*/ 318 w 324"/>
                <a:gd name="T61" fmla="*/ 5 h 36"/>
                <a:gd name="T62" fmla="*/ 316 w 324"/>
                <a:gd name="T63" fmla="*/ 3 h 36"/>
                <a:gd name="T64" fmla="*/ 313 w 324"/>
                <a:gd name="T65" fmla="*/ 2 h 36"/>
                <a:gd name="T66" fmla="*/ 310 w 324"/>
                <a:gd name="T67" fmla="*/ 1 h 36"/>
                <a:gd name="T68" fmla="*/ 306 w 324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306" y="0"/>
                  </a:moveTo>
                  <a:lnTo>
                    <a:pt x="18" y="0"/>
                  </a:lnTo>
                  <a:lnTo>
                    <a:pt x="15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306" y="36"/>
                  </a:lnTo>
                  <a:lnTo>
                    <a:pt x="310" y="35"/>
                  </a:lnTo>
                  <a:lnTo>
                    <a:pt x="313" y="34"/>
                  </a:lnTo>
                  <a:lnTo>
                    <a:pt x="316" y="33"/>
                  </a:lnTo>
                  <a:lnTo>
                    <a:pt x="318" y="31"/>
                  </a:lnTo>
                  <a:lnTo>
                    <a:pt x="320" y="28"/>
                  </a:lnTo>
                  <a:lnTo>
                    <a:pt x="323" y="24"/>
                  </a:lnTo>
                  <a:lnTo>
                    <a:pt x="324" y="21"/>
                  </a:lnTo>
                  <a:lnTo>
                    <a:pt x="324" y="18"/>
                  </a:lnTo>
                  <a:lnTo>
                    <a:pt x="324" y="15"/>
                  </a:lnTo>
                  <a:lnTo>
                    <a:pt x="323" y="10"/>
                  </a:lnTo>
                  <a:lnTo>
                    <a:pt x="320" y="8"/>
                  </a:lnTo>
                  <a:lnTo>
                    <a:pt x="318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10" y="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id="{9D97F11C-4712-4328-85B2-04D5A7E5A302}"/>
                </a:ext>
              </a:extLst>
            </p:cNvPr>
            <p:cNvSpPr/>
            <p:nvPr/>
          </p:nvSpPr>
          <p:spPr bwMode="auto">
            <a:xfrm>
              <a:off x="6528594" y="2160984"/>
              <a:ext cx="128588" cy="14288"/>
            </a:xfrm>
            <a:custGeom>
              <a:avLst/>
              <a:gdLst>
                <a:gd name="T0" fmla="*/ 306 w 324"/>
                <a:gd name="T1" fmla="*/ 0 h 36"/>
                <a:gd name="T2" fmla="*/ 18 w 324"/>
                <a:gd name="T3" fmla="*/ 0 h 36"/>
                <a:gd name="T4" fmla="*/ 15 w 324"/>
                <a:gd name="T5" fmla="*/ 1 h 36"/>
                <a:gd name="T6" fmla="*/ 10 w 324"/>
                <a:gd name="T7" fmla="*/ 2 h 36"/>
                <a:gd name="T8" fmla="*/ 8 w 324"/>
                <a:gd name="T9" fmla="*/ 3 h 36"/>
                <a:gd name="T10" fmla="*/ 5 w 324"/>
                <a:gd name="T11" fmla="*/ 5 h 36"/>
                <a:gd name="T12" fmla="*/ 3 w 324"/>
                <a:gd name="T13" fmla="*/ 8 h 36"/>
                <a:gd name="T14" fmla="*/ 2 w 324"/>
                <a:gd name="T15" fmla="*/ 10 h 36"/>
                <a:gd name="T16" fmla="*/ 1 w 324"/>
                <a:gd name="T17" fmla="*/ 15 h 36"/>
                <a:gd name="T18" fmla="*/ 0 w 324"/>
                <a:gd name="T19" fmla="*/ 18 h 36"/>
                <a:gd name="T20" fmla="*/ 1 w 324"/>
                <a:gd name="T21" fmla="*/ 21 h 36"/>
                <a:gd name="T22" fmla="*/ 2 w 324"/>
                <a:gd name="T23" fmla="*/ 24 h 36"/>
                <a:gd name="T24" fmla="*/ 3 w 324"/>
                <a:gd name="T25" fmla="*/ 28 h 36"/>
                <a:gd name="T26" fmla="*/ 5 w 324"/>
                <a:gd name="T27" fmla="*/ 31 h 36"/>
                <a:gd name="T28" fmla="*/ 8 w 324"/>
                <a:gd name="T29" fmla="*/ 33 h 36"/>
                <a:gd name="T30" fmla="*/ 10 w 324"/>
                <a:gd name="T31" fmla="*/ 34 h 36"/>
                <a:gd name="T32" fmla="*/ 15 w 324"/>
                <a:gd name="T33" fmla="*/ 35 h 36"/>
                <a:gd name="T34" fmla="*/ 18 w 324"/>
                <a:gd name="T35" fmla="*/ 36 h 36"/>
                <a:gd name="T36" fmla="*/ 306 w 324"/>
                <a:gd name="T37" fmla="*/ 36 h 36"/>
                <a:gd name="T38" fmla="*/ 310 w 324"/>
                <a:gd name="T39" fmla="*/ 35 h 36"/>
                <a:gd name="T40" fmla="*/ 313 w 324"/>
                <a:gd name="T41" fmla="*/ 34 h 36"/>
                <a:gd name="T42" fmla="*/ 316 w 324"/>
                <a:gd name="T43" fmla="*/ 33 h 36"/>
                <a:gd name="T44" fmla="*/ 318 w 324"/>
                <a:gd name="T45" fmla="*/ 31 h 36"/>
                <a:gd name="T46" fmla="*/ 320 w 324"/>
                <a:gd name="T47" fmla="*/ 28 h 36"/>
                <a:gd name="T48" fmla="*/ 323 w 324"/>
                <a:gd name="T49" fmla="*/ 24 h 36"/>
                <a:gd name="T50" fmla="*/ 324 w 324"/>
                <a:gd name="T51" fmla="*/ 21 h 36"/>
                <a:gd name="T52" fmla="*/ 324 w 324"/>
                <a:gd name="T53" fmla="*/ 18 h 36"/>
                <a:gd name="T54" fmla="*/ 324 w 324"/>
                <a:gd name="T55" fmla="*/ 15 h 36"/>
                <a:gd name="T56" fmla="*/ 323 w 324"/>
                <a:gd name="T57" fmla="*/ 10 h 36"/>
                <a:gd name="T58" fmla="*/ 320 w 324"/>
                <a:gd name="T59" fmla="*/ 8 h 36"/>
                <a:gd name="T60" fmla="*/ 318 w 324"/>
                <a:gd name="T61" fmla="*/ 5 h 36"/>
                <a:gd name="T62" fmla="*/ 316 w 324"/>
                <a:gd name="T63" fmla="*/ 3 h 36"/>
                <a:gd name="T64" fmla="*/ 313 w 324"/>
                <a:gd name="T65" fmla="*/ 2 h 36"/>
                <a:gd name="T66" fmla="*/ 310 w 324"/>
                <a:gd name="T67" fmla="*/ 1 h 36"/>
                <a:gd name="T68" fmla="*/ 306 w 324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306" y="0"/>
                  </a:moveTo>
                  <a:lnTo>
                    <a:pt x="18" y="0"/>
                  </a:lnTo>
                  <a:lnTo>
                    <a:pt x="15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306" y="36"/>
                  </a:lnTo>
                  <a:lnTo>
                    <a:pt x="310" y="35"/>
                  </a:lnTo>
                  <a:lnTo>
                    <a:pt x="313" y="34"/>
                  </a:lnTo>
                  <a:lnTo>
                    <a:pt x="316" y="33"/>
                  </a:lnTo>
                  <a:lnTo>
                    <a:pt x="318" y="31"/>
                  </a:lnTo>
                  <a:lnTo>
                    <a:pt x="320" y="28"/>
                  </a:lnTo>
                  <a:lnTo>
                    <a:pt x="323" y="24"/>
                  </a:lnTo>
                  <a:lnTo>
                    <a:pt x="324" y="21"/>
                  </a:lnTo>
                  <a:lnTo>
                    <a:pt x="324" y="18"/>
                  </a:lnTo>
                  <a:lnTo>
                    <a:pt x="324" y="15"/>
                  </a:lnTo>
                  <a:lnTo>
                    <a:pt x="323" y="10"/>
                  </a:lnTo>
                  <a:lnTo>
                    <a:pt x="320" y="8"/>
                  </a:lnTo>
                  <a:lnTo>
                    <a:pt x="318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10" y="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94">
              <a:extLst>
                <a:ext uri="{FF2B5EF4-FFF2-40B4-BE49-F238E27FC236}">
                  <a16:creationId xmlns:a16="http://schemas.microsoft.com/office/drawing/2014/main" id="{0F3FC362-DA52-456B-A9BC-D8D12FD44EA1}"/>
                </a:ext>
              </a:extLst>
            </p:cNvPr>
            <p:cNvSpPr/>
            <p:nvPr/>
          </p:nvSpPr>
          <p:spPr bwMode="auto">
            <a:xfrm>
              <a:off x="6528594" y="2118122"/>
              <a:ext cx="128588" cy="14288"/>
            </a:xfrm>
            <a:custGeom>
              <a:avLst/>
              <a:gdLst>
                <a:gd name="T0" fmla="*/ 306 w 324"/>
                <a:gd name="T1" fmla="*/ 0 h 36"/>
                <a:gd name="T2" fmla="*/ 18 w 324"/>
                <a:gd name="T3" fmla="*/ 0 h 36"/>
                <a:gd name="T4" fmla="*/ 15 w 324"/>
                <a:gd name="T5" fmla="*/ 1 h 36"/>
                <a:gd name="T6" fmla="*/ 10 w 324"/>
                <a:gd name="T7" fmla="*/ 2 h 36"/>
                <a:gd name="T8" fmla="*/ 8 w 324"/>
                <a:gd name="T9" fmla="*/ 3 h 36"/>
                <a:gd name="T10" fmla="*/ 5 w 324"/>
                <a:gd name="T11" fmla="*/ 5 h 36"/>
                <a:gd name="T12" fmla="*/ 3 w 324"/>
                <a:gd name="T13" fmla="*/ 8 h 36"/>
                <a:gd name="T14" fmla="*/ 2 w 324"/>
                <a:gd name="T15" fmla="*/ 12 h 36"/>
                <a:gd name="T16" fmla="*/ 1 w 324"/>
                <a:gd name="T17" fmla="*/ 15 h 36"/>
                <a:gd name="T18" fmla="*/ 0 w 324"/>
                <a:gd name="T19" fmla="*/ 18 h 36"/>
                <a:gd name="T20" fmla="*/ 1 w 324"/>
                <a:gd name="T21" fmla="*/ 21 h 36"/>
                <a:gd name="T22" fmla="*/ 2 w 324"/>
                <a:gd name="T23" fmla="*/ 24 h 36"/>
                <a:gd name="T24" fmla="*/ 3 w 324"/>
                <a:gd name="T25" fmla="*/ 28 h 36"/>
                <a:gd name="T26" fmla="*/ 5 w 324"/>
                <a:gd name="T27" fmla="*/ 31 h 36"/>
                <a:gd name="T28" fmla="*/ 8 w 324"/>
                <a:gd name="T29" fmla="*/ 33 h 36"/>
                <a:gd name="T30" fmla="*/ 10 w 324"/>
                <a:gd name="T31" fmla="*/ 34 h 36"/>
                <a:gd name="T32" fmla="*/ 15 w 324"/>
                <a:gd name="T33" fmla="*/ 35 h 36"/>
                <a:gd name="T34" fmla="*/ 18 w 324"/>
                <a:gd name="T35" fmla="*/ 36 h 36"/>
                <a:gd name="T36" fmla="*/ 306 w 324"/>
                <a:gd name="T37" fmla="*/ 36 h 36"/>
                <a:gd name="T38" fmla="*/ 310 w 324"/>
                <a:gd name="T39" fmla="*/ 35 h 36"/>
                <a:gd name="T40" fmla="*/ 313 w 324"/>
                <a:gd name="T41" fmla="*/ 34 h 36"/>
                <a:gd name="T42" fmla="*/ 316 w 324"/>
                <a:gd name="T43" fmla="*/ 33 h 36"/>
                <a:gd name="T44" fmla="*/ 318 w 324"/>
                <a:gd name="T45" fmla="*/ 31 h 36"/>
                <a:gd name="T46" fmla="*/ 320 w 324"/>
                <a:gd name="T47" fmla="*/ 28 h 36"/>
                <a:gd name="T48" fmla="*/ 323 w 324"/>
                <a:gd name="T49" fmla="*/ 24 h 36"/>
                <a:gd name="T50" fmla="*/ 324 w 324"/>
                <a:gd name="T51" fmla="*/ 21 h 36"/>
                <a:gd name="T52" fmla="*/ 324 w 324"/>
                <a:gd name="T53" fmla="*/ 18 h 36"/>
                <a:gd name="T54" fmla="*/ 324 w 324"/>
                <a:gd name="T55" fmla="*/ 15 h 36"/>
                <a:gd name="T56" fmla="*/ 323 w 324"/>
                <a:gd name="T57" fmla="*/ 12 h 36"/>
                <a:gd name="T58" fmla="*/ 320 w 324"/>
                <a:gd name="T59" fmla="*/ 8 h 36"/>
                <a:gd name="T60" fmla="*/ 318 w 324"/>
                <a:gd name="T61" fmla="*/ 5 h 36"/>
                <a:gd name="T62" fmla="*/ 316 w 324"/>
                <a:gd name="T63" fmla="*/ 3 h 36"/>
                <a:gd name="T64" fmla="*/ 313 w 324"/>
                <a:gd name="T65" fmla="*/ 2 h 36"/>
                <a:gd name="T66" fmla="*/ 310 w 324"/>
                <a:gd name="T67" fmla="*/ 1 h 36"/>
                <a:gd name="T68" fmla="*/ 306 w 324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36">
                  <a:moveTo>
                    <a:pt x="306" y="0"/>
                  </a:moveTo>
                  <a:lnTo>
                    <a:pt x="18" y="0"/>
                  </a:lnTo>
                  <a:lnTo>
                    <a:pt x="15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0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306" y="36"/>
                  </a:lnTo>
                  <a:lnTo>
                    <a:pt x="310" y="35"/>
                  </a:lnTo>
                  <a:lnTo>
                    <a:pt x="313" y="34"/>
                  </a:lnTo>
                  <a:lnTo>
                    <a:pt x="316" y="33"/>
                  </a:lnTo>
                  <a:lnTo>
                    <a:pt x="318" y="31"/>
                  </a:lnTo>
                  <a:lnTo>
                    <a:pt x="320" y="28"/>
                  </a:lnTo>
                  <a:lnTo>
                    <a:pt x="323" y="24"/>
                  </a:lnTo>
                  <a:lnTo>
                    <a:pt x="324" y="21"/>
                  </a:lnTo>
                  <a:lnTo>
                    <a:pt x="324" y="18"/>
                  </a:lnTo>
                  <a:lnTo>
                    <a:pt x="324" y="15"/>
                  </a:lnTo>
                  <a:lnTo>
                    <a:pt x="323" y="12"/>
                  </a:lnTo>
                  <a:lnTo>
                    <a:pt x="320" y="8"/>
                  </a:lnTo>
                  <a:lnTo>
                    <a:pt x="318" y="5"/>
                  </a:lnTo>
                  <a:lnTo>
                    <a:pt x="316" y="3"/>
                  </a:lnTo>
                  <a:lnTo>
                    <a:pt x="313" y="2"/>
                  </a:lnTo>
                  <a:lnTo>
                    <a:pt x="310" y="1"/>
                  </a:lnTo>
                  <a:lnTo>
                    <a:pt x="3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95">
              <a:extLst>
                <a:ext uri="{FF2B5EF4-FFF2-40B4-BE49-F238E27FC236}">
                  <a16:creationId xmlns:a16="http://schemas.microsoft.com/office/drawing/2014/main" id="{D965D68A-4512-4077-B05B-A2E5AB4464A4}"/>
                </a:ext>
              </a:extLst>
            </p:cNvPr>
            <p:cNvSpPr/>
            <p:nvPr/>
          </p:nvSpPr>
          <p:spPr bwMode="auto">
            <a:xfrm>
              <a:off x="6371431" y="2032397"/>
              <a:ext cx="285750" cy="14288"/>
            </a:xfrm>
            <a:custGeom>
              <a:avLst/>
              <a:gdLst>
                <a:gd name="T0" fmla="*/ 702 w 720"/>
                <a:gd name="T1" fmla="*/ 0 h 36"/>
                <a:gd name="T2" fmla="*/ 18 w 720"/>
                <a:gd name="T3" fmla="*/ 0 h 36"/>
                <a:gd name="T4" fmla="*/ 14 w 720"/>
                <a:gd name="T5" fmla="*/ 1 h 36"/>
                <a:gd name="T6" fmla="*/ 11 w 720"/>
                <a:gd name="T7" fmla="*/ 2 h 36"/>
                <a:gd name="T8" fmla="*/ 8 w 720"/>
                <a:gd name="T9" fmla="*/ 3 h 36"/>
                <a:gd name="T10" fmla="*/ 6 w 720"/>
                <a:gd name="T11" fmla="*/ 5 h 36"/>
                <a:gd name="T12" fmla="*/ 4 w 720"/>
                <a:gd name="T13" fmla="*/ 8 h 36"/>
                <a:gd name="T14" fmla="*/ 1 w 720"/>
                <a:gd name="T15" fmla="*/ 10 h 36"/>
                <a:gd name="T16" fmla="*/ 0 w 720"/>
                <a:gd name="T17" fmla="*/ 15 h 36"/>
                <a:gd name="T18" fmla="*/ 0 w 720"/>
                <a:gd name="T19" fmla="*/ 18 h 36"/>
                <a:gd name="T20" fmla="*/ 0 w 720"/>
                <a:gd name="T21" fmla="*/ 21 h 36"/>
                <a:gd name="T22" fmla="*/ 1 w 720"/>
                <a:gd name="T23" fmla="*/ 24 h 36"/>
                <a:gd name="T24" fmla="*/ 4 w 720"/>
                <a:gd name="T25" fmla="*/ 28 h 36"/>
                <a:gd name="T26" fmla="*/ 6 w 720"/>
                <a:gd name="T27" fmla="*/ 31 h 36"/>
                <a:gd name="T28" fmla="*/ 8 w 720"/>
                <a:gd name="T29" fmla="*/ 33 h 36"/>
                <a:gd name="T30" fmla="*/ 11 w 720"/>
                <a:gd name="T31" fmla="*/ 34 h 36"/>
                <a:gd name="T32" fmla="*/ 14 w 720"/>
                <a:gd name="T33" fmla="*/ 35 h 36"/>
                <a:gd name="T34" fmla="*/ 18 w 720"/>
                <a:gd name="T35" fmla="*/ 36 h 36"/>
                <a:gd name="T36" fmla="*/ 702 w 720"/>
                <a:gd name="T37" fmla="*/ 36 h 36"/>
                <a:gd name="T38" fmla="*/ 706 w 720"/>
                <a:gd name="T39" fmla="*/ 35 h 36"/>
                <a:gd name="T40" fmla="*/ 709 w 720"/>
                <a:gd name="T41" fmla="*/ 34 h 36"/>
                <a:gd name="T42" fmla="*/ 712 w 720"/>
                <a:gd name="T43" fmla="*/ 33 h 36"/>
                <a:gd name="T44" fmla="*/ 714 w 720"/>
                <a:gd name="T45" fmla="*/ 31 h 36"/>
                <a:gd name="T46" fmla="*/ 716 w 720"/>
                <a:gd name="T47" fmla="*/ 28 h 36"/>
                <a:gd name="T48" fmla="*/ 719 w 720"/>
                <a:gd name="T49" fmla="*/ 24 h 36"/>
                <a:gd name="T50" fmla="*/ 720 w 720"/>
                <a:gd name="T51" fmla="*/ 21 h 36"/>
                <a:gd name="T52" fmla="*/ 720 w 720"/>
                <a:gd name="T53" fmla="*/ 18 h 36"/>
                <a:gd name="T54" fmla="*/ 720 w 720"/>
                <a:gd name="T55" fmla="*/ 15 h 36"/>
                <a:gd name="T56" fmla="*/ 719 w 720"/>
                <a:gd name="T57" fmla="*/ 10 h 36"/>
                <a:gd name="T58" fmla="*/ 716 w 720"/>
                <a:gd name="T59" fmla="*/ 8 h 36"/>
                <a:gd name="T60" fmla="*/ 714 w 720"/>
                <a:gd name="T61" fmla="*/ 5 h 36"/>
                <a:gd name="T62" fmla="*/ 712 w 720"/>
                <a:gd name="T63" fmla="*/ 3 h 36"/>
                <a:gd name="T64" fmla="*/ 709 w 720"/>
                <a:gd name="T65" fmla="*/ 2 h 36"/>
                <a:gd name="T66" fmla="*/ 706 w 720"/>
                <a:gd name="T67" fmla="*/ 1 h 36"/>
                <a:gd name="T68" fmla="*/ 702 w 720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0" h="36">
                  <a:moveTo>
                    <a:pt x="702" y="0"/>
                  </a:move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702" y="36"/>
                  </a:lnTo>
                  <a:lnTo>
                    <a:pt x="706" y="35"/>
                  </a:lnTo>
                  <a:lnTo>
                    <a:pt x="709" y="34"/>
                  </a:lnTo>
                  <a:lnTo>
                    <a:pt x="712" y="33"/>
                  </a:lnTo>
                  <a:lnTo>
                    <a:pt x="714" y="31"/>
                  </a:lnTo>
                  <a:lnTo>
                    <a:pt x="716" y="28"/>
                  </a:lnTo>
                  <a:lnTo>
                    <a:pt x="719" y="24"/>
                  </a:lnTo>
                  <a:lnTo>
                    <a:pt x="720" y="21"/>
                  </a:lnTo>
                  <a:lnTo>
                    <a:pt x="720" y="18"/>
                  </a:lnTo>
                  <a:lnTo>
                    <a:pt x="720" y="15"/>
                  </a:lnTo>
                  <a:lnTo>
                    <a:pt x="719" y="10"/>
                  </a:lnTo>
                  <a:lnTo>
                    <a:pt x="716" y="8"/>
                  </a:lnTo>
                  <a:lnTo>
                    <a:pt x="714" y="5"/>
                  </a:lnTo>
                  <a:lnTo>
                    <a:pt x="712" y="3"/>
                  </a:lnTo>
                  <a:lnTo>
                    <a:pt x="709" y="2"/>
                  </a:lnTo>
                  <a:lnTo>
                    <a:pt x="706" y="1"/>
                  </a:lnTo>
                  <a:lnTo>
                    <a:pt x="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96">
              <a:extLst>
                <a:ext uri="{FF2B5EF4-FFF2-40B4-BE49-F238E27FC236}">
                  <a16:creationId xmlns:a16="http://schemas.microsoft.com/office/drawing/2014/main" id="{AF0D9819-6FC8-4B52-B8E3-8DE092AA2822}"/>
                </a:ext>
              </a:extLst>
            </p:cNvPr>
            <p:cNvSpPr/>
            <p:nvPr/>
          </p:nvSpPr>
          <p:spPr bwMode="auto">
            <a:xfrm>
              <a:off x="6371431" y="2075259"/>
              <a:ext cx="285750" cy="14288"/>
            </a:xfrm>
            <a:custGeom>
              <a:avLst/>
              <a:gdLst>
                <a:gd name="T0" fmla="*/ 702 w 720"/>
                <a:gd name="T1" fmla="*/ 0 h 36"/>
                <a:gd name="T2" fmla="*/ 18 w 720"/>
                <a:gd name="T3" fmla="*/ 0 h 36"/>
                <a:gd name="T4" fmla="*/ 14 w 720"/>
                <a:gd name="T5" fmla="*/ 1 h 36"/>
                <a:gd name="T6" fmla="*/ 11 w 720"/>
                <a:gd name="T7" fmla="*/ 2 h 36"/>
                <a:gd name="T8" fmla="*/ 8 w 720"/>
                <a:gd name="T9" fmla="*/ 3 h 36"/>
                <a:gd name="T10" fmla="*/ 6 w 720"/>
                <a:gd name="T11" fmla="*/ 5 h 36"/>
                <a:gd name="T12" fmla="*/ 4 w 720"/>
                <a:gd name="T13" fmla="*/ 8 h 36"/>
                <a:gd name="T14" fmla="*/ 1 w 720"/>
                <a:gd name="T15" fmla="*/ 10 h 36"/>
                <a:gd name="T16" fmla="*/ 0 w 720"/>
                <a:gd name="T17" fmla="*/ 15 h 36"/>
                <a:gd name="T18" fmla="*/ 0 w 720"/>
                <a:gd name="T19" fmla="*/ 18 h 36"/>
                <a:gd name="T20" fmla="*/ 0 w 720"/>
                <a:gd name="T21" fmla="*/ 21 h 36"/>
                <a:gd name="T22" fmla="*/ 1 w 720"/>
                <a:gd name="T23" fmla="*/ 24 h 36"/>
                <a:gd name="T24" fmla="*/ 4 w 720"/>
                <a:gd name="T25" fmla="*/ 28 h 36"/>
                <a:gd name="T26" fmla="*/ 6 w 720"/>
                <a:gd name="T27" fmla="*/ 31 h 36"/>
                <a:gd name="T28" fmla="*/ 8 w 720"/>
                <a:gd name="T29" fmla="*/ 33 h 36"/>
                <a:gd name="T30" fmla="*/ 11 w 720"/>
                <a:gd name="T31" fmla="*/ 34 h 36"/>
                <a:gd name="T32" fmla="*/ 14 w 720"/>
                <a:gd name="T33" fmla="*/ 35 h 36"/>
                <a:gd name="T34" fmla="*/ 18 w 720"/>
                <a:gd name="T35" fmla="*/ 36 h 36"/>
                <a:gd name="T36" fmla="*/ 702 w 720"/>
                <a:gd name="T37" fmla="*/ 36 h 36"/>
                <a:gd name="T38" fmla="*/ 706 w 720"/>
                <a:gd name="T39" fmla="*/ 35 h 36"/>
                <a:gd name="T40" fmla="*/ 709 w 720"/>
                <a:gd name="T41" fmla="*/ 34 h 36"/>
                <a:gd name="T42" fmla="*/ 712 w 720"/>
                <a:gd name="T43" fmla="*/ 33 h 36"/>
                <a:gd name="T44" fmla="*/ 714 w 720"/>
                <a:gd name="T45" fmla="*/ 31 h 36"/>
                <a:gd name="T46" fmla="*/ 716 w 720"/>
                <a:gd name="T47" fmla="*/ 28 h 36"/>
                <a:gd name="T48" fmla="*/ 719 w 720"/>
                <a:gd name="T49" fmla="*/ 24 h 36"/>
                <a:gd name="T50" fmla="*/ 720 w 720"/>
                <a:gd name="T51" fmla="*/ 21 h 36"/>
                <a:gd name="T52" fmla="*/ 720 w 720"/>
                <a:gd name="T53" fmla="*/ 18 h 36"/>
                <a:gd name="T54" fmla="*/ 720 w 720"/>
                <a:gd name="T55" fmla="*/ 15 h 36"/>
                <a:gd name="T56" fmla="*/ 719 w 720"/>
                <a:gd name="T57" fmla="*/ 10 h 36"/>
                <a:gd name="T58" fmla="*/ 716 w 720"/>
                <a:gd name="T59" fmla="*/ 8 h 36"/>
                <a:gd name="T60" fmla="*/ 714 w 720"/>
                <a:gd name="T61" fmla="*/ 5 h 36"/>
                <a:gd name="T62" fmla="*/ 712 w 720"/>
                <a:gd name="T63" fmla="*/ 3 h 36"/>
                <a:gd name="T64" fmla="*/ 709 w 720"/>
                <a:gd name="T65" fmla="*/ 2 h 36"/>
                <a:gd name="T66" fmla="*/ 706 w 720"/>
                <a:gd name="T67" fmla="*/ 1 h 36"/>
                <a:gd name="T68" fmla="*/ 702 w 720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0" h="36">
                  <a:moveTo>
                    <a:pt x="702" y="0"/>
                  </a:moveTo>
                  <a:lnTo>
                    <a:pt x="18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4" y="28"/>
                  </a:lnTo>
                  <a:lnTo>
                    <a:pt x="6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702" y="36"/>
                  </a:lnTo>
                  <a:lnTo>
                    <a:pt x="706" y="35"/>
                  </a:lnTo>
                  <a:lnTo>
                    <a:pt x="709" y="34"/>
                  </a:lnTo>
                  <a:lnTo>
                    <a:pt x="712" y="33"/>
                  </a:lnTo>
                  <a:lnTo>
                    <a:pt x="714" y="31"/>
                  </a:lnTo>
                  <a:lnTo>
                    <a:pt x="716" y="28"/>
                  </a:lnTo>
                  <a:lnTo>
                    <a:pt x="719" y="24"/>
                  </a:lnTo>
                  <a:lnTo>
                    <a:pt x="720" y="21"/>
                  </a:lnTo>
                  <a:lnTo>
                    <a:pt x="720" y="18"/>
                  </a:lnTo>
                  <a:lnTo>
                    <a:pt x="720" y="15"/>
                  </a:lnTo>
                  <a:lnTo>
                    <a:pt x="719" y="10"/>
                  </a:lnTo>
                  <a:lnTo>
                    <a:pt x="716" y="8"/>
                  </a:lnTo>
                  <a:lnTo>
                    <a:pt x="714" y="5"/>
                  </a:lnTo>
                  <a:lnTo>
                    <a:pt x="712" y="3"/>
                  </a:lnTo>
                  <a:lnTo>
                    <a:pt x="709" y="2"/>
                  </a:lnTo>
                  <a:lnTo>
                    <a:pt x="706" y="1"/>
                  </a:lnTo>
                  <a:lnTo>
                    <a:pt x="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9238513D-9A66-4D28-AD30-D108DACA6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431" y="1875234"/>
              <a:ext cx="128588" cy="128588"/>
            </a:xfrm>
            <a:custGeom>
              <a:avLst/>
              <a:gdLst>
                <a:gd name="T0" fmla="*/ 72 w 324"/>
                <a:gd name="T1" fmla="*/ 72 h 324"/>
                <a:gd name="T2" fmla="*/ 252 w 324"/>
                <a:gd name="T3" fmla="*/ 72 h 324"/>
                <a:gd name="T4" fmla="*/ 252 w 324"/>
                <a:gd name="T5" fmla="*/ 252 h 324"/>
                <a:gd name="T6" fmla="*/ 72 w 324"/>
                <a:gd name="T7" fmla="*/ 252 h 324"/>
                <a:gd name="T8" fmla="*/ 72 w 324"/>
                <a:gd name="T9" fmla="*/ 72 h 324"/>
                <a:gd name="T10" fmla="*/ 36 w 324"/>
                <a:gd name="T11" fmla="*/ 324 h 324"/>
                <a:gd name="T12" fmla="*/ 288 w 324"/>
                <a:gd name="T13" fmla="*/ 324 h 324"/>
                <a:gd name="T14" fmla="*/ 295 w 324"/>
                <a:gd name="T15" fmla="*/ 323 h 324"/>
                <a:gd name="T16" fmla="*/ 302 w 324"/>
                <a:gd name="T17" fmla="*/ 321 h 324"/>
                <a:gd name="T18" fmla="*/ 308 w 324"/>
                <a:gd name="T19" fmla="*/ 318 h 324"/>
                <a:gd name="T20" fmla="*/ 314 w 324"/>
                <a:gd name="T21" fmla="*/ 314 h 324"/>
                <a:gd name="T22" fmla="*/ 318 w 324"/>
                <a:gd name="T23" fmla="*/ 308 h 324"/>
                <a:gd name="T24" fmla="*/ 321 w 324"/>
                <a:gd name="T25" fmla="*/ 302 h 324"/>
                <a:gd name="T26" fmla="*/ 323 w 324"/>
                <a:gd name="T27" fmla="*/ 295 h 324"/>
                <a:gd name="T28" fmla="*/ 324 w 324"/>
                <a:gd name="T29" fmla="*/ 288 h 324"/>
                <a:gd name="T30" fmla="*/ 324 w 324"/>
                <a:gd name="T31" fmla="*/ 36 h 324"/>
                <a:gd name="T32" fmla="*/ 323 w 324"/>
                <a:gd name="T33" fmla="*/ 28 h 324"/>
                <a:gd name="T34" fmla="*/ 321 w 324"/>
                <a:gd name="T35" fmla="*/ 22 h 324"/>
                <a:gd name="T36" fmla="*/ 318 w 324"/>
                <a:gd name="T37" fmla="*/ 15 h 324"/>
                <a:gd name="T38" fmla="*/ 314 w 324"/>
                <a:gd name="T39" fmla="*/ 10 h 324"/>
                <a:gd name="T40" fmla="*/ 308 w 324"/>
                <a:gd name="T41" fmla="*/ 6 h 324"/>
                <a:gd name="T42" fmla="*/ 302 w 324"/>
                <a:gd name="T43" fmla="*/ 3 h 324"/>
                <a:gd name="T44" fmla="*/ 295 w 324"/>
                <a:gd name="T45" fmla="*/ 0 h 324"/>
                <a:gd name="T46" fmla="*/ 288 w 324"/>
                <a:gd name="T47" fmla="*/ 0 h 324"/>
                <a:gd name="T48" fmla="*/ 36 w 324"/>
                <a:gd name="T49" fmla="*/ 0 h 324"/>
                <a:gd name="T50" fmla="*/ 28 w 324"/>
                <a:gd name="T51" fmla="*/ 0 h 324"/>
                <a:gd name="T52" fmla="*/ 22 w 324"/>
                <a:gd name="T53" fmla="*/ 3 h 324"/>
                <a:gd name="T54" fmla="*/ 15 w 324"/>
                <a:gd name="T55" fmla="*/ 6 h 324"/>
                <a:gd name="T56" fmla="*/ 10 w 324"/>
                <a:gd name="T57" fmla="*/ 10 h 324"/>
                <a:gd name="T58" fmla="*/ 6 w 324"/>
                <a:gd name="T59" fmla="*/ 15 h 324"/>
                <a:gd name="T60" fmla="*/ 3 w 324"/>
                <a:gd name="T61" fmla="*/ 22 h 324"/>
                <a:gd name="T62" fmla="*/ 0 w 324"/>
                <a:gd name="T63" fmla="*/ 28 h 324"/>
                <a:gd name="T64" fmla="*/ 0 w 324"/>
                <a:gd name="T65" fmla="*/ 36 h 324"/>
                <a:gd name="T66" fmla="*/ 0 w 324"/>
                <a:gd name="T67" fmla="*/ 288 h 324"/>
                <a:gd name="T68" fmla="*/ 0 w 324"/>
                <a:gd name="T69" fmla="*/ 295 h 324"/>
                <a:gd name="T70" fmla="*/ 3 w 324"/>
                <a:gd name="T71" fmla="*/ 302 h 324"/>
                <a:gd name="T72" fmla="*/ 6 w 324"/>
                <a:gd name="T73" fmla="*/ 308 h 324"/>
                <a:gd name="T74" fmla="*/ 10 w 324"/>
                <a:gd name="T75" fmla="*/ 314 h 324"/>
                <a:gd name="T76" fmla="*/ 15 w 324"/>
                <a:gd name="T77" fmla="*/ 318 h 324"/>
                <a:gd name="T78" fmla="*/ 22 w 324"/>
                <a:gd name="T79" fmla="*/ 321 h 324"/>
                <a:gd name="T80" fmla="*/ 28 w 324"/>
                <a:gd name="T81" fmla="*/ 323 h 324"/>
                <a:gd name="T82" fmla="*/ 36 w 324"/>
                <a:gd name="T8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4" h="324">
                  <a:moveTo>
                    <a:pt x="72" y="72"/>
                  </a:moveTo>
                  <a:lnTo>
                    <a:pt x="252" y="72"/>
                  </a:lnTo>
                  <a:lnTo>
                    <a:pt x="252" y="252"/>
                  </a:lnTo>
                  <a:lnTo>
                    <a:pt x="72" y="252"/>
                  </a:lnTo>
                  <a:lnTo>
                    <a:pt x="72" y="72"/>
                  </a:lnTo>
                  <a:close/>
                  <a:moveTo>
                    <a:pt x="36" y="324"/>
                  </a:moveTo>
                  <a:lnTo>
                    <a:pt x="288" y="324"/>
                  </a:lnTo>
                  <a:lnTo>
                    <a:pt x="295" y="323"/>
                  </a:lnTo>
                  <a:lnTo>
                    <a:pt x="302" y="321"/>
                  </a:lnTo>
                  <a:lnTo>
                    <a:pt x="308" y="318"/>
                  </a:lnTo>
                  <a:lnTo>
                    <a:pt x="314" y="314"/>
                  </a:lnTo>
                  <a:lnTo>
                    <a:pt x="318" y="308"/>
                  </a:lnTo>
                  <a:lnTo>
                    <a:pt x="321" y="302"/>
                  </a:lnTo>
                  <a:lnTo>
                    <a:pt x="323" y="295"/>
                  </a:lnTo>
                  <a:lnTo>
                    <a:pt x="324" y="288"/>
                  </a:lnTo>
                  <a:lnTo>
                    <a:pt x="324" y="36"/>
                  </a:lnTo>
                  <a:lnTo>
                    <a:pt x="323" y="28"/>
                  </a:lnTo>
                  <a:lnTo>
                    <a:pt x="321" y="22"/>
                  </a:lnTo>
                  <a:lnTo>
                    <a:pt x="318" y="15"/>
                  </a:lnTo>
                  <a:lnTo>
                    <a:pt x="314" y="10"/>
                  </a:lnTo>
                  <a:lnTo>
                    <a:pt x="308" y="6"/>
                  </a:lnTo>
                  <a:lnTo>
                    <a:pt x="302" y="3"/>
                  </a:lnTo>
                  <a:lnTo>
                    <a:pt x="295" y="0"/>
                  </a:lnTo>
                  <a:lnTo>
                    <a:pt x="288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288"/>
                  </a:lnTo>
                  <a:lnTo>
                    <a:pt x="0" y="295"/>
                  </a:lnTo>
                  <a:lnTo>
                    <a:pt x="3" y="302"/>
                  </a:lnTo>
                  <a:lnTo>
                    <a:pt x="6" y="308"/>
                  </a:lnTo>
                  <a:lnTo>
                    <a:pt x="10" y="314"/>
                  </a:lnTo>
                  <a:lnTo>
                    <a:pt x="15" y="318"/>
                  </a:lnTo>
                  <a:lnTo>
                    <a:pt x="22" y="321"/>
                  </a:lnTo>
                  <a:lnTo>
                    <a:pt x="28" y="323"/>
                  </a:lnTo>
                  <a:lnTo>
                    <a:pt x="36" y="3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099D0789-1242-42C4-8F5E-F7AF36940BDC}"/>
              </a:ext>
            </a:extLst>
          </p:cNvPr>
          <p:cNvCxnSpPr/>
          <p:nvPr/>
        </p:nvCxnSpPr>
        <p:spPr>
          <a:xfrm flipH="1">
            <a:off x="8066946" y="2209989"/>
            <a:ext cx="5080" cy="36245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1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9" grpId="0"/>
      <p:bldP spid="10" grpId="0"/>
      <p:bldP spid="13" grpId="0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9" y="760544"/>
            <a:ext cx="3361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873AB49-0D5C-4670-90C4-A52A8279488D}"/>
              </a:ext>
            </a:extLst>
          </p:cNvPr>
          <p:cNvSpPr/>
          <p:nvPr/>
        </p:nvSpPr>
        <p:spPr>
          <a:xfrm>
            <a:off x="7579353" y="2070052"/>
            <a:ext cx="781098" cy="781098"/>
          </a:xfrm>
          <a:prstGeom prst="ellipse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675810F-3345-4490-A20C-8BCF2B909E6A}"/>
              </a:ext>
            </a:extLst>
          </p:cNvPr>
          <p:cNvSpPr/>
          <p:nvPr/>
        </p:nvSpPr>
        <p:spPr>
          <a:xfrm>
            <a:off x="7579353" y="3429000"/>
            <a:ext cx="781098" cy="781098"/>
          </a:xfrm>
          <a:prstGeom prst="ellipse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D72BC13-3131-4D23-8EEB-208CBFE5A6BC}"/>
              </a:ext>
            </a:extLst>
          </p:cNvPr>
          <p:cNvSpPr/>
          <p:nvPr/>
        </p:nvSpPr>
        <p:spPr>
          <a:xfrm>
            <a:off x="7566024" y="4857884"/>
            <a:ext cx="781098" cy="781098"/>
          </a:xfrm>
          <a:prstGeom prst="ellipse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03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F884D7-D757-45BC-A62F-428B309ECA85}"/>
              </a:ext>
            </a:extLst>
          </p:cNvPr>
          <p:cNvSpPr/>
          <p:nvPr/>
        </p:nvSpPr>
        <p:spPr>
          <a:xfrm>
            <a:off x="8820161" y="1887914"/>
            <a:ext cx="884861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CC07D1-2074-4696-BB92-9276FD9EF783}"/>
              </a:ext>
            </a:extLst>
          </p:cNvPr>
          <p:cNvSpPr/>
          <p:nvPr/>
        </p:nvSpPr>
        <p:spPr>
          <a:xfrm>
            <a:off x="8823516" y="2313130"/>
            <a:ext cx="2566780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Never forget what you are, for surely the world will not.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CD3ECB9-76FE-4191-96D5-614C838C6ACA}"/>
              </a:ext>
            </a:extLst>
          </p:cNvPr>
          <p:cNvSpPr/>
          <p:nvPr/>
        </p:nvSpPr>
        <p:spPr>
          <a:xfrm>
            <a:off x="8820161" y="3290135"/>
            <a:ext cx="884861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0AFE18-37F5-465C-9002-E4E5DA6FD844}"/>
              </a:ext>
            </a:extLst>
          </p:cNvPr>
          <p:cNvSpPr/>
          <p:nvPr/>
        </p:nvSpPr>
        <p:spPr>
          <a:xfrm>
            <a:off x="8823516" y="3715351"/>
            <a:ext cx="2566780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Never forget what you are, for surely the world will not.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B5FBE38-216F-4656-8122-765C9D2093BC}"/>
              </a:ext>
            </a:extLst>
          </p:cNvPr>
          <p:cNvSpPr/>
          <p:nvPr/>
        </p:nvSpPr>
        <p:spPr>
          <a:xfrm>
            <a:off x="8816806" y="4684828"/>
            <a:ext cx="884861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35%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628F3EF-82C2-4A91-9FC8-22AFB31205C9}"/>
              </a:ext>
            </a:extLst>
          </p:cNvPr>
          <p:cNvSpPr/>
          <p:nvPr/>
        </p:nvSpPr>
        <p:spPr>
          <a:xfrm>
            <a:off x="8820161" y="5110044"/>
            <a:ext cx="2566779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Never forget what you are, for surely the world will not.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D674AC7-B33C-4669-A1FF-EB1A3E866738}"/>
              </a:ext>
            </a:extLst>
          </p:cNvPr>
          <p:cNvGrpSpPr/>
          <p:nvPr/>
        </p:nvGrpSpPr>
        <p:grpSpPr>
          <a:xfrm>
            <a:off x="785218" y="1935206"/>
            <a:ext cx="6068733" cy="3976915"/>
            <a:chOff x="415880" y="1944914"/>
            <a:chExt cx="6068733" cy="397691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45D76F9-3528-4C1E-9EE5-98256983905D}"/>
                </a:ext>
              </a:extLst>
            </p:cNvPr>
            <p:cNvSpPr/>
            <p:nvPr/>
          </p:nvSpPr>
          <p:spPr>
            <a:xfrm>
              <a:off x="1727199" y="5435758"/>
              <a:ext cx="4111625" cy="187325"/>
            </a:xfrm>
            <a:prstGeom prst="rect">
              <a:avLst/>
            </a:prstGeom>
            <a:solidFill>
              <a:srgbClr val="F2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48FFD65-40CC-443B-8857-61465D8F234A}"/>
                </a:ext>
              </a:extLst>
            </p:cNvPr>
            <p:cNvSpPr/>
            <p:nvPr/>
          </p:nvSpPr>
          <p:spPr>
            <a:xfrm>
              <a:off x="1727200" y="5248433"/>
              <a:ext cx="2301876" cy="187325"/>
            </a:xfrm>
            <a:prstGeom prst="rect">
              <a:avLst/>
            </a:prstGeom>
            <a:solidFill>
              <a:srgbClr val="F9E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BD247EA-B189-4986-8455-10687A48215A}"/>
                </a:ext>
              </a:extLst>
            </p:cNvPr>
            <p:cNvSpPr/>
            <p:nvPr/>
          </p:nvSpPr>
          <p:spPr>
            <a:xfrm>
              <a:off x="1727199" y="5061108"/>
              <a:ext cx="1930396" cy="187325"/>
            </a:xfrm>
            <a:prstGeom prst="rect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ADE7E8C-BAC1-408C-AA0A-A85477E6775D}"/>
                </a:ext>
              </a:extLst>
            </p:cNvPr>
            <p:cNvSpPr/>
            <p:nvPr/>
          </p:nvSpPr>
          <p:spPr>
            <a:xfrm>
              <a:off x="1727200" y="4465568"/>
              <a:ext cx="2410460" cy="187325"/>
            </a:xfrm>
            <a:prstGeom prst="rect">
              <a:avLst/>
            </a:prstGeom>
            <a:solidFill>
              <a:srgbClr val="F2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965237E-7F04-4123-8BEF-C9D35968E104}"/>
                </a:ext>
              </a:extLst>
            </p:cNvPr>
            <p:cNvSpPr/>
            <p:nvPr/>
          </p:nvSpPr>
          <p:spPr>
            <a:xfrm>
              <a:off x="1727199" y="4278243"/>
              <a:ext cx="4208775" cy="187325"/>
            </a:xfrm>
            <a:prstGeom prst="rect">
              <a:avLst/>
            </a:prstGeom>
            <a:solidFill>
              <a:srgbClr val="F9E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94B8FDA-117C-4AEE-85AD-667449D0ED5E}"/>
                </a:ext>
              </a:extLst>
            </p:cNvPr>
            <p:cNvSpPr/>
            <p:nvPr/>
          </p:nvSpPr>
          <p:spPr>
            <a:xfrm>
              <a:off x="1727199" y="4090918"/>
              <a:ext cx="1930396" cy="187325"/>
            </a:xfrm>
            <a:prstGeom prst="rect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668C728-2702-479B-B490-A9510AA0A636}"/>
                </a:ext>
              </a:extLst>
            </p:cNvPr>
            <p:cNvSpPr/>
            <p:nvPr/>
          </p:nvSpPr>
          <p:spPr>
            <a:xfrm>
              <a:off x="1727200" y="3474309"/>
              <a:ext cx="3332480" cy="187325"/>
            </a:xfrm>
            <a:prstGeom prst="rect">
              <a:avLst/>
            </a:prstGeom>
            <a:solidFill>
              <a:srgbClr val="F2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7D37413-802F-42FB-B075-E64F048B9FF5}"/>
                </a:ext>
              </a:extLst>
            </p:cNvPr>
            <p:cNvSpPr/>
            <p:nvPr/>
          </p:nvSpPr>
          <p:spPr>
            <a:xfrm>
              <a:off x="1727200" y="3286984"/>
              <a:ext cx="1727194" cy="187325"/>
            </a:xfrm>
            <a:prstGeom prst="rect">
              <a:avLst/>
            </a:prstGeom>
            <a:solidFill>
              <a:srgbClr val="F9E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27E92C2-E0D9-404B-AC08-BC4D4422E04E}"/>
                </a:ext>
              </a:extLst>
            </p:cNvPr>
            <p:cNvSpPr/>
            <p:nvPr/>
          </p:nvSpPr>
          <p:spPr>
            <a:xfrm>
              <a:off x="1727198" y="3099659"/>
              <a:ext cx="2844801" cy="187325"/>
            </a:xfrm>
            <a:prstGeom prst="rect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A1E0627-22FE-4ACC-8A08-8E13F74BFB0E}"/>
                </a:ext>
              </a:extLst>
            </p:cNvPr>
            <p:cNvSpPr/>
            <p:nvPr/>
          </p:nvSpPr>
          <p:spPr>
            <a:xfrm>
              <a:off x="1727199" y="2520902"/>
              <a:ext cx="4277360" cy="187325"/>
            </a:xfrm>
            <a:prstGeom prst="rect">
              <a:avLst/>
            </a:prstGeom>
            <a:solidFill>
              <a:srgbClr val="F2E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756CCC1-D877-482A-B113-F52755406918}"/>
                </a:ext>
              </a:extLst>
            </p:cNvPr>
            <p:cNvSpPr/>
            <p:nvPr/>
          </p:nvSpPr>
          <p:spPr>
            <a:xfrm>
              <a:off x="1727199" y="2333577"/>
              <a:ext cx="2661915" cy="187325"/>
            </a:xfrm>
            <a:prstGeom prst="rect">
              <a:avLst/>
            </a:prstGeom>
            <a:solidFill>
              <a:srgbClr val="F9E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3851E3A-CA38-49C7-9176-B100D52DA773}"/>
                </a:ext>
              </a:extLst>
            </p:cNvPr>
            <p:cNvSpPr/>
            <p:nvPr/>
          </p:nvSpPr>
          <p:spPr>
            <a:xfrm>
              <a:off x="1727198" y="2146252"/>
              <a:ext cx="4757415" cy="187325"/>
            </a:xfrm>
            <a:prstGeom prst="rect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38F0B34-C1E5-4A83-A51F-55AF098C8162}"/>
                </a:ext>
              </a:extLst>
            </p:cNvPr>
            <p:cNvSpPr/>
            <p:nvPr/>
          </p:nvSpPr>
          <p:spPr>
            <a:xfrm>
              <a:off x="432366" y="2265190"/>
              <a:ext cx="1216508" cy="3240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ONE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9734273-BDD8-40A9-A809-74267B19292E}"/>
                </a:ext>
              </a:extLst>
            </p:cNvPr>
            <p:cNvSpPr/>
            <p:nvPr/>
          </p:nvSpPr>
          <p:spPr>
            <a:xfrm>
              <a:off x="422129" y="3243873"/>
              <a:ext cx="1216508" cy="3240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FBA0E77-49A1-49F5-BA6D-ACD9EB3BE853}"/>
                </a:ext>
              </a:extLst>
            </p:cNvPr>
            <p:cNvSpPr/>
            <p:nvPr/>
          </p:nvSpPr>
          <p:spPr>
            <a:xfrm>
              <a:off x="426117" y="4202647"/>
              <a:ext cx="1216508" cy="3240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THREE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2DD127F-49B3-41C0-982D-9B04528276DC}"/>
                </a:ext>
              </a:extLst>
            </p:cNvPr>
            <p:cNvSpPr/>
            <p:nvPr/>
          </p:nvSpPr>
          <p:spPr>
            <a:xfrm>
              <a:off x="415880" y="5181330"/>
              <a:ext cx="1216508" cy="3240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FOUR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BF6D711-BF68-43C0-B007-6A97CFC3911D}"/>
                </a:ext>
              </a:extLst>
            </p:cNvPr>
            <p:cNvCxnSpPr/>
            <p:nvPr/>
          </p:nvCxnSpPr>
          <p:spPr>
            <a:xfrm>
              <a:off x="1727200" y="1944914"/>
              <a:ext cx="0" cy="39769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75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8" grpId="0" animBg="1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CDB762D-AA31-4774-8CF6-BFB9EEF9F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2495586" y="1528907"/>
            <a:ext cx="1897578" cy="262496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28729EB-6457-4B70-BD2D-E5CC8188D2CF}"/>
              </a:ext>
            </a:extLst>
          </p:cNvPr>
          <p:cNvSpPr/>
          <p:nvPr/>
        </p:nvSpPr>
        <p:spPr>
          <a:xfrm>
            <a:off x="7413671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5DA6C9-C0B8-4F3B-AD84-90C1288F7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6028107" y="554939"/>
            <a:ext cx="5203311" cy="719787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EF2F9C-5DB5-4B76-8721-4D6662E7A9BB}"/>
              </a:ext>
            </a:extLst>
          </p:cNvPr>
          <p:cNvGrpSpPr/>
          <p:nvPr/>
        </p:nvGrpSpPr>
        <p:grpSpPr>
          <a:xfrm>
            <a:off x="397255" y="375419"/>
            <a:ext cx="179520" cy="705270"/>
            <a:chOff x="397255" y="375419"/>
            <a:chExt cx="179520" cy="705270"/>
          </a:xfrm>
          <a:solidFill>
            <a:srgbClr val="929591"/>
          </a:solidFill>
          <a:effectLst/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F797497-52BA-460B-A653-FE2C2DD99942}"/>
                </a:ext>
              </a:extLst>
            </p:cNvPr>
            <p:cNvSpPr/>
            <p:nvPr/>
          </p:nvSpPr>
          <p:spPr>
            <a:xfrm>
              <a:off x="397255" y="37541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3885E8A-B78B-4E2A-890E-D9B02839DAF1}"/>
                </a:ext>
              </a:extLst>
            </p:cNvPr>
            <p:cNvSpPr/>
            <p:nvPr/>
          </p:nvSpPr>
          <p:spPr>
            <a:xfrm>
              <a:off x="397255" y="638294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E45AF31-F0E7-4043-826E-D57E789C3D03}"/>
                </a:ext>
              </a:extLst>
            </p:cNvPr>
            <p:cNvSpPr/>
            <p:nvPr/>
          </p:nvSpPr>
          <p:spPr>
            <a:xfrm>
              <a:off x="397255" y="90116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09A54D8-1C13-49CB-9772-018F52F0AC19}"/>
              </a:ext>
            </a:extLst>
          </p:cNvPr>
          <p:cNvSpPr/>
          <p:nvPr/>
        </p:nvSpPr>
        <p:spPr>
          <a:xfrm>
            <a:off x="1259439" y="2091338"/>
            <a:ext cx="2290585" cy="622697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600" b="1" dirty="0">
                <a:cs typeface="+mn-ea"/>
                <a:sym typeface="+mn-lt"/>
              </a:rPr>
              <a:t>Part 03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F149930-9AF4-4A97-8FA9-66F1BD66BBC7}"/>
              </a:ext>
            </a:extLst>
          </p:cNvPr>
          <p:cNvSpPr/>
          <p:nvPr/>
        </p:nvSpPr>
        <p:spPr>
          <a:xfrm>
            <a:off x="1155030" y="3055734"/>
            <a:ext cx="4940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1065A9-EDF5-4586-A0E0-4A122B2B214C}"/>
              </a:ext>
            </a:extLst>
          </p:cNvPr>
          <p:cNvSpPr txBox="1"/>
          <p:nvPr/>
        </p:nvSpPr>
        <p:spPr>
          <a:xfrm>
            <a:off x="1259439" y="4039766"/>
            <a:ext cx="431308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4A29885-FB7A-48FF-96F8-8C71A93BDFA9}"/>
              </a:ext>
            </a:extLst>
          </p:cNvPr>
          <p:cNvGrpSpPr/>
          <p:nvPr/>
        </p:nvGrpSpPr>
        <p:grpSpPr>
          <a:xfrm flipV="1">
            <a:off x="1353569" y="5015754"/>
            <a:ext cx="407996" cy="147917"/>
            <a:chOff x="1259439" y="4656986"/>
            <a:chExt cx="957957" cy="426003"/>
          </a:xfrm>
        </p:grpSpPr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87A00019-59D2-4455-9ADD-2EE3F7526064}"/>
                </a:ext>
              </a:extLst>
            </p:cNvPr>
            <p:cNvSpPr/>
            <p:nvPr/>
          </p:nvSpPr>
          <p:spPr>
            <a:xfrm flipV="1">
              <a:off x="1259439" y="4656987"/>
              <a:ext cx="313867" cy="426002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BD4987F9-B9EC-49EF-A48A-F2835DD87033}"/>
                </a:ext>
              </a:extLst>
            </p:cNvPr>
            <p:cNvSpPr/>
            <p:nvPr/>
          </p:nvSpPr>
          <p:spPr>
            <a:xfrm flipV="1">
              <a:off x="1573306" y="4656987"/>
              <a:ext cx="313867" cy="426002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CE2773AA-C893-402C-9FD9-FF8206D5F969}"/>
                </a:ext>
              </a:extLst>
            </p:cNvPr>
            <p:cNvSpPr/>
            <p:nvPr/>
          </p:nvSpPr>
          <p:spPr>
            <a:xfrm flipV="1">
              <a:off x="1903528" y="4656986"/>
              <a:ext cx="313868" cy="426003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259798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822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23B8C9D5-B3E5-44DD-8E7E-C24374A30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34459"/>
              </p:ext>
            </p:extLst>
          </p:nvPr>
        </p:nvGraphicFramePr>
        <p:xfrm>
          <a:off x="5749219" y="1947102"/>
          <a:ext cx="5244306" cy="394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598D9697-834D-413B-87F7-504CB6A28213}"/>
              </a:ext>
            </a:extLst>
          </p:cNvPr>
          <p:cNvSpPr/>
          <p:nvPr/>
        </p:nvSpPr>
        <p:spPr>
          <a:xfrm>
            <a:off x="1198475" y="1996713"/>
            <a:ext cx="3951040" cy="1076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ROBLEM SOLVING</a:t>
            </a:r>
            <a:endParaRPr lang="zh-CN" altLang="en-US" sz="3600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B5EE19-5F9A-419C-AFBF-A98DCC63A0B5}"/>
              </a:ext>
            </a:extLst>
          </p:cNvPr>
          <p:cNvSpPr/>
          <p:nvPr/>
        </p:nvSpPr>
        <p:spPr>
          <a:xfrm>
            <a:off x="1216686" y="3172695"/>
            <a:ext cx="3932829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Never forget what you are, for surely the world will not. Make it your strength. Then it can never be your weakness.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164155A-7E83-49D8-BDDD-82FF3AA38A6B}"/>
              </a:ext>
            </a:extLst>
          </p:cNvPr>
          <p:cNvSpPr/>
          <p:nvPr/>
        </p:nvSpPr>
        <p:spPr>
          <a:xfrm>
            <a:off x="1224215" y="4566635"/>
            <a:ext cx="884861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60F8384-B48A-4975-8FC9-2EF80F01BCC3}"/>
              </a:ext>
            </a:extLst>
          </p:cNvPr>
          <p:cNvSpPr/>
          <p:nvPr/>
        </p:nvSpPr>
        <p:spPr>
          <a:xfrm>
            <a:off x="1224215" y="5323289"/>
            <a:ext cx="884861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37%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FFB0619-C4C8-49F6-94E8-43ADAE40839D}"/>
              </a:ext>
            </a:extLst>
          </p:cNvPr>
          <p:cNvSpPr/>
          <p:nvPr/>
        </p:nvSpPr>
        <p:spPr>
          <a:xfrm>
            <a:off x="1994269" y="4555963"/>
            <a:ext cx="2981618" cy="53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Never forget what you are, for surely the world will not.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223B52F-CE55-4F3A-9510-4BB55B238E90}"/>
              </a:ext>
            </a:extLst>
          </p:cNvPr>
          <p:cNvSpPr/>
          <p:nvPr/>
        </p:nvSpPr>
        <p:spPr>
          <a:xfrm>
            <a:off x="1990889" y="5252744"/>
            <a:ext cx="2905664" cy="608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Make it your strength. Then it can never be your weakness.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7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6" grpId="0">
        <p:bldAsOne/>
      </p:bldGraphic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9" y="760544"/>
            <a:ext cx="3202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6" name="Group 300">
            <a:extLst>
              <a:ext uri="{FF2B5EF4-FFF2-40B4-BE49-F238E27FC236}">
                <a16:creationId xmlns:a16="http://schemas.microsoft.com/office/drawing/2014/main" id="{E1B0F634-18E1-4CDC-8C34-9A91DB55CEDE}"/>
              </a:ext>
            </a:extLst>
          </p:cNvPr>
          <p:cNvGrpSpPr/>
          <p:nvPr/>
        </p:nvGrpSpPr>
        <p:grpSpPr>
          <a:xfrm>
            <a:off x="6096000" y="1593862"/>
            <a:ext cx="2212975" cy="2270125"/>
            <a:chOff x="6285929" y="1309923"/>
            <a:chExt cx="2212975" cy="2270125"/>
          </a:xfrm>
          <a:solidFill>
            <a:srgbClr val="929591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613A16B-FC1C-4CE2-B7E8-D1D006CF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716" y="2348148"/>
              <a:ext cx="1500188" cy="908050"/>
            </a:xfrm>
            <a:custGeom>
              <a:avLst/>
              <a:gdLst>
                <a:gd name="T0" fmla="*/ 717 w 945"/>
                <a:gd name="T1" fmla="*/ 289 h 572"/>
                <a:gd name="T2" fmla="*/ 717 w 945"/>
                <a:gd name="T3" fmla="*/ 289 h 572"/>
                <a:gd name="T4" fmla="*/ 717 w 945"/>
                <a:gd name="T5" fmla="*/ 289 h 572"/>
                <a:gd name="T6" fmla="*/ 717 w 945"/>
                <a:gd name="T7" fmla="*/ 289 h 572"/>
                <a:gd name="T8" fmla="*/ 720 w 945"/>
                <a:gd name="T9" fmla="*/ 287 h 572"/>
                <a:gd name="T10" fmla="*/ 720 w 945"/>
                <a:gd name="T11" fmla="*/ 287 h 572"/>
                <a:gd name="T12" fmla="*/ 720 w 945"/>
                <a:gd name="T13" fmla="*/ 287 h 572"/>
                <a:gd name="T14" fmla="*/ 720 w 945"/>
                <a:gd name="T15" fmla="*/ 287 h 572"/>
                <a:gd name="T16" fmla="*/ 720 w 945"/>
                <a:gd name="T17" fmla="*/ 287 h 572"/>
                <a:gd name="T18" fmla="*/ 720 w 945"/>
                <a:gd name="T19" fmla="*/ 287 h 572"/>
                <a:gd name="T20" fmla="*/ 720 w 945"/>
                <a:gd name="T21" fmla="*/ 287 h 572"/>
                <a:gd name="T22" fmla="*/ 720 w 945"/>
                <a:gd name="T23" fmla="*/ 287 h 572"/>
                <a:gd name="T24" fmla="*/ 720 w 945"/>
                <a:gd name="T25" fmla="*/ 287 h 572"/>
                <a:gd name="T26" fmla="*/ 945 w 945"/>
                <a:gd name="T27" fmla="*/ 0 h 572"/>
                <a:gd name="T28" fmla="*/ 221 w 945"/>
                <a:gd name="T29" fmla="*/ 0 h 572"/>
                <a:gd name="T30" fmla="*/ 129 w 945"/>
                <a:gd name="T31" fmla="*/ 116 h 572"/>
                <a:gd name="T32" fmla="*/ 129 w 945"/>
                <a:gd name="T33" fmla="*/ 116 h 572"/>
                <a:gd name="T34" fmla="*/ 0 w 945"/>
                <a:gd name="T35" fmla="*/ 283 h 572"/>
                <a:gd name="T36" fmla="*/ 2 w 945"/>
                <a:gd name="T37" fmla="*/ 284 h 572"/>
                <a:gd name="T38" fmla="*/ 132 w 945"/>
                <a:gd name="T39" fmla="*/ 449 h 572"/>
                <a:gd name="T40" fmla="*/ 132 w 945"/>
                <a:gd name="T41" fmla="*/ 449 h 572"/>
                <a:gd name="T42" fmla="*/ 227 w 945"/>
                <a:gd name="T43" fmla="*/ 572 h 572"/>
                <a:gd name="T44" fmla="*/ 943 w 945"/>
                <a:gd name="T45" fmla="*/ 572 h 572"/>
                <a:gd name="T46" fmla="*/ 720 w 945"/>
                <a:gd name="T47" fmla="*/ 286 h 572"/>
                <a:gd name="T48" fmla="*/ 945 w 945"/>
                <a:gd name="T4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5" h="572">
                  <a:moveTo>
                    <a:pt x="717" y="289"/>
                  </a:moveTo>
                  <a:lnTo>
                    <a:pt x="717" y="289"/>
                  </a:lnTo>
                  <a:lnTo>
                    <a:pt x="717" y="289"/>
                  </a:lnTo>
                  <a:lnTo>
                    <a:pt x="717" y="289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720" y="287"/>
                  </a:moveTo>
                  <a:lnTo>
                    <a:pt x="720" y="287"/>
                  </a:lnTo>
                  <a:lnTo>
                    <a:pt x="720" y="287"/>
                  </a:lnTo>
                  <a:close/>
                  <a:moveTo>
                    <a:pt x="945" y="0"/>
                  </a:moveTo>
                  <a:lnTo>
                    <a:pt x="221" y="0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0" y="283"/>
                  </a:lnTo>
                  <a:lnTo>
                    <a:pt x="2" y="284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227" y="572"/>
                  </a:lnTo>
                  <a:lnTo>
                    <a:pt x="943" y="572"/>
                  </a:lnTo>
                  <a:lnTo>
                    <a:pt x="720" y="286"/>
                  </a:lnTo>
                  <a:lnTo>
                    <a:pt x="9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C7E0B61-2EE8-4B98-9B86-7F654CA51203}"/>
                </a:ext>
              </a:extLst>
            </p:cNvPr>
            <p:cNvSpPr/>
            <p:nvPr/>
          </p:nvSpPr>
          <p:spPr bwMode="auto">
            <a:xfrm>
              <a:off x="6644704" y="3256198"/>
              <a:ext cx="962025" cy="323850"/>
            </a:xfrm>
            <a:custGeom>
              <a:avLst/>
              <a:gdLst>
                <a:gd name="T0" fmla="*/ 450 w 606"/>
                <a:gd name="T1" fmla="*/ 0 h 204"/>
                <a:gd name="T2" fmla="*/ 1 w 606"/>
                <a:gd name="T3" fmla="*/ 0 h 204"/>
                <a:gd name="T4" fmla="*/ 0 w 606"/>
                <a:gd name="T5" fmla="*/ 1 h 204"/>
                <a:gd name="T6" fmla="*/ 158 w 606"/>
                <a:gd name="T7" fmla="*/ 204 h 204"/>
                <a:gd name="T8" fmla="*/ 606 w 606"/>
                <a:gd name="T9" fmla="*/ 204 h 204"/>
                <a:gd name="T10" fmla="*/ 450 w 606"/>
                <a:gd name="T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204">
                  <a:moveTo>
                    <a:pt x="45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58" y="204"/>
                  </a:lnTo>
                  <a:lnTo>
                    <a:pt x="606" y="204"/>
                  </a:lnTo>
                  <a:lnTo>
                    <a:pt x="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6F165C4E-0E40-48D2-9B7D-EB51557E6CB2}"/>
                </a:ext>
              </a:extLst>
            </p:cNvPr>
            <p:cNvSpPr/>
            <p:nvPr/>
          </p:nvSpPr>
          <p:spPr bwMode="auto">
            <a:xfrm>
              <a:off x="6646291" y="2797411"/>
              <a:ext cx="712788" cy="458788"/>
            </a:xfrm>
            <a:custGeom>
              <a:avLst/>
              <a:gdLst>
                <a:gd name="T0" fmla="*/ 222 w 449"/>
                <a:gd name="T1" fmla="*/ 0 h 289"/>
                <a:gd name="T2" fmla="*/ 221 w 449"/>
                <a:gd name="T3" fmla="*/ 3 h 289"/>
                <a:gd name="T4" fmla="*/ 0 w 449"/>
                <a:gd name="T5" fmla="*/ 289 h 289"/>
                <a:gd name="T6" fmla="*/ 449 w 449"/>
                <a:gd name="T7" fmla="*/ 289 h 289"/>
                <a:gd name="T8" fmla="*/ 354 w 449"/>
                <a:gd name="T9" fmla="*/ 166 h 289"/>
                <a:gd name="T10" fmla="*/ 354 w 449"/>
                <a:gd name="T11" fmla="*/ 166 h 289"/>
                <a:gd name="T12" fmla="*/ 224 w 449"/>
                <a:gd name="T13" fmla="*/ 1 h 289"/>
                <a:gd name="T14" fmla="*/ 222 w 449"/>
                <a:gd name="T1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289">
                  <a:moveTo>
                    <a:pt x="222" y="0"/>
                  </a:moveTo>
                  <a:lnTo>
                    <a:pt x="221" y="3"/>
                  </a:lnTo>
                  <a:lnTo>
                    <a:pt x="0" y="289"/>
                  </a:lnTo>
                  <a:lnTo>
                    <a:pt x="449" y="289"/>
                  </a:lnTo>
                  <a:lnTo>
                    <a:pt x="354" y="166"/>
                  </a:lnTo>
                  <a:lnTo>
                    <a:pt x="354" y="166"/>
                  </a:lnTo>
                  <a:lnTo>
                    <a:pt x="224" y="1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457EEC61-C98D-427D-B21D-B8DBBB471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929" y="2022711"/>
              <a:ext cx="1316038" cy="1239838"/>
            </a:xfrm>
            <a:custGeom>
              <a:avLst/>
              <a:gdLst>
                <a:gd name="T0" fmla="*/ 3 w 829"/>
                <a:gd name="T1" fmla="*/ 492 h 781"/>
                <a:gd name="T2" fmla="*/ 3 w 829"/>
                <a:gd name="T3" fmla="*/ 492 h 781"/>
                <a:gd name="T4" fmla="*/ 3 w 829"/>
                <a:gd name="T5" fmla="*/ 492 h 781"/>
                <a:gd name="T6" fmla="*/ 3 w 829"/>
                <a:gd name="T7" fmla="*/ 492 h 781"/>
                <a:gd name="T8" fmla="*/ 3 w 829"/>
                <a:gd name="T9" fmla="*/ 492 h 781"/>
                <a:gd name="T10" fmla="*/ 3 w 829"/>
                <a:gd name="T11" fmla="*/ 492 h 781"/>
                <a:gd name="T12" fmla="*/ 829 w 829"/>
                <a:gd name="T13" fmla="*/ 0 h 781"/>
                <a:gd name="T14" fmla="*/ 381 w 829"/>
                <a:gd name="T15" fmla="*/ 0 h 781"/>
                <a:gd name="T16" fmla="*/ 0 w 829"/>
                <a:gd name="T17" fmla="*/ 492 h 781"/>
                <a:gd name="T18" fmla="*/ 0 w 829"/>
                <a:gd name="T19" fmla="*/ 492 h 781"/>
                <a:gd name="T20" fmla="*/ 223 w 829"/>
                <a:gd name="T21" fmla="*/ 781 h 781"/>
                <a:gd name="T22" fmla="*/ 226 w 829"/>
                <a:gd name="T23" fmla="*/ 778 h 781"/>
                <a:gd name="T24" fmla="*/ 3 w 829"/>
                <a:gd name="T25" fmla="*/ 492 h 781"/>
                <a:gd name="T26" fmla="*/ 3 w 829"/>
                <a:gd name="T27" fmla="*/ 492 h 781"/>
                <a:gd name="T28" fmla="*/ 3 w 829"/>
                <a:gd name="T29" fmla="*/ 492 h 781"/>
                <a:gd name="T30" fmla="*/ 3 w 829"/>
                <a:gd name="T31" fmla="*/ 492 h 781"/>
                <a:gd name="T32" fmla="*/ 3 w 829"/>
                <a:gd name="T33" fmla="*/ 492 h 781"/>
                <a:gd name="T34" fmla="*/ 3 w 829"/>
                <a:gd name="T35" fmla="*/ 491 h 781"/>
                <a:gd name="T36" fmla="*/ 141 w 829"/>
                <a:gd name="T37" fmla="*/ 313 h 781"/>
                <a:gd name="T38" fmla="*/ 226 w 829"/>
                <a:gd name="T39" fmla="*/ 205 h 781"/>
                <a:gd name="T40" fmla="*/ 227 w 829"/>
                <a:gd name="T41" fmla="*/ 205 h 781"/>
                <a:gd name="T42" fmla="*/ 670 w 829"/>
                <a:gd name="T43" fmla="*/ 205 h 781"/>
                <a:gd name="T44" fmla="*/ 829 w 829"/>
                <a:gd name="T45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9" h="781">
                  <a:moveTo>
                    <a:pt x="3" y="492"/>
                  </a:moveTo>
                  <a:lnTo>
                    <a:pt x="3" y="492"/>
                  </a:lnTo>
                  <a:lnTo>
                    <a:pt x="3" y="492"/>
                  </a:lnTo>
                  <a:close/>
                  <a:moveTo>
                    <a:pt x="3" y="492"/>
                  </a:moveTo>
                  <a:lnTo>
                    <a:pt x="3" y="492"/>
                  </a:lnTo>
                  <a:lnTo>
                    <a:pt x="3" y="492"/>
                  </a:lnTo>
                  <a:close/>
                  <a:moveTo>
                    <a:pt x="829" y="0"/>
                  </a:moveTo>
                  <a:lnTo>
                    <a:pt x="381" y="0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223" y="781"/>
                  </a:lnTo>
                  <a:lnTo>
                    <a:pt x="226" y="778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1"/>
                  </a:lnTo>
                  <a:lnTo>
                    <a:pt x="141" y="313"/>
                  </a:lnTo>
                  <a:lnTo>
                    <a:pt x="226" y="205"/>
                  </a:lnTo>
                  <a:lnTo>
                    <a:pt x="227" y="205"/>
                  </a:lnTo>
                  <a:lnTo>
                    <a:pt x="670" y="205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C664130F-6460-464D-A16B-FF406E2E2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0691" y="2348148"/>
              <a:ext cx="1058863" cy="455613"/>
            </a:xfrm>
            <a:custGeom>
              <a:avLst/>
              <a:gdLst>
                <a:gd name="T0" fmla="*/ 138 w 667"/>
                <a:gd name="T1" fmla="*/ 108 h 287"/>
                <a:gd name="T2" fmla="*/ 0 w 667"/>
                <a:gd name="T3" fmla="*/ 286 h 287"/>
                <a:gd name="T4" fmla="*/ 0 w 667"/>
                <a:gd name="T5" fmla="*/ 287 h 287"/>
                <a:gd name="T6" fmla="*/ 138 w 667"/>
                <a:gd name="T7" fmla="*/ 108 h 287"/>
                <a:gd name="T8" fmla="*/ 667 w 667"/>
                <a:gd name="T9" fmla="*/ 0 h 287"/>
                <a:gd name="T10" fmla="*/ 224 w 667"/>
                <a:gd name="T11" fmla="*/ 0 h 287"/>
                <a:gd name="T12" fmla="*/ 446 w 667"/>
                <a:gd name="T13" fmla="*/ 283 h 287"/>
                <a:gd name="T14" fmla="*/ 575 w 667"/>
                <a:gd name="T15" fmla="*/ 116 h 287"/>
                <a:gd name="T16" fmla="*/ 575 w 667"/>
                <a:gd name="T17" fmla="*/ 116 h 287"/>
                <a:gd name="T18" fmla="*/ 667 w 667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" h="287">
                  <a:moveTo>
                    <a:pt x="138" y="108"/>
                  </a:moveTo>
                  <a:lnTo>
                    <a:pt x="0" y="286"/>
                  </a:lnTo>
                  <a:lnTo>
                    <a:pt x="0" y="287"/>
                  </a:lnTo>
                  <a:lnTo>
                    <a:pt x="138" y="108"/>
                  </a:lnTo>
                  <a:close/>
                  <a:moveTo>
                    <a:pt x="667" y="0"/>
                  </a:moveTo>
                  <a:lnTo>
                    <a:pt x="224" y="0"/>
                  </a:lnTo>
                  <a:lnTo>
                    <a:pt x="446" y="283"/>
                  </a:lnTo>
                  <a:lnTo>
                    <a:pt x="575" y="116"/>
                  </a:lnTo>
                  <a:lnTo>
                    <a:pt x="575" y="116"/>
                  </a:lnTo>
                  <a:lnTo>
                    <a:pt x="6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BF758748-28A1-4AD0-AD08-A611E498C462}"/>
                </a:ext>
              </a:extLst>
            </p:cNvPr>
            <p:cNvSpPr/>
            <p:nvPr/>
          </p:nvSpPr>
          <p:spPr bwMode="auto">
            <a:xfrm>
              <a:off x="6290691" y="2348148"/>
              <a:ext cx="708025" cy="908050"/>
            </a:xfrm>
            <a:custGeom>
              <a:avLst/>
              <a:gdLst>
                <a:gd name="T0" fmla="*/ 224 w 446"/>
                <a:gd name="T1" fmla="*/ 0 h 572"/>
                <a:gd name="T2" fmla="*/ 223 w 446"/>
                <a:gd name="T3" fmla="*/ 0 h 572"/>
                <a:gd name="T4" fmla="*/ 138 w 446"/>
                <a:gd name="T5" fmla="*/ 108 h 572"/>
                <a:gd name="T6" fmla="*/ 0 w 446"/>
                <a:gd name="T7" fmla="*/ 287 h 572"/>
                <a:gd name="T8" fmla="*/ 223 w 446"/>
                <a:gd name="T9" fmla="*/ 572 h 572"/>
                <a:gd name="T10" fmla="*/ 224 w 446"/>
                <a:gd name="T11" fmla="*/ 572 h 572"/>
                <a:gd name="T12" fmla="*/ 445 w 446"/>
                <a:gd name="T13" fmla="*/ 286 h 572"/>
                <a:gd name="T14" fmla="*/ 446 w 446"/>
                <a:gd name="T15" fmla="*/ 283 h 572"/>
                <a:gd name="T16" fmla="*/ 224 w 446"/>
                <a:gd name="T17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6" h="572">
                  <a:moveTo>
                    <a:pt x="224" y="0"/>
                  </a:moveTo>
                  <a:lnTo>
                    <a:pt x="223" y="0"/>
                  </a:lnTo>
                  <a:lnTo>
                    <a:pt x="138" y="108"/>
                  </a:lnTo>
                  <a:lnTo>
                    <a:pt x="0" y="287"/>
                  </a:lnTo>
                  <a:lnTo>
                    <a:pt x="223" y="572"/>
                  </a:lnTo>
                  <a:lnTo>
                    <a:pt x="224" y="572"/>
                  </a:lnTo>
                  <a:lnTo>
                    <a:pt x="445" y="286"/>
                  </a:lnTo>
                  <a:lnTo>
                    <a:pt x="446" y="283"/>
                  </a:lnTo>
                  <a:lnTo>
                    <a:pt x="2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C76FD9CD-2E35-4021-BE0A-714E702713E0}"/>
                </a:ext>
              </a:extLst>
            </p:cNvPr>
            <p:cNvSpPr/>
            <p:nvPr/>
          </p:nvSpPr>
          <p:spPr bwMode="auto">
            <a:xfrm>
              <a:off x="6917754" y="1781411"/>
              <a:ext cx="869950" cy="204788"/>
            </a:xfrm>
            <a:custGeom>
              <a:avLst/>
              <a:gdLst>
                <a:gd name="T0" fmla="*/ 548 w 548"/>
                <a:gd name="T1" fmla="*/ 0 h 129"/>
                <a:gd name="T2" fmla="*/ 99 w 548"/>
                <a:gd name="T3" fmla="*/ 0 h 129"/>
                <a:gd name="T4" fmla="*/ 0 w 548"/>
                <a:gd name="T5" fmla="*/ 129 h 129"/>
                <a:gd name="T6" fmla="*/ 447 w 548"/>
                <a:gd name="T7" fmla="*/ 129 h 129"/>
                <a:gd name="T8" fmla="*/ 548 w 54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9">
                  <a:moveTo>
                    <a:pt x="548" y="0"/>
                  </a:moveTo>
                  <a:lnTo>
                    <a:pt x="99" y="0"/>
                  </a:lnTo>
                  <a:lnTo>
                    <a:pt x="0" y="129"/>
                  </a:lnTo>
                  <a:lnTo>
                    <a:pt x="447" y="129"/>
                  </a:lnTo>
                  <a:lnTo>
                    <a:pt x="5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4BAF7571-AC58-45DC-AA5F-1EBE4442C1D8}"/>
                </a:ext>
              </a:extLst>
            </p:cNvPr>
            <p:cNvSpPr/>
            <p:nvPr/>
          </p:nvSpPr>
          <p:spPr bwMode="auto">
            <a:xfrm>
              <a:off x="7093966" y="1541698"/>
              <a:ext cx="869950" cy="203200"/>
            </a:xfrm>
            <a:custGeom>
              <a:avLst/>
              <a:gdLst>
                <a:gd name="T0" fmla="*/ 548 w 548"/>
                <a:gd name="T1" fmla="*/ 0 h 128"/>
                <a:gd name="T2" fmla="*/ 99 w 548"/>
                <a:gd name="T3" fmla="*/ 0 h 128"/>
                <a:gd name="T4" fmla="*/ 0 w 548"/>
                <a:gd name="T5" fmla="*/ 128 h 128"/>
                <a:gd name="T6" fmla="*/ 447 w 548"/>
                <a:gd name="T7" fmla="*/ 128 h 128"/>
                <a:gd name="T8" fmla="*/ 548 w 54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128"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5EF9F844-11D2-4F7C-9A46-C0B3D7C6A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0179" y="1309923"/>
              <a:ext cx="869950" cy="203200"/>
            </a:xfrm>
            <a:custGeom>
              <a:avLst/>
              <a:gdLst>
                <a:gd name="T0" fmla="*/ 260 w 548"/>
                <a:gd name="T1" fmla="*/ 90 h 128"/>
                <a:gd name="T2" fmla="*/ 260 w 548"/>
                <a:gd name="T3" fmla="*/ 90 h 128"/>
                <a:gd name="T4" fmla="*/ 260 w 548"/>
                <a:gd name="T5" fmla="*/ 90 h 128"/>
                <a:gd name="T6" fmla="*/ 260 w 548"/>
                <a:gd name="T7" fmla="*/ 90 h 128"/>
                <a:gd name="T8" fmla="*/ 548 w 548"/>
                <a:gd name="T9" fmla="*/ 0 h 128"/>
                <a:gd name="T10" fmla="*/ 99 w 548"/>
                <a:gd name="T11" fmla="*/ 0 h 128"/>
                <a:gd name="T12" fmla="*/ 0 w 548"/>
                <a:gd name="T13" fmla="*/ 128 h 128"/>
                <a:gd name="T14" fmla="*/ 447 w 548"/>
                <a:gd name="T15" fmla="*/ 128 h 128"/>
                <a:gd name="T16" fmla="*/ 548 w 548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128">
                  <a:moveTo>
                    <a:pt x="260" y="90"/>
                  </a:move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close/>
                  <a:moveTo>
                    <a:pt x="548" y="0"/>
                  </a:moveTo>
                  <a:lnTo>
                    <a:pt x="99" y="0"/>
                  </a:lnTo>
                  <a:lnTo>
                    <a:pt x="0" y="128"/>
                  </a:lnTo>
                  <a:lnTo>
                    <a:pt x="447" y="128"/>
                  </a:lnTo>
                  <a:lnTo>
                    <a:pt x="5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Group 301">
            <a:extLst>
              <a:ext uri="{FF2B5EF4-FFF2-40B4-BE49-F238E27FC236}">
                <a16:creationId xmlns:a16="http://schemas.microsoft.com/office/drawing/2014/main" id="{32A14F79-0C96-4DB9-BC80-5E540E702A32}"/>
              </a:ext>
            </a:extLst>
          </p:cNvPr>
          <p:cNvGrpSpPr/>
          <p:nvPr/>
        </p:nvGrpSpPr>
        <p:grpSpPr>
          <a:xfrm>
            <a:off x="6257131" y="4118622"/>
            <a:ext cx="2208213" cy="1557338"/>
            <a:chOff x="6272585" y="3618148"/>
            <a:chExt cx="2208213" cy="1557338"/>
          </a:xfrm>
          <a:solidFill>
            <a:srgbClr val="929591"/>
          </a:solidFill>
        </p:grpSpPr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577DD1BB-ADDA-45B7-AAF6-320FFC717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2585" y="3941998"/>
              <a:ext cx="2208213" cy="900113"/>
            </a:xfrm>
            <a:custGeom>
              <a:avLst/>
              <a:gdLst>
                <a:gd name="T0" fmla="*/ 16 w 1391"/>
                <a:gd name="T1" fmla="*/ 264 h 567"/>
                <a:gd name="T2" fmla="*/ 0 w 1391"/>
                <a:gd name="T3" fmla="*/ 283 h 567"/>
                <a:gd name="T4" fmla="*/ 0 w 1391"/>
                <a:gd name="T5" fmla="*/ 285 h 567"/>
                <a:gd name="T6" fmla="*/ 16 w 1391"/>
                <a:gd name="T7" fmla="*/ 264 h 567"/>
                <a:gd name="T8" fmla="*/ 1163 w 1391"/>
                <a:gd name="T9" fmla="*/ 291 h 567"/>
                <a:gd name="T10" fmla="*/ 1163 w 1391"/>
                <a:gd name="T11" fmla="*/ 291 h 567"/>
                <a:gd name="T12" fmla="*/ 1163 w 1391"/>
                <a:gd name="T13" fmla="*/ 291 h 567"/>
                <a:gd name="T14" fmla="*/ 1163 w 1391"/>
                <a:gd name="T15" fmla="*/ 291 h 567"/>
                <a:gd name="T16" fmla="*/ 1166 w 1391"/>
                <a:gd name="T17" fmla="*/ 289 h 567"/>
                <a:gd name="T18" fmla="*/ 1166 w 1391"/>
                <a:gd name="T19" fmla="*/ 289 h 567"/>
                <a:gd name="T20" fmla="*/ 1166 w 1391"/>
                <a:gd name="T21" fmla="*/ 289 h 567"/>
                <a:gd name="T22" fmla="*/ 1166 w 1391"/>
                <a:gd name="T23" fmla="*/ 289 h 567"/>
                <a:gd name="T24" fmla="*/ 1166 w 1391"/>
                <a:gd name="T25" fmla="*/ 289 h 567"/>
                <a:gd name="T26" fmla="*/ 1166 w 1391"/>
                <a:gd name="T27" fmla="*/ 289 h 567"/>
                <a:gd name="T28" fmla="*/ 1166 w 1391"/>
                <a:gd name="T29" fmla="*/ 289 h 567"/>
                <a:gd name="T30" fmla="*/ 1166 w 1391"/>
                <a:gd name="T31" fmla="*/ 289 h 567"/>
                <a:gd name="T32" fmla="*/ 1166 w 1391"/>
                <a:gd name="T33" fmla="*/ 289 h 567"/>
                <a:gd name="T34" fmla="*/ 1391 w 1391"/>
                <a:gd name="T35" fmla="*/ 0 h 567"/>
                <a:gd name="T36" fmla="*/ 670 w 1391"/>
                <a:gd name="T37" fmla="*/ 0 h 567"/>
                <a:gd name="T38" fmla="*/ 575 w 1391"/>
                <a:gd name="T39" fmla="*/ 123 h 567"/>
                <a:gd name="T40" fmla="*/ 575 w 1391"/>
                <a:gd name="T41" fmla="*/ 123 h 567"/>
                <a:gd name="T42" fmla="*/ 446 w 1391"/>
                <a:gd name="T43" fmla="*/ 288 h 567"/>
                <a:gd name="T44" fmla="*/ 448 w 1391"/>
                <a:gd name="T45" fmla="*/ 289 h 567"/>
                <a:gd name="T46" fmla="*/ 578 w 1391"/>
                <a:gd name="T47" fmla="*/ 456 h 567"/>
                <a:gd name="T48" fmla="*/ 578 w 1391"/>
                <a:gd name="T49" fmla="*/ 456 h 567"/>
                <a:gd name="T50" fmla="*/ 665 w 1391"/>
                <a:gd name="T51" fmla="*/ 567 h 567"/>
                <a:gd name="T52" fmla="*/ 1389 w 1391"/>
                <a:gd name="T53" fmla="*/ 567 h 567"/>
                <a:gd name="T54" fmla="*/ 1166 w 1391"/>
                <a:gd name="T55" fmla="*/ 283 h 567"/>
                <a:gd name="T56" fmla="*/ 1391 w 1391"/>
                <a:gd name="T57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1" h="567">
                  <a:moveTo>
                    <a:pt x="16" y="264"/>
                  </a:moveTo>
                  <a:lnTo>
                    <a:pt x="0" y="283"/>
                  </a:lnTo>
                  <a:lnTo>
                    <a:pt x="0" y="285"/>
                  </a:lnTo>
                  <a:lnTo>
                    <a:pt x="16" y="264"/>
                  </a:lnTo>
                  <a:close/>
                  <a:moveTo>
                    <a:pt x="1163" y="291"/>
                  </a:moveTo>
                  <a:lnTo>
                    <a:pt x="1163" y="291"/>
                  </a:lnTo>
                  <a:lnTo>
                    <a:pt x="1163" y="291"/>
                  </a:lnTo>
                  <a:lnTo>
                    <a:pt x="1163" y="291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166" y="289"/>
                  </a:moveTo>
                  <a:lnTo>
                    <a:pt x="1166" y="289"/>
                  </a:lnTo>
                  <a:lnTo>
                    <a:pt x="1166" y="289"/>
                  </a:lnTo>
                  <a:close/>
                  <a:moveTo>
                    <a:pt x="1391" y="0"/>
                  </a:moveTo>
                  <a:lnTo>
                    <a:pt x="670" y="0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446" y="288"/>
                  </a:lnTo>
                  <a:lnTo>
                    <a:pt x="448" y="289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665" y="567"/>
                  </a:lnTo>
                  <a:lnTo>
                    <a:pt x="1389" y="567"/>
                  </a:lnTo>
                  <a:lnTo>
                    <a:pt x="1166" y="283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0" name="Freeform 91">
              <a:extLst>
                <a:ext uri="{FF2B5EF4-FFF2-40B4-BE49-F238E27FC236}">
                  <a16:creationId xmlns:a16="http://schemas.microsoft.com/office/drawing/2014/main" id="{E0C5BBA1-C2E6-4E65-8973-0DBA55301AD0}"/>
                </a:ext>
              </a:extLst>
            </p:cNvPr>
            <p:cNvSpPr/>
            <p:nvPr/>
          </p:nvSpPr>
          <p:spPr bwMode="auto">
            <a:xfrm>
              <a:off x="6644704" y="4842111"/>
              <a:ext cx="962025" cy="333375"/>
            </a:xfrm>
            <a:custGeom>
              <a:avLst/>
              <a:gdLst>
                <a:gd name="T0" fmla="*/ 442 w 606"/>
                <a:gd name="T1" fmla="*/ 0 h 210"/>
                <a:gd name="T2" fmla="*/ 6 w 606"/>
                <a:gd name="T3" fmla="*/ 0 h 210"/>
                <a:gd name="T4" fmla="*/ 0 w 606"/>
                <a:gd name="T5" fmla="*/ 7 h 210"/>
                <a:gd name="T6" fmla="*/ 158 w 606"/>
                <a:gd name="T7" fmla="*/ 210 h 210"/>
                <a:gd name="T8" fmla="*/ 606 w 606"/>
                <a:gd name="T9" fmla="*/ 210 h 210"/>
                <a:gd name="T10" fmla="*/ 442 w 606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210">
                  <a:moveTo>
                    <a:pt x="442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158" y="210"/>
                  </a:lnTo>
                  <a:lnTo>
                    <a:pt x="606" y="210"/>
                  </a:lnTo>
                  <a:lnTo>
                    <a:pt x="4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Freeform 93">
              <a:extLst>
                <a:ext uri="{FF2B5EF4-FFF2-40B4-BE49-F238E27FC236}">
                  <a16:creationId xmlns:a16="http://schemas.microsoft.com/office/drawing/2014/main" id="{F465DED6-F8C3-4232-8403-933001294665}"/>
                </a:ext>
              </a:extLst>
            </p:cNvPr>
            <p:cNvSpPr/>
            <p:nvPr/>
          </p:nvSpPr>
          <p:spPr bwMode="auto">
            <a:xfrm>
              <a:off x="6645176" y="4399198"/>
              <a:ext cx="692150" cy="442913"/>
            </a:xfrm>
            <a:custGeom>
              <a:avLst/>
              <a:gdLst>
                <a:gd name="T0" fmla="*/ 217 w 436"/>
                <a:gd name="T1" fmla="*/ 0 h 279"/>
                <a:gd name="T2" fmla="*/ 216 w 436"/>
                <a:gd name="T3" fmla="*/ 1 h 279"/>
                <a:gd name="T4" fmla="*/ 0 w 436"/>
                <a:gd name="T5" fmla="*/ 279 h 279"/>
                <a:gd name="T6" fmla="*/ 436 w 436"/>
                <a:gd name="T7" fmla="*/ 279 h 279"/>
                <a:gd name="T8" fmla="*/ 349 w 436"/>
                <a:gd name="T9" fmla="*/ 168 h 279"/>
                <a:gd name="T10" fmla="*/ 349 w 436"/>
                <a:gd name="T11" fmla="*/ 168 h 279"/>
                <a:gd name="T12" fmla="*/ 219 w 436"/>
                <a:gd name="T13" fmla="*/ 1 h 279"/>
                <a:gd name="T14" fmla="*/ 217 w 436"/>
                <a:gd name="T1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279">
                  <a:moveTo>
                    <a:pt x="217" y="0"/>
                  </a:moveTo>
                  <a:lnTo>
                    <a:pt x="216" y="1"/>
                  </a:lnTo>
                  <a:lnTo>
                    <a:pt x="0" y="279"/>
                  </a:lnTo>
                  <a:lnTo>
                    <a:pt x="436" y="279"/>
                  </a:lnTo>
                  <a:lnTo>
                    <a:pt x="349" y="168"/>
                  </a:lnTo>
                  <a:lnTo>
                    <a:pt x="349" y="168"/>
                  </a:lnTo>
                  <a:lnTo>
                    <a:pt x="219" y="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EA2ADBA3-2396-454D-A75C-4C1B27A50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929" y="3618148"/>
              <a:ext cx="1316038" cy="1241425"/>
            </a:xfrm>
            <a:custGeom>
              <a:avLst/>
              <a:gdLst>
                <a:gd name="T0" fmla="*/ 3 w 829"/>
                <a:gd name="T1" fmla="*/ 493 h 782"/>
                <a:gd name="T2" fmla="*/ 3 w 829"/>
                <a:gd name="T3" fmla="*/ 493 h 782"/>
                <a:gd name="T4" fmla="*/ 3 w 829"/>
                <a:gd name="T5" fmla="*/ 493 h 782"/>
                <a:gd name="T6" fmla="*/ 3 w 829"/>
                <a:gd name="T7" fmla="*/ 493 h 782"/>
                <a:gd name="T8" fmla="*/ 3 w 829"/>
                <a:gd name="T9" fmla="*/ 493 h 782"/>
                <a:gd name="T10" fmla="*/ 3 w 829"/>
                <a:gd name="T11" fmla="*/ 493 h 782"/>
                <a:gd name="T12" fmla="*/ 3 w 829"/>
                <a:gd name="T13" fmla="*/ 489 h 782"/>
                <a:gd name="T14" fmla="*/ 0 w 829"/>
                <a:gd name="T15" fmla="*/ 492 h 782"/>
                <a:gd name="T16" fmla="*/ 0 w 829"/>
                <a:gd name="T17" fmla="*/ 493 h 782"/>
                <a:gd name="T18" fmla="*/ 223 w 829"/>
                <a:gd name="T19" fmla="*/ 782 h 782"/>
                <a:gd name="T20" fmla="*/ 226 w 829"/>
                <a:gd name="T21" fmla="*/ 778 h 782"/>
                <a:gd name="T22" fmla="*/ 3 w 829"/>
                <a:gd name="T23" fmla="*/ 492 h 782"/>
                <a:gd name="T24" fmla="*/ 3 w 829"/>
                <a:gd name="T25" fmla="*/ 492 h 782"/>
                <a:gd name="T26" fmla="*/ 3 w 829"/>
                <a:gd name="T27" fmla="*/ 492 h 782"/>
                <a:gd name="T28" fmla="*/ 3 w 829"/>
                <a:gd name="T29" fmla="*/ 492 h 782"/>
                <a:gd name="T30" fmla="*/ 4 w 829"/>
                <a:gd name="T31" fmla="*/ 490 h 782"/>
                <a:gd name="T32" fmla="*/ 3 w 829"/>
                <a:gd name="T33" fmla="*/ 489 h 782"/>
                <a:gd name="T34" fmla="*/ 829 w 829"/>
                <a:gd name="T35" fmla="*/ 0 h 782"/>
                <a:gd name="T36" fmla="*/ 381 w 829"/>
                <a:gd name="T37" fmla="*/ 0 h 782"/>
                <a:gd name="T38" fmla="*/ 19 w 829"/>
                <a:gd name="T39" fmla="*/ 468 h 782"/>
                <a:gd name="T40" fmla="*/ 226 w 829"/>
                <a:gd name="T41" fmla="*/ 204 h 782"/>
                <a:gd name="T42" fmla="*/ 673 w 829"/>
                <a:gd name="T43" fmla="*/ 204 h 782"/>
                <a:gd name="T44" fmla="*/ 829 w 829"/>
                <a:gd name="T45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9" h="782">
                  <a:moveTo>
                    <a:pt x="3" y="493"/>
                  </a:moveTo>
                  <a:lnTo>
                    <a:pt x="3" y="493"/>
                  </a:lnTo>
                  <a:lnTo>
                    <a:pt x="3" y="493"/>
                  </a:lnTo>
                  <a:close/>
                  <a:moveTo>
                    <a:pt x="3" y="493"/>
                  </a:moveTo>
                  <a:lnTo>
                    <a:pt x="3" y="493"/>
                  </a:lnTo>
                  <a:lnTo>
                    <a:pt x="3" y="493"/>
                  </a:lnTo>
                  <a:close/>
                  <a:moveTo>
                    <a:pt x="3" y="489"/>
                  </a:moveTo>
                  <a:lnTo>
                    <a:pt x="0" y="492"/>
                  </a:lnTo>
                  <a:lnTo>
                    <a:pt x="0" y="493"/>
                  </a:lnTo>
                  <a:lnTo>
                    <a:pt x="223" y="782"/>
                  </a:lnTo>
                  <a:lnTo>
                    <a:pt x="226" y="778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4" y="490"/>
                  </a:lnTo>
                  <a:lnTo>
                    <a:pt x="3" y="489"/>
                  </a:lnTo>
                  <a:close/>
                  <a:moveTo>
                    <a:pt x="829" y="0"/>
                  </a:moveTo>
                  <a:lnTo>
                    <a:pt x="381" y="0"/>
                  </a:lnTo>
                  <a:lnTo>
                    <a:pt x="19" y="468"/>
                  </a:lnTo>
                  <a:lnTo>
                    <a:pt x="226" y="204"/>
                  </a:lnTo>
                  <a:lnTo>
                    <a:pt x="673" y="204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97">
              <a:extLst>
                <a:ext uri="{FF2B5EF4-FFF2-40B4-BE49-F238E27FC236}">
                  <a16:creationId xmlns:a16="http://schemas.microsoft.com/office/drawing/2014/main" id="{9CE197F6-37B0-4D68-BBFD-AB6A628AD7C6}"/>
                </a:ext>
              </a:extLst>
            </p:cNvPr>
            <p:cNvSpPr/>
            <p:nvPr/>
          </p:nvSpPr>
          <p:spPr bwMode="auto">
            <a:xfrm>
              <a:off x="6281638" y="3941998"/>
              <a:ext cx="1063625" cy="457200"/>
            </a:xfrm>
            <a:custGeom>
              <a:avLst/>
              <a:gdLst>
                <a:gd name="T0" fmla="*/ 670 w 670"/>
                <a:gd name="T1" fmla="*/ 0 h 288"/>
                <a:gd name="T2" fmla="*/ 223 w 670"/>
                <a:gd name="T3" fmla="*/ 0 h 288"/>
                <a:gd name="T4" fmla="*/ 16 w 670"/>
                <a:gd name="T5" fmla="*/ 264 h 288"/>
                <a:gd name="T6" fmla="*/ 0 w 670"/>
                <a:gd name="T7" fmla="*/ 285 h 288"/>
                <a:gd name="T8" fmla="*/ 1 w 670"/>
                <a:gd name="T9" fmla="*/ 286 h 288"/>
                <a:gd name="T10" fmla="*/ 223 w 670"/>
                <a:gd name="T11" fmla="*/ 0 h 288"/>
                <a:gd name="T12" fmla="*/ 446 w 670"/>
                <a:gd name="T13" fmla="*/ 288 h 288"/>
                <a:gd name="T14" fmla="*/ 575 w 670"/>
                <a:gd name="T15" fmla="*/ 123 h 288"/>
                <a:gd name="T16" fmla="*/ 575 w 670"/>
                <a:gd name="T17" fmla="*/ 123 h 288"/>
                <a:gd name="T18" fmla="*/ 670 w 670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288">
                  <a:moveTo>
                    <a:pt x="670" y="0"/>
                  </a:moveTo>
                  <a:lnTo>
                    <a:pt x="223" y="0"/>
                  </a:lnTo>
                  <a:lnTo>
                    <a:pt x="16" y="264"/>
                  </a:lnTo>
                  <a:lnTo>
                    <a:pt x="0" y="285"/>
                  </a:lnTo>
                  <a:lnTo>
                    <a:pt x="1" y="286"/>
                  </a:lnTo>
                  <a:lnTo>
                    <a:pt x="223" y="0"/>
                  </a:lnTo>
                  <a:lnTo>
                    <a:pt x="446" y="288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63C087B1-3B88-4833-923D-FBFD5B8303D3}"/>
                </a:ext>
              </a:extLst>
            </p:cNvPr>
            <p:cNvSpPr/>
            <p:nvPr/>
          </p:nvSpPr>
          <p:spPr bwMode="auto">
            <a:xfrm>
              <a:off x="6292279" y="3941998"/>
              <a:ext cx="706438" cy="900113"/>
            </a:xfrm>
            <a:custGeom>
              <a:avLst/>
              <a:gdLst>
                <a:gd name="T0" fmla="*/ 222 w 445"/>
                <a:gd name="T1" fmla="*/ 0 h 567"/>
                <a:gd name="T2" fmla="*/ 0 w 445"/>
                <a:gd name="T3" fmla="*/ 286 h 567"/>
                <a:gd name="T4" fmla="*/ 222 w 445"/>
                <a:gd name="T5" fmla="*/ 567 h 567"/>
                <a:gd name="T6" fmla="*/ 228 w 445"/>
                <a:gd name="T7" fmla="*/ 567 h 567"/>
                <a:gd name="T8" fmla="*/ 444 w 445"/>
                <a:gd name="T9" fmla="*/ 289 h 567"/>
                <a:gd name="T10" fmla="*/ 445 w 445"/>
                <a:gd name="T11" fmla="*/ 288 h 567"/>
                <a:gd name="T12" fmla="*/ 222 w 445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67">
                  <a:moveTo>
                    <a:pt x="222" y="0"/>
                  </a:moveTo>
                  <a:lnTo>
                    <a:pt x="0" y="286"/>
                  </a:lnTo>
                  <a:lnTo>
                    <a:pt x="222" y="567"/>
                  </a:lnTo>
                  <a:lnTo>
                    <a:pt x="228" y="567"/>
                  </a:lnTo>
                  <a:lnTo>
                    <a:pt x="444" y="289"/>
                  </a:lnTo>
                  <a:lnTo>
                    <a:pt x="445" y="288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5" name="Group 299">
            <a:extLst>
              <a:ext uri="{FF2B5EF4-FFF2-40B4-BE49-F238E27FC236}">
                <a16:creationId xmlns:a16="http://schemas.microsoft.com/office/drawing/2014/main" id="{86FA119D-AC30-457F-8886-11093184B6EC}"/>
              </a:ext>
            </a:extLst>
          </p:cNvPr>
          <p:cNvGrpSpPr/>
          <p:nvPr/>
        </p:nvGrpSpPr>
        <p:grpSpPr>
          <a:xfrm>
            <a:off x="3083718" y="3166230"/>
            <a:ext cx="3503613" cy="1557338"/>
            <a:chOff x="769288" y="1041635"/>
            <a:chExt cx="3503613" cy="1557338"/>
          </a:xfrm>
          <a:solidFill>
            <a:srgbClr val="929591"/>
          </a:solidFill>
        </p:grpSpPr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B956D47C-2FF3-421C-BD9A-D277C88B5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001" y="1367072"/>
              <a:ext cx="1639888" cy="917575"/>
            </a:xfrm>
            <a:custGeom>
              <a:avLst/>
              <a:gdLst>
                <a:gd name="T0" fmla="*/ 225 w 1033"/>
                <a:gd name="T1" fmla="*/ 292 h 578"/>
                <a:gd name="T2" fmla="*/ 225 w 1033"/>
                <a:gd name="T3" fmla="*/ 292 h 578"/>
                <a:gd name="T4" fmla="*/ 225 w 1033"/>
                <a:gd name="T5" fmla="*/ 292 h 578"/>
                <a:gd name="T6" fmla="*/ 225 w 1033"/>
                <a:gd name="T7" fmla="*/ 292 h 578"/>
                <a:gd name="T8" fmla="*/ 225 w 1033"/>
                <a:gd name="T9" fmla="*/ 292 h 578"/>
                <a:gd name="T10" fmla="*/ 225 w 1033"/>
                <a:gd name="T11" fmla="*/ 292 h 578"/>
                <a:gd name="T12" fmla="*/ 225 w 1033"/>
                <a:gd name="T13" fmla="*/ 292 h 578"/>
                <a:gd name="T14" fmla="*/ 225 w 1033"/>
                <a:gd name="T15" fmla="*/ 292 h 578"/>
                <a:gd name="T16" fmla="*/ 225 w 1033"/>
                <a:gd name="T17" fmla="*/ 292 h 578"/>
                <a:gd name="T18" fmla="*/ 228 w 1033"/>
                <a:gd name="T19" fmla="*/ 290 h 578"/>
                <a:gd name="T20" fmla="*/ 228 w 1033"/>
                <a:gd name="T21" fmla="*/ 290 h 578"/>
                <a:gd name="T22" fmla="*/ 228 w 1033"/>
                <a:gd name="T23" fmla="*/ 290 h 578"/>
                <a:gd name="T24" fmla="*/ 228 w 1033"/>
                <a:gd name="T25" fmla="*/ 290 h 578"/>
                <a:gd name="T26" fmla="*/ 228 w 1033"/>
                <a:gd name="T27" fmla="*/ 290 h 578"/>
                <a:gd name="T28" fmla="*/ 583 w 1033"/>
                <a:gd name="T29" fmla="*/ 0 h 578"/>
                <a:gd name="T30" fmla="*/ 2 w 1033"/>
                <a:gd name="T31" fmla="*/ 0 h 578"/>
                <a:gd name="T32" fmla="*/ 225 w 1033"/>
                <a:gd name="T33" fmla="*/ 289 h 578"/>
                <a:gd name="T34" fmla="*/ 0 w 1033"/>
                <a:gd name="T35" fmla="*/ 578 h 578"/>
                <a:gd name="T36" fmla="*/ 581 w 1033"/>
                <a:gd name="T37" fmla="*/ 578 h 578"/>
                <a:gd name="T38" fmla="*/ 678 w 1033"/>
                <a:gd name="T39" fmla="*/ 455 h 578"/>
                <a:gd name="T40" fmla="*/ 678 w 1033"/>
                <a:gd name="T41" fmla="*/ 455 h 578"/>
                <a:gd name="T42" fmla="*/ 808 w 1033"/>
                <a:gd name="T43" fmla="*/ 290 h 578"/>
                <a:gd name="T44" fmla="*/ 805 w 1033"/>
                <a:gd name="T45" fmla="*/ 287 h 578"/>
                <a:gd name="T46" fmla="*/ 675 w 1033"/>
                <a:gd name="T47" fmla="*/ 116 h 578"/>
                <a:gd name="T48" fmla="*/ 675 w 1033"/>
                <a:gd name="T49" fmla="*/ 116 h 578"/>
                <a:gd name="T50" fmla="*/ 583 w 1033"/>
                <a:gd name="T51" fmla="*/ 0 h 578"/>
                <a:gd name="T52" fmla="*/ 1031 w 1033"/>
                <a:gd name="T53" fmla="*/ 0 h 578"/>
                <a:gd name="T54" fmla="*/ 1030 w 1033"/>
                <a:gd name="T55" fmla="*/ 0 h 578"/>
                <a:gd name="T56" fmla="*/ 1031 w 1033"/>
                <a:gd name="T57" fmla="*/ 3 h 578"/>
                <a:gd name="T58" fmla="*/ 1033 w 1033"/>
                <a:gd name="T59" fmla="*/ 1 h 578"/>
                <a:gd name="T60" fmla="*/ 1031 w 1033"/>
                <a:gd name="T6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3" h="578"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5" y="292"/>
                  </a:moveTo>
                  <a:lnTo>
                    <a:pt x="225" y="292"/>
                  </a:lnTo>
                  <a:lnTo>
                    <a:pt x="225" y="292"/>
                  </a:lnTo>
                  <a:close/>
                  <a:moveTo>
                    <a:pt x="228" y="290"/>
                  </a:moveTo>
                  <a:lnTo>
                    <a:pt x="228" y="290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28" y="290"/>
                  </a:lnTo>
                  <a:close/>
                  <a:moveTo>
                    <a:pt x="583" y="0"/>
                  </a:moveTo>
                  <a:lnTo>
                    <a:pt x="2" y="0"/>
                  </a:lnTo>
                  <a:lnTo>
                    <a:pt x="225" y="289"/>
                  </a:lnTo>
                  <a:lnTo>
                    <a:pt x="0" y="578"/>
                  </a:lnTo>
                  <a:lnTo>
                    <a:pt x="581" y="578"/>
                  </a:lnTo>
                  <a:lnTo>
                    <a:pt x="678" y="455"/>
                  </a:lnTo>
                  <a:lnTo>
                    <a:pt x="678" y="455"/>
                  </a:lnTo>
                  <a:lnTo>
                    <a:pt x="808" y="290"/>
                  </a:lnTo>
                  <a:lnTo>
                    <a:pt x="805" y="287"/>
                  </a:lnTo>
                  <a:lnTo>
                    <a:pt x="675" y="116"/>
                  </a:lnTo>
                  <a:lnTo>
                    <a:pt x="675" y="116"/>
                  </a:lnTo>
                  <a:lnTo>
                    <a:pt x="583" y="0"/>
                  </a:lnTo>
                  <a:close/>
                  <a:moveTo>
                    <a:pt x="1031" y="0"/>
                  </a:moveTo>
                  <a:lnTo>
                    <a:pt x="1030" y="0"/>
                  </a:lnTo>
                  <a:lnTo>
                    <a:pt x="1031" y="3"/>
                  </a:lnTo>
                  <a:lnTo>
                    <a:pt x="1033" y="1"/>
                  </a:lnTo>
                  <a:lnTo>
                    <a:pt x="10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C7947A3F-01BF-4489-BAA5-E5566D317293}"/>
                </a:ext>
              </a:extLst>
            </p:cNvPr>
            <p:cNvSpPr/>
            <p:nvPr/>
          </p:nvSpPr>
          <p:spPr bwMode="auto">
            <a:xfrm>
              <a:off x="2952101" y="1041635"/>
              <a:ext cx="962025" cy="325438"/>
            </a:xfrm>
            <a:custGeom>
              <a:avLst/>
              <a:gdLst>
                <a:gd name="T0" fmla="*/ 448 w 606"/>
                <a:gd name="T1" fmla="*/ 0 h 205"/>
                <a:gd name="T2" fmla="*/ 0 w 606"/>
                <a:gd name="T3" fmla="*/ 0 h 205"/>
                <a:gd name="T4" fmla="*/ 159 w 606"/>
                <a:gd name="T5" fmla="*/ 205 h 205"/>
                <a:gd name="T6" fmla="*/ 606 w 606"/>
                <a:gd name="T7" fmla="*/ 205 h 205"/>
                <a:gd name="T8" fmla="*/ 448 w 606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205">
                  <a:moveTo>
                    <a:pt x="448" y="0"/>
                  </a:moveTo>
                  <a:lnTo>
                    <a:pt x="0" y="0"/>
                  </a:lnTo>
                  <a:lnTo>
                    <a:pt x="159" y="205"/>
                  </a:lnTo>
                  <a:lnTo>
                    <a:pt x="606" y="205"/>
                  </a:lnTo>
                  <a:lnTo>
                    <a:pt x="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4A73E3B9-47FF-4818-BA9F-DC0F184D7CCF}"/>
                </a:ext>
              </a:extLst>
            </p:cNvPr>
            <p:cNvSpPr/>
            <p:nvPr/>
          </p:nvSpPr>
          <p:spPr bwMode="auto">
            <a:xfrm>
              <a:off x="3204513" y="1367072"/>
              <a:ext cx="711200" cy="460375"/>
            </a:xfrm>
            <a:custGeom>
              <a:avLst/>
              <a:gdLst>
                <a:gd name="T0" fmla="*/ 447 w 448"/>
                <a:gd name="T1" fmla="*/ 0 h 290"/>
                <a:gd name="T2" fmla="*/ 0 w 448"/>
                <a:gd name="T3" fmla="*/ 0 h 290"/>
                <a:gd name="T4" fmla="*/ 92 w 448"/>
                <a:gd name="T5" fmla="*/ 116 h 290"/>
                <a:gd name="T6" fmla="*/ 92 w 448"/>
                <a:gd name="T7" fmla="*/ 116 h 290"/>
                <a:gd name="T8" fmla="*/ 222 w 448"/>
                <a:gd name="T9" fmla="*/ 287 h 290"/>
                <a:gd name="T10" fmla="*/ 225 w 448"/>
                <a:gd name="T11" fmla="*/ 290 h 290"/>
                <a:gd name="T12" fmla="*/ 225 w 448"/>
                <a:gd name="T13" fmla="*/ 289 h 290"/>
                <a:gd name="T14" fmla="*/ 448 w 448"/>
                <a:gd name="T15" fmla="*/ 3 h 290"/>
                <a:gd name="T16" fmla="*/ 447 w 448"/>
                <a:gd name="T1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290">
                  <a:moveTo>
                    <a:pt x="447" y="0"/>
                  </a:moveTo>
                  <a:lnTo>
                    <a:pt x="0" y="0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222" y="287"/>
                  </a:lnTo>
                  <a:lnTo>
                    <a:pt x="225" y="290"/>
                  </a:lnTo>
                  <a:lnTo>
                    <a:pt x="225" y="289"/>
                  </a:lnTo>
                  <a:lnTo>
                    <a:pt x="448" y="3"/>
                  </a:lnTo>
                  <a:lnTo>
                    <a:pt x="4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71">
              <a:extLst>
                <a:ext uri="{FF2B5EF4-FFF2-40B4-BE49-F238E27FC236}">
                  <a16:creationId xmlns:a16="http://schemas.microsoft.com/office/drawing/2014/main" id="{93093370-437D-4BFD-8826-223B7B6B7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6863" y="1822685"/>
              <a:ext cx="1316038" cy="776288"/>
            </a:xfrm>
            <a:custGeom>
              <a:avLst/>
              <a:gdLst>
                <a:gd name="T0" fmla="*/ 601 w 829"/>
                <a:gd name="T1" fmla="*/ 291 h 489"/>
                <a:gd name="T2" fmla="*/ 154 w 829"/>
                <a:gd name="T3" fmla="*/ 291 h 489"/>
                <a:gd name="T4" fmla="*/ 0 w 829"/>
                <a:gd name="T5" fmla="*/ 489 h 489"/>
                <a:gd name="T6" fmla="*/ 448 w 829"/>
                <a:gd name="T7" fmla="*/ 489 h 489"/>
                <a:gd name="T8" fmla="*/ 603 w 829"/>
                <a:gd name="T9" fmla="*/ 292 h 489"/>
                <a:gd name="T10" fmla="*/ 601 w 829"/>
                <a:gd name="T11" fmla="*/ 291 h 489"/>
                <a:gd name="T12" fmla="*/ 829 w 829"/>
                <a:gd name="T13" fmla="*/ 0 h 489"/>
                <a:gd name="T14" fmla="*/ 829 w 829"/>
                <a:gd name="T15" fmla="*/ 2 h 489"/>
                <a:gd name="T16" fmla="*/ 829 w 829"/>
                <a:gd name="T17" fmla="*/ 2 h 489"/>
                <a:gd name="T18" fmla="*/ 829 w 829"/>
                <a:gd name="T1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9" h="489">
                  <a:moveTo>
                    <a:pt x="601" y="291"/>
                  </a:moveTo>
                  <a:lnTo>
                    <a:pt x="154" y="291"/>
                  </a:lnTo>
                  <a:lnTo>
                    <a:pt x="0" y="489"/>
                  </a:lnTo>
                  <a:lnTo>
                    <a:pt x="448" y="489"/>
                  </a:lnTo>
                  <a:lnTo>
                    <a:pt x="603" y="292"/>
                  </a:lnTo>
                  <a:lnTo>
                    <a:pt x="601" y="291"/>
                  </a:lnTo>
                  <a:close/>
                  <a:moveTo>
                    <a:pt x="829" y="0"/>
                  </a:moveTo>
                  <a:lnTo>
                    <a:pt x="829" y="2"/>
                  </a:lnTo>
                  <a:lnTo>
                    <a:pt x="829" y="2"/>
                  </a:lnTo>
                  <a:lnTo>
                    <a:pt x="8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73">
              <a:extLst>
                <a:ext uri="{FF2B5EF4-FFF2-40B4-BE49-F238E27FC236}">
                  <a16:creationId xmlns:a16="http://schemas.microsoft.com/office/drawing/2014/main" id="{3F3BF91C-4CAA-4EA3-B0BF-ECDECAC5F6F5}"/>
                </a:ext>
              </a:extLst>
            </p:cNvPr>
            <p:cNvSpPr/>
            <p:nvPr/>
          </p:nvSpPr>
          <p:spPr bwMode="auto">
            <a:xfrm>
              <a:off x="3201338" y="1827447"/>
              <a:ext cx="709613" cy="457200"/>
            </a:xfrm>
            <a:custGeom>
              <a:avLst/>
              <a:gdLst>
                <a:gd name="T0" fmla="*/ 227 w 447"/>
                <a:gd name="T1" fmla="*/ 0 h 288"/>
                <a:gd name="T2" fmla="*/ 97 w 447"/>
                <a:gd name="T3" fmla="*/ 165 h 288"/>
                <a:gd name="T4" fmla="*/ 97 w 447"/>
                <a:gd name="T5" fmla="*/ 165 h 288"/>
                <a:gd name="T6" fmla="*/ 0 w 447"/>
                <a:gd name="T7" fmla="*/ 288 h 288"/>
                <a:gd name="T8" fmla="*/ 447 w 447"/>
                <a:gd name="T9" fmla="*/ 288 h 288"/>
                <a:gd name="T10" fmla="*/ 227 w 447"/>
                <a:gd name="T1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288">
                  <a:moveTo>
                    <a:pt x="227" y="0"/>
                  </a:moveTo>
                  <a:lnTo>
                    <a:pt x="97" y="165"/>
                  </a:lnTo>
                  <a:lnTo>
                    <a:pt x="97" y="165"/>
                  </a:lnTo>
                  <a:lnTo>
                    <a:pt x="0" y="288"/>
                  </a:lnTo>
                  <a:lnTo>
                    <a:pt x="447" y="288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2EEFFD6D-1541-4B1E-9BD2-979ED87D3667}"/>
                </a:ext>
              </a:extLst>
            </p:cNvPr>
            <p:cNvSpPr/>
            <p:nvPr/>
          </p:nvSpPr>
          <p:spPr bwMode="auto">
            <a:xfrm>
              <a:off x="3561701" y="1371835"/>
              <a:ext cx="706438" cy="912813"/>
            </a:xfrm>
            <a:custGeom>
              <a:avLst/>
              <a:gdLst>
                <a:gd name="T0" fmla="*/ 223 w 445"/>
                <a:gd name="T1" fmla="*/ 0 h 575"/>
                <a:gd name="T2" fmla="*/ 0 w 445"/>
                <a:gd name="T3" fmla="*/ 286 h 575"/>
                <a:gd name="T4" fmla="*/ 0 w 445"/>
                <a:gd name="T5" fmla="*/ 287 h 575"/>
                <a:gd name="T6" fmla="*/ 220 w 445"/>
                <a:gd name="T7" fmla="*/ 575 h 575"/>
                <a:gd name="T8" fmla="*/ 222 w 445"/>
                <a:gd name="T9" fmla="*/ 575 h 575"/>
                <a:gd name="T10" fmla="*/ 445 w 445"/>
                <a:gd name="T11" fmla="*/ 286 h 575"/>
                <a:gd name="T12" fmla="*/ 223 w 445"/>
                <a:gd name="T1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575">
                  <a:moveTo>
                    <a:pt x="223" y="0"/>
                  </a:moveTo>
                  <a:lnTo>
                    <a:pt x="0" y="286"/>
                  </a:lnTo>
                  <a:lnTo>
                    <a:pt x="0" y="287"/>
                  </a:lnTo>
                  <a:lnTo>
                    <a:pt x="220" y="575"/>
                  </a:lnTo>
                  <a:lnTo>
                    <a:pt x="222" y="575"/>
                  </a:lnTo>
                  <a:lnTo>
                    <a:pt x="445" y="286"/>
                  </a:lnTo>
                  <a:lnTo>
                    <a:pt x="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Freeform 200">
              <a:extLst>
                <a:ext uri="{FF2B5EF4-FFF2-40B4-BE49-F238E27FC236}">
                  <a16:creationId xmlns:a16="http://schemas.microsoft.com/office/drawing/2014/main" id="{D173CB3B-E6A8-4222-A2BD-6CC166307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8288" y="1357547"/>
              <a:ext cx="809625" cy="927100"/>
            </a:xfrm>
            <a:custGeom>
              <a:avLst/>
              <a:gdLst>
                <a:gd name="T0" fmla="*/ 223 w 510"/>
                <a:gd name="T1" fmla="*/ 293 h 584"/>
                <a:gd name="T2" fmla="*/ 223 w 510"/>
                <a:gd name="T3" fmla="*/ 293 h 584"/>
                <a:gd name="T4" fmla="*/ 223 w 510"/>
                <a:gd name="T5" fmla="*/ 293 h 584"/>
                <a:gd name="T6" fmla="*/ 223 w 510"/>
                <a:gd name="T7" fmla="*/ 293 h 584"/>
                <a:gd name="T8" fmla="*/ 223 w 510"/>
                <a:gd name="T9" fmla="*/ 293 h 584"/>
                <a:gd name="T10" fmla="*/ 223 w 510"/>
                <a:gd name="T11" fmla="*/ 293 h 584"/>
                <a:gd name="T12" fmla="*/ 223 w 510"/>
                <a:gd name="T13" fmla="*/ 293 h 584"/>
                <a:gd name="T14" fmla="*/ 223 w 510"/>
                <a:gd name="T15" fmla="*/ 293 h 584"/>
                <a:gd name="T16" fmla="*/ 223 w 510"/>
                <a:gd name="T17" fmla="*/ 293 h 584"/>
                <a:gd name="T18" fmla="*/ 226 w 510"/>
                <a:gd name="T19" fmla="*/ 293 h 584"/>
                <a:gd name="T20" fmla="*/ 226 w 510"/>
                <a:gd name="T21" fmla="*/ 293 h 584"/>
                <a:gd name="T22" fmla="*/ 226 w 510"/>
                <a:gd name="T23" fmla="*/ 293 h 584"/>
                <a:gd name="T24" fmla="*/ 226 w 510"/>
                <a:gd name="T25" fmla="*/ 293 h 584"/>
                <a:gd name="T26" fmla="*/ 226 w 510"/>
                <a:gd name="T27" fmla="*/ 293 h 584"/>
                <a:gd name="T28" fmla="*/ 286 w 510"/>
                <a:gd name="T29" fmla="*/ 0 h 584"/>
                <a:gd name="T30" fmla="*/ 2 w 510"/>
                <a:gd name="T31" fmla="*/ 0 h 584"/>
                <a:gd name="T32" fmla="*/ 223 w 510"/>
                <a:gd name="T33" fmla="*/ 292 h 584"/>
                <a:gd name="T34" fmla="*/ 0 w 510"/>
                <a:gd name="T35" fmla="*/ 584 h 584"/>
                <a:gd name="T36" fmla="*/ 285 w 510"/>
                <a:gd name="T37" fmla="*/ 584 h 584"/>
                <a:gd name="T38" fmla="*/ 510 w 510"/>
                <a:gd name="T39" fmla="*/ 292 h 584"/>
                <a:gd name="T40" fmla="*/ 286 w 510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0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286" y="0"/>
                  </a:moveTo>
                  <a:lnTo>
                    <a:pt x="2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285" y="584"/>
                  </a:lnTo>
                  <a:lnTo>
                    <a:pt x="510" y="292"/>
                  </a:lnTo>
                  <a:lnTo>
                    <a:pt x="286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id="{365C54C5-42C7-49DF-B25C-EED318731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4263" y="1357547"/>
              <a:ext cx="614363" cy="927100"/>
            </a:xfrm>
            <a:custGeom>
              <a:avLst/>
              <a:gdLst>
                <a:gd name="T0" fmla="*/ 223 w 387"/>
                <a:gd name="T1" fmla="*/ 293 h 584"/>
                <a:gd name="T2" fmla="*/ 223 w 387"/>
                <a:gd name="T3" fmla="*/ 293 h 584"/>
                <a:gd name="T4" fmla="*/ 223 w 387"/>
                <a:gd name="T5" fmla="*/ 293 h 584"/>
                <a:gd name="T6" fmla="*/ 223 w 387"/>
                <a:gd name="T7" fmla="*/ 293 h 584"/>
                <a:gd name="T8" fmla="*/ 223 w 387"/>
                <a:gd name="T9" fmla="*/ 293 h 584"/>
                <a:gd name="T10" fmla="*/ 223 w 387"/>
                <a:gd name="T11" fmla="*/ 293 h 584"/>
                <a:gd name="T12" fmla="*/ 223 w 387"/>
                <a:gd name="T13" fmla="*/ 293 h 584"/>
                <a:gd name="T14" fmla="*/ 223 w 387"/>
                <a:gd name="T15" fmla="*/ 293 h 584"/>
                <a:gd name="T16" fmla="*/ 223 w 387"/>
                <a:gd name="T17" fmla="*/ 293 h 584"/>
                <a:gd name="T18" fmla="*/ 226 w 387"/>
                <a:gd name="T19" fmla="*/ 293 h 584"/>
                <a:gd name="T20" fmla="*/ 226 w 387"/>
                <a:gd name="T21" fmla="*/ 293 h 584"/>
                <a:gd name="T22" fmla="*/ 226 w 387"/>
                <a:gd name="T23" fmla="*/ 293 h 584"/>
                <a:gd name="T24" fmla="*/ 226 w 387"/>
                <a:gd name="T25" fmla="*/ 293 h 584"/>
                <a:gd name="T26" fmla="*/ 226 w 387"/>
                <a:gd name="T27" fmla="*/ 293 h 584"/>
                <a:gd name="T28" fmla="*/ 163 w 387"/>
                <a:gd name="T29" fmla="*/ 0 h 584"/>
                <a:gd name="T30" fmla="*/ 1 w 387"/>
                <a:gd name="T31" fmla="*/ 0 h 584"/>
                <a:gd name="T32" fmla="*/ 223 w 387"/>
                <a:gd name="T33" fmla="*/ 292 h 584"/>
                <a:gd name="T34" fmla="*/ 0 w 387"/>
                <a:gd name="T35" fmla="*/ 584 h 584"/>
                <a:gd name="T36" fmla="*/ 162 w 387"/>
                <a:gd name="T37" fmla="*/ 584 h 584"/>
                <a:gd name="T38" fmla="*/ 387 w 387"/>
                <a:gd name="T39" fmla="*/ 292 h 584"/>
                <a:gd name="T40" fmla="*/ 163 w 387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7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163" y="0"/>
                  </a:moveTo>
                  <a:lnTo>
                    <a:pt x="1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162" y="584"/>
                  </a:lnTo>
                  <a:lnTo>
                    <a:pt x="387" y="292"/>
                  </a:lnTo>
                  <a:lnTo>
                    <a:pt x="163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Freeform 233">
              <a:extLst>
                <a:ext uri="{FF2B5EF4-FFF2-40B4-BE49-F238E27FC236}">
                  <a16:creationId xmlns:a16="http://schemas.microsoft.com/office/drawing/2014/main" id="{B766FC0E-FA44-4B92-8F24-9AD5FF381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288" y="1357547"/>
              <a:ext cx="612775" cy="927100"/>
            </a:xfrm>
            <a:custGeom>
              <a:avLst/>
              <a:gdLst>
                <a:gd name="T0" fmla="*/ 223 w 386"/>
                <a:gd name="T1" fmla="*/ 293 h 584"/>
                <a:gd name="T2" fmla="*/ 223 w 386"/>
                <a:gd name="T3" fmla="*/ 293 h 584"/>
                <a:gd name="T4" fmla="*/ 223 w 386"/>
                <a:gd name="T5" fmla="*/ 293 h 584"/>
                <a:gd name="T6" fmla="*/ 223 w 386"/>
                <a:gd name="T7" fmla="*/ 293 h 584"/>
                <a:gd name="T8" fmla="*/ 223 w 386"/>
                <a:gd name="T9" fmla="*/ 293 h 584"/>
                <a:gd name="T10" fmla="*/ 223 w 386"/>
                <a:gd name="T11" fmla="*/ 293 h 584"/>
                <a:gd name="T12" fmla="*/ 223 w 386"/>
                <a:gd name="T13" fmla="*/ 293 h 584"/>
                <a:gd name="T14" fmla="*/ 223 w 386"/>
                <a:gd name="T15" fmla="*/ 293 h 584"/>
                <a:gd name="T16" fmla="*/ 223 w 386"/>
                <a:gd name="T17" fmla="*/ 293 h 584"/>
                <a:gd name="T18" fmla="*/ 226 w 386"/>
                <a:gd name="T19" fmla="*/ 293 h 584"/>
                <a:gd name="T20" fmla="*/ 226 w 386"/>
                <a:gd name="T21" fmla="*/ 293 h 584"/>
                <a:gd name="T22" fmla="*/ 226 w 386"/>
                <a:gd name="T23" fmla="*/ 293 h 584"/>
                <a:gd name="T24" fmla="*/ 226 w 386"/>
                <a:gd name="T25" fmla="*/ 293 h 584"/>
                <a:gd name="T26" fmla="*/ 226 w 386"/>
                <a:gd name="T27" fmla="*/ 293 h 584"/>
                <a:gd name="T28" fmla="*/ 163 w 386"/>
                <a:gd name="T29" fmla="*/ 0 h 584"/>
                <a:gd name="T30" fmla="*/ 1 w 386"/>
                <a:gd name="T31" fmla="*/ 0 h 584"/>
                <a:gd name="T32" fmla="*/ 223 w 386"/>
                <a:gd name="T33" fmla="*/ 292 h 584"/>
                <a:gd name="T34" fmla="*/ 0 w 386"/>
                <a:gd name="T35" fmla="*/ 584 h 584"/>
                <a:gd name="T36" fmla="*/ 162 w 386"/>
                <a:gd name="T37" fmla="*/ 584 h 584"/>
                <a:gd name="T38" fmla="*/ 386 w 386"/>
                <a:gd name="T39" fmla="*/ 292 h 584"/>
                <a:gd name="T40" fmla="*/ 163 w 386"/>
                <a:gd name="T41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6" h="584"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3" y="293"/>
                  </a:moveTo>
                  <a:lnTo>
                    <a:pt x="223" y="293"/>
                  </a:lnTo>
                  <a:lnTo>
                    <a:pt x="223" y="293"/>
                  </a:lnTo>
                  <a:moveTo>
                    <a:pt x="226" y="293"/>
                  </a:move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lnTo>
                    <a:pt x="226" y="293"/>
                  </a:lnTo>
                  <a:moveTo>
                    <a:pt x="163" y="0"/>
                  </a:moveTo>
                  <a:lnTo>
                    <a:pt x="1" y="0"/>
                  </a:lnTo>
                  <a:lnTo>
                    <a:pt x="223" y="292"/>
                  </a:lnTo>
                  <a:lnTo>
                    <a:pt x="0" y="584"/>
                  </a:lnTo>
                  <a:lnTo>
                    <a:pt x="162" y="584"/>
                  </a:lnTo>
                  <a:lnTo>
                    <a:pt x="386" y="292"/>
                  </a:lnTo>
                  <a:lnTo>
                    <a:pt x="163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086BF328-2050-4202-A860-4A8EF5ADA6BE}"/>
              </a:ext>
            </a:extLst>
          </p:cNvPr>
          <p:cNvSpPr txBox="1"/>
          <p:nvPr/>
        </p:nvSpPr>
        <p:spPr>
          <a:xfrm>
            <a:off x="883512" y="3552125"/>
            <a:ext cx="2276478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8F8E7CA-CE67-4B37-9F31-960221F73C13}"/>
              </a:ext>
            </a:extLst>
          </p:cNvPr>
          <p:cNvSpPr txBox="1"/>
          <p:nvPr/>
        </p:nvSpPr>
        <p:spPr>
          <a:xfrm>
            <a:off x="869009" y="2982302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1493841-51DD-4D33-8510-C0172ED9D64A}"/>
              </a:ext>
            </a:extLst>
          </p:cNvPr>
          <p:cNvSpPr txBox="1"/>
          <p:nvPr/>
        </p:nvSpPr>
        <p:spPr>
          <a:xfrm>
            <a:off x="8657407" y="2591715"/>
            <a:ext cx="2788141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BF8E080-073A-4B97-ACC1-D6297F34E102}"/>
              </a:ext>
            </a:extLst>
          </p:cNvPr>
          <p:cNvSpPr txBox="1"/>
          <p:nvPr/>
        </p:nvSpPr>
        <p:spPr>
          <a:xfrm>
            <a:off x="8767898" y="2012595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029ADAA-EB3A-4A51-90CF-330070E8A387}"/>
              </a:ext>
            </a:extLst>
          </p:cNvPr>
          <p:cNvSpPr txBox="1"/>
          <p:nvPr/>
        </p:nvSpPr>
        <p:spPr>
          <a:xfrm>
            <a:off x="8713628" y="4533932"/>
            <a:ext cx="2788141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736A957-CFF7-4188-B107-58F1B00FAB65}"/>
              </a:ext>
            </a:extLst>
          </p:cNvPr>
          <p:cNvSpPr txBox="1"/>
          <p:nvPr/>
        </p:nvSpPr>
        <p:spPr>
          <a:xfrm>
            <a:off x="8824119" y="3954812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0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accel="17000" decel="8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17000" decel="8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17000" decel="8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562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E54427-490C-46D0-8FC1-406E4917AB14}"/>
              </a:ext>
            </a:extLst>
          </p:cNvPr>
          <p:cNvSpPr/>
          <p:nvPr/>
        </p:nvSpPr>
        <p:spPr>
          <a:xfrm>
            <a:off x="1803720" y="5336964"/>
            <a:ext cx="1815460" cy="415864"/>
          </a:xfrm>
          <a:prstGeom prst="rect">
            <a:avLst/>
          </a:prstGeom>
          <a:solidFill>
            <a:srgbClr val="9295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B35297-71C0-4E94-A034-277C09A907EB}"/>
              </a:ext>
            </a:extLst>
          </p:cNvPr>
          <p:cNvSpPr txBox="1"/>
          <p:nvPr/>
        </p:nvSpPr>
        <p:spPr bwMode="auto">
          <a:xfrm>
            <a:off x="2036445" y="5344841"/>
            <a:ext cx="1350011" cy="400110"/>
          </a:xfrm>
          <a:prstGeom prst="rect">
            <a:avLst/>
          </a:prstGeom>
          <a:solidFill>
            <a:srgbClr val="92959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3BCDB3-00F0-4C22-8E85-BD4C564C9363}"/>
              </a:ext>
            </a:extLst>
          </p:cNvPr>
          <p:cNvSpPr txBox="1"/>
          <p:nvPr/>
        </p:nvSpPr>
        <p:spPr bwMode="auto">
          <a:xfrm>
            <a:off x="1121296" y="4361771"/>
            <a:ext cx="3217444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We never can have a true view of man unless we have a love for him.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EFBD69F-7B91-452B-85A8-DBACDC44F99A}"/>
              </a:ext>
            </a:extLst>
          </p:cNvPr>
          <p:cNvSpPr/>
          <p:nvPr/>
        </p:nvSpPr>
        <p:spPr>
          <a:xfrm>
            <a:off x="5188270" y="5336964"/>
            <a:ext cx="1815460" cy="415864"/>
          </a:xfrm>
          <a:prstGeom prst="rect">
            <a:avLst/>
          </a:prstGeom>
          <a:solidFill>
            <a:srgbClr val="9295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1B9D45-202E-4BEC-9B6D-B4F1AC35A2A1}"/>
              </a:ext>
            </a:extLst>
          </p:cNvPr>
          <p:cNvSpPr txBox="1"/>
          <p:nvPr/>
        </p:nvSpPr>
        <p:spPr bwMode="auto">
          <a:xfrm>
            <a:off x="5420995" y="5344841"/>
            <a:ext cx="1350011" cy="400110"/>
          </a:xfrm>
          <a:prstGeom prst="rect">
            <a:avLst/>
          </a:prstGeom>
          <a:solidFill>
            <a:srgbClr val="92959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69F1E0-C4A1-462A-B787-8C685519D19B}"/>
              </a:ext>
            </a:extLst>
          </p:cNvPr>
          <p:cNvSpPr txBox="1"/>
          <p:nvPr/>
        </p:nvSpPr>
        <p:spPr bwMode="auto">
          <a:xfrm>
            <a:off x="4487278" y="4361771"/>
            <a:ext cx="3217444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defTabSz="457200">
              <a:lnSpc>
                <a:spcPct val="90000"/>
              </a:lnSpc>
              <a:spcBef>
                <a:spcPct val="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never can have a true view of man unless we have a love for him.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7EE4A5-3483-4265-B5EC-A10F6D802E7D}"/>
              </a:ext>
            </a:extLst>
          </p:cNvPr>
          <p:cNvSpPr/>
          <p:nvPr/>
        </p:nvSpPr>
        <p:spPr>
          <a:xfrm>
            <a:off x="8572820" y="5336964"/>
            <a:ext cx="1815460" cy="415864"/>
          </a:xfrm>
          <a:prstGeom prst="rect">
            <a:avLst/>
          </a:prstGeom>
          <a:solidFill>
            <a:srgbClr val="9295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3207FE-A88C-467A-9D18-2BDE6F55ECA5}"/>
              </a:ext>
            </a:extLst>
          </p:cNvPr>
          <p:cNvSpPr txBox="1"/>
          <p:nvPr/>
        </p:nvSpPr>
        <p:spPr bwMode="auto">
          <a:xfrm>
            <a:off x="8805545" y="5344841"/>
            <a:ext cx="1350011" cy="400110"/>
          </a:xfrm>
          <a:prstGeom prst="rect">
            <a:avLst/>
          </a:prstGeom>
          <a:solidFill>
            <a:srgbClr val="92959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6E036B-9F85-4BE8-AACA-71830F90DD78}"/>
              </a:ext>
            </a:extLst>
          </p:cNvPr>
          <p:cNvSpPr txBox="1"/>
          <p:nvPr/>
        </p:nvSpPr>
        <p:spPr bwMode="auto">
          <a:xfrm>
            <a:off x="7871828" y="4361771"/>
            <a:ext cx="3217444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 defTabSz="457200">
              <a:lnSpc>
                <a:spcPct val="90000"/>
              </a:lnSpc>
              <a:spcBef>
                <a:spcPct val="0"/>
              </a:spcBef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字魂57号-创细黑" panose="00000500000000000000" pitchFamily="2" charset="-122"/>
                <a:ea typeface="字魂57号-创细黑" panose="00000500000000000000" pitchFamily="2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never can have a true view of man unless we have a love for him.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DB8BBB3-DFA9-48A6-A907-CCD27826E05F}"/>
              </a:ext>
            </a:extLst>
          </p:cNvPr>
          <p:cNvGrpSpPr/>
          <p:nvPr/>
        </p:nvGrpSpPr>
        <p:grpSpPr>
          <a:xfrm>
            <a:off x="1761917" y="1969693"/>
            <a:ext cx="1908384" cy="1908384"/>
            <a:chOff x="1054100" y="-11130"/>
            <a:chExt cx="3440130" cy="3440130"/>
          </a:xfrm>
        </p:grpSpPr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DF0AB7CB-7CAA-4096-87C3-5CB52A7D5C95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675277"/>
                <a:gd name="adj2" fmla="val 0"/>
              </a:avLst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A22DC50F-CE09-4143-88FF-0C99E51FD3C2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16200000"/>
                <a:gd name="adj2" fmla="val 5903570"/>
              </a:avLst>
            </a:prstGeom>
            <a:noFill/>
            <a:ln w="57150" cap="flat" cmpd="sng" algn="ctr">
              <a:solidFill>
                <a:srgbClr val="92959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81CD741-47DC-4A92-A0A1-08E4C1F5ADCC}"/>
              </a:ext>
            </a:extLst>
          </p:cNvPr>
          <p:cNvGrpSpPr/>
          <p:nvPr/>
        </p:nvGrpSpPr>
        <p:grpSpPr>
          <a:xfrm>
            <a:off x="5141808" y="1969693"/>
            <a:ext cx="1908384" cy="1908384"/>
            <a:chOff x="1054100" y="-11130"/>
            <a:chExt cx="3440130" cy="3440130"/>
          </a:xfrm>
        </p:grpSpPr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0D692D28-CA68-480A-8C27-283742E673DF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675277"/>
                <a:gd name="adj2" fmla="val 0"/>
              </a:avLst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CB3AA314-CE34-490F-96DB-8BA4ED62CB5E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16200000"/>
                <a:gd name="adj2" fmla="val 10582042"/>
              </a:avLst>
            </a:prstGeom>
            <a:noFill/>
            <a:ln w="57150" cap="flat" cmpd="sng" algn="ctr">
              <a:solidFill>
                <a:srgbClr val="92959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0ABB335-D94D-46EA-8F19-AC4C9D3FCD75}"/>
              </a:ext>
            </a:extLst>
          </p:cNvPr>
          <p:cNvGrpSpPr/>
          <p:nvPr/>
        </p:nvGrpSpPr>
        <p:grpSpPr>
          <a:xfrm>
            <a:off x="8526358" y="1969693"/>
            <a:ext cx="1908384" cy="1908384"/>
            <a:chOff x="1054100" y="-11130"/>
            <a:chExt cx="3440130" cy="3440130"/>
          </a:xfrm>
        </p:grpSpPr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BCFB2129-E723-485B-BD8C-C09F635F0E2A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675277"/>
                <a:gd name="adj2" fmla="val 0"/>
              </a:avLst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B05B489B-7CD2-4374-BA84-3E6E0F33DF35}"/>
                </a:ext>
              </a:extLst>
            </p:cNvPr>
            <p:cNvSpPr/>
            <p:nvPr/>
          </p:nvSpPr>
          <p:spPr>
            <a:xfrm>
              <a:off x="1054100" y="-11130"/>
              <a:ext cx="3440130" cy="3440130"/>
            </a:xfrm>
            <a:prstGeom prst="arc">
              <a:avLst>
                <a:gd name="adj1" fmla="val 16200000"/>
                <a:gd name="adj2" fmla="val 2877916"/>
              </a:avLst>
            </a:prstGeom>
            <a:noFill/>
            <a:ln w="57150" cap="flat" cmpd="sng" algn="ctr">
              <a:solidFill>
                <a:srgbClr val="92959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DEF41B21-FC22-4F90-A140-94A8C014BBFC}"/>
              </a:ext>
            </a:extLst>
          </p:cNvPr>
          <p:cNvSpPr txBox="1"/>
          <p:nvPr/>
        </p:nvSpPr>
        <p:spPr bwMode="auto">
          <a:xfrm>
            <a:off x="1786286" y="2330145"/>
            <a:ext cx="187935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41EA2AC-7061-459A-A2DA-EB49756890E8}"/>
              </a:ext>
            </a:extLst>
          </p:cNvPr>
          <p:cNvSpPr txBox="1"/>
          <p:nvPr/>
        </p:nvSpPr>
        <p:spPr bwMode="auto">
          <a:xfrm>
            <a:off x="5153402" y="2330145"/>
            <a:ext cx="187935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DBD0880-280F-4F87-B0B8-62057C6E003C}"/>
              </a:ext>
            </a:extLst>
          </p:cNvPr>
          <p:cNvSpPr txBox="1"/>
          <p:nvPr/>
        </p:nvSpPr>
        <p:spPr bwMode="auto">
          <a:xfrm>
            <a:off x="8543792" y="2330145"/>
            <a:ext cx="1879356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577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8" grpId="0"/>
      <p:bldP spid="9" grpId="0" animBg="1"/>
      <p:bldP spid="10" grpId="0" animBg="1"/>
      <p:bldP spid="13" grpId="0"/>
      <p:bldP spid="14" grpId="0" animBg="1"/>
      <p:bldP spid="15" grpId="0" animBg="1"/>
      <p:bldP spid="16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355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37453D1-F2D4-43C4-9E15-7D6A1CCA0701}"/>
              </a:ext>
            </a:extLst>
          </p:cNvPr>
          <p:cNvSpPr/>
          <p:nvPr/>
        </p:nvSpPr>
        <p:spPr>
          <a:xfrm>
            <a:off x="969103" y="3813668"/>
            <a:ext cx="3359565" cy="2019860"/>
          </a:xfrm>
          <a:prstGeom prst="rect">
            <a:avLst/>
          </a:prstGeom>
          <a:solidFill>
            <a:srgbClr val="929591"/>
          </a:solidFill>
          <a:ln>
            <a:noFill/>
          </a:ln>
          <a:effectLst>
            <a:outerShdw blurRad="63500" sx="102000" sy="102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B5AF7C-9178-4149-A49F-2D3046973AB9}"/>
              </a:ext>
            </a:extLst>
          </p:cNvPr>
          <p:cNvSpPr/>
          <p:nvPr/>
        </p:nvSpPr>
        <p:spPr>
          <a:xfrm>
            <a:off x="4458931" y="3429000"/>
            <a:ext cx="3359565" cy="2019860"/>
          </a:xfrm>
          <a:prstGeom prst="rect">
            <a:avLst/>
          </a:prstGeom>
          <a:solidFill>
            <a:srgbClr val="929591"/>
          </a:solidFill>
          <a:ln>
            <a:noFill/>
          </a:ln>
          <a:effectLst>
            <a:outerShdw blurRad="63500" sx="102000" sy="102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373D77-04CD-46E8-BE03-637288D23D84}"/>
              </a:ext>
            </a:extLst>
          </p:cNvPr>
          <p:cNvSpPr/>
          <p:nvPr/>
        </p:nvSpPr>
        <p:spPr>
          <a:xfrm>
            <a:off x="7962757" y="3813668"/>
            <a:ext cx="3359565" cy="2019860"/>
          </a:xfrm>
          <a:prstGeom prst="rect">
            <a:avLst/>
          </a:prstGeom>
          <a:solidFill>
            <a:srgbClr val="929591"/>
          </a:solidFill>
          <a:ln>
            <a:noFill/>
          </a:ln>
          <a:effectLst>
            <a:outerShdw blurRad="63500" sx="102000" sy="102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200248-8E26-4204-80AA-CEC4558DEA08}"/>
              </a:ext>
            </a:extLst>
          </p:cNvPr>
          <p:cNvSpPr txBox="1"/>
          <p:nvPr/>
        </p:nvSpPr>
        <p:spPr>
          <a:xfrm>
            <a:off x="1249434" y="1995529"/>
            <a:ext cx="9693130" cy="8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Please enter text here. Please enter text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enter text Please enter text here.</a:t>
            </a:r>
          </a:p>
        </p:txBody>
      </p:sp>
      <p:sp>
        <p:nvSpPr>
          <p:cNvPr id="10" name="Google Shape;86;p19">
            <a:extLst>
              <a:ext uri="{FF2B5EF4-FFF2-40B4-BE49-F238E27FC236}">
                <a16:creationId xmlns:a16="http://schemas.microsoft.com/office/drawing/2014/main" id="{54A91399-7FE1-45F1-9CDA-B4925F019353}"/>
              </a:ext>
            </a:extLst>
          </p:cNvPr>
          <p:cNvSpPr txBox="1"/>
          <p:nvPr/>
        </p:nvSpPr>
        <p:spPr>
          <a:xfrm>
            <a:off x="1403703" y="4237594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A9332B-3234-40D0-BEDA-79C6720E3BF8}"/>
              </a:ext>
            </a:extLst>
          </p:cNvPr>
          <p:cNvSpPr txBox="1"/>
          <p:nvPr/>
        </p:nvSpPr>
        <p:spPr>
          <a:xfrm>
            <a:off x="1185949" y="4666276"/>
            <a:ext cx="2893082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Google Shape;86;p19">
            <a:extLst>
              <a:ext uri="{FF2B5EF4-FFF2-40B4-BE49-F238E27FC236}">
                <a16:creationId xmlns:a16="http://schemas.microsoft.com/office/drawing/2014/main" id="{9AFCA56F-A864-4482-A9C5-B12D5776E21D}"/>
              </a:ext>
            </a:extLst>
          </p:cNvPr>
          <p:cNvSpPr txBox="1"/>
          <p:nvPr/>
        </p:nvSpPr>
        <p:spPr>
          <a:xfrm>
            <a:off x="4935374" y="3847339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25D559E-3F26-4EBD-B243-0B29550C17C8}"/>
              </a:ext>
            </a:extLst>
          </p:cNvPr>
          <p:cNvSpPr txBox="1"/>
          <p:nvPr/>
        </p:nvSpPr>
        <p:spPr>
          <a:xfrm>
            <a:off x="4717620" y="4276021"/>
            <a:ext cx="2893082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Google Shape;86;p19">
            <a:extLst>
              <a:ext uri="{FF2B5EF4-FFF2-40B4-BE49-F238E27FC236}">
                <a16:creationId xmlns:a16="http://schemas.microsoft.com/office/drawing/2014/main" id="{DB6AE045-D505-4BB0-8AC4-362849496604}"/>
              </a:ext>
            </a:extLst>
          </p:cNvPr>
          <p:cNvSpPr txBox="1"/>
          <p:nvPr/>
        </p:nvSpPr>
        <p:spPr>
          <a:xfrm>
            <a:off x="8410275" y="4232007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871FB3-4457-463D-BC11-C7108962394A}"/>
              </a:ext>
            </a:extLst>
          </p:cNvPr>
          <p:cNvSpPr txBox="1"/>
          <p:nvPr/>
        </p:nvSpPr>
        <p:spPr>
          <a:xfrm>
            <a:off x="8192521" y="4660689"/>
            <a:ext cx="2893082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enter text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8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ldLvl="0"/>
      <p:bldP spid="10" grpId="0"/>
      <p:bldP spid="13" grpId="0" bldLvl="0"/>
      <p:bldP spid="14" grpId="0"/>
      <p:bldP spid="15" grpId="0" bldLvl="0"/>
      <p:bldP spid="16" grpId="0"/>
      <p:bldP spid="17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CDB762D-AA31-4774-8CF6-BFB9EEF9F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2495586" y="1528907"/>
            <a:ext cx="1897578" cy="262496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28729EB-6457-4B70-BD2D-E5CC8188D2CF}"/>
              </a:ext>
            </a:extLst>
          </p:cNvPr>
          <p:cNvSpPr/>
          <p:nvPr/>
        </p:nvSpPr>
        <p:spPr>
          <a:xfrm>
            <a:off x="7413671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5DA6C9-C0B8-4F3B-AD84-90C1288F7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6028107" y="554939"/>
            <a:ext cx="5203311" cy="719787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EF2F9C-5DB5-4B76-8721-4D6662E7A9BB}"/>
              </a:ext>
            </a:extLst>
          </p:cNvPr>
          <p:cNvGrpSpPr/>
          <p:nvPr/>
        </p:nvGrpSpPr>
        <p:grpSpPr>
          <a:xfrm>
            <a:off x="397255" y="375419"/>
            <a:ext cx="179520" cy="705270"/>
            <a:chOff x="397255" y="375419"/>
            <a:chExt cx="179520" cy="705270"/>
          </a:xfrm>
          <a:solidFill>
            <a:srgbClr val="929591"/>
          </a:solidFill>
          <a:effectLst/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F797497-52BA-460B-A653-FE2C2DD99942}"/>
                </a:ext>
              </a:extLst>
            </p:cNvPr>
            <p:cNvSpPr/>
            <p:nvPr/>
          </p:nvSpPr>
          <p:spPr>
            <a:xfrm>
              <a:off x="397255" y="37541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3885E8A-B78B-4E2A-890E-D9B02839DAF1}"/>
                </a:ext>
              </a:extLst>
            </p:cNvPr>
            <p:cNvSpPr/>
            <p:nvPr/>
          </p:nvSpPr>
          <p:spPr>
            <a:xfrm>
              <a:off x="397255" y="638294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E45AF31-F0E7-4043-826E-D57E789C3D03}"/>
                </a:ext>
              </a:extLst>
            </p:cNvPr>
            <p:cNvSpPr/>
            <p:nvPr/>
          </p:nvSpPr>
          <p:spPr>
            <a:xfrm>
              <a:off x="397255" y="90116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09A54D8-1C13-49CB-9772-018F52F0AC19}"/>
              </a:ext>
            </a:extLst>
          </p:cNvPr>
          <p:cNvSpPr/>
          <p:nvPr/>
        </p:nvSpPr>
        <p:spPr>
          <a:xfrm>
            <a:off x="1259439" y="2091338"/>
            <a:ext cx="2290585" cy="622697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600" b="1" dirty="0">
                <a:cs typeface="+mn-ea"/>
                <a:sym typeface="+mn-lt"/>
              </a:rPr>
              <a:t>Part 04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F149930-9AF4-4A97-8FA9-66F1BD66BBC7}"/>
              </a:ext>
            </a:extLst>
          </p:cNvPr>
          <p:cNvSpPr/>
          <p:nvPr/>
        </p:nvSpPr>
        <p:spPr>
          <a:xfrm>
            <a:off x="1155029" y="3055734"/>
            <a:ext cx="4753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1065A9-EDF5-4586-A0E0-4A122B2B214C}"/>
              </a:ext>
            </a:extLst>
          </p:cNvPr>
          <p:cNvSpPr txBox="1"/>
          <p:nvPr/>
        </p:nvSpPr>
        <p:spPr>
          <a:xfrm>
            <a:off x="1259439" y="4039766"/>
            <a:ext cx="431308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4A29885-FB7A-48FF-96F8-8C71A93BDFA9}"/>
              </a:ext>
            </a:extLst>
          </p:cNvPr>
          <p:cNvGrpSpPr/>
          <p:nvPr/>
        </p:nvGrpSpPr>
        <p:grpSpPr>
          <a:xfrm flipV="1">
            <a:off x="1353569" y="5015754"/>
            <a:ext cx="407996" cy="147917"/>
            <a:chOff x="1259439" y="4656986"/>
            <a:chExt cx="957957" cy="426003"/>
          </a:xfrm>
        </p:grpSpPr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87A00019-59D2-4455-9ADD-2EE3F7526064}"/>
                </a:ext>
              </a:extLst>
            </p:cNvPr>
            <p:cNvSpPr/>
            <p:nvPr/>
          </p:nvSpPr>
          <p:spPr>
            <a:xfrm flipV="1">
              <a:off x="1259439" y="4656987"/>
              <a:ext cx="313867" cy="426002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BD4987F9-B9EC-49EF-A48A-F2835DD87033}"/>
                </a:ext>
              </a:extLst>
            </p:cNvPr>
            <p:cNvSpPr/>
            <p:nvPr/>
          </p:nvSpPr>
          <p:spPr>
            <a:xfrm flipV="1">
              <a:off x="1573306" y="4656987"/>
              <a:ext cx="313867" cy="426002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CE2773AA-C893-402C-9FD9-FF8206D5F969}"/>
                </a:ext>
              </a:extLst>
            </p:cNvPr>
            <p:cNvSpPr/>
            <p:nvPr/>
          </p:nvSpPr>
          <p:spPr>
            <a:xfrm flipV="1">
              <a:off x="1903528" y="4656986"/>
              <a:ext cx="313868" cy="426003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022033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51D4EC6-621B-4E58-89DD-4FFB577AE71C}"/>
              </a:ext>
            </a:extLst>
          </p:cNvPr>
          <p:cNvSpPr/>
          <p:nvPr/>
        </p:nvSpPr>
        <p:spPr>
          <a:xfrm>
            <a:off x="-2" y="0"/>
            <a:ext cx="278112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8CE41E-6EAD-4E6F-8793-DDEA4D4DCF95}"/>
              </a:ext>
            </a:extLst>
          </p:cNvPr>
          <p:cNvSpPr/>
          <p:nvPr/>
        </p:nvSpPr>
        <p:spPr>
          <a:xfrm>
            <a:off x="2405573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F4394A-54E3-44D0-ABFB-9392C4E51E95}"/>
              </a:ext>
            </a:extLst>
          </p:cNvPr>
          <p:cNvSpPr/>
          <p:nvPr/>
        </p:nvSpPr>
        <p:spPr>
          <a:xfrm>
            <a:off x="4909622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67D91B-0CE5-4591-A7E0-23F0046DFEDA}"/>
              </a:ext>
            </a:extLst>
          </p:cNvPr>
          <p:cNvSpPr/>
          <p:nvPr/>
        </p:nvSpPr>
        <p:spPr>
          <a:xfrm>
            <a:off x="7413671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1D00B64-2624-4A05-85E7-FC20EF8F7547}"/>
              </a:ext>
            </a:extLst>
          </p:cNvPr>
          <p:cNvSpPr/>
          <p:nvPr/>
        </p:nvSpPr>
        <p:spPr>
          <a:xfrm>
            <a:off x="9818827" y="0"/>
            <a:ext cx="2372755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D096F50-7A88-4E0E-82C7-9E116EB74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6028107" y="554939"/>
            <a:ext cx="5203311" cy="71978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B5731C8-7472-4761-8AB7-691007E52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20024" y="4047674"/>
            <a:ext cx="2180554" cy="301641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DB7ACEC5-8F44-4BB9-9B6E-7D8560A4875E}"/>
              </a:ext>
            </a:extLst>
          </p:cNvPr>
          <p:cNvSpPr/>
          <p:nvPr/>
        </p:nvSpPr>
        <p:spPr>
          <a:xfrm>
            <a:off x="953472" y="907278"/>
            <a:ext cx="2781122" cy="622697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600" b="1" dirty="0">
                <a:cs typeface="+mn-ea"/>
                <a:sym typeface="+mn-lt"/>
              </a:rPr>
              <a:t>CONTENT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E705072-A5D9-4A75-96C6-127D3120EFEF}"/>
              </a:ext>
            </a:extLst>
          </p:cNvPr>
          <p:cNvSpPr/>
          <p:nvPr/>
        </p:nvSpPr>
        <p:spPr>
          <a:xfrm>
            <a:off x="1155723" y="2388959"/>
            <a:ext cx="9880554" cy="3317430"/>
          </a:xfrm>
          <a:prstGeom prst="rect">
            <a:avLst/>
          </a:prstGeom>
          <a:noFill/>
          <a:ln w="38100">
            <a:solidFill>
              <a:srgbClr val="929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179B068-1A71-4DDE-BD72-89AEDCC5722B}"/>
              </a:ext>
            </a:extLst>
          </p:cNvPr>
          <p:cNvSpPr/>
          <p:nvPr/>
        </p:nvSpPr>
        <p:spPr>
          <a:xfrm>
            <a:off x="1896780" y="3057453"/>
            <a:ext cx="3800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 Add title text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14DEF3F-C075-41BB-893B-3AC06BF52EED}"/>
              </a:ext>
            </a:extLst>
          </p:cNvPr>
          <p:cNvSpPr/>
          <p:nvPr/>
        </p:nvSpPr>
        <p:spPr>
          <a:xfrm>
            <a:off x="6572292" y="3060929"/>
            <a:ext cx="3800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 Add title text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5C2CF28-1EF7-4836-AAE0-BE51A098382A}"/>
              </a:ext>
            </a:extLst>
          </p:cNvPr>
          <p:cNvSpPr/>
          <p:nvPr/>
        </p:nvSpPr>
        <p:spPr>
          <a:xfrm>
            <a:off x="1896780" y="4273177"/>
            <a:ext cx="3800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 Add title text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4D64FB7-1FF7-47BC-A619-5C82FE0E93F5}"/>
              </a:ext>
            </a:extLst>
          </p:cNvPr>
          <p:cNvSpPr/>
          <p:nvPr/>
        </p:nvSpPr>
        <p:spPr>
          <a:xfrm>
            <a:off x="6572292" y="4276653"/>
            <a:ext cx="3800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04 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88106688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5" grpId="0" animBg="1"/>
      <p:bldP spid="26" grpId="0"/>
      <p:bldP spid="28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541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E42EFDE1-C71F-4117-B445-582AB5D4DF0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67363" y="1984375"/>
            <a:ext cx="5638238" cy="39041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5A107988-C6CA-408C-85F5-E2584E5F8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2292350"/>
            <a:ext cx="5303803" cy="1474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3173EB4-CCCF-4060-BC5B-22D934EA3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2749550"/>
            <a:ext cx="5303803" cy="1474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696B89E0-7FC3-493F-ADC6-5C8CEAFBF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3206750"/>
            <a:ext cx="5303803" cy="1474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105548C-BD99-4FB2-9855-3C0446EFA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3660775"/>
            <a:ext cx="5303803" cy="1474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D1AC68FF-02ED-44D6-B638-2FDBAFAF3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4117975"/>
            <a:ext cx="5303803" cy="1474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BE833E68-7E91-4145-9DC2-48D6FDA24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4575175"/>
            <a:ext cx="5303803" cy="1474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1433008B-72D8-4FD7-ADE3-35ECA5780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575" y="5032375"/>
            <a:ext cx="5303803" cy="1474"/>
          </a:xfrm>
          <a:prstGeom prst="line">
            <a:avLst/>
          </a:prstGeom>
          <a:noFill/>
          <a:ln w="15875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24DEFBF2-FFA2-460C-BDEA-DB6FF9FEB99B}"/>
              </a:ext>
            </a:extLst>
          </p:cNvPr>
          <p:cNvSpPr/>
          <p:nvPr/>
        </p:nvSpPr>
        <p:spPr bwMode="auto">
          <a:xfrm>
            <a:off x="1926200" y="2771775"/>
            <a:ext cx="1305325" cy="2097949"/>
          </a:xfrm>
          <a:custGeom>
            <a:avLst/>
            <a:gdLst/>
            <a:ahLst/>
            <a:cxnLst>
              <a:cxn ang="0">
                <a:pos x="444" y="0"/>
              </a:cxn>
              <a:cxn ang="0">
                <a:pos x="0" y="1424"/>
              </a:cxn>
              <a:cxn ang="0">
                <a:pos x="886" y="1424"/>
              </a:cxn>
              <a:cxn ang="0">
                <a:pos x="444" y="0"/>
              </a:cxn>
            </a:cxnLst>
            <a:rect l="0" t="0" r="r" b="b"/>
            <a:pathLst>
              <a:path w="886" h="1424">
                <a:moveTo>
                  <a:pt x="444" y="0"/>
                </a:moveTo>
                <a:lnTo>
                  <a:pt x="0" y="1424"/>
                </a:lnTo>
                <a:lnTo>
                  <a:pt x="886" y="1424"/>
                </a:lnTo>
                <a:lnTo>
                  <a:pt x="444" y="0"/>
                </a:lnTo>
                <a:close/>
              </a:path>
            </a:pathLst>
          </a:custGeom>
          <a:solidFill>
            <a:srgbClr val="92959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1AB8F518-2D8A-41B4-95E4-442998BC3F34}"/>
              </a:ext>
            </a:extLst>
          </p:cNvPr>
          <p:cNvSpPr/>
          <p:nvPr/>
        </p:nvSpPr>
        <p:spPr bwMode="auto">
          <a:xfrm>
            <a:off x="2983475" y="1987550"/>
            <a:ext cx="1305325" cy="2825749"/>
          </a:xfrm>
          <a:custGeom>
            <a:avLst/>
            <a:gdLst/>
            <a:ahLst/>
            <a:cxnLst>
              <a:cxn ang="0">
                <a:pos x="442" y="0"/>
              </a:cxn>
              <a:cxn ang="0">
                <a:pos x="0" y="1918"/>
              </a:cxn>
              <a:cxn ang="0">
                <a:pos x="886" y="1918"/>
              </a:cxn>
              <a:cxn ang="0">
                <a:pos x="442" y="0"/>
              </a:cxn>
            </a:cxnLst>
            <a:rect l="0" t="0" r="r" b="b"/>
            <a:pathLst>
              <a:path w="886" h="1918">
                <a:moveTo>
                  <a:pt x="442" y="0"/>
                </a:moveTo>
                <a:lnTo>
                  <a:pt x="0" y="1918"/>
                </a:lnTo>
                <a:lnTo>
                  <a:pt x="886" y="1918"/>
                </a:lnTo>
                <a:lnTo>
                  <a:pt x="442" y="0"/>
                </a:lnTo>
                <a:close/>
              </a:path>
            </a:pathLst>
          </a:custGeom>
          <a:solidFill>
            <a:srgbClr val="F9ECD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AF77414F-6433-4036-8271-98B3D5727FF0}"/>
              </a:ext>
            </a:extLst>
          </p:cNvPr>
          <p:cNvSpPr/>
          <p:nvPr/>
        </p:nvSpPr>
        <p:spPr bwMode="auto">
          <a:xfrm>
            <a:off x="4093137" y="2771775"/>
            <a:ext cx="1305325" cy="2097949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1424"/>
              </a:cxn>
              <a:cxn ang="0">
                <a:pos x="886" y="1424"/>
              </a:cxn>
              <a:cxn ang="0">
                <a:pos x="445" y="0"/>
              </a:cxn>
            </a:cxnLst>
            <a:rect l="0" t="0" r="r" b="b"/>
            <a:pathLst>
              <a:path w="886" h="1424">
                <a:moveTo>
                  <a:pt x="445" y="0"/>
                </a:moveTo>
                <a:lnTo>
                  <a:pt x="0" y="1424"/>
                </a:lnTo>
                <a:lnTo>
                  <a:pt x="886" y="1424"/>
                </a:lnTo>
                <a:lnTo>
                  <a:pt x="445" y="0"/>
                </a:lnTo>
                <a:close/>
              </a:path>
            </a:pathLst>
          </a:custGeom>
          <a:solidFill>
            <a:srgbClr val="92959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6B87A774-2A74-405E-9D8F-F34B228F7B76}"/>
              </a:ext>
            </a:extLst>
          </p:cNvPr>
          <p:cNvSpPr/>
          <p:nvPr/>
        </p:nvSpPr>
        <p:spPr bwMode="auto">
          <a:xfrm>
            <a:off x="5279000" y="3735388"/>
            <a:ext cx="1012143" cy="1203669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0" y="817"/>
              </a:cxn>
              <a:cxn ang="0">
                <a:pos x="687" y="817"/>
              </a:cxn>
              <a:cxn ang="0">
                <a:pos x="342" y="0"/>
              </a:cxn>
            </a:cxnLst>
            <a:rect l="0" t="0" r="r" b="b"/>
            <a:pathLst>
              <a:path w="687" h="817">
                <a:moveTo>
                  <a:pt x="342" y="0"/>
                </a:moveTo>
                <a:lnTo>
                  <a:pt x="0" y="817"/>
                </a:lnTo>
                <a:lnTo>
                  <a:pt x="687" y="817"/>
                </a:lnTo>
                <a:lnTo>
                  <a:pt x="342" y="0"/>
                </a:lnTo>
                <a:close/>
              </a:path>
            </a:pathLst>
          </a:custGeom>
          <a:solidFill>
            <a:srgbClr val="F9ECD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3202EB0C-2232-4EB8-AE33-56368B622471}"/>
              </a:ext>
            </a:extLst>
          </p:cNvPr>
          <p:cNvSpPr/>
          <p:nvPr/>
        </p:nvSpPr>
        <p:spPr bwMode="auto">
          <a:xfrm>
            <a:off x="1529325" y="2047875"/>
            <a:ext cx="5209513" cy="31292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24"/>
              </a:cxn>
              <a:cxn ang="0">
                <a:pos x="3536" y="2124"/>
              </a:cxn>
            </a:cxnLst>
            <a:rect l="0" t="0" r="r" b="b"/>
            <a:pathLst>
              <a:path w="3536" h="2124">
                <a:moveTo>
                  <a:pt x="0" y="0"/>
                </a:moveTo>
                <a:lnTo>
                  <a:pt x="0" y="2124"/>
                </a:lnTo>
                <a:lnTo>
                  <a:pt x="3536" y="2124"/>
                </a:lnTo>
              </a:path>
            </a:pathLst>
          </a:custGeom>
          <a:noFill/>
          <a:ln w="30163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A96C9235-BAEE-4AF6-8823-5F686D4962F9}"/>
              </a:ext>
            </a:extLst>
          </p:cNvPr>
          <p:cNvSpPr/>
          <p:nvPr/>
        </p:nvSpPr>
        <p:spPr bwMode="auto">
          <a:xfrm>
            <a:off x="1081650" y="4203700"/>
            <a:ext cx="679182" cy="16677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32"/>
              </a:cxn>
              <a:cxn ang="0">
                <a:pos x="461" y="1132"/>
              </a:cxn>
            </a:cxnLst>
            <a:rect l="0" t="0" r="r" b="b"/>
            <a:pathLst>
              <a:path w="461" h="1132">
                <a:moveTo>
                  <a:pt x="0" y="0"/>
                </a:moveTo>
                <a:lnTo>
                  <a:pt x="0" y="1132"/>
                </a:lnTo>
                <a:lnTo>
                  <a:pt x="461" y="1132"/>
                </a:lnTo>
              </a:path>
            </a:pathLst>
          </a:custGeom>
          <a:noFill/>
          <a:ln w="26988" cap="flat">
            <a:solidFill>
              <a:srgbClr val="E6E7E8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D1239B1F-6E66-408F-B39F-10CC8E770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598" y="5699112"/>
            <a:ext cx="228120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3" name="矩形: 圆角 17">
            <a:extLst>
              <a:ext uri="{FF2B5EF4-FFF2-40B4-BE49-F238E27FC236}">
                <a16:creationId xmlns:a16="http://schemas.microsoft.com/office/drawing/2014/main" id="{BD365615-54A0-4355-8A1B-028472D832C1}"/>
              </a:ext>
            </a:extLst>
          </p:cNvPr>
          <p:cNvSpPr/>
          <p:nvPr/>
        </p:nvSpPr>
        <p:spPr>
          <a:xfrm>
            <a:off x="7531881" y="2155630"/>
            <a:ext cx="55834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C018AE6-E925-4967-B508-88F36BECE7FA}"/>
              </a:ext>
            </a:extLst>
          </p:cNvPr>
          <p:cNvSpPr txBox="1"/>
          <p:nvPr/>
        </p:nvSpPr>
        <p:spPr>
          <a:xfrm>
            <a:off x="8222001" y="2047875"/>
            <a:ext cx="305736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5" name="矩形: 圆角 19">
            <a:extLst>
              <a:ext uri="{FF2B5EF4-FFF2-40B4-BE49-F238E27FC236}">
                <a16:creationId xmlns:a16="http://schemas.microsoft.com/office/drawing/2014/main" id="{65FC99DA-82CD-4CD8-B195-4829B7DDFDD3}"/>
              </a:ext>
            </a:extLst>
          </p:cNvPr>
          <p:cNvSpPr/>
          <p:nvPr/>
        </p:nvSpPr>
        <p:spPr>
          <a:xfrm>
            <a:off x="7543786" y="3140702"/>
            <a:ext cx="55834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63EDC1B-4364-4D80-898D-EE8E39711A69}"/>
              </a:ext>
            </a:extLst>
          </p:cNvPr>
          <p:cNvSpPr txBox="1"/>
          <p:nvPr/>
        </p:nvSpPr>
        <p:spPr>
          <a:xfrm>
            <a:off x="8233906" y="3032947"/>
            <a:ext cx="305736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7" name="矩形: 圆角 21">
            <a:extLst>
              <a:ext uri="{FF2B5EF4-FFF2-40B4-BE49-F238E27FC236}">
                <a16:creationId xmlns:a16="http://schemas.microsoft.com/office/drawing/2014/main" id="{61067E0B-87A0-4A4A-A8D9-FC4DD23CDD0B}"/>
              </a:ext>
            </a:extLst>
          </p:cNvPr>
          <p:cNvSpPr/>
          <p:nvPr/>
        </p:nvSpPr>
        <p:spPr>
          <a:xfrm>
            <a:off x="7554977" y="4079681"/>
            <a:ext cx="55834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0CBDD3-8194-4141-9292-8E5A8C5CD00D}"/>
              </a:ext>
            </a:extLst>
          </p:cNvPr>
          <p:cNvSpPr txBox="1"/>
          <p:nvPr/>
        </p:nvSpPr>
        <p:spPr>
          <a:xfrm>
            <a:off x="8245097" y="3971926"/>
            <a:ext cx="305736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9" name="矩形: 圆角 23">
            <a:extLst>
              <a:ext uri="{FF2B5EF4-FFF2-40B4-BE49-F238E27FC236}">
                <a16:creationId xmlns:a16="http://schemas.microsoft.com/office/drawing/2014/main" id="{F5FEA558-8993-4A74-9DF1-D7886495FD2A}"/>
              </a:ext>
            </a:extLst>
          </p:cNvPr>
          <p:cNvSpPr/>
          <p:nvPr/>
        </p:nvSpPr>
        <p:spPr>
          <a:xfrm>
            <a:off x="7568286" y="4979522"/>
            <a:ext cx="558343" cy="464363"/>
          </a:xfrm>
          <a:prstGeom prst="roundRect">
            <a:avLst/>
          </a:prstGeom>
          <a:noFill/>
          <a:ln>
            <a:solidFill>
              <a:srgbClr val="2837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D6D1A93-6698-4B8E-8609-BFE5F8E29A9F}"/>
              </a:ext>
            </a:extLst>
          </p:cNvPr>
          <p:cNvSpPr txBox="1"/>
          <p:nvPr/>
        </p:nvSpPr>
        <p:spPr>
          <a:xfrm>
            <a:off x="8258406" y="4871767"/>
            <a:ext cx="3057365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</p:spTree>
    <p:extLst>
      <p:ext uri="{BB962C8B-B14F-4D97-AF65-F5344CB8AC3E}">
        <p14:creationId xmlns:p14="http://schemas.microsoft.com/office/powerpoint/2010/main" val="11645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bldLvl="0"/>
      <p:bldP spid="26" grpId="0" bldLvl="0"/>
      <p:bldP spid="28" grpId="0" bldLvl="0"/>
      <p:bldP spid="30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9" y="760544"/>
            <a:ext cx="3569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6BD83CE-25AA-4FAA-B712-700FA526CB86}"/>
              </a:ext>
            </a:extLst>
          </p:cNvPr>
          <p:cNvSpPr/>
          <p:nvPr/>
        </p:nvSpPr>
        <p:spPr>
          <a:xfrm>
            <a:off x="5824272" y="2213622"/>
            <a:ext cx="5432321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5648980C-055C-4CD0-A202-3AEFA96F0C09}"/>
              </a:ext>
            </a:extLst>
          </p:cNvPr>
          <p:cNvSpPr/>
          <p:nvPr/>
        </p:nvSpPr>
        <p:spPr>
          <a:xfrm>
            <a:off x="5824272" y="2678443"/>
            <a:ext cx="543232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endParaRPr lang="id-ID" sz="1200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96E339C9-69D0-4D0B-9FD0-DA4A5E8E6C92}"/>
              </a:ext>
            </a:extLst>
          </p:cNvPr>
          <p:cNvSpPr/>
          <p:nvPr/>
        </p:nvSpPr>
        <p:spPr>
          <a:xfrm>
            <a:off x="5515624" y="2457338"/>
            <a:ext cx="64770" cy="683895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AFBD9782-424A-4F1F-9EBB-CC81144D1984}"/>
              </a:ext>
            </a:extLst>
          </p:cNvPr>
          <p:cNvSpPr/>
          <p:nvPr/>
        </p:nvSpPr>
        <p:spPr>
          <a:xfrm>
            <a:off x="5824272" y="3471848"/>
            <a:ext cx="5432321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53170431-B474-43ED-AB97-FC0D4D179C64}"/>
              </a:ext>
            </a:extLst>
          </p:cNvPr>
          <p:cNvSpPr/>
          <p:nvPr/>
        </p:nvSpPr>
        <p:spPr>
          <a:xfrm>
            <a:off x="5824272" y="3936669"/>
            <a:ext cx="543232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endParaRPr lang="id-ID" sz="1200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97787842-D83C-497E-BC8E-F83C4CB492F2}"/>
              </a:ext>
            </a:extLst>
          </p:cNvPr>
          <p:cNvSpPr/>
          <p:nvPr/>
        </p:nvSpPr>
        <p:spPr>
          <a:xfrm>
            <a:off x="5515624" y="3715564"/>
            <a:ext cx="64770" cy="683895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A544EC14-59BB-45A2-9688-BE645F39120D}"/>
              </a:ext>
            </a:extLst>
          </p:cNvPr>
          <p:cNvSpPr/>
          <p:nvPr/>
        </p:nvSpPr>
        <p:spPr>
          <a:xfrm>
            <a:off x="5824272" y="4864280"/>
            <a:ext cx="5432321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5E6BFE2-4EE9-4373-8B10-A6B4C09354C1}"/>
              </a:ext>
            </a:extLst>
          </p:cNvPr>
          <p:cNvSpPr/>
          <p:nvPr/>
        </p:nvSpPr>
        <p:spPr>
          <a:xfrm>
            <a:off x="5824272" y="5329101"/>
            <a:ext cx="543232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endParaRPr lang="id-ID" sz="1200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773CBF-5119-42CD-B6BE-6A5D855463C5}"/>
              </a:ext>
            </a:extLst>
          </p:cNvPr>
          <p:cNvSpPr/>
          <p:nvPr/>
        </p:nvSpPr>
        <p:spPr>
          <a:xfrm>
            <a:off x="5515624" y="5107996"/>
            <a:ext cx="64770" cy="683895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5C7AB64-C58D-48CC-910B-4FEBD1479CA4}"/>
              </a:ext>
            </a:extLst>
          </p:cNvPr>
          <p:cNvSpPr/>
          <p:nvPr/>
        </p:nvSpPr>
        <p:spPr>
          <a:xfrm>
            <a:off x="1176755" y="2352267"/>
            <a:ext cx="3046902" cy="1076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ROBLEM SOLVING</a:t>
            </a:r>
            <a:endParaRPr lang="zh-CN" altLang="en-US" sz="3600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904DD0A-B9DF-45BE-8542-161679815D19}"/>
              </a:ext>
            </a:extLst>
          </p:cNvPr>
          <p:cNvSpPr/>
          <p:nvPr/>
        </p:nvSpPr>
        <p:spPr>
          <a:xfrm>
            <a:off x="1176755" y="3728838"/>
            <a:ext cx="3759200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Never forget what you are, for surely the world will not. Make it your strength. Then it can never be your weakness.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FC098C3-4D83-4436-8BB6-55499DB4F368}"/>
              </a:ext>
            </a:extLst>
          </p:cNvPr>
          <p:cNvSpPr/>
          <p:nvPr/>
        </p:nvSpPr>
        <p:spPr>
          <a:xfrm>
            <a:off x="1176755" y="5083823"/>
            <a:ext cx="3671094" cy="59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never can have a true view of man unless we have a love for him.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8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9" grpId="0"/>
      <p:bldP spid="10" grpId="0"/>
      <p:bldP spid="14" grpId="0"/>
      <p:bldP spid="15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189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7CAD6C-100D-4B2B-95A9-7B0C2FBB4F39}"/>
              </a:ext>
            </a:extLst>
          </p:cNvPr>
          <p:cNvSpPr/>
          <p:nvPr/>
        </p:nvSpPr>
        <p:spPr>
          <a:xfrm>
            <a:off x="6213002" y="1947102"/>
            <a:ext cx="4511042" cy="4008857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1BBDC6-8C22-499F-A030-ED318608C31A}"/>
              </a:ext>
            </a:extLst>
          </p:cNvPr>
          <p:cNvSpPr/>
          <p:nvPr/>
        </p:nvSpPr>
        <p:spPr>
          <a:xfrm>
            <a:off x="6778737" y="2288778"/>
            <a:ext cx="3124918" cy="1076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3600" b="1" spc="3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en-US" altLang="zh-CN" sz="3600" b="1" spc="300" dirty="0">
                <a:solidFill>
                  <a:schemeClr val="bg1"/>
                </a:solidFill>
                <a:cs typeface="+mn-ea"/>
                <a:sym typeface="+mn-lt"/>
              </a:rPr>
              <a:t>ROBLEM SOLVING</a:t>
            </a:r>
            <a:endParaRPr lang="zh-CN" altLang="en-US" sz="36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20AEFC-3DBE-40A3-A5F0-62700EF212C2}"/>
              </a:ext>
            </a:extLst>
          </p:cNvPr>
          <p:cNvSpPr/>
          <p:nvPr/>
        </p:nvSpPr>
        <p:spPr>
          <a:xfrm>
            <a:off x="6778737" y="3621807"/>
            <a:ext cx="3759200" cy="84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Never forget what you are, for surely the world will not. Make it your strength. Then it can never be your weakness.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544FCD-B958-4343-9F3E-04E5435105BB}"/>
              </a:ext>
            </a:extLst>
          </p:cNvPr>
          <p:cNvSpPr/>
          <p:nvPr/>
        </p:nvSpPr>
        <p:spPr>
          <a:xfrm>
            <a:off x="6778737" y="4976792"/>
            <a:ext cx="3671094" cy="59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We never can have a true view of man unless we have a love for him.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EA4CCCB7-033A-4FFA-8999-4538587B780A}"/>
              </a:ext>
            </a:extLst>
          </p:cNvPr>
          <p:cNvSpPr/>
          <p:nvPr/>
        </p:nvSpPr>
        <p:spPr>
          <a:xfrm>
            <a:off x="1888067" y="2093480"/>
            <a:ext cx="5432321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5B6F0C8C-F5FF-4552-93DB-7A45EFE07889}"/>
              </a:ext>
            </a:extLst>
          </p:cNvPr>
          <p:cNvSpPr/>
          <p:nvPr/>
        </p:nvSpPr>
        <p:spPr>
          <a:xfrm>
            <a:off x="1888067" y="2558301"/>
            <a:ext cx="4107289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</a:t>
            </a:r>
            <a:endParaRPr lang="id-ID" sz="1200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637464B7-9504-4602-B748-791A4712BD3A}"/>
              </a:ext>
            </a:extLst>
          </p:cNvPr>
          <p:cNvSpPr/>
          <p:nvPr/>
        </p:nvSpPr>
        <p:spPr>
          <a:xfrm>
            <a:off x="1579419" y="2337196"/>
            <a:ext cx="64770" cy="683895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44F4D689-7A14-47A0-AADE-7A18750709A1}"/>
              </a:ext>
            </a:extLst>
          </p:cNvPr>
          <p:cNvSpPr/>
          <p:nvPr/>
        </p:nvSpPr>
        <p:spPr>
          <a:xfrm>
            <a:off x="1888067" y="3351706"/>
            <a:ext cx="5432321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735F2709-CA07-4EDE-AF99-85EB1824F770}"/>
              </a:ext>
            </a:extLst>
          </p:cNvPr>
          <p:cNvSpPr/>
          <p:nvPr/>
        </p:nvSpPr>
        <p:spPr>
          <a:xfrm>
            <a:off x="1888067" y="3816527"/>
            <a:ext cx="4107289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</a:t>
            </a:r>
            <a:endParaRPr lang="id-ID" sz="1200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0DE1BCF6-B58D-4472-8507-0CEE18A09783}"/>
              </a:ext>
            </a:extLst>
          </p:cNvPr>
          <p:cNvSpPr/>
          <p:nvPr/>
        </p:nvSpPr>
        <p:spPr>
          <a:xfrm>
            <a:off x="1579419" y="3595422"/>
            <a:ext cx="64770" cy="683895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E9B471F4-5972-4E29-A981-EE28C9D208C5}"/>
              </a:ext>
            </a:extLst>
          </p:cNvPr>
          <p:cNvSpPr/>
          <p:nvPr/>
        </p:nvSpPr>
        <p:spPr>
          <a:xfrm>
            <a:off x="1888067" y="4744138"/>
            <a:ext cx="5432321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987585D1-6BF4-42ED-86E4-5AA1914AB358}"/>
              </a:ext>
            </a:extLst>
          </p:cNvPr>
          <p:cNvSpPr/>
          <p:nvPr/>
        </p:nvSpPr>
        <p:spPr>
          <a:xfrm>
            <a:off x="1888067" y="5208959"/>
            <a:ext cx="4107289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lnSpc>
                <a:spcPct val="120000"/>
              </a:lnSpc>
            </a:pPr>
            <a:r>
              <a:rPr lang="id-ID" sz="12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dolor, tempor ac gravida sit amet, porta fermentum magna. </a:t>
            </a:r>
            <a:r>
              <a:rPr lang="id-ID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Vivamus quam dolor</a:t>
            </a:r>
            <a:endParaRPr lang="id-ID" sz="1200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0425C8F2-ACA1-4C56-AAB6-F1542A8BDEAB}"/>
              </a:ext>
            </a:extLst>
          </p:cNvPr>
          <p:cNvSpPr/>
          <p:nvPr/>
        </p:nvSpPr>
        <p:spPr>
          <a:xfrm>
            <a:off x="1579419" y="4987854"/>
            <a:ext cx="64770" cy="683895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3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/>
      <p:bldP spid="8" grpId="0"/>
      <p:bldP spid="9" grpId="0"/>
      <p:bldP spid="10" grpId="0"/>
      <p:bldP spid="13" grpId="0"/>
      <p:bldP spid="15" grpId="0"/>
      <p:bldP spid="16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4202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21959C0-BDE7-4CF7-BAFA-8ADBFE2EDAB1}"/>
              </a:ext>
            </a:extLst>
          </p:cNvPr>
          <p:cNvSpPr/>
          <p:nvPr/>
        </p:nvSpPr>
        <p:spPr>
          <a:xfrm>
            <a:off x="6006340" y="2671130"/>
            <a:ext cx="4529797" cy="376306"/>
          </a:xfrm>
          <a:prstGeom prst="roundRect">
            <a:avLst>
              <a:gd name="adj" fmla="val 50000"/>
            </a:avLst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9424B58-7034-4318-9C9E-387CF428A8D9}"/>
              </a:ext>
            </a:extLst>
          </p:cNvPr>
          <p:cNvSpPr/>
          <p:nvPr/>
        </p:nvSpPr>
        <p:spPr>
          <a:xfrm>
            <a:off x="6006341" y="3383306"/>
            <a:ext cx="3793588" cy="376306"/>
          </a:xfrm>
          <a:prstGeom prst="roundRect">
            <a:avLst>
              <a:gd name="adj" fmla="val 50000"/>
            </a:avLst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1D35BF1-CC99-429C-BFC4-F979B3091E47}"/>
              </a:ext>
            </a:extLst>
          </p:cNvPr>
          <p:cNvSpPr/>
          <p:nvPr/>
        </p:nvSpPr>
        <p:spPr>
          <a:xfrm>
            <a:off x="6006340" y="4095482"/>
            <a:ext cx="5355101" cy="376306"/>
          </a:xfrm>
          <a:prstGeom prst="roundRect">
            <a:avLst>
              <a:gd name="adj" fmla="val 50000"/>
            </a:avLst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04D8F0-CD56-4533-9784-23FBAAA050DB}"/>
              </a:ext>
            </a:extLst>
          </p:cNvPr>
          <p:cNvSpPr/>
          <p:nvPr/>
        </p:nvSpPr>
        <p:spPr>
          <a:xfrm>
            <a:off x="6057921" y="4807658"/>
            <a:ext cx="2518545" cy="376306"/>
          </a:xfrm>
          <a:prstGeom prst="roundRect">
            <a:avLst>
              <a:gd name="adj" fmla="val 50000"/>
            </a:avLst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140">
            <a:extLst>
              <a:ext uri="{FF2B5EF4-FFF2-40B4-BE49-F238E27FC236}">
                <a16:creationId xmlns:a16="http://schemas.microsoft.com/office/drawing/2014/main" id="{502A59D7-F763-45B8-BC33-5CB0273F460A}"/>
              </a:ext>
            </a:extLst>
          </p:cNvPr>
          <p:cNvSpPr txBox="1"/>
          <p:nvPr/>
        </p:nvSpPr>
        <p:spPr>
          <a:xfrm>
            <a:off x="5202300" y="264732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rtl="0"/>
            <a:r>
              <a: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60%</a:t>
            </a:r>
            <a:endParaRPr lang="id-ID" sz="2000" b="1" kern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40">
            <a:extLst>
              <a:ext uri="{FF2B5EF4-FFF2-40B4-BE49-F238E27FC236}">
                <a16:creationId xmlns:a16="http://schemas.microsoft.com/office/drawing/2014/main" id="{95AF55DA-59C5-4B83-9AB0-84E27CF574A6}"/>
              </a:ext>
            </a:extLst>
          </p:cNvPr>
          <p:cNvSpPr txBox="1"/>
          <p:nvPr/>
        </p:nvSpPr>
        <p:spPr>
          <a:xfrm>
            <a:off x="5202300" y="3359502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rtl="0"/>
            <a:r>
              <a: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50%</a:t>
            </a:r>
            <a:endParaRPr lang="id-ID" sz="2000" b="1" kern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40">
            <a:extLst>
              <a:ext uri="{FF2B5EF4-FFF2-40B4-BE49-F238E27FC236}">
                <a16:creationId xmlns:a16="http://schemas.microsoft.com/office/drawing/2014/main" id="{D04EA5DD-4234-47BA-AF2E-A27DF1EFD27C}"/>
              </a:ext>
            </a:extLst>
          </p:cNvPr>
          <p:cNvSpPr txBox="1"/>
          <p:nvPr/>
        </p:nvSpPr>
        <p:spPr>
          <a:xfrm>
            <a:off x="5202300" y="407167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rtl="0"/>
            <a:r>
              <a: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85%</a:t>
            </a:r>
            <a:endParaRPr lang="id-ID" sz="2000" b="1" kern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0">
            <a:extLst>
              <a:ext uri="{FF2B5EF4-FFF2-40B4-BE49-F238E27FC236}">
                <a16:creationId xmlns:a16="http://schemas.microsoft.com/office/drawing/2014/main" id="{E1A67CB8-E17E-41A3-B3F8-7AAA51778A01}"/>
              </a:ext>
            </a:extLst>
          </p:cNvPr>
          <p:cNvSpPr txBox="1"/>
          <p:nvPr/>
        </p:nvSpPr>
        <p:spPr>
          <a:xfrm>
            <a:off x="5202300" y="480765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rtl="0"/>
            <a:r>
              <a: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35%</a:t>
            </a:r>
            <a:endParaRPr lang="id-ID" sz="2000" b="1" kern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E2CDA41-CFCA-4DEC-8E20-342654523710}"/>
              </a:ext>
            </a:extLst>
          </p:cNvPr>
          <p:cNvSpPr/>
          <p:nvPr/>
        </p:nvSpPr>
        <p:spPr>
          <a:xfrm>
            <a:off x="1274909" y="1993180"/>
            <a:ext cx="3471387" cy="3905310"/>
          </a:xfrm>
          <a:prstGeom prst="rect">
            <a:avLst/>
          </a:prstGeom>
          <a:noFill/>
          <a:ln>
            <a:solidFill>
              <a:srgbClr val="929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PA-文本框 6">
            <a:extLst>
              <a:ext uri="{FF2B5EF4-FFF2-40B4-BE49-F238E27FC236}">
                <a16:creationId xmlns:a16="http://schemas.microsoft.com/office/drawing/2014/main" id="{361ED7E9-9AB8-4B1A-BDEB-8235D8E8052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85726" y="2613865"/>
            <a:ext cx="224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A231070-79EA-470A-83AB-B5DC4151CB97}"/>
              </a:ext>
            </a:extLst>
          </p:cNvPr>
          <p:cNvSpPr txBox="1">
            <a:spLocks/>
          </p:cNvSpPr>
          <p:nvPr/>
        </p:nvSpPr>
        <p:spPr>
          <a:xfrm>
            <a:off x="1577549" y="3556219"/>
            <a:ext cx="2866106" cy="235449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This is a sample letter that has been placed to demonstrate the typing format on the letterhead design. When positioned the letterhead design. When positioned properly. </a:t>
            </a:r>
          </a:p>
        </p:txBody>
      </p:sp>
    </p:spTree>
    <p:extLst>
      <p:ext uri="{BB962C8B-B14F-4D97-AF65-F5344CB8AC3E}">
        <p14:creationId xmlns:p14="http://schemas.microsoft.com/office/powerpoint/2010/main" val="1655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8" grpId="0" animBg="1"/>
      <p:bldP spid="9" grpId="0" animBg="1"/>
      <p:bldP spid="10" grpId="0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2978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EE3B495-0EE6-472D-87D1-B1BD98393C9E}"/>
              </a:ext>
            </a:extLst>
          </p:cNvPr>
          <p:cNvSpPr/>
          <p:nvPr/>
        </p:nvSpPr>
        <p:spPr>
          <a:xfrm>
            <a:off x="1911925" y="2292539"/>
            <a:ext cx="1582420" cy="1582420"/>
          </a:xfrm>
          <a:prstGeom prst="ellipse">
            <a:avLst/>
          </a:prstGeom>
          <a:noFill/>
          <a:ln>
            <a:solidFill>
              <a:srgbClr val="929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EF23CD3-E765-4267-85F6-F515F3D42446}"/>
              </a:ext>
            </a:extLst>
          </p:cNvPr>
          <p:cNvSpPr/>
          <p:nvPr/>
        </p:nvSpPr>
        <p:spPr>
          <a:xfrm>
            <a:off x="5304790" y="2292539"/>
            <a:ext cx="1582420" cy="1582420"/>
          </a:xfrm>
          <a:prstGeom prst="ellipse">
            <a:avLst/>
          </a:prstGeom>
          <a:noFill/>
          <a:ln>
            <a:solidFill>
              <a:srgbClr val="929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32F23ED-C99B-461E-903D-10B32D17391A}"/>
              </a:ext>
            </a:extLst>
          </p:cNvPr>
          <p:cNvSpPr/>
          <p:nvPr/>
        </p:nvSpPr>
        <p:spPr>
          <a:xfrm>
            <a:off x="8636604" y="2292539"/>
            <a:ext cx="1582420" cy="1582420"/>
          </a:xfrm>
          <a:prstGeom prst="ellipse">
            <a:avLst/>
          </a:prstGeom>
          <a:noFill/>
          <a:ln>
            <a:solidFill>
              <a:srgbClr val="929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6CC0E2-17BD-442C-A199-6C77D37F200B}"/>
              </a:ext>
            </a:extLst>
          </p:cNvPr>
          <p:cNvSpPr txBox="1"/>
          <p:nvPr/>
        </p:nvSpPr>
        <p:spPr>
          <a:xfrm>
            <a:off x="1382970" y="4275644"/>
            <a:ext cx="2524125" cy="17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 Life isn't about waiting for the storm to pass. it's about learning to dance in the 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ra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  Life isn't about waiting for the storm to pass. it's about learning to dance in the 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ra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2D50F61-B418-4460-A41D-965B3A62D9AA}"/>
              </a:ext>
            </a:extLst>
          </p:cNvPr>
          <p:cNvSpPr txBox="1"/>
          <p:nvPr/>
        </p:nvSpPr>
        <p:spPr>
          <a:xfrm>
            <a:off x="4833620" y="4231829"/>
            <a:ext cx="2524125" cy="17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 Life isn't about waiting for the storm to pass. it's about learning to dance in the 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ra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  Life isn't about waiting for the storm to pass. it's about learning to dance in the 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ra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A2C6B7-BCDF-4666-A414-95202FED8271}"/>
              </a:ext>
            </a:extLst>
          </p:cNvPr>
          <p:cNvSpPr txBox="1"/>
          <p:nvPr/>
        </p:nvSpPr>
        <p:spPr>
          <a:xfrm>
            <a:off x="8166069" y="4275644"/>
            <a:ext cx="2524125" cy="17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 Life isn't about waiting for the storm to pass. it's about learning to dance in the 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ra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  Life isn't about waiting for the storm to pass. it's about learning to dance in the </a:t>
            </a:r>
            <a:r>
              <a:rPr lang="en-US" altLang="zh-CN" sz="1200" dirty="0" err="1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ra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  </a:t>
            </a:r>
          </a:p>
        </p:txBody>
      </p:sp>
      <p:sp>
        <p:nvSpPr>
          <p:cNvPr id="14" name="Freeform 88">
            <a:extLst>
              <a:ext uri="{FF2B5EF4-FFF2-40B4-BE49-F238E27FC236}">
                <a16:creationId xmlns:a16="http://schemas.microsoft.com/office/drawing/2014/main" id="{926DEB5B-BF7F-4FDD-84C3-24C4DDA69E86}"/>
              </a:ext>
            </a:extLst>
          </p:cNvPr>
          <p:cNvSpPr>
            <a:spLocks noEditPoints="1"/>
          </p:cNvSpPr>
          <p:nvPr/>
        </p:nvSpPr>
        <p:spPr bwMode="auto">
          <a:xfrm>
            <a:off x="2494181" y="2826588"/>
            <a:ext cx="417692" cy="513890"/>
          </a:xfrm>
          <a:custGeom>
            <a:avLst/>
            <a:gdLst>
              <a:gd name="T0" fmla="*/ 58 w 828"/>
              <a:gd name="T1" fmla="*/ 7 h 1017"/>
              <a:gd name="T2" fmla="*/ 12 w 828"/>
              <a:gd name="T3" fmla="*/ 49 h 1017"/>
              <a:gd name="T4" fmla="*/ 0 w 828"/>
              <a:gd name="T5" fmla="*/ 921 h 1017"/>
              <a:gd name="T6" fmla="*/ 22 w 828"/>
              <a:gd name="T7" fmla="*/ 982 h 1017"/>
              <a:gd name="T8" fmla="*/ 76 w 828"/>
              <a:gd name="T9" fmla="*/ 1015 h 1017"/>
              <a:gd name="T10" fmla="*/ 760 w 828"/>
              <a:gd name="T11" fmla="*/ 1012 h 1017"/>
              <a:gd name="T12" fmla="*/ 810 w 828"/>
              <a:gd name="T13" fmla="*/ 975 h 1017"/>
              <a:gd name="T14" fmla="*/ 828 w 828"/>
              <a:gd name="T15" fmla="*/ 95 h 1017"/>
              <a:gd name="T16" fmla="*/ 810 w 828"/>
              <a:gd name="T17" fmla="*/ 41 h 1017"/>
              <a:gd name="T18" fmla="*/ 760 w 828"/>
              <a:gd name="T19" fmla="*/ 4 h 1017"/>
              <a:gd name="T20" fmla="*/ 763 w 828"/>
              <a:gd name="T21" fmla="*/ 928 h 1017"/>
              <a:gd name="T22" fmla="*/ 732 w 828"/>
              <a:gd name="T23" fmla="*/ 953 h 1017"/>
              <a:gd name="T24" fmla="*/ 69 w 828"/>
              <a:gd name="T25" fmla="*/ 939 h 1017"/>
              <a:gd name="T26" fmla="*/ 87 w 828"/>
              <a:gd name="T27" fmla="*/ 285 h 1017"/>
              <a:gd name="T28" fmla="*/ 763 w 828"/>
              <a:gd name="T29" fmla="*/ 921 h 1017"/>
              <a:gd name="T30" fmla="*/ 749 w 828"/>
              <a:gd name="T31" fmla="*/ 216 h 1017"/>
              <a:gd name="T32" fmla="*/ 83 w 828"/>
              <a:gd name="T33" fmla="*/ 220 h 1017"/>
              <a:gd name="T34" fmla="*/ 64 w 828"/>
              <a:gd name="T35" fmla="*/ 95 h 1017"/>
              <a:gd name="T36" fmla="*/ 83 w 828"/>
              <a:gd name="T37" fmla="*/ 65 h 1017"/>
              <a:gd name="T38" fmla="*/ 749 w 828"/>
              <a:gd name="T39" fmla="*/ 68 h 1017"/>
              <a:gd name="T40" fmla="*/ 191 w 828"/>
              <a:gd name="T41" fmla="*/ 508 h 1017"/>
              <a:gd name="T42" fmla="*/ 232 w 828"/>
              <a:gd name="T43" fmla="*/ 563 h 1017"/>
              <a:gd name="T44" fmla="*/ 267 w 828"/>
              <a:gd name="T45" fmla="*/ 569 h 1017"/>
              <a:gd name="T46" fmla="*/ 287 w 828"/>
              <a:gd name="T47" fmla="*/ 508 h 1017"/>
              <a:gd name="T48" fmla="*/ 345 w 828"/>
              <a:gd name="T49" fmla="*/ 494 h 1017"/>
              <a:gd name="T50" fmla="*/ 345 w 828"/>
              <a:gd name="T51" fmla="*/ 459 h 1017"/>
              <a:gd name="T52" fmla="*/ 287 w 828"/>
              <a:gd name="T53" fmla="*/ 413 h 1017"/>
              <a:gd name="T54" fmla="*/ 267 w 828"/>
              <a:gd name="T55" fmla="*/ 384 h 1017"/>
              <a:gd name="T56" fmla="*/ 232 w 828"/>
              <a:gd name="T57" fmla="*/ 390 h 1017"/>
              <a:gd name="T58" fmla="*/ 191 w 828"/>
              <a:gd name="T59" fmla="*/ 445 h 1017"/>
              <a:gd name="T60" fmla="*/ 160 w 828"/>
              <a:gd name="T61" fmla="*/ 470 h 1017"/>
              <a:gd name="T62" fmla="*/ 173 w 828"/>
              <a:gd name="T63" fmla="*/ 503 h 1017"/>
              <a:gd name="T64" fmla="*/ 509 w 828"/>
              <a:gd name="T65" fmla="*/ 445 h 1017"/>
              <a:gd name="T66" fmla="*/ 478 w 828"/>
              <a:gd name="T67" fmla="*/ 470 h 1017"/>
              <a:gd name="T68" fmla="*/ 492 w 828"/>
              <a:gd name="T69" fmla="*/ 503 h 1017"/>
              <a:gd name="T70" fmla="*/ 648 w 828"/>
              <a:gd name="T71" fmla="*/ 506 h 1017"/>
              <a:gd name="T72" fmla="*/ 668 w 828"/>
              <a:gd name="T73" fmla="*/ 476 h 1017"/>
              <a:gd name="T74" fmla="*/ 643 w 828"/>
              <a:gd name="T75" fmla="*/ 445 h 1017"/>
              <a:gd name="T76" fmla="*/ 497 w 828"/>
              <a:gd name="T77" fmla="*/ 670 h 1017"/>
              <a:gd name="T78" fmla="*/ 478 w 828"/>
              <a:gd name="T79" fmla="*/ 699 h 1017"/>
              <a:gd name="T80" fmla="*/ 502 w 828"/>
              <a:gd name="T81" fmla="*/ 730 h 1017"/>
              <a:gd name="T82" fmla="*/ 659 w 828"/>
              <a:gd name="T83" fmla="*/ 722 h 1017"/>
              <a:gd name="T84" fmla="*/ 666 w 828"/>
              <a:gd name="T85" fmla="*/ 686 h 1017"/>
              <a:gd name="T86" fmla="*/ 637 w 828"/>
              <a:gd name="T87" fmla="*/ 667 h 1017"/>
              <a:gd name="T88" fmla="*/ 486 w 828"/>
              <a:gd name="T89" fmla="*/ 803 h 1017"/>
              <a:gd name="T90" fmla="*/ 480 w 828"/>
              <a:gd name="T91" fmla="*/ 839 h 1017"/>
              <a:gd name="T92" fmla="*/ 637 w 828"/>
              <a:gd name="T93" fmla="*/ 858 h 1017"/>
              <a:gd name="T94" fmla="*/ 666 w 828"/>
              <a:gd name="T95" fmla="*/ 839 h 1017"/>
              <a:gd name="T96" fmla="*/ 659 w 828"/>
              <a:gd name="T97" fmla="*/ 803 h 1017"/>
              <a:gd name="T98" fmla="*/ 340 w 828"/>
              <a:gd name="T99" fmla="*/ 677 h 1017"/>
              <a:gd name="T100" fmla="*/ 301 w 828"/>
              <a:gd name="T101" fmla="*/ 672 h 1017"/>
              <a:gd name="T102" fmla="*/ 197 w 828"/>
              <a:gd name="T103" fmla="*/ 668 h 1017"/>
              <a:gd name="T104" fmla="*/ 164 w 828"/>
              <a:gd name="T105" fmla="*/ 682 h 1017"/>
              <a:gd name="T106" fmla="*/ 169 w 828"/>
              <a:gd name="T107" fmla="*/ 722 h 1017"/>
              <a:gd name="T108" fmla="*/ 159 w 828"/>
              <a:gd name="T109" fmla="*/ 826 h 1017"/>
              <a:gd name="T110" fmla="*/ 179 w 828"/>
              <a:gd name="T111" fmla="*/ 856 h 1017"/>
              <a:gd name="T112" fmla="*/ 214 w 828"/>
              <a:gd name="T113" fmla="*/ 848 h 1017"/>
              <a:gd name="T114" fmla="*/ 318 w 828"/>
              <a:gd name="T115" fmla="*/ 858 h 1017"/>
              <a:gd name="T116" fmla="*/ 345 w 828"/>
              <a:gd name="T117" fmla="*/ 844 h 1017"/>
              <a:gd name="T118" fmla="*/ 340 w 828"/>
              <a:gd name="T119" fmla="*/ 803 h 1017"/>
              <a:gd name="T120" fmla="*/ 350 w 828"/>
              <a:gd name="T121" fmla="*/ 699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8" h="1017">
                <a:moveTo>
                  <a:pt x="732" y="0"/>
                </a:moveTo>
                <a:lnTo>
                  <a:pt x="96" y="0"/>
                </a:lnTo>
                <a:lnTo>
                  <a:pt x="96" y="0"/>
                </a:lnTo>
                <a:lnTo>
                  <a:pt x="86" y="0"/>
                </a:lnTo>
                <a:lnTo>
                  <a:pt x="76" y="2"/>
                </a:lnTo>
                <a:lnTo>
                  <a:pt x="67" y="4"/>
                </a:lnTo>
                <a:lnTo>
                  <a:pt x="58" y="7"/>
                </a:lnTo>
                <a:lnTo>
                  <a:pt x="50" y="10"/>
                </a:lnTo>
                <a:lnTo>
                  <a:pt x="42" y="16"/>
                </a:lnTo>
                <a:lnTo>
                  <a:pt x="35" y="21"/>
                </a:lnTo>
                <a:lnTo>
                  <a:pt x="28" y="27"/>
                </a:lnTo>
                <a:lnTo>
                  <a:pt x="22" y="34"/>
                </a:lnTo>
                <a:lnTo>
                  <a:pt x="16" y="41"/>
                </a:lnTo>
                <a:lnTo>
                  <a:pt x="12" y="49"/>
                </a:lnTo>
                <a:lnTo>
                  <a:pt x="8" y="58"/>
                </a:lnTo>
                <a:lnTo>
                  <a:pt x="5" y="66"/>
                </a:lnTo>
                <a:lnTo>
                  <a:pt x="2" y="76"/>
                </a:lnTo>
                <a:lnTo>
                  <a:pt x="0" y="85"/>
                </a:lnTo>
                <a:lnTo>
                  <a:pt x="0" y="95"/>
                </a:lnTo>
                <a:lnTo>
                  <a:pt x="0" y="921"/>
                </a:lnTo>
                <a:lnTo>
                  <a:pt x="0" y="921"/>
                </a:lnTo>
                <a:lnTo>
                  <a:pt x="0" y="931"/>
                </a:lnTo>
                <a:lnTo>
                  <a:pt x="2" y="941"/>
                </a:lnTo>
                <a:lnTo>
                  <a:pt x="5" y="950"/>
                </a:lnTo>
                <a:lnTo>
                  <a:pt x="8" y="959"/>
                </a:lnTo>
                <a:lnTo>
                  <a:pt x="12" y="967"/>
                </a:lnTo>
                <a:lnTo>
                  <a:pt x="16" y="975"/>
                </a:lnTo>
                <a:lnTo>
                  <a:pt x="22" y="982"/>
                </a:lnTo>
                <a:lnTo>
                  <a:pt x="28" y="989"/>
                </a:lnTo>
                <a:lnTo>
                  <a:pt x="35" y="995"/>
                </a:lnTo>
                <a:lnTo>
                  <a:pt x="42" y="1001"/>
                </a:lnTo>
                <a:lnTo>
                  <a:pt x="50" y="1006"/>
                </a:lnTo>
                <a:lnTo>
                  <a:pt x="58" y="1009"/>
                </a:lnTo>
                <a:lnTo>
                  <a:pt x="67" y="1012"/>
                </a:lnTo>
                <a:lnTo>
                  <a:pt x="76" y="1015"/>
                </a:lnTo>
                <a:lnTo>
                  <a:pt x="86" y="1017"/>
                </a:lnTo>
                <a:lnTo>
                  <a:pt x="96" y="1017"/>
                </a:lnTo>
                <a:lnTo>
                  <a:pt x="732" y="1017"/>
                </a:lnTo>
                <a:lnTo>
                  <a:pt x="732" y="1017"/>
                </a:lnTo>
                <a:lnTo>
                  <a:pt x="742" y="1017"/>
                </a:lnTo>
                <a:lnTo>
                  <a:pt x="751" y="1015"/>
                </a:lnTo>
                <a:lnTo>
                  <a:pt x="760" y="1012"/>
                </a:lnTo>
                <a:lnTo>
                  <a:pt x="769" y="1009"/>
                </a:lnTo>
                <a:lnTo>
                  <a:pt x="777" y="1006"/>
                </a:lnTo>
                <a:lnTo>
                  <a:pt x="785" y="1001"/>
                </a:lnTo>
                <a:lnTo>
                  <a:pt x="792" y="995"/>
                </a:lnTo>
                <a:lnTo>
                  <a:pt x="800" y="989"/>
                </a:lnTo>
                <a:lnTo>
                  <a:pt x="805" y="982"/>
                </a:lnTo>
                <a:lnTo>
                  <a:pt x="810" y="975"/>
                </a:lnTo>
                <a:lnTo>
                  <a:pt x="816" y="967"/>
                </a:lnTo>
                <a:lnTo>
                  <a:pt x="820" y="959"/>
                </a:lnTo>
                <a:lnTo>
                  <a:pt x="823" y="950"/>
                </a:lnTo>
                <a:lnTo>
                  <a:pt x="825" y="941"/>
                </a:lnTo>
                <a:lnTo>
                  <a:pt x="826" y="931"/>
                </a:lnTo>
                <a:lnTo>
                  <a:pt x="828" y="921"/>
                </a:lnTo>
                <a:lnTo>
                  <a:pt x="828" y="95"/>
                </a:lnTo>
                <a:lnTo>
                  <a:pt x="828" y="95"/>
                </a:lnTo>
                <a:lnTo>
                  <a:pt x="826" y="85"/>
                </a:lnTo>
                <a:lnTo>
                  <a:pt x="825" y="76"/>
                </a:lnTo>
                <a:lnTo>
                  <a:pt x="823" y="66"/>
                </a:lnTo>
                <a:lnTo>
                  <a:pt x="820" y="58"/>
                </a:lnTo>
                <a:lnTo>
                  <a:pt x="816" y="49"/>
                </a:lnTo>
                <a:lnTo>
                  <a:pt x="810" y="41"/>
                </a:lnTo>
                <a:lnTo>
                  <a:pt x="805" y="34"/>
                </a:lnTo>
                <a:lnTo>
                  <a:pt x="800" y="27"/>
                </a:lnTo>
                <a:lnTo>
                  <a:pt x="792" y="21"/>
                </a:lnTo>
                <a:lnTo>
                  <a:pt x="785" y="16"/>
                </a:lnTo>
                <a:lnTo>
                  <a:pt x="777" y="10"/>
                </a:lnTo>
                <a:lnTo>
                  <a:pt x="769" y="7"/>
                </a:lnTo>
                <a:lnTo>
                  <a:pt x="760" y="4"/>
                </a:lnTo>
                <a:lnTo>
                  <a:pt x="751" y="2"/>
                </a:lnTo>
                <a:lnTo>
                  <a:pt x="742" y="0"/>
                </a:lnTo>
                <a:lnTo>
                  <a:pt x="732" y="0"/>
                </a:lnTo>
                <a:lnTo>
                  <a:pt x="732" y="0"/>
                </a:lnTo>
                <a:close/>
                <a:moveTo>
                  <a:pt x="763" y="921"/>
                </a:moveTo>
                <a:lnTo>
                  <a:pt x="763" y="921"/>
                </a:lnTo>
                <a:lnTo>
                  <a:pt x="763" y="928"/>
                </a:lnTo>
                <a:lnTo>
                  <a:pt x="761" y="934"/>
                </a:lnTo>
                <a:lnTo>
                  <a:pt x="758" y="939"/>
                </a:lnTo>
                <a:lnTo>
                  <a:pt x="755" y="944"/>
                </a:lnTo>
                <a:lnTo>
                  <a:pt x="749" y="948"/>
                </a:lnTo>
                <a:lnTo>
                  <a:pt x="744" y="951"/>
                </a:lnTo>
                <a:lnTo>
                  <a:pt x="738" y="952"/>
                </a:lnTo>
                <a:lnTo>
                  <a:pt x="732" y="953"/>
                </a:lnTo>
                <a:lnTo>
                  <a:pt x="96" y="953"/>
                </a:lnTo>
                <a:lnTo>
                  <a:pt x="96" y="953"/>
                </a:lnTo>
                <a:lnTo>
                  <a:pt x="89" y="952"/>
                </a:lnTo>
                <a:lnTo>
                  <a:pt x="83" y="951"/>
                </a:lnTo>
                <a:lnTo>
                  <a:pt x="78" y="948"/>
                </a:lnTo>
                <a:lnTo>
                  <a:pt x="73" y="944"/>
                </a:lnTo>
                <a:lnTo>
                  <a:pt x="69" y="939"/>
                </a:lnTo>
                <a:lnTo>
                  <a:pt x="66" y="934"/>
                </a:lnTo>
                <a:lnTo>
                  <a:pt x="65" y="928"/>
                </a:lnTo>
                <a:lnTo>
                  <a:pt x="64" y="921"/>
                </a:lnTo>
                <a:lnTo>
                  <a:pt x="64" y="280"/>
                </a:lnTo>
                <a:lnTo>
                  <a:pt x="64" y="280"/>
                </a:lnTo>
                <a:lnTo>
                  <a:pt x="80" y="284"/>
                </a:lnTo>
                <a:lnTo>
                  <a:pt x="87" y="285"/>
                </a:lnTo>
                <a:lnTo>
                  <a:pt x="96" y="286"/>
                </a:lnTo>
                <a:lnTo>
                  <a:pt x="732" y="286"/>
                </a:lnTo>
                <a:lnTo>
                  <a:pt x="732" y="286"/>
                </a:lnTo>
                <a:lnTo>
                  <a:pt x="740" y="285"/>
                </a:lnTo>
                <a:lnTo>
                  <a:pt x="748" y="284"/>
                </a:lnTo>
                <a:lnTo>
                  <a:pt x="763" y="280"/>
                </a:lnTo>
                <a:lnTo>
                  <a:pt x="763" y="921"/>
                </a:lnTo>
                <a:close/>
                <a:moveTo>
                  <a:pt x="763" y="191"/>
                </a:moveTo>
                <a:lnTo>
                  <a:pt x="763" y="191"/>
                </a:lnTo>
                <a:lnTo>
                  <a:pt x="763" y="197"/>
                </a:lnTo>
                <a:lnTo>
                  <a:pt x="761" y="202"/>
                </a:lnTo>
                <a:lnTo>
                  <a:pt x="758" y="208"/>
                </a:lnTo>
                <a:lnTo>
                  <a:pt x="755" y="213"/>
                </a:lnTo>
                <a:lnTo>
                  <a:pt x="749" y="216"/>
                </a:lnTo>
                <a:lnTo>
                  <a:pt x="744" y="220"/>
                </a:lnTo>
                <a:lnTo>
                  <a:pt x="738" y="222"/>
                </a:lnTo>
                <a:lnTo>
                  <a:pt x="732" y="222"/>
                </a:lnTo>
                <a:lnTo>
                  <a:pt x="96" y="222"/>
                </a:lnTo>
                <a:lnTo>
                  <a:pt x="96" y="222"/>
                </a:lnTo>
                <a:lnTo>
                  <a:pt x="89" y="222"/>
                </a:lnTo>
                <a:lnTo>
                  <a:pt x="83" y="220"/>
                </a:lnTo>
                <a:lnTo>
                  <a:pt x="78" y="216"/>
                </a:lnTo>
                <a:lnTo>
                  <a:pt x="73" y="213"/>
                </a:lnTo>
                <a:lnTo>
                  <a:pt x="69" y="208"/>
                </a:lnTo>
                <a:lnTo>
                  <a:pt x="66" y="202"/>
                </a:lnTo>
                <a:lnTo>
                  <a:pt x="65" y="197"/>
                </a:lnTo>
                <a:lnTo>
                  <a:pt x="64" y="191"/>
                </a:lnTo>
                <a:lnTo>
                  <a:pt x="64" y="95"/>
                </a:lnTo>
                <a:lnTo>
                  <a:pt x="64" y="95"/>
                </a:lnTo>
                <a:lnTo>
                  <a:pt x="65" y="89"/>
                </a:lnTo>
                <a:lnTo>
                  <a:pt x="66" y="82"/>
                </a:lnTo>
                <a:lnTo>
                  <a:pt x="69" y="77"/>
                </a:lnTo>
                <a:lnTo>
                  <a:pt x="73" y="73"/>
                </a:lnTo>
                <a:lnTo>
                  <a:pt x="78" y="68"/>
                </a:lnTo>
                <a:lnTo>
                  <a:pt x="83" y="65"/>
                </a:lnTo>
                <a:lnTo>
                  <a:pt x="89" y="64"/>
                </a:lnTo>
                <a:lnTo>
                  <a:pt x="96" y="63"/>
                </a:lnTo>
                <a:lnTo>
                  <a:pt x="732" y="63"/>
                </a:lnTo>
                <a:lnTo>
                  <a:pt x="732" y="63"/>
                </a:lnTo>
                <a:lnTo>
                  <a:pt x="738" y="64"/>
                </a:lnTo>
                <a:lnTo>
                  <a:pt x="744" y="65"/>
                </a:lnTo>
                <a:lnTo>
                  <a:pt x="749" y="68"/>
                </a:lnTo>
                <a:lnTo>
                  <a:pt x="755" y="73"/>
                </a:lnTo>
                <a:lnTo>
                  <a:pt x="758" y="77"/>
                </a:lnTo>
                <a:lnTo>
                  <a:pt x="761" y="82"/>
                </a:lnTo>
                <a:lnTo>
                  <a:pt x="763" y="89"/>
                </a:lnTo>
                <a:lnTo>
                  <a:pt x="763" y="95"/>
                </a:lnTo>
                <a:lnTo>
                  <a:pt x="763" y="191"/>
                </a:lnTo>
                <a:close/>
                <a:moveTo>
                  <a:pt x="191" y="508"/>
                </a:moveTo>
                <a:lnTo>
                  <a:pt x="222" y="508"/>
                </a:lnTo>
                <a:lnTo>
                  <a:pt x="222" y="540"/>
                </a:lnTo>
                <a:lnTo>
                  <a:pt x="222" y="540"/>
                </a:lnTo>
                <a:lnTo>
                  <a:pt x="223" y="547"/>
                </a:lnTo>
                <a:lnTo>
                  <a:pt x="226" y="552"/>
                </a:lnTo>
                <a:lnTo>
                  <a:pt x="228" y="557"/>
                </a:lnTo>
                <a:lnTo>
                  <a:pt x="232" y="563"/>
                </a:lnTo>
                <a:lnTo>
                  <a:pt x="236" y="566"/>
                </a:lnTo>
                <a:lnTo>
                  <a:pt x="242" y="569"/>
                </a:lnTo>
                <a:lnTo>
                  <a:pt x="248" y="571"/>
                </a:lnTo>
                <a:lnTo>
                  <a:pt x="255" y="571"/>
                </a:lnTo>
                <a:lnTo>
                  <a:pt x="255" y="571"/>
                </a:lnTo>
                <a:lnTo>
                  <a:pt x="261" y="571"/>
                </a:lnTo>
                <a:lnTo>
                  <a:pt x="267" y="569"/>
                </a:lnTo>
                <a:lnTo>
                  <a:pt x="273" y="566"/>
                </a:lnTo>
                <a:lnTo>
                  <a:pt x="277" y="563"/>
                </a:lnTo>
                <a:lnTo>
                  <a:pt x="281" y="557"/>
                </a:lnTo>
                <a:lnTo>
                  <a:pt x="284" y="552"/>
                </a:lnTo>
                <a:lnTo>
                  <a:pt x="286" y="547"/>
                </a:lnTo>
                <a:lnTo>
                  <a:pt x="287" y="540"/>
                </a:lnTo>
                <a:lnTo>
                  <a:pt x="287" y="508"/>
                </a:lnTo>
                <a:lnTo>
                  <a:pt x="318" y="508"/>
                </a:lnTo>
                <a:lnTo>
                  <a:pt x="318" y="508"/>
                </a:lnTo>
                <a:lnTo>
                  <a:pt x="324" y="507"/>
                </a:lnTo>
                <a:lnTo>
                  <a:pt x="331" y="506"/>
                </a:lnTo>
                <a:lnTo>
                  <a:pt x="336" y="503"/>
                </a:lnTo>
                <a:lnTo>
                  <a:pt x="340" y="498"/>
                </a:lnTo>
                <a:lnTo>
                  <a:pt x="345" y="494"/>
                </a:lnTo>
                <a:lnTo>
                  <a:pt x="348" y="489"/>
                </a:lnTo>
                <a:lnTo>
                  <a:pt x="349" y="482"/>
                </a:lnTo>
                <a:lnTo>
                  <a:pt x="350" y="476"/>
                </a:lnTo>
                <a:lnTo>
                  <a:pt x="350" y="476"/>
                </a:lnTo>
                <a:lnTo>
                  <a:pt x="349" y="470"/>
                </a:lnTo>
                <a:lnTo>
                  <a:pt x="348" y="464"/>
                </a:lnTo>
                <a:lnTo>
                  <a:pt x="345" y="459"/>
                </a:lnTo>
                <a:lnTo>
                  <a:pt x="340" y="453"/>
                </a:lnTo>
                <a:lnTo>
                  <a:pt x="336" y="450"/>
                </a:lnTo>
                <a:lnTo>
                  <a:pt x="331" y="447"/>
                </a:lnTo>
                <a:lnTo>
                  <a:pt x="324" y="445"/>
                </a:lnTo>
                <a:lnTo>
                  <a:pt x="318" y="445"/>
                </a:lnTo>
                <a:lnTo>
                  <a:pt x="287" y="445"/>
                </a:lnTo>
                <a:lnTo>
                  <a:pt x="287" y="413"/>
                </a:lnTo>
                <a:lnTo>
                  <a:pt x="287" y="413"/>
                </a:lnTo>
                <a:lnTo>
                  <a:pt x="286" y="406"/>
                </a:lnTo>
                <a:lnTo>
                  <a:pt x="284" y="401"/>
                </a:lnTo>
                <a:lnTo>
                  <a:pt x="281" y="395"/>
                </a:lnTo>
                <a:lnTo>
                  <a:pt x="277" y="390"/>
                </a:lnTo>
                <a:lnTo>
                  <a:pt x="273" y="387"/>
                </a:lnTo>
                <a:lnTo>
                  <a:pt x="267" y="384"/>
                </a:lnTo>
                <a:lnTo>
                  <a:pt x="261" y="382"/>
                </a:lnTo>
                <a:lnTo>
                  <a:pt x="255" y="380"/>
                </a:lnTo>
                <a:lnTo>
                  <a:pt x="255" y="380"/>
                </a:lnTo>
                <a:lnTo>
                  <a:pt x="248" y="382"/>
                </a:lnTo>
                <a:lnTo>
                  <a:pt x="242" y="384"/>
                </a:lnTo>
                <a:lnTo>
                  <a:pt x="236" y="387"/>
                </a:lnTo>
                <a:lnTo>
                  <a:pt x="232" y="390"/>
                </a:lnTo>
                <a:lnTo>
                  <a:pt x="228" y="395"/>
                </a:lnTo>
                <a:lnTo>
                  <a:pt x="226" y="401"/>
                </a:lnTo>
                <a:lnTo>
                  <a:pt x="223" y="406"/>
                </a:lnTo>
                <a:lnTo>
                  <a:pt x="222" y="413"/>
                </a:lnTo>
                <a:lnTo>
                  <a:pt x="222" y="445"/>
                </a:lnTo>
                <a:lnTo>
                  <a:pt x="191" y="445"/>
                </a:lnTo>
                <a:lnTo>
                  <a:pt x="191" y="445"/>
                </a:lnTo>
                <a:lnTo>
                  <a:pt x="185" y="445"/>
                </a:lnTo>
                <a:lnTo>
                  <a:pt x="178" y="447"/>
                </a:lnTo>
                <a:lnTo>
                  <a:pt x="173" y="450"/>
                </a:lnTo>
                <a:lnTo>
                  <a:pt x="169" y="453"/>
                </a:lnTo>
                <a:lnTo>
                  <a:pt x="164" y="459"/>
                </a:lnTo>
                <a:lnTo>
                  <a:pt x="161" y="464"/>
                </a:lnTo>
                <a:lnTo>
                  <a:pt x="160" y="470"/>
                </a:lnTo>
                <a:lnTo>
                  <a:pt x="159" y="476"/>
                </a:lnTo>
                <a:lnTo>
                  <a:pt x="159" y="476"/>
                </a:lnTo>
                <a:lnTo>
                  <a:pt x="160" y="482"/>
                </a:lnTo>
                <a:lnTo>
                  <a:pt x="161" y="489"/>
                </a:lnTo>
                <a:lnTo>
                  <a:pt x="164" y="494"/>
                </a:lnTo>
                <a:lnTo>
                  <a:pt x="169" y="498"/>
                </a:lnTo>
                <a:lnTo>
                  <a:pt x="173" y="503"/>
                </a:lnTo>
                <a:lnTo>
                  <a:pt x="178" y="506"/>
                </a:lnTo>
                <a:lnTo>
                  <a:pt x="185" y="507"/>
                </a:lnTo>
                <a:lnTo>
                  <a:pt x="191" y="508"/>
                </a:lnTo>
                <a:lnTo>
                  <a:pt x="191" y="508"/>
                </a:lnTo>
                <a:close/>
                <a:moveTo>
                  <a:pt x="637" y="445"/>
                </a:moveTo>
                <a:lnTo>
                  <a:pt x="509" y="445"/>
                </a:lnTo>
                <a:lnTo>
                  <a:pt x="509" y="445"/>
                </a:lnTo>
                <a:lnTo>
                  <a:pt x="502" y="445"/>
                </a:lnTo>
                <a:lnTo>
                  <a:pt x="497" y="447"/>
                </a:lnTo>
                <a:lnTo>
                  <a:pt x="492" y="450"/>
                </a:lnTo>
                <a:lnTo>
                  <a:pt x="486" y="453"/>
                </a:lnTo>
                <a:lnTo>
                  <a:pt x="483" y="459"/>
                </a:lnTo>
                <a:lnTo>
                  <a:pt x="480" y="464"/>
                </a:lnTo>
                <a:lnTo>
                  <a:pt x="478" y="470"/>
                </a:lnTo>
                <a:lnTo>
                  <a:pt x="478" y="476"/>
                </a:lnTo>
                <a:lnTo>
                  <a:pt x="478" y="476"/>
                </a:lnTo>
                <a:lnTo>
                  <a:pt x="478" y="482"/>
                </a:lnTo>
                <a:lnTo>
                  <a:pt x="480" y="489"/>
                </a:lnTo>
                <a:lnTo>
                  <a:pt x="483" y="494"/>
                </a:lnTo>
                <a:lnTo>
                  <a:pt x="486" y="498"/>
                </a:lnTo>
                <a:lnTo>
                  <a:pt x="492" y="503"/>
                </a:lnTo>
                <a:lnTo>
                  <a:pt x="497" y="506"/>
                </a:lnTo>
                <a:lnTo>
                  <a:pt x="502" y="507"/>
                </a:lnTo>
                <a:lnTo>
                  <a:pt x="509" y="508"/>
                </a:lnTo>
                <a:lnTo>
                  <a:pt x="637" y="508"/>
                </a:lnTo>
                <a:lnTo>
                  <a:pt x="637" y="508"/>
                </a:lnTo>
                <a:lnTo>
                  <a:pt x="643" y="507"/>
                </a:lnTo>
                <a:lnTo>
                  <a:pt x="648" y="506"/>
                </a:lnTo>
                <a:lnTo>
                  <a:pt x="654" y="503"/>
                </a:lnTo>
                <a:lnTo>
                  <a:pt x="659" y="498"/>
                </a:lnTo>
                <a:lnTo>
                  <a:pt x="662" y="494"/>
                </a:lnTo>
                <a:lnTo>
                  <a:pt x="666" y="489"/>
                </a:lnTo>
                <a:lnTo>
                  <a:pt x="668" y="482"/>
                </a:lnTo>
                <a:lnTo>
                  <a:pt x="668" y="476"/>
                </a:lnTo>
                <a:lnTo>
                  <a:pt x="668" y="476"/>
                </a:lnTo>
                <a:lnTo>
                  <a:pt x="668" y="470"/>
                </a:lnTo>
                <a:lnTo>
                  <a:pt x="666" y="464"/>
                </a:lnTo>
                <a:lnTo>
                  <a:pt x="662" y="459"/>
                </a:lnTo>
                <a:lnTo>
                  <a:pt x="659" y="453"/>
                </a:lnTo>
                <a:lnTo>
                  <a:pt x="654" y="450"/>
                </a:lnTo>
                <a:lnTo>
                  <a:pt x="648" y="447"/>
                </a:lnTo>
                <a:lnTo>
                  <a:pt x="643" y="445"/>
                </a:lnTo>
                <a:lnTo>
                  <a:pt x="637" y="445"/>
                </a:lnTo>
                <a:lnTo>
                  <a:pt x="637" y="445"/>
                </a:lnTo>
                <a:close/>
                <a:moveTo>
                  <a:pt x="637" y="667"/>
                </a:moveTo>
                <a:lnTo>
                  <a:pt x="509" y="667"/>
                </a:lnTo>
                <a:lnTo>
                  <a:pt x="509" y="667"/>
                </a:lnTo>
                <a:lnTo>
                  <a:pt x="502" y="668"/>
                </a:lnTo>
                <a:lnTo>
                  <a:pt x="497" y="670"/>
                </a:lnTo>
                <a:lnTo>
                  <a:pt x="492" y="672"/>
                </a:lnTo>
                <a:lnTo>
                  <a:pt x="486" y="677"/>
                </a:lnTo>
                <a:lnTo>
                  <a:pt x="483" y="681"/>
                </a:lnTo>
                <a:lnTo>
                  <a:pt x="480" y="686"/>
                </a:lnTo>
                <a:lnTo>
                  <a:pt x="478" y="693"/>
                </a:lnTo>
                <a:lnTo>
                  <a:pt x="478" y="699"/>
                </a:lnTo>
                <a:lnTo>
                  <a:pt x="478" y="699"/>
                </a:lnTo>
                <a:lnTo>
                  <a:pt x="478" y="706"/>
                </a:lnTo>
                <a:lnTo>
                  <a:pt x="480" y="711"/>
                </a:lnTo>
                <a:lnTo>
                  <a:pt x="483" y="716"/>
                </a:lnTo>
                <a:lnTo>
                  <a:pt x="486" y="722"/>
                </a:lnTo>
                <a:lnTo>
                  <a:pt x="492" y="725"/>
                </a:lnTo>
                <a:lnTo>
                  <a:pt x="497" y="728"/>
                </a:lnTo>
                <a:lnTo>
                  <a:pt x="502" y="730"/>
                </a:lnTo>
                <a:lnTo>
                  <a:pt x="509" y="731"/>
                </a:lnTo>
                <a:lnTo>
                  <a:pt x="637" y="731"/>
                </a:lnTo>
                <a:lnTo>
                  <a:pt x="637" y="731"/>
                </a:lnTo>
                <a:lnTo>
                  <a:pt x="643" y="730"/>
                </a:lnTo>
                <a:lnTo>
                  <a:pt x="648" y="728"/>
                </a:lnTo>
                <a:lnTo>
                  <a:pt x="654" y="725"/>
                </a:lnTo>
                <a:lnTo>
                  <a:pt x="659" y="722"/>
                </a:lnTo>
                <a:lnTo>
                  <a:pt x="662" y="716"/>
                </a:lnTo>
                <a:lnTo>
                  <a:pt x="666" y="711"/>
                </a:lnTo>
                <a:lnTo>
                  <a:pt x="668" y="706"/>
                </a:lnTo>
                <a:lnTo>
                  <a:pt x="668" y="699"/>
                </a:lnTo>
                <a:lnTo>
                  <a:pt x="668" y="699"/>
                </a:lnTo>
                <a:lnTo>
                  <a:pt x="668" y="693"/>
                </a:lnTo>
                <a:lnTo>
                  <a:pt x="666" y="686"/>
                </a:lnTo>
                <a:lnTo>
                  <a:pt x="662" y="681"/>
                </a:lnTo>
                <a:lnTo>
                  <a:pt x="659" y="677"/>
                </a:lnTo>
                <a:lnTo>
                  <a:pt x="654" y="672"/>
                </a:lnTo>
                <a:lnTo>
                  <a:pt x="648" y="670"/>
                </a:lnTo>
                <a:lnTo>
                  <a:pt x="643" y="668"/>
                </a:lnTo>
                <a:lnTo>
                  <a:pt x="637" y="667"/>
                </a:lnTo>
                <a:lnTo>
                  <a:pt x="637" y="667"/>
                </a:lnTo>
                <a:close/>
                <a:moveTo>
                  <a:pt x="637" y="795"/>
                </a:moveTo>
                <a:lnTo>
                  <a:pt x="509" y="795"/>
                </a:lnTo>
                <a:lnTo>
                  <a:pt x="509" y="795"/>
                </a:lnTo>
                <a:lnTo>
                  <a:pt x="502" y="795"/>
                </a:lnTo>
                <a:lnTo>
                  <a:pt x="497" y="797"/>
                </a:lnTo>
                <a:lnTo>
                  <a:pt x="492" y="800"/>
                </a:lnTo>
                <a:lnTo>
                  <a:pt x="486" y="803"/>
                </a:lnTo>
                <a:lnTo>
                  <a:pt x="483" y="809"/>
                </a:lnTo>
                <a:lnTo>
                  <a:pt x="480" y="814"/>
                </a:lnTo>
                <a:lnTo>
                  <a:pt x="478" y="819"/>
                </a:lnTo>
                <a:lnTo>
                  <a:pt x="478" y="826"/>
                </a:lnTo>
                <a:lnTo>
                  <a:pt x="478" y="826"/>
                </a:lnTo>
                <a:lnTo>
                  <a:pt x="478" y="832"/>
                </a:lnTo>
                <a:lnTo>
                  <a:pt x="480" y="839"/>
                </a:lnTo>
                <a:lnTo>
                  <a:pt x="483" y="844"/>
                </a:lnTo>
                <a:lnTo>
                  <a:pt x="486" y="848"/>
                </a:lnTo>
                <a:lnTo>
                  <a:pt x="492" y="853"/>
                </a:lnTo>
                <a:lnTo>
                  <a:pt x="497" y="856"/>
                </a:lnTo>
                <a:lnTo>
                  <a:pt x="502" y="857"/>
                </a:lnTo>
                <a:lnTo>
                  <a:pt x="509" y="858"/>
                </a:lnTo>
                <a:lnTo>
                  <a:pt x="637" y="858"/>
                </a:lnTo>
                <a:lnTo>
                  <a:pt x="637" y="858"/>
                </a:lnTo>
                <a:lnTo>
                  <a:pt x="643" y="857"/>
                </a:lnTo>
                <a:lnTo>
                  <a:pt x="648" y="856"/>
                </a:lnTo>
                <a:lnTo>
                  <a:pt x="654" y="853"/>
                </a:lnTo>
                <a:lnTo>
                  <a:pt x="659" y="848"/>
                </a:lnTo>
                <a:lnTo>
                  <a:pt x="662" y="844"/>
                </a:lnTo>
                <a:lnTo>
                  <a:pt x="666" y="839"/>
                </a:lnTo>
                <a:lnTo>
                  <a:pt x="668" y="832"/>
                </a:lnTo>
                <a:lnTo>
                  <a:pt x="668" y="826"/>
                </a:lnTo>
                <a:lnTo>
                  <a:pt x="668" y="826"/>
                </a:lnTo>
                <a:lnTo>
                  <a:pt x="668" y="819"/>
                </a:lnTo>
                <a:lnTo>
                  <a:pt x="666" y="814"/>
                </a:lnTo>
                <a:lnTo>
                  <a:pt x="662" y="809"/>
                </a:lnTo>
                <a:lnTo>
                  <a:pt x="659" y="803"/>
                </a:lnTo>
                <a:lnTo>
                  <a:pt x="654" y="800"/>
                </a:lnTo>
                <a:lnTo>
                  <a:pt x="648" y="797"/>
                </a:lnTo>
                <a:lnTo>
                  <a:pt x="643" y="795"/>
                </a:lnTo>
                <a:lnTo>
                  <a:pt x="637" y="795"/>
                </a:lnTo>
                <a:lnTo>
                  <a:pt x="637" y="795"/>
                </a:lnTo>
                <a:close/>
                <a:moveTo>
                  <a:pt x="340" y="677"/>
                </a:moveTo>
                <a:lnTo>
                  <a:pt x="340" y="677"/>
                </a:lnTo>
                <a:lnTo>
                  <a:pt x="336" y="672"/>
                </a:lnTo>
                <a:lnTo>
                  <a:pt x="330" y="669"/>
                </a:lnTo>
                <a:lnTo>
                  <a:pt x="324" y="668"/>
                </a:lnTo>
                <a:lnTo>
                  <a:pt x="318" y="667"/>
                </a:lnTo>
                <a:lnTo>
                  <a:pt x="313" y="668"/>
                </a:lnTo>
                <a:lnTo>
                  <a:pt x="306" y="669"/>
                </a:lnTo>
                <a:lnTo>
                  <a:pt x="301" y="672"/>
                </a:lnTo>
                <a:lnTo>
                  <a:pt x="295" y="677"/>
                </a:lnTo>
                <a:lnTo>
                  <a:pt x="255" y="717"/>
                </a:lnTo>
                <a:lnTo>
                  <a:pt x="214" y="677"/>
                </a:lnTo>
                <a:lnTo>
                  <a:pt x="214" y="677"/>
                </a:lnTo>
                <a:lnTo>
                  <a:pt x="208" y="672"/>
                </a:lnTo>
                <a:lnTo>
                  <a:pt x="203" y="669"/>
                </a:lnTo>
                <a:lnTo>
                  <a:pt x="197" y="668"/>
                </a:lnTo>
                <a:lnTo>
                  <a:pt x="191" y="667"/>
                </a:lnTo>
                <a:lnTo>
                  <a:pt x="185" y="668"/>
                </a:lnTo>
                <a:lnTo>
                  <a:pt x="179" y="669"/>
                </a:lnTo>
                <a:lnTo>
                  <a:pt x="173" y="672"/>
                </a:lnTo>
                <a:lnTo>
                  <a:pt x="169" y="677"/>
                </a:lnTo>
                <a:lnTo>
                  <a:pt x="169" y="677"/>
                </a:lnTo>
                <a:lnTo>
                  <a:pt x="164" y="682"/>
                </a:lnTo>
                <a:lnTo>
                  <a:pt x="161" y="687"/>
                </a:lnTo>
                <a:lnTo>
                  <a:pt x="160" y="693"/>
                </a:lnTo>
                <a:lnTo>
                  <a:pt x="159" y="699"/>
                </a:lnTo>
                <a:lnTo>
                  <a:pt x="160" y="706"/>
                </a:lnTo>
                <a:lnTo>
                  <a:pt x="161" y="711"/>
                </a:lnTo>
                <a:lnTo>
                  <a:pt x="164" y="716"/>
                </a:lnTo>
                <a:lnTo>
                  <a:pt x="169" y="722"/>
                </a:lnTo>
                <a:lnTo>
                  <a:pt x="210" y="762"/>
                </a:lnTo>
                <a:lnTo>
                  <a:pt x="169" y="803"/>
                </a:lnTo>
                <a:lnTo>
                  <a:pt x="169" y="803"/>
                </a:lnTo>
                <a:lnTo>
                  <a:pt x="164" y="809"/>
                </a:lnTo>
                <a:lnTo>
                  <a:pt x="161" y="814"/>
                </a:lnTo>
                <a:lnTo>
                  <a:pt x="160" y="820"/>
                </a:lnTo>
                <a:lnTo>
                  <a:pt x="159" y="826"/>
                </a:lnTo>
                <a:lnTo>
                  <a:pt x="160" y="832"/>
                </a:lnTo>
                <a:lnTo>
                  <a:pt x="161" y="839"/>
                </a:lnTo>
                <a:lnTo>
                  <a:pt x="164" y="844"/>
                </a:lnTo>
                <a:lnTo>
                  <a:pt x="169" y="848"/>
                </a:lnTo>
                <a:lnTo>
                  <a:pt x="169" y="848"/>
                </a:lnTo>
                <a:lnTo>
                  <a:pt x="173" y="853"/>
                </a:lnTo>
                <a:lnTo>
                  <a:pt x="179" y="856"/>
                </a:lnTo>
                <a:lnTo>
                  <a:pt x="185" y="858"/>
                </a:lnTo>
                <a:lnTo>
                  <a:pt x="191" y="858"/>
                </a:lnTo>
                <a:lnTo>
                  <a:pt x="191" y="858"/>
                </a:lnTo>
                <a:lnTo>
                  <a:pt x="197" y="858"/>
                </a:lnTo>
                <a:lnTo>
                  <a:pt x="203" y="856"/>
                </a:lnTo>
                <a:lnTo>
                  <a:pt x="208" y="853"/>
                </a:lnTo>
                <a:lnTo>
                  <a:pt x="214" y="848"/>
                </a:lnTo>
                <a:lnTo>
                  <a:pt x="255" y="807"/>
                </a:lnTo>
                <a:lnTo>
                  <a:pt x="295" y="848"/>
                </a:lnTo>
                <a:lnTo>
                  <a:pt x="295" y="848"/>
                </a:lnTo>
                <a:lnTo>
                  <a:pt x="301" y="853"/>
                </a:lnTo>
                <a:lnTo>
                  <a:pt x="306" y="856"/>
                </a:lnTo>
                <a:lnTo>
                  <a:pt x="313" y="858"/>
                </a:lnTo>
                <a:lnTo>
                  <a:pt x="318" y="858"/>
                </a:lnTo>
                <a:lnTo>
                  <a:pt x="318" y="858"/>
                </a:lnTo>
                <a:lnTo>
                  <a:pt x="324" y="858"/>
                </a:lnTo>
                <a:lnTo>
                  <a:pt x="330" y="856"/>
                </a:lnTo>
                <a:lnTo>
                  <a:pt x="336" y="853"/>
                </a:lnTo>
                <a:lnTo>
                  <a:pt x="340" y="848"/>
                </a:lnTo>
                <a:lnTo>
                  <a:pt x="340" y="848"/>
                </a:lnTo>
                <a:lnTo>
                  <a:pt x="345" y="844"/>
                </a:lnTo>
                <a:lnTo>
                  <a:pt x="348" y="839"/>
                </a:lnTo>
                <a:lnTo>
                  <a:pt x="349" y="832"/>
                </a:lnTo>
                <a:lnTo>
                  <a:pt x="350" y="826"/>
                </a:lnTo>
                <a:lnTo>
                  <a:pt x="349" y="820"/>
                </a:lnTo>
                <a:lnTo>
                  <a:pt x="348" y="814"/>
                </a:lnTo>
                <a:lnTo>
                  <a:pt x="345" y="809"/>
                </a:lnTo>
                <a:lnTo>
                  <a:pt x="340" y="803"/>
                </a:lnTo>
                <a:lnTo>
                  <a:pt x="300" y="762"/>
                </a:lnTo>
                <a:lnTo>
                  <a:pt x="340" y="722"/>
                </a:lnTo>
                <a:lnTo>
                  <a:pt x="340" y="722"/>
                </a:lnTo>
                <a:lnTo>
                  <a:pt x="345" y="716"/>
                </a:lnTo>
                <a:lnTo>
                  <a:pt x="348" y="711"/>
                </a:lnTo>
                <a:lnTo>
                  <a:pt x="349" y="706"/>
                </a:lnTo>
                <a:lnTo>
                  <a:pt x="350" y="699"/>
                </a:lnTo>
                <a:lnTo>
                  <a:pt x="349" y="693"/>
                </a:lnTo>
                <a:lnTo>
                  <a:pt x="348" y="687"/>
                </a:lnTo>
                <a:lnTo>
                  <a:pt x="345" y="682"/>
                </a:lnTo>
                <a:lnTo>
                  <a:pt x="340" y="677"/>
                </a:lnTo>
                <a:lnTo>
                  <a:pt x="340" y="677"/>
                </a:lnTo>
                <a:close/>
              </a:path>
            </a:pathLst>
          </a:custGeom>
          <a:solidFill>
            <a:srgbClr val="929591"/>
          </a:solidFill>
          <a:ln>
            <a:solidFill>
              <a:srgbClr val="92959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80">
            <a:extLst>
              <a:ext uri="{FF2B5EF4-FFF2-40B4-BE49-F238E27FC236}">
                <a16:creationId xmlns:a16="http://schemas.microsoft.com/office/drawing/2014/main" id="{E97AB415-C8B3-40F4-AE0B-40C51F99533C}"/>
              </a:ext>
            </a:extLst>
          </p:cNvPr>
          <p:cNvSpPr>
            <a:spLocks noEditPoints="1"/>
          </p:cNvSpPr>
          <p:nvPr/>
        </p:nvSpPr>
        <p:spPr bwMode="auto">
          <a:xfrm>
            <a:off x="5806938" y="2792384"/>
            <a:ext cx="513892" cy="516422"/>
          </a:xfrm>
          <a:custGeom>
            <a:avLst/>
            <a:gdLst>
              <a:gd name="T0" fmla="*/ 1017 w 1017"/>
              <a:gd name="T1" fmla="*/ 28 h 1017"/>
              <a:gd name="T2" fmla="*/ 1017 w 1017"/>
              <a:gd name="T3" fmla="*/ 25 h 1017"/>
              <a:gd name="T4" fmla="*/ 1015 w 1017"/>
              <a:gd name="T5" fmla="*/ 19 h 1017"/>
              <a:gd name="T6" fmla="*/ 1014 w 1017"/>
              <a:gd name="T7" fmla="*/ 17 h 1017"/>
              <a:gd name="T8" fmla="*/ 1011 w 1017"/>
              <a:gd name="T9" fmla="*/ 12 h 1017"/>
              <a:gd name="T10" fmla="*/ 1008 w 1017"/>
              <a:gd name="T11" fmla="*/ 9 h 1017"/>
              <a:gd name="T12" fmla="*/ 1005 w 1017"/>
              <a:gd name="T13" fmla="*/ 6 h 1017"/>
              <a:gd name="T14" fmla="*/ 1003 w 1017"/>
              <a:gd name="T15" fmla="*/ 5 h 1017"/>
              <a:gd name="T16" fmla="*/ 1002 w 1017"/>
              <a:gd name="T17" fmla="*/ 4 h 1017"/>
              <a:gd name="T18" fmla="*/ 1002 w 1017"/>
              <a:gd name="T19" fmla="*/ 4 h 1017"/>
              <a:gd name="T20" fmla="*/ 995 w 1017"/>
              <a:gd name="T21" fmla="*/ 1 h 1017"/>
              <a:gd name="T22" fmla="*/ 991 w 1017"/>
              <a:gd name="T23" fmla="*/ 0 h 1017"/>
              <a:gd name="T24" fmla="*/ 984 w 1017"/>
              <a:gd name="T25" fmla="*/ 0 h 1017"/>
              <a:gd name="T26" fmla="*/ 983 w 1017"/>
              <a:gd name="T27" fmla="*/ 0 h 1017"/>
              <a:gd name="T28" fmla="*/ 977 w 1017"/>
              <a:gd name="T29" fmla="*/ 1 h 1017"/>
              <a:gd name="T30" fmla="*/ 973 w 1017"/>
              <a:gd name="T31" fmla="*/ 2 h 1017"/>
              <a:gd name="T32" fmla="*/ 968 w 1017"/>
              <a:gd name="T33" fmla="*/ 5 h 1017"/>
              <a:gd name="T34" fmla="*/ 968 w 1017"/>
              <a:gd name="T35" fmla="*/ 5 h 1017"/>
              <a:gd name="T36" fmla="*/ 10 w 1017"/>
              <a:gd name="T37" fmla="*/ 676 h 1017"/>
              <a:gd name="T38" fmla="*/ 1 w 1017"/>
              <a:gd name="T39" fmla="*/ 689 h 1017"/>
              <a:gd name="T40" fmla="*/ 0 w 1017"/>
              <a:gd name="T41" fmla="*/ 704 h 1017"/>
              <a:gd name="T42" fmla="*/ 3 w 1017"/>
              <a:gd name="T43" fmla="*/ 713 h 1017"/>
              <a:gd name="T44" fmla="*/ 13 w 1017"/>
              <a:gd name="T45" fmla="*/ 724 h 1017"/>
              <a:gd name="T46" fmla="*/ 27 w 1017"/>
              <a:gd name="T47" fmla="*/ 731 h 1017"/>
              <a:gd name="T48" fmla="*/ 350 w 1017"/>
              <a:gd name="T49" fmla="*/ 985 h 1017"/>
              <a:gd name="T50" fmla="*/ 351 w 1017"/>
              <a:gd name="T51" fmla="*/ 988 h 1017"/>
              <a:gd name="T52" fmla="*/ 354 w 1017"/>
              <a:gd name="T53" fmla="*/ 1000 h 1017"/>
              <a:gd name="T54" fmla="*/ 357 w 1017"/>
              <a:gd name="T55" fmla="*/ 1005 h 1017"/>
              <a:gd name="T56" fmla="*/ 365 w 1017"/>
              <a:gd name="T57" fmla="*/ 1012 h 1017"/>
              <a:gd name="T58" fmla="*/ 368 w 1017"/>
              <a:gd name="T59" fmla="*/ 1014 h 1017"/>
              <a:gd name="T60" fmla="*/ 376 w 1017"/>
              <a:gd name="T61" fmla="*/ 1016 h 1017"/>
              <a:gd name="T62" fmla="*/ 382 w 1017"/>
              <a:gd name="T63" fmla="*/ 1017 h 1017"/>
              <a:gd name="T64" fmla="*/ 393 w 1017"/>
              <a:gd name="T65" fmla="*/ 1015 h 1017"/>
              <a:gd name="T66" fmla="*/ 399 w 1017"/>
              <a:gd name="T67" fmla="*/ 1012 h 1017"/>
              <a:gd name="T68" fmla="*/ 405 w 1017"/>
              <a:gd name="T69" fmla="*/ 1006 h 1017"/>
              <a:gd name="T70" fmla="*/ 524 w 1017"/>
              <a:gd name="T71" fmla="*/ 821 h 1017"/>
              <a:gd name="T72" fmla="*/ 876 w 1017"/>
              <a:gd name="T73" fmla="*/ 1013 h 1017"/>
              <a:gd name="T74" fmla="*/ 891 w 1017"/>
              <a:gd name="T75" fmla="*/ 1017 h 1017"/>
              <a:gd name="T76" fmla="*/ 906 w 1017"/>
              <a:gd name="T77" fmla="*/ 1013 h 1017"/>
              <a:gd name="T78" fmla="*/ 921 w 1017"/>
              <a:gd name="T79" fmla="*/ 996 h 1017"/>
              <a:gd name="T80" fmla="*/ 1017 w 1017"/>
              <a:gd name="T81" fmla="*/ 34 h 1017"/>
              <a:gd name="T82" fmla="*/ 367 w 1017"/>
              <a:gd name="T83" fmla="*/ 667 h 1017"/>
              <a:gd name="T84" fmla="*/ 367 w 1017"/>
              <a:gd name="T85" fmla="*/ 667 h 1017"/>
              <a:gd name="T86" fmla="*/ 760 w 1017"/>
              <a:gd name="T87" fmla="*/ 328 h 1017"/>
              <a:gd name="T88" fmla="*/ 557 w 1017"/>
              <a:gd name="T89" fmla="*/ 76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rgbClr val="929591"/>
          </a:solidFill>
          <a:ln>
            <a:solidFill>
              <a:srgbClr val="92959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F111F06-5773-4020-8696-3082D0B7CEF0}"/>
              </a:ext>
            </a:extLst>
          </p:cNvPr>
          <p:cNvSpPr>
            <a:spLocks noEditPoints="1"/>
          </p:cNvSpPr>
          <p:nvPr/>
        </p:nvSpPr>
        <p:spPr bwMode="auto">
          <a:xfrm>
            <a:off x="9169744" y="2792385"/>
            <a:ext cx="516420" cy="516420"/>
          </a:xfrm>
          <a:custGeom>
            <a:avLst/>
            <a:gdLst>
              <a:gd name="T0" fmla="*/ 410 w 1017"/>
              <a:gd name="T1" fmla="*/ 428 h 1018"/>
              <a:gd name="T2" fmla="*/ 220 w 1017"/>
              <a:gd name="T3" fmla="*/ 735 h 1018"/>
              <a:gd name="T4" fmla="*/ 283 w 1017"/>
              <a:gd name="T5" fmla="*/ 797 h 1018"/>
              <a:gd name="T6" fmla="*/ 581 w 1017"/>
              <a:gd name="T7" fmla="*/ 613 h 1018"/>
              <a:gd name="T8" fmla="*/ 781 w 1017"/>
              <a:gd name="T9" fmla="*/ 326 h 1018"/>
              <a:gd name="T10" fmla="*/ 778 w 1017"/>
              <a:gd name="T11" fmla="*/ 239 h 1018"/>
              <a:gd name="T12" fmla="*/ 691 w 1017"/>
              <a:gd name="T13" fmla="*/ 236 h 1018"/>
              <a:gd name="T14" fmla="*/ 405 w 1017"/>
              <a:gd name="T15" fmla="*/ 584 h 1018"/>
              <a:gd name="T16" fmla="*/ 567 w 1017"/>
              <a:gd name="T17" fmla="*/ 531 h 1018"/>
              <a:gd name="T18" fmla="*/ 473 w 1017"/>
              <a:gd name="T19" fmla="*/ 562 h 1018"/>
              <a:gd name="T20" fmla="*/ 448 w 1017"/>
              <a:gd name="T21" fmla="*/ 487 h 1018"/>
              <a:gd name="T22" fmla="*/ 539 w 1017"/>
              <a:gd name="T23" fmla="*/ 453 h 1018"/>
              <a:gd name="T24" fmla="*/ 571 w 1017"/>
              <a:gd name="T25" fmla="*/ 520 h 1018"/>
              <a:gd name="T26" fmla="*/ 382 w 1017"/>
              <a:gd name="T27" fmla="*/ 16 h 1018"/>
              <a:gd name="T28" fmla="*/ 184 w 1017"/>
              <a:gd name="T29" fmla="*/ 116 h 1018"/>
              <a:gd name="T30" fmla="*/ 49 w 1017"/>
              <a:gd name="T31" fmla="*/ 289 h 1018"/>
              <a:gd name="T32" fmla="*/ 0 w 1017"/>
              <a:gd name="T33" fmla="*/ 509 h 1018"/>
              <a:gd name="T34" fmla="*/ 40 w 1017"/>
              <a:gd name="T35" fmla="*/ 707 h 1018"/>
              <a:gd name="T36" fmla="*/ 166 w 1017"/>
              <a:gd name="T37" fmla="*/ 885 h 1018"/>
              <a:gd name="T38" fmla="*/ 357 w 1017"/>
              <a:gd name="T39" fmla="*/ 995 h 1018"/>
              <a:gd name="T40" fmla="*/ 560 w 1017"/>
              <a:gd name="T41" fmla="*/ 1015 h 1018"/>
              <a:gd name="T42" fmla="*/ 772 w 1017"/>
              <a:gd name="T43" fmla="*/ 944 h 1018"/>
              <a:gd name="T44" fmla="*/ 930 w 1017"/>
              <a:gd name="T45" fmla="*/ 793 h 1018"/>
              <a:gd name="T46" fmla="*/ 1012 w 1017"/>
              <a:gd name="T47" fmla="*/ 586 h 1018"/>
              <a:gd name="T48" fmla="*/ 1001 w 1017"/>
              <a:gd name="T49" fmla="*/ 382 h 1018"/>
              <a:gd name="T50" fmla="*/ 901 w 1017"/>
              <a:gd name="T51" fmla="*/ 186 h 1018"/>
              <a:gd name="T52" fmla="*/ 728 w 1017"/>
              <a:gd name="T53" fmla="*/ 50 h 1018"/>
              <a:gd name="T54" fmla="*/ 508 w 1017"/>
              <a:gd name="T55" fmla="*/ 0 h 1018"/>
              <a:gd name="T56" fmla="*/ 376 w 1017"/>
              <a:gd name="T57" fmla="*/ 935 h 1018"/>
              <a:gd name="T58" fmla="*/ 209 w 1017"/>
              <a:gd name="T59" fmla="*/ 838 h 1018"/>
              <a:gd name="T60" fmla="*/ 99 w 1017"/>
              <a:gd name="T61" fmla="*/ 682 h 1018"/>
              <a:gd name="T62" fmla="*/ 63 w 1017"/>
              <a:gd name="T63" fmla="*/ 509 h 1018"/>
              <a:gd name="T64" fmla="*/ 107 w 1017"/>
              <a:gd name="T65" fmla="*/ 315 h 1018"/>
              <a:gd name="T66" fmla="*/ 225 w 1017"/>
              <a:gd name="T67" fmla="*/ 165 h 1018"/>
              <a:gd name="T68" fmla="*/ 397 w 1017"/>
              <a:gd name="T69" fmla="*/ 77 h 1018"/>
              <a:gd name="T70" fmla="*/ 576 w 1017"/>
              <a:gd name="T71" fmla="*/ 69 h 1018"/>
              <a:gd name="T72" fmla="*/ 757 w 1017"/>
              <a:gd name="T73" fmla="*/ 139 h 1018"/>
              <a:gd name="T74" fmla="*/ 889 w 1017"/>
              <a:gd name="T75" fmla="*/ 278 h 1018"/>
              <a:gd name="T76" fmla="*/ 952 w 1017"/>
              <a:gd name="T77" fmla="*/ 463 h 1018"/>
              <a:gd name="T78" fmla="*/ 933 w 1017"/>
              <a:gd name="T79" fmla="*/ 642 h 1018"/>
              <a:gd name="T80" fmla="*/ 838 w 1017"/>
              <a:gd name="T81" fmla="*/ 808 h 1018"/>
              <a:gd name="T82" fmla="*/ 681 w 1017"/>
              <a:gd name="T83" fmla="*/ 919 h 1018"/>
              <a:gd name="T84" fmla="*/ 508 w 1017"/>
              <a:gd name="T85" fmla="*/ 954 h 1018"/>
              <a:gd name="T86" fmla="*/ 540 w 1017"/>
              <a:gd name="T87" fmla="*/ 165 h 1018"/>
              <a:gd name="T88" fmla="*/ 515 w 1017"/>
              <a:gd name="T89" fmla="*/ 128 h 1018"/>
              <a:gd name="T90" fmla="*/ 477 w 1017"/>
              <a:gd name="T91" fmla="*/ 152 h 1018"/>
              <a:gd name="T92" fmla="*/ 502 w 1017"/>
              <a:gd name="T93" fmla="*/ 190 h 1018"/>
              <a:gd name="T94" fmla="*/ 482 w 1017"/>
              <a:gd name="T95" fmla="*/ 841 h 1018"/>
              <a:gd name="T96" fmla="*/ 490 w 1017"/>
              <a:gd name="T97" fmla="*/ 885 h 1018"/>
              <a:gd name="T98" fmla="*/ 534 w 1017"/>
              <a:gd name="T99" fmla="*/ 877 h 1018"/>
              <a:gd name="T100" fmla="*/ 526 w 1017"/>
              <a:gd name="T101" fmla="*/ 833 h 1018"/>
              <a:gd name="T102" fmla="*/ 840 w 1017"/>
              <a:gd name="T103" fmla="*/ 483 h 1018"/>
              <a:gd name="T104" fmla="*/ 831 w 1017"/>
              <a:gd name="T105" fmla="*/ 527 h 1018"/>
              <a:gd name="T106" fmla="*/ 876 w 1017"/>
              <a:gd name="T107" fmla="*/ 535 h 1018"/>
              <a:gd name="T108" fmla="*/ 885 w 1017"/>
              <a:gd name="T109" fmla="*/ 491 h 1018"/>
              <a:gd name="T110" fmla="*/ 152 w 1017"/>
              <a:gd name="T111" fmla="*/ 477 h 1018"/>
              <a:gd name="T112" fmla="*/ 128 w 1017"/>
              <a:gd name="T113" fmla="*/ 515 h 1018"/>
              <a:gd name="T114" fmla="*/ 165 w 1017"/>
              <a:gd name="T115" fmla="*/ 540 h 1018"/>
              <a:gd name="T116" fmla="*/ 190 w 1017"/>
              <a:gd name="T117" fmla="*/ 502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691" y="236"/>
                </a:moveTo>
                <a:lnTo>
                  <a:pt x="455" y="394"/>
                </a:lnTo>
                <a:lnTo>
                  <a:pt x="455" y="394"/>
                </a:lnTo>
                <a:lnTo>
                  <a:pt x="445" y="399"/>
                </a:lnTo>
                <a:lnTo>
                  <a:pt x="436" y="404"/>
                </a:lnTo>
                <a:lnTo>
                  <a:pt x="427" y="411"/>
                </a:lnTo>
                <a:lnTo>
                  <a:pt x="418" y="418"/>
                </a:lnTo>
                <a:lnTo>
                  <a:pt x="418" y="418"/>
                </a:lnTo>
                <a:lnTo>
                  <a:pt x="410" y="428"/>
                </a:lnTo>
                <a:lnTo>
                  <a:pt x="402" y="439"/>
                </a:lnTo>
                <a:lnTo>
                  <a:pt x="396" y="450"/>
                </a:lnTo>
                <a:lnTo>
                  <a:pt x="390" y="460"/>
                </a:lnTo>
                <a:lnTo>
                  <a:pt x="236" y="691"/>
                </a:lnTo>
                <a:lnTo>
                  <a:pt x="236" y="691"/>
                </a:lnTo>
                <a:lnTo>
                  <a:pt x="228" y="702"/>
                </a:lnTo>
                <a:lnTo>
                  <a:pt x="224" y="712"/>
                </a:lnTo>
                <a:lnTo>
                  <a:pt x="221" y="723"/>
                </a:lnTo>
                <a:lnTo>
                  <a:pt x="220" y="735"/>
                </a:lnTo>
                <a:lnTo>
                  <a:pt x="221" y="747"/>
                </a:lnTo>
                <a:lnTo>
                  <a:pt x="225" y="759"/>
                </a:lnTo>
                <a:lnTo>
                  <a:pt x="231" y="769"/>
                </a:lnTo>
                <a:lnTo>
                  <a:pt x="238" y="779"/>
                </a:lnTo>
                <a:lnTo>
                  <a:pt x="238" y="779"/>
                </a:lnTo>
                <a:lnTo>
                  <a:pt x="248" y="786"/>
                </a:lnTo>
                <a:lnTo>
                  <a:pt x="260" y="793"/>
                </a:lnTo>
                <a:lnTo>
                  <a:pt x="271" y="796"/>
                </a:lnTo>
                <a:lnTo>
                  <a:pt x="283" y="797"/>
                </a:lnTo>
                <a:lnTo>
                  <a:pt x="283" y="797"/>
                </a:lnTo>
                <a:lnTo>
                  <a:pt x="295" y="796"/>
                </a:lnTo>
                <a:lnTo>
                  <a:pt x="306" y="793"/>
                </a:lnTo>
                <a:lnTo>
                  <a:pt x="316" y="789"/>
                </a:lnTo>
                <a:lnTo>
                  <a:pt x="326" y="781"/>
                </a:lnTo>
                <a:lnTo>
                  <a:pt x="561" y="624"/>
                </a:lnTo>
                <a:lnTo>
                  <a:pt x="561" y="624"/>
                </a:lnTo>
                <a:lnTo>
                  <a:pt x="572" y="619"/>
                </a:lnTo>
                <a:lnTo>
                  <a:pt x="581" y="613"/>
                </a:lnTo>
                <a:lnTo>
                  <a:pt x="590" y="606"/>
                </a:lnTo>
                <a:lnTo>
                  <a:pt x="599" y="599"/>
                </a:lnTo>
                <a:lnTo>
                  <a:pt x="599" y="599"/>
                </a:lnTo>
                <a:lnTo>
                  <a:pt x="607" y="589"/>
                </a:lnTo>
                <a:lnTo>
                  <a:pt x="615" y="579"/>
                </a:lnTo>
                <a:lnTo>
                  <a:pt x="621" y="569"/>
                </a:lnTo>
                <a:lnTo>
                  <a:pt x="626" y="558"/>
                </a:lnTo>
                <a:lnTo>
                  <a:pt x="781" y="326"/>
                </a:lnTo>
                <a:lnTo>
                  <a:pt x="781" y="326"/>
                </a:lnTo>
                <a:lnTo>
                  <a:pt x="789" y="317"/>
                </a:lnTo>
                <a:lnTo>
                  <a:pt x="793" y="306"/>
                </a:lnTo>
                <a:lnTo>
                  <a:pt x="796" y="294"/>
                </a:lnTo>
                <a:lnTo>
                  <a:pt x="797" y="282"/>
                </a:lnTo>
                <a:lnTo>
                  <a:pt x="795" y="270"/>
                </a:lnTo>
                <a:lnTo>
                  <a:pt x="792" y="260"/>
                </a:lnTo>
                <a:lnTo>
                  <a:pt x="786" y="249"/>
                </a:lnTo>
                <a:lnTo>
                  <a:pt x="778" y="239"/>
                </a:lnTo>
                <a:lnTo>
                  <a:pt x="778" y="239"/>
                </a:lnTo>
                <a:lnTo>
                  <a:pt x="769" y="232"/>
                </a:lnTo>
                <a:lnTo>
                  <a:pt x="758" y="225"/>
                </a:lnTo>
                <a:lnTo>
                  <a:pt x="747" y="222"/>
                </a:lnTo>
                <a:lnTo>
                  <a:pt x="735" y="221"/>
                </a:lnTo>
                <a:lnTo>
                  <a:pt x="723" y="222"/>
                </a:lnTo>
                <a:lnTo>
                  <a:pt x="711" y="224"/>
                </a:lnTo>
                <a:lnTo>
                  <a:pt x="701" y="230"/>
                </a:lnTo>
                <a:lnTo>
                  <a:pt x="691" y="236"/>
                </a:lnTo>
                <a:lnTo>
                  <a:pt x="691" y="236"/>
                </a:lnTo>
                <a:close/>
                <a:moveTo>
                  <a:pt x="289" y="730"/>
                </a:moveTo>
                <a:lnTo>
                  <a:pt x="283" y="734"/>
                </a:lnTo>
                <a:lnTo>
                  <a:pt x="283" y="734"/>
                </a:lnTo>
                <a:lnTo>
                  <a:pt x="283" y="765"/>
                </a:lnTo>
                <a:lnTo>
                  <a:pt x="283" y="734"/>
                </a:lnTo>
                <a:lnTo>
                  <a:pt x="396" y="566"/>
                </a:lnTo>
                <a:lnTo>
                  <a:pt x="396" y="566"/>
                </a:lnTo>
                <a:lnTo>
                  <a:pt x="400" y="575"/>
                </a:lnTo>
                <a:lnTo>
                  <a:pt x="405" y="584"/>
                </a:lnTo>
                <a:lnTo>
                  <a:pt x="412" y="591"/>
                </a:lnTo>
                <a:lnTo>
                  <a:pt x="418" y="599"/>
                </a:lnTo>
                <a:lnTo>
                  <a:pt x="418" y="599"/>
                </a:lnTo>
                <a:lnTo>
                  <a:pt x="426" y="605"/>
                </a:lnTo>
                <a:lnTo>
                  <a:pt x="433" y="612"/>
                </a:lnTo>
                <a:lnTo>
                  <a:pt x="442" y="617"/>
                </a:lnTo>
                <a:lnTo>
                  <a:pt x="451" y="621"/>
                </a:lnTo>
                <a:lnTo>
                  <a:pt x="289" y="730"/>
                </a:lnTo>
                <a:close/>
                <a:moveTo>
                  <a:pt x="567" y="531"/>
                </a:moveTo>
                <a:lnTo>
                  <a:pt x="552" y="554"/>
                </a:lnTo>
                <a:lnTo>
                  <a:pt x="530" y="569"/>
                </a:lnTo>
                <a:lnTo>
                  <a:pt x="530" y="569"/>
                </a:lnTo>
                <a:lnTo>
                  <a:pt x="519" y="572"/>
                </a:lnTo>
                <a:lnTo>
                  <a:pt x="508" y="573"/>
                </a:lnTo>
                <a:lnTo>
                  <a:pt x="508" y="573"/>
                </a:lnTo>
                <a:lnTo>
                  <a:pt x="496" y="571"/>
                </a:lnTo>
                <a:lnTo>
                  <a:pt x="484" y="568"/>
                </a:lnTo>
                <a:lnTo>
                  <a:pt x="473" y="562"/>
                </a:lnTo>
                <a:lnTo>
                  <a:pt x="463" y="554"/>
                </a:lnTo>
                <a:lnTo>
                  <a:pt x="463" y="554"/>
                </a:lnTo>
                <a:lnTo>
                  <a:pt x="456" y="544"/>
                </a:lnTo>
                <a:lnTo>
                  <a:pt x="449" y="533"/>
                </a:lnTo>
                <a:lnTo>
                  <a:pt x="446" y="521"/>
                </a:lnTo>
                <a:lnTo>
                  <a:pt x="445" y="509"/>
                </a:lnTo>
                <a:lnTo>
                  <a:pt x="445" y="509"/>
                </a:lnTo>
                <a:lnTo>
                  <a:pt x="446" y="498"/>
                </a:lnTo>
                <a:lnTo>
                  <a:pt x="448" y="487"/>
                </a:lnTo>
                <a:lnTo>
                  <a:pt x="463" y="465"/>
                </a:lnTo>
                <a:lnTo>
                  <a:pt x="486" y="450"/>
                </a:lnTo>
                <a:lnTo>
                  <a:pt x="486" y="450"/>
                </a:lnTo>
                <a:lnTo>
                  <a:pt x="495" y="447"/>
                </a:lnTo>
                <a:lnTo>
                  <a:pt x="503" y="446"/>
                </a:lnTo>
                <a:lnTo>
                  <a:pt x="513" y="446"/>
                </a:lnTo>
                <a:lnTo>
                  <a:pt x="521" y="447"/>
                </a:lnTo>
                <a:lnTo>
                  <a:pt x="530" y="450"/>
                </a:lnTo>
                <a:lnTo>
                  <a:pt x="539" y="453"/>
                </a:lnTo>
                <a:lnTo>
                  <a:pt x="546" y="458"/>
                </a:lnTo>
                <a:lnTo>
                  <a:pt x="554" y="463"/>
                </a:lnTo>
                <a:lnTo>
                  <a:pt x="554" y="463"/>
                </a:lnTo>
                <a:lnTo>
                  <a:pt x="561" y="473"/>
                </a:lnTo>
                <a:lnTo>
                  <a:pt x="567" y="485"/>
                </a:lnTo>
                <a:lnTo>
                  <a:pt x="571" y="497"/>
                </a:lnTo>
                <a:lnTo>
                  <a:pt x="572" y="509"/>
                </a:lnTo>
                <a:lnTo>
                  <a:pt x="572" y="509"/>
                </a:lnTo>
                <a:lnTo>
                  <a:pt x="571" y="520"/>
                </a:lnTo>
                <a:lnTo>
                  <a:pt x="567" y="531"/>
                </a:lnTo>
                <a:lnTo>
                  <a:pt x="567" y="531"/>
                </a:lnTo>
                <a:close/>
                <a:moveTo>
                  <a:pt x="508" y="0"/>
                </a:moveTo>
                <a:lnTo>
                  <a:pt x="508" y="0"/>
                </a:lnTo>
                <a:lnTo>
                  <a:pt x="483" y="1"/>
                </a:lnTo>
                <a:lnTo>
                  <a:pt x="456" y="2"/>
                </a:lnTo>
                <a:lnTo>
                  <a:pt x="431" y="5"/>
                </a:lnTo>
                <a:lnTo>
                  <a:pt x="405" y="11"/>
                </a:lnTo>
                <a:lnTo>
                  <a:pt x="382" y="16"/>
                </a:lnTo>
                <a:lnTo>
                  <a:pt x="357" y="23"/>
                </a:lnTo>
                <a:lnTo>
                  <a:pt x="334" y="31"/>
                </a:lnTo>
                <a:lnTo>
                  <a:pt x="310" y="40"/>
                </a:lnTo>
                <a:lnTo>
                  <a:pt x="287" y="50"/>
                </a:lnTo>
                <a:lnTo>
                  <a:pt x="266" y="61"/>
                </a:lnTo>
                <a:lnTo>
                  <a:pt x="245" y="74"/>
                </a:lnTo>
                <a:lnTo>
                  <a:pt x="224" y="87"/>
                </a:lnTo>
                <a:lnTo>
                  <a:pt x="204" y="101"/>
                </a:lnTo>
                <a:lnTo>
                  <a:pt x="184" y="116"/>
                </a:lnTo>
                <a:lnTo>
                  <a:pt x="166" y="132"/>
                </a:lnTo>
                <a:lnTo>
                  <a:pt x="149" y="149"/>
                </a:lnTo>
                <a:lnTo>
                  <a:pt x="132" y="167"/>
                </a:lnTo>
                <a:lnTo>
                  <a:pt x="116" y="186"/>
                </a:lnTo>
                <a:lnTo>
                  <a:pt x="101" y="205"/>
                </a:lnTo>
                <a:lnTo>
                  <a:pt x="87" y="224"/>
                </a:lnTo>
                <a:lnTo>
                  <a:pt x="73" y="245"/>
                </a:lnTo>
                <a:lnTo>
                  <a:pt x="61" y="266"/>
                </a:lnTo>
                <a:lnTo>
                  <a:pt x="49" y="289"/>
                </a:lnTo>
                <a:lnTo>
                  <a:pt x="40" y="311"/>
                </a:lnTo>
                <a:lnTo>
                  <a:pt x="30" y="334"/>
                </a:lnTo>
                <a:lnTo>
                  <a:pt x="22" y="357"/>
                </a:lnTo>
                <a:lnTo>
                  <a:pt x="16" y="382"/>
                </a:lnTo>
                <a:lnTo>
                  <a:pt x="10" y="407"/>
                </a:lnTo>
                <a:lnTo>
                  <a:pt x="5" y="431"/>
                </a:lnTo>
                <a:lnTo>
                  <a:pt x="2" y="457"/>
                </a:lnTo>
                <a:lnTo>
                  <a:pt x="0" y="483"/>
                </a:lnTo>
                <a:lnTo>
                  <a:pt x="0" y="509"/>
                </a:lnTo>
                <a:lnTo>
                  <a:pt x="0" y="509"/>
                </a:lnTo>
                <a:lnTo>
                  <a:pt x="0" y="535"/>
                </a:lnTo>
                <a:lnTo>
                  <a:pt x="2" y="561"/>
                </a:lnTo>
                <a:lnTo>
                  <a:pt x="5" y="586"/>
                </a:lnTo>
                <a:lnTo>
                  <a:pt x="10" y="612"/>
                </a:lnTo>
                <a:lnTo>
                  <a:pt x="16" y="636"/>
                </a:lnTo>
                <a:lnTo>
                  <a:pt x="22" y="660"/>
                </a:lnTo>
                <a:lnTo>
                  <a:pt x="30" y="683"/>
                </a:lnTo>
                <a:lnTo>
                  <a:pt x="40" y="707"/>
                </a:lnTo>
                <a:lnTo>
                  <a:pt x="49" y="730"/>
                </a:lnTo>
                <a:lnTo>
                  <a:pt x="61" y="751"/>
                </a:lnTo>
                <a:lnTo>
                  <a:pt x="73" y="772"/>
                </a:lnTo>
                <a:lnTo>
                  <a:pt x="87" y="793"/>
                </a:lnTo>
                <a:lnTo>
                  <a:pt x="101" y="813"/>
                </a:lnTo>
                <a:lnTo>
                  <a:pt x="116" y="833"/>
                </a:lnTo>
                <a:lnTo>
                  <a:pt x="132" y="851"/>
                </a:lnTo>
                <a:lnTo>
                  <a:pt x="149" y="868"/>
                </a:lnTo>
                <a:lnTo>
                  <a:pt x="166" y="885"/>
                </a:lnTo>
                <a:lnTo>
                  <a:pt x="184" y="901"/>
                </a:lnTo>
                <a:lnTo>
                  <a:pt x="204" y="916"/>
                </a:lnTo>
                <a:lnTo>
                  <a:pt x="224" y="930"/>
                </a:lnTo>
                <a:lnTo>
                  <a:pt x="245" y="944"/>
                </a:lnTo>
                <a:lnTo>
                  <a:pt x="266" y="956"/>
                </a:lnTo>
                <a:lnTo>
                  <a:pt x="287" y="968"/>
                </a:lnTo>
                <a:lnTo>
                  <a:pt x="310" y="977"/>
                </a:lnTo>
                <a:lnTo>
                  <a:pt x="334" y="987"/>
                </a:lnTo>
                <a:lnTo>
                  <a:pt x="357" y="995"/>
                </a:lnTo>
                <a:lnTo>
                  <a:pt x="382" y="1002"/>
                </a:lnTo>
                <a:lnTo>
                  <a:pt x="405" y="1007"/>
                </a:lnTo>
                <a:lnTo>
                  <a:pt x="431" y="1012"/>
                </a:lnTo>
                <a:lnTo>
                  <a:pt x="456" y="1015"/>
                </a:lnTo>
                <a:lnTo>
                  <a:pt x="483" y="1017"/>
                </a:lnTo>
                <a:lnTo>
                  <a:pt x="508" y="1018"/>
                </a:lnTo>
                <a:lnTo>
                  <a:pt x="508" y="1018"/>
                </a:lnTo>
                <a:lnTo>
                  <a:pt x="534" y="1017"/>
                </a:lnTo>
                <a:lnTo>
                  <a:pt x="560" y="1015"/>
                </a:lnTo>
                <a:lnTo>
                  <a:pt x="586" y="1012"/>
                </a:lnTo>
                <a:lnTo>
                  <a:pt x="610" y="1007"/>
                </a:lnTo>
                <a:lnTo>
                  <a:pt x="635" y="1002"/>
                </a:lnTo>
                <a:lnTo>
                  <a:pt x="660" y="995"/>
                </a:lnTo>
                <a:lnTo>
                  <a:pt x="683" y="987"/>
                </a:lnTo>
                <a:lnTo>
                  <a:pt x="706" y="977"/>
                </a:lnTo>
                <a:lnTo>
                  <a:pt x="728" y="968"/>
                </a:lnTo>
                <a:lnTo>
                  <a:pt x="751" y="956"/>
                </a:lnTo>
                <a:lnTo>
                  <a:pt x="772" y="944"/>
                </a:lnTo>
                <a:lnTo>
                  <a:pt x="793" y="930"/>
                </a:lnTo>
                <a:lnTo>
                  <a:pt x="812" y="916"/>
                </a:lnTo>
                <a:lnTo>
                  <a:pt x="831" y="901"/>
                </a:lnTo>
                <a:lnTo>
                  <a:pt x="851" y="885"/>
                </a:lnTo>
                <a:lnTo>
                  <a:pt x="868" y="868"/>
                </a:lnTo>
                <a:lnTo>
                  <a:pt x="885" y="851"/>
                </a:lnTo>
                <a:lnTo>
                  <a:pt x="901" y="833"/>
                </a:lnTo>
                <a:lnTo>
                  <a:pt x="916" y="813"/>
                </a:lnTo>
                <a:lnTo>
                  <a:pt x="930" y="793"/>
                </a:lnTo>
                <a:lnTo>
                  <a:pt x="943" y="772"/>
                </a:lnTo>
                <a:lnTo>
                  <a:pt x="956" y="751"/>
                </a:lnTo>
                <a:lnTo>
                  <a:pt x="967" y="730"/>
                </a:lnTo>
                <a:lnTo>
                  <a:pt x="977" y="707"/>
                </a:lnTo>
                <a:lnTo>
                  <a:pt x="986" y="683"/>
                </a:lnTo>
                <a:lnTo>
                  <a:pt x="995" y="660"/>
                </a:lnTo>
                <a:lnTo>
                  <a:pt x="1001" y="636"/>
                </a:lnTo>
                <a:lnTo>
                  <a:pt x="1007" y="612"/>
                </a:lnTo>
                <a:lnTo>
                  <a:pt x="1012" y="586"/>
                </a:lnTo>
                <a:lnTo>
                  <a:pt x="1015" y="561"/>
                </a:lnTo>
                <a:lnTo>
                  <a:pt x="1017" y="535"/>
                </a:lnTo>
                <a:lnTo>
                  <a:pt x="1017" y="509"/>
                </a:lnTo>
                <a:lnTo>
                  <a:pt x="1017" y="509"/>
                </a:lnTo>
                <a:lnTo>
                  <a:pt x="1017" y="483"/>
                </a:lnTo>
                <a:lnTo>
                  <a:pt x="1015" y="457"/>
                </a:lnTo>
                <a:lnTo>
                  <a:pt x="1012" y="431"/>
                </a:lnTo>
                <a:lnTo>
                  <a:pt x="1007" y="407"/>
                </a:lnTo>
                <a:lnTo>
                  <a:pt x="1001" y="382"/>
                </a:lnTo>
                <a:lnTo>
                  <a:pt x="995" y="357"/>
                </a:lnTo>
                <a:lnTo>
                  <a:pt x="986" y="334"/>
                </a:lnTo>
                <a:lnTo>
                  <a:pt x="977" y="311"/>
                </a:lnTo>
                <a:lnTo>
                  <a:pt x="967" y="289"/>
                </a:lnTo>
                <a:lnTo>
                  <a:pt x="956" y="266"/>
                </a:lnTo>
                <a:lnTo>
                  <a:pt x="943" y="245"/>
                </a:lnTo>
                <a:lnTo>
                  <a:pt x="930" y="224"/>
                </a:lnTo>
                <a:lnTo>
                  <a:pt x="916" y="205"/>
                </a:lnTo>
                <a:lnTo>
                  <a:pt x="901" y="186"/>
                </a:lnTo>
                <a:lnTo>
                  <a:pt x="885" y="167"/>
                </a:lnTo>
                <a:lnTo>
                  <a:pt x="868" y="149"/>
                </a:lnTo>
                <a:lnTo>
                  <a:pt x="851" y="132"/>
                </a:lnTo>
                <a:lnTo>
                  <a:pt x="831" y="116"/>
                </a:lnTo>
                <a:lnTo>
                  <a:pt x="812" y="101"/>
                </a:lnTo>
                <a:lnTo>
                  <a:pt x="793" y="87"/>
                </a:lnTo>
                <a:lnTo>
                  <a:pt x="772" y="74"/>
                </a:lnTo>
                <a:lnTo>
                  <a:pt x="751" y="61"/>
                </a:lnTo>
                <a:lnTo>
                  <a:pt x="728" y="50"/>
                </a:lnTo>
                <a:lnTo>
                  <a:pt x="706" y="40"/>
                </a:lnTo>
                <a:lnTo>
                  <a:pt x="683" y="31"/>
                </a:lnTo>
                <a:lnTo>
                  <a:pt x="660" y="23"/>
                </a:lnTo>
                <a:lnTo>
                  <a:pt x="635" y="16"/>
                </a:lnTo>
                <a:lnTo>
                  <a:pt x="610" y="11"/>
                </a:lnTo>
                <a:lnTo>
                  <a:pt x="586" y="5"/>
                </a:lnTo>
                <a:lnTo>
                  <a:pt x="560" y="2"/>
                </a:lnTo>
                <a:lnTo>
                  <a:pt x="534" y="1"/>
                </a:lnTo>
                <a:lnTo>
                  <a:pt x="508" y="0"/>
                </a:lnTo>
                <a:lnTo>
                  <a:pt x="508" y="0"/>
                </a:lnTo>
                <a:close/>
                <a:moveTo>
                  <a:pt x="508" y="954"/>
                </a:moveTo>
                <a:lnTo>
                  <a:pt x="508" y="954"/>
                </a:lnTo>
                <a:lnTo>
                  <a:pt x="486" y="954"/>
                </a:lnTo>
                <a:lnTo>
                  <a:pt x="463" y="952"/>
                </a:lnTo>
                <a:lnTo>
                  <a:pt x="441" y="948"/>
                </a:lnTo>
                <a:lnTo>
                  <a:pt x="418" y="945"/>
                </a:lnTo>
                <a:lnTo>
                  <a:pt x="397" y="940"/>
                </a:lnTo>
                <a:lnTo>
                  <a:pt x="376" y="935"/>
                </a:lnTo>
                <a:lnTo>
                  <a:pt x="355" y="927"/>
                </a:lnTo>
                <a:lnTo>
                  <a:pt x="336" y="919"/>
                </a:lnTo>
                <a:lnTo>
                  <a:pt x="315" y="910"/>
                </a:lnTo>
                <a:lnTo>
                  <a:pt x="296" y="900"/>
                </a:lnTo>
                <a:lnTo>
                  <a:pt x="278" y="889"/>
                </a:lnTo>
                <a:lnTo>
                  <a:pt x="260" y="878"/>
                </a:lnTo>
                <a:lnTo>
                  <a:pt x="242" y="866"/>
                </a:lnTo>
                <a:lnTo>
                  <a:pt x="225" y="852"/>
                </a:lnTo>
                <a:lnTo>
                  <a:pt x="209" y="838"/>
                </a:lnTo>
                <a:lnTo>
                  <a:pt x="194" y="824"/>
                </a:lnTo>
                <a:lnTo>
                  <a:pt x="179" y="808"/>
                </a:lnTo>
                <a:lnTo>
                  <a:pt x="165" y="792"/>
                </a:lnTo>
                <a:lnTo>
                  <a:pt x="151" y="775"/>
                </a:lnTo>
                <a:lnTo>
                  <a:pt x="139" y="757"/>
                </a:lnTo>
                <a:lnTo>
                  <a:pt x="128" y="739"/>
                </a:lnTo>
                <a:lnTo>
                  <a:pt x="117" y="721"/>
                </a:lnTo>
                <a:lnTo>
                  <a:pt x="107" y="702"/>
                </a:lnTo>
                <a:lnTo>
                  <a:pt x="99" y="682"/>
                </a:lnTo>
                <a:lnTo>
                  <a:pt x="90" y="662"/>
                </a:lnTo>
                <a:lnTo>
                  <a:pt x="84" y="642"/>
                </a:lnTo>
                <a:lnTo>
                  <a:pt x="77" y="620"/>
                </a:lnTo>
                <a:lnTo>
                  <a:pt x="72" y="599"/>
                </a:lnTo>
                <a:lnTo>
                  <a:pt x="69" y="576"/>
                </a:lnTo>
                <a:lnTo>
                  <a:pt x="65" y="555"/>
                </a:lnTo>
                <a:lnTo>
                  <a:pt x="63" y="532"/>
                </a:lnTo>
                <a:lnTo>
                  <a:pt x="63" y="509"/>
                </a:lnTo>
                <a:lnTo>
                  <a:pt x="63" y="509"/>
                </a:lnTo>
                <a:lnTo>
                  <a:pt x="63" y="486"/>
                </a:lnTo>
                <a:lnTo>
                  <a:pt x="65" y="463"/>
                </a:lnTo>
                <a:lnTo>
                  <a:pt x="69" y="441"/>
                </a:lnTo>
                <a:lnTo>
                  <a:pt x="72" y="420"/>
                </a:lnTo>
                <a:lnTo>
                  <a:pt x="77" y="398"/>
                </a:lnTo>
                <a:lnTo>
                  <a:pt x="84" y="377"/>
                </a:lnTo>
                <a:lnTo>
                  <a:pt x="90" y="356"/>
                </a:lnTo>
                <a:lnTo>
                  <a:pt x="99" y="336"/>
                </a:lnTo>
                <a:lnTo>
                  <a:pt x="107" y="315"/>
                </a:lnTo>
                <a:lnTo>
                  <a:pt x="117" y="297"/>
                </a:lnTo>
                <a:lnTo>
                  <a:pt x="128" y="278"/>
                </a:lnTo>
                <a:lnTo>
                  <a:pt x="139" y="260"/>
                </a:lnTo>
                <a:lnTo>
                  <a:pt x="151" y="242"/>
                </a:lnTo>
                <a:lnTo>
                  <a:pt x="165" y="225"/>
                </a:lnTo>
                <a:lnTo>
                  <a:pt x="179" y="209"/>
                </a:lnTo>
                <a:lnTo>
                  <a:pt x="194" y="194"/>
                </a:lnTo>
                <a:lnTo>
                  <a:pt x="209" y="179"/>
                </a:lnTo>
                <a:lnTo>
                  <a:pt x="225" y="165"/>
                </a:lnTo>
                <a:lnTo>
                  <a:pt x="242" y="152"/>
                </a:lnTo>
                <a:lnTo>
                  <a:pt x="260" y="139"/>
                </a:lnTo>
                <a:lnTo>
                  <a:pt x="278" y="128"/>
                </a:lnTo>
                <a:lnTo>
                  <a:pt x="296" y="117"/>
                </a:lnTo>
                <a:lnTo>
                  <a:pt x="315" y="107"/>
                </a:lnTo>
                <a:lnTo>
                  <a:pt x="336" y="99"/>
                </a:lnTo>
                <a:lnTo>
                  <a:pt x="355" y="90"/>
                </a:lnTo>
                <a:lnTo>
                  <a:pt x="376" y="84"/>
                </a:lnTo>
                <a:lnTo>
                  <a:pt x="397" y="77"/>
                </a:lnTo>
                <a:lnTo>
                  <a:pt x="418" y="73"/>
                </a:lnTo>
                <a:lnTo>
                  <a:pt x="441" y="69"/>
                </a:lnTo>
                <a:lnTo>
                  <a:pt x="463" y="65"/>
                </a:lnTo>
                <a:lnTo>
                  <a:pt x="486" y="64"/>
                </a:lnTo>
                <a:lnTo>
                  <a:pt x="508" y="63"/>
                </a:lnTo>
                <a:lnTo>
                  <a:pt x="508" y="63"/>
                </a:lnTo>
                <a:lnTo>
                  <a:pt x="531" y="64"/>
                </a:lnTo>
                <a:lnTo>
                  <a:pt x="554" y="65"/>
                </a:lnTo>
                <a:lnTo>
                  <a:pt x="576" y="69"/>
                </a:lnTo>
                <a:lnTo>
                  <a:pt x="598" y="73"/>
                </a:lnTo>
                <a:lnTo>
                  <a:pt x="620" y="77"/>
                </a:lnTo>
                <a:lnTo>
                  <a:pt x="640" y="84"/>
                </a:lnTo>
                <a:lnTo>
                  <a:pt x="661" y="90"/>
                </a:lnTo>
                <a:lnTo>
                  <a:pt x="681" y="99"/>
                </a:lnTo>
                <a:lnTo>
                  <a:pt x="702" y="107"/>
                </a:lnTo>
                <a:lnTo>
                  <a:pt x="721" y="117"/>
                </a:lnTo>
                <a:lnTo>
                  <a:pt x="739" y="128"/>
                </a:lnTo>
                <a:lnTo>
                  <a:pt x="757" y="139"/>
                </a:lnTo>
                <a:lnTo>
                  <a:pt x="775" y="152"/>
                </a:lnTo>
                <a:lnTo>
                  <a:pt x="792" y="165"/>
                </a:lnTo>
                <a:lnTo>
                  <a:pt x="808" y="179"/>
                </a:lnTo>
                <a:lnTo>
                  <a:pt x="823" y="194"/>
                </a:lnTo>
                <a:lnTo>
                  <a:pt x="838" y="209"/>
                </a:lnTo>
                <a:lnTo>
                  <a:pt x="852" y="225"/>
                </a:lnTo>
                <a:lnTo>
                  <a:pt x="865" y="242"/>
                </a:lnTo>
                <a:lnTo>
                  <a:pt x="878" y="260"/>
                </a:lnTo>
                <a:lnTo>
                  <a:pt x="889" y="278"/>
                </a:lnTo>
                <a:lnTo>
                  <a:pt x="900" y="297"/>
                </a:lnTo>
                <a:lnTo>
                  <a:pt x="910" y="315"/>
                </a:lnTo>
                <a:lnTo>
                  <a:pt x="918" y="336"/>
                </a:lnTo>
                <a:lnTo>
                  <a:pt x="927" y="356"/>
                </a:lnTo>
                <a:lnTo>
                  <a:pt x="933" y="377"/>
                </a:lnTo>
                <a:lnTo>
                  <a:pt x="940" y="398"/>
                </a:lnTo>
                <a:lnTo>
                  <a:pt x="944" y="420"/>
                </a:lnTo>
                <a:lnTo>
                  <a:pt x="948" y="441"/>
                </a:lnTo>
                <a:lnTo>
                  <a:pt x="952" y="463"/>
                </a:lnTo>
                <a:lnTo>
                  <a:pt x="953" y="486"/>
                </a:lnTo>
                <a:lnTo>
                  <a:pt x="954" y="509"/>
                </a:lnTo>
                <a:lnTo>
                  <a:pt x="954" y="509"/>
                </a:lnTo>
                <a:lnTo>
                  <a:pt x="953" y="532"/>
                </a:lnTo>
                <a:lnTo>
                  <a:pt x="952" y="555"/>
                </a:lnTo>
                <a:lnTo>
                  <a:pt x="948" y="576"/>
                </a:lnTo>
                <a:lnTo>
                  <a:pt x="944" y="599"/>
                </a:lnTo>
                <a:lnTo>
                  <a:pt x="940" y="620"/>
                </a:lnTo>
                <a:lnTo>
                  <a:pt x="933" y="642"/>
                </a:lnTo>
                <a:lnTo>
                  <a:pt x="927" y="662"/>
                </a:lnTo>
                <a:lnTo>
                  <a:pt x="918" y="682"/>
                </a:lnTo>
                <a:lnTo>
                  <a:pt x="910" y="702"/>
                </a:lnTo>
                <a:lnTo>
                  <a:pt x="900" y="721"/>
                </a:lnTo>
                <a:lnTo>
                  <a:pt x="889" y="739"/>
                </a:lnTo>
                <a:lnTo>
                  <a:pt x="878" y="757"/>
                </a:lnTo>
                <a:lnTo>
                  <a:pt x="865" y="775"/>
                </a:lnTo>
                <a:lnTo>
                  <a:pt x="852" y="792"/>
                </a:lnTo>
                <a:lnTo>
                  <a:pt x="838" y="808"/>
                </a:lnTo>
                <a:lnTo>
                  <a:pt x="823" y="824"/>
                </a:lnTo>
                <a:lnTo>
                  <a:pt x="808" y="838"/>
                </a:lnTo>
                <a:lnTo>
                  <a:pt x="792" y="852"/>
                </a:lnTo>
                <a:lnTo>
                  <a:pt x="775" y="866"/>
                </a:lnTo>
                <a:lnTo>
                  <a:pt x="757" y="878"/>
                </a:lnTo>
                <a:lnTo>
                  <a:pt x="739" y="889"/>
                </a:lnTo>
                <a:lnTo>
                  <a:pt x="721" y="900"/>
                </a:lnTo>
                <a:lnTo>
                  <a:pt x="702" y="910"/>
                </a:lnTo>
                <a:lnTo>
                  <a:pt x="681" y="919"/>
                </a:lnTo>
                <a:lnTo>
                  <a:pt x="661" y="927"/>
                </a:lnTo>
                <a:lnTo>
                  <a:pt x="640" y="935"/>
                </a:lnTo>
                <a:lnTo>
                  <a:pt x="620" y="940"/>
                </a:lnTo>
                <a:lnTo>
                  <a:pt x="598" y="945"/>
                </a:lnTo>
                <a:lnTo>
                  <a:pt x="576" y="948"/>
                </a:lnTo>
                <a:lnTo>
                  <a:pt x="554" y="952"/>
                </a:lnTo>
                <a:lnTo>
                  <a:pt x="531" y="954"/>
                </a:lnTo>
                <a:lnTo>
                  <a:pt x="508" y="954"/>
                </a:lnTo>
                <a:lnTo>
                  <a:pt x="508" y="954"/>
                </a:lnTo>
                <a:close/>
                <a:moveTo>
                  <a:pt x="508" y="191"/>
                </a:moveTo>
                <a:lnTo>
                  <a:pt x="508" y="191"/>
                </a:lnTo>
                <a:lnTo>
                  <a:pt x="515" y="190"/>
                </a:lnTo>
                <a:lnTo>
                  <a:pt x="520" y="188"/>
                </a:lnTo>
                <a:lnTo>
                  <a:pt x="526" y="186"/>
                </a:lnTo>
                <a:lnTo>
                  <a:pt x="531" y="181"/>
                </a:lnTo>
                <a:lnTo>
                  <a:pt x="534" y="177"/>
                </a:lnTo>
                <a:lnTo>
                  <a:pt x="537" y="172"/>
                </a:lnTo>
                <a:lnTo>
                  <a:pt x="540" y="165"/>
                </a:lnTo>
                <a:lnTo>
                  <a:pt x="541" y="159"/>
                </a:lnTo>
                <a:lnTo>
                  <a:pt x="541" y="159"/>
                </a:lnTo>
                <a:lnTo>
                  <a:pt x="540" y="152"/>
                </a:lnTo>
                <a:lnTo>
                  <a:pt x="537" y="147"/>
                </a:lnTo>
                <a:lnTo>
                  <a:pt x="534" y="142"/>
                </a:lnTo>
                <a:lnTo>
                  <a:pt x="531" y="136"/>
                </a:lnTo>
                <a:lnTo>
                  <a:pt x="526" y="133"/>
                </a:lnTo>
                <a:lnTo>
                  <a:pt x="520" y="130"/>
                </a:lnTo>
                <a:lnTo>
                  <a:pt x="515" y="128"/>
                </a:lnTo>
                <a:lnTo>
                  <a:pt x="508" y="128"/>
                </a:lnTo>
                <a:lnTo>
                  <a:pt x="508" y="128"/>
                </a:lnTo>
                <a:lnTo>
                  <a:pt x="502" y="128"/>
                </a:lnTo>
                <a:lnTo>
                  <a:pt x="496" y="130"/>
                </a:lnTo>
                <a:lnTo>
                  <a:pt x="490" y="133"/>
                </a:lnTo>
                <a:lnTo>
                  <a:pt x="486" y="136"/>
                </a:lnTo>
                <a:lnTo>
                  <a:pt x="482" y="142"/>
                </a:lnTo>
                <a:lnTo>
                  <a:pt x="479" y="147"/>
                </a:lnTo>
                <a:lnTo>
                  <a:pt x="477" y="152"/>
                </a:lnTo>
                <a:lnTo>
                  <a:pt x="476" y="159"/>
                </a:lnTo>
                <a:lnTo>
                  <a:pt x="476" y="159"/>
                </a:lnTo>
                <a:lnTo>
                  <a:pt x="477" y="165"/>
                </a:lnTo>
                <a:lnTo>
                  <a:pt x="479" y="172"/>
                </a:lnTo>
                <a:lnTo>
                  <a:pt x="482" y="177"/>
                </a:lnTo>
                <a:lnTo>
                  <a:pt x="486" y="181"/>
                </a:lnTo>
                <a:lnTo>
                  <a:pt x="490" y="186"/>
                </a:lnTo>
                <a:lnTo>
                  <a:pt x="496" y="188"/>
                </a:lnTo>
                <a:lnTo>
                  <a:pt x="502" y="190"/>
                </a:lnTo>
                <a:lnTo>
                  <a:pt x="508" y="191"/>
                </a:lnTo>
                <a:lnTo>
                  <a:pt x="508" y="191"/>
                </a:lnTo>
                <a:close/>
                <a:moveTo>
                  <a:pt x="508" y="827"/>
                </a:moveTo>
                <a:lnTo>
                  <a:pt x="508" y="827"/>
                </a:lnTo>
                <a:lnTo>
                  <a:pt x="502" y="827"/>
                </a:lnTo>
                <a:lnTo>
                  <a:pt x="496" y="829"/>
                </a:lnTo>
                <a:lnTo>
                  <a:pt x="490" y="833"/>
                </a:lnTo>
                <a:lnTo>
                  <a:pt x="486" y="836"/>
                </a:lnTo>
                <a:lnTo>
                  <a:pt x="482" y="841"/>
                </a:lnTo>
                <a:lnTo>
                  <a:pt x="479" y="847"/>
                </a:lnTo>
                <a:lnTo>
                  <a:pt x="477" y="852"/>
                </a:lnTo>
                <a:lnTo>
                  <a:pt x="476" y="858"/>
                </a:lnTo>
                <a:lnTo>
                  <a:pt x="476" y="858"/>
                </a:lnTo>
                <a:lnTo>
                  <a:pt x="477" y="865"/>
                </a:lnTo>
                <a:lnTo>
                  <a:pt x="479" y="871"/>
                </a:lnTo>
                <a:lnTo>
                  <a:pt x="482" y="877"/>
                </a:lnTo>
                <a:lnTo>
                  <a:pt x="486" y="881"/>
                </a:lnTo>
                <a:lnTo>
                  <a:pt x="490" y="885"/>
                </a:lnTo>
                <a:lnTo>
                  <a:pt x="496" y="888"/>
                </a:lnTo>
                <a:lnTo>
                  <a:pt x="502" y="889"/>
                </a:lnTo>
                <a:lnTo>
                  <a:pt x="508" y="891"/>
                </a:lnTo>
                <a:lnTo>
                  <a:pt x="508" y="891"/>
                </a:lnTo>
                <a:lnTo>
                  <a:pt x="515" y="889"/>
                </a:lnTo>
                <a:lnTo>
                  <a:pt x="520" y="888"/>
                </a:lnTo>
                <a:lnTo>
                  <a:pt x="526" y="885"/>
                </a:lnTo>
                <a:lnTo>
                  <a:pt x="531" y="881"/>
                </a:lnTo>
                <a:lnTo>
                  <a:pt x="534" y="877"/>
                </a:lnTo>
                <a:lnTo>
                  <a:pt x="537" y="871"/>
                </a:lnTo>
                <a:lnTo>
                  <a:pt x="540" y="865"/>
                </a:lnTo>
                <a:lnTo>
                  <a:pt x="541" y="858"/>
                </a:lnTo>
                <a:lnTo>
                  <a:pt x="541" y="858"/>
                </a:lnTo>
                <a:lnTo>
                  <a:pt x="540" y="852"/>
                </a:lnTo>
                <a:lnTo>
                  <a:pt x="537" y="847"/>
                </a:lnTo>
                <a:lnTo>
                  <a:pt x="534" y="841"/>
                </a:lnTo>
                <a:lnTo>
                  <a:pt x="531" y="836"/>
                </a:lnTo>
                <a:lnTo>
                  <a:pt x="526" y="833"/>
                </a:lnTo>
                <a:lnTo>
                  <a:pt x="520" y="829"/>
                </a:lnTo>
                <a:lnTo>
                  <a:pt x="515" y="827"/>
                </a:lnTo>
                <a:lnTo>
                  <a:pt x="508" y="827"/>
                </a:lnTo>
                <a:lnTo>
                  <a:pt x="508" y="827"/>
                </a:lnTo>
                <a:close/>
                <a:moveTo>
                  <a:pt x="858" y="477"/>
                </a:moveTo>
                <a:lnTo>
                  <a:pt x="858" y="477"/>
                </a:lnTo>
                <a:lnTo>
                  <a:pt x="852" y="477"/>
                </a:lnTo>
                <a:lnTo>
                  <a:pt x="845" y="480"/>
                </a:lnTo>
                <a:lnTo>
                  <a:pt x="840" y="483"/>
                </a:lnTo>
                <a:lnTo>
                  <a:pt x="836" y="486"/>
                </a:lnTo>
                <a:lnTo>
                  <a:pt x="831" y="491"/>
                </a:lnTo>
                <a:lnTo>
                  <a:pt x="829" y="497"/>
                </a:lnTo>
                <a:lnTo>
                  <a:pt x="827" y="502"/>
                </a:lnTo>
                <a:lnTo>
                  <a:pt x="826" y="509"/>
                </a:lnTo>
                <a:lnTo>
                  <a:pt x="826" y="509"/>
                </a:lnTo>
                <a:lnTo>
                  <a:pt x="827" y="515"/>
                </a:lnTo>
                <a:lnTo>
                  <a:pt x="829" y="521"/>
                </a:lnTo>
                <a:lnTo>
                  <a:pt x="831" y="527"/>
                </a:lnTo>
                <a:lnTo>
                  <a:pt x="836" y="531"/>
                </a:lnTo>
                <a:lnTo>
                  <a:pt x="840" y="535"/>
                </a:lnTo>
                <a:lnTo>
                  <a:pt x="845" y="539"/>
                </a:lnTo>
                <a:lnTo>
                  <a:pt x="852" y="540"/>
                </a:lnTo>
                <a:lnTo>
                  <a:pt x="858" y="541"/>
                </a:lnTo>
                <a:lnTo>
                  <a:pt x="858" y="541"/>
                </a:lnTo>
                <a:lnTo>
                  <a:pt x="865" y="540"/>
                </a:lnTo>
                <a:lnTo>
                  <a:pt x="871" y="539"/>
                </a:lnTo>
                <a:lnTo>
                  <a:pt x="876" y="535"/>
                </a:lnTo>
                <a:lnTo>
                  <a:pt x="881" y="531"/>
                </a:lnTo>
                <a:lnTo>
                  <a:pt x="885" y="527"/>
                </a:lnTo>
                <a:lnTo>
                  <a:pt x="887" y="521"/>
                </a:lnTo>
                <a:lnTo>
                  <a:pt x="889" y="515"/>
                </a:lnTo>
                <a:lnTo>
                  <a:pt x="890" y="509"/>
                </a:lnTo>
                <a:lnTo>
                  <a:pt x="890" y="509"/>
                </a:lnTo>
                <a:lnTo>
                  <a:pt x="889" y="502"/>
                </a:lnTo>
                <a:lnTo>
                  <a:pt x="887" y="497"/>
                </a:lnTo>
                <a:lnTo>
                  <a:pt x="885" y="491"/>
                </a:lnTo>
                <a:lnTo>
                  <a:pt x="881" y="486"/>
                </a:lnTo>
                <a:lnTo>
                  <a:pt x="876" y="483"/>
                </a:lnTo>
                <a:lnTo>
                  <a:pt x="871" y="480"/>
                </a:lnTo>
                <a:lnTo>
                  <a:pt x="865" y="477"/>
                </a:lnTo>
                <a:lnTo>
                  <a:pt x="858" y="477"/>
                </a:lnTo>
                <a:lnTo>
                  <a:pt x="858" y="477"/>
                </a:lnTo>
                <a:close/>
                <a:moveTo>
                  <a:pt x="159" y="477"/>
                </a:moveTo>
                <a:lnTo>
                  <a:pt x="159" y="477"/>
                </a:lnTo>
                <a:lnTo>
                  <a:pt x="152" y="477"/>
                </a:lnTo>
                <a:lnTo>
                  <a:pt x="146" y="480"/>
                </a:lnTo>
                <a:lnTo>
                  <a:pt x="140" y="483"/>
                </a:lnTo>
                <a:lnTo>
                  <a:pt x="136" y="486"/>
                </a:lnTo>
                <a:lnTo>
                  <a:pt x="132" y="491"/>
                </a:lnTo>
                <a:lnTo>
                  <a:pt x="130" y="497"/>
                </a:lnTo>
                <a:lnTo>
                  <a:pt x="128" y="502"/>
                </a:lnTo>
                <a:lnTo>
                  <a:pt x="126" y="509"/>
                </a:lnTo>
                <a:lnTo>
                  <a:pt x="126" y="509"/>
                </a:lnTo>
                <a:lnTo>
                  <a:pt x="128" y="515"/>
                </a:lnTo>
                <a:lnTo>
                  <a:pt x="130" y="521"/>
                </a:lnTo>
                <a:lnTo>
                  <a:pt x="132" y="527"/>
                </a:lnTo>
                <a:lnTo>
                  <a:pt x="136" y="531"/>
                </a:lnTo>
                <a:lnTo>
                  <a:pt x="140" y="535"/>
                </a:lnTo>
                <a:lnTo>
                  <a:pt x="146" y="539"/>
                </a:lnTo>
                <a:lnTo>
                  <a:pt x="152" y="540"/>
                </a:lnTo>
                <a:lnTo>
                  <a:pt x="159" y="541"/>
                </a:lnTo>
                <a:lnTo>
                  <a:pt x="159" y="541"/>
                </a:lnTo>
                <a:lnTo>
                  <a:pt x="165" y="540"/>
                </a:lnTo>
                <a:lnTo>
                  <a:pt x="170" y="539"/>
                </a:lnTo>
                <a:lnTo>
                  <a:pt x="176" y="535"/>
                </a:lnTo>
                <a:lnTo>
                  <a:pt x="181" y="531"/>
                </a:lnTo>
                <a:lnTo>
                  <a:pt x="184" y="527"/>
                </a:lnTo>
                <a:lnTo>
                  <a:pt x="188" y="521"/>
                </a:lnTo>
                <a:lnTo>
                  <a:pt x="190" y="515"/>
                </a:lnTo>
                <a:lnTo>
                  <a:pt x="190" y="509"/>
                </a:lnTo>
                <a:lnTo>
                  <a:pt x="190" y="509"/>
                </a:lnTo>
                <a:lnTo>
                  <a:pt x="190" y="502"/>
                </a:lnTo>
                <a:lnTo>
                  <a:pt x="188" y="497"/>
                </a:lnTo>
                <a:lnTo>
                  <a:pt x="184" y="491"/>
                </a:lnTo>
                <a:lnTo>
                  <a:pt x="181" y="486"/>
                </a:lnTo>
                <a:lnTo>
                  <a:pt x="176" y="483"/>
                </a:lnTo>
                <a:lnTo>
                  <a:pt x="170" y="480"/>
                </a:lnTo>
                <a:lnTo>
                  <a:pt x="165" y="477"/>
                </a:lnTo>
                <a:lnTo>
                  <a:pt x="159" y="477"/>
                </a:lnTo>
                <a:lnTo>
                  <a:pt x="159" y="477"/>
                </a:lnTo>
                <a:close/>
              </a:path>
            </a:pathLst>
          </a:custGeom>
          <a:solidFill>
            <a:srgbClr val="929591"/>
          </a:solidFill>
          <a:ln>
            <a:solidFill>
              <a:srgbClr val="92959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4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8" grpId="0" animBg="1"/>
      <p:bldP spid="9" grpId="0"/>
      <p:bldP spid="10" grpId="0"/>
      <p:bldP spid="13" grpId="0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51D4EC6-621B-4E58-89DD-4FFB577AE71C}"/>
              </a:ext>
            </a:extLst>
          </p:cNvPr>
          <p:cNvSpPr/>
          <p:nvPr/>
        </p:nvSpPr>
        <p:spPr>
          <a:xfrm>
            <a:off x="-2" y="0"/>
            <a:ext cx="278112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8CE41E-6EAD-4E6F-8793-DDEA4D4DCF95}"/>
              </a:ext>
            </a:extLst>
          </p:cNvPr>
          <p:cNvSpPr/>
          <p:nvPr/>
        </p:nvSpPr>
        <p:spPr>
          <a:xfrm>
            <a:off x="2405573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F4394A-54E3-44D0-ABFB-9392C4E51E95}"/>
              </a:ext>
            </a:extLst>
          </p:cNvPr>
          <p:cNvSpPr/>
          <p:nvPr/>
        </p:nvSpPr>
        <p:spPr>
          <a:xfrm>
            <a:off x="4909622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67D91B-0CE5-4591-A7E0-23F0046DFEDA}"/>
              </a:ext>
            </a:extLst>
          </p:cNvPr>
          <p:cNvSpPr/>
          <p:nvPr/>
        </p:nvSpPr>
        <p:spPr>
          <a:xfrm>
            <a:off x="7413671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1D00B64-2624-4A05-85E7-FC20EF8F7547}"/>
              </a:ext>
            </a:extLst>
          </p:cNvPr>
          <p:cNvSpPr/>
          <p:nvPr/>
        </p:nvSpPr>
        <p:spPr>
          <a:xfrm>
            <a:off x="9818827" y="0"/>
            <a:ext cx="2372755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D096F50-7A88-4E0E-82C7-9E116EB74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6028107" y="554939"/>
            <a:ext cx="5203311" cy="719787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9094EC-4AFB-40AF-B0DA-17EF1E276A9A}"/>
              </a:ext>
            </a:extLst>
          </p:cNvPr>
          <p:cNvGrpSpPr/>
          <p:nvPr/>
        </p:nvGrpSpPr>
        <p:grpSpPr>
          <a:xfrm>
            <a:off x="397255" y="375419"/>
            <a:ext cx="179520" cy="705270"/>
            <a:chOff x="397255" y="375419"/>
            <a:chExt cx="179520" cy="705270"/>
          </a:xfrm>
          <a:solidFill>
            <a:srgbClr val="929591"/>
          </a:solidFill>
          <a:effectLst/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759EC15-D834-43A0-8F9A-0B85B046343A}"/>
                </a:ext>
              </a:extLst>
            </p:cNvPr>
            <p:cNvSpPr/>
            <p:nvPr/>
          </p:nvSpPr>
          <p:spPr>
            <a:xfrm>
              <a:off x="397255" y="37541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4D79BEE-95FE-446E-8C50-E5D8AC881475}"/>
                </a:ext>
              </a:extLst>
            </p:cNvPr>
            <p:cNvSpPr/>
            <p:nvPr/>
          </p:nvSpPr>
          <p:spPr>
            <a:xfrm>
              <a:off x="397255" y="638294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AC91CFC-86AC-4FE5-8B89-80DD05A26BC7}"/>
                </a:ext>
              </a:extLst>
            </p:cNvPr>
            <p:cNvSpPr/>
            <p:nvPr/>
          </p:nvSpPr>
          <p:spPr>
            <a:xfrm>
              <a:off x="397255" y="90116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94738FB9-8A90-4ADE-9531-133919CA2CBA}"/>
              </a:ext>
            </a:extLst>
          </p:cNvPr>
          <p:cNvSpPr/>
          <p:nvPr/>
        </p:nvSpPr>
        <p:spPr>
          <a:xfrm>
            <a:off x="4902742" y="2449902"/>
            <a:ext cx="4977380" cy="1362770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5A3DFB-CBC1-4735-AC5C-C70F0B006F25}"/>
              </a:ext>
            </a:extLst>
          </p:cNvPr>
          <p:cNvSpPr/>
          <p:nvPr/>
        </p:nvSpPr>
        <p:spPr>
          <a:xfrm>
            <a:off x="2311877" y="2312013"/>
            <a:ext cx="756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THANKS</a:t>
            </a:r>
            <a:endParaRPr lang="zh-CN" altLang="en-US" sz="96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112E00-FD11-4CE5-9D6E-51C30A580151}"/>
              </a:ext>
            </a:extLst>
          </p:cNvPr>
          <p:cNvSpPr/>
          <p:nvPr/>
        </p:nvSpPr>
        <p:spPr>
          <a:xfrm>
            <a:off x="2311878" y="2449902"/>
            <a:ext cx="2590863" cy="1362770"/>
          </a:xfrm>
          <a:prstGeom prst="rect">
            <a:avLst/>
          </a:prstGeom>
          <a:noFill/>
          <a:ln w="38100">
            <a:solidFill>
              <a:srgbClr val="929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6FA0C0-B862-4E4A-9B8B-C0CAC6C66B25}"/>
              </a:ext>
            </a:extLst>
          </p:cNvPr>
          <p:cNvSpPr txBox="1"/>
          <p:nvPr/>
        </p:nvSpPr>
        <p:spPr>
          <a:xfrm>
            <a:off x="3271121" y="4239274"/>
            <a:ext cx="564975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247E2C-2283-47A0-8C2B-BDA037E0DD7F}"/>
              </a:ext>
            </a:extLst>
          </p:cNvPr>
          <p:cNvSpPr txBox="1"/>
          <p:nvPr/>
        </p:nvSpPr>
        <p:spPr>
          <a:xfrm>
            <a:off x="4676025" y="1285716"/>
            <a:ext cx="283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LOGO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B5731C8-7472-4761-8AB7-691007E52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20024" y="4047674"/>
            <a:ext cx="2180554" cy="3016417"/>
          </a:xfrm>
          <a:prstGeom prst="rect">
            <a:avLst/>
          </a:prstGeom>
        </p:spPr>
      </p:pic>
      <p:sp>
        <p:nvSpPr>
          <p:cNvPr id="20" name="TextBox 3">
            <a:hlinkClick r:id="rId6"/>
            <a:extLst>
              <a:ext uri="{FF2B5EF4-FFF2-40B4-BE49-F238E27FC236}">
                <a16:creationId xmlns:a16="http://schemas.microsoft.com/office/drawing/2014/main" id="{C7649108-26BF-4A85-8501-501F8F1421C0}"/>
              </a:ext>
            </a:extLst>
          </p:cNvPr>
          <p:cNvSpPr txBox="1"/>
          <p:nvPr/>
        </p:nvSpPr>
        <p:spPr>
          <a:xfrm>
            <a:off x="3567538" y="64957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8" grpId="0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CDB762D-AA31-4774-8CF6-BFB9EEF9F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2495586" y="1528907"/>
            <a:ext cx="1897578" cy="262496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28729EB-6457-4B70-BD2D-E5CC8188D2CF}"/>
              </a:ext>
            </a:extLst>
          </p:cNvPr>
          <p:cNvSpPr/>
          <p:nvPr/>
        </p:nvSpPr>
        <p:spPr>
          <a:xfrm>
            <a:off x="7413671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5DA6C9-C0B8-4F3B-AD84-90C1288F7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6028107" y="554939"/>
            <a:ext cx="5203311" cy="719787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EF2F9C-5DB5-4B76-8721-4D6662E7A9BB}"/>
              </a:ext>
            </a:extLst>
          </p:cNvPr>
          <p:cNvGrpSpPr/>
          <p:nvPr/>
        </p:nvGrpSpPr>
        <p:grpSpPr>
          <a:xfrm>
            <a:off x="397255" y="375419"/>
            <a:ext cx="179520" cy="705270"/>
            <a:chOff x="397255" y="375419"/>
            <a:chExt cx="179520" cy="705270"/>
          </a:xfrm>
          <a:solidFill>
            <a:srgbClr val="929591"/>
          </a:solidFill>
          <a:effectLst/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F797497-52BA-460B-A653-FE2C2DD99942}"/>
                </a:ext>
              </a:extLst>
            </p:cNvPr>
            <p:cNvSpPr/>
            <p:nvPr/>
          </p:nvSpPr>
          <p:spPr>
            <a:xfrm>
              <a:off x="397255" y="37541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3885E8A-B78B-4E2A-890E-D9B02839DAF1}"/>
                </a:ext>
              </a:extLst>
            </p:cNvPr>
            <p:cNvSpPr/>
            <p:nvPr/>
          </p:nvSpPr>
          <p:spPr>
            <a:xfrm>
              <a:off x="397255" y="638294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E45AF31-F0E7-4043-826E-D57E789C3D03}"/>
                </a:ext>
              </a:extLst>
            </p:cNvPr>
            <p:cNvSpPr/>
            <p:nvPr/>
          </p:nvSpPr>
          <p:spPr>
            <a:xfrm>
              <a:off x="397255" y="90116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09A54D8-1C13-49CB-9772-018F52F0AC19}"/>
              </a:ext>
            </a:extLst>
          </p:cNvPr>
          <p:cNvSpPr/>
          <p:nvPr/>
        </p:nvSpPr>
        <p:spPr>
          <a:xfrm>
            <a:off x="1259439" y="2091338"/>
            <a:ext cx="2290585" cy="622697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600" b="1" dirty="0">
                <a:cs typeface="+mn-ea"/>
                <a:sym typeface="+mn-lt"/>
              </a:rPr>
              <a:t>Part 01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F149930-9AF4-4A97-8FA9-66F1BD66BBC7}"/>
              </a:ext>
            </a:extLst>
          </p:cNvPr>
          <p:cNvSpPr/>
          <p:nvPr/>
        </p:nvSpPr>
        <p:spPr>
          <a:xfrm>
            <a:off x="1155030" y="3055734"/>
            <a:ext cx="5203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1065A9-EDF5-4586-A0E0-4A122B2B214C}"/>
              </a:ext>
            </a:extLst>
          </p:cNvPr>
          <p:cNvSpPr txBox="1"/>
          <p:nvPr/>
        </p:nvSpPr>
        <p:spPr>
          <a:xfrm>
            <a:off x="1259439" y="4039766"/>
            <a:ext cx="431308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4A29885-FB7A-48FF-96F8-8C71A93BDFA9}"/>
              </a:ext>
            </a:extLst>
          </p:cNvPr>
          <p:cNvGrpSpPr/>
          <p:nvPr/>
        </p:nvGrpSpPr>
        <p:grpSpPr>
          <a:xfrm flipV="1">
            <a:off x="1353569" y="5015754"/>
            <a:ext cx="407996" cy="147917"/>
            <a:chOff x="1259439" y="4656986"/>
            <a:chExt cx="957957" cy="426003"/>
          </a:xfrm>
        </p:grpSpPr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87A00019-59D2-4455-9ADD-2EE3F7526064}"/>
                </a:ext>
              </a:extLst>
            </p:cNvPr>
            <p:cNvSpPr/>
            <p:nvPr/>
          </p:nvSpPr>
          <p:spPr>
            <a:xfrm flipV="1">
              <a:off x="1259439" y="4656987"/>
              <a:ext cx="313867" cy="426002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BD4987F9-B9EC-49EF-A48A-F2835DD87033}"/>
                </a:ext>
              </a:extLst>
            </p:cNvPr>
            <p:cNvSpPr/>
            <p:nvPr/>
          </p:nvSpPr>
          <p:spPr>
            <a:xfrm flipV="1">
              <a:off x="1573306" y="4656987"/>
              <a:ext cx="313867" cy="426002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CE2773AA-C893-402C-9FD9-FF8206D5F969}"/>
                </a:ext>
              </a:extLst>
            </p:cNvPr>
            <p:cNvSpPr/>
            <p:nvPr/>
          </p:nvSpPr>
          <p:spPr>
            <a:xfrm flipV="1">
              <a:off x="1903528" y="4656986"/>
              <a:ext cx="313868" cy="426003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899330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189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7EAE90-4AD9-45E2-A43F-4C56CD5E1DD7}"/>
              </a:ext>
            </a:extLst>
          </p:cNvPr>
          <p:cNvSpPr/>
          <p:nvPr/>
        </p:nvSpPr>
        <p:spPr>
          <a:xfrm>
            <a:off x="1478032" y="2093907"/>
            <a:ext cx="2736752" cy="3771376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5E7A61-72A7-4F90-B6B5-AD97A1F035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4347" y="2583155"/>
            <a:ext cx="2601598" cy="214428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2E7D4EB-F4BA-430F-BB62-A190F422F589}"/>
              </a:ext>
            </a:extLst>
          </p:cNvPr>
          <p:cNvSpPr txBox="1"/>
          <p:nvPr/>
        </p:nvSpPr>
        <p:spPr>
          <a:xfrm>
            <a:off x="2268441" y="5041356"/>
            <a:ext cx="1638846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YOUR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54FBC8-107F-4654-8547-507574FFA305}"/>
              </a:ext>
            </a:extLst>
          </p:cNvPr>
          <p:cNvSpPr txBox="1"/>
          <p:nvPr/>
        </p:nvSpPr>
        <p:spPr>
          <a:xfrm>
            <a:off x="5038697" y="2682017"/>
            <a:ext cx="2788141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FB36499-28D1-47D4-A574-BDE143152891}"/>
              </a:ext>
            </a:extLst>
          </p:cNvPr>
          <p:cNvSpPr txBox="1"/>
          <p:nvPr/>
        </p:nvSpPr>
        <p:spPr>
          <a:xfrm>
            <a:off x="5149188" y="2102897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7446FB-CFD1-4D77-BF87-23EE3C68D296}"/>
              </a:ext>
            </a:extLst>
          </p:cNvPr>
          <p:cNvSpPr txBox="1"/>
          <p:nvPr/>
        </p:nvSpPr>
        <p:spPr>
          <a:xfrm>
            <a:off x="8292196" y="2673027"/>
            <a:ext cx="2788141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1816093-AD11-479E-8144-F94C21171678}"/>
              </a:ext>
            </a:extLst>
          </p:cNvPr>
          <p:cNvSpPr txBox="1"/>
          <p:nvPr/>
        </p:nvSpPr>
        <p:spPr>
          <a:xfrm>
            <a:off x="8402687" y="2093907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CDA9963-C382-40A8-BCC8-49158DD9A6BA}"/>
              </a:ext>
            </a:extLst>
          </p:cNvPr>
          <p:cNvSpPr txBox="1"/>
          <p:nvPr/>
        </p:nvSpPr>
        <p:spPr>
          <a:xfrm>
            <a:off x="5038697" y="4777294"/>
            <a:ext cx="2788141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A2EAC87-8C0B-4F27-A035-7D4F4A435CBB}"/>
              </a:ext>
            </a:extLst>
          </p:cNvPr>
          <p:cNvSpPr txBox="1"/>
          <p:nvPr/>
        </p:nvSpPr>
        <p:spPr>
          <a:xfrm>
            <a:off x="5149188" y="4198174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C302F33-9E91-44A0-BDB9-7277FD09C7B2}"/>
              </a:ext>
            </a:extLst>
          </p:cNvPr>
          <p:cNvSpPr txBox="1"/>
          <p:nvPr/>
        </p:nvSpPr>
        <p:spPr>
          <a:xfrm>
            <a:off x="8292196" y="4768304"/>
            <a:ext cx="2788141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7853D87-91F2-4125-95F8-880CBE422BEF}"/>
              </a:ext>
            </a:extLst>
          </p:cNvPr>
          <p:cNvSpPr txBox="1"/>
          <p:nvPr/>
        </p:nvSpPr>
        <p:spPr>
          <a:xfrm>
            <a:off x="8402687" y="4189184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2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bldLvl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9" y="760544"/>
            <a:ext cx="3048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Freeform 1150">
            <a:extLst>
              <a:ext uri="{FF2B5EF4-FFF2-40B4-BE49-F238E27FC236}">
                <a16:creationId xmlns:a16="http://schemas.microsoft.com/office/drawing/2014/main" id="{0F7F8F5B-C3E2-4E44-A72E-96EE78A23F72}"/>
              </a:ext>
            </a:extLst>
          </p:cNvPr>
          <p:cNvSpPr>
            <a:spLocks/>
          </p:cNvSpPr>
          <p:nvPr/>
        </p:nvSpPr>
        <p:spPr bwMode="auto">
          <a:xfrm>
            <a:off x="2456130" y="3162830"/>
            <a:ext cx="784713" cy="585319"/>
          </a:xfrm>
          <a:custGeom>
            <a:avLst/>
            <a:gdLst>
              <a:gd name="T0" fmla="*/ 379 w 974"/>
              <a:gd name="T1" fmla="*/ 0 h 728"/>
              <a:gd name="T2" fmla="*/ 385 w 974"/>
              <a:gd name="T3" fmla="*/ 19 h 728"/>
              <a:gd name="T4" fmla="*/ 390 w 974"/>
              <a:gd name="T5" fmla="*/ 48 h 728"/>
              <a:gd name="T6" fmla="*/ 390 w 974"/>
              <a:gd name="T7" fmla="*/ 73 h 728"/>
              <a:gd name="T8" fmla="*/ 385 w 974"/>
              <a:gd name="T9" fmla="*/ 91 h 728"/>
              <a:gd name="T10" fmla="*/ 382 w 974"/>
              <a:gd name="T11" fmla="*/ 99 h 728"/>
              <a:gd name="T12" fmla="*/ 372 w 974"/>
              <a:gd name="T13" fmla="*/ 121 h 728"/>
              <a:gd name="T14" fmla="*/ 364 w 974"/>
              <a:gd name="T15" fmla="*/ 135 h 728"/>
              <a:gd name="T16" fmla="*/ 349 w 974"/>
              <a:gd name="T17" fmla="*/ 147 h 728"/>
              <a:gd name="T18" fmla="*/ 323 w 974"/>
              <a:gd name="T19" fmla="*/ 158 h 728"/>
              <a:gd name="T20" fmla="*/ 283 w 974"/>
              <a:gd name="T21" fmla="*/ 165 h 728"/>
              <a:gd name="T22" fmla="*/ 227 w 974"/>
              <a:gd name="T23" fmla="*/ 172 h 728"/>
              <a:gd name="T24" fmla="*/ 147 w 974"/>
              <a:gd name="T25" fmla="*/ 175 h 728"/>
              <a:gd name="T26" fmla="*/ 99 w 974"/>
              <a:gd name="T27" fmla="*/ 175 h 728"/>
              <a:gd name="T28" fmla="*/ 83 w 974"/>
              <a:gd name="T29" fmla="*/ 179 h 728"/>
              <a:gd name="T30" fmla="*/ 57 w 974"/>
              <a:gd name="T31" fmla="*/ 190 h 728"/>
              <a:gd name="T32" fmla="*/ 39 w 974"/>
              <a:gd name="T33" fmla="*/ 203 h 728"/>
              <a:gd name="T34" fmla="*/ 22 w 974"/>
              <a:gd name="T35" fmla="*/ 222 h 728"/>
              <a:gd name="T36" fmla="*/ 8 w 974"/>
              <a:gd name="T37" fmla="*/ 248 h 728"/>
              <a:gd name="T38" fmla="*/ 1 w 974"/>
              <a:gd name="T39" fmla="*/ 281 h 728"/>
              <a:gd name="T40" fmla="*/ 0 w 974"/>
              <a:gd name="T41" fmla="*/ 300 h 728"/>
              <a:gd name="T42" fmla="*/ 1 w 974"/>
              <a:gd name="T43" fmla="*/ 556 h 728"/>
              <a:gd name="T44" fmla="*/ 543 w 974"/>
              <a:gd name="T45" fmla="*/ 728 h 728"/>
              <a:gd name="T46" fmla="*/ 974 w 974"/>
              <a:gd name="T47" fmla="*/ 728 h 728"/>
              <a:gd name="T48" fmla="*/ 973 w 974"/>
              <a:gd name="T49" fmla="*/ 414 h 728"/>
              <a:gd name="T50" fmla="*/ 974 w 974"/>
              <a:gd name="T51" fmla="*/ 300 h 728"/>
              <a:gd name="T52" fmla="*/ 971 w 974"/>
              <a:gd name="T53" fmla="*/ 262 h 728"/>
              <a:gd name="T54" fmla="*/ 961 w 974"/>
              <a:gd name="T55" fmla="*/ 233 h 728"/>
              <a:gd name="T56" fmla="*/ 945 w 974"/>
              <a:gd name="T57" fmla="*/ 212 h 728"/>
              <a:gd name="T58" fmla="*/ 927 w 974"/>
              <a:gd name="T59" fmla="*/ 196 h 728"/>
              <a:gd name="T60" fmla="*/ 908 w 974"/>
              <a:gd name="T61" fmla="*/ 185 h 728"/>
              <a:gd name="T62" fmla="*/ 880 w 974"/>
              <a:gd name="T63" fmla="*/ 176 h 728"/>
              <a:gd name="T64" fmla="*/ 876 w 974"/>
              <a:gd name="T65" fmla="*/ 175 h 728"/>
              <a:gd name="T66" fmla="*/ 784 w 974"/>
              <a:gd name="T67" fmla="*/ 174 h 728"/>
              <a:gd name="T68" fmla="*/ 717 w 974"/>
              <a:gd name="T69" fmla="*/ 170 h 728"/>
              <a:gd name="T70" fmla="*/ 669 w 974"/>
              <a:gd name="T71" fmla="*/ 164 h 728"/>
              <a:gd name="T72" fmla="*/ 637 w 974"/>
              <a:gd name="T73" fmla="*/ 156 h 728"/>
              <a:gd name="T74" fmla="*/ 616 w 974"/>
              <a:gd name="T75" fmla="*/ 145 h 728"/>
              <a:gd name="T76" fmla="*/ 605 w 974"/>
              <a:gd name="T77" fmla="*/ 131 h 728"/>
              <a:gd name="T78" fmla="*/ 598 w 974"/>
              <a:gd name="T79" fmla="*/ 116 h 728"/>
              <a:gd name="T80" fmla="*/ 593 w 974"/>
              <a:gd name="T81" fmla="*/ 99 h 728"/>
              <a:gd name="T82" fmla="*/ 588 w 974"/>
              <a:gd name="T83" fmla="*/ 80 h 728"/>
              <a:gd name="T84" fmla="*/ 586 w 974"/>
              <a:gd name="T85" fmla="*/ 61 h 728"/>
              <a:gd name="T86" fmla="*/ 589 w 974"/>
              <a:gd name="T87" fmla="*/ 29 h 728"/>
              <a:gd name="T88" fmla="*/ 597 w 974"/>
              <a:gd name="T89" fmla="*/ 8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74" h="728">
                <a:moveTo>
                  <a:pt x="379" y="0"/>
                </a:moveTo>
                <a:lnTo>
                  <a:pt x="379" y="0"/>
                </a:lnTo>
                <a:lnTo>
                  <a:pt x="382" y="10"/>
                </a:lnTo>
                <a:lnTo>
                  <a:pt x="385" y="19"/>
                </a:lnTo>
                <a:lnTo>
                  <a:pt x="388" y="33"/>
                </a:lnTo>
                <a:lnTo>
                  <a:pt x="390" y="48"/>
                </a:lnTo>
                <a:lnTo>
                  <a:pt x="390" y="65"/>
                </a:lnTo>
                <a:lnTo>
                  <a:pt x="390" y="73"/>
                </a:lnTo>
                <a:lnTo>
                  <a:pt x="387" y="82"/>
                </a:lnTo>
                <a:lnTo>
                  <a:pt x="385" y="91"/>
                </a:lnTo>
                <a:lnTo>
                  <a:pt x="382" y="99"/>
                </a:lnTo>
                <a:lnTo>
                  <a:pt x="382" y="99"/>
                </a:lnTo>
                <a:lnTo>
                  <a:pt x="376" y="114"/>
                </a:lnTo>
                <a:lnTo>
                  <a:pt x="372" y="121"/>
                </a:lnTo>
                <a:lnTo>
                  <a:pt x="369" y="129"/>
                </a:lnTo>
                <a:lnTo>
                  <a:pt x="364" y="135"/>
                </a:lnTo>
                <a:lnTo>
                  <a:pt x="358" y="141"/>
                </a:lnTo>
                <a:lnTo>
                  <a:pt x="349" y="147"/>
                </a:lnTo>
                <a:lnTo>
                  <a:pt x="337" y="153"/>
                </a:lnTo>
                <a:lnTo>
                  <a:pt x="323" y="158"/>
                </a:lnTo>
                <a:lnTo>
                  <a:pt x="305" y="162"/>
                </a:lnTo>
                <a:lnTo>
                  <a:pt x="283" y="165"/>
                </a:lnTo>
                <a:lnTo>
                  <a:pt x="257" y="169"/>
                </a:lnTo>
                <a:lnTo>
                  <a:pt x="227" y="172"/>
                </a:lnTo>
                <a:lnTo>
                  <a:pt x="190" y="174"/>
                </a:lnTo>
                <a:lnTo>
                  <a:pt x="147" y="175"/>
                </a:lnTo>
                <a:lnTo>
                  <a:pt x="99" y="175"/>
                </a:lnTo>
                <a:lnTo>
                  <a:pt x="99" y="175"/>
                </a:lnTo>
                <a:lnTo>
                  <a:pt x="94" y="176"/>
                </a:lnTo>
                <a:lnTo>
                  <a:pt x="83" y="179"/>
                </a:lnTo>
                <a:lnTo>
                  <a:pt x="67" y="185"/>
                </a:lnTo>
                <a:lnTo>
                  <a:pt x="57" y="190"/>
                </a:lnTo>
                <a:lnTo>
                  <a:pt x="49" y="196"/>
                </a:lnTo>
                <a:lnTo>
                  <a:pt x="39" y="203"/>
                </a:lnTo>
                <a:lnTo>
                  <a:pt x="30" y="212"/>
                </a:lnTo>
                <a:lnTo>
                  <a:pt x="22" y="222"/>
                </a:lnTo>
                <a:lnTo>
                  <a:pt x="14" y="233"/>
                </a:lnTo>
                <a:lnTo>
                  <a:pt x="8" y="248"/>
                </a:lnTo>
                <a:lnTo>
                  <a:pt x="3" y="262"/>
                </a:lnTo>
                <a:lnTo>
                  <a:pt x="1" y="281"/>
                </a:lnTo>
                <a:lnTo>
                  <a:pt x="0" y="300"/>
                </a:lnTo>
                <a:lnTo>
                  <a:pt x="0" y="300"/>
                </a:lnTo>
                <a:lnTo>
                  <a:pt x="1" y="414"/>
                </a:lnTo>
                <a:lnTo>
                  <a:pt x="1" y="556"/>
                </a:lnTo>
                <a:lnTo>
                  <a:pt x="0" y="728"/>
                </a:lnTo>
                <a:lnTo>
                  <a:pt x="543" y="728"/>
                </a:lnTo>
                <a:lnTo>
                  <a:pt x="974" y="728"/>
                </a:lnTo>
                <a:lnTo>
                  <a:pt x="974" y="728"/>
                </a:lnTo>
                <a:lnTo>
                  <a:pt x="973" y="556"/>
                </a:lnTo>
                <a:lnTo>
                  <a:pt x="973" y="414"/>
                </a:lnTo>
                <a:lnTo>
                  <a:pt x="974" y="300"/>
                </a:lnTo>
                <a:lnTo>
                  <a:pt x="974" y="300"/>
                </a:lnTo>
                <a:lnTo>
                  <a:pt x="974" y="281"/>
                </a:lnTo>
                <a:lnTo>
                  <a:pt x="971" y="262"/>
                </a:lnTo>
                <a:lnTo>
                  <a:pt x="967" y="248"/>
                </a:lnTo>
                <a:lnTo>
                  <a:pt x="961" y="233"/>
                </a:lnTo>
                <a:lnTo>
                  <a:pt x="954" y="222"/>
                </a:lnTo>
                <a:lnTo>
                  <a:pt x="945" y="212"/>
                </a:lnTo>
                <a:lnTo>
                  <a:pt x="935" y="203"/>
                </a:lnTo>
                <a:lnTo>
                  <a:pt x="927" y="196"/>
                </a:lnTo>
                <a:lnTo>
                  <a:pt x="917" y="190"/>
                </a:lnTo>
                <a:lnTo>
                  <a:pt x="908" y="185"/>
                </a:lnTo>
                <a:lnTo>
                  <a:pt x="892" y="179"/>
                </a:lnTo>
                <a:lnTo>
                  <a:pt x="880" y="176"/>
                </a:lnTo>
                <a:lnTo>
                  <a:pt x="876" y="175"/>
                </a:lnTo>
                <a:lnTo>
                  <a:pt x="876" y="175"/>
                </a:lnTo>
                <a:lnTo>
                  <a:pt x="827" y="175"/>
                </a:lnTo>
                <a:lnTo>
                  <a:pt x="784" y="174"/>
                </a:lnTo>
                <a:lnTo>
                  <a:pt x="749" y="173"/>
                </a:lnTo>
                <a:lnTo>
                  <a:pt x="717" y="170"/>
                </a:lnTo>
                <a:lnTo>
                  <a:pt x="691" y="167"/>
                </a:lnTo>
                <a:lnTo>
                  <a:pt x="669" y="164"/>
                </a:lnTo>
                <a:lnTo>
                  <a:pt x="651" y="159"/>
                </a:lnTo>
                <a:lnTo>
                  <a:pt x="637" y="156"/>
                </a:lnTo>
                <a:lnTo>
                  <a:pt x="625" y="149"/>
                </a:lnTo>
                <a:lnTo>
                  <a:pt x="616" y="145"/>
                </a:lnTo>
                <a:lnTo>
                  <a:pt x="610" y="138"/>
                </a:lnTo>
                <a:lnTo>
                  <a:pt x="605" y="131"/>
                </a:lnTo>
                <a:lnTo>
                  <a:pt x="602" y="124"/>
                </a:lnTo>
                <a:lnTo>
                  <a:pt x="598" y="116"/>
                </a:lnTo>
                <a:lnTo>
                  <a:pt x="593" y="99"/>
                </a:lnTo>
                <a:lnTo>
                  <a:pt x="593" y="99"/>
                </a:lnTo>
                <a:lnTo>
                  <a:pt x="589" y="89"/>
                </a:lnTo>
                <a:lnTo>
                  <a:pt x="588" y="80"/>
                </a:lnTo>
                <a:lnTo>
                  <a:pt x="587" y="71"/>
                </a:lnTo>
                <a:lnTo>
                  <a:pt x="586" y="61"/>
                </a:lnTo>
                <a:lnTo>
                  <a:pt x="587" y="44"/>
                </a:lnTo>
                <a:lnTo>
                  <a:pt x="589" y="29"/>
                </a:lnTo>
                <a:lnTo>
                  <a:pt x="593" y="17"/>
                </a:lnTo>
                <a:lnTo>
                  <a:pt x="597" y="8"/>
                </a:lnTo>
                <a:lnTo>
                  <a:pt x="6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algn="l" defTabSz="1828800" rtl="0"/>
            <a:endParaRPr lang="en-US" kern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0CC76721-A2B6-48BE-8FFF-97CCD576C894}"/>
              </a:ext>
            </a:extLst>
          </p:cNvPr>
          <p:cNvSpPr/>
          <p:nvPr/>
        </p:nvSpPr>
        <p:spPr>
          <a:xfrm>
            <a:off x="2441409" y="4205415"/>
            <a:ext cx="1293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rtl="0"/>
            <a:r>
              <a:rPr lang="en-US" sz="4000" kern="1200" noProof="1">
                <a:ln w="315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17th</a:t>
            </a:r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34DF64A1-79B1-4546-8D1A-0400F7A42666}"/>
              </a:ext>
            </a:extLst>
          </p:cNvPr>
          <p:cNvSpPr/>
          <p:nvPr/>
        </p:nvSpPr>
        <p:spPr>
          <a:xfrm>
            <a:off x="1772585" y="4863022"/>
            <a:ext cx="237807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 rtl="0"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4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 consectetur adipiscing elit  Nunc enim sem.</a:t>
            </a:r>
          </a:p>
        </p:txBody>
      </p:sp>
      <p:sp>
        <p:nvSpPr>
          <p:cNvPr id="9" name="Rectangle 59">
            <a:extLst>
              <a:ext uri="{FF2B5EF4-FFF2-40B4-BE49-F238E27FC236}">
                <a16:creationId xmlns:a16="http://schemas.microsoft.com/office/drawing/2014/main" id="{5BFAE525-E252-44F1-A44D-2E223C8500FA}"/>
              </a:ext>
            </a:extLst>
          </p:cNvPr>
          <p:cNvSpPr/>
          <p:nvPr/>
        </p:nvSpPr>
        <p:spPr>
          <a:xfrm>
            <a:off x="5311971" y="418998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rtl="0"/>
            <a:r>
              <a:rPr lang="en-US" sz="4000" kern="1200" noProof="1">
                <a:ln w="315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+25th</a:t>
            </a:r>
          </a:p>
        </p:txBody>
      </p:sp>
      <p:sp>
        <p:nvSpPr>
          <p:cNvPr id="10" name="Rectangle 60">
            <a:extLst>
              <a:ext uri="{FF2B5EF4-FFF2-40B4-BE49-F238E27FC236}">
                <a16:creationId xmlns:a16="http://schemas.microsoft.com/office/drawing/2014/main" id="{EF0A93CA-52CA-41F5-9E03-47885CA70F5C}"/>
              </a:ext>
            </a:extLst>
          </p:cNvPr>
          <p:cNvSpPr/>
          <p:nvPr/>
        </p:nvSpPr>
        <p:spPr>
          <a:xfrm>
            <a:off x="4847032" y="4847590"/>
            <a:ext cx="237807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 rtl="0"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4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 consectetur adipiscing elit  Nunc enim sem.</a:t>
            </a:r>
          </a:p>
        </p:txBody>
      </p:sp>
      <p:sp>
        <p:nvSpPr>
          <p:cNvPr id="13" name="Arc 42">
            <a:extLst>
              <a:ext uri="{FF2B5EF4-FFF2-40B4-BE49-F238E27FC236}">
                <a16:creationId xmlns:a16="http://schemas.microsoft.com/office/drawing/2014/main" id="{09C6E273-C4B6-4E8E-AA67-42B0A5BF38B5}"/>
              </a:ext>
            </a:extLst>
          </p:cNvPr>
          <p:cNvSpPr/>
          <p:nvPr/>
        </p:nvSpPr>
        <p:spPr>
          <a:xfrm>
            <a:off x="1884219" y="2107561"/>
            <a:ext cx="2057069" cy="2057069"/>
          </a:xfrm>
          <a:prstGeom prst="arc">
            <a:avLst>
              <a:gd name="adj1" fmla="val 7846411"/>
              <a:gd name="adj2" fmla="val 302200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kern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64DE20E3-EC2D-4835-807A-D690AF81701E}"/>
              </a:ext>
            </a:extLst>
          </p:cNvPr>
          <p:cNvSpPr/>
          <p:nvPr/>
        </p:nvSpPr>
        <p:spPr>
          <a:xfrm>
            <a:off x="3458752" y="2340514"/>
            <a:ext cx="489201" cy="489201"/>
          </a:xfrm>
          <a:prstGeom prst="ellipse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2000" kern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604452E7-37E6-4ADC-BE88-E633DA61EE2A}"/>
              </a:ext>
            </a:extLst>
          </p:cNvPr>
          <p:cNvSpPr/>
          <p:nvPr/>
        </p:nvSpPr>
        <p:spPr>
          <a:xfrm>
            <a:off x="3362766" y="2420825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rtl="0"/>
            <a:r>
              <a:rPr lang="en-US" sz="1600" kern="1200" dirty="0">
                <a:ln w="31550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80 %</a:t>
            </a:r>
            <a:endParaRPr lang="en-US" sz="16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Arc 46">
            <a:extLst>
              <a:ext uri="{FF2B5EF4-FFF2-40B4-BE49-F238E27FC236}">
                <a16:creationId xmlns:a16="http://schemas.microsoft.com/office/drawing/2014/main" id="{D404CFC5-F355-420F-9536-63368CACCFE1}"/>
              </a:ext>
            </a:extLst>
          </p:cNvPr>
          <p:cNvSpPr/>
          <p:nvPr/>
        </p:nvSpPr>
        <p:spPr>
          <a:xfrm>
            <a:off x="4947014" y="2092129"/>
            <a:ext cx="2057069" cy="2057069"/>
          </a:xfrm>
          <a:prstGeom prst="arc">
            <a:avLst>
              <a:gd name="adj1" fmla="val 7846411"/>
              <a:gd name="adj2" fmla="val 302200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kern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47">
            <a:extLst>
              <a:ext uri="{FF2B5EF4-FFF2-40B4-BE49-F238E27FC236}">
                <a16:creationId xmlns:a16="http://schemas.microsoft.com/office/drawing/2014/main" id="{6DCCBAA1-649F-42FC-B1C1-D4C54BA5F040}"/>
              </a:ext>
            </a:extLst>
          </p:cNvPr>
          <p:cNvSpPr/>
          <p:nvPr/>
        </p:nvSpPr>
        <p:spPr>
          <a:xfrm>
            <a:off x="6703649" y="2705398"/>
            <a:ext cx="489201" cy="489201"/>
          </a:xfrm>
          <a:prstGeom prst="ellipse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2000" kern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3DEFF612-EEE2-4A7B-8EBE-603F2ACEBC32}"/>
              </a:ext>
            </a:extLst>
          </p:cNvPr>
          <p:cNvSpPr/>
          <p:nvPr/>
        </p:nvSpPr>
        <p:spPr>
          <a:xfrm>
            <a:off x="6681650" y="2738410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rtl="0"/>
            <a:r>
              <a:rPr lang="en-US" sz="1600" kern="1200" dirty="0">
                <a:ln w="31550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90 %</a:t>
            </a:r>
            <a:endParaRPr lang="en-US" sz="16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E761257-9359-4C26-974E-16B58CEE3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t="30323" r="65910" b="43756"/>
          <a:stretch/>
        </p:blipFill>
        <p:spPr>
          <a:xfrm>
            <a:off x="2294771" y="2618560"/>
            <a:ext cx="1173696" cy="1274590"/>
          </a:xfrm>
          <a:prstGeom prst="hexagon">
            <a:avLst>
              <a:gd name="adj" fmla="val 6043"/>
              <a:gd name="vf" fmla="val 115470"/>
            </a:avLst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322FFCC-F776-4E86-84F2-1CEBF5BB54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t="30323" r="65910" b="43756"/>
          <a:stretch/>
        </p:blipFill>
        <p:spPr>
          <a:xfrm>
            <a:off x="5388700" y="2598596"/>
            <a:ext cx="1173696" cy="1274590"/>
          </a:xfrm>
          <a:prstGeom prst="hexagon">
            <a:avLst>
              <a:gd name="adj" fmla="val 6043"/>
              <a:gd name="vf" fmla="val 115470"/>
            </a:avLst>
          </a:prstGeom>
        </p:spPr>
      </p:pic>
      <p:sp>
        <p:nvSpPr>
          <p:cNvPr id="21" name="Rectangle 59">
            <a:extLst>
              <a:ext uri="{FF2B5EF4-FFF2-40B4-BE49-F238E27FC236}">
                <a16:creationId xmlns:a16="http://schemas.microsoft.com/office/drawing/2014/main" id="{2BCF1E42-A926-452E-8CA6-5810EA4D342B}"/>
              </a:ext>
            </a:extLst>
          </p:cNvPr>
          <p:cNvSpPr/>
          <p:nvPr/>
        </p:nvSpPr>
        <p:spPr>
          <a:xfrm>
            <a:off x="8408088" y="418998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rtl="0"/>
            <a:r>
              <a:rPr lang="en-US" sz="4000" kern="1200" noProof="1">
                <a:ln w="315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+25th</a:t>
            </a:r>
          </a:p>
        </p:txBody>
      </p:sp>
      <p:sp>
        <p:nvSpPr>
          <p:cNvPr id="22" name="Rectangle 60">
            <a:extLst>
              <a:ext uri="{FF2B5EF4-FFF2-40B4-BE49-F238E27FC236}">
                <a16:creationId xmlns:a16="http://schemas.microsoft.com/office/drawing/2014/main" id="{CB30CB8A-C4EA-4831-B78D-5C7EAB24ABC5}"/>
              </a:ext>
            </a:extLst>
          </p:cNvPr>
          <p:cNvSpPr/>
          <p:nvPr/>
        </p:nvSpPr>
        <p:spPr>
          <a:xfrm>
            <a:off x="7943149" y="4847590"/>
            <a:ext cx="237807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 rtl="0"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4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 consectetur adipiscing elit  Nunc enim sem.</a:t>
            </a:r>
          </a:p>
        </p:txBody>
      </p:sp>
      <p:sp>
        <p:nvSpPr>
          <p:cNvPr id="23" name="Arc 46">
            <a:extLst>
              <a:ext uri="{FF2B5EF4-FFF2-40B4-BE49-F238E27FC236}">
                <a16:creationId xmlns:a16="http://schemas.microsoft.com/office/drawing/2014/main" id="{B661E7DC-E466-4FFA-9DBF-A94D3CD49CE2}"/>
              </a:ext>
            </a:extLst>
          </p:cNvPr>
          <p:cNvSpPr/>
          <p:nvPr/>
        </p:nvSpPr>
        <p:spPr>
          <a:xfrm>
            <a:off x="8043131" y="2092129"/>
            <a:ext cx="2057069" cy="2057069"/>
          </a:xfrm>
          <a:prstGeom prst="arc">
            <a:avLst>
              <a:gd name="adj1" fmla="val 7846411"/>
              <a:gd name="adj2" fmla="val 302200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kern="1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Oval 47">
            <a:extLst>
              <a:ext uri="{FF2B5EF4-FFF2-40B4-BE49-F238E27FC236}">
                <a16:creationId xmlns:a16="http://schemas.microsoft.com/office/drawing/2014/main" id="{172717CE-FB2D-48B8-ABEF-5ECCCEA68A8E}"/>
              </a:ext>
            </a:extLst>
          </p:cNvPr>
          <p:cNvSpPr/>
          <p:nvPr/>
        </p:nvSpPr>
        <p:spPr>
          <a:xfrm>
            <a:off x="9799766" y="2705398"/>
            <a:ext cx="489201" cy="489201"/>
          </a:xfrm>
          <a:prstGeom prst="ellipse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2000" kern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Rectangle 48">
            <a:extLst>
              <a:ext uri="{FF2B5EF4-FFF2-40B4-BE49-F238E27FC236}">
                <a16:creationId xmlns:a16="http://schemas.microsoft.com/office/drawing/2014/main" id="{2910B7AF-7909-4A03-839B-F1BF38CF0FBD}"/>
              </a:ext>
            </a:extLst>
          </p:cNvPr>
          <p:cNvSpPr/>
          <p:nvPr/>
        </p:nvSpPr>
        <p:spPr>
          <a:xfrm>
            <a:off x="9777767" y="2738410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rtl="0"/>
            <a:r>
              <a:rPr lang="en-US" sz="1600" kern="1200" dirty="0">
                <a:ln w="31550" cmpd="sng">
                  <a:noFill/>
                  <a:prstDash val="solid"/>
                </a:ln>
                <a:solidFill>
                  <a:schemeClr val="bg1"/>
                </a:solidFill>
                <a:cs typeface="+mn-ea"/>
                <a:sym typeface="+mn-lt"/>
              </a:rPr>
              <a:t>90 %</a:t>
            </a:r>
            <a:endParaRPr lang="en-US" sz="16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02EC3C9-1A64-48C4-BE55-1042F3623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t="30323" r="65910" b="43756"/>
          <a:stretch/>
        </p:blipFill>
        <p:spPr>
          <a:xfrm>
            <a:off x="8484817" y="2598596"/>
            <a:ext cx="1173696" cy="1274590"/>
          </a:xfrm>
          <a:prstGeom prst="hexagon">
            <a:avLst>
              <a:gd name="adj" fmla="val 6043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17244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21" grpId="0"/>
      <p:bldP spid="22" grpId="0"/>
      <p:bldP spid="23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470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Google Shape;86;p19">
            <a:extLst>
              <a:ext uri="{FF2B5EF4-FFF2-40B4-BE49-F238E27FC236}">
                <a16:creationId xmlns:a16="http://schemas.microsoft.com/office/drawing/2014/main" id="{E4228A60-A944-4B10-84F8-2039DB5737A5}"/>
              </a:ext>
            </a:extLst>
          </p:cNvPr>
          <p:cNvSpPr txBox="1"/>
          <p:nvPr/>
        </p:nvSpPr>
        <p:spPr>
          <a:xfrm>
            <a:off x="7224895" y="219705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12F2A4-4A9E-45A8-9B24-4FA0ED069A6F}"/>
              </a:ext>
            </a:extLst>
          </p:cNvPr>
          <p:cNvSpPr txBox="1"/>
          <p:nvPr/>
        </p:nvSpPr>
        <p:spPr>
          <a:xfrm>
            <a:off x="7224894" y="2708728"/>
            <a:ext cx="3979237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text here.</a:t>
            </a:r>
          </a:p>
        </p:txBody>
      </p:sp>
      <p:sp>
        <p:nvSpPr>
          <p:cNvPr id="8" name="Google Shape;86;p19">
            <a:extLst>
              <a:ext uri="{FF2B5EF4-FFF2-40B4-BE49-F238E27FC236}">
                <a16:creationId xmlns:a16="http://schemas.microsoft.com/office/drawing/2014/main" id="{597DD385-3F52-4DAF-9171-CF786B618E0F}"/>
              </a:ext>
            </a:extLst>
          </p:cNvPr>
          <p:cNvSpPr txBox="1"/>
          <p:nvPr/>
        </p:nvSpPr>
        <p:spPr>
          <a:xfrm>
            <a:off x="7224893" y="422192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5FAFC7-0D42-4D1E-8E56-83C37C00CCAA}"/>
              </a:ext>
            </a:extLst>
          </p:cNvPr>
          <p:cNvSpPr txBox="1"/>
          <p:nvPr/>
        </p:nvSpPr>
        <p:spPr>
          <a:xfrm>
            <a:off x="7224892" y="4733598"/>
            <a:ext cx="3979237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text here.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44B6261B-06E8-47D6-8392-6899A68E3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862862"/>
              </p:ext>
            </p:extLst>
          </p:nvPr>
        </p:nvGraphicFramePr>
        <p:xfrm>
          <a:off x="1451745" y="2131792"/>
          <a:ext cx="5365115" cy="402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57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 bldLvl="0"/>
      <p:bldP spid="8" grpId="0"/>
      <p:bldP spid="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8" y="760544"/>
            <a:ext cx="3006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A771F6F-68FD-45DD-B688-08C4420A95D4}"/>
              </a:ext>
            </a:extLst>
          </p:cNvPr>
          <p:cNvSpPr txBox="1"/>
          <p:nvPr/>
        </p:nvSpPr>
        <p:spPr>
          <a:xfrm>
            <a:off x="4954510" y="2793615"/>
            <a:ext cx="4291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Fill in the description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Google Shape;86;p19">
            <a:extLst>
              <a:ext uri="{FF2B5EF4-FFF2-40B4-BE49-F238E27FC236}">
                <a16:creationId xmlns:a16="http://schemas.microsoft.com/office/drawing/2014/main" id="{8AFA2AC9-6FB0-4AC3-B021-CC0DCCF062F1}"/>
              </a:ext>
            </a:extLst>
          </p:cNvPr>
          <p:cNvSpPr txBox="1"/>
          <p:nvPr/>
        </p:nvSpPr>
        <p:spPr>
          <a:xfrm>
            <a:off x="4954510" y="2359345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9D1B2AA1-7038-426C-A31A-7A2BD3FF93BC}"/>
              </a:ext>
            </a:extLst>
          </p:cNvPr>
          <p:cNvSpPr txBox="1"/>
          <p:nvPr/>
        </p:nvSpPr>
        <p:spPr>
          <a:xfrm>
            <a:off x="4954509" y="3492099"/>
            <a:ext cx="6210703" cy="78750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5120305-C960-4693-92B0-FCE6C6D87C27}"/>
              </a:ext>
            </a:extLst>
          </p:cNvPr>
          <p:cNvSpPr>
            <a:spLocks noEditPoints="1"/>
          </p:cNvSpPr>
          <p:nvPr/>
        </p:nvSpPr>
        <p:spPr bwMode="auto">
          <a:xfrm>
            <a:off x="5042134" y="5033187"/>
            <a:ext cx="387037" cy="390934"/>
          </a:xfrm>
          <a:custGeom>
            <a:avLst/>
            <a:gdLst>
              <a:gd name="T0" fmla="*/ 100 w 126"/>
              <a:gd name="T1" fmla="*/ 39 h 127"/>
              <a:gd name="T2" fmla="*/ 67 w 126"/>
              <a:gd name="T3" fmla="*/ 19 h 127"/>
              <a:gd name="T4" fmla="*/ 9 w 126"/>
              <a:gd name="T5" fmla="*/ 57 h 127"/>
              <a:gd name="T6" fmla="*/ 21 w 126"/>
              <a:gd name="T7" fmla="*/ 91 h 127"/>
              <a:gd name="T8" fmla="*/ 61 w 126"/>
              <a:gd name="T9" fmla="*/ 127 h 127"/>
              <a:gd name="T10" fmla="*/ 74 w 126"/>
              <a:gd name="T11" fmla="*/ 116 h 127"/>
              <a:gd name="T12" fmla="*/ 92 w 126"/>
              <a:gd name="T13" fmla="*/ 69 h 127"/>
              <a:gd name="T14" fmla="*/ 112 w 126"/>
              <a:gd name="T15" fmla="*/ 54 h 127"/>
              <a:gd name="T16" fmla="*/ 55 w 126"/>
              <a:gd name="T17" fmla="*/ 115 h 127"/>
              <a:gd name="T18" fmla="*/ 11 w 126"/>
              <a:gd name="T19" fmla="*/ 71 h 127"/>
              <a:gd name="T20" fmla="*/ 34 w 126"/>
              <a:gd name="T21" fmla="*/ 55 h 127"/>
              <a:gd name="T22" fmla="*/ 50 w 126"/>
              <a:gd name="T23" fmla="*/ 58 h 127"/>
              <a:gd name="T24" fmla="*/ 78 w 126"/>
              <a:gd name="T25" fmla="*/ 68 h 127"/>
              <a:gd name="T26" fmla="*/ 80 w 126"/>
              <a:gd name="T27" fmla="*/ 80 h 127"/>
              <a:gd name="T28" fmla="*/ 65 w 126"/>
              <a:gd name="T29" fmla="*/ 117 h 127"/>
              <a:gd name="T30" fmla="*/ 102 w 126"/>
              <a:gd name="T31" fmla="*/ 59 h 127"/>
              <a:gd name="T32" fmla="*/ 89 w 126"/>
              <a:gd name="T33" fmla="*/ 55 h 127"/>
              <a:gd name="T34" fmla="*/ 66 w 126"/>
              <a:gd name="T35" fmla="*/ 56 h 127"/>
              <a:gd name="T36" fmla="*/ 73 w 126"/>
              <a:gd name="T37" fmla="*/ 39 h 127"/>
              <a:gd name="T38" fmla="*/ 73 w 126"/>
              <a:gd name="T39" fmla="*/ 24 h 127"/>
              <a:gd name="T40" fmla="*/ 94 w 126"/>
              <a:gd name="T41" fmla="*/ 44 h 127"/>
              <a:gd name="T42" fmla="*/ 105 w 126"/>
              <a:gd name="T43" fmla="*/ 55 h 127"/>
              <a:gd name="T44" fmla="*/ 55 w 126"/>
              <a:gd name="T45" fmla="*/ 77 h 127"/>
              <a:gd name="T46" fmla="*/ 70 w 126"/>
              <a:gd name="T47" fmla="*/ 75 h 127"/>
              <a:gd name="T48" fmla="*/ 64 w 126"/>
              <a:gd name="T49" fmla="*/ 69 h 127"/>
              <a:gd name="T50" fmla="*/ 124 w 126"/>
              <a:gd name="T51" fmla="*/ 12 h 127"/>
              <a:gd name="T52" fmla="*/ 124 w 126"/>
              <a:gd name="T53" fmla="*/ 12 h 127"/>
              <a:gd name="T54" fmla="*/ 108 w 126"/>
              <a:gd name="T55" fmla="*/ 13 h 127"/>
              <a:gd name="T56" fmla="*/ 47 w 126"/>
              <a:gd name="T57" fmla="*/ 70 h 127"/>
              <a:gd name="T58" fmla="*/ 33 w 126"/>
              <a:gd name="T59" fmla="*/ 70 h 127"/>
              <a:gd name="T60" fmla="*/ 47 w 126"/>
              <a:gd name="T61" fmla="*/ 70 h 127"/>
              <a:gd name="T62" fmla="*/ 37 w 126"/>
              <a:gd name="T63" fmla="*/ 69 h 127"/>
              <a:gd name="T64" fmla="*/ 55 w 126"/>
              <a:gd name="T65" fmla="*/ 92 h 127"/>
              <a:gd name="T66" fmla="*/ 55 w 126"/>
              <a:gd name="T67" fmla="*/ 92 h 127"/>
              <a:gd name="T68" fmla="*/ 108 w 126"/>
              <a:gd name="T69" fmla="*/ 3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27">
                <a:moveTo>
                  <a:pt x="112" y="54"/>
                </a:moveTo>
                <a:cubicBezTo>
                  <a:pt x="111" y="48"/>
                  <a:pt x="104" y="43"/>
                  <a:pt x="100" y="39"/>
                </a:cubicBezTo>
                <a:cubicBezTo>
                  <a:pt x="94" y="33"/>
                  <a:pt x="87" y="26"/>
                  <a:pt x="81" y="20"/>
                </a:cubicBezTo>
                <a:cubicBezTo>
                  <a:pt x="77" y="16"/>
                  <a:pt x="71" y="15"/>
                  <a:pt x="67" y="19"/>
                </a:cubicBezTo>
                <a:cubicBezTo>
                  <a:pt x="63" y="23"/>
                  <a:pt x="55" y="30"/>
                  <a:pt x="60" y="36"/>
                </a:cubicBezTo>
                <a:cubicBezTo>
                  <a:pt x="43" y="43"/>
                  <a:pt x="26" y="50"/>
                  <a:pt x="9" y="57"/>
                </a:cubicBezTo>
                <a:cubicBezTo>
                  <a:pt x="3" y="60"/>
                  <a:pt x="0" y="70"/>
                  <a:pt x="5" y="75"/>
                </a:cubicBezTo>
                <a:cubicBezTo>
                  <a:pt x="10" y="80"/>
                  <a:pt x="16" y="86"/>
                  <a:pt x="21" y="91"/>
                </a:cubicBezTo>
                <a:cubicBezTo>
                  <a:pt x="30" y="100"/>
                  <a:pt x="38" y="109"/>
                  <a:pt x="47" y="117"/>
                </a:cubicBezTo>
                <a:cubicBezTo>
                  <a:pt x="51" y="121"/>
                  <a:pt x="55" y="127"/>
                  <a:pt x="61" y="127"/>
                </a:cubicBezTo>
                <a:cubicBezTo>
                  <a:pt x="64" y="127"/>
                  <a:pt x="68" y="126"/>
                  <a:pt x="70" y="124"/>
                </a:cubicBezTo>
                <a:cubicBezTo>
                  <a:pt x="72" y="121"/>
                  <a:pt x="73" y="119"/>
                  <a:pt x="74" y="116"/>
                </a:cubicBezTo>
                <a:cubicBezTo>
                  <a:pt x="78" y="105"/>
                  <a:pt x="82" y="94"/>
                  <a:pt x="87" y="83"/>
                </a:cubicBezTo>
                <a:cubicBezTo>
                  <a:pt x="88" y="79"/>
                  <a:pt x="90" y="74"/>
                  <a:pt x="92" y="69"/>
                </a:cubicBezTo>
                <a:cubicBezTo>
                  <a:pt x="97" y="71"/>
                  <a:pt x="101" y="71"/>
                  <a:pt x="105" y="67"/>
                </a:cubicBezTo>
                <a:cubicBezTo>
                  <a:pt x="109" y="63"/>
                  <a:pt x="113" y="60"/>
                  <a:pt x="112" y="54"/>
                </a:cubicBezTo>
                <a:close/>
                <a:moveTo>
                  <a:pt x="65" y="117"/>
                </a:moveTo>
                <a:cubicBezTo>
                  <a:pt x="63" y="123"/>
                  <a:pt x="57" y="117"/>
                  <a:pt x="55" y="115"/>
                </a:cubicBezTo>
                <a:cubicBezTo>
                  <a:pt x="47" y="107"/>
                  <a:pt x="39" y="98"/>
                  <a:pt x="31" y="90"/>
                </a:cubicBezTo>
                <a:cubicBezTo>
                  <a:pt x="24" y="84"/>
                  <a:pt x="18" y="77"/>
                  <a:pt x="11" y="71"/>
                </a:cubicBezTo>
                <a:cubicBezTo>
                  <a:pt x="5" y="64"/>
                  <a:pt x="23" y="60"/>
                  <a:pt x="27" y="58"/>
                </a:cubicBezTo>
                <a:cubicBezTo>
                  <a:pt x="29" y="57"/>
                  <a:pt x="31" y="56"/>
                  <a:pt x="34" y="55"/>
                </a:cubicBezTo>
                <a:cubicBezTo>
                  <a:pt x="36" y="55"/>
                  <a:pt x="36" y="55"/>
                  <a:pt x="38" y="55"/>
                </a:cubicBezTo>
                <a:cubicBezTo>
                  <a:pt x="42" y="57"/>
                  <a:pt x="46" y="57"/>
                  <a:pt x="50" y="58"/>
                </a:cubicBezTo>
                <a:cubicBezTo>
                  <a:pt x="59" y="59"/>
                  <a:pt x="67" y="60"/>
                  <a:pt x="74" y="64"/>
                </a:cubicBezTo>
                <a:cubicBezTo>
                  <a:pt x="76" y="65"/>
                  <a:pt x="77" y="66"/>
                  <a:pt x="78" y="68"/>
                </a:cubicBezTo>
                <a:cubicBezTo>
                  <a:pt x="79" y="68"/>
                  <a:pt x="83" y="71"/>
                  <a:pt x="83" y="72"/>
                </a:cubicBezTo>
                <a:cubicBezTo>
                  <a:pt x="83" y="74"/>
                  <a:pt x="80" y="79"/>
                  <a:pt x="80" y="80"/>
                </a:cubicBezTo>
                <a:cubicBezTo>
                  <a:pt x="75" y="91"/>
                  <a:pt x="71" y="102"/>
                  <a:pt x="67" y="113"/>
                </a:cubicBezTo>
                <a:cubicBezTo>
                  <a:pt x="66" y="115"/>
                  <a:pt x="66" y="116"/>
                  <a:pt x="65" y="117"/>
                </a:cubicBezTo>
                <a:close/>
                <a:moveTo>
                  <a:pt x="105" y="55"/>
                </a:moveTo>
                <a:cubicBezTo>
                  <a:pt x="105" y="57"/>
                  <a:pt x="103" y="58"/>
                  <a:pt x="102" y="59"/>
                </a:cubicBezTo>
                <a:cubicBezTo>
                  <a:pt x="101" y="60"/>
                  <a:pt x="100" y="62"/>
                  <a:pt x="98" y="63"/>
                </a:cubicBezTo>
                <a:cubicBezTo>
                  <a:pt x="95" y="64"/>
                  <a:pt x="91" y="57"/>
                  <a:pt x="89" y="55"/>
                </a:cubicBezTo>
                <a:cubicBezTo>
                  <a:pt x="88" y="60"/>
                  <a:pt x="86" y="65"/>
                  <a:pt x="84" y="69"/>
                </a:cubicBezTo>
                <a:cubicBezTo>
                  <a:pt x="87" y="66"/>
                  <a:pt x="68" y="57"/>
                  <a:pt x="66" y="56"/>
                </a:cubicBezTo>
                <a:cubicBezTo>
                  <a:pt x="58" y="54"/>
                  <a:pt x="49" y="54"/>
                  <a:pt x="41" y="52"/>
                </a:cubicBezTo>
                <a:cubicBezTo>
                  <a:pt x="52" y="48"/>
                  <a:pt x="63" y="44"/>
                  <a:pt x="73" y="39"/>
                </a:cubicBezTo>
                <a:cubicBezTo>
                  <a:pt x="71" y="37"/>
                  <a:pt x="64" y="33"/>
                  <a:pt x="67" y="29"/>
                </a:cubicBezTo>
                <a:cubicBezTo>
                  <a:pt x="69" y="28"/>
                  <a:pt x="71" y="25"/>
                  <a:pt x="73" y="24"/>
                </a:cubicBezTo>
                <a:cubicBezTo>
                  <a:pt x="74" y="24"/>
                  <a:pt x="76" y="25"/>
                  <a:pt x="76" y="26"/>
                </a:cubicBezTo>
                <a:cubicBezTo>
                  <a:pt x="82" y="32"/>
                  <a:pt x="88" y="38"/>
                  <a:pt x="94" y="44"/>
                </a:cubicBezTo>
                <a:cubicBezTo>
                  <a:pt x="97" y="47"/>
                  <a:pt x="100" y="50"/>
                  <a:pt x="102" y="52"/>
                </a:cubicBezTo>
                <a:cubicBezTo>
                  <a:pt x="103" y="53"/>
                  <a:pt x="105" y="54"/>
                  <a:pt x="105" y="55"/>
                </a:cubicBezTo>
                <a:close/>
                <a:moveTo>
                  <a:pt x="73" y="73"/>
                </a:moveTo>
                <a:cubicBezTo>
                  <a:pt x="71" y="61"/>
                  <a:pt x="53" y="65"/>
                  <a:pt x="55" y="77"/>
                </a:cubicBezTo>
                <a:cubicBezTo>
                  <a:pt x="58" y="88"/>
                  <a:pt x="75" y="85"/>
                  <a:pt x="73" y="73"/>
                </a:cubicBezTo>
                <a:close/>
                <a:moveTo>
                  <a:pt x="70" y="75"/>
                </a:moveTo>
                <a:cubicBezTo>
                  <a:pt x="70" y="82"/>
                  <a:pt x="58" y="82"/>
                  <a:pt x="59" y="75"/>
                </a:cubicBezTo>
                <a:cubicBezTo>
                  <a:pt x="59" y="72"/>
                  <a:pt x="61" y="69"/>
                  <a:pt x="64" y="69"/>
                </a:cubicBezTo>
                <a:cubicBezTo>
                  <a:pt x="67" y="69"/>
                  <a:pt x="70" y="72"/>
                  <a:pt x="70" y="75"/>
                </a:cubicBezTo>
                <a:close/>
                <a:moveTo>
                  <a:pt x="124" y="12"/>
                </a:moveTo>
                <a:cubicBezTo>
                  <a:pt x="124" y="0"/>
                  <a:pt x="103" y="2"/>
                  <a:pt x="104" y="14"/>
                </a:cubicBezTo>
                <a:cubicBezTo>
                  <a:pt x="106" y="26"/>
                  <a:pt x="126" y="25"/>
                  <a:pt x="124" y="12"/>
                </a:cubicBezTo>
                <a:close/>
                <a:moveTo>
                  <a:pt x="120" y="14"/>
                </a:moveTo>
                <a:cubicBezTo>
                  <a:pt x="120" y="21"/>
                  <a:pt x="107" y="20"/>
                  <a:pt x="108" y="13"/>
                </a:cubicBezTo>
                <a:cubicBezTo>
                  <a:pt x="109" y="5"/>
                  <a:pt x="121" y="7"/>
                  <a:pt x="120" y="14"/>
                </a:cubicBezTo>
                <a:close/>
                <a:moveTo>
                  <a:pt x="47" y="70"/>
                </a:moveTo>
                <a:cubicBezTo>
                  <a:pt x="47" y="66"/>
                  <a:pt x="44" y="62"/>
                  <a:pt x="40" y="62"/>
                </a:cubicBezTo>
                <a:cubicBezTo>
                  <a:pt x="36" y="62"/>
                  <a:pt x="33" y="66"/>
                  <a:pt x="33" y="70"/>
                </a:cubicBezTo>
                <a:cubicBezTo>
                  <a:pt x="33" y="74"/>
                  <a:pt x="36" y="78"/>
                  <a:pt x="40" y="78"/>
                </a:cubicBezTo>
                <a:cubicBezTo>
                  <a:pt x="44" y="78"/>
                  <a:pt x="47" y="74"/>
                  <a:pt x="47" y="70"/>
                </a:cubicBezTo>
                <a:close/>
                <a:moveTo>
                  <a:pt x="43" y="71"/>
                </a:moveTo>
                <a:cubicBezTo>
                  <a:pt x="42" y="76"/>
                  <a:pt x="36" y="74"/>
                  <a:pt x="37" y="69"/>
                </a:cubicBezTo>
                <a:cubicBezTo>
                  <a:pt x="37" y="64"/>
                  <a:pt x="44" y="66"/>
                  <a:pt x="43" y="71"/>
                </a:cubicBezTo>
                <a:close/>
                <a:moveTo>
                  <a:pt x="55" y="92"/>
                </a:moveTo>
                <a:cubicBezTo>
                  <a:pt x="56" y="97"/>
                  <a:pt x="48" y="98"/>
                  <a:pt x="47" y="93"/>
                </a:cubicBezTo>
                <a:cubicBezTo>
                  <a:pt x="46" y="88"/>
                  <a:pt x="54" y="86"/>
                  <a:pt x="55" y="92"/>
                </a:cubicBezTo>
                <a:close/>
                <a:moveTo>
                  <a:pt x="116" y="33"/>
                </a:moveTo>
                <a:cubicBezTo>
                  <a:pt x="118" y="38"/>
                  <a:pt x="110" y="41"/>
                  <a:pt x="108" y="36"/>
                </a:cubicBezTo>
                <a:cubicBezTo>
                  <a:pt x="106" y="31"/>
                  <a:pt x="113" y="29"/>
                  <a:pt x="116" y="33"/>
                </a:cubicBezTo>
                <a:close/>
              </a:path>
            </a:pathLst>
          </a:custGeom>
          <a:solidFill>
            <a:srgbClr val="929591"/>
          </a:solidFill>
          <a:ln>
            <a:solidFill>
              <a:srgbClr val="92959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0897452-F9FF-49A1-9B42-D8FCD120F389}"/>
              </a:ext>
            </a:extLst>
          </p:cNvPr>
          <p:cNvSpPr>
            <a:spLocks noEditPoints="1"/>
          </p:cNvSpPr>
          <p:nvPr/>
        </p:nvSpPr>
        <p:spPr bwMode="auto">
          <a:xfrm>
            <a:off x="5815914" y="5068644"/>
            <a:ext cx="343973" cy="355477"/>
          </a:xfrm>
          <a:custGeom>
            <a:avLst/>
            <a:gdLst>
              <a:gd name="T0" fmla="*/ 124 w 126"/>
              <a:gd name="T1" fmla="*/ 118 h 130"/>
              <a:gd name="T2" fmla="*/ 107 w 126"/>
              <a:gd name="T3" fmla="*/ 106 h 130"/>
              <a:gd name="T4" fmla="*/ 85 w 126"/>
              <a:gd name="T5" fmla="*/ 99 h 130"/>
              <a:gd name="T6" fmla="*/ 101 w 126"/>
              <a:gd name="T7" fmla="*/ 53 h 130"/>
              <a:gd name="T8" fmla="*/ 84 w 126"/>
              <a:gd name="T9" fmla="*/ 10 h 130"/>
              <a:gd name="T10" fmla="*/ 39 w 126"/>
              <a:gd name="T11" fmla="*/ 13 h 130"/>
              <a:gd name="T12" fmla="*/ 25 w 126"/>
              <a:gd name="T13" fmla="*/ 58 h 130"/>
              <a:gd name="T14" fmla="*/ 41 w 126"/>
              <a:gd name="T15" fmla="*/ 99 h 130"/>
              <a:gd name="T16" fmla="*/ 17 w 126"/>
              <a:gd name="T17" fmla="*/ 106 h 130"/>
              <a:gd name="T18" fmla="*/ 3 w 126"/>
              <a:gd name="T19" fmla="*/ 121 h 130"/>
              <a:gd name="T20" fmla="*/ 15 w 126"/>
              <a:gd name="T21" fmla="*/ 127 h 130"/>
              <a:gd name="T22" fmla="*/ 44 w 126"/>
              <a:gd name="T23" fmla="*/ 127 h 130"/>
              <a:gd name="T24" fmla="*/ 102 w 126"/>
              <a:gd name="T25" fmla="*/ 127 h 130"/>
              <a:gd name="T26" fmla="*/ 124 w 126"/>
              <a:gd name="T27" fmla="*/ 118 h 130"/>
              <a:gd name="T28" fmla="*/ 40 w 126"/>
              <a:gd name="T29" fmla="*/ 83 h 130"/>
              <a:gd name="T30" fmla="*/ 35 w 126"/>
              <a:gd name="T31" fmla="*/ 36 h 130"/>
              <a:gd name="T32" fmla="*/ 48 w 126"/>
              <a:gd name="T33" fmla="*/ 16 h 130"/>
              <a:gd name="T34" fmla="*/ 71 w 126"/>
              <a:gd name="T35" fmla="*/ 12 h 130"/>
              <a:gd name="T36" fmla="*/ 93 w 126"/>
              <a:gd name="T37" fmla="*/ 53 h 130"/>
              <a:gd name="T38" fmla="*/ 77 w 126"/>
              <a:gd name="T39" fmla="*/ 97 h 130"/>
              <a:gd name="T40" fmla="*/ 56 w 126"/>
              <a:gd name="T41" fmla="*/ 101 h 130"/>
              <a:gd name="T42" fmla="*/ 40 w 126"/>
              <a:gd name="T43" fmla="*/ 83 h 130"/>
              <a:gd name="T44" fmla="*/ 10 w 126"/>
              <a:gd name="T45" fmla="*/ 119 h 130"/>
              <a:gd name="T46" fmla="*/ 32 w 126"/>
              <a:gd name="T47" fmla="*/ 109 h 130"/>
              <a:gd name="T48" fmla="*/ 43 w 126"/>
              <a:gd name="T49" fmla="*/ 106 h 130"/>
              <a:gd name="T50" fmla="*/ 51 w 126"/>
              <a:gd name="T51" fmla="*/ 104 h 130"/>
              <a:gd name="T52" fmla="*/ 56 w 126"/>
              <a:gd name="T53" fmla="*/ 106 h 130"/>
              <a:gd name="T54" fmla="*/ 67 w 126"/>
              <a:gd name="T55" fmla="*/ 107 h 130"/>
              <a:gd name="T56" fmla="*/ 73 w 126"/>
              <a:gd name="T57" fmla="*/ 105 h 130"/>
              <a:gd name="T58" fmla="*/ 79 w 126"/>
              <a:gd name="T59" fmla="*/ 105 h 130"/>
              <a:gd name="T60" fmla="*/ 102 w 126"/>
              <a:gd name="T61" fmla="*/ 112 h 130"/>
              <a:gd name="T62" fmla="*/ 116 w 126"/>
              <a:gd name="T63" fmla="*/ 119 h 130"/>
              <a:gd name="T64" fmla="*/ 10 w 126"/>
              <a:gd name="T65" fmla="*/ 11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6" h="130">
                <a:moveTo>
                  <a:pt x="124" y="118"/>
                </a:moveTo>
                <a:cubicBezTo>
                  <a:pt x="123" y="111"/>
                  <a:pt x="113" y="108"/>
                  <a:pt x="107" y="106"/>
                </a:cubicBezTo>
                <a:cubicBezTo>
                  <a:pt x="100" y="103"/>
                  <a:pt x="93" y="100"/>
                  <a:pt x="85" y="99"/>
                </a:cubicBezTo>
                <a:cubicBezTo>
                  <a:pt x="95" y="85"/>
                  <a:pt x="101" y="70"/>
                  <a:pt x="101" y="53"/>
                </a:cubicBezTo>
                <a:cubicBezTo>
                  <a:pt x="101" y="38"/>
                  <a:pt x="96" y="20"/>
                  <a:pt x="84" y="10"/>
                </a:cubicBezTo>
                <a:cubicBezTo>
                  <a:pt x="71" y="0"/>
                  <a:pt x="51" y="1"/>
                  <a:pt x="39" y="13"/>
                </a:cubicBezTo>
                <a:cubicBezTo>
                  <a:pt x="28" y="25"/>
                  <a:pt x="25" y="42"/>
                  <a:pt x="25" y="58"/>
                </a:cubicBezTo>
                <a:cubicBezTo>
                  <a:pt x="26" y="72"/>
                  <a:pt x="32" y="87"/>
                  <a:pt x="41" y="99"/>
                </a:cubicBezTo>
                <a:cubicBezTo>
                  <a:pt x="33" y="100"/>
                  <a:pt x="25" y="103"/>
                  <a:pt x="17" y="106"/>
                </a:cubicBezTo>
                <a:cubicBezTo>
                  <a:pt x="12" y="109"/>
                  <a:pt x="0" y="113"/>
                  <a:pt x="3" y="121"/>
                </a:cubicBezTo>
                <a:cubicBezTo>
                  <a:pt x="4" y="127"/>
                  <a:pt x="10" y="127"/>
                  <a:pt x="15" y="127"/>
                </a:cubicBezTo>
                <a:cubicBezTo>
                  <a:pt x="25" y="127"/>
                  <a:pt x="34" y="127"/>
                  <a:pt x="44" y="127"/>
                </a:cubicBezTo>
                <a:cubicBezTo>
                  <a:pt x="64" y="127"/>
                  <a:pt x="83" y="127"/>
                  <a:pt x="102" y="127"/>
                </a:cubicBezTo>
                <a:cubicBezTo>
                  <a:pt x="109" y="127"/>
                  <a:pt x="126" y="130"/>
                  <a:pt x="124" y="118"/>
                </a:cubicBezTo>
                <a:close/>
                <a:moveTo>
                  <a:pt x="40" y="83"/>
                </a:moveTo>
                <a:cubicBezTo>
                  <a:pt x="33" y="68"/>
                  <a:pt x="30" y="52"/>
                  <a:pt x="35" y="36"/>
                </a:cubicBezTo>
                <a:cubicBezTo>
                  <a:pt x="38" y="28"/>
                  <a:pt x="42" y="21"/>
                  <a:pt x="48" y="16"/>
                </a:cubicBezTo>
                <a:cubicBezTo>
                  <a:pt x="55" y="11"/>
                  <a:pt x="63" y="11"/>
                  <a:pt x="71" y="12"/>
                </a:cubicBezTo>
                <a:cubicBezTo>
                  <a:pt x="87" y="16"/>
                  <a:pt x="93" y="38"/>
                  <a:pt x="93" y="53"/>
                </a:cubicBezTo>
                <a:cubicBezTo>
                  <a:pt x="93" y="69"/>
                  <a:pt x="88" y="85"/>
                  <a:pt x="77" y="97"/>
                </a:cubicBezTo>
                <a:cubicBezTo>
                  <a:pt x="71" y="103"/>
                  <a:pt x="63" y="105"/>
                  <a:pt x="56" y="101"/>
                </a:cubicBezTo>
                <a:cubicBezTo>
                  <a:pt x="48" y="97"/>
                  <a:pt x="44" y="90"/>
                  <a:pt x="40" y="83"/>
                </a:cubicBezTo>
                <a:close/>
                <a:moveTo>
                  <a:pt x="10" y="119"/>
                </a:moveTo>
                <a:cubicBezTo>
                  <a:pt x="17" y="115"/>
                  <a:pt x="24" y="112"/>
                  <a:pt x="32" y="109"/>
                </a:cubicBezTo>
                <a:cubicBezTo>
                  <a:pt x="36" y="108"/>
                  <a:pt x="39" y="107"/>
                  <a:pt x="43" y="106"/>
                </a:cubicBezTo>
                <a:cubicBezTo>
                  <a:pt x="46" y="105"/>
                  <a:pt x="48" y="105"/>
                  <a:pt x="51" y="104"/>
                </a:cubicBezTo>
                <a:cubicBezTo>
                  <a:pt x="53" y="104"/>
                  <a:pt x="54" y="105"/>
                  <a:pt x="56" y="106"/>
                </a:cubicBezTo>
                <a:cubicBezTo>
                  <a:pt x="60" y="108"/>
                  <a:pt x="63" y="108"/>
                  <a:pt x="67" y="107"/>
                </a:cubicBezTo>
                <a:cubicBezTo>
                  <a:pt x="69" y="107"/>
                  <a:pt x="71" y="106"/>
                  <a:pt x="73" y="105"/>
                </a:cubicBezTo>
                <a:cubicBezTo>
                  <a:pt x="75" y="104"/>
                  <a:pt x="76" y="104"/>
                  <a:pt x="79" y="105"/>
                </a:cubicBezTo>
                <a:cubicBezTo>
                  <a:pt x="87" y="107"/>
                  <a:pt x="95" y="109"/>
                  <a:pt x="102" y="112"/>
                </a:cubicBezTo>
                <a:cubicBezTo>
                  <a:pt x="107" y="114"/>
                  <a:pt x="112" y="116"/>
                  <a:pt x="116" y="119"/>
                </a:cubicBezTo>
                <a:cubicBezTo>
                  <a:pt x="81" y="119"/>
                  <a:pt x="45" y="119"/>
                  <a:pt x="10" y="119"/>
                </a:cubicBezTo>
                <a:close/>
              </a:path>
            </a:pathLst>
          </a:custGeom>
          <a:solidFill>
            <a:srgbClr val="929591"/>
          </a:solidFill>
          <a:ln>
            <a:solidFill>
              <a:srgbClr val="92959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3D1675B1-D632-40C1-A2FF-40F915B77097}"/>
              </a:ext>
            </a:extLst>
          </p:cNvPr>
          <p:cNvSpPr>
            <a:spLocks noEditPoints="1"/>
          </p:cNvSpPr>
          <p:nvPr/>
        </p:nvSpPr>
        <p:spPr bwMode="auto">
          <a:xfrm>
            <a:off x="6546337" y="5068644"/>
            <a:ext cx="362360" cy="359762"/>
          </a:xfrm>
          <a:custGeom>
            <a:avLst/>
            <a:gdLst>
              <a:gd name="T0" fmla="*/ 106 w 118"/>
              <a:gd name="T1" fmla="*/ 0 h 117"/>
              <a:gd name="T2" fmla="*/ 80 w 118"/>
              <a:gd name="T3" fmla="*/ 23 h 117"/>
              <a:gd name="T4" fmla="*/ 83 w 118"/>
              <a:gd name="T5" fmla="*/ 32 h 117"/>
              <a:gd name="T6" fmla="*/ 74 w 118"/>
              <a:gd name="T7" fmla="*/ 33 h 117"/>
              <a:gd name="T8" fmla="*/ 41 w 118"/>
              <a:gd name="T9" fmla="*/ 25 h 117"/>
              <a:gd name="T10" fmla="*/ 11 w 118"/>
              <a:gd name="T11" fmla="*/ 96 h 117"/>
              <a:gd name="T12" fmla="*/ 5 w 118"/>
              <a:gd name="T13" fmla="*/ 110 h 117"/>
              <a:gd name="T14" fmla="*/ 11 w 118"/>
              <a:gd name="T15" fmla="*/ 111 h 117"/>
              <a:gd name="T16" fmla="*/ 20 w 118"/>
              <a:gd name="T17" fmla="*/ 106 h 117"/>
              <a:gd name="T18" fmla="*/ 78 w 118"/>
              <a:gd name="T19" fmla="*/ 105 h 117"/>
              <a:gd name="T20" fmla="*/ 93 w 118"/>
              <a:gd name="T21" fmla="*/ 115 h 117"/>
              <a:gd name="T22" fmla="*/ 82 w 118"/>
              <a:gd name="T23" fmla="*/ 101 h 117"/>
              <a:gd name="T24" fmla="*/ 89 w 118"/>
              <a:gd name="T25" fmla="*/ 49 h 117"/>
              <a:gd name="T26" fmla="*/ 83 w 118"/>
              <a:gd name="T27" fmla="*/ 40 h 117"/>
              <a:gd name="T28" fmla="*/ 93 w 118"/>
              <a:gd name="T29" fmla="*/ 39 h 117"/>
              <a:gd name="T30" fmla="*/ 118 w 118"/>
              <a:gd name="T31" fmla="*/ 13 h 117"/>
              <a:gd name="T32" fmla="*/ 98 w 118"/>
              <a:gd name="T33" fmla="*/ 9 h 117"/>
              <a:gd name="T34" fmla="*/ 101 w 118"/>
              <a:gd name="T35" fmla="*/ 14 h 117"/>
              <a:gd name="T36" fmla="*/ 96 w 118"/>
              <a:gd name="T37" fmla="*/ 13 h 117"/>
              <a:gd name="T38" fmla="*/ 87 w 118"/>
              <a:gd name="T39" fmla="*/ 28 h 117"/>
              <a:gd name="T40" fmla="*/ 90 w 118"/>
              <a:gd name="T41" fmla="*/ 14 h 117"/>
              <a:gd name="T42" fmla="*/ 87 w 118"/>
              <a:gd name="T43" fmla="*/ 28 h 117"/>
              <a:gd name="T44" fmla="*/ 83 w 118"/>
              <a:gd name="T45" fmla="*/ 91 h 117"/>
              <a:gd name="T46" fmla="*/ 8 w 118"/>
              <a:gd name="T47" fmla="*/ 77 h 117"/>
              <a:gd name="T48" fmla="*/ 75 w 118"/>
              <a:gd name="T49" fmla="*/ 40 h 117"/>
              <a:gd name="T50" fmla="*/ 66 w 118"/>
              <a:gd name="T51" fmla="*/ 48 h 117"/>
              <a:gd name="T52" fmla="*/ 32 w 118"/>
              <a:gd name="T53" fmla="*/ 46 h 117"/>
              <a:gd name="T54" fmla="*/ 67 w 118"/>
              <a:gd name="T55" fmla="*/ 94 h 117"/>
              <a:gd name="T56" fmla="*/ 76 w 118"/>
              <a:gd name="T57" fmla="*/ 60 h 117"/>
              <a:gd name="T58" fmla="*/ 79 w 118"/>
              <a:gd name="T59" fmla="*/ 44 h 117"/>
              <a:gd name="T60" fmla="*/ 69 w 118"/>
              <a:gd name="T61" fmla="*/ 57 h 117"/>
              <a:gd name="T62" fmla="*/ 53 w 118"/>
              <a:gd name="T63" fmla="*/ 95 h 117"/>
              <a:gd name="T64" fmla="*/ 24 w 118"/>
              <a:gd name="T65" fmla="*/ 66 h 117"/>
              <a:gd name="T66" fmla="*/ 64 w 118"/>
              <a:gd name="T67" fmla="*/ 52 h 117"/>
              <a:gd name="T68" fmla="*/ 55 w 118"/>
              <a:gd name="T69" fmla="*/ 57 h 117"/>
              <a:gd name="T70" fmla="*/ 34 w 118"/>
              <a:gd name="T71" fmla="*/ 74 h 117"/>
              <a:gd name="T72" fmla="*/ 64 w 118"/>
              <a:gd name="T73" fmla="*/ 69 h 117"/>
              <a:gd name="T74" fmla="*/ 61 w 118"/>
              <a:gd name="T75" fmla="*/ 62 h 117"/>
              <a:gd name="T76" fmla="*/ 67 w 118"/>
              <a:gd name="T77" fmla="*/ 56 h 117"/>
              <a:gd name="T78" fmla="*/ 58 w 118"/>
              <a:gd name="T79" fmla="*/ 67 h 117"/>
              <a:gd name="T80" fmla="*/ 41 w 118"/>
              <a:gd name="T81" fmla="*/ 78 h 117"/>
              <a:gd name="T82" fmla="*/ 50 w 118"/>
              <a:gd name="T83" fmla="*/ 66 h 117"/>
              <a:gd name="T84" fmla="*/ 45 w 118"/>
              <a:gd name="T85" fmla="*/ 75 h 117"/>
              <a:gd name="T86" fmla="*/ 53 w 118"/>
              <a:gd name="T87" fmla="*/ 70 h 117"/>
              <a:gd name="T88" fmla="*/ 58 w 118"/>
              <a:gd name="T89" fmla="*/ 67 h 117"/>
              <a:gd name="T90" fmla="*/ 102 w 118"/>
              <a:gd name="T91" fmla="*/ 32 h 117"/>
              <a:gd name="T92" fmla="*/ 101 w 118"/>
              <a:gd name="T93" fmla="*/ 22 h 117"/>
              <a:gd name="T94" fmla="*/ 111 w 118"/>
              <a:gd name="T95" fmla="*/ 1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8" h="117">
                <a:moveTo>
                  <a:pt x="106" y="13"/>
                </a:moveTo>
                <a:cubicBezTo>
                  <a:pt x="106" y="9"/>
                  <a:pt x="106" y="4"/>
                  <a:pt x="106" y="0"/>
                </a:cubicBezTo>
                <a:cubicBezTo>
                  <a:pt x="98" y="3"/>
                  <a:pt x="90" y="7"/>
                  <a:pt x="84" y="13"/>
                </a:cubicBezTo>
                <a:cubicBezTo>
                  <a:pt x="81" y="15"/>
                  <a:pt x="80" y="19"/>
                  <a:pt x="80" y="23"/>
                </a:cubicBezTo>
                <a:cubicBezTo>
                  <a:pt x="80" y="25"/>
                  <a:pt x="80" y="26"/>
                  <a:pt x="81" y="28"/>
                </a:cubicBezTo>
                <a:cubicBezTo>
                  <a:pt x="82" y="29"/>
                  <a:pt x="84" y="31"/>
                  <a:pt x="83" y="32"/>
                </a:cubicBezTo>
                <a:cubicBezTo>
                  <a:pt x="82" y="33"/>
                  <a:pt x="80" y="37"/>
                  <a:pt x="78" y="36"/>
                </a:cubicBezTo>
                <a:cubicBezTo>
                  <a:pt x="77" y="35"/>
                  <a:pt x="75" y="34"/>
                  <a:pt x="74" y="33"/>
                </a:cubicBezTo>
                <a:cubicBezTo>
                  <a:pt x="71" y="30"/>
                  <a:pt x="67" y="28"/>
                  <a:pt x="63" y="27"/>
                </a:cubicBezTo>
                <a:cubicBezTo>
                  <a:pt x="56" y="25"/>
                  <a:pt x="48" y="24"/>
                  <a:pt x="41" y="25"/>
                </a:cubicBezTo>
                <a:cubicBezTo>
                  <a:pt x="25" y="28"/>
                  <a:pt x="13" y="38"/>
                  <a:pt x="6" y="52"/>
                </a:cubicBezTo>
                <a:cubicBezTo>
                  <a:pt x="0" y="65"/>
                  <a:pt x="2" y="84"/>
                  <a:pt x="11" y="96"/>
                </a:cubicBezTo>
                <a:cubicBezTo>
                  <a:pt x="12" y="98"/>
                  <a:pt x="14" y="99"/>
                  <a:pt x="15" y="101"/>
                </a:cubicBezTo>
                <a:cubicBezTo>
                  <a:pt x="12" y="103"/>
                  <a:pt x="8" y="107"/>
                  <a:pt x="5" y="110"/>
                </a:cubicBezTo>
                <a:cubicBezTo>
                  <a:pt x="4" y="111"/>
                  <a:pt x="1" y="114"/>
                  <a:pt x="4" y="115"/>
                </a:cubicBezTo>
                <a:cubicBezTo>
                  <a:pt x="6" y="117"/>
                  <a:pt x="9" y="113"/>
                  <a:pt x="11" y="111"/>
                </a:cubicBezTo>
                <a:cubicBezTo>
                  <a:pt x="13" y="110"/>
                  <a:pt x="15" y="108"/>
                  <a:pt x="17" y="106"/>
                </a:cubicBezTo>
                <a:cubicBezTo>
                  <a:pt x="19" y="105"/>
                  <a:pt x="19" y="105"/>
                  <a:pt x="20" y="106"/>
                </a:cubicBezTo>
                <a:cubicBezTo>
                  <a:pt x="33" y="116"/>
                  <a:pt x="49" y="117"/>
                  <a:pt x="64" y="113"/>
                </a:cubicBezTo>
                <a:cubicBezTo>
                  <a:pt x="69" y="111"/>
                  <a:pt x="74" y="108"/>
                  <a:pt x="78" y="105"/>
                </a:cubicBezTo>
                <a:cubicBezTo>
                  <a:pt x="81" y="108"/>
                  <a:pt x="84" y="110"/>
                  <a:pt x="87" y="113"/>
                </a:cubicBezTo>
                <a:cubicBezTo>
                  <a:pt x="89" y="114"/>
                  <a:pt x="91" y="117"/>
                  <a:pt x="93" y="115"/>
                </a:cubicBezTo>
                <a:cubicBezTo>
                  <a:pt x="95" y="113"/>
                  <a:pt x="93" y="111"/>
                  <a:pt x="91" y="110"/>
                </a:cubicBezTo>
                <a:cubicBezTo>
                  <a:pt x="88" y="107"/>
                  <a:pt x="85" y="103"/>
                  <a:pt x="82" y="101"/>
                </a:cubicBezTo>
                <a:cubicBezTo>
                  <a:pt x="92" y="90"/>
                  <a:pt x="96" y="74"/>
                  <a:pt x="93" y="59"/>
                </a:cubicBezTo>
                <a:cubicBezTo>
                  <a:pt x="92" y="56"/>
                  <a:pt x="90" y="52"/>
                  <a:pt x="89" y="49"/>
                </a:cubicBezTo>
                <a:cubicBezTo>
                  <a:pt x="88" y="47"/>
                  <a:pt x="87" y="45"/>
                  <a:pt x="85" y="44"/>
                </a:cubicBezTo>
                <a:cubicBezTo>
                  <a:pt x="84" y="42"/>
                  <a:pt x="82" y="41"/>
                  <a:pt x="83" y="40"/>
                </a:cubicBezTo>
                <a:cubicBezTo>
                  <a:pt x="84" y="38"/>
                  <a:pt x="87" y="35"/>
                  <a:pt x="88" y="36"/>
                </a:cubicBezTo>
                <a:cubicBezTo>
                  <a:pt x="90" y="37"/>
                  <a:pt x="91" y="38"/>
                  <a:pt x="93" y="39"/>
                </a:cubicBezTo>
                <a:cubicBezTo>
                  <a:pt x="96" y="40"/>
                  <a:pt x="101" y="39"/>
                  <a:pt x="103" y="37"/>
                </a:cubicBezTo>
                <a:cubicBezTo>
                  <a:pt x="111" y="31"/>
                  <a:pt x="115" y="22"/>
                  <a:pt x="118" y="13"/>
                </a:cubicBezTo>
                <a:cubicBezTo>
                  <a:pt x="114" y="13"/>
                  <a:pt x="110" y="13"/>
                  <a:pt x="106" y="13"/>
                </a:cubicBezTo>
                <a:close/>
                <a:moveTo>
                  <a:pt x="98" y="9"/>
                </a:moveTo>
                <a:cubicBezTo>
                  <a:pt x="99" y="9"/>
                  <a:pt x="100" y="8"/>
                  <a:pt x="101" y="8"/>
                </a:cubicBezTo>
                <a:cubicBezTo>
                  <a:pt x="101" y="10"/>
                  <a:pt x="101" y="12"/>
                  <a:pt x="101" y="14"/>
                </a:cubicBezTo>
                <a:cubicBezTo>
                  <a:pt x="101" y="16"/>
                  <a:pt x="97" y="18"/>
                  <a:pt x="96" y="19"/>
                </a:cubicBezTo>
                <a:cubicBezTo>
                  <a:pt x="96" y="17"/>
                  <a:pt x="96" y="15"/>
                  <a:pt x="96" y="13"/>
                </a:cubicBezTo>
                <a:cubicBezTo>
                  <a:pt x="96" y="11"/>
                  <a:pt x="96" y="10"/>
                  <a:pt x="98" y="9"/>
                </a:cubicBezTo>
                <a:close/>
                <a:moveTo>
                  <a:pt x="87" y="28"/>
                </a:moveTo>
                <a:cubicBezTo>
                  <a:pt x="86" y="26"/>
                  <a:pt x="85" y="24"/>
                  <a:pt x="85" y="21"/>
                </a:cubicBezTo>
                <a:cubicBezTo>
                  <a:pt x="85" y="18"/>
                  <a:pt x="88" y="16"/>
                  <a:pt x="90" y="14"/>
                </a:cubicBezTo>
                <a:cubicBezTo>
                  <a:pt x="90" y="16"/>
                  <a:pt x="89" y="25"/>
                  <a:pt x="91" y="25"/>
                </a:cubicBezTo>
                <a:cubicBezTo>
                  <a:pt x="90" y="26"/>
                  <a:pt x="88" y="27"/>
                  <a:pt x="87" y="28"/>
                </a:cubicBezTo>
                <a:close/>
                <a:moveTo>
                  <a:pt x="80" y="44"/>
                </a:moveTo>
                <a:cubicBezTo>
                  <a:pt x="90" y="58"/>
                  <a:pt x="92" y="76"/>
                  <a:pt x="83" y="91"/>
                </a:cubicBezTo>
                <a:cubicBezTo>
                  <a:pt x="74" y="105"/>
                  <a:pt x="57" y="113"/>
                  <a:pt x="41" y="110"/>
                </a:cubicBezTo>
                <a:cubicBezTo>
                  <a:pt x="24" y="107"/>
                  <a:pt x="12" y="94"/>
                  <a:pt x="8" y="77"/>
                </a:cubicBezTo>
                <a:cubicBezTo>
                  <a:pt x="5" y="61"/>
                  <a:pt x="14" y="43"/>
                  <a:pt x="28" y="35"/>
                </a:cubicBezTo>
                <a:cubicBezTo>
                  <a:pt x="43" y="27"/>
                  <a:pt x="63" y="28"/>
                  <a:pt x="75" y="40"/>
                </a:cubicBezTo>
                <a:cubicBezTo>
                  <a:pt x="74" y="42"/>
                  <a:pt x="72" y="43"/>
                  <a:pt x="71" y="45"/>
                </a:cubicBezTo>
                <a:cubicBezTo>
                  <a:pt x="70" y="46"/>
                  <a:pt x="68" y="49"/>
                  <a:pt x="66" y="48"/>
                </a:cubicBezTo>
                <a:cubicBezTo>
                  <a:pt x="63" y="45"/>
                  <a:pt x="60" y="43"/>
                  <a:pt x="56" y="42"/>
                </a:cubicBezTo>
                <a:cubicBezTo>
                  <a:pt x="47" y="40"/>
                  <a:pt x="39" y="42"/>
                  <a:pt x="32" y="46"/>
                </a:cubicBezTo>
                <a:cubicBezTo>
                  <a:pt x="18" y="55"/>
                  <a:pt x="15" y="76"/>
                  <a:pt x="25" y="89"/>
                </a:cubicBezTo>
                <a:cubicBezTo>
                  <a:pt x="34" y="102"/>
                  <a:pt x="55" y="106"/>
                  <a:pt x="67" y="94"/>
                </a:cubicBezTo>
                <a:cubicBezTo>
                  <a:pt x="73" y="88"/>
                  <a:pt x="78" y="81"/>
                  <a:pt x="78" y="73"/>
                </a:cubicBezTo>
                <a:cubicBezTo>
                  <a:pt x="78" y="68"/>
                  <a:pt x="77" y="65"/>
                  <a:pt x="76" y="60"/>
                </a:cubicBezTo>
                <a:cubicBezTo>
                  <a:pt x="75" y="59"/>
                  <a:pt x="71" y="52"/>
                  <a:pt x="71" y="52"/>
                </a:cubicBezTo>
                <a:cubicBezTo>
                  <a:pt x="74" y="49"/>
                  <a:pt x="76" y="46"/>
                  <a:pt x="79" y="44"/>
                </a:cubicBezTo>
                <a:cubicBezTo>
                  <a:pt x="79" y="44"/>
                  <a:pt x="79" y="44"/>
                  <a:pt x="80" y="44"/>
                </a:cubicBezTo>
                <a:close/>
                <a:moveTo>
                  <a:pt x="69" y="57"/>
                </a:moveTo>
                <a:cubicBezTo>
                  <a:pt x="73" y="64"/>
                  <a:pt x="75" y="73"/>
                  <a:pt x="71" y="81"/>
                </a:cubicBezTo>
                <a:cubicBezTo>
                  <a:pt x="68" y="88"/>
                  <a:pt x="61" y="94"/>
                  <a:pt x="53" y="95"/>
                </a:cubicBezTo>
                <a:cubicBezTo>
                  <a:pt x="45" y="97"/>
                  <a:pt x="37" y="95"/>
                  <a:pt x="31" y="89"/>
                </a:cubicBezTo>
                <a:cubicBezTo>
                  <a:pt x="25" y="83"/>
                  <a:pt x="23" y="75"/>
                  <a:pt x="24" y="66"/>
                </a:cubicBezTo>
                <a:cubicBezTo>
                  <a:pt x="25" y="59"/>
                  <a:pt x="32" y="50"/>
                  <a:pt x="39" y="48"/>
                </a:cubicBezTo>
                <a:cubicBezTo>
                  <a:pt x="49" y="45"/>
                  <a:pt x="56" y="47"/>
                  <a:pt x="64" y="52"/>
                </a:cubicBezTo>
                <a:cubicBezTo>
                  <a:pt x="62" y="53"/>
                  <a:pt x="61" y="55"/>
                  <a:pt x="59" y="57"/>
                </a:cubicBezTo>
                <a:cubicBezTo>
                  <a:pt x="57" y="59"/>
                  <a:pt x="58" y="59"/>
                  <a:pt x="55" y="57"/>
                </a:cubicBezTo>
                <a:cubicBezTo>
                  <a:pt x="52" y="56"/>
                  <a:pt x="48" y="55"/>
                  <a:pt x="44" y="56"/>
                </a:cubicBezTo>
                <a:cubicBezTo>
                  <a:pt x="36" y="59"/>
                  <a:pt x="32" y="67"/>
                  <a:pt x="34" y="74"/>
                </a:cubicBezTo>
                <a:cubicBezTo>
                  <a:pt x="35" y="82"/>
                  <a:pt x="42" y="88"/>
                  <a:pt x="50" y="87"/>
                </a:cubicBezTo>
                <a:cubicBezTo>
                  <a:pt x="58" y="85"/>
                  <a:pt x="66" y="78"/>
                  <a:pt x="64" y="69"/>
                </a:cubicBezTo>
                <a:cubicBezTo>
                  <a:pt x="63" y="68"/>
                  <a:pt x="63" y="67"/>
                  <a:pt x="62" y="65"/>
                </a:cubicBezTo>
                <a:cubicBezTo>
                  <a:pt x="62" y="65"/>
                  <a:pt x="61" y="63"/>
                  <a:pt x="61" y="62"/>
                </a:cubicBezTo>
                <a:cubicBezTo>
                  <a:pt x="61" y="61"/>
                  <a:pt x="63" y="59"/>
                  <a:pt x="64" y="59"/>
                </a:cubicBezTo>
                <a:cubicBezTo>
                  <a:pt x="65" y="58"/>
                  <a:pt x="66" y="57"/>
                  <a:pt x="67" y="56"/>
                </a:cubicBezTo>
                <a:cubicBezTo>
                  <a:pt x="68" y="56"/>
                  <a:pt x="68" y="57"/>
                  <a:pt x="69" y="57"/>
                </a:cubicBezTo>
                <a:close/>
                <a:moveTo>
                  <a:pt x="58" y="67"/>
                </a:moveTo>
                <a:cubicBezTo>
                  <a:pt x="60" y="71"/>
                  <a:pt x="58" y="77"/>
                  <a:pt x="54" y="80"/>
                </a:cubicBezTo>
                <a:cubicBezTo>
                  <a:pt x="49" y="83"/>
                  <a:pt x="44" y="82"/>
                  <a:pt x="41" y="78"/>
                </a:cubicBezTo>
                <a:cubicBezTo>
                  <a:pt x="33" y="70"/>
                  <a:pt x="44" y="56"/>
                  <a:pt x="54" y="62"/>
                </a:cubicBezTo>
                <a:cubicBezTo>
                  <a:pt x="52" y="64"/>
                  <a:pt x="51" y="65"/>
                  <a:pt x="50" y="66"/>
                </a:cubicBezTo>
                <a:cubicBezTo>
                  <a:pt x="49" y="66"/>
                  <a:pt x="46" y="67"/>
                  <a:pt x="46" y="67"/>
                </a:cubicBezTo>
                <a:cubicBezTo>
                  <a:pt x="43" y="69"/>
                  <a:pt x="42" y="72"/>
                  <a:pt x="45" y="75"/>
                </a:cubicBezTo>
                <a:cubicBezTo>
                  <a:pt x="47" y="77"/>
                  <a:pt x="50" y="77"/>
                  <a:pt x="52" y="74"/>
                </a:cubicBezTo>
                <a:cubicBezTo>
                  <a:pt x="53" y="73"/>
                  <a:pt x="54" y="71"/>
                  <a:pt x="53" y="70"/>
                </a:cubicBezTo>
                <a:cubicBezTo>
                  <a:pt x="53" y="69"/>
                  <a:pt x="56" y="67"/>
                  <a:pt x="57" y="66"/>
                </a:cubicBezTo>
                <a:cubicBezTo>
                  <a:pt x="57" y="66"/>
                  <a:pt x="58" y="67"/>
                  <a:pt x="58" y="67"/>
                </a:cubicBezTo>
                <a:close/>
                <a:moveTo>
                  <a:pt x="110" y="21"/>
                </a:moveTo>
                <a:cubicBezTo>
                  <a:pt x="108" y="25"/>
                  <a:pt x="105" y="29"/>
                  <a:pt x="102" y="32"/>
                </a:cubicBezTo>
                <a:cubicBezTo>
                  <a:pt x="98" y="35"/>
                  <a:pt x="95" y="34"/>
                  <a:pt x="91" y="32"/>
                </a:cubicBezTo>
                <a:cubicBezTo>
                  <a:pt x="94" y="28"/>
                  <a:pt x="98" y="25"/>
                  <a:pt x="101" y="22"/>
                </a:cubicBezTo>
                <a:cubicBezTo>
                  <a:pt x="102" y="21"/>
                  <a:pt x="103" y="19"/>
                  <a:pt x="104" y="18"/>
                </a:cubicBezTo>
                <a:cubicBezTo>
                  <a:pt x="106" y="17"/>
                  <a:pt x="109" y="18"/>
                  <a:pt x="111" y="18"/>
                </a:cubicBezTo>
                <a:cubicBezTo>
                  <a:pt x="111" y="19"/>
                  <a:pt x="110" y="20"/>
                  <a:pt x="110" y="21"/>
                </a:cubicBezTo>
                <a:close/>
              </a:path>
            </a:pathLst>
          </a:custGeom>
          <a:solidFill>
            <a:srgbClr val="929591"/>
          </a:solidFill>
          <a:ln>
            <a:solidFill>
              <a:srgbClr val="92959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1C7848B-3942-4106-8455-05CACBC991BB}"/>
              </a:ext>
            </a:extLst>
          </p:cNvPr>
          <p:cNvSpPr/>
          <p:nvPr/>
        </p:nvSpPr>
        <p:spPr>
          <a:xfrm>
            <a:off x="1547464" y="2640363"/>
            <a:ext cx="2403208" cy="2403208"/>
          </a:xfrm>
          <a:prstGeom prst="ellipse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1584BB6-E3FC-4136-8198-6F625E67F2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1637370" y="2359345"/>
            <a:ext cx="2313302" cy="32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 bldLvl="0" animBg="1"/>
      <p:bldP spid="10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CDB762D-AA31-4774-8CF6-BFB9EEF9F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2495586" y="1528907"/>
            <a:ext cx="1897578" cy="262496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28729EB-6457-4B70-BD2D-E5CC8188D2CF}"/>
              </a:ext>
            </a:extLst>
          </p:cNvPr>
          <p:cNvSpPr/>
          <p:nvPr/>
        </p:nvSpPr>
        <p:spPr>
          <a:xfrm>
            <a:off x="7413671" y="0"/>
            <a:ext cx="2504049" cy="6858000"/>
          </a:xfrm>
          <a:prstGeom prst="rect">
            <a:avLst/>
          </a:prstGeom>
          <a:solidFill>
            <a:srgbClr val="F2EEE8"/>
          </a:solidFill>
          <a:ln>
            <a:noFill/>
          </a:ln>
          <a:effectLst>
            <a:outerShdw blurRad="228600" dist="50800" dir="10800000" sx="103000" sy="103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5DA6C9-C0B8-4F3B-AD84-90C1288F7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6028107" y="554939"/>
            <a:ext cx="5203311" cy="719787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EF2F9C-5DB5-4B76-8721-4D6662E7A9BB}"/>
              </a:ext>
            </a:extLst>
          </p:cNvPr>
          <p:cNvGrpSpPr/>
          <p:nvPr/>
        </p:nvGrpSpPr>
        <p:grpSpPr>
          <a:xfrm>
            <a:off x="397255" y="375419"/>
            <a:ext cx="179520" cy="705270"/>
            <a:chOff x="397255" y="375419"/>
            <a:chExt cx="179520" cy="705270"/>
          </a:xfrm>
          <a:solidFill>
            <a:srgbClr val="929591"/>
          </a:solidFill>
          <a:effectLst/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F797497-52BA-460B-A653-FE2C2DD99942}"/>
                </a:ext>
              </a:extLst>
            </p:cNvPr>
            <p:cNvSpPr/>
            <p:nvPr/>
          </p:nvSpPr>
          <p:spPr>
            <a:xfrm>
              <a:off x="397255" y="37541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3885E8A-B78B-4E2A-890E-D9B02839DAF1}"/>
                </a:ext>
              </a:extLst>
            </p:cNvPr>
            <p:cNvSpPr/>
            <p:nvPr/>
          </p:nvSpPr>
          <p:spPr>
            <a:xfrm>
              <a:off x="397255" y="638294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E45AF31-F0E7-4043-826E-D57E789C3D03}"/>
                </a:ext>
              </a:extLst>
            </p:cNvPr>
            <p:cNvSpPr/>
            <p:nvPr/>
          </p:nvSpPr>
          <p:spPr>
            <a:xfrm>
              <a:off x="397255" y="901169"/>
              <a:ext cx="179520" cy="1795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09A54D8-1C13-49CB-9772-018F52F0AC19}"/>
              </a:ext>
            </a:extLst>
          </p:cNvPr>
          <p:cNvSpPr/>
          <p:nvPr/>
        </p:nvSpPr>
        <p:spPr>
          <a:xfrm>
            <a:off x="1259439" y="2091338"/>
            <a:ext cx="2290585" cy="622697"/>
          </a:xfrm>
          <a:prstGeom prst="rect">
            <a:avLst/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600" b="1" dirty="0">
                <a:cs typeface="+mn-ea"/>
                <a:sym typeface="+mn-lt"/>
              </a:rPr>
              <a:t>Part 02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F149930-9AF4-4A97-8FA9-66F1BD66BBC7}"/>
              </a:ext>
            </a:extLst>
          </p:cNvPr>
          <p:cNvSpPr/>
          <p:nvPr/>
        </p:nvSpPr>
        <p:spPr>
          <a:xfrm>
            <a:off x="1155030" y="3055734"/>
            <a:ext cx="4940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1065A9-EDF5-4586-A0E0-4A122B2B214C}"/>
              </a:ext>
            </a:extLst>
          </p:cNvPr>
          <p:cNvSpPr txBox="1"/>
          <p:nvPr/>
        </p:nvSpPr>
        <p:spPr>
          <a:xfrm>
            <a:off x="1259439" y="4039766"/>
            <a:ext cx="431308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4A29885-FB7A-48FF-96F8-8C71A93BDFA9}"/>
              </a:ext>
            </a:extLst>
          </p:cNvPr>
          <p:cNvGrpSpPr/>
          <p:nvPr/>
        </p:nvGrpSpPr>
        <p:grpSpPr>
          <a:xfrm flipV="1">
            <a:off x="1353569" y="5015754"/>
            <a:ext cx="407996" cy="147917"/>
            <a:chOff x="1259439" y="4656986"/>
            <a:chExt cx="957957" cy="426003"/>
          </a:xfrm>
        </p:grpSpPr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87A00019-59D2-4455-9ADD-2EE3F7526064}"/>
                </a:ext>
              </a:extLst>
            </p:cNvPr>
            <p:cNvSpPr/>
            <p:nvPr/>
          </p:nvSpPr>
          <p:spPr>
            <a:xfrm flipV="1">
              <a:off x="1259439" y="4656987"/>
              <a:ext cx="313867" cy="426002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BD4987F9-B9EC-49EF-A48A-F2835DD87033}"/>
                </a:ext>
              </a:extLst>
            </p:cNvPr>
            <p:cNvSpPr/>
            <p:nvPr/>
          </p:nvSpPr>
          <p:spPr>
            <a:xfrm flipV="1">
              <a:off x="1573306" y="4656987"/>
              <a:ext cx="313867" cy="426002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CE2773AA-C893-402C-9FD9-FF8206D5F969}"/>
                </a:ext>
              </a:extLst>
            </p:cNvPr>
            <p:cNvSpPr/>
            <p:nvPr/>
          </p:nvSpPr>
          <p:spPr>
            <a:xfrm flipV="1">
              <a:off x="1903528" y="4656986"/>
              <a:ext cx="313868" cy="426003"/>
            </a:xfrm>
            <a:prstGeom prst="chevron">
              <a:avLst/>
            </a:prstGeom>
            <a:solidFill>
              <a:srgbClr val="929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4930" y="661738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0566481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D337F8-6B6E-4D2F-97D0-95F2DE8A067D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rgbClr val="F2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35B7AA-148C-471E-B263-F53373DE1191}"/>
              </a:ext>
            </a:extLst>
          </p:cNvPr>
          <p:cNvSpPr/>
          <p:nvPr/>
        </p:nvSpPr>
        <p:spPr>
          <a:xfrm>
            <a:off x="543627" y="401782"/>
            <a:ext cx="11236037" cy="60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9BDA68-0CFF-4E6A-A1EE-6737A43E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13773" r="11101"/>
          <a:stretch/>
        </p:blipFill>
        <p:spPr>
          <a:xfrm>
            <a:off x="805332" y="517525"/>
            <a:ext cx="774087" cy="10708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1D4EFF-AC2D-4DA4-BBED-080541D8B0BD}"/>
              </a:ext>
            </a:extLst>
          </p:cNvPr>
          <p:cNvSpPr/>
          <p:nvPr/>
        </p:nvSpPr>
        <p:spPr>
          <a:xfrm>
            <a:off x="1579419" y="760544"/>
            <a:ext cx="2781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2700" dist="50800" dir="13500000">
                    <a:prstClr val="black">
                      <a:alpha val="25000"/>
                    </a:prstClr>
                  </a:innerShdw>
                </a:effectLst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bg1"/>
              </a:solidFill>
              <a:effectLst>
                <a:innerShdw blurRad="12700" dist="50800" dir="13500000">
                  <a:prstClr val="black">
                    <a:alpha val="25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C85F40B-E61D-4230-AB30-ADB8D2378866}"/>
              </a:ext>
            </a:extLst>
          </p:cNvPr>
          <p:cNvCxnSpPr>
            <a:cxnSpLocks/>
          </p:cNvCxnSpPr>
          <p:nvPr/>
        </p:nvCxnSpPr>
        <p:spPr>
          <a:xfrm>
            <a:off x="986916" y="3674745"/>
            <a:ext cx="10107804" cy="0"/>
          </a:xfrm>
          <a:prstGeom prst="straightConnector1">
            <a:avLst/>
          </a:prstGeom>
          <a:ln>
            <a:solidFill>
              <a:srgbClr val="9295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AF0393B-0530-4A0D-B8CB-2FECD94B280E}"/>
              </a:ext>
            </a:extLst>
          </p:cNvPr>
          <p:cNvCxnSpPr>
            <a:cxnSpLocks/>
          </p:cNvCxnSpPr>
          <p:nvPr/>
        </p:nvCxnSpPr>
        <p:spPr>
          <a:xfrm flipV="1">
            <a:off x="1785938" y="2131695"/>
            <a:ext cx="0" cy="154305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 形 7">
            <a:extLst>
              <a:ext uri="{FF2B5EF4-FFF2-40B4-BE49-F238E27FC236}">
                <a16:creationId xmlns:a16="http://schemas.microsoft.com/office/drawing/2014/main" id="{B9111E9F-B1BC-4D75-9A5A-AB64E5B850CA}"/>
              </a:ext>
            </a:extLst>
          </p:cNvPr>
          <p:cNvSpPr/>
          <p:nvPr/>
        </p:nvSpPr>
        <p:spPr>
          <a:xfrm flipV="1">
            <a:off x="2191216" y="2143149"/>
            <a:ext cx="324930" cy="314793"/>
          </a:xfrm>
          <a:prstGeom prst="corner">
            <a:avLst>
              <a:gd name="adj1" fmla="val 27777"/>
              <a:gd name="adj2" fmla="val 31012"/>
            </a:avLst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F8126E-930F-4D90-9311-8BFE54560604}"/>
              </a:ext>
            </a:extLst>
          </p:cNvPr>
          <p:cNvSpPr txBox="1"/>
          <p:nvPr/>
        </p:nvSpPr>
        <p:spPr>
          <a:xfrm>
            <a:off x="2353681" y="2226024"/>
            <a:ext cx="2786609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09C8DD4-8C05-4919-99D9-2B5B39820CBA}"/>
              </a:ext>
            </a:extLst>
          </p:cNvPr>
          <p:cNvSpPr txBox="1"/>
          <p:nvPr/>
        </p:nvSpPr>
        <p:spPr>
          <a:xfrm>
            <a:off x="2353681" y="2667219"/>
            <a:ext cx="2729180" cy="84599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 Please enter text here . 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E9331E0-18CF-4E88-80E1-DFE0B85BDF55}"/>
              </a:ext>
            </a:extLst>
          </p:cNvPr>
          <p:cNvCxnSpPr>
            <a:cxnSpLocks/>
          </p:cNvCxnSpPr>
          <p:nvPr/>
        </p:nvCxnSpPr>
        <p:spPr>
          <a:xfrm flipV="1">
            <a:off x="5528257" y="2131695"/>
            <a:ext cx="0" cy="154305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 形 13">
            <a:extLst>
              <a:ext uri="{FF2B5EF4-FFF2-40B4-BE49-F238E27FC236}">
                <a16:creationId xmlns:a16="http://schemas.microsoft.com/office/drawing/2014/main" id="{F0222E68-DE5F-437E-BB56-209DED4CC949}"/>
              </a:ext>
            </a:extLst>
          </p:cNvPr>
          <p:cNvSpPr/>
          <p:nvPr/>
        </p:nvSpPr>
        <p:spPr>
          <a:xfrm flipV="1">
            <a:off x="5933535" y="2143149"/>
            <a:ext cx="324930" cy="314793"/>
          </a:xfrm>
          <a:prstGeom prst="corner">
            <a:avLst>
              <a:gd name="adj1" fmla="val 27777"/>
              <a:gd name="adj2" fmla="val 31012"/>
            </a:avLst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E5E6F0-FAE4-470F-9105-1EC38E6307A2}"/>
              </a:ext>
            </a:extLst>
          </p:cNvPr>
          <p:cNvSpPr txBox="1"/>
          <p:nvPr/>
        </p:nvSpPr>
        <p:spPr>
          <a:xfrm>
            <a:off x="6096000" y="2226024"/>
            <a:ext cx="2786609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8BEEF85-785B-493F-A173-2076D7C6A571}"/>
              </a:ext>
            </a:extLst>
          </p:cNvPr>
          <p:cNvSpPr txBox="1"/>
          <p:nvPr/>
        </p:nvSpPr>
        <p:spPr>
          <a:xfrm>
            <a:off x="6096000" y="2667219"/>
            <a:ext cx="2729180" cy="84599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 Please enter text here . 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2265CC3-4557-4160-BA3C-E82FC1E6275B}"/>
              </a:ext>
            </a:extLst>
          </p:cNvPr>
          <p:cNvCxnSpPr>
            <a:cxnSpLocks/>
          </p:cNvCxnSpPr>
          <p:nvPr/>
        </p:nvCxnSpPr>
        <p:spPr>
          <a:xfrm>
            <a:off x="2866213" y="3674745"/>
            <a:ext cx="0" cy="163214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 形 17">
            <a:extLst>
              <a:ext uri="{FF2B5EF4-FFF2-40B4-BE49-F238E27FC236}">
                <a16:creationId xmlns:a16="http://schemas.microsoft.com/office/drawing/2014/main" id="{84922F38-ACB9-4023-822C-BF0BCA02F9B3}"/>
              </a:ext>
            </a:extLst>
          </p:cNvPr>
          <p:cNvSpPr/>
          <p:nvPr/>
        </p:nvSpPr>
        <p:spPr>
          <a:xfrm flipV="1">
            <a:off x="3146926" y="4277763"/>
            <a:ext cx="324930" cy="314793"/>
          </a:xfrm>
          <a:prstGeom prst="corner">
            <a:avLst>
              <a:gd name="adj1" fmla="val 27777"/>
              <a:gd name="adj2" fmla="val 31012"/>
            </a:avLst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8E790AD-7486-4B15-8762-7E9D336F8492}"/>
              </a:ext>
            </a:extLst>
          </p:cNvPr>
          <p:cNvSpPr txBox="1"/>
          <p:nvPr/>
        </p:nvSpPr>
        <p:spPr>
          <a:xfrm>
            <a:off x="3309391" y="4360638"/>
            <a:ext cx="2786609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615ABD-73AC-4572-9031-FC78C4B73017}"/>
              </a:ext>
            </a:extLst>
          </p:cNvPr>
          <p:cNvSpPr txBox="1"/>
          <p:nvPr/>
        </p:nvSpPr>
        <p:spPr>
          <a:xfrm>
            <a:off x="3309391" y="4801833"/>
            <a:ext cx="2729180" cy="84599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 Please enter text here . 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BB8DB9C-3CE1-48E6-BA18-629ECA00EA15}"/>
              </a:ext>
            </a:extLst>
          </p:cNvPr>
          <p:cNvCxnSpPr>
            <a:cxnSpLocks/>
          </p:cNvCxnSpPr>
          <p:nvPr/>
        </p:nvCxnSpPr>
        <p:spPr>
          <a:xfrm>
            <a:off x="7765692" y="3674745"/>
            <a:ext cx="0" cy="163214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 形 21">
            <a:extLst>
              <a:ext uri="{FF2B5EF4-FFF2-40B4-BE49-F238E27FC236}">
                <a16:creationId xmlns:a16="http://schemas.microsoft.com/office/drawing/2014/main" id="{EBA61ED0-37ED-4E3F-941C-4B606B63C4A5}"/>
              </a:ext>
            </a:extLst>
          </p:cNvPr>
          <p:cNvSpPr/>
          <p:nvPr/>
        </p:nvSpPr>
        <p:spPr>
          <a:xfrm flipV="1">
            <a:off x="8046405" y="4277763"/>
            <a:ext cx="324930" cy="314793"/>
          </a:xfrm>
          <a:prstGeom prst="corner">
            <a:avLst>
              <a:gd name="adj1" fmla="val 27777"/>
              <a:gd name="adj2" fmla="val 31012"/>
            </a:avLst>
          </a:prstGeom>
          <a:solidFill>
            <a:srgbClr val="92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1919306-A26D-4B88-8545-914FFFD64EF1}"/>
              </a:ext>
            </a:extLst>
          </p:cNvPr>
          <p:cNvSpPr txBox="1"/>
          <p:nvPr/>
        </p:nvSpPr>
        <p:spPr>
          <a:xfrm>
            <a:off x="8208870" y="4360638"/>
            <a:ext cx="2786609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89B0EB0-6BA2-482C-9C13-2045A73BD182}"/>
              </a:ext>
            </a:extLst>
          </p:cNvPr>
          <p:cNvSpPr txBox="1"/>
          <p:nvPr/>
        </p:nvSpPr>
        <p:spPr>
          <a:xfrm>
            <a:off x="8208870" y="4801833"/>
            <a:ext cx="2729180" cy="84599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 Please enter text here . </a:t>
            </a:r>
          </a:p>
        </p:txBody>
      </p:sp>
    </p:spTree>
    <p:extLst>
      <p:ext uri="{BB962C8B-B14F-4D97-AF65-F5344CB8AC3E}">
        <p14:creationId xmlns:p14="http://schemas.microsoft.com/office/powerpoint/2010/main" val="38038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/>
      <p:bldP spid="10" grpId="0"/>
      <p:bldP spid="14" grpId="0" animBg="1"/>
      <p:bldP spid="15" grpId="0"/>
      <p:bldP spid="16" grpId="0"/>
      <p:bldP spid="18" grpId="0" animBg="1"/>
      <p:bldP spid="19" grpId="0"/>
      <p:bldP spid="20" grpId="0"/>
      <p:bldP spid="22" grpId="0" animBg="1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n0n2wz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11639</TotalTime>
  <Words>1476</Words>
  <Application>Microsoft Office PowerPoint</Application>
  <PresentationFormat>宽屏</PresentationFormat>
  <Paragraphs>181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701</cp:revision>
  <dcterms:created xsi:type="dcterms:W3CDTF">2019-07-04T08:14:45Z</dcterms:created>
  <dcterms:modified xsi:type="dcterms:W3CDTF">2022-03-28T04:39:02Z</dcterms:modified>
</cp:coreProperties>
</file>